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1" r:id="rId2"/>
    <p:sldId id="352" r:id="rId3"/>
    <p:sldId id="256" r:id="rId4"/>
    <p:sldId id="342" r:id="rId5"/>
    <p:sldId id="343" r:id="rId6"/>
    <p:sldId id="264" r:id="rId7"/>
    <p:sldId id="288" r:id="rId8"/>
    <p:sldId id="344" r:id="rId9"/>
    <p:sldId id="345" r:id="rId10"/>
    <p:sldId id="346" r:id="rId11"/>
    <p:sldId id="347" r:id="rId12"/>
    <p:sldId id="262" r:id="rId13"/>
    <p:sldId id="318" r:id="rId14"/>
    <p:sldId id="261" r:id="rId15"/>
    <p:sldId id="319" r:id="rId16"/>
    <p:sldId id="266" r:id="rId17"/>
    <p:sldId id="320" r:id="rId18"/>
    <p:sldId id="269" r:id="rId19"/>
    <p:sldId id="321" r:id="rId20"/>
    <p:sldId id="268" r:id="rId21"/>
    <p:sldId id="322" r:id="rId22"/>
    <p:sldId id="273" r:id="rId23"/>
    <p:sldId id="325" r:id="rId24"/>
    <p:sldId id="272" r:id="rId25"/>
    <p:sldId id="326" r:id="rId26"/>
    <p:sldId id="271" r:id="rId27"/>
    <p:sldId id="327" r:id="rId28"/>
    <p:sldId id="270" r:id="rId29"/>
    <p:sldId id="328" r:id="rId30"/>
    <p:sldId id="280" r:id="rId31"/>
    <p:sldId id="279" r:id="rId32"/>
    <p:sldId id="276" r:id="rId33"/>
    <p:sldId id="287" r:id="rId34"/>
    <p:sldId id="329" r:id="rId35"/>
    <p:sldId id="286" r:id="rId36"/>
    <p:sldId id="331" r:id="rId37"/>
    <p:sldId id="285" r:id="rId38"/>
    <p:sldId id="284" r:id="rId39"/>
    <p:sldId id="350" r:id="rId40"/>
    <p:sldId id="283" r:id="rId41"/>
    <p:sldId id="330" r:id="rId42"/>
    <p:sldId id="282" r:id="rId43"/>
    <p:sldId id="332" r:id="rId44"/>
    <p:sldId id="281" r:id="rId45"/>
    <p:sldId id="333" r:id="rId46"/>
    <p:sldId id="338" r:id="rId47"/>
    <p:sldId id="275" r:id="rId48"/>
    <p:sldId id="274" r:id="rId49"/>
    <p:sldId id="335" r:id="rId50"/>
    <p:sldId id="340" r:id="rId51"/>
    <p:sldId id="259" r:id="rId52"/>
    <p:sldId id="336" r:id="rId53"/>
    <p:sldId id="258" r:id="rId54"/>
    <p:sldId id="337" r:id="rId55"/>
    <p:sldId id="348" r:id="rId56"/>
    <p:sldId id="349" r:id="rId57"/>
    <p:sldId id="257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wz" initials="w" lastIdx="0" clrIdx="6"/>
  <p:cmAuthor id="1" name="微软用户" initials="" lastIdx="0" clrIdx="0"/>
  <p:cmAuthor id="8" name="幸兴" initials="幸" lastIdx="0" clrIdx="7"/>
  <p:cmAuthor id="2" name="雨林木风" initials="雨" lastIdx="0" clrIdx="1"/>
  <p:cmAuthor id="9" name="吴文中" initials="wwz" lastIdx="0" clrIdx="8"/>
  <p:cmAuthor id="3" name="qiu" initials="q" lastIdx="0" clrIdx="2"/>
  <p:cmAuthor id="10" name="ELAN" initials="E" lastIdx="0" clrIdx="9"/>
  <p:cmAuthor id="4" name="姜伟光" initials="姜" lastIdx="0" clrIdx="3"/>
  <p:cmAuthor id="11" name="Administrator" initials="A" lastIdx="0" clrIdx="10"/>
  <p:cmAuthor id="5" name="作者" initials="A" lastIdx="0" clrIdx="4"/>
  <p:cmAuthor id="6" name="kingsoft" initials="k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50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22:54.16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5826 9293 0,'0'0'0,"0"0"0,0 0 0,0 0 15,0 0-15,0 0 0,0 0 16,0 0-16,0 0 0,0 0 16,0 0-16,34 7 0,-34-7 15,26 2-15,-26-2 0,36 2 16,-16 0-16,2-1 0,4-1 15,0 1-15,2 1 0,9-1 0,4 2 16,-3 0-16,2 0 0,11 2 16,1 0-16,-3 0 0,0-1 0,11 0 15,6-1-15,-8-1 16,-2 0-16,13-2 0,-2 0 16,-3 0-16,-3 2 0,6 0 15,1 2-15,6-2 0,-5-1 0,4 2 16,0 0-16,-7-1 15,-4 0-15,30 2 0,-2 0 0,-14-1 16,-6 1-16,2-2 0,0 0 16,-9 0-16,-4 0 0,3 1 15,2 1-15,-3 1 0,-2 0 16,4-1-16,3-2 0,-6 0 16,-3 0-16,3 1 0,4 2 15,-3-1-15,-3 0 0,7-2 16,5 1-16,-10-6 0,-4-1 0,1 3 15,2 2-15,-2 0 0,-3 1 16,2 0-16,2 0 0,-6-2 16,-6-2-16,7 1 0,4 0 15,-7-1-15,-2-1 0,3 2 16,5 2-16,-5 2 0,-1 0 0,3-2 16,2 1-16,-5-2 15,-4 1-15,6 0 0,2 1 16,-8 0-16,-4 0 0,4-1 15,4 2-15,-7 1 0,-4 0 0,2-1 16,5 1-16,-6 1 0,-1 1 16,4 0-16,4 0 0,-4-1 15,-3 0-15,5-4 0,3-2 16,-5 2-16,-3 0 0,6 2 16,1 0-16,-17 0 0,1-1 15,19 0-15,2-1 0,-22-1 16,1 3-16,22-2 0,-4 1 15,-19-1-15,1 3 0,3-2 16,3-1-16,-1 2 0,0 0 0,3 0 16,1-1-16,-3 1 0,-1-3 15,3 1-15,2-1 0,-3 2 16,-1 0-16,1 1 0,3 1 16,-3-4-16,-3-1 0,2 2 15,4 1-15,-3-1 0,-3-1 16,3 0-16,2 0 0,-3 0 0,-4 0 15,3-1-15,3-1 0,-8 1 16,-2 1-16,4-1 0,3-1 16,-3 1-16,-1-2 0,2-1 15,1 0-15,-2 1 0,-1 2 0,1 0 16,2 0-16,-2 1 16,-3 0-16,4-1 0,0-1 15,-3 0-15,-3-1 0,3 1 16,2 1-16,-3 1 0,-1 0 0,0 0 15,2-1-15,-2-1 0,-3 1 16,2-1-16,-1 0 16,-4-2-16,-3 1 0,1 0 0,1 1 15,-1 0-15,-1 0 0,1 1 16,1-2-16,-2 1 0,0 0 0,1 0 16,0 1-16,0 1 15,0-1-15,-3 0 0,2-1 16,0 1-16,-1-1 0,1 1 0,1 0 15,-1-1-15,-2 1 0,2-1 16,1 1-16,-1 0 0,-1 0 16,1 1-16,-1 0 0,-1 0 15,0 1-15,-1-1 0,2-1 16,-2 1-16,-3 0 0,0-1 16,1-2-16,-4 2 0,0 1 0,0 0 15,0 0-15,0 0 16,-1-1-16,1-1 0,0 1 15,-1 0-15,-1 1 0,3 0 0,-1 0 16,0 0-16,-2-1 0,1 1 16,0-1-16,-1 0 0,0 1 0,0 0 15,-1 0-15,-2 0 16,1 1-16,-1-1 0,1 1 16,0-1-16,-2-1 0,1 1 15,-1 1-15,1-1 0,-1 1 0,1-1 16,-1 1-16,0-1 0,-1 0 15,0 1-15,1-1 0,-1 0 16,1 0-16,-1 1 0,-1 0 16,1-1-16,-1 1 0,0-1 15,1 1-15,-2-1 0,0 2 0,0-2 16,0 0-16,1 0 16,-1 1-16,0-1 0,0 1 15,0 0-15,1-1 0,-1 1 16,-2-1-16,2 1 0,-2-1 0,0 0 15,0 0-15,0 0 0,0 0 16,0 0-16,0 0 0,0 0 16,0 0-16,0 0 0,0 0 15,0 0-15,0 0 0,0 0 16,0 0-16,0 0 0,0 0 0,0 0 16,0 0-16,0 0 15,0 0-15,0 0 0,0 0 16,0 0-16,0 0 0,0 0 15,0 0-15,0 0 0,0 0 0,0 0 16,0 0-16,0 0 0,0 0 16,0 0-16,0 0 0,0 0 15,0 0-15,0 0 0,0 0 16,0 0-16,0 0 0,0 0 16,0 0-16,0 0 0,0 0 0,0 0 15,0 0-15,0 0 16,0 0-16,0 0 0,0 0 15,0 0-15,-4-3 0,4 3 0,0 0 16,0 0-16,0 0 0,0 0 16,0 0-16,0 0 0,0 0 15,0 0-15,0 0 0,0 0 16,0 0-16,0 0 0,0 0 16,0 0-16,0 0 0,0 0 15,0 0-15,0 0 0,0 0 0,0 0 16,0 0-16,0 0 0,0 0 15,0 0-15,0 0 0,0 0 16,0 0-16,0 0 0,0 0 16,-7-1-16,7 1 0,0 0 15,0 0-15,0 0 0,0 0 16,0 0-16,0 0 0,0 0 16,0 0-16,0 0 0,0 0 15,0 0-15,0 0 0,0 0 0,0 0 16,0 0-16,0 0 0,0 0 15,0 0-15,0 0 0,0 0 16,0 0-16,0 0 0,0 0 16,0 0-16,0 0 0,0 0 15,0 0-15,0 0 0,0 0 16,-1-7-16,1 7 0,0 0 16,0 0-16,0 0 0,0 0 0,0 0 15,0 0-15,0 0 16,7-1-16,-7 1 0,0 0 0,6-2 15,-6 2-15,10-2 0,-10 2 16,12-3-16,-5 3 0,1-1 16,-1 0-16,2 0 0,-1 0 15,-1 0-15,2 0 0,0 1 16,0 0-16,0 0 0,0 0 16,-1 0-16,1 0 0,0-1 0,1 1 15,1 1-15,0-1 0,0 2 16,1-2-16,1 1 15,1 1-15,-1-1 0,0-1 0,1 1 16,1 1-16,-2-1 0,1 1 16,1-1-16,-1 1 0,0 0 15,1-1-15,0 2 0,-1-1 16,1 1-16,0-1 0,1 1 16,-1 0-16,0 0 0,5 0 15,0 0-15,-1 2 0,-1-2 0,-1-1 16,2 1-16,-1 0 0,-1 1 15,2 0-15,1-2 16,-3 0-16,0 0 0,1 0 0,0 1 16,1-1-16,0 0 0,1 0 15,0 1-15,-1 0 0,0-1 16,1 1-16,0-2 0,0 2 16,-1-1-16,2 0 0,1 1 15,-1-1-15,-1 1 0,1-1 16,1 0-16,0 0 0,-1 0 0,1 0 15,1 1-15,0-1 16,-3-1-16,7 2 0,-1-1 16,-1 2-16,-2-2 0,0 1 0,1-1 15,-1 0-15,0 0 0,2-1 16,-1 0-16,0 0 0,-1 1 0,2-1 16,0 1-16,-1-2 0,-1 0 15,2 2-15,0 1 16,-1 1-16,-1-2 0,1-1 0,0 0 15,-1 2-15,0 1 0,1-1 16,1-1-16,-2 0 0,-1 1 16,2-1-16,3 0 0,-3 0 15,-1 0-15,1 0 0,2 1 16,-2-2-16,-1-1 0,1 1 16,2 2-16,-2-1 0,-1 0 15,1 0-15,1 1 0,-2-1 0,-1-1 16,2 0-16,1 0 0,-2 2 15,1-2-15,0-1 0,1 0 16,0 0-16,-2 0 0,0 1 16,1 0-16,-1 0 0,0-1 0,2 1 15,0 1-15,-1 1 16,-1-2-16,2 0 0,0 0 16,-2 0-16,-1 1 0,0-1 15,0 0-15,-1-1 0,-1-1 0,1 1 16,0 1-16,-1-1 0,0 1 15,0-1-15,0 0 0,0-1 16,-1 1-16,1-1 0,1 1 16,-1-1-16,-2 0 0,2 0 15,1 0-15,-1 0 0,0 0 0,0 0 16,0-1-16,-2 1 16,1-2-16,0 3 0,0 0 15,-2 0-15,1-1 0,-1-1 0,1 2 16,-5 0-16,1 0 0,0 0 15,0-1-15,1-1 16,0 2-16,-1-1 0,1 1 0,-1-1 16,0 1-16,1 0 0,-1-1 15,-1 1-15,0 0 0,1 0 16,-2-2-16,0 2 0,0-1 0,-1 2 16,0 0-16,0 0 15,-1-1-15,0-1 0,0 0 16,0 1-16,0-1 0,-3 1 15,1 0-15,0 1 0,0 0 0,-1 0 16,1-1-16,-1-1 0,-1 1 16,1-1-16,0 0 0,-1 0 15,1 0-15,-1 0 0,1-1 16,0 2-16,-2 0 0,1 0 16,-1 0-16,1 0 0,-1 0 15,1-1-15,-1 1 0,0-1 16,-1 1-16,0 0 0,0 0 15,-1-1-15,0 1 0,1-1 0,-2 1 16,0 0-16,0 0 0,-2 0 16,2 0-16,-2 0 0,3 0 15,-3 0-15,2-1 0,-2 1 16,2 1-16,-2-1 0,0 0 16,0 0-16,0 0 0,0 0 15,0 0-15,0 0 0,0 0 0,0 0 16,0 0-16,0 0 0,0 0 15,0 0-15,0 0 0,0 0 16,0 0-16,0 0 0,0 0 16,0 0-16,0 0 0,0 0 15,0 0-15,0 0 0,0 0 16,0 0-16,0 0 0,0 0 16,0 0-16,0 0 0,0 0 15,0 0-15,0 0 0,0 0 16,-2-5-16,2 5 0,0 0 0,0 0 15,0 0-15,0 0 0,0 0 16,0 0-16,0 0 0,0 0 16,0 0-16,0 0 0,0 0 15,0 0-15,0 0 0,-6 2 16,6-2-16,0 0 0,0 0 16,0 0-16,0 0 0,-5 3 15,5-3-15,0 0 0,0 0 16,0 0-16,0 0 0,-2 4 0,2-4 15,0 0-15,0 0 0,0 0 16,0 0-16,0 0 0,0 0 16,0 0-16,0 0 0,-5 3 15,5-3-15,0 0 16,0 0-16,0 0 0,0 0 0,0 0 16,0 0-16,0 0 0,0 0 15,0 0-15,0 0 0,0 0 16,0 0-16,0 0 0,0 0 0,-4 3 15,4-3-15,0 0 0,0 0 16,0 0-16,0 0 0,0 0 16,0 0-16,0 0 0,0 0 15,0 0-15,0 0 0,0 0 16,0 0-16,0 0 0,0 0 16,0 0-16,0 0 0,0 0 15,0 0-15,-7 3 0,7-3 0,0 0 16,0 0-16,0 0 0,0 0 15,0 0-15,0 0 0,0 0 16,0 0-16,0 0 0,0 0 16,0 0-16,0 0 0,0 0 15,0 0-15,0 0 0,0 0 16,0 0-16,0 0 0,0 0 16,0 0-16,0 0 0,0 0 15,-3 4-15,3-4 0,0 0 16,0 0-16,0 0 0,0 0 0,0 0 15,0 0-15,0 0 0,0 0 16,0 0-16,0 0 0,0 0 16,0 0-16,0 0 0,0 0 15,0 0-15,0 0 0,0 0 16,0 0-16,0 0 0,0 0 0,0 0 16,0 0-16,0 0 15,0 0-15,0 0 0,0 0 16,0 0-16,0 0 0,0 0 15,0 0-15,0 0 0,0 0 0,0 0 16,0 0-16,0 0 0,0 0 16,0 0-16,0 0 15,5-3-15,-5 3 0,0 0 0,0 0 16,0 0-16,0 0 0,5-3 16,-5 3-16,0 0 0,0 0 0,0 0 15,0 0-15,0 0 16,4-4-16,-4 4 0,0 0 0,0 0 15,0 0-15,0 0 0,7-1 16,-7 1-16,0 0 0,0 0 16,0 0-16,0 0 0,6-3 15,-6 3-15,0 0 0,0 0 16,0 0-16,0 0 0,0 0 16,7 0-16,-7 0 0,0 0 15,0 0-15,0 0 0,0 0 0,0 0 16,0 0-16,0 0 0,4 3 15,-4-3-15,0 0 0,0 0 16,0 0-16,0 0 0,0 0 16,7 1-16,-7-1 0,0 0 15,9-2-15,-9 2 0,10-1 16,-10 1-16,12-1 0,-5 0 16,-1-1-16,1-1 0,-1 1 15,1 0-15,0 1 0,-1-1 16,2 2-16,-1-2 0,0-1 0,1 1 15,0 0-15,-1 0 0,2 0 16,0 0-16,0 1 16,0-1-16,1 1 0,0-2 0,0-1 15,1 2-15,0 0 0,1-1 16,0 1-16,0-1 16,1 0-16,2-1 0,1-1 15,-1 0-15,1 1 0,0-1 0,1 0 16,0 1-16,-1-1 0,6-1 15,0 2-15,0-2 0,0 0 0,0 2 16,1-2-16,1 1 0,-1-1 16,0 0-16,0-1 0,0 2 15,1 1-15,1-1 0,-1 0 16,0 0-16,0 0 16,5-1-16,3 2 15,0-2-15,0 1 0,3-2 0,-4 2 0,1 0 16,1 0-1,-3 0-15,-1 1 0,0 0 0,2 0 16,-2-1-16,-3 0 0,3 0 16,2 2-16,-1-1 0,-2 2 0,8 0 15,1-1-15,-3 0 16,-2 1-16,2 1 0,3-1 16,-4 1-16,-2 2 0,2 1 15,0-1-15,-2-1 0,-4 0 0,3-1 16,2-2-16,-3 3 0,-2 3 15,2-3-15,2 0 0,-2-1 16,-2-1-16,4 1 0,3 0 16,-3 1-16,-2 1 0,4-1 15,2 0-15,-3-1 0,-2 1 0,3-2 16,3 1-16,-2 0 16,-2 0-16,8-1 0,2-3 15,-9 4-15,-2 0 0,9-1 16,2 0-16,-5 2 0,-2 0 0,3 0 15,1 0-15,-3-2 0,-3 1 16,2 0-16,3 0 0,-5 1 16,-3 0-16,4-2 0,1-1 15,-3 2-15,-4 0 0,4 1 16,3 1-16,-4-2 0,-3 0 0,4-1 16,2 1-16,-3 0 0,-2 2 15,3-1-15,2 0 16,-3 0-16,-4-3 0,5 5 0,3 0 15,-5 0-15,-2 1 0,3-2 16,3 0-16,-3-1 0,-2-1 16,3 0-16,2-1 0,-3 3 15,-3 1-15,4 1 0,2-1 16,-3-1-16,-2-1 0,3 1 16,2-1-16,-3 2 0,-2-2 0,1 0 15,4 0-15,-4 0 0,-1-2 16,2 2-16,2 0 15,-8 0-15,0 0 0,6 0 0,0 0 16,-5 0-16,-1 0 0,3 0 16,0 2-16,-1-1 0,-2 0 0,3 1 15,2 1-15,-3-1 16,0-2-16,0 2 0,3-1 16,-3 0-16,0-1 0,2 1 15,1-1-15,-2 1 0,-1 0 0,1 0 16,3-1-16,-2 0 0,-3 0 15,4-1-15,1-1 0,-1 2 16,-3 0-16,3 0 0,1 0 16,-3 0-16,0-2 0,2 2 15,2 0-15,-3 1 0,-2-1 0,3 1 16,1-1-16,-3 0 0,0 0 16,2-1-16,2 0 15,-3 1-15,-1 3 0,2-2 0,1-1 16,-3-1-16,0 0 0,2 1 15,0 1-15,-1 0 0,-3 0 16,3 0-16,2-1 0,-3 1 16,-2-1-16,3 1 0,0 2 15,-1-2-15,-1-2 0,1 2 16,3 1-16,-3 1 0,-2 1 0,3-1 16,0-1-16,-1 0 0,-1-2 15,0 1-15,3 1 16,-3 0-16,0 0 0,2 0 0,0 1 15,-1-1-15,-4-1 0,4 3 16,0 0-16,0-1 0,-2 0 0,3-2 16,1 1-16,-3 0 15,0 1-15,1-1 0,3-1 16,-3-1-16,-3 1 0,4 0 16,1 1-16,-3 1 0,0-2 0,-1 1 15,2-1-15,-2 2 0,0 0 16,1-1-16,3-1 15,-4-1-15,0 1 0,2-1 0,3 1 16,-2-1-16,-3 0 0,3 0 16,2 1-16,-2 0 0,-3 0 0,3-1 15,2-1-15,-3 1 16,0-1-16,0 1 0,2 1 16,-2-1-16,-3 0 0,3 0 15,1 1-15,-2 0 0,-2-2 0,2 1 16,1-1-16,-1-1 0,-2 0 15,3 2-15,0 0 0,-1 1 16,-2 0-16,3 1 0,2 0 16,-2-2-16,0 0 0,2 0 15,0 0-15,-1 0 0,-2 2 0,2-2 16,3 0-16,-3-2 16,-4 2-16,3 0 0,2 0 15,-3 0-15,0-1 0,0 0 0,2-1 16,-3 2-16,0 3 0,2-2 15,3 1-15,-3-2 0,-4 0 16,4 0-16,1 1 0,-2-2 16,-2-1-16,2 1 0,1 0 15,-1 2-15,-3 0 0,1 1 16,2-1-16,-3 1 0,-2-1 0,2 1 16,2 0-16,-3 0 15,-2-1-15,2 1 0,1 0 16,-2 1-16,-1-2 0,1 2 0,1 1 15,-4-1-15,-1-2 0,1 0 16,0 0-16,0 0 0,0 0 16,1 1-16,1 1 0,-1 0 15,-2-1-15,1 1 0,1-2 16,-1 1-16,-2 1 0,2-1 16,0 0-16,-2 0 0,-1 1 0,-1-1 15,1-1-15,-2 1 16,-2-1-16,0 1 0,0 1 15,-3-1-15,-1-1 0,0 1 0,-1 0 16,0 0-16,-2 1 0,1-2 16,0 1-16,-2-1 0,-1 0 0,-1 0 15,-2-1-15,4 3 16,-2-2-16,-2-1 0,2 2 16,-2-2-16,0 0 0,0 0 15,1 2-15,-1-2 0,0 0 0,0 2 16,0-2-16,0 0 0,0 0 15,-1 3-15,-1-2 16,-1 2-16,-2 1 0,-5 1 0,-3 0 16,2 0-16,1-2 0,1 1 15</inkml:trace>
  <inkml:trace contextRef="#ctx0" brushRef="#br0" timeOffset="13483.6578">17664 13455 0,'0'0'0,"0"0"0,0 0 15,0 0-15,0 0 0,0 0 0,0 0 16,-27-9-16,27 9 0,-21-3 15,21 3-15,-32 0 0,15 1 16,-4 1-16,-3 2 0,0 0 16,0 0-16,-10 4 0,-3 2 15,1 0-15,1 2 0,-10 3 16,-1 2-16,1 2 0,0 3 16,1 1-16,0 1 0,-5 2 0,6-1 15,0 4-15,0 2 16,5-3-16,4-1 0,-5 6 0,1 1 15,5-2-15,5-2 0,0 0 16,2 0-16,3-3 0,3-3 0,-1 2 16,-1 1-16,1 0 15,1-1-15,-1 3 0,-1 2 16,1-1-16,0 0 0,-1 4 16,0 0-16,1 0 0,2 0 0,-1 1 15,1 2-15,1-1 0,2-4 16,4 2-16,1 0 0,2-2 15,3 0-15,3-1 0,1 0 16,4-4-16,0-4 0,1 2 16,3 0-16,-1 0 0,1-1 0,0 0 15,2 2-15,0-2 0,-1-1 16,0-2-16,0 0 16,0 0-16,1 1 0,1 0 15,1 0-15,0 2 0,0 3 0,2 0 16,0 0-16,0-1 0,0-1 15,1-3-15,2 1 0,0-1 16,2-1-16,1 1 0,3-1 16,0-2-16,1-1 0,0 0 15,2 1-15,-1-2 0,1-2 0,1 0 16,2-2-16,-2 1 0,0-3 16,2 2-16,1 1 0,-2 0 15,0 1-15,3 0 0,1 1 16,1-3-16,0 1 0,1-2 15,1-1-15,0-1 0,0 0 16,3-2-16,3-1 0,-2 0 16,0-1-16,1-1 0,3 0 15,0 0-15,0 1 0,7-1 16,2-1-16,-2-1 0,0-1 0,-1-2 16,2 0-16,-2 1 0,0 1 15,2-1-15,-1 0 16,1 0-16,-2-1 0,11-1 0,1 0 15,-4-1-15,-2 0 0,3-2 16,2 1-16,-2-1 0,-1 1 16,2-1-16,3 2 0,-3-3 15,-1 0-15,28 0 0,-4 2 16,-11 0-16,-6 2 0,0 0 16,0 0-16,-3 0 0,-1 1 0,1-3 15,2 1-15,-3-1 0,-2 1 16,2-3-16,3-3 0,-3 1 15,-2 2-15,1 0 0,3 1 16,-2-2-16,0 2 0,4-1 16,2-2-16,-3 0 0,-4 0 0,4 1 15,1 2-15,-3 0 0,0 0 16,4-2-16,3-2 0,-2 0 16,-1-1-16,2 1 0,2 1 15,-1 0-15,-1 0 0,3-2 16,4 1-16,-6 0 0,-3-1 15,4 0-15,4 1 0,0 2 16,-1 2-16,1 1 0,1 1 16,-5 0-16,-4 0 0,2 1 15,3 1-15,-3 0 0,-1-1 0,4-1 16,3-2-16,-3 0 0,0 0 16,2 1-16,4 0 15,-3-1-15,-3 0 0,9-3 16,4-2-16,-9 4 0,-8 2 0,4 2 15,0 1-15,-1-1 0,1-1 16,0 1-16,1 1 0,-1-2 16,-1 0-16,3-1 0,3 0 15,-6 2-15,-2 0 0,5 0 16,2-1-16,-4-1 0,-1 0 16,2 0-16,2-1 0,-5 4 15,-1 0-15,1-1 0,3-2 0,-4 1 16,-2 1-16,2 1 0,2 0 15,-2-1-15,-2 1 0,5-2 16,1 1-16,-1 3 0,-4 1 16,3-3-16,3 0 0,-3-1 15,-2 1-15,4 0 0,0 1 16,-2 0-16,0 0 0,1 1 16,3 1-16,-5 0 0,-2 1 0,2-1 15,3-3-15,-3 0 16,-1 0-16,1 1 0,1 2 0,-4-1 15,-2 0-15,5 0 0,2-1 16,-5 1-16,-3 1 0,0-1 16,2-2-16,-3 2 0,-3-2 15,3 1-15,0 0 0,0 1 16,-2 0-16,2 0 0,0-1 16,0 0-16,-2 0 0,6-3 15,5 1-15,-9 0 0,-3 1 0,-1 2 16,0 1-16,0-3 0,0 0 15,2 2-15,-1-1 0,-4 0 16,-2-1-16,1-1 0,0 0 16,-1 1-16,-2 1 0,1 0 15,3 1-15,-1-2 0,-1 0 0,3 0 16,3 0-16,-2 1 16,0-1-16,2 0 0,-1-2 15,-3 2-15,-2 1 0,0 1 16,1 0-16,-4 2 0,-2-1 0,-1-1 15,-1 0-15,-2-3 0,0-1 16,1 3-16,1 3 0,-2-2 16,0 1-16,0-3 0,1 0 15,-1 2-15,-1 0 0,1-2 16,-1-1-16,-3 0 0,-3-1 0,-12 2 16,4 0-16,-3 0 0,0-1 15,3 1-15,0 0 16,-3-1-16,-1 0 0,1-1 0,0 0 15,-5 0-15,-3 2 0,1-1 16,-2 0-16,-1-2 0,0 1 16,-4 0-16,0 0 0,-3 2 15,0 0-15,-2 0 0,0 0 16,-2-1-16,-1 1 0,-2 0 16,3-1-16,-3 1 0,2 0 0,-2 0 15,0 0-15,0 0 0,0 0 16,0 0-16,0 0 0,0 0 15,0 0-15,0 0 0,-2-2 16,2 2-16,0 0 0,-3 0 16,3 0-16,-2 0 0,2 0 0,-3 1 15,1 0-15,-1-1 16,1 1-16,0-1 0,0 1 16,0-1-16,-1 1 0,1 0 15,0 0-15,0 0 0,-2 0 0,1 1 16,0 0-16,-2-1 0,1 1 15,0 0-15,-1 0 0,1 0 16,-1 2-16,1-2 0,0 0 16,-1 0-16,1 1 0,-1-1 15,1 1-15,1-1 0,-1 0 0,2 0 16,0-1-16,0 1 16,-1-1-16,3-1 0,-2 1 15,2-1-15,-2 1 0,2-1 0,0 0 16,0 0-16,0 0 0,0 0 15,0 0-15,0 0 0,0 0 16,0 0-16,0 0 0,0 0 16,0 0-16,0 0 0,0 0 15,0 0-15,0 0 0,0 0 16,0 0-16,0 0 0,0 0 0,0 0 16,0 0-16,0 0 15,0 0-15,0 0 0,0 0 0,0 0 16,0 0-16,3 5 0,-3-5 15,0 0-15,0 0 0,0 0 16,0 0-16,-1 6 0,1-6 16,0 0-16,0 0 0,0 0 15,0 0-15,0 0 0,0 0 16,0 0-16,0 0 0,1 5 16,-1-5-16,0 0 0,0 0 0,0 0 15,0 0-15,0 0 0,0 0 16,0 0-16,0 0 0,0 0 15,0 0-15,0 0 0,0 0 16,0 0-16,0 0 0,0 0 16,0 0-16,0 0 0,5-3 0,-5 3 15,0 0-15,0 0 16,0 0-16,0 0 0,4-3 16,-4 3-16,0 0 0,0 0 0,4-4 15,-4 4-15,0 0 0,0 0 16,0 0-16,0 0 0,0 0 15,3-4-15,-3 4 0,0 0 16,0 0-16,0 0 0,0 0 16,0 0-16,0 0 0,0 0 15,0 0-15,0 0 0,0 0 0,0 0 16,0 0-16,0 0 16,2-5-16,-2 5 0,0 0 0,0 0 15,0 0-15,0 0 0,0 0 16,0 0-16,0 0 0,0 0 15,0 0-15,6-3 0,-6 3 16,0 0-16,3-4 0,-3 4 16,0 0-16,0 0 0,0 0 15,0 0-15,0 0 0,0 0 16,0 0-16,0 0 0,3-4 0,-3 4 16,0 0-16,0 0 0,0 0 15,0 0-15,0 0 16,0 0-16,0 0 0,0 0 0,1-6 15,-1 6-15,0 0 0,0 0 16,0 0-16,0 0 0,0 0 16,0 0-16,0 0 0,0 0 15,0 0-15,2-4 0,-2 4 16,0 0-16,0 0 0,0 0 16,0 0-16,0 0 0,0 0 0,0 0 15,0 0-15,0 0 0,0 0 16,0 0-16,0 0 0,0 0 15,0 0-15,0 0 0,0 0 16,0 0-16,0 0 0,0 0 16,0 0-16,0 0 0,0 0 0,0 0 15,0 0-15,0 0 16,0 0-16,0 0 0,0 0 16,0 0-16,0 0 0,0 0 0,0 0 15,0 0-15,0 0 0,0 0 16,0 0-16,0 0 0,0 0 15,0 0-15,0 0 0,0 0 16,0 0-16,0 0 0,0 0 16,0 0-16,0 0 0,0 0 15,0 0-15,0 0 0,0 0 0,0 0 16,0 0-16,0 0 16,0 0-16,0 0 0,0 0 0,0 0 15,0 0-15,0 0 0,0 0 16,0 0-16,0 0 0,0 0 15,0 0-15,0 0 0,0 0 16,0 0-16,0 0 0,0 0 16,0 0-16,0 0 0,0 0 15,0 0-15,0 0 0,0 0 16,0 0-16,0 0 0,0 0 0,0 0 16,0 0-16,0 0 0,0 0 15,0 0-15,0 0 16,0 0-16,0 0 0,0 0 0,0 0 15,0 0-15,0 0 0,0 0 16,0 6-16,0-6 0,0 0 16,0 0-16,0 0 0,0 0 15,0 0-15,0 0 0,0 0 16,0 0-16,0 0 0,0 0 16,0 0-16,3 4 0,-3-4 0,0 0 15,0 0-15,0 0 0,0 0 16,0 0-16,0 0 0,0 0 15,0 0-15,0 0 0,0 0 16,0 0-16,0 0 0,0 0 16,0 0-16,0 0 0,0 0 0,0 0 15,0 0-15,0 0 16,0 0-16,0 0 0,0 0 16,0 0-16,0 0 0,0 0 15,0 0-15,0 0 0,0 0 0,0 0 16,0 0-16,0 0 0,0 0 15,0 0-15,0 0 0,0 0 16,0 0-16,0 0 0,0 0 16,0 0-16,0 0 0,0 0 15,0 0-15,0 0 0,0 0 0,0 0 16,0 0-16,0 0 16,0 0-16,0 0 0,0 0 15,0 0-15,0 0 0,0 0 0,0 0 16,0 0-16,0 0 0,0 0 15,0 0-15,0 0 0,0 0 16,0 0-16,0 0 0,0 0 16,0 0-16,0 0 0,0 0 15,4-3-15,-4 3 0,0 0 16,0 0-16,0 0 0,0 0 0,0 0 16,0 0-16,0 0 0,4-2 15,-4 2-15,0 0 0,0 0 16,0 0-16,0 0 0,0 0 15,0 0-15,0 0 0,0 0 16,0 0-16,0 0 0,5-2 16,-5 2-16,0 0 0,0 0 15,0 0-15,0 0 0,0 0 16,0 0-16,0 0 0,0 0 16,0 0-16,0 0 0,4-3 0,-4 3 15,0 0-15,0 0 0,0 0 16,0 0-16,0 0 0,0 0 15,0 0-15,0 0 0,0 0 16,0 0-16,0 0 0,0 0 16,0 0-16,0 0 0,0 0 0,0 0 15,0 0-15,0 0 16,0 0-16,0 0 0,0 0 16,0 0-16,0 0 0,0 0 15,0 0-15,0 0 0,0 0 0,0 0 16,0 0-16,0 0 0,0 0 15,0 0-15,0 0 0,0 0 16,0 0-16,0 0 0,0 0 16,0 0-16,0 0 0,0 0 15,0 0-15,3 4 0,-3-4 0,0 0 16,0 0-16,0 0 16,0 0-16,0 0 0,0 0 0,0 0 15,0 0-15,0 0 0,0 0 16,0 0-16,0 0 0,0 0 15,0 0-15,0 0 0,0 0 16,0 0-16,0 0 0,0 0 16,0 0-16,0 0 0,0 0 15,0 0-15,0 0 0,0 0 16,0 0-16,0 0 0,0 0 0,0 0 16,0 0-16,0 0 15,0 0-15,0 0 0,0 0 0,0 0 16,0 0-16,0 0 15,0 0-15,0 0 0,0 0 0,0 0 16,0 0-16,0 0 0,0 0 16,0 0-16,0 0 0,0 0 15,0 0-15,0 0 0,0 0 16,0 0-16,0 0 0,0 0 16,0 0-16,0 0 0,0 0 0,0 0 15,0 0-15,0 0 0,0 0 16,0 0-16,0 0 0,0 0 15,0 0-15,0 0 0,0 0 16,0 0-16,0 0 0,0 0 16,0 0-16,0 0 0,0 0 0,0 0 15,0 0-15,0 0 16,0 0-16,0 0 0,0 0 16,0 0-16,0 0 0,0 0 0,0 0 15,0 0-15,0 0 0,0 0 16,0 0-16,0 0 0,0 0 15,0 0-15,0 0 0,0 0 16,0 0-16,0 0 0,0 0 16,0 0-16,0 0 0,0 0 15,0 0-15,0 0 0,0 0 0,0 0 16,0 0-16,0 0 16,0 0-16,0 0 0,0 0 15,0 0-15,0 0 0,0 0 16,0 0-16,0 0 0,0 0 0,0 0 15,0 0-15,0 0 0,0 0 16,0 0-16,0 0 0,0 0 16,0 0-16,0 0 0,0 0 15,0 0-15,0 0 0,0 0 16,0 0-16,0 0 0,0 0 0,0 0 16,0 0-16,0 0 15,0 0-15,0 0 0,0 0 16,0 0-16,0 0 0,0 0 15,0 0-15,0 0 0,0 0 0,0 0 16,0 0-16,0 0 0,0 0 16,0 0-16,0 0 0,0 0 15,0 0-15,0 0 0,0 0 16,0 0-16,0 0 0,0 0 16,0 0-16,0 0 0,0 0 0,0 0 15,0 0-15,0 0 0,0 0 16,0 0-16,0 0 0,0 0 15,0 0-15,0 0 0,0 0 16,0 0-16,0 0 0,0 0 16,0 0-16,0 0 0,0 0 15,0 0-15,0 0 0,0 0 0,0 0 16,0 0-16,0 0 16,4-4-16,-4 4 0,0 0 15,0 0-15,0 0 0,0 0 0,0 0 16,0 0-16,0 0 0,0 0 15,0 0-15,0 0 0,0 0 16,0 0-16,0 0 0,0 0 16,0 0-16,0 0 0,0 0 15,0 0-15,0 0 0,0 0 16,0 0-16,0 0 0,0 0 0,0 0 16,0 0-16,0 0 15,0 0-15,0 0 0,0 0 16,0 0-16,0 0 0,0 0 0,0 0 15,0 0-15,0 0 0,0 0 16,0 0-16,0 0 0,0 0 16,0 0-16,0 0 0,0 0 15,0 0-15,0 0 0,0 0 16,0 0-16,0 0 0,0 0 0,0 0 16,5-2-16,-5 2 0,0 0 15,0 0-15,0 0 16,0 0-16,0 0 0,0 0 15,0 0-15,0 0 0,0 0 0,0 0 16,0 0-16,0 0 0,5-2 16,-5 2-16,0 0 0,0 0 15,0 0-15,0 0 0,0 0 16,0 0-16,0 0 0,0 0 16,4-3-16,-4 3 0,0 0 15,0 0-15,0 0 0,0 0 16,0 0-16,0 0 0,0 0 15,0 0-15,7-1 0,-7 1 0,0 0 16,0 0-16,0 0 0,4-3 16,-4 3-16,0 0 0,0 0 0,7 0 15,-7 0-15,6 1 16,-6-1-16,9 3 0,-9-3 16,11 3-16,-4-1 0,0 0 0,-1-1 15,2 2-15,0-1 0,-1 0 16,2 1-16,0-1 0,0 0 15,1 0-15,1 0 0,0 0 16,1-1-16,0 2 0,1-1 16,2 0-16,-1 1 0,0 0 15,2 0-15,-1 1 0,1-2 0,-1 1 16,0 0-16,1 0 16,-1 0-16,2-1 0,0 2 15,0-1-15,0 1 0,3 1 0,0-1 16,0 1-16,0 0 0,1 0 15,0 1-15,0-1 0,0 1 16,0-1-16,0 0 0,-1-1 16,-1 0-16,2 1 0,1 1 15,-1-2-15,0 2 0,0-1 16,1 0-16,0 0 0,-1-1 0,1 0 16,0 0-16,-1 0 0,0-2 15,1 1-15,0 1 16,0-1-16,0-1 0,2 0 0,0-1 15,3 1-15,0-2 0,-1 1 16,1 0-16,-2 1 0,1 0 16,-1 0-16,0-1 0,1-1 15,-2 0-15,0 0 0,0 1 16,0 0-16,-1 0 0,0-1 16,1 0-16,-1-1 0,-1 0 0,1 0 15,1-2-15,-2 2 0,0 0 16,0 0-16,0 0 0,-1 0 15,0 1-15,1-1 0,1-2 16,-1 0-16,-1 1 0,1 0 16,1 0-16,-1 2 0,-1 0 0,0 0 15,0-1-15,-1 1 0,-1-1 16,-1 1-16,0-1 16,0 1-16,-2 0 0,1 1 15,-1 1-15,-4 0 0,0-2 0,1 1 16,-1 0-16,-1 0 0,-1 0 15,0-1-15,-2 1 0,0 1 16,0-2-16,-3 1 0,0 1 16,-2-2-16,0 1 0,0-1 15,-1 0-15,0 0 0,-2 0 0,2 1 16,-2-1-16,0 0 0,0 0 16,0 0-16,0 0 0,0 0 15,0 0-15,0 0 0,-4 3 16,-3-1-16,-3 1 0,-4-1 15,-5-1-15,4 1 0,0-1 16,3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5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5029 3161 511,'-9'0'104,"12"0"-14,13 0-15,14 0-15,4-1-11,-2 0-9,-1-2-9,-3 0-8,2-1-9,7 0-11,5 0-11,6 0-11,1 0-6,-2 1-4,-4-2-3,-2 2-3,-4-1-3,-3 0-2,-5 0-1,-3 0-1,-4 0 1,0 0 4,-1 0 5,0 1 3,-3-1 3,-3 0 1,-3 0 1,-2 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0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39746 23850 553,'-22'0'5,"4"0"3,5 0 5,3 0 4,4 1 4,4 4 5,4 2 6,4 4 4,2 0 0,0 1-3,-1 0-4,1 0-5,0-2-2,0 1-5,0-2-2,0 0-4,-1-1-2,1-1 1,0 1 0,0 0 0,0 0 0,1 0-3,2 0-1,0-1-1,0 1-2,-1 0 1,0 0 0,-2 0 1,0 0-1,2-1-3,0 1-4,1 0-2,1 0-1,0 2 2,0 0 2,0 1 1,-2 0 2,1-1-1,-2 0 2,0-2 0,-1 0-1,1 2 1,2 0 0,0 2-1,0-2 1,-1 1-1,0-2-1,-2 0 0,1-1 0,3 1 0,4 2-1,2 0 0,0 0 0,-3-1 1,-3 0 0,-2-2 1,-2 0 0,1 0 0,2 0-1,0-1 1,1 1-1,0-2 1,-1-1-1,1 0 1,0-1-1,0 2 1,-1 0 0,1 1-1,0 1 1,0 0-1,-1 0 1,1 0-1,0 0 1,0-1-1,-1 1 1,1 0-1,0 0 0,0 0 1,-1 0-1,1-1 1,0 1-1,2 0 1,0 0 0,1 0-1,0 0 1,-1-1 0,-1 1 0,0 0 0,-2 0 0,-1 0-1,0 0 1,-2-1 0,0 1-1,2-2 1,0-1-2,1 0 0,0-1 0,0 2 0,-2 0 0,0 1 1,-1 1-1,1-2 1,1-1 0,2 0 1,0-1-1,3 0 0,2-1-1,1 2 1,1-2-1,-2 1 0,-3 0-1,-1 0 1,-1 0 0,0 0-1,-1 0-1,1 0 1,1 0-2,1 2-3,3 0-1,2 1-3,0 1-1,-1-2 2,-1-1 0,-1 0 2,0-1 0,0 0-1,-1-1-1,1 2-1,0-2 1,1 1 0,2 0 0,0 0 2,0 0-2,-1 0-3,-1 0-3,-1 0-3,0-1-3,1-1-5,2 0-3,0-1-4,-1-1-2,-3 0 1,-3 0-1,-2 0 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0:56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74800 14850 479,'-93'1'3,"17"4"5,15 3 6,16 3 5,12 3 10,9 3 17,10 3 15,10 4 17,11 2-1,17 4-18,15 3-16,16 3-16,7-1-11,1-2-4,-1-3-3,1-3-3,4-2-2,9 0 0,10 0-2,10 0-1,4-4 0,0-5 0,0-7-1,0-5 1,1-3-2,4 4 1,3 3 0,3 3 0,1-1 0,1-2 0,-1-3-1,1-3 1,1-4 0,3-3-1,3-3 1,4-2-1,-1-3 0,-3 1 0,-3-1 0,-2 1-1,-6-1 1,-6 1 0,-6-1-1,-6 1 1,-6-1 0,-2 1 1,-3-1-1,-3 1 0,-1-1 0,4 1-1,3-1 1,3 1-1,-1-3 0,-2-2 0,-3-3-1,-3-3 0,-2-4 0,0-3 0,0-3 0,0-2 0,-2-5 0,-3-2 0,-3-3 1,-2-3-1,-5-2 1,-2 0-1,-3 0 1,-3 0-1,-2 0 0,0 0 1,0 0 0,0 0 0,-4-2 0,-5-3 1,-7-3 0,-5-2 1,-6-6 0,-3-6 0,-3-6 0,-2-6-1,-3-2 1,1 3 1,-1 3-1,1 4 1,-4-1 1,-6-3-2,-6-3 1,-6-2 0,-6-1-1,-2 3 0,-3 3 0,-3 4 0,-4 2 0,-3 4 0,-3 3 0,-2 3 0,-6 1 0,-6 1-1,-6-1 0,-6 1-1,-7 1 0,-6 3 0,-6 3 0,-6 4 1,-6 2 0,-2 4 0,-3 3-1,-3 3 1,-6 1-1,-5 1-1,-7-1 1,-5 1-2,-9-1 0,-9 1 0,-10-1-2,-8 1 0,-8 2 0,-2 7 1,-3 6 2,-3 7 0,-1 4 1,4 3 1,3 3 1,3 4 0,7 5 0,14 10 0,11 10-1,14 9-1,3 9 0,-2 9 1,-3 10 1,-3 10 0,-2 8 0,0 10 0,0 10-1,0 9-1,1 7 0,4 7-1,3 6-1,3 7 0,6 2-1,9 1 0,10-1 0,10 1 0,8 2 0,10 7 0,10 6 0,9 7-1,10-1-1,14-6-2,11-6 0,14-6-2,21-9 0,31-8 0,32-10 0,31-9 1,31-10-1,31-9-2,32-10-3,31-8-1,34-14-3,38-15-4,37-15-4,38-16-4,-18-10 0,-71-3 1,-72-3 3,-72-2 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0:57"/>
    </inkml:context>
    <inkml:brush xml:id="br0">
      <inkml:brushProperty name="width" value="0.04313" units="cm"/>
      <inkml:brushProperty name="height" value="0.04313" units="cm"/>
      <inkml:brushProperty name="color" value="#F2395B"/>
    </inkml:brush>
  </inkml:definitions>
  <inkml:trace contextRef="#ctx0" brushRef="#br0">75850 16350 510,'-4'-133'22,"-5"34"-1,-7 35-1,-5 35 0,-6 16 0,-3 1 5,-3-1 3,-2 1 5,-5 1-2,-2 3-5,-3 3-5,-3 4-5,-2 1-4,0 0-1,0 0 0,0 0-1,-4 3-1,-5 6 0,-7 7 0,-5 6 0,-6 4-1,-3 4-1,-3 3-1,-2 3-1,-1 3-1,3 3-1,3 3 1,4 4-1,2 1-1,4 0 0,3 0 0,3 0 0,3 0-1,3 0 0,3 0 0,4 0 1,2 1-2,4 4 0,3 3 0,3 3-1,3 1-1,3 1 2,3-1 0,4 1 0,1 1 1,0 3-1,0 3 0,0 4 0,1 1 0,4 0 0,3 0 1,3 0-1,1 0 0,1 0 0,-1 0 0,1 0 0,1 0-1,3 0-1,3 0-1,4 0-1,2-2 0,4-3-1,3-3-1,3-2 1,6-1-1,9 3 1,10 3 0,10 4 0,5-3 0,4-5 1,3-7 1,3-5-1,1-4 1,1 0 1,-1 0 0,1 0 0,4-2 1,9-3 0,10-3-1,10-2 0,5-6 0,4-6 2,3-6 0,3-6 1,4-6 0,7-2 0,6-3 0,7-3-1,4-2-1,3 0 1,3 0 0,4 0 1,-4-4-1,-9-5 0,-10-7 0,-8-5 0,-4-4 0,3 0 0,3 0 0,4 0 0,-3-4 0,-5-5-1,-7-7 0,-5-5-1,-8-4 1,-5 0 1,-7 0 0,-5 0 1,-8-4 1,-5-5 2,-7-7 1,-5-5 2,-8-6 0,-5-3-1,-7-3 0,-5-2-1,-4-3-1,0 1 0,0-1 0,0 1 0,-4 1 0,-5 3 0,-7 3 0,-5 4-1,-4-3 1,0-5-2,0-7 1,0-5-1,-4-4 0,-5 0 0,-7 0 1,-5 0 0,-4 0 0,0 0 0,0 0 0,0 0 0,-2 1 0,-3 4 1,-3 3-1,-2 3 2,-5 3-1,-2 3 0,-3 3 0,-3 4 0,-6 4-1,-5 6 1,-7 7 0,-5 6 0,-8 4 0,-5 4-2,-7 3-1,-5 3-2,-8 4-2,-5 7-1,-7 6-3,-5 7-2,-8 7-2,-5 9-5,-7 10-2,-5 10-4,-9 13-2,-9 19 0,-10 19-2,-8 19-1,-11 21-2,-8 26-4,-10 24-4,-9 26-4,15-4-2,41-31 2,40-31 0,42-31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17"/>
    </inkml:context>
    <inkml:brush xml:id="br0">
      <inkml:brushProperty name="width" value="0.0647" units="cm"/>
      <inkml:brushProperty name="height" value="0.0647" units="cm"/>
      <inkml:brushProperty name="color" value="#F2395B"/>
    </inkml:brush>
  </inkml:definitions>
  <inkml:trace contextRef="#ctx0" brushRef="#br0">71550 32350 340,'43'-63'9,"-11"26"24,-14 24 25,-11 26 24,-7 16 3,0 10-17,0 10-18,0 9-17,-2 9-12,-3 9-4,-3 10-4,-2 10-5,-5 8-2,-2 10-1,-3 10 1,-3 9-1,-2 2 0,0-2 0,0-3 0,0-3 1,0-7-2,0-9 0,0-10-2,0-8-1,0-8-1,0-2-1,0-3-2,0-3-1,1-6-1,4-5-1,3-7-1,3-5 0,6-19-4,9-27-8,10-28-9,10-28-7,13-27-2,19-25 6,19-25 4,19-25 6,7-10 3,-3 7 3,-3 6 3,-2 7 2,-5 2 2,-2 1 1,-3-1 2,-3 1 1,-6 4 1,-5 9 0,-7 10 1,-5 10 0,-6 11 1,-3 17 3,-3 15 2,-2 16 3,-3 20 6,1 25 8,-1 25 9,1 25 9,-6 14 2,-8 3-5,-10 3-5,-9 4-5,-5 4-4,0 6 0,0 7-3,0 6-1,0 1-2,0-3-2,0-3-2,0-2-1,0-1-2,0 3 0,0 3 0,0 4 0,0-3-1,0-5-1,0-7 0,0-5-1,0-4-1,0 0-1,0 0-1,0 0-2,1-2-3,4-3-5,3-3-4,3-2-5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21"/>
    </inkml:context>
    <inkml:brush xml:id="br0">
      <inkml:brushProperty name="width" value="0.04034" units="cm"/>
      <inkml:brushProperty name="height" value="0.04034" units="cm"/>
      <inkml:brushProperty name="color" value="#F2395B"/>
    </inkml:brush>
  </inkml:definitions>
  <inkml:trace contextRef="#ctx0" brushRef="#br0">15000 29000 545,'-82'-5'16,"39"-9"13,36-10 12,39-8 12,16-6 1,-3 1-12,-3-1-11,-2 1-11,-1 1-7,3 3-2,3 3-3,4 4-3,-3-1-1,-5-3-1,-7-3 0,-5-2-1,-3-1-1,4 3 2,3 3-1,3 4 1,3-3 0,3-5-3,3-7-1,4-5-1,-1-3-2,-3 4 2,-3 3 1,-2 3 0,-5-1 2,-2-2-1,-3-3 2,-3-3 0,-2-1 0,0 4 0,0 3 1,0 3-1,0 1 0,0 1 1,0-1-1,0 1 0,1 1 0,4 3-1,3 3 0,3 4 0,-1 1-1,-2 0 1,-3 0 0,-3 0 0,-2 0 0,0 0 0,0 0-1,0 0-1,0 0 0,0 0 0,0 0 0,0 0 0,3 0 1,6 0 0,7 0 2,6 0 1,3-2-1,0-3 0,0-3 0,0-2-1,1 0 0,4 7-1,3 6-1,3 7-1,-2 0 0,-6-2-1,-6-3-1,-6-3-1,-2-2 1,3 0 0,3 0 1,4 0 1,2-4 1,4-5 0,3-7-1,3-5 1,-4-1 1,-8 6-1,-10 7 1,-9 6 1,-4 3 0,4 0-1,3 0 1,3 0-1,1 0 1,1 0-1,-1 0 1,1 0-1,2-2 0,7-3 0,6-3 1,7-2-1,0-5 0,-2-2 1,-3-3 0,-3-3 0,1-2 0,6 0 1,7 0-1,6 0 0,-1 1 1,-5 4-1,-7 3-1,-5 3 1,-4 3 0,0 3-1,0 3 0,0 4-1,0-1 0,0-3 0,0-3-1,0-2-1,-2-3 1,-3 1-1,-3-1 1,-2 1 0,-1-1 0,3 1 0,3-1 1,4 1-1,-1 1 2,-3 3 0,-3 3 1,-2 4 1,-5 1 1,-2 0-1,-3 0 1,-3 0 0,-1 0-1,4 0 1,3 0-1,3 0 1,1 0-1,1 0 1,-1 0-1,1 0-1,1 0 1,3 0-1,3 0 0,4 0 0,-1 0-1,-3 0 1,-3 0 0,-2 0 0,-3 0 1,1 0-1,-1 0 0,1 0 0,-1 0 0,1 0 0,-1 0 0,1 0 0,-1 0 1,1 0-1,-1 0 0,1 0-1,-1 0 1,1 0 0,-1 0-1,1 0 0,-1 0 0,1 0 1,-1 0-1,1 0 0,-1 0 1,1 0-1,-1 0 0,1 0 0,1 0-1,3 0 1,3 0-1,4 0 1,-1-2-1,-3-3-1,-3-3 1,-2-2-1,-1-1 0,3 3 0,3 3 1,4 4 0,2 1 0,4 0 0,3 0 0,3 0 0,1-2 0,1-3 0,-1-3 0,1-2 1,-1-1-1,1 3 0,-1 3-1,1 4-1,1-1 1,3-3-1,3-3 0,4-2 0,1-5 0,0-2 0,0-3 1,0-3 0,1-2 0,4 0 0,3 0 0,3 0 1,1 1 0,1 4 0,-1 3 0,1 3 1,-3-1-1,-2-2 1,-3-3 0,-3-3 0,-2-2 0,0 0 0,0 0 0,0 0 0,3 0 0,6 0 0,7 0 0,6 0 0,1 0 0,-3 0 0,-3 0 0,-2 0 0,-3 1 1,1 4-1,-1 3 0,1 3 0,-4 1 0,-6 1 0,-6-1 0,-6 1 0,-4 1 0,1 3-1,-1 3 1,1 4-1,-1 1 1,1 0-1,-1 0 1,1 0 0,1 0 0,3 0 0,3 0 0,4 0 0,1-2 0,0-3 0,0-3 1,0-2-1,0-3 1,0 1-1,0-1 1,0 1-1,1-1 1,4 1-1,3-1 1,3 1-1,1-1 0,1 1 0,-1-1 0,1 1 0,-1-3 0,1-2 0,-1-3 0,1-3 0,-3-1 0,-2 4 0,-3 3 0,-3 3-1,-2-1 1,0-2-1,0-3 1,0-3 0,-2 1 0,-3 6 1,-3 7 0,-2 6 0,-3 1 0,1-3 0,-1-3 0,1-2 0,1-3-1,3 1 0,3-1 0,4 1 0,-1-1-1,-3 1 1,-3-1 0,-2 1-1,6-6 1,20-8 0,18-10 0,20-9 0,17-9 0,20-5 0,18-7-1,20-5 1,10-3 0,3 4 0,3 3 0,4 3 1,-4 4 0,-9 7 0,-10 6 1,-8 7 0,-12 7 1,-12 9-2,-13 10-2,-12 10 0,-16 7-1,-19 6 0,-18 7 1,-19 6 0,-10 1 0,1-3 0,-1-3-1,1-2 0,-4-1 1,-6 3-1,-6 3 2,-6 4-1,-2-1 1,3-3 0,3-3-1,4-2 1,2-5-1,4-2 1,3-3 0,3-3 1,1-1 0,1 4 0,-1 3-1,1 3 0,1-1 1,3-2-1,3-3 0,4-3 1,1-2-2,0 0-1,0 0-1,0 0-2,0 1 0,0 4 0,0 3 1,0 3 1,-2-1 0,-3-2 0,-3-3 0,-2-3 0,-1-1 1,3 4 0,3 3 0,4 3 2,-1 1-1,-3 1 2,-3-1-1,-2 1 2,-3-1-1,1 1 1,-1-1-1,1 1-1,-1-1 1,1 1 0,-1-1-1,1 1 1,1-1-1,3 1 0,3-1 1,4 1-1,-1-1 0,-3 1 0,-3-1 0,-2 1 0,-3-1 0,1 1 0,-1-1 0,1 1 0,-1 1 0,1 3 0,-1 3 0,1 4 0,-1-1 0,1-3 0,-1-3 0,1-2 0,1-3 1,3 1-1,3-1 1,4 1-1,-1 1 1,-3 3 0,-3 3-1,-2 4 1,-3 1-1,1 0 0,-1 0 0,1 0 0,1-2 1,3-3-1,3-3 0,4-2-1,2-1 1,4 3 0,3 3 0,3 4 0,3 1 0,3 0 0,3 0 0,4 0 0,4-2 1,6-3 1,7-3 1,6-2 2,4-1 0,4 3-1,3 3-1,3 4-1,-1-1-1,-2-3-1,-3-3-1,-3-2 0,-4-1-1,-3 3 0,-3 3 1,-2 4-2,-3-1 1,1-3 0,-1-3 0,1-2 0,-6-1 1,-8 3 0,-10 3 1,-9 4 1,-5 1 0,0 0 0,0 0-1,0 0 1,-2 1-1,-3 4 0,-3 3 1,-2 3 0,0-1 0,7-2 0,6-3 0,7-3 1,2-2-1,1 0 1,-1 0 0,1 0 0,-1 0 0,1 0 0,-1 0 0,1 0-1,-4 1 1,-6 4-1,-6 3 0,-6 3 0,-6-1-1,-2-2 1,-3-3 0,-3-3 0,-2-1 1,0 4-1,0 3-1,0 3 1,0-1 0,0-2-1,0-3 2,0-3-1,0-1 1,0 4 0,0 3 2,0 3-1,1 1 1,4 1-1,3-1 0,3 1 0,1-3-1,1-2 2,-1-3 0,1-3 1,-1-1 0,1 4 0,-1 3-1,1 3 0,1 1 0,3 1-1,3-1-1,4 1 1,-1-3-1,-3-2 0,-3-3 0,-2-3 0,-3-1 0,1 4-1,-1 3 0,1 3 0,-3-1 0,-2-2 1,-3-3 0,-3-3 1,-4-2 0,-3 0 0,-3 0 0,-2 0-1,-3 1 0,1 4-1,-1 3-1,1 3 0,-9-4-15,-15-8-29,-15-10-29,-16-9-30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22"/>
    </inkml:context>
    <inkml:brush xml:id="br0">
      <inkml:brushProperty name="width" value="0.04061" units="cm"/>
      <inkml:brushProperty name="height" value="0.04061" units="cm"/>
      <inkml:brushProperty name="color" value="#F2395B"/>
    </inkml:brush>
  </inkml:definitions>
  <inkml:trace contextRef="#ctx0" brushRef="#br0">44900 18150 541,'23'-47'-45,"-3"6"14,-3 7 14,-2 6 14,-3 4 9,1 4 3,-1 3 4,1 3 3,-9 4 5,-15 7 8,-15 6 7,-16 7 8,-10 5-1,-3 7-9,-3 6-9,-2 7-9,-5 7-5,-2 9-1,-3 10 0,-3 10 0,1 4 0,6 0 0,7 0 0,6 0 0,6 0 0,6 0-2,7 0-1,6 0-1,6-2-1,6-3 0,7-3-1,6-2-1,9-8-1,13-8-2,12-10-2,13-9-3,13-13-2,17-16-1,15-15-2,16-15-1,13-17-2,14-15-2,11-15-2,14-16-1,-1-5 0,-12 6 2,-13 7 2,-12 6 2,-15 7 2,-15 10 2,-15 10 2,-16 9 1,-19 12 8,-22 16 14,-22 15 12,-21 17 14,-12 10 4,1 6-8,-1 7-8,1 6-6,2 4-6,7 4-2,6 3-4,7 3-3,4 1-2,3 1-1,3-1-2,4 1-1,2-3 0,4-2-2,3-3 0,3-3-1,3-6-1,3-5 0,3-7-1,4-5-2,4-8 0,6-5 0,7-7-2,6-5 0,4-12-1,4-16-1,3-15 1,3-15 0,3-14-1,3-8 0,3-10 0,4-9-1,-4-4 0,-9 4 0,-10 3-2,-8 3-1,-11 4 1,-8 7 3,-10 6 2,-9 7 3,-10 5 2,-9 7 0,-10 6 0,-8 7 0,-11 7 0,-8 9-2,-10 10-1,-9 10-2,-7 7-2,-3 6-4,-3 7-4,-2 6-4,-1 6-1,3 6 3,3 7 1,4 6 2,8 1-2,17-3-5,15-3-5,16-2-6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23"/>
    </inkml:context>
    <inkml:brush xml:id="br0">
      <inkml:brushProperty name="width" value="0.03467" units="cm"/>
      <inkml:brushProperty name="height" value="0.03467" units="cm"/>
      <inkml:brushProperty name="color" value="#F2395B"/>
    </inkml:brush>
  </inkml:definitions>
  <inkml:trace contextRef="#ctx0" brushRef="#br0">46750 18700 634,'181'1'6,"-37"4"12,-38 3 13,-37 3 11,-21 3 4,-3 3-4,-3 3-6,-2 4-4,-8 4-6,-8 6-7,-10 7-7,-9 6-6,-12 7-3,-11 10 0,-14 10 2,-11 9 0,-11 2 0,-5-2-3,-7-3-1,-5-3-3,0-7-1,10-9-3,10-10-2,9-8-2,10-6 0,14 1 5,11-1 4,14 1 5,16-6 1,22-8 3,22-10 1,23-9 1,10-7 1,0-3-3,0-3 0,0-2-2,-4-5-4,-5-2-8,-7-3-7,-5-3-7,-11-1-7,-11 4-8,-14 3-6,-11 3-7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24"/>
    </inkml:context>
    <inkml:brush xml:id="br0">
      <inkml:brushProperty name="width" value="0.05138" units="cm"/>
      <inkml:brushProperty name="height" value="0.05138" units="cm"/>
      <inkml:brushProperty name="color" value="#F2395B"/>
    </inkml:brush>
  </inkml:definitions>
  <inkml:trace contextRef="#ctx0" brushRef="#br0">43350 15950 428,'23'-111'2,"-3"28"9,-3 28 9,-2 29 7,0 16 5,7 7 0,6 6-1,7 7 0,2 7-2,1 9-2,-1 10-4,1 10-3,-6 5-3,-8 4-1,-10 3-2,-9 3-1,-5 12-2,0 22-1,0 22-1,0 23 0,-7 10-2,-11 0 1,-14 0-1,-11 0 1,-12 3-2,-9 6-2,-10 7-1,-8 6-3,-4-4-2,3-11 0,3-14-1,4-11-1,-4-3-1,-9 10 0,-10 10-1,-8 9 0,-1-4-1,9-15 1,10-15-1,10-16 0,5-13 1,4-9 1,3-10 1,3-8 1,1-12 1,1-12 0,-1-13-1,1-12 1,-3-12-1,-2-8 1,-3-10 0,-3-9 1,-1-13-1,4-16-2,3-15-1,3-15-1,3-12-2,3-6 0,3-6 0,4-6-1,5-1 0,10 7 2,10 6 1,9 7 0,6 5 3,3 7 1,3 6 3,4 7 1,2 2 2,4 1 0,3-1 1,3 1 1,3 4 1,3 9 2,3 10 2,4 10 2,5 4 0,10 0 0,10 0-1,9 0-1,7 4 0,7 10 0,6 10-1,7 9-1,5 10 1,7 14 1,6 11 2,7 14 1,0 5 1,-2 1 0,-3-1-1,-3 1 1,-4 2-2,-3 7 0,-3 6-2,-2 7-1,-1 4-1,3 3-4,3 3-2,4 4-4,-3-1-5,-5-3-6,-7-3-6,-5-2-6,-3-6-7,4-6-7,3-6-7,3-6-6,-5-9 0,-12-8 6,-13-10 8,-12-9 7,-9-7 1,-2-3-5,-3-3-5,-3-2-5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36"/>
    </inkml:context>
    <inkml:brush xml:id="br0">
      <inkml:brushProperty name="width" value="0.02369" units="cm"/>
      <inkml:brushProperty name="height" value="0.02369" units="cm"/>
      <inkml:brushProperty name="color" value="#FED406"/>
    </inkml:brush>
  </inkml:definitions>
  <inkml:trace contextRef="#ctx0" brushRef="#br0">65400 19700 928,'0'-55'5,"0"-9"8,0-10 9,0-8 10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38"/>
    </inkml:context>
    <inkml:brush xml:id="br0">
      <inkml:brushProperty name="width" value="0.03772" units="cm"/>
      <inkml:brushProperty name="height" value="0.03772" units="cm"/>
      <inkml:brushProperty name="color" value="#FED406"/>
    </inkml:brush>
  </inkml:definitions>
  <inkml:trace contextRef="#ctx0" brushRef="#br0">15650 22150 583,'-27'25'-23,"-3"0"9,-3 0 11,-2 0 10,0 1 5,7 4 2,6 3 0,7 3 1,4-1 0,3-2-1,3-3 0,4-3-2,1-9 5,0-11 11,0-14 10,0-11 10,6-14 0,13-11-12,12-14-11,13-11-11,6-6-7,0 4-2,0 3-2,0 3-2,-2 1 0,-3 1-1,-3-1 1,-2 1 1,-1 1 0,3 3 1,3 3 0,4 4 1,-1 1 0,-3 0 0,-3 0-1,-2 0 0,-3 1-1,1 4 1,-1 3 1,1 3-1,-3-1 1,-2-2-1,-3-3 1,-3-3 0,-1-1-1,4 4 0,3 3 0,3 3-2,3-1 1,3-2-2,3-3 1,4-3-2,-1-2 1,-3 0-1,-3 0 1,-2 0-1,-1 0 0,3 0 0,3 0-1,4 0 0,1-2 0,0-3 1,0-3 0,0-2 0,0-3 0,0 1 1,0-1 0,0 1-1,-2 1 1,-3 3-1,-3 3 1,-2 4-1,-3 1 0,1 0 0,-1 0-1,1 0 0,-1-2 0,1-3 1,-1-3-1,1-2 1,2-3 0,7 1 0,6-1 0,7 1 0,-1 1 0,-6 3 0,-6 3 1,-6 4-1,-2 1 1,3 0-1,3 0 1,4 0-1,-1-2 1,-3-3-1,-3-3 1,-2-2-2,-1-1 1,3 3 0,3 3 1,4 4-1,1 1 0,0 0 1,0 0 0,0 0-1,0-2 1,0-3 0,0-3-1,0-2 1,4-8-1,10-8 0,10-10 1,9-9-1,6-4 0,3 4 1,3 3-1,4 3 0,-1 6 0,-3 9-1,-3 10 1,-2 10 0,-5 7-2,-2 6-1,-3 7-2,-3 6-2,-6 4-3,-5 4-2,-7 3-2,-5 3-3,-6 4-3,-3 7-1,-3 6-3,-2 7-1,-8 4-5,-8 3-7,-10 3-6,-9 4-7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39"/>
    </inkml:context>
    <inkml:brush xml:id="br0">
      <inkml:brushProperty name="width" value="0.03481" units="cm"/>
      <inkml:brushProperty name="height" value="0.03481" units="cm"/>
      <inkml:brushProperty name="color" value="#FED406"/>
    </inkml:brush>
  </inkml:definitions>
  <inkml:trace contextRef="#ctx0" brushRef="#br0">15800 22150 631,'-21'-21'6,"10"10"11,10 10 11,9 9 12,6 6 2,3 3-6,3 3-5,4 4-7,1-1-5,0-3-1,0-3-4,0-2-2,4 2-1,10 9-2,10 10-2,9 10 0,2 4-1,-2 0 1,-3 0 0,-3 0 0,1 3 0,6 6-1,7 7-2,6 6-1,6 3-2,6 0-3,7 0-1,6 0-2,4 0-1,4 0-2,3 0-1,3 0-1,4 1-2,7 4-4,6 3-4,7 3-4,0 4-2,-2 7-4,-3 6-2,-3 7-3,-9 0 0,-11-2 3,-14-3 3,-11-3 3,-14-12 2,-11-18 0,-14-19 1,-11-18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1"/>
    </inkml:context>
    <inkml:brush xml:id="br0">
      <inkml:brushProperty name="width" value="0.03971" units="cm"/>
      <inkml:brushProperty name="height" value="0.03971" units="cm"/>
      <inkml:brushProperty name="color" value="#F2395B"/>
    </inkml:brush>
  </inkml:definitions>
  <inkml:trace contextRef="#ctx0" brushRef="#br0">39459 28059 554,'-15'-2'-1,"4"-2"24,3-4 21,3-2 24,2-2 3,3-1-14,4-2-14,2 0-14,2-1-10,0-1-3,0-1-4,0-1-5,0-1-2,3 1 0,2-1 0,2 1 0,0-1-2,1 1-1,0-1-3,-1 0-1,1 2-1,-2 1 0,-1 2 2,-1 3 0,1-1 1,0 0-1,1-1 1,1-1 1,0 0-1,-1 0 0,0 2-1,-2 1 0,0 0 0,1 1 1,2-1 0,0 0 0,1 0 1,1-2 0,1 0 2,2-1 0,0 0 1,1-1-2,1 0 1,1 1-2,0-2 0,1 0 0,-1-1 0,1-1-1,0-1 0,1-1 1,1-1-1,1-1 1,0 0-1,1-1 0,-1 1 1,0-1-1,0 1 0,-1 1 0,-1 1 0,-1 1 0,-1 2-1,-3 3 1,-1 2 0,-2 4 0,-2 1 0,1 1 0,0-1 1,0 0-1,-1 1 0,3 2 1,0 2 0,1 2 0,0 1 1,1-2 0,0 0 1,-1-2 0,2 0 0,0 1-1,0-1-1,3 0 0,-1-1 0,-1 0 0,-1-1-1,-1-2 0,0 1 0,1 1-1,1 0 0,1 2-2,0 0-1,-1 2-1,-1 0-1,-1 2-1,-1 0-1,-3 0-1,-1 0 0,-2 0 0,-1 0-1,1 0 2,2 0 0,0 0 1,1 0-7,-1 2-13,1 0-14,0 2-13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40"/>
    </inkml:context>
    <inkml:brush xml:id="br0">
      <inkml:brushProperty name="width" value="0.03025" units="cm"/>
      <inkml:brushProperty name="height" value="0.03025" units="cm"/>
      <inkml:brushProperty name="color" value="#FED406"/>
    </inkml:brush>
  </inkml:definitions>
  <inkml:trace contextRef="#ctx0" brushRef="#br0">11700 22100 727,'-25'21'2,"0"-5"5,0-7 3,0-5 6,7-4 4,17 0 5,15 0 5,16 0 6,12 0-2,9 0-8,10 0-9,10 0-7,5 0-6,4 0-1,3 0-1,3 0-2,-1-2-2,-2-3-3,-3-3-3,-3-2-2,-2-1-2,0 3-1,0 3 0,0 4-2,-2 1 1,-3 0 2,-3 0 1,-2 0 1,-5-2 1,-2-3 1,-3-3 2,-3-2 0,-6-1 3,-5 3 3,-7 3 3,-5 4 3,-3 2 1,4 4 1,3 3 0,3 3 0,1-1 0,1-2 0,-1-3 0,1-3-1,-1-1 0,1 4 0,-1 3-1,1 3-1,-1-1 1,1-2-1,-1-3-1,1-3 1,-1-2-1,1 0 1,-1 0-1,1 0 0,1 0-1,3 0 1,3 0 0,4 0-1,2 0 1,4 0 0,3 0 0,3 0 1,3-2 0,3-3-1,3-3 0,4-2 0,-1-1-2,-3 3 0,-3 3 0,-2 4-2,-5 1 1,-2 0-2,-3 0 1,-3 0 0,-1 1 0,4 4-1,3 3 1,3 3 0,1-1 0,1-2 0,-1-3 0,1-3 1,-3-2-1,-2 0-1,-3 0 1,-3 0-1,-4 0-1,-3 0-1,-3 0-1,-2 0 0,-5 0-2,-2 0 1,-3 0 1,-3 0-1,-2-2-3,0-3-11,0-3-8,0-2-10,0-5-5,0-2-2,0-3-2,0-3-1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41"/>
    </inkml:context>
    <inkml:brush xml:id="br0">
      <inkml:brushProperty name="width" value="0.03474" units="cm"/>
      <inkml:brushProperty name="height" value="0.03474" units="cm"/>
      <inkml:brushProperty name="color" value="#FED406"/>
    </inkml:brush>
  </inkml:definitions>
  <inkml:trace contextRef="#ctx0" brushRef="#br0">14150 18550 633,'-24'-46'3,"4"10"8,3 10 9,3 9 9,3 9 3,3 9-2,3 10-2,4 10-2,2 10-2,4 13-2,3 12-1,3 13-3,1 9 0,1 6-1,-1 7-1,1 6-1,2 1-2,7-3-2,6-3-4,7-2-3,2-5-2,1-2-3,-1-3-1,1-3-2,1-6-2,3-5-2,3-7-2,4-5-1,-4-8-1,-9-5 1,-10-7 1,-8-5 2,-6-3 1,1 4 3,-1 3 3,1 3 3,-9-1 0,-15-2-2,-15-3 0,-16-3-3,-10-4-1,-3-3-1,-3-3-3,-2-2-1,-3-3-3,1 1-4,-1-1-5,1 1-3,2-1-4,7 1-2,6-1-3,7 1-2,4-3 0,3-2 3,3-3 2,4-3 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41"/>
    </inkml:context>
    <inkml:brush xml:id="br0">
      <inkml:brushProperty name="width" value="0.02862" units="cm"/>
      <inkml:brushProperty name="height" value="0.02862" units="cm"/>
      <inkml:brushProperty name="color" value="#FED406"/>
    </inkml:brush>
  </inkml:definitions>
  <inkml:trace contextRef="#ctx0" brushRef="#br0">14450 19150 768,'25'-25'24,"0"0"1,0 0 3,0 0 0,3 1 1,6 4-2,7 3-3,6 3-1,6 3-6,6 3-10,7 3-11,6 4-9,1 1-8,-3 0-6,-3 0-5,-2 0-7,-8 1-2,-8 4 0,-10 3 1,-9 3-1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41"/>
    </inkml:context>
    <inkml:brush xml:id="br0">
      <inkml:brushProperty name="width" value="0.03347" units="cm"/>
      <inkml:brushProperty name="height" value="0.03347" units="cm"/>
      <inkml:brushProperty name="color" value="#FED406"/>
    </inkml:brush>
  </inkml:definitions>
  <inkml:trace contextRef="#ctx0" brushRef="#br0">15550 19150 657,'-24'25'1,"4"0"4,3 0 3,3 0 4,1 4 4,1 10 5,-1 10 5,1 9 5,1 4 2,3 1-5,3-1-3,4 1-5,1-4-1,0-6-1,0-6 0,0-6 0,3-6-3,6-2-3,7-3-3,6-3-4,4-6-3,4-5-2,3-7-1,3-5-3,4-6-1,7-3-1,6-3-3,7-2 0,0-8-2,-2-8-2,-3-10 0,-3-9-3,-7-5 3,-9 0 3,-10 0 4,-8 0 4,-8 0 4,-2 0 2,-3 0 3,-3 0 3,-7 3 1,-9 6 0,-10 7-1,-8 6 0,-8 4-1,-2 4 0,-3 3-1,-3 3 0,-2 3-2,0 3-3,0 3-2,0 4-2,1 1-8,4 0-11,3 0-11,3 0-12,15-11-6,29-22-2,28-22-2,28-21-2,9-6 5,-9 14 10,-10 11 10,-8 14 11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42"/>
    </inkml:context>
    <inkml:brush xml:id="br0">
      <inkml:brushProperty name="width" value="0.03952" units="cm"/>
      <inkml:brushProperty name="height" value="0.03952" units="cm"/>
      <inkml:brushProperty name="color" value="#FED406"/>
    </inkml:brush>
  </inkml:definitions>
  <inkml:trace contextRef="#ctx0" brushRef="#br0">16500 18100 556,'-2'-47'2,"-3"6"5,-3 7 4,-2 6 4,-5 4 7,-2 4 9,-3 3 9,-3 3 8,2 9-1,10 16-13,10 15-14,9 17-12,7 2-9,7-9-7,6-10-5,7-8-7,5-9-3,7-6 0,6-6 0,7-6-1,2-9 0,1-8 0,-1-10 1,1-9 0,-4-2 2,-6 6 2,-6 7 2,-6 6 3,-9 3 4,-8 0 8,-10 0 8,-9 0 8,-9 1 9,-5 4 11,-7 3 11,-5 3 11,-1 9 0,6 16-11,7 15-11,6 17-10,3 13-9,0 13-4,0 12-4,0 13-5,-8 9 0,-16 6 4,-15 7 4,-15 6 3,-15 17 2,-12 28-2,-13 28-2,-12 29-1,-12 19-3,-8 14-1,-10 11-2,-9 14-2,-5 10-4,0 9-4,0 10-4,0 10-5,6-7-3,13-22-2,12-22-2,13-21-2,12-24-3,13-25-1,12-25-4,13-25-1,10-25 0,10-25 6,10-25 4,9-25 6,4-15 1,1-2-3,-1-3-3,1-3-1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42"/>
    </inkml:context>
    <inkml:brush xml:id="br0">
      <inkml:brushProperty name="width" value="0.04042" units="cm"/>
      <inkml:brushProperty name="height" value="0.04042" units="cm"/>
      <inkml:brushProperty name="color" value="#FED406"/>
    </inkml:brush>
  </inkml:definitions>
  <inkml:trace contextRef="#ctx0" brushRef="#br0">16600 20450 544,'0'48'110,"0"-3"-28,0-3-27,0-2-27,1-5-16,4-2-3,3-3-3,3-3-4,6-6-2,9-5-5,10-7-2,10-5-4,4-9-1,0-9 0,0-10 1,0-8-1,-2-8 1,-3-2 3,-3-3 1,-2-3 2,-6-4 4,-6-3 6,-6-3 6,-6-2 6,-7 0 3,-6 7 1,-6 6-1,-6 7 1,-7 4 0,-6 3 1,-6 3 1,-6 4 0,-7 4-3,-6 6-5,-6 7-5,-6 6-6,-9 18-8,-8 32-12,-10 31-13,-9 32-12,1 5-11,13-18-8,12-19-8,13-18-8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6"/>
    </inkml:context>
    <inkml:brush xml:id="br0">
      <inkml:brushProperty name="width" value="0.0369" units="cm"/>
      <inkml:brushProperty name="height" value="0.0369" units="cm"/>
      <inkml:brushProperty name="color" value="#FED406"/>
    </inkml:brush>
  </inkml:definitions>
  <inkml:trace contextRef="#ctx0" brushRef="#br0">66950 7300 596,'-2'-49'2,"-3"4"6,-3 3 5,-2 3 6,2 6 4,9 9 7,10 10 4,10 10 7,10 5-2,13 4-7,12 3-8,13 3-7,6 3-5,0 3-2,0 3-3,0 4-2,-4 1-2,-5 0-3,-7 0-1,-5 0-3,-9 1-1,-9 4 2,-10 3 1,-8 3 1,-6 1 0,1 1-2,-1-1-1,1 1-2,-4 4 0,-6 9 1,-6 10 0,-6 10 0,-7 4 1,-6 0-2,-6 0-1,-6 0-1,-6-2-1,-2-3-2,-3-3-1,-3-2-2,-1-8 0,4-8-1,3-10 1,3-9 0,3-9 0,3-5 1,3-7 0,4-5 0,1-9 1,0-9-1,0-10 0,0-8-1,0-9 0,0-6 2,0-6 0,0-6 2,1-2 1,4 3 3,3 3 4,3 4 3,3 4 2,3 6 2,3 7 0,4 6 2,1 3 4,0 0 6,0 0 6,0 0 7,0 6 4,0 13 3,0 12 4,0 13 2,0 10-2,0 10-7,0 10-8,0 9-8,1 12-4,4 16-2,3 15-2,3 17-2,-1 8-2,-2 4-1,-3 3-3,-3 3-2,-2-1-4,0-2-7,0-3-9,0-3-6,0-1-5,0 4 0,0 3-1,0 3 0,1-4-2,4-8-1,3-10-2,3-9-1,1-15 0,1-18 3,-1-19 3,1-18 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6"/>
    </inkml:context>
    <inkml:brush xml:id="br0">
      <inkml:brushProperty name="width" value="0.04378" units="cm"/>
      <inkml:brushProperty name="height" value="0.04378" units="cm"/>
      <inkml:brushProperty name="color" value="#FED406"/>
    </inkml:brush>
  </inkml:definitions>
  <inkml:trace contextRef="#ctx0" brushRef="#br0">69000 7000 502,'1'-43'11,"4"17"23,3 15 23,3 16 22,1 10 3,1 7-17,-1 6-16,1 7-17,-1 10-10,1 16-3,-1 15-3,1 17-3,1 10-4,3 6-3,3 7-3,4 6-2,-3 9-3,-5 13 0,-7 12 0,-5 13 1,-4 9-2,0 6-2,0 7-1,0 6-1,-2-4-3,-3-11-2,-3-14-2,-2-11-2,-5-11-2,-2-5 0,-3-7 0,-3-5-1,-2-9 0,0-9 1,0-10 0,0-8 0,0-36-4,0-58-11,0-60-9,0-59-11,3-20-1,6 23 9,7 22 7,6 22 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7"/>
    </inkml:context>
    <inkml:brush xml:id="br0">
      <inkml:brushProperty name="width" value="0.03632" units="cm"/>
      <inkml:brushProperty name="height" value="0.03632" units="cm"/>
      <inkml:brushProperty name="color" value="#FED406"/>
    </inkml:brush>
  </inkml:definitions>
  <inkml:trace contextRef="#ctx0" brushRef="#br0">69050 6600 605,'0'-47'4,"0"6"5,0 7 8,0 6 6,0 15 7,0 26 7,0 24 8,0 26 8,-4 13-2,-5 4-9,-7 3-9,-5 3-9,-6 1-8,-3 1-7,-3-1-7,-2 1-8,-5-3-6,-2-2-6,-3-3-6,-3-3-5,-2-2-3,0 0 2,0 0 2,0 0 3,1-7-4,4-11-8,3-14-8,3-11-9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7"/>
    </inkml:context>
    <inkml:brush xml:id="br0">
      <inkml:brushProperty name="width" value="0.03463" units="cm"/>
      <inkml:brushProperty name="height" value="0.03463" units="cm"/>
      <inkml:brushProperty name="color" value="#FED406"/>
    </inkml:brush>
  </inkml:definitions>
  <inkml:trace contextRef="#ctx0" brushRef="#br0">69550 6500 635,'26'25'72,"4"0"-11,3 0-10,3 0-10,3 1-7,3 4-4,3 3-4,4 3-4,2 3-6,4 3-7,3 3-6,3 4-8,1 1-4,1 0-2,-1 0-3,1 0-2,-4 1-5,-6 4-7,-6 3-9,-6 3-8,-7-4-4,-6-8 1,-6-10 0,-6-9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5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41500 23630 684,'22'23'87,"-1"-1"-18,-3-1-19,-1-1-18,-2 1-10,0 1-5,-2 3-3,-1 1-5,-1 2-3,0-1-4,-2 1-4,-1-1-3,0-1-2,-2-1 1,-1-3 1,0-1 0,-2-3 1,0-3-1,-2-2 1,0-4-1,1-5 2,4-8 4,3-8 3,5-7 4,2-9 1,1-7-2,2-8 0,0-8-2,1-4 0,3 0-1,1 0-1,3 1 0,-2 2-1,-3 5-2,-5 7 0,-3 6-2,-4 5-2,-2 5 0,-4 5 0,-2 5-1,-4 6-10,0 6-16,-3 7-17,-2 8-18,-1 2-3,2-1 12,1-1 11,0 0 11,1-3 8,1-1 7,-1-2 4,0-2 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7"/>
    </inkml:context>
    <inkml:brush xml:id="br0">
      <inkml:brushProperty name="width" value="0.04486" units="cm"/>
      <inkml:brushProperty name="height" value="0.04486" units="cm"/>
      <inkml:brushProperty name="color" value="#FED406"/>
    </inkml:brush>
  </inkml:definitions>
  <inkml:trace contextRef="#ctx0" brushRef="#br0">71250 8250 490,'-36'1'10,"28"4"17,28 3 15,29 3 17,19-1 3,14-2-10,11-3-9,14-3-10,8-2-6,7 0-1,6 0-2,7 0 0,2 1-3,1 4-3,-1 3-3,1 3-3,2 1-3,7 1-4,6-1-5,7 1-3,4-3-3,3-2-3,3-3-1,4-3-2,4-2-2,6 0-3,7 0-2,6 0-3,-1-2-1,-5-3 2,-7-3 0,-5-2 1,-12-3-2,-16 1-6,-15-1-6,-15 1-6,-18-1 1,-19 1 4,-18-1 6,-19 1 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8"/>
    </inkml:context>
    <inkml:brush xml:id="br0">
      <inkml:brushProperty name="width" value="0.04775" units="cm"/>
      <inkml:brushProperty name="height" value="0.04775" units="cm"/>
      <inkml:brushProperty name="color" value="#FED406"/>
    </inkml:brush>
  </inkml:definitions>
  <inkml:trace contextRef="#ctx0" brushRef="#br0">75350 6900 460,'53'-18'83,"6"17"-16,7 15-18,6 16-17,6 7-8,6 1-1,7-1 0,6 1-1,3-1-1,0 1-3,0-1-2,0 1-3,0 1-2,0 3-1,0 3-1,0 4-1,0-1-1,0-3 2,0-3 0,0-2 2,0-1 0,0 3 1,0 3 0,0 4 1,-7-1-2,-11-3-2,-14-3-4,-11-2-4,-12-1-1,-9 3-2,-10 3-1,-8 4-1,-12 1 0,-12 0 0,-13 0 2,-12 0 0,-16 3 1,-19 6-2,-18 7-2,-19 6-1,-15 4-2,-8 4-4,-10 3-4,-9 3-2,-18 6-6,-24 9-9,-26 10-8,-24 10-9,12-9 1,50-24 8,50-26 10,50-24 8,26-13 1,4 0-7,3 0-7,3 0-7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9"/>
    </inkml:context>
    <inkml:brush xml:id="br0">
      <inkml:brushProperty name="width" value="0.04106" units="cm"/>
      <inkml:brushProperty name="height" value="0.04106" units="cm"/>
      <inkml:brushProperty name="color" value="#FED406"/>
    </inkml:brush>
  </inkml:definitions>
  <inkml:trace contextRef="#ctx0" brushRef="#br0">82300 7650 535,'-25'-113'73,"0"26"-10,0 24-10,0 26-10,-2 15-8,-3 6-6,-3 7-5,-2 6-6,-5 4-3,-2 4-3,-3 3-1,-3 3-2,-2 6-1,0 9-1,0 10 1,0 10-2,-2 8 0,-3 10-3,-3 10-1,-2 9-3,-3 10-1,1 14 0,-1 11 0,1 14-2,5-1 2,14-12-1,11-13 1,14-12 1,7-12 0,3-8 0,3-10 0,4-9 0,5-9-1,10-5-2,10-7-2,9-5-2,9-9-1,9-9 1,10-10 0,10-8 0,10-17 0,13-21 1,12-22 1,13-22-1,2-10 0,-5 4-2,-7 3-2,-5 3-2,-9 1-1,-9 1 0,-10-1-1,-8 1 1,-11 2 0,-8 7 4,-10 6 2,-9 7 4,-9 5 2,-5 7 3,-7 6 2,-5 7 3,-4 2 2,0 1 0,0-1 1,0 1-1,0 10 6,0 22 10,0 22 10,0 23 9,0 14 0,0 10-10,0 10-10,0 9-10,-4 6-7,-5 3-4,-7 3-3,-5 4-3,-6 1-5,-3 0-4,-3 0-3,-2 0-4,0-5-6,7-9-4,6-10-5,7-8-6,4-11-2,3-8-1,3-10 1,4-9 0,1-13 2,0-16 4,0-15 3,0-15 5,1-9 4,4 1 6,3-1 5,3 1 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2:59"/>
    </inkml:context>
    <inkml:brush xml:id="br0">
      <inkml:brushProperty name="width" value="0.03552" units="cm"/>
      <inkml:brushProperty name="height" value="0.03552" units="cm"/>
      <inkml:brushProperty name="color" value="#FED406"/>
    </inkml:brush>
  </inkml:definitions>
  <inkml:trace contextRef="#ctx0" brushRef="#br0">82650 8250 619,'3'-52'0,"6"-3"0,7-3 0,6-2 0,1 3 5,-3 14 8,-3 11 9,-2 14 9,-1 5 5,3 1-1,3-1 0,4 1-1,5-1-1,10 1-3,10-1-3,9 1-2,1-1-5,-6 1-4,-6-1-4,-6 1-6,-4 1-6,1 3-9,-1 3-9,1 4-10,-3-1-2,-2-3 3,-3-3 2,-3-2 4,-2-3-5,0 1-11,0-1-12,0 1-12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0"/>
    </inkml:context>
    <inkml:brush xml:id="br0">
      <inkml:brushProperty name="width" value="0.04742" units="cm"/>
      <inkml:brushProperty name="height" value="0.04742" units="cm"/>
      <inkml:brushProperty name="color" value="#FED406"/>
    </inkml:brush>
  </inkml:definitions>
  <inkml:trace contextRef="#ctx0" brushRef="#br0">83950 6500 463,'-24'-113'29,"4"26"0,3 24 1,3 26 2,1 24 3,1 26 7,-1 24 7,1 26 6,-3 12-2,-2 0-8,-3 0-11,-3 0-8,-2 4-7,0 10-3,0 10-3,0 9-2,0 6-4,0 3-1,0 3-2,0 4-3,-2 5-2,-3 10-3,-3 10-4,-2 9-4,0 2 0,7-2 1,6-3 3,7-3 1,0-4-3,-2-3-8,-3-3-7,-3-2-7,-1-8-4,4-8 4,3-10 1,3-9 4,1-10 1,1-9 1,-1-10 2,1-8 1,-1-9 1,1-6 2,-1-6 0,1-6 2,-1-6 0,1-2-1,-1-3-1,1-3-2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0"/>
    </inkml:context>
    <inkml:brush xml:id="br0">
      <inkml:brushProperty name="width" value="0.03507" units="cm"/>
      <inkml:brushProperty name="height" value="0.03507" units="cm"/>
      <inkml:brushProperty name="color" value="#FED406"/>
    </inkml:brush>
  </inkml:definitions>
  <inkml:trace contextRef="#ctx0" brushRef="#br0">83850 7650 627,'23'-24'3,"-3"4"5,-3 3 5,-2 3 6,-1 1 7,3 1 10,3-1 8,4 1 10,1 4 0,0 9-10,0 10-10,0 10-9,-5 7-12,-9 6-14,-10 7-14,-8 6-13,-8 3-6,-2 0 2,-3 0 1,-3 0 2,1-4 2,6-5 2,7-7 2,6-5 2,10-3 5,17 4 8,15 3 9,16 3 9,2-2 3,-8-6 0,-10-6 0,-9-6 0,-7 1 1,-3 9 2,-3 10 1,-2 10 3,-11 4 0,-15 0 0,-15 0-2,-16 0 0,-8 1-1,0 4-2,0 3-1,0 3-2,3-4-5,6-8-8,7-10-8,6-9-9,3-10-12,0-9-17,0-10-15,0-8-17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1"/>
    </inkml:context>
    <inkml:brush xml:id="br0">
      <inkml:brushProperty name="width" value="0.04144" units="cm"/>
      <inkml:brushProperty name="height" value="0.04144" units="cm"/>
      <inkml:brushProperty name="color" value="#FED406"/>
    </inkml:brush>
  </inkml:definitions>
  <inkml:trace contextRef="#ctx0" brushRef="#br0">85550 7400 530,'-69'4'83,"13"10"-13,12 10-13,13 9-14,6 6-8,0 3-7,0 3-5,0 4-6,0-1-3,0-3-1,0-3 0,0-2-1,3-1-1,6 3-2,7 3-2,6 4-2,3-1 0,0-3 1,0-3 2,0-2 0,6-6-6,13-6-13,12-6-16,13-6-13,4-9-4,-3-8 5,-3-10 7,-2-9 5,-3-10 5,1-9 2,-1-10 2,1-8 2,-4-8 4,-6-2 3,-6-3 5,-6-3 5,-4 2 2,1 10 4,-1 10 3,1 9 2,-3 2 3,-2-2-1,-3-3 2,-3-3 0,-1-1 0,4 4 0,3 3-1,3 3 1,6 6-3,9 9-4,10 10-4,10 10-4,0 8-1,-5 10 2,-7 10 2,-5 9 2,-4 7 2,0 7 1,0 6 2,0 7 2,-4 4 0,-5 3 0,-7 3-1,-5 4 0,-8 7-3,-5 13-3,-7 12-2,-5 13-5,-4-5-1,0-22-4,0-22-1,0-21-3,0-12-4,0 1-3,0-1-4,0 1-5,3-10-2,6-19-1,7-18-1,6-19 0,7-16 1,10-12 2,10-13 2,9-12 4,9-5 3,9 3 7,10 3 6,10 4 7,0 5 4,-5 10 2,-7 10 2,-5 9 3,-8 7 1,-5 7 2,-7 6 1,-5 7 1,-3 4-3,4 3-6,3 3-7,3 4-6,1 1-9,1 0-11,-1 0-11,1 0-11,-4-2-2,-6-3 7,-6-3 5,-6-2 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1"/>
    </inkml:context>
    <inkml:brush xml:id="br0">
      <inkml:brushProperty name="width" value="0.04523" units="cm"/>
      <inkml:brushProperty name="height" value="0.04523" units="cm"/>
      <inkml:brushProperty name="color" value="#FED406"/>
    </inkml:brush>
  </inkml:definitions>
  <inkml:trace contextRef="#ctx0" brushRef="#br0">87200 6500 486,'0'-91'27,"0"19"-3,0 19-3,0 19-3,-2 16 3,-3 17 12,-3 15 10,-2 16 11,-3 15 2,1 16-7,-1 15-8,1 17-8,-3 13-5,-2 13-5,-3 12-5,-3 13-4,-4 9-6,-3 6-6,-3 7-5,-2 6-5,-3 9-8,1 13-9,-1 12-9,1 13-8,1 4-5,3-3 1,3-3 2,4-2 0,2-23 4,4-41 8,3-40 7,3-40 7,1-21 1,1 0-5,-1 0-6,1 0-5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1"/>
    </inkml:context>
    <inkml:brush xml:id="br0">
      <inkml:brushProperty name="width" value="0.0385" units="cm"/>
      <inkml:brushProperty name="height" value="0.0385" units="cm"/>
      <inkml:brushProperty name="color" value="#FED406"/>
    </inkml:brush>
  </inkml:definitions>
  <inkml:trace contextRef="#ctx0" brushRef="#br0">90000 5600 571,'25'31'15,"0"13"5,0 12 7,0 13 4,-4 12 2,-5 13-3,-7 12-3,-5 13-3,-4 7-2,0 4 1,0 3-1,0 3-1,-2 6 0,-3 9-1,-3 10-1,-2 10-2,-6 8-2,-6 10-2,-6 10-2,-6 9-2,-6 6-4,-2 3-2,-3 3-3,-3 4-2,-2-6-6,0-11-8,0-14-7,0-11-7,0-14-3,0-11 1,0-14 3,0-11 1,3-15-2,6-16-3,7-15-5,6-15-3,4-15-1,4-12 5,3-13 4,3-12 3,-1-12 6,-2-8 5,-3-10 5,-3-9 6,-1-9 3,4-5 1,3-7 1,3-5 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2"/>
    </inkml:context>
    <inkml:brush xml:id="br0">
      <inkml:brushProperty name="width" value="0.02869" units="cm"/>
      <inkml:brushProperty name="height" value="0.02869" units="cm"/>
      <inkml:brushProperty name="color" value="#FED406"/>
    </inkml:brush>
  </inkml:definitions>
  <inkml:trace contextRef="#ctx0" brushRef="#br0">89700 6050 766,'21'-77'2,"-5"-3"3,-7-3 3,-5-2 3,-8 20 6,-5 48 10,-7 47 9,-5 47 10,-9 24-3,-9 4-16,-10 3-15,-8 3-16,-6-2-12,1-6-5,-1-6-8,1-6-7,2-10-4,7-12-2,6-13-2,7-12-2,5-9 3,7-2 10,6-3 10,7-3 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5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43000 24200 692,'16'0'3,"-1"0"8,1 0 7,0 0 8,-2 0 1,-1 0-1,-3 0-4,0 0-1,-3 0-2,1 2-1,0 0 1,0 2-1,-1 1-1,-1 3-1,0 4-3,-2 2-1,-1 3-3,-2 3-3,-2 3-3,-2 3-3,-1 1-1,0-1-1,0-1 1,1-1 0,-1-2 0,0-3 1,0-3 2,0-3 1,2-2 0,2-2-1,3-3-3,4-1-2,1-2-3,1-4-4,2-2-4,0-3-4,1-3-2,1 0-1,1-2-1,2 1 0,-2-1-3,-1 2-3,-2 2-3,-2 2-5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02"/>
    </inkml:context>
    <inkml:brush xml:id="br0">
      <inkml:brushProperty name="width" value="0.03529" units="cm"/>
      <inkml:brushProperty name="height" value="0.03529" units="cm"/>
      <inkml:brushProperty name="color" value="#FED406"/>
    </inkml:brush>
  </inkml:definitions>
  <inkml:trace contextRef="#ctx0" brushRef="#br0">90200 5750 623,'71'4'4,"-5"10"7,-7 10 8,-5 9 7,-3 7 5,4 7 1,3 6 2,3 7 1,-1 0-1,-2-2-3,-3-3-4,-3-3-3,-4-2-3,-3 0-3,-3 0-4,-2 0-3,-5-2-6,-2-3-10,-3-3-9,-3-2-9,-4-5-10,-3-2-10,-3-3-11,-2-3-10,-6-1 0,-6 4 9,-6 3 10,-6 3 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40"/>
    </inkml:context>
    <inkml:brush xml:id="br0">
      <inkml:brushProperty name="width" value="0.04771" units="cm"/>
      <inkml:brushProperty name="height" value="0.04771" units="cm"/>
      <inkml:brushProperty name="color" value="#FED406"/>
    </inkml:brush>
  </inkml:definitions>
  <inkml:trace contextRef="#ctx0" brushRef="#br0">42342 51290 461,'-184'0'0,"46"0"0,44 0 0,46 0 0,21 0 0,-4 0 0,-3 0 0,-3 0 0,0 0 4,3 0 9,4 0 10,2 0 8,2 0 4,1 0-1,-1 0-2,0 0 0,9 0 0,15 0 3,16 0 3,17 0 2,11 1 0,6 4-7,7 3-6,6 3-6,7 1-4,6-4-3,6-3-2,7-4-3,9 1-3,8 3-1,11 3-1,9 3-3,4 0-1,-4-3-1,-4-3-1,-2-3-1,-4-4-1,-2-3 0,-4-3 0,-4-3 1,-4 0-1,-6 3 1,-7 3 1,-6 3 0,-4 2 1,0 0 0,1 0 0,-1 0 1,-1 0-1,-4 0 1,-2 0-1,-4 0 0,0 0 0,3 0 1,4 0 0,3 0 0,2 0 1,5 0 1,2 0 0,4 0 1,-2 0 1,-6 0-2,-7 0 0,-7 0 0,-4 2-1,-3 3-1,-4 3 0,-3 3-1,-1 0 0,-1-3-2,1-3-1,0-3-1,-1-1-1,1 4 0,-1 3 0,1 4 0,2-1 0,2-3-1,3-3 0,4-4-1,-11-1-4,-27 0-9,-25 0-8,-25 0-8,-12-1-4,3-4 2,3-3 1,4-3 2,-2-7 0,-7-9-2,-6-11-2,-6-8-1,2-1 3,8 10 6,11 9 7,9 11 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42"/>
    </inkml:context>
    <inkml:brush xml:id="br0">
      <inkml:brushProperty name="width" value="0.022" units="cm"/>
      <inkml:brushProperty name="height" value="0.022" units="cm"/>
      <inkml:brushProperty name="color" value="#6ADCAB"/>
    </inkml:brush>
  </inkml:definitions>
  <inkml:trace contextRef="#ctx0" brushRef="#br0">43993 50619 999,'-182'115'-12,"48"-30"-10,49-29-9,48-28-10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46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41569 51032 416,'-178'-23'8,"59"7"24,57 6 26,59 7 24,37 5 4,16 3-17,16 3-17,17 3-16,12 2-11,9 0-5,11 0-4,9 0-6,18-4-2,26-6 0,25-6 0,26-6 0,7-6-1,-13-3-1,-14-3-1,-12-3-2,-5 0-1,4 3 1,3 3 0,2 4 1,-1 6 0,-6 9 0,-6 11 1,-7 9-1,-6 4 1,-1 1-3,-5 0-2,-3 0-1,-3 0-1,-3-1 0,-3 1-1,-4 0 0,2-2 0,7-3 0,6-3 0,6-4 0,-1-2 1,-10-4-1,-9-3 0,-10-4 0,-12-1 0,-12 0-1,-13 0-1,-14 0 0,-29-3-4,-50-7-7,-47-6-6,-49-6-7,-29-3-2,-10 4 3,-9 4 3,-10 2 4,-8 2 2,-6 0 5,-7 0 3,-6 1 3,-5 0 3,-4 4 1,-2 3 0,-4 4 2,-1-1 1,-1-3 0,1-3 2,-1-3 0,2 0 1,4 3 0,2 3 0,4 3 1,6 1 0,10-4 1,10-3 0,10-4 1,7 0 0,6-1-1,8 0 1,6 0-1,6 2-1,6 2 1,7 5-1,7 2 0,27 4-1,48 3-1,49 3-1,48 3-1,26 2 0,2 0-1,5 0-1,2-1 0,18-2 0,33-7 0,31-6-1,33-7 0,-2-2 1,-34-1 0,-37 0 1,-36 0 0,-5-2-4,22-2-9,23-4-8,22-4-10,-3 1-2,-29 3 3,-30 4 5,-28 2 4,-19 2 3,-10 0 3,-10 0 4,-9 1 3,-7-1-1,-4 0-5,-2 0-4,-3 0-6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53"/>
    </inkml:context>
    <inkml:brush xml:id="br0">
      <inkml:brushProperty name="width" value="0.05593" units="cm"/>
      <inkml:brushProperty name="height" value="0.05593" units="cm"/>
      <inkml:brushProperty name="color" value="#F2395B"/>
    </inkml:brush>
  </inkml:definitions>
  <inkml:trace contextRef="#ctx0" brushRef="#br0">42291 17917 393,'-52'0'0,"0"0"0,1 0-1,-1 0 1,2 0 2,4 0 5,2 0 5,4 0 6,3 0 3,3 0-1,3 0 0,4 0 0,8 2 6,12 2 11,14 4 13,12 4 10,13 1 1,13 0-12,13-1-11,13 1-12,6-1-7,1-4-3,-1-3-3,1-4-2,-1-1-3,1 0 0,-1 0-2,0 0-2,1 0 0,-1 0 0,0 0-2,1 0 1,-1 0-1,0 0-1,1 0 0,-1 0-1,0 0 0,1 0 1,-1 0 0,1 0 0,2 0 0,7 0-1,7 0-1,6 0 0,1-1 0,-3-4 0,-2-3 1,-5-4 1,0 1-1,-1 3 1,0 3-1,1 4 1,-3 1 0,-2 0-1,-4 0 1,-3 0 0,0 0 0,3 0 0,4 0 1,2 0 1,-1 0-1,-6 0 0,-7 0-3,-7 0 0,-2 1-2,0 4-2,-1 3-2,1 3-1,-17-1-3,-32-7-3,-32-6-2,-32-7-3,-25-1-1,-16 3 0,-15 3 0,-17 4 1,-17-1 0,-14-3 1,-18-3 1,-15-3 0,-9 1 2,1 7 1,0 6 1,-1 7 1,4 4 2,6 4 2,7 3 1,6 3 2,8-1 2,10-7 3,10-7 3,9-5 2,7-4 2,2 0 2,5 0 1,2 0 2,10-4 1,16-5 0,16-7-1,17-7 1,22-1 1,29 3 4,29 3 3,28 4 3,27 2 1,22 4-5,23 4-2,23 2-5,8 2-1,-8 0-2,-5 0 0,-7 0-1,-1 2-1,2 2 0,5 4-1,2 4 1,3 1-2,4 0-1,3-1 0,3 1-2,-2-1-1,-6-4-1,-6-3-2,-6-4 0,-6 1-2,-3 3 0,-4 3-1,-2 3 0,2 0-1,5-3 1,7-3 1,7-3 0,2-4 1,-5-3 0,-2-3 0,-3-3 0,-1-4 1,4-2-1,3-4 1,3-3 0,-6-1-1,-16 4 1,-17 4 0,-15 2 0,-30 4-3,-41 3-5,-43 3-5,-41 3-5,-34 6-3,-26 5-1,-26 7-1,-25 7-1,-12 0 0,3-7 1,4-7 0,3-5 2,3-4 1,3 0 2,4 0 1,2 0 3,1 0 1,-3 0 2,-4 0 2,-3 0 2,3 0 0,10 0 1,10 0 1,9 0 0,10 0 1,10 0 3,9 0 3,10 0 2,11-2 1,14-3-1,12-3 0,13-3 0,24 1 5,36 7 12,34 6 12,37 7 13,24 1 2,12-3-8,14-3-7,13-3-8,9-1-4,6 4-3,7 3-2,6 3-2,2 1-2,-3-4-2,-3-3 0,-4-4-3,-3-1 0,-3 0-2,-3 0-1,-4 0-2,-8 0-2,-12 0-1,-13 0-2,-13 0-2,-9 0 0,-2 0 1,-4 0 1,-3 0 1,-5-1 0,-6-4-2,-7-3-2,-6-4-1,-12 6-15,-15 12-25,-17 14-27,-16 12-27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59"/>
    </inkml:context>
    <inkml:brush xml:id="br0">
      <inkml:brushProperty name="width" value="0.03658" units="cm"/>
      <inkml:brushProperty name="height" value="0.03658" units="cm"/>
      <inkml:brushProperty name="color" value="#F2395B"/>
    </inkml:brush>
  </inkml:definitions>
  <inkml:trace contextRef="#ctx0" brushRef="#br0">48480 22353 601,'-22'-13'55,"6"26"-8,6 26-8,7 25-9,1 15-5,-3 3-1,-3 4-2,-3 2-2,0 3-2,3-1-2,3 0-2,3 0-2,2-6 0,0-13 0,0-13 1,0-13 1,6-9-1,14-7-5,12-7-4,13-6-4,8-4-2,4-4-2,3-3-1,2-4-1,8-7-1,9-14 1,10-12 0,9-13 0,0-3 1,-9 6-1,-10 6-1,-10 7 0,-19 10-4,-29 13-4,-29 12-6,-29 13-5,-21 12-1,-13 9 4,-13 10 3,-12 10 5,-8 4 4,1 1 2,0-1 3,0 1 2,6-4 3,13-6 2,13-7 1,13-6 1,9-5 2,1-3 2,5-3 2,3-4 2,6-1 1,10 0 0,9-1 2,10 1 1,11-2-1,8-3-1,10-3-3,10-3-1,6-4-1,4-3 0,2-3-2,4-4 0,7-4 0,9-7-2,9-6 0,11-6-1,2-6-3,-2-2-2,-4-4-4,-3-3-4,-2-2-4,1 0-5,-1 1-6,1-1-5,-4 0-3,-6 1-1,-7-1-3,-6 0-1,-7 1 1,-6-1 3,-7 0 2,-6 1 3,-8-1 4,-10 0 5,-9 1 6,-10-1 4,-10-1 4,-9-4 1,-10-3 1,-10-3 2,-1 0 1,6 4 0,6 2 0,7 4 1,4 3 1,-1 3 3,0 3 3,0 4 3,2 3 1,3 3 1,3 3 0,4 4 1,3 7 7,3 14 13,3 12 14,3 13 12,-1 13 3,-7 13-12,-6 13-10,-6 13-11,-6 9-8,-2 7-6,-4 7-6,-3 6-6,-2-1-6,0-5-5,0-7-4,1-7-6,2-7-2,7-11-2,7-8 0,6-11-2,12-11-3,20-13-4,20-12-5,19-14-4,8-9 1,-4-7 8,-2-6 8,-4-6 7,-2-1 4,1 7 0,0 6-1,-1 7 1,-2 3 6,-7 0 12,-7 0 13,-6 0 12,-6 3 3,-7 7-7,-7 6-7,-5 7-7,-8 1-8,-5-3-8,-7-4-8,-7-2-7,-3-4-4,0-3 3,1-3 3,-1-3 2,0-4 1,0-3 0,1-3 1,-1-3 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59"/>
    </inkml:context>
    <inkml:brush xml:id="br0">
      <inkml:brushProperty name="width" value="0.03997" units="cm"/>
      <inkml:brushProperty name="height" value="0.03997" units="cm"/>
      <inkml:brushProperty name="color" value="#F2395B"/>
    </inkml:brush>
  </inkml:definitions>
  <inkml:trace contextRef="#ctx0" brushRef="#br0">48119 23281 550,'-25'-22'0,"-1"6"0,0 6 0,0 7 0,-1 3 4,-4 0 8,-3 0 8,-3 0 8,2 6 4,6 14 1,6 12 0,7 13 0,5 10-2,2 6-3,5 7-4,2 6-5,2 6-1,0 7-2,0 7 0,0 6-2,3 3 0,7 0 0,6 0 0,7 1 0,6-3-1,7-3-4,5-2-2,8-5-3,6-4-5,6-6-6,6-7-4,8-6-7,7-10-1,9-13 4,11-13 2,9-12 4,8-14-5,7-12-11,6-14-12,7-12-12,5-15-3,2-16 4,4-16 5,3-16 4,-3-5 5,-10 7 3,-9 6 3,-10 6 4,-15 9 4,-19 9 5,-19 10 3,-20 9 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3:59"/>
    </inkml:context>
    <inkml:brush xml:id="br0">
      <inkml:brushProperty name="width" value="0.04654" units="cm"/>
      <inkml:brushProperty name="height" value="0.04654" units="cm"/>
      <inkml:brushProperty name="color" value="#F2395B"/>
    </inkml:brush>
  </inkml:definitions>
  <inkml:trace contextRef="#ctx0" brushRef="#br0">50698 23230 472,'-104'-47'39,"47"10"-2,49 10 1,48 9-1,27 7-4,2 2-9,3 5-7,4 2-7,0-1-7,-4-7-2,-2-6-3,-4-7-4,-5-1 0,-6 3-1,-7 4 1,-6 2 0,-5 2-3,-3 0-4,-3 0-4,-4 1-6,-4-3-1,-7-3 1,-6-3 1,-7-3 1,-5-5 3,-3-6 2,-3-7 3,-3-7 4,-4-2 2,-2-1 4,-4 1 2,-3-1 4,-2 4 3,0 6 1,0 6 2,0 7 3,1 5 3,-1 3 5,0 3 6,0 4 6,1 4 2,-2 7 1,2 6 1,-1 7 1,4 6-3,5 7-4,8 6-5,5 6-5,3 10-2,-4 13-1,-3 13-1,-4 13-1,1 8-1,3 3-2,4 3-1,2 4-1,2 3-2,0 3 2,0 3 0,0 3 1,1 1-3,4-4-10,3-3-8,3-3-9,2 0-4,0 3 0,0 3-1,0 3 0,-2-1-1,-3-7-1,-3-6-1,-3-6-2,-2-7 1,0-7 3,0-5 2,0-8 3,-1-7 2,-4-10-1,-4-10-1,-2-9 1,-5-9 0,-7-5 2,-6-8 2,-6-6 2,-5-3 2,-4 0 3,-3 0 3,-3 0 2,0-4 4,4-11 4,2-9 5,4-10 4,5-6 2,6-4 1,6-3 0,7-2 0,5-6 1,2-7 2,5-5 1,2-7 2,8-7-2,14-6-5,12-7-5,13-5-6,10-5-5,6 1-4,7 0-4,6 0-4,5-2-5,3-3-4,4-3-5,2-4-4,-2 3-2,-10 5 0,-10 7 1,-10 7 1,-9 11 2,-10 16 3,-10 16 5,-9 16 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0"/>
    </inkml:context>
    <inkml:brush xml:id="br0">
      <inkml:brushProperty name="width" value="0.03875" units="cm"/>
      <inkml:brushProperty name="height" value="0.03875" units="cm"/>
      <inkml:brushProperty name="color" value="#F2395B"/>
    </inkml:brush>
  </inkml:definitions>
  <inkml:trace contextRef="#ctx0" brushRef="#br0">52142 21889 567,'73'-47'-35,"-10"10"22,-9 9 23,-11 11 23,-4 5 9,-1 4-6,1 4-4,0 2-6,-1 5-3,1 7 1,0 6-1,-1 7 1,-1 7-1,-3 10 0,-4 10-1,-2 10-1,-4 5-1,-3-1-2,-3 0-2,-3 1-2,-6 1-3,-6 3-7,-6 4-4,-6 3-7,-11 4-5,-12 7-5,-13 7-5,-13 6-6,-10 0-4,-6-7-1,-6-6-2,-8-6-2,1-10 0,6-13 1,8-13 3,5-13 0,7-11 4,6-10 3,7-9 4,5-10 4,8-10 4,6-9 2,6-10 4,7-10 2,10-5 2,12 1-1,14-1 0,12 1-1,11 1 6,11 3 10,8 3 12,11 4 10,3 3 6,-4 3-2,-3 4-1,-2 2-2,-3 6-1,1 5-1,-1 8-2,1 6-1,-4 4-1,-6 4-1,-7 3 0,-6 3-2,-12 5-3,-15 7-7,-17 6-7,-15 7-7,-16 5-6,-12 8-8,-13 6-5,-13 6-7,-4 0-2,2-6 4,4-7 4,3-6 3,6-6 3,10-7 4,10-7 3,9-6 2,18-9 7,26-14 8,25-12 8,27-13 8,13-5 4,-1 3-4,0 3-4,1 4-2,-4 3-4,-6 3-2,-7 3-1,-6 3-4,-13 9-6,-20 12-14,-19 14-12,-19 12-14,-20 12-3,-18 9 5,-20 10 6,-20 9 6,-5 1 5,5-10 4,7-10 6,6-10 4,7-4 4,7 0 5,5-1 3,7 1 4,5-4 4,3-6 0,4-6 3,3-7 1,13-5 3,22-3 5,22-3 4,24-3 5,15-5-2,10-7-9,10-6-9,9-7-9,5-2-5,1-1-6,-1 0-4,1 0-5,-3 0-4,-2 1-7,-4-1-7,-3 0-5,-7 2-6,-9 3-2,-10 3-3,-9 4-3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0"/>
    </inkml:context>
    <inkml:brush xml:id="br0">
      <inkml:brushProperty name="width" value="0.04194" units="cm"/>
      <inkml:brushProperty name="height" value="0.04194" units="cm"/>
      <inkml:brushProperty name="color" value="#F2395B"/>
    </inkml:brush>
  </inkml:definitions>
  <inkml:trace contextRef="#ctx0" brushRef="#br0">52658 22611 524,'-24'-24'0,"3"3"0,4 3 0,2 3 0,2 1 4,0-4 7,0-3 7,1-3 8,-1 5 7,0 12 6,0 14 6,0 12 6,4 15 0,5 16-7,7 16-8,7 16-7,3 15-5,0 13-3,0 12-4,0 13-3,-1 15-5,1 16-6,0 16-6,0 17-6,0 22-6,0 28-3,0 30-3,0 29-4,-2-5-5,-3-38-6,-3-40-7,-4-38-6,-1-32-3,0-26 1,0-26 1,0-26-1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5"/>
    </inkml:context>
    <inkml:brush xml:id="br0">
      <inkml:brushProperty name="width" value="0.03678" units="cm"/>
      <inkml:brushProperty name="height" value="0.03678" units="cm"/>
      <inkml:brushProperty name="color" value="#F2395B"/>
    </inkml:brush>
  </inkml:definitions>
  <inkml:trace contextRef="#ctx0" brushRef="#br0">42980 25100 598,'-15'0'0,"2"0"2,3 0 2,1 0 0,3 1 9,4 2 13,4 2 14,4 2 14,1 2 3,-1 5-10,0 4-8,-2 3-10,0 2-7,0-1-2,0-1-4,0 0-3,0-3-4,2-1-4,0-3-3,1-1-5,2-3-3,0-2-2,1-4-2,2-2-4,1-2-3,3 0-7,3 0-6,3 0-6,2-2-4,-1 0-2,1-3-2,-1-2-1,-2-1 1,-3 0 5,-4 1 5,-4-1 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1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53845 22353 578,'-1'101'105,"2"-2"-23,-1-4-20,0-3-22,-1-5-13,2-7-4,-1-5-5,0-8-3,-2 4-3,-2 13 0,-5 13-1,-2 12 0,0 1-7,3-13-17,3-14-15,3-12-16,2-11-8,0-10-1,0-10-2,0-9-1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1"/>
    </inkml:context>
    <inkml:brush xml:id="br0">
      <inkml:brushProperty name="width" value="0.04587" units="cm"/>
      <inkml:brushProperty name="height" value="0.04587" units="cm"/>
      <inkml:brushProperty name="color" value="#F2395B"/>
    </inkml:brush>
  </inkml:definitions>
  <inkml:trace contextRef="#ctx0" brushRef="#br0">54257 21321 479,'-2'-46'3,"-2"8"4,-4 11 5,-3 9 4,2 23 10,11 35 13,9 36 14,10 35 12,4 23 2,-4 10-11,-4 9-12,-2 10-11,-2 11-8,-1 13-5,1 13-5,0 12-6,-1 17-2,-4 19 1,-4 20-1,-2 19 1,-2 13-8,0 6-13,0 7-14,0 6-15,-2-10-9,-2-25-6,-4-26-4,-4-26-5,1-34 3,3-41 11,3-43 11,3-41 11,1-23 6,-4-4 3,-3-2 1,-3-4 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2"/>
    </inkml:context>
    <inkml:brush xml:id="br0">
      <inkml:brushProperty name="width" value="0.04126" units="cm"/>
      <inkml:brushProperty name="height" value="0.04126" units="cm"/>
      <inkml:brushProperty name="color" value="#F2395B"/>
    </inkml:brush>
  </inkml:definitions>
  <inkml:trace contextRef="#ctx0" brushRef="#br0">53535 23075 533,'57'-21'82,"9"10"-22,9 9-21,11 10-22,6 5-14,3 0-7,3 0-6,4 0-7,-1-2-3,-2-3 1,-4-3 1,-3-3 1,0-10 0,3-17-2,3-15 0,4-16-3,-1-10 1,-2-4-1,-4-2 1,-4-4 0,-8 2 2,-18 6 4,-15 7 4,-16 6 5,-11 7 3,-7 6 2,-6 6 2,-7 7 2,-6 12 12,-7 15 22,-6 16 21,-7 17 21,-4 13 3,-3 9-15,-4 10-17,-4 9-15,2 4-11,1-3-4,5-4-5,3-3-4,4-5-5,7-6-4,6-7-5,7-6-4,11-3-7,16 0-9,17-1-10,15 1-9,7-5-2,-4-10 3,-2-9 5,-4-11 3,-5-4 5,-6 0 6,-6 0 5,-7 0 6,-8 5 12,-10 10 16,-9 9 17,-10 10 17,-10 4 3,-10 1-10,-8 0-9,-11-1-11,-8 4-5,-7 7-3,-5 6-2,-7 6-2,1 0-1,10-6 0,10-7 2,10-6-1,6-3 1,3-1 0,3 1 0,4 0 0,2 0-3,5-1-4,2 1-5,3 0-6,14-4-7,22-6-9,22-6-11,23-7-10,18-11-5,13-17 2,13-15 1,12-17 2,8-7 2,4-1 6,3 1 5,4-1 6,-8 4 4,-15 6 2,-16 6 3,-17 7 4,-11 5-1,-6 3-3,-7 3-2,-6 4-3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2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56372 23230 611,'-15'-23'55,"24"7"-3,21 6-1,24 7-3,12 3-5,3 0-6,3 0-8,4 0-6,5 0-6,6 0-3,6 0-4,7 0-3,0 0-5,-6 0-5,-7 0-6,-7 0-6,-6-3-6,-6-7-6,-7-6-7,-6-6-7,-8-4 0,-10 0 6,-9 0 4,-11 0 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2"/>
    </inkml:context>
    <inkml:brush xml:id="br0">
      <inkml:brushProperty name="width" value="0.04594" units="cm"/>
      <inkml:brushProperty name="height" value="0.04594" units="cm"/>
      <inkml:brushProperty name="color" value="#F2395B"/>
    </inkml:brush>
  </inkml:definitions>
  <inkml:trace contextRef="#ctx0" brushRef="#br0">57094 21940 478,'-46'-24'0,"8"3"0,11 3 0,10 4 0,7 14 11,7 26 20,6 25 22,7 27 20,4 15 5,4 7-14,3 6-12,3 7-14,0 5-8,-3 3-4,-3 3-4,-4 3-4,-3 2-4,-2 0-6,-5 0-4,-2 0-7,-8-2-2,-14-2-2,-12-5-2,-13-2-2,-10 1-4,-6 7-8,-7 6-8,-6 7-7,-2-4-5,4-12-2,2-14-1,4-12-2,6-15 0,11-16 2,8-16 0,11-16 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03"/>
    </inkml:context>
    <inkml:brush xml:id="br0">
      <inkml:brushProperty name="width" value="0.03936" units="cm"/>
      <inkml:brushProperty name="height" value="0.03936" units="cm"/>
      <inkml:brushProperty name="color" value="#F2395B"/>
    </inkml:brush>
  </inkml:definitions>
  <inkml:trace contextRef="#ctx0" brushRef="#br0">57455 24107 558,'52'27'36,"-1"4"-1,1 3-1,0 3-2,1 5 1,3 6 1,4 7 1,3 6 1,0 5-1,-4 3-1,-2 4-3,-4 3-2,-2-1-6,1-2-11,0-4-10,-1-3-10,-4-1-5,-10-1 0,-9 1 1,-11-1 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39"/>
    </inkml:context>
    <inkml:brush xml:id="br0">
      <inkml:brushProperty name="width" value="0.04647" units="cm"/>
      <inkml:brushProperty name="height" value="0.04647" units="cm"/>
      <inkml:brushProperty name="color" value="#F2395B"/>
    </inkml:brush>
  </inkml:definitions>
  <inkml:trace contextRef="#ctx0" brushRef="#br0">71743 24674 473,'0'-53'4,"0"-4"7,0-2 7,0-4 8,0 16 8,0 36 9,0 35 8,0 36 9,-1 22 0,-4 10-11,-3 9-11,-4 11-10,0 8-6,-1 11-3,0 9-2,0 10-3,0 3-3,0-3-2,0-3-2,0-4-3,-1 6-2,-4 12-4,-3 13-2,-3 13-3,-4 16-3,-2 19-4,-4 20-3,-3 19-5,0 4-1,3-14-1,4-12 0,2-14 1,4-13-3,3-17-2,4-16-4,2-17-2,9-15-2,12-16 1,13-17 2,13-16 0,6-17 1,-5-20 0,-2-19 1,-4-19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0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73549 26170 529,'-3'-45'45,"-8"13"-9,-4 12-8,-8 14-9,-5 12-2,-2 14 3,-4 12 4,-3 13 3,-5 8 0,-6 3-4,-7 4-6,-6 3-4,-7 1-3,-6 1-3,-7-1-2,-6 1-3,-6-1-2,-7 1-2,-6-1-2,-7 1-3,-2-4 1,4-6 0,3-7 2,3-6 1,7-6 2,9-7 2,10-7 1,10-6 2,14 0 4,19 7 6,21 6 5,18 6 6,24 9 0,29 9-3,30 10-4,28 10-3,14 2-4,-4-2-2,-3-4-3,-3-3-3,-9-4-2,-12-8-1,-13-5-3,-13-7-1,-2-1-5,10 8-6,10 6-6,9 6-6,-1-1-6,-13-10-6,-13-10-5,-14-10-6,-8-5-2,-8-4 1,-5-4 0,-7-2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0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74322 26015 600,'-30'-47'35,"41"10"10,43 10 9,40 9 11,23 4-3,-2-4-12,2-3-12,-1-3-14,0-2-9,0 0-6,0 0-7,0 1-5,-8 0-7,-16 5-8,-16 2-7,-17 3-8,-11 4-3,-6 3 0,-6 3-1,-7 3 1,-10 7-1,-12 10 1,-14 9 0,-12 10-1,-5 3 4,3-3 5,3-4 6,3-2 5,3-4 3,-1-3 3,0-3 1,0-4 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1"/>
    </inkml:context>
    <inkml:brush xml:id="br0">
      <inkml:brushProperty name="width" value="0.03802" units="cm"/>
      <inkml:brushProperty name="height" value="0.03802" units="cm"/>
      <inkml:brushProperty name="color" value="#F2395B"/>
    </inkml:brush>
  </inkml:definitions>
  <inkml:trace contextRef="#ctx0" brushRef="#br0">74890 26015 578,'-94'2'33,"20"3"-7,19 3-6,20 3-7,12 7 2,7 9 9,6 10 10,7 10 11,3 8 1,0 6-4,0 7-6,0 6-4,0 6-7,0 7-8,0 7-6,0 6-9,-3 3-5,-7 0-5,-6 0-5,-6 0-4,-1-3-4,7-6-1,6-7-2,7-6-1,6-14-4,7-18-4,6-20-4,7-20-6,1-14 0,-3-9 0,-3-10 2,-4-10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6"/>
    </inkml:context>
    <inkml:brush xml:id="br0">
      <inkml:brushProperty name="width" value="0.03896" units="cm"/>
      <inkml:brushProperty name="height" value="0.03896" units="cm"/>
      <inkml:brushProperty name="color" value="#F2395B"/>
    </inkml:brush>
  </inkml:definitions>
  <inkml:trace contextRef="#ctx0" brushRef="#br0">41514 28049 564,'-8'-8'3,"0"0"4,1 0 6,-1 1 5,2 0 7,4 4 9,4 2 8,4 4 10,2 3 0,1 5-9,2 5-8,0 6-8,0 1-6,-1 2-2,0 1-3,-2 1-2,-1 1-4,0 1-6,-2 1-4,0 1-5,-2-2-3,1-4-1,0-3 0,0-4 0,1-4 0,2-3-1,2-3 0,2-2-1,2-8 1,3-8 2,3-11 0,3-9 2,1-6 0,-1-2 2,-1-2-1,-1-2 2,0-2-2,-1 1-3,1 0-4,-1 0-3,-1 1-3,-2 2 1,-4 2-1,-3 2 0,-2 3-2,0 7-2,-2 5-1,0 7-3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1"/>
    </inkml:context>
    <inkml:brush xml:id="br0">
      <inkml:brushProperty name="width" value="0.03435" units="cm"/>
      <inkml:brushProperty name="height" value="0.03435" units="cm"/>
      <inkml:brushProperty name="color" value="#F2395B"/>
    </inkml:brush>
  </inkml:definitions>
  <inkml:trace contextRef="#ctx0" brushRef="#br0">75457 26221 640,'-45'76'100,"13"-3"-20,12-4-22,14-3-20,4-1-13,-3-1-5,-3 1-4,-3-1-4,-2 2-5,0 3-4,0 4-3,0 3-4,1-2-8,-1-6-9,0-7-11,0-6-11,5-12-5,10-15-1,9-17-1,10-16-1,4-9 4,1-4 7,0-3 8,0-3 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1"/>
    </inkml:context>
    <inkml:brush xml:id="br0">
      <inkml:brushProperty name="width" value="0.03312" units="cm"/>
      <inkml:brushProperty name="height" value="0.03312" units="cm"/>
      <inkml:brushProperty name="color" value="#F2395B"/>
    </inkml:brush>
  </inkml:definitions>
  <inkml:trace contextRef="#ctx0" brushRef="#br0">76128 26118 664,'-2'121'116,"-3"-16"-27,-3-16-26,-3-17-27,-4-4-17,-2 6-9,-4 7-7,-3 6-10,-4 3-4,-2 0-2,-4 0-3,-3 1-2,-2-1-1,0 0 0,1 1 1,-1-1-1,2-6-5,3-13-12,3-13-10,4-13-13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1"/>
    </inkml:context>
    <inkml:brush xml:id="br0">
      <inkml:brushProperty name="width" value="0.03346" units="cm"/>
      <inkml:brushProperty name="height" value="0.03346" units="cm"/>
      <inkml:brushProperty name="color" value="#F2395B"/>
    </inkml:brush>
  </inkml:definitions>
  <inkml:trace contextRef="#ctx0" brushRef="#br0">74477 27614 657,'-95'0'12,"16"0"3,16 0 5,16 0 3,17 2 5,15 3 3,17 3 4,15 3 4,21 2-1,21 0-5,24 0-6,21 0-5,16-2-8,5-3-8,7-3-10,7-4-8,6-1-5,7 0-3,6 0-2,6 0-3,4 0-3,-1 0-2,1 0-2,0 0-3,-16-1-2,-28-4-1,-28-3-1,-30-3-1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2"/>
    </inkml:context>
    <inkml:brush xml:id="br0">
      <inkml:brushProperty name="width" value="0.0309" units="cm"/>
      <inkml:brushProperty name="height" value="0.0309" units="cm"/>
      <inkml:brushProperty name="color" value="#F2395B"/>
    </inkml:brush>
  </inkml:definitions>
  <inkml:trace contextRef="#ctx0" brushRef="#br0">77675 26067 712,'50'-68'0,"-3"20"3,-3 19 2,-4 19 1,6 10 7,17 0 14,16 0 13,16 0 12,8 0 1,1 0-12,-1 0-13,0 0-13,-6 3-10,-14 7-10,-12 6-8,-12 7-9,-13 4-5,-9 4-1,-9 2-1,-10 5-1,-7 0-1,-3 1 2,-4 0 0,-2-1 1,-5-2 0,-7-7 0,-6-7 1,-6-6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2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77572 26944 643,'-42'0'9,"19"0"17,20 0 17,19 0 17,23 0 4,26 0-11,25 0-11,26 0-11,16 0-11,6 0-12,8 0-11,5 0-13,-4 0-7,-16 0-2,-17 0-2,-16 0-3,-16 0-5,-15 0-9,-18 0-8,-15 0-9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7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81800 26200 631,'-46'-24'4,"10"4"9,10 3 7,9 3 8,9 3 5,9 3 2,10 3 2,10 4 2,5 2-3,4 4-8,3 3-8,3 3-9,4 1-3,7 1-2,6-1-1,7 1 0,8-3 0,14-2 0,11-3 2,14-3 0,8-1-1,7 4-1,6 3-2,7 3-1,5 1-1,7 1-2,6-1 0,7 1-1,5-1-1,7 1-1,6-1 0,7 1 0,8-3-1,14-2 2,11-3 0,14-3 2,5-6-1,1-5-1,-1-7-1,1-5-2,-7-3 1,-12 4-1,-13 3 2,-12 3-1,-9 3 1,-2 3 0,-3 3 0,-3 4 0,-10 1 1,-16 0 0,-15 0 1,-15 0 0,-18 0-1,-19 0 0,-18 0-1,-19 0-1,-7 0-1,7 0 0,6 0-1,7 0-1,0 0 1,-2 0-2,-3 0 1,-3 0 0,5 0-1,17 0 0,15 0 1,16 0-1,5-2-1,-2-3-3,-3-3-4,-3-2-3,-12-3-1,-18 1 1,-19-1 0,-18 1 1,-12-1 0,-3 1-2,-3-1-1,-2 1-1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8"/>
    </inkml:context>
    <inkml:brush xml:id="br0">
      <inkml:brushProperty name="width" value="0.03255" units="cm"/>
      <inkml:brushProperty name="height" value="0.03255" units="cm"/>
      <inkml:brushProperty name="color" value="#F2395B"/>
    </inkml:brush>
  </inkml:definitions>
  <inkml:trace contextRef="#ctx0" brushRef="#br0">84500 22850 675,'0'-91'3,"0"19"3,0 19 3,0 19 4,1 7 2,4-3 3,3-3 3,3-2 2,-1-1 1,-2 3-1,-3 3-2,-3 4 0,-2 1-2,0 0-1,0 0 0,0 0-1,-4 1-2,-5 4-3,-7 3-2,-5 3-3,-8 4-2,-5 7-2,-7 6 0,-5 7-2,-8 10-2,-5 16-1,-7 15-2,-5 17-2,-4 10 1,0 6 0,0 7 1,0 6 2,0 3 0,0 0 2,0 0 2,0 0 1,3 1 1,6 4 0,7 3 0,6 3 0,6-4 0,6-8-2,7-10 0,6-9-2,6-4-1,6 4-2,7 3 0,6 3-2,6 1-1,6 1 0,7-1 0,6 1 0,6-4-2,6-6-1,7-6-2,6-6-2,10-7-3,17-6-3,15-6-4,16-6-5,13-12-2,14-15-1,11-15-1,14-16-2,5-13 2,1-9 4,-1-10 4,1-8 4,-15-3 3,-28 7 2,-28 6 1,-27 7 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9"/>
    </inkml:context>
    <inkml:brush xml:id="br0">
      <inkml:brushProperty name="width" value="0.03268" units="cm"/>
      <inkml:brushProperty name="height" value="0.03268" units="cm"/>
      <inkml:brushProperty name="color" value="#F2395B"/>
    </inkml:brush>
  </inkml:definitions>
  <inkml:trace contextRef="#ctx0" brushRef="#br0">85900 23150 673,'-93'51'71,"17"4"-13,15 3-16,16 3-13,7 1-8,1 1-2,-1-1-1,1 1-1,-1 1-2,1 3-3,-1 3-1,1 4-3,2 1-3,7 0-5,6 0-4,7 0-5,4 0-4,3 0-3,3 0-3,4 0-4,7-5-1,13-9-1,12-10-1,13-8 0,7-11 1,4-8 1,3-10 2,3-9 2,-4-5 3,-8 0 2,-10 0 3,-9 0 3,-5-2-2,0-3-4,0-3-6,0-2-6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9"/>
    </inkml:context>
    <inkml:brush xml:id="br0">
      <inkml:brushProperty name="width" value="0.02949" units="cm"/>
      <inkml:brushProperty name="height" value="0.02949" units="cm"/>
      <inkml:brushProperty name="color" value="#F2395B"/>
    </inkml:brush>
  </inkml:definitions>
  <inkml:trace contextRef="#ctx0" brushRef="#br0">86450 22950 746,'3'-69'-2,"6"13"13,7 12 13,6 13 12,6 9 5,6 6-7,7 7-5,6 6-6,4 3-5,4 0-3,3 0-3,3 0-4,1 1-4,1 4-4,-1 3-4,1 3-4,-3 1-6,-2 1-4,-3-1-6,-3 1-5,-7 2-1,-9 7 1,-10 6 3,-8 7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49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86850 23000 678,'-47'0'4,"6"0"0,7 0-2,6 0-1,4 6 7,4 13 14,3 12 16,3 13 13,-1 10 3,-2 10-10,-3 10-10,-3 9-9,-1 2-9,4-2-5,3-3-5,3-3-4,1-4-6,1-3-5,-1-3-5,1-2-4,1-8-6,3-8-4,3-10-5,4-9-6,7-10-2,13-9 0,12-10 0,13-8 1,2-8 2,-5-2 7,-7-3 6,-5-3 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36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42805 27350 540,'0'21'38,"0"-3"-6,0-4-6,0-4-4,0-2-5,0 3-1,0 2-3,0 2-1,0 0-3,0-1-1,0-1-1,0-1-1,1-2-4,2-2-6,2-4-4,2-2-6,2-4-3,1-4-1,3-4-2,2-3 0,0-2-1,-1 2 1,-1 2 1,0 3 2,-3 0 0,-1 2 2,-2 0 1,-2 2 0,-1 2 6,0 2 6,0 3 8,0 4 7,-2 2 4,-4 3-1,-4 4 0,-4 2-1,-2 1-1,1 1 1,-1-1-2,0 1 1,0-1-2,1 1-1,-1-1-2,0 1-1,1-2-2,0-3 0,2-2-1,1-4 0,3-3-3,6-4-5,6-4-4,6-4-4,2-3-2,1-2 2,0-2 2,-1-1 2,0 0 2,-3 2 1,-1 4 0,-2 3 2,-2 3 1,-2 4 3,-2 4 4,-2 4 4,-3 2-1,-2 1-1,-4 1-1,-2 1-3,-2 1-2,-1 0 0,-1-1 0,-1 1-2,-1-2 0,2-1-1,1-2-2,1-2 1,0-1-2,2 1 0,1 2-1,1 0 0,0 0 0,0-3 0,0-1 1,0-2 0,0-2 0,-2 0-3,0-1-2,-1-2-3,-1 0 1,1-2 3,-1-1 5,0 0 3,1 0 4,0 0 6,2 2 4,1 0 5,2 2 7,4 2 8,4 2 10,4 2 8,4 0 0,3 0-9,5-2-10,4 0-8,2-2-6,4 1-5,3 0-5,3 0-3,3 1-3,2 0 0,4 1 1,3 2-1,2 0-9,3-1-22,4 1-21,2 0-21,-3-1-7,-10-2 6,-10-3 6,-9 0 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0"/>
    </inkml:context>
    <inkml:brush xml:id="br0">
      <inkml:brushProperty name="width" value="0.03211" units="cm"/>
      <inkml:brushProperty name="height" value="0.03211" units="cm"/>
      <inkml:brushProperty name="color" value="#F2395B"/>
    </inkml:brush>
  </inkml:definitions>
  <inkml:trace contextRef="#ctx0" brushRef="#br0">87150 23250 685,'0'-35'9,"0"32"18,0 31 19,0 32 17,0 13 2,0-3-16,0-3-16,0-2-16,-2-3-11,-3 1-9,-3-1-7,-2 1-9,-5-1-4,-2 1-5,-3-1-2,-3 1-4,-4-3-3,-3-2-1,-3-3-3,-2-3-2,-1-7 2,3-9 7,3-10 7,4-8 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0"/>
    </inkml:context>
    <inkml:brush xml:id="br0">
      <inkml:brushProperty name="width" value="0.03029" units="cm"/>
      <inkml:brushProperty name="height" value="0.03029" units="cm"/>
      <inkml:brushProperty name="color" value="#F2395B"/>
    </inkml:brush>
  </inkml:definitions>
  <inkml:trace contextRef="#ctx0" brushRef="#br0">86050 24200 726,'-113'1'0,"26"4"12,24 3 14,26 3 14,21-1 3,19-2-3,19-3-6,19-3-3,16-1-7,17 4-8,15 3-9,16 3-7,9-1-5,3-2-1,3-3 0,4-3-2,-3-2 0,-5 0 0,-7 0 0,-5 0 0,-12 0-4,-16 0-5,-15 0-6,-15 0-5,-11 0-6,-2 0-4,-3 0-5,-3 0-5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0"/>
    </inkml:context>
    <inkml:brush xml:id="br0">
      <inkml:brushProperty name="width" value="0.03639" units="cm"/>
      <inkml:brushProperty name="height" value="0.03639" units="cm"/>
      <inkml:brushProperty name="color" value="#F2395B"/>
    </inkml:brush>
  </inkml:definitions>
  <inkml:trace contextRef="#ctx0" brushRef="#br0">88300 22450 604,'-19'-66'36,"13"19"0,12 19-2,13 19 0,9 13-3,6 10-5,7 10-4,6 9-6,4 7-2,4 7 0,3 6 0,3 7 1,-2 4-1,-6 3 1,-6 3-1,-6 4 0,-6 4 0,-2 6-3,-3 7-1,-3 6-3,-6 3-3,-5 0-3,-7 0-5,-5 0-3,-17 7-4,-24 17-5,-26 15-4,-24 16-6,-28 18-5,-27 22-7,-28 22-7,-28 23-8,2-12 0,35-44 4,35-43 6,34-44 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1"/>
    </inkml:context>
    <inkml:brush xml:id="br0">
      <inkml:brushProperty name="width" value="0.03302" units="cm"/>
      <inkml:brushProperty name="height" value="0.03302" units="cm"/>
      <inkml:brushProperty name="color" value="#F2395B"/>
    </inkml:brush>
  </inkml:definitions>
  <inkml:trace contextRef="#ctx0" brushRef="#br0">84850 26800 666,'-91'0'44,"19"0"-7,19 0-7,19 0-8,7 6-2,-3 13-1,-3 12 0,-2 13 1,-6 12-1,-6 13-2,-6 12-3,-6 13-3,-1 7-1,7 4 0,6 3 1,7 3-1,2 3-2,1 3-1,-1 3-3,1 4-3,2-3-1,7-5 0,6-7-2,7-5 0,2-4-4,1 0-5,-1 0-5,1 0-6,2-4-5,7-5-4,6-7-5,7-5-4,5-8-1,7-5 3,6-7 4,7-5 2,0-11 5,-2-11 4,-3-14 6,-3-11 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2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85350 27700 603,'-22'-49'19,"6"4"1,7 3 1,6 3 2,3 3-2,0 3-4,0 3-2,0 4-4,0 1-1,0 0 0,0 0 0,0 0 0,-5 0 0,-9 0-2,-10 0-2,-8 0-2,-8 1 0,-2 4-1,-3 3 1,-3 3 0,-2 3 1,0 3-1,0 3 1,0 4-1,-5 4 2,-9 6 0,-10 7 1,-8 6 2,-3 7-1,7 10 1,6 10 1,7 9-1,2 6 0,1 3 0,-1 3-1,1 4-1,1 4 0,3 6 0,3 7-1,4 6-1,4 1 0,6-3 0,7-3 0,6-2-1,4-3 0,4 1-2,3-1-1,3 1 0,3-3-2,3-2 0,3-3 0,4-3-1,5-4 0,10-3-2,10-3 0,9-2-3,6-5 0,3-2-3,3-3-2,4-3-2,2-6-1,4-5-2,3-7-2,3-5-2,3-8-1,3-5-2,3-7-3,4-5-1,4-8 0,6-5 2,7-7 2,6-5 2,1-9-1,-3-9 0,-3-10-2,-2-8-2,-11-1 2,-15 9 4,-15 10 4,-16 10 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3"/>
    </inkml:context>
    <inkml:brush xml:id="br0">
      <inkml:brushProperty name="width" value="0.03944" units="cm"/>
      <inkml:brushProperty name="height" value="0.03944" units="cm"/>
      <inkml:brushProperty name="color" value="#F2395B"/>
    </inkml:brush>
  </inkml:definitions>
  <inkml:trace contextRef="#ctx0" brushRef="#br0">86300 27500 557,'-49'-24'5,"4"4"9,3 3 9,3 3 8,-1 12 5,-2 22 0,-3 22-2,-3 23 0,-1 11-2,4 4-2,3 3-4,3 3-2,3 3-2,3 3-3,3 3-1,4 4-1,2-1-4,4-3-2,3-3-3,3-2-3,3-3-2,3 1-2,3-1-1,4 1-1,5-7-8,10-12-11,10-13-13,9-12-11,9-10-7,9-6-1,10-6 0,10-6-1,-3-6 5,-11-2 8,-14-3 10,-11-3 8,-7-6 5,0-5-1,0-7 1,0-5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3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86800 27550 547,'0'-69'37,"0"13"-2,0 12 0,0 13-1,9 9-4,19 6-8,19 7-7,19 6-7,9 4-6,0 4-5,0 3-6,0 3-5,-5 1-1,-9 1 2,-10-1 2,-8 1 3,-9 1-4,-6 3-9,-6 3-9,-6 4-9,-7-1-2,-6-3 8,-6-3 7,-6-2 7,-7-5 7,-6-2 6,-6-3 6,-6-3 7,-4-2 3,1 0 2,-1 0 1,1 0 2,1 1 2,3 4 5,3 3 4,4 3 4,2 4 2,4 7 1,3 6 1,3 7-1,3 2 1,3 1-3,3-1-1,4 1-3,1 2-1,0 7-3,0 6-2,0 7-3,0 2-3,0 1-1,0-1-3,0 1-2,0-1-5,0 1-8,0-1-8,0 1-7,-2-3-4,-3-2 0,-3-3 0,-2-3 0,-5-1-2,-2 4-4,-3 3-3,-3 3-5,-4-2-2,-3-6 0,-3-6 1,-2-6 1,-5-7 2,-2-6 3,-3-6 5,-3-6 3,-4-6 5,-3-2 5,-3-3 4,-2-3 6,-1-2 2,3 0 1,3 0 1,4 0 0,4 0 5,6 0 7,7 0 8,6 0 7,9-2 7,13-3 8,12-3 7,13-2 6,13-3 0,17 1-11,15-1-11,16 1-9,9 1-9,3 3-5,3 3-5,4 4-5,-1 1-7,-3 0-7,-3 0-8,-2 0-6,-6 1-6,-6 4-2,-6 3-2,-6 3-2,-9 1 0,-8 1 3,-10-1 4,-9 1 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4"/>
    </inkml:context>
    <inkml:brush xml:id="br0">
      <inkml:brushProperty name="width" value="0.0401" units="cm"/>
      <inkml:brushProperty name="height" value="0.0401" units="cm"/>
      <inkml:brushProperty name="color" value="#F2395B"/>
    </inkml:brush>
  </inkml:definitions>
  <inkml:trace contextRef="#ctx0" brushRef="#br0">88350 28200 548,'3'-46'6,"6"10"10,7 10 10,6 9 12,7 7 3,10 7-5,10 6-4,9 7-5,4 7-3,1 9-2,-1 10-4,1 10-2,-4 7-1,-6 6 0,-6 7 0,-6 6 0,-7 7 0,-6 10-1,-6 10 0,-6 9 0,-10 6-2,-12 3-3,-13 3-2,-12 4-3,-13 4-6,-12 6-12,-13 7-11,-12 6-11,-16 3-5,-19 0 2,-18 0 1,-19 0 1,3-15-1,25-27-5,25-28-6,25-28-4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4"/>
    </inkml:context>
    <inkml:brush xml:id="br0">
      <inkml:brushProperty name="width" value="0.04265" units="cm"/>
      <inkml:brushProperty name="height" value="0.04265" units="cm"/>
      <inkml:brushProperty name="color" value="#F2395B"/>
    </inkml:brush>
  </inkml:definitions>
  <inkml:trace contextRef="#ctx0" brushRef="#br0">90550 17900 515,'-29'73'130,"-5"-3"-31,-7-3-31,-5-2-30,-17 6-15,-24 20 0,-26 18 1,-24 20 1,-13 13-3,0 9-6,0 10-5,0 10-6,3 2-5,6-3-6,7-3-6,6-2-5,7-8-3,10-8 1,10-10 2,9-9 0,9-10-3,9-9-7,10-10-6,10-8-7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4:54"/>
    </inkml:context>
    <inkml:brush xml:id="br0">
      <inkml:brushProperty name="width" value="0.04271" units="cm"/>
      <inkml:brushProperty name="height" value="0.04271" units="cm"/>
      <inkml:brushProperty name="color" value="#F2395B"/>
    </inkml:brush>
  </inkml:definitions>
  <inkml:trace contextRef="#ctx0" brushRef="#br0">88550 18350 515,'-25'-27'2,"0"-3"3,0-3 5,0-2 3,1-1 6,4 3 5,3 3 7,3 4 6,10 13 5,20 26 2,18 24 2,20 26 4,11 16-4,7 10-8,6 10-9,7 9-8,5 10-7,7 14-5,6 11-5,7 14-4,0 8-4,-2 7-4,-3 6-3,-3 7-4,-2 5 0,0 7 0,0 6 2,0 7 0,-10-14-9,-18-30-23,-19-32-21,-18-30-21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3"/>
    </inkml:context>
    <inkml:brush xml:id="br0">
      <inkml:brushProperty name="width" value="0.03249" units="cm"/>
      <inkml:brushProperty name="height" value="0.03249" units="cm"/>
      <inkml:brushProperty name="color" value="#F2395B"/>
    </inkml:brush>
  </inkml:definitions>
  <inkml:trace contextRef="#ctx0" brushRef="#br0">39065 42839 677,'-6'-5'86,"1"6"-15,2 6-15,2 6-15,1 3-12,0 3-7,0 1-9,0 3-8,0 0-7,0-1-4,0-1-3,0-1-6,0-2 0,0-3 1,0-3 2,0-2 1,1-5-4,2-2-12,2-6-12,1-2-12,2-3-2,-2 0 5,-1 0 7,0 1 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08"/>
    </inkml:context>
    <inkml:brush xml:id="br0">
      <inkml:brushProperty name="width" value="0.0409" units="cm"/>
      <inkml:brushProperty name="height" value="0.0409" units="cm"/>
      <inkml:brushProperty name="color" value="#F2395B"/>
    </inkml:brush>
  </inkml:definitions>
  <inkml:trace contextRef="#ctx0" brushRef="#br0">48250 48400 537,'0'-57'87,"0"39"-11,0 36-10,0 39-10,0 22-9,0 10-8,0 10-7,0 9-8,-2 7-6,-3 7-7,-3 6-5,-2 7-5,-3-1-7,1-6-6,-1-6-6,1-6-6,1-12-2,3-15 1,3-15 1,4-16 1,1-21-4,0-24-11,0-26-11,0-24-10,1-13-1,4 0 10,3 0 9,3 0 10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08"/>
    </inkml:context>
    <inkml:brush xml:id="br0">
      <inkml:brushProperty name="width" value="0.04742" units="cm"/>
      <inkml:brushProperty name="height" value="0.04742" units="cm"/>
      <inkml:brushProperty name="color" value="#F2395B"/>
    </inkml:brush>
  </inkml:definitions>
  <inkml:trace contextRef="#ctx0" brushRef="#br0">48550 46800 463,'20'-49'3,"-9"4"4,-10 3 5,-8 3 5,-3 18 7,7 35 11,6 35 10,7 34 11,2 18 1,1 4-9,-1 3-9,1 3-8,-1 4-6,1 7-2,-1 6-2,1 7-2,-1 5-2,1 7-2,-1 6-2,1 7-2,-4 16-2,-6 29-3,-6 28-3,-6 28-2,-6 10-6,-2-5-7,-3-7-7,-3-5-7,1-11-5,6-11-5,7-14-3,6-11-3,4-9-2,4-3 3,3-3 2,3-2 2,-1-22 5,-2-36 5,-3-39 6,-3-36 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08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48300 48550 660,'-57'-43'65,"39"17"-2,36 15-3,39 16-2,14 10-9,-5 7-18,-7 6-17,-5 7-18,-6 0-13,-3-2-13,-3-3-12,-2-3-11,-5-2-5,-2 0 3,-3 0 3,-3 0 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09"/>
    </inkml:context>
    <inkml:brush xml:id="br0">
      <inkml:brushProperty name="width" value="0.04684" units="cm"/>
      <inkml:brushProperty name="height" value="0.04684" units="cm"/>
      <inkml:brushProperty name="color" value="#F2395B"/>
    </inkml:brush>
  </inkml:definitions>
  <inkml:trace contextRef="#ctx0" brushRef="#br0">49200 48200 469,'23'-25'3,"-3"0"4,-3 0 6,-2 0 5,-1 0 5,3 0 3,3 0 3,4 0 5,5 1 0,10 4-2,10 3-1,9 3-3,7 3-3,7 3-5,6 3-4,7 4-5,-4 1-4,-12 0-3,-13 0-2,-12 0-3,-7 0-3,1 0-2,-1 0-2,1 0-3,-10 6-3,-19 13-4,-18 12-4,-19 13-5,-15 9 0,-8 6 1,-10 7 2,-9 6 2,-9 1 2,-5-3 2,-7-3 1,-5-2 3,-1-3 1,6 1 5,7-1 3,6 1 4,4-4 2,4-6-1,3-6 0,3-6 0,6-6 5,9-2 8,10-3 8,10-3 10,10-6 4,13-5 3,12-7 1,13-5 2,12-8-1,13-5-6,12-7-4,13-5-6,7-1-3,4 6-3,3 7-1,3 6-2,3 1-2,3-3-4,3-3-3,4-2-4,-3-3-3,-5 1-5,-7-1-4,-5 1-4,-8-3-2,-5-2-2,-7-3-1,-5-3-1,-8-4-3,-5-3-6,-7-3-5,-5-2-6,-8-5-2,-5-2 2,-7-3 3,-5-3 3,-8-4 1,-5-3 4,-7-3 1,-5-2 4,-9-5 2,-9-2 1,-10-3 2,-8-3 2,-6-2 3,1 0 3,-1 0 3,1 0 3,2 3 3,7 6 1,6 7 1,7 6 3,2 4 2,1 4 5,-1 3 5,1 3 4,2 3 2,7 3 2,6 3 1,7 4 0,7 7 5,9 13 7,10 12 8,10 13 7,4 12 0,0 13-7,0 12-8,0 13-7,-2 10-4,-3 10-2,-3 10 0,-2 9-2,-5 7-1,-2 7-3,-3 6-2,-3 7-2,-10 7-3,-16 9-5,-15 10-4,-15 10-3,-11 2-6,-2-3-7,-3-3-6,-3-2-7,-1-11-2,4-15 4,3-15 4,3-16 2,6-16-1,9-16-11,10-15-8,10-15-11,4-12-2,0-6 3,0-6 2,0-6 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09"/>
    </inkml:context>
    <inkml:brush xml:id="br0">
      <inkml:brushProperty name="width" value="0.04117" units="cm"/>
      <inkml:brushProperty name="height" value="0.04117" units="cm"/>
      <inkml:brushProperty name="color" value="#F2395B"/>
    </inkml:brush>
  </inkml:definitions>
  <inkml:trace contextRef="#ctx0" brushRef="#br0">50150 49450 534,'28'25'6,"6"0"14,7 0 12,6 0 14,-1 0 3,-5 0-5,-7 0-6,-5 0-6,0 4-3,10 10-1,10 10-1,9 9 0,2 4-3,-2 1-3,-3-1-2,-3 1-4,-6-6-7,-5-8-9,-7-10-10,-5-9-10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12"/>
    </inkml:context>
    <inkml:brush xml:id="br0">
      <inkml:brushProperty name="width" value="0.04361" units="cm"/>
      <inkml:brushProperty name="height" value="0.04361" units="cm"/>
      <inkml:brushProperty name="color" value="#F2395B"/>
    </inkml:brush>
  </inkml:definitions>
  <inkml:trace contextRef="#ctx0" brushRef="#br0">55300 46800 504,'3'-50'0,"6"0"0,7 0 0,6 0 0,3 3 2,0 6 3,0 7 4,0 6 4,12 3 4,26 0 7,24 0 5,26 0 7,8 1 1,-5 4-2,-7 3-3,-5 3-3,-9 7-3,-9 14-6,-10 11-6,-8 14-5,-11 8-5,-8 7-2,-10 6-2,-9 7-3,-9 2-3,-5 1-2,-7-1-2,-5 1-2,-11 1-2,-11 3 1,-14 3 0,-11 4 1,-9-3 0,-3-5 1,-3-7 2,-2-5 1,-1-4 2,3 0 2,3 0 4,4 0 2,2 1 2,4 4 3,3 3 1,3 3 3,1 4 2,1 7 2,-1 6 2,1 7 2,1 5 0,3 7 2,3 6-1,4 7 2,2 5-2,4 7-1,3 6-3,3 7-1,1 0-3,1-2-2,-1-3-3,1-3-3,1-7-1,3-9 0,3-10 0,4-8-1,2-11-1,4-8-3,3-10-3,3-9-4,6-12-2,9-11-5,10-14-2,10-11-5,7-9 0,6-3 0,7-3 1,6-2 1,4-9-1,4-12-1,3-13-2,3-12-3,-2-9 0,-6-2 0,-6-3-1,-6-3-1,-10 1 1,-12 6 1,-13 7 2,-12 6 0,-7 6 2,1 6 3,-1 7 3,1 6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12"/>
    </inkml:context>
    <inkml:brush xml:id="br0">
      <inkml:brushProperty name="width" value="0.0381" units="cm"/>
      <inkml:brushProperty name="height" value="0.0381" units="cm"/>
      <inkml:brushProperty name="color" value="#F2395B"/>
    </inkml:brush>
  </inkml:definitions>
  <inkml:trace contextRef="#ctx0" brushRef="#br0">56100 48350 577,'-47'-2'4,"6"-3"7,7-3 8,6-2 7,9-1 6,13 3 5,12 3 4,13 4 4,12 1-1,13 0-8,12 0-6,13 0-8,9 0-4,6 0 0,7 0-2,6 0-1,1-4-7,-3-5-13,-3-7-14,-2-5-14,-8-1-8,-8 6-5,-10 7-5,-9 6-4,-9 1 0,-5-3 4,-7-3 5,-5-2 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12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57800 48650 483,'46'-7'85,"-5"-11"-21,-7-14-20,-5-11-22,-9-11-10,-9-5-3,-10-7-2,-8-5-2,-12 6 0,-12 23 1,-13 22 1,-12 22 2,-5 16 0,3 14 0,3 11 0,4 14 0,1 10 0,0 9 2,0 10 1,0 10 1,1 0 0,4-5 0,3-7-1,3-5-1,4-6-1,7-3 1,6-3 1,7-2-1,4-6 0,3-6-2,3-6-2,4-6-2,8-12-4,17-15-9,15-15-8,16-16-8,7-19-3,1-22 1,-1-22 3,1-21 2,-3-7 1,-2 9 3,-3 10 0,-3 10 2,-7 10 3,-9 13 3,-10 12 4,-8 13 4,-6 15 7,1 19 15,-1 19 12,1 19 14,-1 10 2,1 4-10,-1 3-8,1 3-11,1-1-6,3-2-4,3-3-5,4-3-5,2-4-2,4-3-1,3-3-1,3-2-2,1-3-3,1 1-9,-1-1-7,1 1-8,-1-4-7,1-6-5,-1-6-7,1-6-5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13"/>
    </inkml:context>
    <inkml:brush xml:id="br0">
      <inkml:brushProperty name="width" value="0.05405" units="cm"/>
      <inkml:brushProperty name="height" value="0.05405" units="cm"/>
      <inkml:brushProperty name="color" value="#F2395B"/>
    </inkml:brush>
  </inkml:definitions>
  <inkml:trace contextRef="#ctx0" brushRef="#br0">59500 48150 407,'-19'-46'36,"13"10"-1,12 10 0,13 9-2,7 9-2,4 9-6,3 10-3,3 10-5,-1 4-2,-2 0 1,-3 0 2,-3 0 1,-4 3 2,-3 6 0,-3 7 1,-2 6 1,-3 6 0,1 6 0,-1 7 0,1 6-2,-3 6 0,-2 6-2,-3 7-3,-3 6-2,-4 4-1,-3 4-3,-3 3-2,-2 3-1,-3-2-3,1-6-2,-1-6-3,1-6-1,-1-7-1,1-6 0,-1-6 0,1-6 1,-6-9-6,-8-8-12,-10-10-13,-9-9-12,-4-13-3,4-16 6,3-15 7,3-15 5,1-21 2,1-25-3,-1-25-4,1-25-3,2-13-1,7 1 4,6-1 4,7 1 3,0 7 3,-2 16 6,-3 15 3,-3 17 5,-1 13 3,4 13 0,3 12 2,3 13 0,1 16 11,1 23 19,-1 22 21,1 22 19,-1 15 3,1 9-12,-1 10-12,1 10-14,1 0-6,3-5 1,3-7 0,4-5 0,-1-4-3,-3 0-4,-3 0-4,-2 0-6,-1-5-5,3-9-8,3-10-9,4-8-7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5:13"/>
    </inkml:context>
    <inkml:brush xml:id="br0">
      <inkml:brushProperty name="width" value="0.04882" units="cm"/>
      <inkml:brushProperty name="height" value="0.04882" units="cm"/>
      <inkml:brushProperty name="color" value="#F2395B"/>
    </inkml:brush>
  </inkml:definitions>
  <inkml:trace contextRef="#ctx0" brushRef="#br0">60450 48800 450,'50'28'105,"0"6"-22,0 7-22,0 6-22,3 6-10,6 6 5,7 7 3,6 6 4,-1-1-1,-5-5-7,-7-7-6,-5-5-7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3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39666 41377 610,'-7'-10'20,"2"10"11,2 12 14,2 10 12,1 6 1,0 1-9,0 0-10,0 2-10,0 3-8,2 3-4,0 4-4,2 4-6,-1 5-3,-1 7-6,0 8-3,-1 6-5,-1 6-2,2 4 0,0 6-1,2 5 1,0-3-4,3-8-6,2-9-7,2-9-7,0-7-3,-1-4-1,0-6-1,-2-4-1,-1-6 2,-2-6 6,-2-5 5,-2-6 5,-1-5 5,2-3 3,0-3 4,2-2 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7:1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81425 42025 333,'157'63'167,"51"46"-1,49 47 1,51 47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4"/>
    </inkml:context>
    <inkml:brush xml:id="br0">
      <inkml:brushProperty name="width" value="0.04604" units="cm"/>
      <inkml:brushProperty name="height" value="0.04604" units="cm"/>
      <inkml:brushProperty name="color" value="#F2395B"/>
    </inkml:brush>
  </inkml:definitions>
  <inkml:trace contextRef="#ctx0" brushRef="#br0">57900 32750 477,'-43'-10'36,"17"32"11,15 31 12,16 32 13,5 15-2,-2 0-12,-3 0-14,-3 0-12,-2 10-9,0 23-3,0 22-4,0 22-3,-4 2-2,-5-15-2,-7-15-2,-5-16-2,-1-16-5,6-16-13,7-15-11,6-15-12,10-31-10,17-43-9,15-44-8,16-43-8,2-15 0,-8 16 10,-10 15 10,-9 17 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4"/>
    </inkml:context>
    <inkml:brush xml:id="br0">
      <inkml:brushProperty name="width" value="0.05202" units="cm"/>
      <inkml:brushProperty name="height" value="0.05202" units="cm"/>
      <inkml:brushProperty name="color" value="#F2395B"/>
    </inkml:brush>
  </inkml:definitions>
  <inkml:trace contextRef="#ctx0" brushRef="#br0">58550 31050 422,'0'-204'12,"0"45"4,0 43 5,0 45 5,0 30 5,0 19 8,0 19 7,0 19 6,0 19 0,0 23-10,0 22-8,0 22-9,0 12-4,0 3-1,0 3 0,0 4-1,1 4-1,4 6-1,3 7-1,3 6-2,-1 10-2,-2 17-2,-3 15-2,-3 16-3,-2 18-3,0 22-4,0 22-4,0 23-4,1 13-2,4 6-2,3 7-1,3 6-3,4-4-3,7-11-6,6-14-7,7-11-6,0-20-5,-2-24-4,-3-26-5,-3-24-3,-4-26 2,-3-24 8,-3-26 8,-2-24 9,-5-20 5,-2-11 5,-3-14 4,-3-11 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5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58000 32850 606,'-15'-86'55,"23"28"-1,22 28-2,22 29-1,13 22-5,7 20-7,6 18-6,7 20-7,0 6-6,-2-2-8,-3-3-6,-3-3-8,-6-7-7,-5-9-9,-7-10-8,-5-8-8,-6-9-6,-3-6-4,-3-6-3,-2-6-3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5"/>
    </inkml:context>
    <inkml:brush xml:id="br0">
      <inkml:brushProperty name="width" value="0.05141" units="cm"/>
      <inkml:brushProperty name="height" value="0.05141" units="cm"/>
      <inkml:brushProperty name="color" value="#F2395B"/>
    </inkml:brush>
  </inkml:definitions>
  <inkml:trace contextRef="#ctx0" brushRef="#br0">59400 32300 427,'-79'0'48,"45"0"-1,43 0 0,45 0 0,25 0-4,10 0-9,10 0-9,9 0-8,1 0-6,-6 0-2,-6 0-2,-6 0-3,-6 0 0,-2 0-1,-3 0-1,-3 0 0,-7 0-1,-9 0-1,-10 0 0,-8 0-1,-25 9-4,-36 19-7,-39 19-7,-36 19-7,-18 12-3,3 6 4,3 7 3,4 6 3,-1 3 3,-3 0 6,-3 0 4,-2 0 4,-1-4 6,3-5 4,3-7 4,4-5 5,5-8 3,10-5-2,10-7 0,9-5 0,24-12 3,42-16 7,40-15 6,41-15 7,24-15 0,10-12-7,10-13-7,9-12-6,4-7-6,1 1-2,-1-1-2,1 1-3,-4 2-3,-6 7-7,-6 6-6,-6 7-6,-9 4-3,-8 3 1,-10 3 0,-9 4 1,-10 1-8,-9 0-15,-10 0-15,-8 0-15,-14-5-3,-15-9 9,-15-10 8,-16-8 8,-7-3 8,4 7 8,3 6 7,3 7 6,-1 4 5,-2 3 2,-3 3 0,-3 4 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5"/>
    </inkml:context>
    <inkml:brush xml:id="br0">
      <inkml:brushProperty name="width" value="0.05263" units="cm"/>
      <inkml:brushProperty name="height" value="0.05263" units="cm"/>
      <inkml:brushProperty name="color" value="#F2395B"/>
    </inkml:brush>
  </inkml:definitions>
  <inkml:trace contextRef="#ctx0" brushRef="#br0">60150 31450 418,'-93'-72'2,"17"6"6,15 7 5,16 6 5,16 23 10,20 41 15,18 40 16,20 42 15,6 22 1,-2 7-12,-3 6-13,-3 7-12,-6 5-9,-5 7-5,-7 6-5,-5 7-5,-11 8-4,-11 14-2,-14 11-3,-11 14-3,-9-1-5,-3-12-5,-3-13-6,-2-12-5,-5-12-6,-2-8-8,-3-10-6,-3-9-6,-1-13-2,4-16 5,3-15 5,3-15 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6"/>
    </inkml:context>
    <inkml:brush xml:id="br0">
      <inkml:brushProperty name="width" value="0.04638" units="cm"/>
      <inkml:brushProperty name="height" value="0.04638" units="cm"/>
      <inkml:brushProperty name="color" value="#F2395B"/>
    </inkml:brush>
  </inkml:definitions>
  <inkml:trace contextRef="#ctx0" brushRef="#br0">60600 34100 474,'70'23'43,"-9"-3"-5,-10-3-6,-8-2-5,0 0 1,14 7 8,11 6 9,14 7 8,2 2-1,-6 1-9,-6-1-8,-6 1-10,-7-1-6,-6 1-1,-6-1-1,-6 1-3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6"/>
    </inkml:context>
    <inkml:brush xml:id="br0">
      <inkml:brushProperty name="width" value="0.04499" units="cm"/>
      <inkml:brushProperty name="height" value="0.04499" units="cm"/>
      <inkml:brushProperty name="color" value="#F2395B"/>
    </inkml:brush>
  </inkml:definitions>
  <inkml:trace contextRef="#ctx0" brushRef="#br0">64200 30950 489,'-66'-49'1,"19"4"3,19 3 4,19 3 2,19 1 5,23 1 9,22-1 8,22 1 9,18-1 1,16 1-3,15-1-5,17 1-3,2 2-4,-9 7-5,-10 6-4,-8 7-4,-12 4-3,-12 3-2,-13 3-1,-12 4-1,-12 8-2,-8 17 0,-10 15 0,-9 16-1,-12 12-1,-11 9 0,-14 10-1,-11 10-2,-12 4 1,-9 0 0,-10 0-1,-8 0 1,-8 3-1,-2 6 1,-3 7 0,-3 6 1,-1 1-1,4-3 1,3-3-1,3-2 0,3 0 1,3 7 1,3 6 1,4 7 0,2 2 2,4 1 1,3-1 0,3 1 1,6-7 0,9-12-1,10-13-1,10-12-2,5-13-1,4-12 0,3-13-1,3-12-1,7-12-3,14-8-3,11-10-5,14-9-3,8-9-4,7-5-2,6-7-2,7-5-2,0-6-2,-2-3-1,-3-3-1,-3-2-1,-4-5-1,-3-2-4,-3-3-3,-2-3-3,-9 1 0,-12 6 4,-13 7 3,-12 6 3,-7 3 3,1 0 2,-1 0 3,1 0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7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65100 32600 532,'-104'20'12,"45"-9"25,43-10 26,45-8 24,25-8 2,10-2-20,10-3-21,9-3-20,6-1-12,3 4-5,3 3-5,4 3-5,-3 3-7,-5 3-12,-7 3-10,-5 4-12,-9 1-7,-9 0-1,-10 0-3,-8 0-1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7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66900 32500 454,'-22'17'63,"6"-16"-9,7-15-9,6-15-7,1-11-8,-3-2-4,-3-3-6,-2-3-4,-6 4-1,-6 13 0,-6 12 1,-6 13 2,-6 10-1,-2 10 0,-3 10-2,-3 9-1,-4 10 0,-3 14-1,-3 11-1,-2 14 1,-1 5-1,3 1 0,3-1 0,4 1 0,5-4-1,10-6-4,10-6-2,9-6-4,7-6-5,7-2-7,6-3-7,7-3-8,10-10-3,16-16 1,15-15 2,17-15 2,5-17 1,-3-15 3,-3-15 2,-2-16 3,-1-13-1,3-9-5,3-10-3,4-8-6,-7 2 2,-16 16 6,-15 15 6,-15 17 7,-7 14 15,3 17 26,3 15 25,4 16 24,1 13 4,0 14-20,0 11-20,0 14-19,0 5-15,0 1-9,0-1-8,0 1-9,1-3-14,4-2-16,3-3-18,3-3-17,1-9-3,1-11 12,-1-14 12,1-11 11,-3-11 9,-2-5 7,-3-7 8,-3-5 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4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39461 42820 681,'-13'-21'8,"8"5"17,7 5 16,6 5 16,5 3 3,3 2-13,3 2-10,3 2-13,1 1-9,-1 2-10,-1 0-10,-1 1-8,-1 1-10,-1 0-8,0 0-10,-2-1-9,-2 1-3,-1-2 3,-2-1 3,-2 0 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8"/>
    </inkml:context>
    <inkml:brush xml:id="br0">
      <inkml:brushProperty name="width" value="0.05544" units="cm"/>
      <inkml:brushProperty name="height" value="0.05544" units="cm"/>
      <inkml:brushProperty name="color" value="#F2395B"/>
    </inkml:brush>
  </inkml:definitions>
  <inkml:trace contextRef="#ctx0" brushRef="#br0">68500 31650 396,'-46'1'7,"10"4"14,10 3 13,9 3 15,9 6 3,9 9-7,10 10-5,10 10-8,4 5-2,0 4-2,0 3-1,0 3-1,-4 7-2,-5 14-2,-7 11-3,-5 14-1,-4 10-2,0 9 2,0 10 0,0 10 1,0-1-2,0-9-2,0-10-4,0-8-3,-2-12-3,-3-12-3,-3-13-2,-2-12-4,-8-16-5,-8-19-9,-10-18-8,-9-19-9,-4-16-5,4-12 0,3-13-1,3-12-1,-2-19 2,-6-25 2,-6-25 4,-6-25 3,1-4 4,9 20 5,10 18 5,10 20 4,5 16 3,4 16 0,3 15 0,3 17 0,1 21 11,1 28 21,-1 28 22,1 29 22,-1 16 3,1 7-16,-1 6-15,1 7-16,-1-1-9,1-6-3,-1-6-3,1-6-2,-1-10-4,1-12-4,-1-13-4,1-12-4,4-9-9,9-2-13,10-3-13,10-3-13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8"/>
    </inkml:context>
    <inkml:brush xml:id="br0">
      <inkml:brushProperty name="width" value="0.03888" units="cm"/>
      <inkml:brushProperty name="height" value="0.03888" units="cm"/>
      <inkml:brushProperty name="color" value="#F2395B"/>
    </inkml:brush>
  </inkml:definitions>
  <inkml:trace contextRef="#ctx0" brushRef="#br0">69550 32600 565,'48'68'8,"-3"-11"14,-3-14 14,-2-11 16,-1-4 4,3 6-7,3 7-5,4 6-6,-1 3-7,-3 0-5,-3 0-7,-2 0-6,-6 0-3,-6 0 0,-6 0 0,-6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6:2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71550 32150 999,'-41'0'-6,"19"0"-12,19 0-12,19 0-12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31"/>
    </inkml:context>
    <inkml:brush xml:id="br0">
      <inkml:brushProperty name="width" value="0.06008" units="cm"/>
      <inkml:brushProperty name="height" value="0.06008" units="cm"/>
      <inkml:brushProperty name="color" value="#F2395B"/>
    </inkml:brush>
  </inkml:definitions>
  <inkml:trace contextRef="#ctx0" brushRef="#br0">78400 32650 366,'0'-47'6,"0"6"11,0 7 12,0 6 13,-4-1 3,-5-5-2,-7-7-2,-5-5-3,-6-3-5,-3 4-6,-3 3-6,-2 3-7,-5 3-4,-2 3-2,-3 3-1,-3 4-2,-12 2 0,-18 4 1,-19 3 1,-18 3 1,-10 3 1,0 3-1,0 3 1,0 4-1,-5 7-1,-9 13 1,-10 12 0,-8 13-1,-3 9 0,7 6 1,6 7-1,7 6 1,4 4 0,3 4-1,3 3 1,4 3-1,4 4 0,6 7 0,7 6-1,6 7 1,6 2-1,6 1 1,7-1 1,6 1-1,9 1 1,13 3-1,12 3-1,13 4 0,9-3-1,6-5-2,7-7-1,6-5-1,13-6-1,23-3 0,22-3 1,22-2 1,15-5-1,9-2-1,10-3 1,10-3-2,5-4 0,4-3 0,3-3-1,3-2 0,-1-5 0,-2-2 0,-3-3 0,-3-3 0,2-6-1,10-5 2,10-7-1,9-5 1,6-12 0,3-16-2,3-15 0,4-15-2,2-17-1,4-15 0,3-15-2,3-16-1,-1-12 1,-2-5-1,-3-7 1,-3-5 1,-6-8-1,-5-5-1,-7-7-1,-5-5-1,-15-4-2,-22 0 0,-22 0-3,-21 0 0,-20-5-1,-15-9 2,-15-10 2,-16-8 2,-15-3 2,-11 7 2,-14 6 2,-11 7 3,-12 10 1,-9 16 0,-10 15-1,-8 17 1,-9 10 0,-6 6 2,-6 7 2,-6 6 1,-9 10 1,-8 17-2,-10 15 0,-9 16 0,-12 13-5,-11 14-6,-14 11-6,-11 14-6,-9 14-6,-3 20-3,-3 18-4,-2 20-3,17 0-3,42-15-1,40-15-3,41-16-1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32"/>
    </inkml:context>
    <inkml:brush xml:id="br0">
      <inkml:brushProperty name="width" value="0.04898" units="cm"/>
      <inkml:brushProperty name="height" value="0.04898" units="cm"/>
      <inkml:brushProperty name="color" value="#F2395B"/>
    </inkml:brush>
  </inkml:definitions>
  <inkml:trace contextRef="#ctx0" brushRef="#br0">73000 36850 449,'0'-136'1,"0"28"3,0 28 2,0 29 3,-4 10 3,-5-6 5,-7-6 4,-5-6 5,-8-4 1,-5 1-1,-7-1-1,-5 1-1,-9 4-1,-9 9-3,-10 10-3,-8 10-2,-11 11-1,-8 17-1,-10 15-1,-9 16 0,-12 15-2,-11 16-1,-14 15-2,-11 17-1,-3 10 0,10 6 1,10 7 3,9 6 2,2 6 0,-2 6 0,-3 7-1,-3 6 0,2 6 0,10 6 1,10 7 0,9 6 2,13 6-1,20 6-2,18 7-1,20 6-2,13-1-2,9-5 0,10-7-3,10-5 0,13-14-1,19-18-1,19-19 0,19-18 0,21-18-2,26-16 0,24-15-1,26-15-1,18-14 0,13-8 0,12-10 1,13-9 1,10-18-1,10-24-4,10-26-5,9-24-3,1-21-1,-6-16 1,-6-15 2,-6-15 2,-12-12 0,-15-6 1,-15-6 0,-16-6 0,-19-1 1,-22 7-1,-22 6 0,-21 7 0,-21 4 0,-19 3 1,-18 3 1,-19 4 0,-22-1 1,-25-3 0,-25-3 0,-25-2 0,-22 8 1,-19 22 0,-18 22 0,-19 23 1,-16 19-1,-12 19-1,-13 19-3,-12 19-1,-15 32 0,-15 47 0,-15 47 2,-16 48 1,18 5-8,54-34-14,53-35-15,53-33-16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55"/>
    </inkml:context>
    <inkml:brush xml:id="br0">
      <inkml:brushProperty name="width" value="0.06195" units="cm"/>
      <inkml:brushProperty name="height" value="0.06195" units="cm"/>
      <inkml:brushProperty name="color" value="#F2395B"/>
    </inkml:brush>
  </inkml:definitions>
  <inkml:trace contextRef="#ctx0" brushRef="#br0">73650 48350 355,'-91'0'31,"19"0"-4,19 0-4,19 0-6,15 1 7,13 4 19,12 3 18,13 3 20,10-2 0,10-6-15,10-6-16,9-6-16,2-2-9,-2 3-5,-3 3-3,-3 4-5,-1 1-2,4 0-2,3 0-2,3 0-2,3 0-1,3 0-2,3 0-1,4 0-2,2 1-1,4 4 0,3 3 0,3 3-1,-1-1 0,-2-2 1,-3-3 0,-3-3 0,-1-2 2,4 0 0,3 0 2,3 0 1,-1 0 1,-2 0-1,-3 0 0,-3 0-1,-6 0-1,-5 0 1,-7 0 0,-5 0 0,-3 0-1,4 0 1,3 0-1,3 0-1,-1 0 0,-2 0 0,-3 0-1,-3 0-1,2 0 0,10 0-2,10 0 0,9 0 0,6 1-2,3 4-1,3 3-1,4 3-1,-3-1 0,-5-2 1,-7-3 1,-5-3 1,-8-2 2,-5 0 1,-7 0 2,-5 0 1,-3 1 1,4 4-1,3 3 0,3 3 0,-1 1-1,-2 1 1,-3-1-2,-3 1 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57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79250 44250 552,'0'-41'8,"0"19"14,0 19 15,0 19 15,-2 10 0,-3 4-13,-3 3-14,-2 3-13,-1 1-9,3 1-4,3-1-3,4 1-4,7-6-1,13-8 2,12-10 1,13-9 1,10-9 1,10-5-1,10-7-2,9-5 0,-1-3 0,-8 4 1,-10 3 1,-9 3 2,-9 3 0,-5 3 0,-7 3 1,-5 4 0,-14 10-1,-18 19-2,-19 19 0,-18 19-3,-10 4 1,0-9 1,0-10 2,0-8 1,1-6 1,4 1 1,3-1 1,3 1 1,1-4 1,1-6 0,-1-6 1,1-6 0,8-6 2,20-2 4,18-3 4,20-3 5,14-6 0,14-5-3,11-7-3,14-5-2,0-3-3,-8 4-2,-10 3-2,-9 3-3,-10 6-3,-9 9-5,-10 10-4,-8 10-6,-14 5 0,-15 4 3,-15 3 2,-16 3 3,-12 1 3,-5 1 0,-7-1 2,-5 1 0,-3-3 1,4-2 0,3-3-1,3-3 0,1-4 2,1-3 4,-1-3 4,1-2 4,2-3 3,7 1-1,6-1 2,7 1-1,15-1 3,25 1 6,25-1 5,25 1 6,17-6-1,9-8-6,10-10-6,10-9-7,5-5-4,4 0-4,3 0-3,3 0-4,-4 1-1,-8 4 1,-10 3 0,-9 3 0,-20-1-9,-27-2-18,-28-3-20,-28-3-19,-17-1-1,-2 4 18,-3 3 18,-3 3 18,1 1 15,6 1 9,7-1 12,6 1 9,4 4 8,4 9 1,3 10 2,3 10 2,4 8-1,7 10-6,6 10-6,7 9-6,2 4-4,1 1-1,-1-1-2,1 1-1,-3 1-3,-2 3-2,-3 3-3,-3 4-3,-2 2-2,0 4-4,0 3-2,0 3-3,-2-5-2,-3-12-3,-3-13-2,-2-12-3,-5-9-2,-2-2 0,-3-3 0,-3-3-2,-4-6 1,-3-5 1,-3-7 1,-2-5 2,-3-8 2,1-5 2,-1-7 2,1-5 4,-1-8 1,1-5 1,-1-7 2,1-5 1,2-3 3,7 4 2,6 3 4,7 3 4,4 1 0,3 1 0,3-1-2,4 1 0,10-6-4,19-8-5,19-10-7,19-9-5,12-7-3,6-3-2,7-3-1,6-2 0,1 0-4,-3 7-3,-3 6-6,-2 7-3,-11 7-2,-15 9 3,-15 10 3,-16 10 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57"/>
    </inkml:context>
    <inkml:brush xml:id="br0">
      <inkml:brushProperty name="width" value="0.04326" units="cm"/>
      <inkml:brushProperty name="height" value="0.04326" units="cm"/>
      <inkml:brushProperty name="color" value="#F2395B"/>
    </inkml:brush>
  </inkml:definitions>
  <inkml:trace contextRef="#ctx0" brushRef="#br0">80850 44250 508,'-19'-22'47,"13"6"-6,12 7-6,13 6-5,10 4-5,10 4-3,10 3-4,9 3-3,2 3-3,-2 3-5,-3 3-4,-3 4-4,-7 1-3,-9 0-3,-10 0-3,-8 0-1,-8 3-4,-2 6-4,-3 7-5,-3 6-3,-7 1-3,-9-3-1,-10-3-2,-8-2 0,-6-6 2,1-6 5,-1-6 5,1-6 5,-4-6 4,-6-2 3,-6-3 3,-6-3 2,-1-2 3,7 0 3,6 0 4,7 0 4,4 1 4,3 4 5,3 3 6,4 3 5,2 4 3,4 7 2,3 6 1,3 7 1,3 7-1,3 9-1,3 10-2,4 10-1,1 5-3,0 4-2,0 3-2,0 3-2,0 4-2,0 7-2,0 6-2,0 7-1,-4 8-4,-5 14-2,-7 11-4,-5 14-3,-6 5-2,-3 1 3,-3-1 0,-2 1 3,-5-4-6,-2-6-12,-3-6-12,-3-6-11,-2-10-7,0-12-5,0-13-4,0-12-5,1-16 0,4-19 2,3-18 1,3-19 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57"/>
    </inkml:context>
    <inkml:brush xml:id="br0">
      <inkml:brushProperty name="width" value="0.04606" units="cm"/>
      <inkml:brushProperty name="height" value="0.04606" units="cm"/>
      <inkml:brushProperty name="color" value="#F2395B"/>
    </inkml:brush>
  </inkml:definitions>
  <inkml:trace contextRef="#ctx0" brushRef="#br0">80400 45700 477,'73'-90'32,"-3"23"0,-3 22 1,-2 22 0,-1 12-2,3 3-5,3 3-5,4 4-4,-1-1-8,-3-3-10,-3-3-10,-2-2-10,-8-1-5,-8 3 0,-10 3 0,-9 4 1,-9-3-1,-5-5-2,-7-7-1,-5-5-2,-8-4 3,-5 0 7,-7 0 6,-5 0 7,-4 0 5,0 0 1,0 0 3,0 0 3,1 1 1,4 4 1,3 3 1,3 3 1,1 1 7,1 1 11,-1-1 11,1 1 12,1 4 3,3 9-4,3 10-4,4 10-4,-3 7-4,-5 6-3,-7 7-3,-5 6-3,-3 4-4,4 4-2,3 3-4,3 3-3,1 3-2,1 3-1,-1 3 0,1 4-2,1-3 0,3-5-2,3-7-1,4-5 0,11-8-4,23-5-6,22-7-5,22-5-6,10-11-4,1-11-1,-1-14-2,1-11-2,-1-7-1,1 0-3,-1 0-2,1 0-3,-7 1 0,-12 4-2,-13 3 0,-12 3-1,-9 4 0,-2 7-2,-3 6 0,-3 7-1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8:58"/>
    </inkml:context>
    <inkml:brush xml:id="br0">
      <inkml:brushProperty name="width" value="0.0336" units="cm"/>
      <inkml:brushProperty name="height" value="0.0336" units="cm"/>
      <inkml:brushProperty name="color" value="#F2395B"/>
    </inkml:brush>
  </inkml:definitions>
  <inkml:trace contextRef="#ctx0" brushRef="#br0">81550 45550 654,'-68'-2'0,"17"-3"0,15-3 0,16-2 0,15 2 9,16 9 19,15 10 17,17 10 18,8 8 3,4 10-13,3 10-13,3 9-14,-1 6-12,-2 3-12,-3 3-13,-3 4-12,-7-6-12,-9-11-14,-10-14-13,-8-11-14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6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8610 1339 411,'-8'-14'6,"0"1"9,0 2 11,0 2 10,1 6 9,-1 8 10,0 9 7,0 10 10,1 3-2,2 2-14,2 1-12,2 1-13,1 1-9,-2 2-4,0 3-5,-1 1-4,-1 4-4,2 6-2,0 6-3,2 5-1,-1 3-2,-1-1 1,0 0 1,-1-2 0,-1-3-1,2-6-5,0-6-4,2-6-4,0-5-1,0-3 0,0-5 2,0-3 0,1-4 2,4-1-1,2-3 0,4-1 1,1-3-1,1-2-2,1-4-2,1-2-1,2-5-2,1-2 0,3-5 1,2-4-1,0-4-3,-1-7-5,-1-5-7,-1-6-5,-2-2 0,-5 3 5,-3 4 6,-4 2 4,-2 2 4,0 1 0,0 1 1,0 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4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40700 41700 691,'23'0'111,"-1"2"-27,-1 0-25,-1 2-28,0 0-16,-1 0-7,1-1-8,0 1-7,-1 0-7,1 0-8,-1 0-8,1 0-7,-2 0-6,-3 2 0,-2 0-3,-4 1-2,-2 1 4,-2 0 7,-3 0 7,0 0 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19"/>
    </inkml:context>
    <inkml:brush xml:id="br0">
      <inkml:brushProperty name="width" value="0.04492" units="cm"/>
      <inkml:brushProperty name="height" value="0.04492" units="cm"/>
      <inkml:brushProperty name="color" value="#F2395B"/>
    </inkml:brush>
  </inkml:definitions>
  <inkml:trace contextRef="#ctx0" brushRef="#br0">46900 30550 489,'-83'-44'10,"34"13"20,35 12 21,35 13 19,19 7 4,7 4-14,6 3-14,7 3-13,5-1-8,7-2-5,6-3-5,7-3-4,5-2-2,7 0-2,6 0 0,7 0-1,4-2 0,3-3 0,3-3 1,4-2 1,2-3-2,4 1-3,3-1-3,3 1-2,3-1-2,3 1-1,3-1 1,4 1-1,4-3 0,6-2-1,7-3-1,6-3 0,3-1-1,0 4 1,0 3-1,0 3 1,-4 3 1,-5 3 1,-7 3 1,-5 4 2,-6 1 0,-3 0 1,-3 0 0,-2 0 1,-1 3 0,3 6-1,3 7 0,4 6-1,-1 1 0,-3-3-2,-3-3-1,-2-2-1,-3-1 0,1 3 1,-1 3 1,1 4 0,2-3 1,7-5-2,6-7 0,7-5-1,0-4-1,-2 0 0,-3 0-1,-3 0 1,-1 0-1,4 0-1,3 0-1,3 0-1,4 1-1,7 4 3,6 3 0,7 3 1,2-1 1,1-2 1,-1-3 1,1-3 1,4-6 1,9-5 1,10-7 2,10-5 2,7-3 0,6 4-1,7 3-1,6 3-1,1 3-1,-3 3 1,-3 3 0,-2 4 0,-3 1 0,1 0-1,-1 0-1,1 0 0,-3 0-2,-2 0-1,-3 0-1,-3 0-1,-7-2-1,-9-3 1,-10-3-1,-8-2 0,-9-1 1,-6 3-1,-6 3 0,-6 4 0,-9 1-1,-8 0-3,-10 0-4,-9 0-2,-18 0-2,-24 0 3,-26 0 2,-24 0 1,-13-2 2,0-3-2,0-3 0,0-2-1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19"/>
    </inkml:context>
    <inkml:brush xml:id="br0">
      <inkml:brushProperty name="width" value="0.03999" units="cm"/>
      <inkml:brushProperty name="height" value="0.03999" units="cm"/>
      <inkml:brushProperty name="color" value="#F2395B"/>
    </inkml:brush>
  </inkml:definitions>
  <inkml:trace contextRef="#ctx0" brushRef="#br0">49000 28950 550,'-24'-90'3,"4"23"7,3 22 7,3 22 7,-2 13 6,-6 7 7,-6 6 7,-6 7 6,-10 8-1,-12 14-11,-13 11-9,-12 14-10,-10 11-6,-6 14-3,-6 11-3,-6 14-3,-4 2-2,1-6-1,-1-6-1,1-6-1,2-7 1,7-6 0,6-6 2,7-6 1,5-2 2,7 3-1,6 3 2,7 4-1,7-4 1,9-9 0,10-10-1,10-8 0,11-1-1,17 9 1,15 10-2,16 10 1,15 0-3,16-5-6,15-7-4,17-5-5,8-8-2,4-5-1,3-7 1,3-5 0,4-3 1,7 4 0,6 3 0,7 3 0,4 1-2,3 1-7,3-1-6,4 1-7,-14-6 1,-27-8 4,-28-10 6,-28-9 5,-15-4 1,1 4-4,-1 3-5,1 3-3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0"/>
    </inkml:context>
    <inkml:brush xml:id="br0">
      <inkml:brushProperty name="width" value="0.03438" units="cm"/>
      <inkml:brushProperty name="height" value="0.03438" units="cm"/>
      <inkml:brushProperty name="color" value="#F2395B"/>
    </inkml:brush>
  </inkml:definitions>
  <inkml:trace contextRef="#ctx0" brushRef="#br0">45550 32900 639,'-85'-47'73,"32"6"-15,31 7-12,32 6-14,24 3-7,19 0-3,19 0-3,19 0-2,16-2-2,17-3-1,15-3-2,16-2-1,7-3-3,1 1-2,-1-1-4,1 1-2,-7 2-3,-12 7-3,-13 6-3,-12 7-3,-12 2-9,-8 1-13,-10-1-13,-9 1-13,-12 4-4,-11 9 8,-14 10 7,-11 10 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0"/>
    </inkml:context>
    <inkml:brush xml:id="br0">
      <inkml:brushProperty name="width" value="0.03634" units="cm"/>
      <inkml:brushProperty name="height" value="0.03634" units="cm"/>
      <inkml:brushProperty name="color" value="#F2395B"/>
    </inkml:brush>
  </inkml:definitions>
  <inkml:trace contextRef="#ctx0" brushRef="#br0">46450 32850 605,'-72'0'5,"6"0"11,7 0 10,6 0 11,12 9 6,19 19-2,19 19 1,19 19-1,9 15-2,0 13-6,0 12-6,0 13-6,-4 7-6,-5 4-7,-7 3-7,-5 3-8,-4-4-10,0-8-11,0-10-13,0-9-12,3-15-5,6-18 1,7-19 0,6-18 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0"/>
    </inkml:context>
    <inkml:brush xml:id="br0">
      <inkml:brushProperty name="width" value="0.04506" units="cm"/>
      <inkml:brushProperty name="height" value="0.04506" units="cm"/>
      <inkml:brushProperty name="color" value="#F2395B"/>
    </inkml:brush>
  </inkml:definitions>
  <inkml:trace contextRef="#ctx0" brushRef="#br0">48250 32250 488,'-22'-18'80,"6"17"-9,7 15-10,6 16-9,7 13-8,10 14-7,10 11-7,9 14-8,1 14-4,-6 20 0,-6 18-2,-6 20 0,-4 13-2,1 9-2,-1 10-2,1 10-3,-3 8-3,-2 10-6,-3 10-6,-3 9-4,-2 12-3,0 16 2,0 15 3,0 17 1,-2-4-5,-3-22-10,-3-22-12,-2-21-11,-5-18-2,-2-12 5,-3-13 7,-3-12 5,-1-24 1,4-34-4,3-35-3,3-33-5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0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48000 32600 582,'-27'-29'86,"-3"45"-12,-3 43-11,-2 45-13,-6 28-8,-6 17-6,-6 15-7,-6 16-5,-2-1-11,3-15-15,3-15-15,4-16-16,5-16-6,10-16 6,10-15 5,9-15 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0"/>
    </inkml:context>
    <inkml:brush xml:id="br0">
      <inkml:brushProperty name="width" value="0.04537" units="cm"/>
      <inkml:brushProperty name="height" value="0.04537" units="cm"/>
      <inkml:brushProperty name="color" value="#F2395B"/>
    </inkml:brush>
  </inkml:definitions>
  <inkml:trace contextRef="#ctx0" brushRef="#br0">48550 32350 484,'32'26'78,"17"4"-11,15 3-13,16 3-12,9 6-5,3 9-1,3 10 0,4 10 1,-4 2-3,-9-3-5,-10-3-5,-8-2-4,-4 0-6,3 7-7,3 6-6,4 7-7,-6-4-9,-11-12-12,-14-13-11,-11-12-12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3"/>
    </inkml:context>
    <inkml:brush xml:id="br0">
      <inkml:brushProperty name="width" value="0.04817" units="cm"/>
      <inkml:brushProperty name="height" value="0.04817" units="cm"/>
      <inkml:brushProperty name="color" value="#F2395B"/>
    </inkml:brush>
  </inkml:definitions>
  <inkml:trace contextRef="#ctx0" brushRef="#br0">65550 13400 456,'-30'-46'26,"41"10"9,40 10 8,42 9 9,25 4 0,14 1-9,11-1-8,14 1-8,-3-1-7,-15 1-5,-15-1-4,-16 1-5,-8 1-9,0 3-12,0 3-13,0 4-12,-19-3-8,-37-5-3,-38-7-4,-37-5-2,-24-8 3,-9-5 13,-10-7 11,-8-5 12,-4-9 7,3-9 3,3-10 2,4-8 3,4-4 1,6 3 2,7 3 1,6 4 2,7 7 4,10 13 7,10 12 6,9 13 7,6 21 10,3 32 10,3 31 12,4 32 12,2 19 0,4 10-12,3 10-11,3 9-12,-1 12-8,-2 16-5,-3 15-4,-3 17-6,-2 5-1,0-3-1,0-3 0,0-2 0,1-5-2,4-2-2,3-3-3,3-3-4,1-10-1,1-16-4,-1-15-1,1-15-3,12-43-7,25-69-10,25-68-10,25-69-11,12-55-5,1-41-2,-1-40 0,1-40-1,-12 8 5,-21 60 8,-22 60 11,-22 59 8,-11 31 5,0 3-1,0 3-2,0 4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3"/>
    </inkml:context>
    <inkml:brush xml:id="br0">
      <inkml:brushProperty name="width" value="0.03564" units="cm"/>
      <inkml:brushProperty name="height" value="0.03564" units="cm"/>
      <inkml:brushProperty name="color" value="#F2395B"/>
    </inkml:brush>
  </inkml:definitions>
  <inkml:trace contextRef="#ctx0" brushRef="#br0">67700 11250 617,'-24'-25'0,"4"0"0,3 0 0,3 0 0,-1 1 5,-2 4 10,-3 3 11,-3 3 10,5 15 8,17 29 6,15 28 5,16 28 6,7 10-9,1-5-22,-1-7-21,1-5-23,1-9-10,3-9 2,3-10 1,4-8 2,-3-11 2,-5-8 2,-7-10 3,-5-9 2,-4-7-6,0-3-16,0-3-17,0-2-15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4"/>
    </inkml:context>
    <inkml:brush xml:id="br0">
      <inkml:brushProperty name="width" value="0.04949" units="cm"/>
      <inkml:brushProperty name="height" value="0.04949" units="cm"/>
      <inkml:brushProperty name="color" value="#F2395B"/>
    </inkml:brush>
  </inkml:definitions>
  <inkml:trace contextRef="#ctx0" brushRef="#br0">68950 10700 444,'-30'56'90,"-9"13"-19,-10 12-18,-8 13-19,-9 15-12,-6 19-7,-6 19-7,-6 19-6,-4 2-6,1-11-4,-1-14-4,1-11-4,1-14-2,3-11 1,3-14 1,4-11 1,4-15 0,6-16-3,7-15-3,6-15-2,6-12 0,6-6 1,7-6 3,6-6 2,9 1 8,13 9 16,12 10 14,13 10 15,2 8 6,-5 10-5,-7 10-5,-5 9-4,-4 2-4,0-2-4,0-3-4,0-3-4,0-4-2,0-3-1,0-3-2,0-2-2,9-14-5,19-21-10,19-22-10,19-22-10,10-15-4,4-5 4,3-7 4,3-5 2,3-6 5,3-3 4,3-3 4,4-2 5,-6 6 4,-11 20 4,-14 18 4,-11 20 4,-17 14 6,-18 14 7,-19 11 7,-18 14 6,-14 7 1,-5 3-7,-7 3-8,-5 4-6,-4 2-7,0 4-6,0 3-6,0 3-5,14-11-8,28-25-8,28-25-8,29-25-9,8-8 1,-8 9 9,-10 10 10,-9 10 9,-10 10 7,-9 13 3,-10 12 3,-8 13 3,-15 10 2,-19 10-2,-18 10-1,-19 9-2,-8 4-1,3 1-1,3-1-2,4 1-2,5-7 0,10-12-2,10-13-1,9-12-1,7-15 0,7-15 0,6-15 1,7-16 0,11-12 1,20-5 3,18-7 1,20-5 2,5 0 3,-6 10 4,-6 10 2,-6 9 5,-7 12 3,-6 16 7,-6 15 6,-6 17 5,-9 10 2,-8 6-2,-10 7-2,-9 6-2,-4-1-4,4-5-4,3-7-5,3-5-4,1-6-2,1-3-1,-1-3 1,1-2 1,1-3-2,3 1-2,3-1-2,4 1-2,1 1-1,0 3-1,0 3-1,0 4 0,0-1 0,0-3 0,0-3-1,0-2 1,7-22-10,17-36-18,15-39-19,16-36-17,4-18-3,-6 3 11,-6 3 13,-6 4 12,-2 4 9,3 6 3,3 7 5,4 6 5,-3 12 9,-5 19 16,-7 19 16,-5 19 15,-6 16 6,-3 17-7,-3 15-6,-2 16-5,-5 10-5,-2 7-2,-3 6-2,-3 7-2,-6 2-5,-5 1-4,-7-1-5,-5 1-6,-6-4-5,-3-6-3,-3-6-6,-2-6-3,-1-7-4,3-6-4,3-6-3,4-6-3,4-16-6,6-25-7,7-25-7,6-25-7,7-19 0,10-12 6,10-13 6,9-12 6,4-4 6,1 7 3,-1 6 5,1 7 3,-3 8 4,-2 14 2,-3 11 2,-3 14 2,-4 7 4,-3 3 2,-3 3 3,-2 4 3,-3 1 4,1 0 2,-1 0 2,1 0 3,1 0 3,3 0 2,3 0 3,4 0 2,4 0 2,6 0 0,7 0 0,6 0 0,6 0-2,6 0-2,7 0-2,6 0-3,1 0-3,-3 0-4,-3 0-4,-2 0-3,-5 3-2,-2 6-1,-3 7 0,-3 6-1,-6-2-6,-5-9-9,-7-10-11,-5-8-10,-12-8-5,-16-2 0,-15-3-2,-15-3-1,-11-4 5,-2-3 9,-3-3 9,-3-2 10,-4-3 8,-3 1 5,-3-1 6,-2 1 5,2 4 5,9 9 5,10 10 5,10 10 4,10 16 7,13 26 9,12 24 8,13 26 9,4 16-1,-3 10-8,-3 10-10,-2 9-9,-5 12-7,-2 16-5,-3 15-6,-3 17-5,-7 7-6,-9 0-5,-10 0-5,-8 0-5,-11-5-7,-8-9-9,-10-10-9,-9-8-8,-4-14-7,4-15-4,3-15-3,3-16-5,6-16 1,9-16 4,10-15 5,10-15 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5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40488 42250 643,'-28'2'41,"7"6"2,7 4 3,7 5 1,2 3-2,2 1-8,-1 1-8,0 1-7,0 1-5,0-1-5,0 1-4,0-1-4,1-1-2,0-3-2,2-3 0,0-3-2,3-3-7,4-6-14,4-4-13,4-6-14,2-4-3,3-5 6,1-5 8,3-5 6,0-2 7,-1 1 6,-1 1 6,-1 1 6,-1 3 6,-3 3 4,-1 4 5,-2 5 4,-4 4 6,-5 6 6,-4 5 7,-5 7 6,-4 4 1,-2 1-6,-2 3-6,-1 1-5,-2 1-5,2-3-5,1-1-3,1-2-4,1-3-3,2-1-4,2-2-1,3-2-4,3-5-3,7-5-5,7-5-4,8-7-4,1-1 0,-1 2 7,-3 4 5,-1 3 6,-3 1 4,-1 2 1,-2 0 2,-2 2 1,-2 1 0,-2 2 1,-3 2-1,0 2 0,-5 2 1,-2 3 1,-5 3 0,-4 3 1,-1 2 0,-1 0-1,0-1-2,1 1-2,-2-2 0,0-1-1,-1-3 0,-1-1-1,-1-2 1,1 0 0,-1-2 1,1-1 2,-1 0 0,1 0 1,-1 0 1,0 0 1,2-1 4,1-1 3,2 0 5,3-2 5,4 0 3,8 0 2,8 0 2,8 0 2,5-1-2,6-1-8,5 0-7,5-1-9,3-2-6,4-1-7,3 0-7,2-1-7,1-2-4,-2 0 0,-2-1-1,-2-2-1,-3 0-1,-3-1-5,-5-2-4,-4 0-5,-4 0 2,-5 3 5,-5 1 6,-4 2 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4"/>
    </inkml:context>
    <inkml:brush xml:id="br0">
      <inkml:brushProperty name="width" value="0.03694" units="cm"/>
      <inkml:brushProperty name="height" value="0.03694" units="cm"/>
      <inkml:brushProperty name="color" value="#F2395B"/>
    </inkml:brush>
  </inkml:definitions>
  <inkml:trace contextRef="#ctx0" brushRef="#br0">69500 14200 595,'31'26'3,"13"4"5,12 3 5,13 3 6,7 6 8,4 9 8,3 10 10,3 10 9,4 4-1,7 0-10,6 0-10,7 0-10,-7-8-7,-19-16-3,-18-15-2,-19-15-3,-12-7-15,-2 3-31,-3 3-30,-3 4-30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6"/>
    </inkml:context>
    <inkml:brush xml:id="br0">
      <inkml:brushProperty name="width" value="0.05148" units="cm"/>
      <inkml:brushProperty name="height" value="0.05148" units="cm"/>
      <inkml:brushProperty name="color" value="#F2395B"/>
    </inkml:brush>
  </inkml:definitions>
  <inkml:trace contextRef="#ctx0" brushRef="#br0">70950 12250 427,'1'75'92,"4"0"-14,3 0-14,3 0-14,-1 3-10,-2 6-5,-3 7-6,-3 6-5,-2 7-5,0 10-5,0 10-4,0 9-4,-4-1-5,-5-8-4,-7-10-4,-5-9-5,-1-24-6,6-37-10,7-38-11,6-37-10,10-35-2,17-31 5,15-31 4,16-31 6,7-10 3,1 13 5,-1 12 2,1 13 5,-4 15 2,-6 19 2,-6 19 2,-6 19 1,-7 13 9,-6 10 14,-6 10 14,-6 9 14,-2 12 8,3 16 4,3 15 3,4 17 4,-3 10-4,-5 6-8,-7 7-9,-5 6-8,-4 3-8,0 0-4,0 0-5,0 0-4,-4 3-5,-5 6-4,-7 7-4,-5 6-5,-8-1-2,-5-5 1,-7-7 0,-5-5 0,-1-11 0,6-11-3,7-14 0,6-11-3,4-15 0,4-16 0,3-15 1,3-15 1,6-18-2,9-19-4,10-18-3,10-19-5,13-10 1,19 1 4,19-1 3,19 1 5,9 2 1,0 7 2,0 6 1,0 7 1,-4 5 2,-5 7 2,-7 6 2,-5 7 2,-6 5 4,-3 7 7,-3 6 7,-2 7 6,-6 7 5,-6 9 4,-6 10 5,-6 10 4,-7 7 1,-6 6 0,-6 7-2,-6 6-1,-6 6-1,-2 6-1,-3 7-1,-3 6-2,-4 7-2,-3 10-3,-3 10-3,-2 9-2,-6 6-3,-6 3 1,-6 3-1,-6 4 0,-6 4-2,-2 6-4,-3 7-3,-3 6-4,-4 1-3,-3-3-3,-3-3-3,-2-2-3,2-12-6,9-19-6,10-18-6,10-19-8,4-18-3,0-15-1,0-15 0,0-16-2,3-27-1,6-37-4,7-38-3,6-37-3,6-4 2,6 32 7,7 31 7,6 32 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6"/>
    </inkml:context>
    <inkml:brush xml:id="br0">
      <inkml:brushProperty name="width" value="0.05563" units="cm"/>
      <inkml:brushProperty name="height" value="0.05563" units="cm"/>
      <inkml:brushProperty name="color" value="#F2395B"/>
    </inkml:brush>
  </inkml:definitions>
  <inkml:trace contextRef="#ctx0" brushRef="#br0">72750 11850 395,'114'-158'2,"-22"34"4,-22 35 5,-21 35 3,-12 21 3,1 9 2,-1 10 0,1 10 1,-3 7 0,-2 6-2,-3 7-2,-3 6-1,-2 7-1,0 10-1,0 10 1,0 9-1,-2 7 1,-3 7 1,-3 6 0,-2 7 1,-3 2 1,1 1-2,-1-1-1,1 1 0,-1-1 0,1 1 2,-1-1 3,1 1 2,-1 8 1,1 20 0,-1 18 1,1 20 0,-1 3-2,1-8-2,-1-10-4,1-9-3,-3 4-2,-2 19-3,-3 19-2,-3 19-2,-1-2-2,4-22-1,3-22 0,3-21-2,-1-18-4,-2-12-7,-3-13-5,-3-12-7,-10-19-6,-16-25-4,-15-25-5,-15-25-5,-9-27 0,1-28 2,-1-28 3,1-27 3,2-28 2,7-24 4,6-26 1,7-24 4,7-6 3,9 17 5,10 15 4,10 16 5,5 16 4,4 20 3,3 18 3,3 20 3,3 16 2,3 16 1,3 15 2,4 17 0,1 13 3,0 13 2,0 12 3,0 13 2,-2 13 0,-3 17-1,-3 15-4,-2 16-1,-11 16-2,-15 20-1,-15 18-1,-16 20-1,-10 8-3,-3 1-2,-3-1-2,-2 1-4,0-9-2,7-15-1,6-15-1,7-16-1,5-15-2,7-11-1,6-14-2,7-11-1,8-18 0,14-22 0,11-22 1,14-21 1,5-9-3,1 7-7,-1 6-5,1 7-6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6"/>
    </inkml:context>
    <inkml:brush xml:id="br0">
      <inkml:brushProperty name="width" value="0.04401" units="cm"/>
      <inkml:brushProperty name="height" value="0.04401" units="cm"/>
      <inkml:brushProperty name="color" value="#F2395B"/>
    </inkml:brush>
  </inkml:definitions>
  <inkml:trace contextRef="#ctx0" brushRef="#br0">75000 11300 499,'-66'-63'68,"19"26"-3,19 24-5,19 26-3,12 22-6,6 23-8,7 22-8,6 22-7,-1 10-5,-5 1-3,-7-1-3,-5 1-2,-8-3-5,-5-2-3,-7-3-5,-5-3-5,0-20-17,10-33-29,10-35-29,9-34-29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28"/>
    </inkml:context>
    <inkml:brush xml:id="br0">
      <inkml:brushProperty name="width" value="0.0517" units="cm"/>
      <inkml:brushProperty name="height" value="0.0517" units="cm"/>
      <inkml:brushProperty name="color" value="#F2395B"/>
    </inkml:brush>
  </inkml:definitions>
  <inkml:trace contextRef="#ctx0" brushRef="#br0">75350 11050 425,'90'-90'26,"-18"23"1,-19 22 1,-18 22 0,-10 16 0,0 14 2,0 11 2,0 14 0,0 8 0,0 7-4,0 6-4,0 7-2,0 7-4,0 9-2,0 10-3,0 10-2,-5 4-4,-9 0-3,-10 0-4,-8 0-3,-11-2-5,-8-3-2,-10-3-3,-9-2-3,-9-8-4,-5-8-4,-7-10-3,-5-9-5,-4-12-1,0-11 1,0-14 0,0-11 1,3-14 2,6-11 4,7-14 4,6-11 3,7-12 4,10-9 2,10-10 2,9-8 1,13-4 3,20 3 3,18 3 2,20 4 3,10 5 4,3 10 4,3 10 4,4 9 5,-1 7 3,-3 7 0,-3 6 1,-2 7 1,-8 4-1,-8 3-3,-10 3-1,-9 4-3,-7 7-1,-3 13-2,-3 12-3,-2 13-1,-6 4-1,-6-3-2,-6-3-2,-6-2-1,-4-3-2,1 1-4,-1-1-3,1 1-4,-4-3-1,-6-2 1,-6-3 1,-6-3 1,-6 1-2,-2 6-3,-3 7-4,-3 6-4,-6 4-1,-5 4 2,-7 3 3,-5 3 2,-3 1 2,4 1 4,3-1 3,3 1 4,4-6 1,7-8 1,6-10 2,7-9-1,11-9 4,20-5 5,18-7 5,20-5 4,13-11 0,9-11-6,10-14-6,10-11-7,4-7-3,0 0-2,0 0 0,0 0-2,-4 3-1,-5 6 1,-7 7-2,-5 6 1,-14 9 7,-18 13 17,-19 12 14,-18 13 17,-7 10 3,6 10-7,7 10-8,6 9-9,1 6-3,-3 3 0,-3 3 0,-2 4 0,-1 2 0,3 4-2,3 3-1,4 3-1,1 4-2,0 7-3,0 6-1,0 7-4,-2-4-1,-3-12-3,-3-13-1,-2-12-3,-5-26-12,-2-36-23,-3-39-22,-3-36-23,1-25-5,6-8 12,7-10 13,6-9 13,3 4 9,0 19 6,0 19 6,0 19 6,-5 16 7,-9 17 9,-10 15 10,-8 16 10,-4 7 3,3 1-3,3-1-2,4 1-3,1-1-1,0 1 0,0-1 0,0 1 1,0 1-2,0 3 0,0 3-2,0 4-1,-2-3-7,-3-5-10,-3-7-12,-2-5-10,6-3 4,20 4 23,18 3 22,20 3 22,10-2 5,3-6-9,3-6-10,4-6-11,2-6-6,4-2-5,3-3-3,3-3-4,1-2-3,1 0-3,-1 0-4,1 0-3,-1 0 0,1 0 0,-1 0 2,1 0 1,-6 0-3,-8 0-7,-10 0-8,-9 0-7,-9-2 0,-5-3 9,-7-3 7,-5-2 8,-4-1 6,0 3 3,0 3 2,0 4 2,1 2 6,4 4 7,3 3 7,3 3 7,3 3 7,3 3 7,3 3 6,4 4 7,-3 8 0,-5 17-6,-7 15-6,-5 16-7,-6 7-5,-3 1-4,-3-1-3,-2 1-5,-5-4-2,-2-6-1,-3-6 0,-3-6-1,8-10-13,23-12-24,22-13-23,22-12-25,8-10-6,-2-6 12,-3-6 13,-3-6 13,-4-2 8,-3 3 5,-3 3 5,-2 4 5,-5 2 9,-2 4 11,-3 3 12,-3 3 12,-6 6 12,-5 9 11,-7 10 12,-5 10 11,-9 7 0,-9 6-12,-10 7-12,-8 6-13,-11 6-8,-8 6-5,-10 7-4,-9 6-6,-10 6-2,-9 6-1,-10 7-1,-8 6-2,-12 4-1,-12 4-6,-13 3-3,-12 3-5,-1-5-4,14-12-3,11-13-3,14-12-2,11-10 0,14-6 4,11-6 4,14-6 4,19-9 3,29-8 2,28-10 2,28-9 2,28-12 4,28-11 7,28-14 7,29-11 6,21-9 2,16-3-2,15-3-3,17-2-2,7 0-2,0 7-5,0 6-3,0 7-4,3 4-7,6 3-7,7 3-8,6 4-9,-21 4 0,-46 6 4,-47 7 7,-47 6 4,-26-1-8,-2-5-26,-3-7-25,-3-5-25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4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82650 10850 551,'-91'-5'9,"19"-9"15,19-10 17,19-8 16,15-3 3,13 7-12,12 6-10,13 7-12,18 0-5,26-2 1,24-3 2,26-3 0,16-2-2,10 0-5,10 0-7,9 0-4,-2 1-7,-12 4-7,-13 3-5,-12 3-7,-12 3-6,-8 3-9,-10 3-6,-9 4-9,-13 5-4,-16 10 0,-15 10-1,-15 9-1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5"/>
    </inkml:context>
    <inkml:brush xml:id="br0">
      <inkml:brushProperty name="width" value="0.03848" units="cm"/>
      <inkml:brushProperty name="height" value="0.03848" units="cm"/>
      <inkml:brushProperty name="color" value="#F2395B"/>
    </inkml:brush>
  </inkml:definitions>
  <inkml:trace contextRef="#ctx0" brushRef="#br0">83700 10900 571,'-66'9'30,"19"19"16,19 19 14,19 19 15,9 13-1,0 10-16,0 10-16,0 9-17,0 2-12,0-2-8,0-3-8,0-3-8,0-6-9,0-5-11,0-7-9,0-5-11,1-9-3,4-9 3,3-10 5,3-8 4,1-9 3,1-6 4,-1-6 2,1-6 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5"/>
    </inkml:context>
    <inkml:brush xml:id="br0">
      <inkml:brushProperty name="width" value="0.05105" units="cm"/>
      <inkml:brushProperty name="height" value="0.05105" units="cm"/>
      <inkml:brushProperty name="color" value="#F2395B"/>
    </inkml:brush>
  </inkml:definitions>
  <inkml:trace contextRef="#ctx0" brushRef="#br0">85250 10000 430,'21'-47'5,"-5"6"7,-7 7 8,-5 6 9,-1 9 7,6 13 7,7 12 6,6 13 6,3 13 0,0 17-8,0 15-7,0 16-8,-4 15-5,-5 16-3,-7 15-3,-5 17-3,-4 19-3,0 26-2,0 24-2,0 26-2,-4 10-3,-5-3-3,-7-3-4,-5-2-4,-6-8-4,-3-8-8,-3-10-7,-2-9-7,-1-7-4,3-3-1,3-3-2,4-2 0,1-11-2,0-15-3,0-15-2,0-16-3,1-21 3,4-24 9,3-26 8,3-24 8,1-15 4,1-3-2,-1-3 0,1-2-3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5"/>
    </inkml:context>
    <inkml:brush xml:id="br0">
      <inkml:brushProperty name="width" value="0.03873" units="cm"/>
      <inkml:brushProperty name="height" value="0.03873" units="cm"/>
      <inkml:brushProperty name="color" value="#F2395B"/>
    </inkml:brush>
  </inkml:definitions>
  <inkml:trace contextRef="#ctx0" brushRef="#br0">85200 10100 568,'21'-52'1,"-5"-3"5,-7-3 3,-5-2 3,-4 2 5,0 9 6,0 10 7,0 10 5,0 13 4,0 19 1,0 19 3,0 19 1,-7 18-3,-11 19-7,-14 19-8,-11 19-8,-11 7-7,-5-3-8,-7-3-9,-5-2-8,-1-3-2,6 1 2,7-1 3,6 1 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5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85600 9750 482,'95'53'108,"-9"6"-17,-10 7-18,-8 6-16,-8 1-11,-2-3-7,-3-3-5,-3-2-5,-4-5-7,-3-2-9,-3-3-8,-2-3-7,-6-4-5,-6-3 2,-6-3-1,-6-2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5"/>
    </inkml:context>
    <inkml:brush xml:id="br0">
      <inkml:brushProperty name="width" value="0.02836" units="cm"/>
      <inkml:brushProperty name="height" value="0.02836" units="cm"/>
      <inkml:brushProperty name="color" value="#F2395B"/>
    </inkml:brush>
  </inkml:definitions>
  <inkml:trace contextRef="#ctx0" brushRef="#br0">42350 41047 775,'2'-21'5,"4"7"11,3 5 9,5 6 11,2 4 2,-1 2-5,1 2-4,0 2-5,-1 2-9,-1 3-11,-1 3-13,-1 3-11,-2 3-4,-2 3 2,-4 3 2,-2 3 4,-4 0-2,0-1-5,-3-3-5,-2-1-5,0-4-2,0-5 3,2-5 3,1-4 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6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87350 10350 515,'67'123'134,"-16"-3"-28,-15-3-28,-15-2-29,-11-5-16,-2-2-6,-3-3-6,-3-3-7,-4 5-4,-3 17-3,-3 15-4,-2 16-4,-5-5-4,-2-25-5,-3-25-6,-3-25-5,13-36-6,32-47-7,31-47-5,32-46-6,15-26-1,0-3 7,0-3 7,0-2 5,-7 0 5,-11 7 3,-14 6 4,-11 7 1,-11 10 3,-5 16-1,-7 15-1,-5 17 0,-8 16 13,-5 19 26,-7 19 25,-5 19 25,-4 16 6,0 17-14,0 15-15,0 16-14,0 7-11,0 1-8,0-1-6,0 1-7,1-6-8,4-8-7,3-10-6,3-9-8,3-16-9,3-22-15,3-22-13,4-21-15,-1-12 1,-3 1 12,-3-1 13,-2 1 13,-3-3 8,1-2 3,-1-3 3,1-3 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7"/>
    </inkml:context>
    <inkml:brush xml:id="br0">
      <inkml:brushProperty name="width" value="0.04567" units="cm"/>
      <inkml:brushProperty name="height" value="0.04567" units="cm"/>
      <inkml:brushProperty name="color" value="#F2395B"/>
    </inkml:brush>
  </inkml:definitions>
  <inkml:trace contextRef="#ctx0" brushRef="#br0">89500 9750 481,'67'-16'37,"-16"19"5,-15 19 4,-15 19 4,-11 15 0,-2 13-6,-3 12-6,-3 13-5,-9 9-3,-11 6 0,-14 7-1,-11 6 1,-12 7-4,-9 10-7,-10 10-8,-8 9-7,-8 2-8,-2-2-7,-3-3-6,-3-3-8,1-12-6,6-18-4,7-19-3,6-18-5,9-18-1,13-16 2,12-15 2,13-15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7"/>
    </inkml:context>
    <inkml:brush xml:id="br0">
      <inkml:brushProperty name="width" value="0.04175" units="cm"/>
      <inkml:brushProperty name="height" value="0.04175" units="cm"/>
      <inkml:brushProperty name="color" value="#F2395B"/>
    </inkml:brush>
  </inkml:definitions>
  <inkml:trace contextRef="#ctx0" brushRef="#br0">89400 11150 526,'46'48'0,"-5"-3"0,-7-3 0,-5-2 0,-3 3 12,4 14 23,3 11 22,3 14 24,6 3 3,9-2-17,10-3-17,10-3-17,2-6-11,-3-5-5,-3-7-7,-2-5-4,-6-8-10,-6-5-9,-6-7-12,-6-5-10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7"/>
    </inkml:context>
    <inkml:brush xml:id="br0">
      <inkml:brushProperty name="width" value="0.03305" units="cm"/>
      <inkml:brushProperty name="height" value="0.03305" units="cm"/>
      <inkml:brushProperty name="color" value="#F2395B"/>
    </inkml:brush>
  </inkml:definitions>
  <inkml:trace contextRef="#ctx0" brushRef="#br0">91250 9350 665,'143'-66'105,"-11"19"-20,-14 19-20,-11 19-20,-12 9-19,-9 0-18,-10 0-16,-8 0-17,-14 6-11,-15 13-5,-15 12-5,-16 13-6,-12 2 1,-5-5 3,-7-7 6,-5-5 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7"/>
    </inkml:context>
    <inkml:brush xml:id="br0">
      <inkml:brushProperty name="width" value="0.05292" units="cm"/>
      <inkml:brushProperty name="height" value="0.05292" units="cm"/>
      <inkml:brushProperty name="color" value="#F2395B"/>
    </inkml:brush>
  </inkml:definitions>
  <inkml:trace contextRef="#ctx0" brushRef="#br0">91250 9850 415,'-69'0'28,"13"0"-1,12 0 0,13 0 0,7 6 2,4 13 5,3 12 6,3 13 5,3 9 0,3 6-6,3 7-4,4 6-5,1 10-3,0 17-2,0 15 0,0 16-1,-2 13-2,-3 14-4,-3 11-2,-2 14-4,-5 8-5,-2 7-5,-3 6-5,-3 7-5,-2-4-6,0-12-4,0-13-7,0-12-4,-2-12-6,-3-8-7,-3-10-7,-2-9-6,0-13 0,7-16 7,6-15 9,7-15 7,0-15 3,-2-12-2,-3-13-1,-3-12-3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8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90800 11250 507,'26'-30'0,"4"-9"0,3-10 0,3-8 0,10-8 5,20-2 9,18-3 9,20-3 10,6 2 4,-2 10 0,-3 10-3,-3 9 0,-6 10-2,-5 14-1,-7 11-3,-5 14-1,-12 14-3,-16 20-2,-15 18-3,-15 20-2,-15 14-2,-12 14-1,-13 11 1,-12 14-2,-13 5-2,-12 1-5,-13-1-4,-12 1-6,-7-10-7,1-19-8,-1-18-9,1-19-8,4-16-7,9-12-6,10-13-5,10-12-5,8-19 0,10-25 7,10-25 6,9-25 7,7-19 6,7-12 8,6-13 5,7-12 8,4 2 6,3 20 5,3 18 5,4 20 6,2 14 5,4 14 5,3 11 6,3 14 4,3 11 3,3 14-3,3 11-1,4 14-1,1 8 0,0 7 3,0 6 2,0 7 4,1 2-2,4 1-6,3-1-5,3 1-7,-1-4-6,-2-6-9,-3-6-8,-3-6-9,-4-9-7,-3-8-6,-3-10-6,-2-9-7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8"/>
    </inkml:context>
    <inkml:brush xml:id="br0">
      <inkml:brushProperty name="width" value="0.04758" units="cm"/>
      <inkml:brushProperty name="height" value="0.04758" units="cm"/>
      <inkml:brushProperty name="color" value="#F2395B"/>
    </inkml:brush>
  </inkml:definitions>
  <inkml:trace contextRef="#ctx0" brushRef="#br0">93550 8300 462,'67'3'57,"-16"6"-11,-15 7-11,-15 6-11,-14 15-9,-8 26-8,-10 24-7,-9 26-8,-13 15-4,-16 6-2,-15 7-2,-15 6-2,-4-7 0,9-18 3,10-19 2,10-18 2,7-17 2,6-11 4,7-14 3,6-11 3,18-15 2,32-16 3,31-15 2,32-15 2,18-12 1,6-6-1,7-6-1,6-6-1,-2 1-4,-9 9-6,-10 10-6,-8 10-7,-14 5 0,-15 4 3,-15 3 4,-16 3 4,-12 6 9,-5 9 13,-7 10 14,-5 10 13,-11 8 5,-11 10-3,-14 10-3,-11 9-4,-11 12-4,-5 16-5,-7 15-4,-5 17-5,-14 16-3,-18 19-4,-19 19-3,-18 19-3,-12 16-2,-3 17 1,-3 15 0,-2 16 1,-3 2-5,1-8-7,-1-10-9,1-9-8,7-18-7,16-24-6,15-26-5,17-24-6,13-21-2,13-16 2,12-15 1,13-15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9"/>
    </inkml:context>
    <inkml:brush xml:id="br0">
      <inkml:brushProperty name="width" value="0.0466" units="cm"/>
      <inkml:brushProperty name="height" value="0.0466" units="cm"/>
      <inkml:brushProperty name="color" value="#F2395B"/>
    </inkml:brush>
  </inkml:definitions>
  <inkml:trace contextRef="#ctx0" brushRef="#br0">92950 10500 472,'23'-24'11,"-3"4"22,-3 3 23,-2 3 22,-1 7 5,3 14-11,3 11-13,4 14-11,1 10-11,0 9-10,0 10-10,0 10-11,0 2-9,0-3-10,0-3-10,0-2-10,1-6-5,4-6 0,3-6 0,3-6-1,3-9 1,3-8-2,3-10 1,4-9-1,-1-5 1,-3 0 6,-3 0 3,-2 0 5,-5 0 3,-2 0 1,-3 0 2,-3 0 1,-4-4 2,-3-5 5,-3-7 4,-2-5 4,-1-4 9,3 0 13,3 0 15,4 0 13,4 1 1,6 4-11,7 3-11,6 3-11,1 1-8,-3 1-2,-3-1-3,-2 1-3,-5 1 0,-2 3 2,-3 3 2,-3 4 3,-4 5 4,-3 10 8,-3 10 6,-2 9 7,-11 6 2,-15 3-3,-15 3-2,-16 4-4,-12 4-3,-5 6-6,-7 7-4,-5 6-6,-12 3-3,-16 0-4,-15 0-4,-15 0-2,-7-2-3,3-3 0,3-3 0,4-2 0,5-6 0,10-6 1,10-6 1,9-6 1,10-7 3,14-6 3,11-6 4,14-6 3,16-1 4,22 7 2,22 6 3,23 7 3,22-1-1,26-6-4,24-6-5,26-6-3,15-9-5,6-8-6,7-10-5,6-9-6,1-5-5,-3 0-6,-3 0-6,-2 0-5,-19 1 0,-30 4 4,-32 3 7,-30 3 4,-17 1 2,1 1-4,-1-1-3,1 1-4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9"/>
    </inkml:context>
    <inkml:brush xml:id="br0">
      <inkml:brushProperty name="width" value="0.05585" units="cm"/>
      <inkml:brushProperty name="height" value="0.05585" units="cm"/>
      <inkml:brushProperty name="color" value="#F2395B"/>
    </inkml:brush>
  </inkml:definitions>
  <inkml:trace contextRef="#ctx0" brushRef="#br0">95800 9700 393,'6'-49'6,"13"4"13,12 3 11,13 3 12,15 3 5,19 3-2,19 3-3,19 4-3,9 2-4,0 4-9,0 3-7,0 3-9,-8 4-8,-16 7-7,-15 6-7,-15 7-9,-21 7-6,-25 9-9,-25 10-7,-25 10-8,-19 0 1,-12-5 9,-13-7 9,-12-5 8,-4-4 9,7 0 5,6 0 6,7 0 7,4-2 4,3-3 5,3-3 3,4-2 5,4 3 8,6 14 15,7 11 15,6 14 13,6 5 2,6 1-12,7-1-11,6 1-13,4 2-7,4 7-4,3 6-4,3 7-5,-1 2-2,-2 1-3,-3-1-3,-3 1-3,-2 4-6,0 9-8,0 10-8,0 10-9,0-1-9,0-9-9,0-10-8,0-8-9,-2-12-2,-3-12 5,-3-13 6,-2-12 4,-5-10 4,-2-6 4,-3-6 2,-3-6 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39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95050 12300 506,'62'-4'169,"26"-5"-39,24-7-40,26-5-39,15-3-24,6 4-9,7 3-9,6 3-10,1 3-8,-3 3-6,-3 3-8,-2 4-7,-11 1-6,-15 0-5,-15 0-5,-16 0-5,-13-2 1,-9-3 4,-10-3 5,-8-2 5,-11-1 4,-8 3 2,-10 3 2,-9 4 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5"/>
    </inkml:context>
    <inkml:brush xml:id="br0">
      <inkml:brushProperty name="width" value="0.03321" units="cm"/>
      <inkml:brushProperty name="height" value="0.03321" units="cm"/>
      <inkml:brushProperty name="color" value="#F2395B"/>
    </inkml:brush>
  </inkml:definitions>
  <inkml:trace contextRef="#ctx0" brushRef="#br0">41519 42070 662,'-1'-11'22,"-2"8"10,-2 9 8,-1 10 11,-2 3-1,0 1-9,0-1-9,0 1-9,1-1-7,0-1-4,2-1-4,1-1-4,3-3-9,6-8-14,5-7-13,7-6-14,3-5-5,3-3 7,2-3 4,1-3 5,0 0 6,-5 5 6,-3 3 4,-4 4 7,-4 3 2,-1 0 0,-2 2 2,-2 1 0,-2 1 9,-2 3 17,-2 4 17,-2 2 17,-2 3 6,0 0-8,-1 1-6,-2 2-7,1-1-6,1-1-6,0-1-6,2 0-6,0-1-5,0-1-3,0 1-3,0 0-4,0 0-3,0 0-3,0 0-2,1-1-4,-2 1 0,2 2 3,-1 0 2,0 1 3,-2 2 1,-2 2 1,-3 1 1,-3 3 1,-3 1 0,-2 1 1,-1 1-1,-3 1 1,-1 2 0,-3 3 0,-1 3 2,-2 3 0,-2 0 0,3-2 0,0-2-1,1-1 0,2-4-2,3-3-3,3-5-4,3-3-2,2-5-4,4-4-4,3-6-3,3-4-4,2-4 1,3-4 3,4-2 6,2-3 3,2-1 0,0 1-8,0 1-8,0 1-7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40"/>
    </inkml:context>
    <inkml:brush xml:id="br0">
      <inkml:brushProperty name="width" value="0.05782" units="cm"/>
      <inkml:brushProperty name="height" value="0.05782" units="cm"/>
      <inkml:brushProperty name="color" value="#F2395B"/>
    </inkml:brush>
  </inkml:definitions>
  <inkml:trace contextRef="#ctx0" brushRef="#br0">97700 10300 380,'54'-47'54,"10"6"-7,10 7-7,9 6-7,13 4-6,20 4-3,18 3-2,20 3-4,8 1-3,1 1-4,-1-1-3,1 1-4,-9 1-3,-15 3-1,-15 3-1,-16 4-1,-15 2 0,-11 4 2,-14 3 1,-11 3 1,-14 4 4,-11 7 8,-14 6 8,-11 7 7,-12 4 3,-9 3-1,-10 3-2,-8 4-2,-14 10-1,-15 19-4,-15 19-1,-16 19-4,-5 10-2,6 4-4,7 3-3,6 3-4,1-1-2,-3-2-1,-3-3-1,-2-3 0,-1-9-3,3-11-4,3-14-4,4-11-4,4-12-1,6-9 1,7-10 0,6-8 2,4-25-8,4-36-14,3-39-16,3-36-14,9-34-4,16-28 10,15-28 8,17-27 10,10-5 8,6 23 6,7 22 6,6 22 7,-1 18 1,-5 16-1,-7 15-4,-5 17-2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40"/>
    </inkml:context>
    <inkml:brush xml:id="br0">
      <inkml:brushProperty name="width" value="0.04893" units="cm"/>
      <inkml:brushProperty name="height" value="0.04893" units="cm"/>
      <inkml:brushProperty name="color" value="#F2395B"/>
    </inkml:brush>
  </inkml:definitions>
  <inkml:trace contextRef="#ctx0" brushRef="#br0">98900 9400 449,'48'-100'0,"-3"0"0,-3 0 1,-2 0-1,-6 9 5,-6 19 11,-6 19 9,-6 19 11,-6 21 8,-2 26 7,-3 24 8,-3 26 6,-10 19-1,-16 17-10,-15 15-11,-15 16-10,-15 10-9,-12 7-7,-13 6-7,-12 7-6,-9 4-8,-2 3-4,-3 3-7,-3 4-5,5-7-4,17-16-1,15-15 0,16-15-2,13-18-6,14-19-10,11-18-12,14-19-10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40"/>
    </inkml:context>
    <inkml:brush xml:id="br0">
      <inkml:brushProperty name="width" value="0.03693" units="cm"/>
      <inkml:brushProperty name="height" value="0.03693" units="cm"/>
      <inkml:brushProperty name="color" value="#F2395B"/>
    </inkml:brush>
  </inkml:definitions>
  <inkml:trace contextRef="#ctx0" brushRef="#br0">98700 10550 595,'112'73'84,"-24"-3"-15,-26-3-13,-24-2-14,-13-1-9,0 3-3,0 3-3,0 4-2,-2-3-6,-3-5-6,-3-7-6,-2-5-8,-8-15-15,-8-22-27,-10-22-26,-9-21-26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40"/>
    </inkml:context>
    <inkml:brush xml:id="br0">
      <inkml:brushProperty name="width" value="0.03992" units="cm"/>
      <inkml:brushProperty name="height" value="0.03992" units="cm"/>
      <inkml:brushProperty name="color" value="#F2395B"/>
    </inkml:brush>
  </inkml:definitions>
  <inkml:trace contextRef="#ctx0" brushRef="#br0">98000 8500 551,'-19'-61'10,"13"28"20,12 28 20,13 29 20,10 22 6,10 20-11,10 18-9,9 20-11,7 13-13,7 9-17,6 10-19,7 10-16,2-6-15,1-18-10,-1-19-10,1-18-11,-9-18-1,-15-16 7,-15-15 6,-16-15 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40"/>
    </inkml:context>
    <inkml:brush xml:id="br0">
      <inkml:brushProperty name="width" value="0.03583" units="cm"/>
      <inkml:brushProperty name="height" value="0.03583" units="cm"/>
      <inkml:brushProperty name="color" value="#F2395B"/>
    </inkml:brush>
  </inkml:definitions>
  <inkml:trace contextRef="#ctx0" brushRef="#br0">101250 8400 613,'28'-24'4,"6"4"5,7 3 6,6 3 7,-1 3 6,-5 3 7,-7 3 8,-5 4 6,-4 7 0,0 13-5,0 12-8,0 13-5,-2 12-12,-3 13-16,-3 12-17,-2 13-15,-11 2-9,-15-5-4,-15-7-3,-16-5-3,-7-9 0,4-9 1,3-10 0,3-8 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41"/>
    </inkml:context>
    <inkml:brush xml:id="br0">
      <inkml:brushProperty name="width" value="0.05956" units="cm"/>
      <inkml:brushProperty name="height" value="0.05956" units="cm"/>
      <inkml:brushProperty name="color" value="#F2395B"/>
    </inkml:brush>
  </inkml:definitions>
  <inkml:trace contextRef="#ctx0" brushRef="#br0">100350 10200 369,'187'-69'67,"-24"13"-14,-26 12-15,-24 13-14,-18 7-8,-9 4 1,-10 3-1,-8 3 0,-9 3 0,-6 3 2,-6 3 0,-6 4 2,-6 4-1,-2 6 0,-3 7-2,-3 6-1,-6 6-1,-5 6 0,-7 7-1,-5 6 0,-6 7-1,-3 10-1,-3 10-2,-2 9-1,-9 6-1,-12 3-3,-13 3-3,-12 4-2,-9 1-1,-2 0-3,-3 0 0,-3 0-3,-1-7 1,4-11-1,3-14 1,3-11 0,1-12-5,1-9-8,-1-10-9,1-8-10,2-12-1,7-12 3,6-13 4,7-12 5,8-12 3,14-8 3,11-10 4,14-9 2,13-4 5,16 4 5,15 3 5,17 3 5,7 6 3,0 9 1,0 10 2,0 10 1,-7 5 0,-11 4 0,-14 3-2,-11 3 1,0 3 2,17 3 7,15 3 7,16 4 6,5 4 2,-2 6-5,-3 7-6,-3 6-4,-6 6-4,-5 6-3,-7 7-1,-5 6-3,-11 7-1,-11 10 0,-14 10 1,-11 9 0,-15 6-2,-16 3-4,-15 3-3,-15 4-5,-18-1-1,-19-3-1,-18-3 2,-19-2-1,-15-6-1,-8-6-2,-10-6-4,-9-6-2,-2-7-1,6-6-1,7-6 0,6-6 0,12-6 3,19-2 4,19-3 5,19-3 5,23-6 5,28-5 7,28-7 7,29-5 7,27-4 3,29 0-2,28 0-2,28 0-1,17-2-2,6-3-3,7-3-1,6-2-3,4-3-3,4 1-3,3-1-3,3 1-4,-2 1-6,-6 3-6,-6 3-8,-6 4-6,-10 1-7,-12 0-7,-13 0-7,-12 0-7,-16 1-6,-19 4-6,-18 3-5,-19 3-6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2"/>
    </inkml:context>
    <inkml:brush xml:id="br0">
      <inkml:brushProperty name="width" value="0.03575" units="cm"/>
      <inkml:brushProperty name="height" value="0.03575" units="cm"/>
      <inkml:brushProperty name="color" value="#F2395B"/>
    </inkml:brush>
  </inkml:definitions>
  <inkml:trace contextRef="#ctx0" brushRef="#br0">67250 5050 615,'-7'-47'5,"-11"6"10,-14 7 10,-11 6 10,-6 6 4,4 6-3,3 7-3,3 6-2,-1 10-5,-2 17-3,-3 15-5,-3 16-4,-2 10-2,0 7-1,0 6-1,0 7 0,0 4-2,0 3-1,0 3-3,0 4-2,1-3-1,4-5 1,3-7 1,3-5 0,3-8 0,3-5 0,3-7 0,4-5-1,4-6-1,6-3-2,7-3-2,6-2-2,6-11-3,6-15-9,7-15-6,6-16-8,-1-8-4,-5 0-2,-7 0 0,-5 0-2,-3-2-1,4-3-1,3-3-1,3-2-2,1 0 5,1 7 8,-1 6 9,1 7 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3"/>
    </inkml:context>
    <inkml:brush xml:id="br0">
      <inkml:brushProperty name="width" value="0.02926" units="cm"/>
      <inkml:brushProperty name="height" value="0.02926" units="cm"/>
      <inkml:brushProperty name="color" value="#F2395B"/>
    </inkml:brush>
  </inkml:definitions>
  <inkml:trace contextRef="#ctx0" brushRef="#br0">66600 5250 751,'23'-68'-31,"-3"17"5,-3 15 8,-2 16 5,-6 7 13,-6 1 20,-6-1 20,-6 1 19,-6 1 5,-2 3-9,-3 3-9,-3 4-10,4 1-20,13 0-31,12 0-33,13 0-32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5"/>
    </inkml:context>
    <inkml:brush xml:id="br0">
      <inkml:brushProperty name="width" value="0.04415" units="cm"/>
      <inkml:brushProperty name="height" value="0.04415" units="cm"/>
      <inkml:brushProperty name="color" value="#F2395B"/>
    </inkml:brush>
  </inkml:definitions>
  <inkml:trace contextRef="#ctx0" brushRef="#br0">67250 4600 498,'-4'-47'6,"-5"6"12,-7 7 12,-5 6 13,-11 10 2,-11 17-5,-14 15-6,-11 16-6,-9 13-5,-3 14-2,-3 11-4,-2 14-3,-1 8-2,3 7-2,3 6 0,4 7-2,2 5 0,4 7 0,3 6-1,3 7 0,6-1-1,9-6 0,10-6-1,10-6-2,7-9 0,6-8-2,7-10-1,6-9-1,7-12-1,10-11 2,10-14 2,9-11 1,10-11-1,14-5-3,11-7-2,14-5-3,13-17-2,16-24 2,15-26-1,17-24 2,7-18-2,0-9-4,0-10-4,0-8-4,-7-3 0,-11 7 1,-14 6 2,-11 7 1,-15 11 3,-16 20 1,-15 18 2,-15 20 2,-14 19 9,-8 22 15,-10 22 15,-9 23 14,-7 13 3,-3 6-9,-3 7-10,-2 6-10,-3 7-7,1 10-2,-1 10-3,1 9-3,1-2-2,3-12-1,3-13-1,4-12-1,2-10 0,4-6 0,3-6-1,3-6 0,4-7 0,7-6-3,6-6-2,7-6-1,5-10-1,7-12-1,6-13 2,7-12-1,0-13 1,-2-12 1,-3-13 0,-3-12 2,-6 1-1,-5 16 1,-7 15 1,-5 17-1,-3-4 1,4-22 1,3-22 2,3-21 1,-2-9 1,-6 7 0,-6 6 0,-6 7 1,-6 5 0,-2 7 1,-3 6 0,-3 7 1,-9 7 0,-11 9-1,-14 10 0,-11 10 0,-12 7-4,-9 6-6,-10 7-6,-8 6-6,-9 12-7,-6 19-8,-6 19-8,-6 19-9,5 5-2,20-5 4,18-7 3,20-5 3,10-6 5,3-3 3,3-3 4,4-2 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5"/>
    </inkml:context>
    <inkml:brush xml:id="br0">
      <inkml:brushProperty name="width" value="0.03626" units="cm"/>
      <inkml:brushProperty name="height" value="0.03626" units="cm"/>
      <inkml:brushProperty name="color" value="#F2395B"/>
    </inkml:brush>
  </inkml:definitions>
  <inkml:trace contextRef="#ctx0" brushRef="#br0">68850 5400 606,'137'21'7,"-24"-5"11,-26-7 14,-24-5 12,-12-3 4,4 4-6,3 3-5,3 3-6,-2 3-3,-6 3-2,-6 3-3,-6 4-1,-7 2-4,-6 4-6,-6 3-6,-6 3-7,-6 4-4,-2 7-2,-3 6-4,-3 7-3,-13 11-3,-22 20-3,-22 18-3,-21 20-3,-12-1 0,1-19 2,-1-18 4,1-19 2,2-15 5,7-8 7,6-10 5,7-9 8,5-7 5,7-3 7,6-3 6,7-2 6,19-6 1,35-6-5,35-6-4,34-6-5,15-4-5,-3 1-7,-3-1-7,-2 1-8,6-4-8,20-6-13,18-6-12,20-6-11,-8-1-2,-30 7 11,-32 6 10,-30 7 9,-17 0 4,1-2-4,-1-3-4,1-3-3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6"/>
    </inkml:context>
    <inkml:brush xml:id="br0">
      <inkml:brushProperty name="width" value="0.0289" units="cm"/>
      <inkml:brushProperty name="height" value="0.0289" units="cm"/>
      <inkml:brushProperty name="color" value="#F2395B"/>
    </inkml:brush>
  </inkml:definitions>
  <inkml:trace contextRef="#ctx0" brushRef="#br0">42600 42600 761,'44'0'68,"-8"0"-12,-6 0-12,-7 0-10,-4 1-12,-1 2-10,-1 2-9,0 2-11,-3 1-10,-3 1-8,-3 1-9,-2 2-9,-3 0-3,-2 3 4,-2 1 3,-2 3 3,-2-1 5,0-3 6,-1-3 6,-2-2 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6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71700 3450 531,'1'-63'36,"4"26"7,3 24 5,3 26 6,1 19 0,1 17-9,-1 15-8,1 16-9,-3 9-4,-2 3-3,-3 3-2,-3 4-2,-2-3-2,0-5-4,0-7-2,0-5-4,3-11-2,6-11-4,7-14-2,6-11-3,7-11-2,10-5-3,10-7-3,9-5-1,9-8-3,9-5 0,10-7-2,10-5 0,2-6 0,-3-3 1,-3-3 0,-2-2 2,-11 0 0,-15 7 1,-15 6 0,-16 7 1,-23 8 1,-27 14 2,-28 11 0,-28 14 2,-20 11 1,-8 14 2,-10 11 3,-9 14 2,-2 0 1,6-8 3,7-10 1,6-9 3,7-7 2,10-3 4,10-3 3,9-2 3,17-6 2,25-6 1,25-6 0,25-6 1,23-7-3,22-6-5,22-6-6,23-6-5,8-6-4,-3-2-3,-3-3-4,-2-3-3,-6-2-3,-6 0-3,-6 0-3,-6 0-4,-7 1-3,-6 4-5,-6 3-5,-6 3-5,-10-1 1,-12-2 4,-13-3 6,-12-3 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7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73050 3850 655,'-91'-99'55,"19"54"2,19 53-1,19 53 1,5 32-7,-5 14-13,-7 11-14,-5 14-14,-6 5-9,-3 1-2,-3-1-3,-2 1-4,0-7-4,7-12-7,6-13-6,7-12-6,7-15-3,9-15-2,10-15-1,10-16-2,10-13 3,13-9 6,12-10 5,13-8 7,10-9 2,10-6 0,10-6 0,9-6 0,4-1 5,1 7 9,-1 6 9,1 7 8,-7 4 7,-12 3 1,-13 3 3,-12 4 1,-9 2 1,-2 4-4,-3 3-3,-3 3-2,-6 3-4,-5 3-6,-7 3-5,-5 4-5,-9 2-7,-9 4-7,-10 3-7,-8 3-7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7"/>
    </inkml:context>
    <inkml:brush xml:id="br0">
      <inkml:brushProperty name="width" value="0.04568" units="cm"/>
      <inkml:brushProperty name="height" value="0.04568" units="cm"/>
      <inkml:brushProperty name="color" value="#F2395B"/>
    </inkml:brush>
  </inkml:definitions>
  <inkml:trace contextRef="#ctx0" brushRef="#br0">71200 4500 481,'-108'-11'60,"34"28"-1,35 28-2,35 29-2,19 19-5,7 14-7,6 11-8,7 14-8,5 13-5,7 16-2,6 15-2,7 17-1,2-6-3,1-24 0,-1-26-2,1-24-2,4-18-4,9-9-11,10-10-9,10-8-11,10-15-5,13-19-3,12-18-2,13-19-2,15-22-1,19-25 3,19-25 3,19-25 3,4-21 0,-9-15 0,-10-15-1,-8-16-1,-23 7 0,-34 32 1,-35 31 0,-33 32 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7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74500 4300 446,'-29'-24'0,"-5"4"0,-7 3 0,-5 3 0,-1 3 6,6 3 11,7 3 13,6 4 10,15-1 4,26-3-5,24-3-6,26-2-5,15-1-4,6 3-4,7 3-3,6 4-4,-1-3-4,-5-5-5,-7-7-6,-5-5-4,-8-3-5,-5 4-5,-7 3-3,-5 3-6,-9-1-1,-9-2-1,-10-3 1,-8-3-1,-8-4 3,-2-3 2,-3-3 2,-3-2 4,-9-8 2,-11-8 0,-14-10 2,-11-9 0,-7-2 3,0 6 8,0 7 6,0 6 7,0 7 7,0 10 7,0 10 7,0 9 6,3 9 5,6 9 4,7 10 2,6 10 4,4 13-3,4 19-9,3 19-9,3 19-8,3 15-6,3 13-2,3 12-3,4 13-3,1 10-2,0 10-3,0 10-4,0 9-4,1 4-4,4 1-6,3-1-6,3 1-5,1-9-3,1-15 3,-1-15 3,1-16 2,-3-16-3,-2-16-7,-3-15-8,-3-15-7,-13-23-3,-22-28 3,-22-28 2,-21-27 3,-9-19 5,7-5 7,6-7 6,7-5 8,8-3 7,14 4 10,11 3 8,14 3 9,8 1 7,7 1 3,6-1 6,7 1 3,10-3-1,16-2-6,15-3-6,17-3-7,10-2-8,6 0-12,7 0-10,6 0-11,1-2-5,-3-3 0,-3-3 1,-2-2 1,-8-1-3,-8 3-4,-10 3-6,-9 4-5,-10 5 0,-9 10 7,-10 10 6,-8 9 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8"/>
    </inkml:context>
    <inkml:brush xml:id="br0">
      <inkml:brushProperty name="width" value="0.04389" units="cm"/>
      <inkml:brushProperty name="height" value="0.04389" units="cm"/>
      <inkml:brushProperty name="color" value="#F2395B"/>
    </inkml:brush>
  </inkml:definitions>
  <inkml:trace contextRef="#ctx0" brushRef="#br0">75550 3450 501,'23'-50'0,"-3"0"0,-3 0 0,-2 0 0,2-4 1,9-5 4,10-7 4,10-5 2,5-1 4,4 6 3,3 7 2,3 6 3,6 7 2,9 10 1,10 10 2,10 9 0,-3 7 1,-11 7-3,-14 6-1,-11 7-2,-11 11-2,-5 20-3,-7 18-3,-5 20-2,-12 16-2,-16 16-2,-15 15-2,-15 17-3,-15 5-1,-12-3-5,-13-3-2,-12-2-4,-5-8-3,3-8-2,3-10-4,4-9-2,-1-10-4,-3-9-5,-3-10-5,-2-8-5,0-12-2,7-12 1,6-13 0,7-12 1,7-16 3,9-19 3,10-18 5,10-19 3,11-13 5,17-6 4,15-6 6,16-6 4,10 1 5,7 9 4,6 10 6,7 10 4,4 7 5,3 6 4,3 7 5,4 6 4,2 3 2,4 0-2,3 0-1,3 0-2,-4 3 0,-8 6 1,-10 7-1,-9 6 1,-9 6-3,-5 6-6,-7 7-5,-5 6-6,-9 7-2,-9 10 1,-10 10 2,-8 9 0,-15 7-5,-19 7-12,-18 6-12,-19 7-12,-8-1-4,3-6 4,3-6 5,4-6 4,7-10 3,13-12 4,12-13 4,13-12 4,13-9 4,17-2 5,15-3 5,16-3 5,16-6 2,20-5-1,18-7 0,20-5-2,3-3 0,-8 4-1,-10 3 0,-9 3-1,-10 3-3,-9 3-5,-10 3-7,-8 4-5,-23 10-3,-34 19-2,-35 19 0,-33 19-1,-20 9 2,-3 0 2,-3 0 3,-2 0 3,-5-2 4,-2-3 5,-3-3 3,-3-2 5,2-6 3,10-6 0,10-6 2,9-6 1,10-7 1,14-6 0,11-6 2,14-6 1,14-4 0,20 1-1,18-1-1,20 1-2,17-3 0,20-2-1,18-3-2,20-3 0,11-7-4,7-9-7,6-10-5,7-8-7,0-6-8,-2 1-9,-3-1-10,-3 1-10,-7 1-5,-9 3 1,-10 3 0,-8 4 0,-14 1 2,-15 0 4,-15 0 2,-16 0 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8"/>
    </inkml:context>
    <inkml:brush xml:id="br0">
      <inkml:brushProperty name="width" value="0.04631" units="cm"/>
      <inkml:brushProperty name="height" value="0.04631" units="cm"/>
      <inkml:brushProperty name="color" value="#F2395B"/>
    </inkml:brush>
  </inkml:definitions>
  <inkml:trace contextRef="#ctx0" brushRef="#br0">76550 4500 475,'-24'-24'0,"4"4"0,3 3 0,3 3 0,-2-1 0,-6-2 0,-6-3 0,-6-3 0,-1 12 13,7 28 27,6 28 27,7 29 26,5 26 5,7 25-19,6 25-19,7 25-19,0 31-17,-2 38-15,-3 37-14,-3 38-16,-1 23-13,4 9-9,3 10-11,3 10-9,-1-31 1,-2-68 10,-3-69 11,-3-68 11,-1-37 4,4-3-4,3-3-2,3-2-4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8"/>
    </inkml:context>
    <inkml:brush xml:id="br0">
      <inkml:brushProperty name="width" value="0.03993" units="cm"/>
      <inkml:brushProperty name="height" value="0.03993" units="cm"/>
      <inkml:brushProperty name="color" value="#F2395B"/>
    </inkml:brush>
  </inkml:definitions>
  <inkml:trace contextRef="#ctx0" brushRef="#br0">78150 3900 550,'0'-47'8,"0"6"13,0 7 16,0 6 13,0 15 8,0 26 0,0 24-1,0 26 1,0 16-9,0 10-15,0 10-16,0 9-16,0 2-9,0-2 0,0-3-1,0-3-1,0-10-6,0-16-13,0-15-13,0-15-11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9"/>
    </inkml:context>
    <inkml:brush xml:id="br0">
      <inkml:brushProperty name="width" value="0.05663" units="cm"/>
      <inkml:brushProperty name="height" value="0.05663" units="cm"/>
      <inkml:brushProperty name="color" value="#F2395B"/>
    </inkml:brush>
  </inkml:definitions>
  <inkml:trace contextRef="#ctx0" brushRef="#br0">78450 2800 388,'0'-47'7,"0"6"12,0 7 14,0 6 14,0 10 5,0 17-2,0 15-1,0 16-1,4 16-4,10 20-5,10 18-5,9 20-5,2 16-4,-2 16-3,-3 15-2,-3 17-3,-4 11-2,-3 10-3,-3 10-3,-2 9-1,-3 4-2,1 1 1,-1-1 1,1 1 1,-3-7-7,-2-12-12,-3-13-14,-3-12-13,-2-15-8,0-15-1,0-15-3,0-16-2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9:59"/>
    </inkml:context>
    <inkml:brush xml:id="br0">
      <inkml:brushProperty name="width" value="0.03775" units="cm"/>
      <inkml:brushProperty name="height" value="0.03775" units="cm"/>
      <inkml:brushProperty name="color" value="#F2395B"/>
    </inkml:brush>
  </inkml:definitions>
  <inkml:trace contextRef="#ctx0" brushRef="#br0">78050 4450 582,'-43'-115'61,"17"23"-1,15 22 0,16 22-1,15 8-5,16-2-9,15-3-11,17-3-9,7 2-10,0 10-10,0 10-11,0 9-10,-2 6-6,-3 3-2,-3 3-3,-2 4-2,-6 2-1,-6 4-2,-6 3 0,-6 3-1,-6 1 1,-2 1 4,-3-1 3,-3 1 3,-2-3 3,0-2 2,0-3 2,0-3 2,0-2 12,0 0 25,0 0 22,0 0 24,1 0 2,4 0-17,3 0-17,3 0-18,1-2-9,1-3-4,-1-3-2,1-2-2,-1-5-2,1-2-2,-1-3 1,1-3-2,1-1 0,3 4-1,3 3-1,4 3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00"/>
    </inkml:context>
    <inkml:brush xml:id="br0">
      <inkml:brushProperty name="width" value="0.05071" units="cm"/>
      <inkml:brushProperty name="height" value="0.05071" units="cm"/>
      <inkml:brushProperty name="color" value="#F2395B"/>
    </inkml:brush>
  </inkml:definitions>
  <inkml:trace contextRef="#ctx0" brushRef="#br0">79200 3050 433,'0'145'124,"0"-9"-30,0-10-27,0-8-29,0-12-16,0-12-2,0-13-4,0-12-3,0-5-4,0 3-6,0 3-6,0 4-6,4-9-6,10-18-5,10-19-4,9-18-6,9-15 0,9-9 7,10-10 6,10-8 6,7-8 3,6-2 1,7-3 1,6-3 0,-1-1 0,-5 4 0,-7 3-1,-5 3 1,-6 4-1,-3 7 1,-3 6-1,-2 7 0,-6 0 0,-6-2-2,-6-3-2,-6-3-1,-7-4 0,-6-3-1,-6-3 1,-6-2 1,-10-6-1,-12-6 1,-13-6 0,-12-6 1,-9-2 1,-2 3 4,-3 3 3,-3 4 5,-1 4 2,4 6 4,3 7 2,3 6 4,3 4 1,3 4 1,3 3 1,4 3 0,1 4 4,0 7 9,0 6 7,0 7 9,3 18 1,6 31-5,7 32-4,6 31-5,3 12-4,0-6-4,0-6-5,0-6-4,0-4-2,0 1-1,0-1-1,0 1-1,0-4-5,0-6-12,0-6-9,0-6-12,-2-7-4,-3-6 1,-3-6 1,-2-6 0,-5-9 0,-2-8-2,-3-10-2,-3-9-1,-4-9 0,-3-5 4,-3-7 4,-2-5 5,-5-6 2,-2-3 2,-3-3 2,-3-2 2,1-6 3,6-6 5,7-6 3,6-6 4,6-2 5,6 3 4,7 3 5,6 4 4,7-1 2,10-3-1,10-3-2,9-2 0,7-1-2,7 3 0,6 3-1,7 4-1,2 1-1,1 0-3,-1 0-1,1 0-2,-3 3-4,-2 6-3,-3 7-4,-3 6-4,-7 10-4,-9 17-4,-10 15-4,-8 16-3,-12 7-1,-12 1 3,-13-1 2,-12 1 3,-12-1 3,-8 1 4,-10-1 5,-9 1 3,-9-3 3,-5-2-1,-7-3 1,-5-3-1,-1-4 1,6-3-1,7-3 1,6-2-1,7-5 5,10-2 7,10-3 8,9-3 8,12-2 1,16 0-6,15 0-5,17 0-7,17-4-4,23-5-5,22-7-4,22-5-5,15-9-4,9-9-2,10-10-2,10-8-4,2-6-2,-3 1-4,-3-1-4,-2 1-3,-9-3-2,-12-2-3,-13-3-1,-12-3-2,-13 1 0,-12 6 0,-13 7 2,-12 6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6"/>
    </inkml:context>
    <inkml:brush xml:id="br0">
      <inkml:brushProperty name="width" value="0.03611" units="cm"/>
      <inkml:brushProperty name="height" value="0.03611" units="cm"/>
      <inkml:brushProperty name="color" value="#F2395B"/>
    </inkml:brush>
  </inkml:definitions>
  <inkml:trace contextRef="#ctx0" brushRef="#br0">42609 42904 609,'-14'-2'-15,"6"0"11,5-3 12,4-2 10,4-1 6,4-2-2,2 0-1,3-1-1,2 1-2,0 2-2,-1 4-2,1 2-2,-2 3-1,-1 2 0,-2 2 0,-2 2-1,-3 3 1,-1 3-1,-2 5 1,-1 4 0,-4 1 0,-1 2-1,-2 1-1,-1 1-1,-3 0-1,0-1-1,-1-1-1,-1-1-1,-1-3-1,0-3-1,0-4 1,1-4-1,-1-4-1,0-3 0,0-2-1,1-4-1,0-3-2,2-7-2,2-6-3,3-5-2,1-6-3,3-3-2,4-4-2,2-4-3,3-1-5,4 2-8,2 2-7,3 2-9,1 2 1,-1 5 6,-1 3 8,0 5 7,-1 2 6,1 3 5,1 1 4,1 2 5,0 1 3,-1-1 3,-1-1 1,-1-1 2,0 0 0,0 2 0,-1 2-1,1 3-2,-2 0 7,-1 2 12,-2 1 13,-2 0 12,-2 3 5,-2 4-2,-3 4-4,0 4-2,-4 2-3,0 3-2,-3 2-3,-2 1-2,-1 3-3,0 1-3,1 3-3,-1 1-4,0 1-4,0-3-4,0-1-4,0-3-6,2-5-15,1-10-25,2-10-27,2-10-26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01"/>
    </inkml:context>
    <inkml:brush xml:id="br0">
      <inkml:brushProperty name="width" value="0.04952" units="cm"/>
      <inkml:brushProperty name="height" value="0.04952" units="cm"/>
      <inkml:brushProperty name="color" value="#F2395B"/>
    </inkml:brush>
  </inkml:definitions>
  <inkml:trace contextRef="#ctx0" brushRef="#br0">81950 1950 444,'32'-46'5,"17"10"11,15 10 10,16 9 11,4 6 3,-6 3-2,-6 3-4,-6 4-3,-4 5-4,1 10-4,-1 10-4,1 9-5,-7 6-5,-12 3-5,-13 3-7,-12 4-5,-13 2-2,-12 4 4,-13 3 2,-12 3 4,-15 3-4,-15 3-8,-15 3-9,-16 4-9,-8-3-3,0-5 5,0-7 3,0-5 4,6-8 5,13-5 5,12-7 6,13-5 5,9-8 5,6-5 2,7-7 3,6-5 3,20-4 3,34 0 2,35 0 4,35 0 2,19-4 1,7-5-3,6-7-3,7-5-2,-4-3-5,-12 4-6,-13 3-7,-12 3-6,-18 9-5,-21 16-3,-22 15-3,-22 17-4,-26 11-2,-27 10-1,-28 10-2,-28 9-1,-17 2 1,-2-2 6,-3-3 4,-3-3 6,1-7 4,6-9 5,7-10 4,6-8 4,7-8 2,10-2 0,10-3-1,9-3-1,7-2 4,7 0 7,6 0 7,7 0 7,5 1 3,7 4-2,6 3-2,7 3-2,4 3-1,3 3 0,3 3 0,4 4-1,1 4 0,0 6-1,0 7-1,0 6-1,0 3-3,0 0-2,0 0-4,0 0-3,1 0-5,4 0-5,3 0-6,3 0-6,-1-4-12,-2-5-18,-3-7-20,-3-5-18,-2-17-4,0-24 11,0-26 11,0-24 10,3-24 10,6-22 6,7-22 7,6-21 7,9-6 6,13 14 3,12 11 3,13 14 4,7 8 3,4 7 5,3 6 3,3 7 5,3 5 3,3 7 4,3 6 4,4 7 4,2 5 2,4 7-1,3 6-1,3 7-1,-2 4 0,-6 3-2,-6 3 0,-6 4-2,-7 2-1,-6 4 0,-6 3-1,-6 3 0,-4 4-1,1 7-2,-1 6-1,1 7-2,-6 2 0,-8 1-2,-10-1 0,-9 1-1,-7 1-1,-3 3-1,-3 3 1,-2 4-1,-5 1-1,-2 0 0,-3 0-2,-3 0 0,-9 1-1,-11 4-3,-14 3-1,-11 3-2,-9 3-1,-3 3-1,-3 3-1,-2 4-1,-5-4 0,-2-9 1,-3-10 1,-3-8 2,-2-9-6,0-6-9,0-6-11,0-6-11,1-9-2,4-8 3,3-10 5,3-9 5,6-12 3,9-11 3,10-14 3,10-11 3,8-9 2,10-3 3,10-3 2,9-2 2,7 3 3,7 14 4,6 11 4,7 14 4,2 8 3,1 7 3,-1 6 3,1 7 2,-3 4 1,-2 3-1,-3 3-3,-3 4-2,-7 10-3,-9 19-4,-10 19-4,-8 19-3,-14 4-3,-15-9-3,-15-10-3,-16-8-2,-7-8-1,4-2 1,3-3 0,3-3 1,3-6 1,3-5 0,3-7 0,4-5 1,5-12-1,10-16-4,10-15-2,9-15-2,9-6-3,9 7-1,10 6-2,10 7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02"/>
    </inkml:context>
    <inkml:brush xml:id="br0">
      <inkml:brushProperty name="width" value="0.03004" units="cm"/>
      <inkml:brushProperty name="height" value="0.03004" units="cm"/>
      <inkml:brushProperty name="color" value="#F2395B"/>
    </inkml:brush>
  </inkml:definitions>
  <inkml:trace contextRef="#ctx0" brushRef="#br0">88050 4000 732,'21'-25'116,"-5"0"-33,-7 0-32,-5 0-33,-8 1-29,-5 4-21,-7 3-24,-5 3-22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04"/>
    </inkml:context>
    <inkml:brush xml:id="br0">
      <inkml:brushProperty name="width" value="0.05094" units="cm"/>
      <inkml:brushProperty name="height" value="0.05094" units="cm"/>
      <inkml:brushProperty name="color" value="#F2395B"/>
    </inkml:brush>
  </inkml:definitions>
  <inkml:trace contextRef="#ctx0" brushRef="#br0">8100 5550 431,'-30'-24'8,"-9"4"14,-10 3 16,-8 3 14,-4 12 4,3 22-10,3 22-9,4 23-10,1 13-6,0 6-4,0 7-3,0 6-3,0 9-2,0 13 0,0 12 1,0 13 0,1 2 0,4-5-1,3-7-2,3-5-1,6-11-2,9-11-1,10-14-2,10-11-1,4-11-2,0-5-2,0-7-2,0-5-3,7-9-1,17-9-1,15-10 1,16-8-1,13-14-1,14-15-2,11-15-2,14-16-3,5-19-2,1-22-1,-1-22-2,1-21-1,-4-10 0,-6 3 3,-6 3 2,-6 4 3,-10 5 3,-12 10 4,-13 10 5,-12 9 5,-10 10 3,-6 14 5,-6 11 4,-6 14 4,-9 14 9,-8 20 12,-10 18 14,-9 20 12,-5 14 1,0 14-15,0 11-12,0 14-14,1 8-8,4 7-2,3 6-2,3 7-2,3-3-1,3-8-1,3-10 0,4-9-1,2-7-1,4-3-4,3-3-1,3-2-4,9-9-4,16-12-4,15-13-6,17-12-4,7-18-3,0-21 3,0-22 1,0-22 3,-4-21 1,-5-18 1,-7-19 1,-5-18 2,-8-10 0,-5 0 1,-7 0 1,-5 0 1,-9 4 3,-9 10 5,-10 10 7,-8 9 5,-8 10 2,-2 14 0,-3 11 0,-3 14-1,-6 10-1,-5 9-1,-7 10 0,-5 10-1,-4 10-4,0 13-6,0 12-6,0 13-7,-4 16-5,-5 23-8,-7 22-5,-5 22-7,0 7 0,10-6 6,10-6 5,9-6 6,6-9 0,3-8-4,3-10-5,4-9-5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04"/>
    </inkml:context>
    <inkml:brush xml:id="br0">
      <inkml:brushProperty name="width" value="0.06109" units="cm"/>
      <inkml:brushProperty name="height" value="0.06109" units="cm"/>
      <inkml:brushProperty name="color" value="#F2395B"/>
    </inkml:brush>
  </inkml:definitions>
  <inkml:trace contextRef="#ctx0" brushRef="#br0">9950 6400 360,'117'1'126,"-16"4"-29,-15 3-28,-15 3-30,-12 3-16,-6 3-5,-6 3-3,-6 4-4,-9 13-4,-8 26-6,-10 24-4,-9 26-4,-12 5-4,-11-11-2,-14-14-2,-11-11-3,-9-9 1,-3-3 0,-3-3 2,-2-2 1,-5-5 2,-2-2 4,-3-3 5,-3-3 3,-1-4 2,4-3-1,3-3-2,3-2-1,24-12 10,48-19 21,47-18 21,47-19 22,24-12 2,4-2-16,3-3-14,3-3-16,10-7-12,20-9-8,18-10-10,20-8-9,6-4-4,-2 3 1,-3 3 1,-3 4 0,-21 8-13,-37 17-30,-38 15-28,-37 16-28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3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66450 8450 999,'-4'-77'-3,"-5"-3"-9,-7-3-7,-5-2-7,0 10-1,10 25 6,10 25 7,9 25 7,4 12 0,1 1-3,-1-1-5,1 1-4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38"/>
    </inkml:context>
    <inkml:brush xml:id="br0">
      <inkml:brushProperty name="width" value="0.05648" units="cm"/>
      <inkml:brushProperty name="height" value="0.05648" units="cm"/>
      <inkml:brushProperty name="color" value="#00BFF3"/>
    </inkml:brush>
  </inkml:definitions>
  <inkml:trace contextRef="#ctx0" brushRef="#br0">12950 11500 389,'-47'-24'2,"6"4"4,7 3 4,6 3 4,9 1 9,13 1 12,12-1 13,13 1 12,7 1 1,4 3-10,3 3-11,3 4-12,1 1-6,1 0-3,-1 0-3,1 0-3,-1-2-2,1-3-1,-1-3-1,1-2-1,1-3-1,3 1 0,3-1-1,4 1-1,2 1 0,4 3-1,3 3 0,3 4 0,-1 2 0,-2 4-1,-3 3-1,-3 3 1,-1 1-1,4 1 2,3-1 0,3 1 2,1-1 0,1 1-1,-1-1 1,1 1 0,-3-3-1,-2-2-2,-3-3 0,-3-3-2,2-4-1,10-3 1,10-3 0,9-2 1,2-3 0,-2 1 0,-3-1 1,-3 1 0,-2-1 0,0 1-1,0-1-2,0 1 0,0-1-2,0 1 1,0-1-1,0 1 1,-4 1-1,-5 3 1,-7 3 1,-5 4-1,-1 1 1,6 0 0,7 0 0,6 0 1,-1 0 0,-5 0-2,-7 0 1,-5 0-2,-3 0 0,4 0-1,3 0 1,3 0-2,-1 0 1,-2 0 0,-3 0 1,-3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64000 10400 999,'-93'-69'-6,"17"13"-12,15 12-12,16 13-12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4"/>
    </inkml:context>
    <inkml:brush xml:id="br0">
      <inkml:brushProperty name="width" value="0.0344" units="cm"/>
      <inkml:brushProperty name="height" value="0.0344" units="cm"/>
      <inkml:brushProperty name="color" value="#FED406"/>
    </inkml:brush>
  </inkml:definitions>
  <inkml:trace contextRef="#ctx0" brushRef="#br0">15450 11600 639,'-19'-24'52,"13"4"-11,12 3-12,13 3-12,7 3-7,4 3-5,3 3-3,3 4-5,3 1-2,3 0 0,3 0 0,4 0 0,-1 0 0,-3 0 1,-3 0 1,-2 0 1,-3-2 1,1-3 1,-1-3 0,1-2 1,1-1 0,3 3 1,3 3 0,4 4 0,-1 1 0,-3 0 0,-3 0-2,-2 0 0,-3 1 0,1 4 0,-1 3 1,1 3-1,-1 1 1,1 1 0,-1-1-1,1 1 0,-1-1 0,1 1 0,-1-1 1,1 1 1,1-3 0,3-2 0,3-3-1,4-3 1,-1-2-1,-3 0 1,-3 0-1,-2 0 1,-3 0-1,1 0 0,-1 0 0,1 0 0,-1 0 0,1 0-1,-1 0 0,1 0-1,1-4 1,3-5 0,3-7 1,4-5 1,1-1 0,0 6 0,0 7 0,0 6 0,-2 1 1,-3-3-1,-3-3 0,-2-2 0,-3-1 0,1 3 0,-1 3-1,1 4 0,-1 1-1,1 0 1,-1 0 0,1 0 0,1 0 0,3 0-1,3 0 1,4 0 0,-1 0 0,-3 0 0,-3 0 0,-2 0 0,-1 0 0,3 0 1,3 0-1,4 0 0,-1 0 0,-3 0 0,-3 0 1,-2 0 0,-5-2 0,-2-3 0,-3-3-1,-3-2-1,1-1 1,6 3-1,7 3 1,6 4-1,1 1 1,-3 0-1,-3 0 1,-2 0 0,-1-2 0,3-3 0,3-3 1,4-2-1,1-1 1,0 3-1,0 3 0,0 4-1,-2-1 1,-3-3 0,-3-3-1,-2-2 0,-3-1 0,1 3 0,-1 3 0,1 4 0,-1 1-1,1 0 1,-1 0-1,1 0 1,1 0 0,3 0-1,3 0 1,4 0 0,1-4 0,0-5 1,0-7 1,0-5 0,0-1 1,0 6-1,0 7 0,0 6 0,0 1-1,0-3 1,0-3-2,0-2 1,0-3 0,0 1-1,0-1-1,0 1 1,1-1 0,4 1-1,3-1 1,3 1 0,-2-1 0,-6 1 0,-6-1 0,-6 1-1,-1-1 1,7 1 0,6-1 0,7 1 0,2-1 0,1 1 0,-1-1 0,1 1 0,-1-3 1,1-2 1,-1-3 2,1-3 1,1-2 0,3 0 0,3 0-1,4 0-1,2 0 0,4 0 0,3 0-2,3 0 0,-1 1 0,-2 4-1,-3 3 0,-3 3 0,-4 1-1,-3 1 1,-3-1-1,-2 1 1,-1-1 0,3 1 1,3-1 0,4 1 0,-1-1 0,-3 1 1,-3-1-1,-2 1 1,-1-1-1,3 1 1,3-1-1,4 1 0,-1-1 0,-3 1 0,-3-1-1,-2 1 0,-5-1 0,-2 1 0,-3-1 0,-3 1-1,-1 1 0,4 3 0,3 3 0,3 4 1,-1 1-1,-2 0 0,-3 0 0,-3 0 1,-2-2-1,0-3 1,0-3 0,0-2 0,-2-1 0,-3 3 0,-3 3 0,-2 4 0,-1 1 0,3 0 1,3 0-1,4 0 0,1-2 0,0-3 1,0-3-1,0-2 1,0-1 1,0 3-1,0 3 1,0 4 0,0-1 0,0-3-1,0-3 1,0-2-1,0-1 1,0 3-2,0 3 1,0 4 0,0-1-1,0-3 0,0-3 1,0-2 0,0-1 0,0 3-1,0 3-1,0 4 1,-2 1-1,-3 0 0,-3 0 0,-2 0 0,-1-2 1,3-3-1,3-3 2,4-2-1,1-3 1,0 1-1,0-1 0,0 1 1,0-1-1,0 1 0,0-1 0,0 1 0,0 1 0,0 3 0,0 3 0,0 4 0,1-1 0,4-3 1,3-3-1,3-2 0,1-1 0,1 3 0,-1 3 0,1 4 0,-1-3 0,1-5 1,-1-7 0,1-5 1,-1-3 1,1 4-1,-1 3 0,1 3 0,2-2 1,7-6-1,6-6 1,7-6 0,0-2 0,-2 3 0,-3 3-1,-3 4-1,-4 1 0,-3 0 0,-3 0 0,-2 0 0,-1 1 0,3 4 0,3 3 0,4 3-1,-3 1 1,-5 1-1,-7-1 0,-5 1 0,-3-1 0,4 1-1,3-1 1,3 1 0,-1-1 1,-2 1-1,-3-1 0,-3 1 0,-2-3 0,0-2 0,0-3 1,0-3-1,0-1 1,0 4 1,0 3-1,0 3 1,-2 1 0,-3 1-1,-3-1 1,-2 1-1,-3-1 1,1 1-1,-1-1 0,1 1 0,-1-1-1,1 1 0,-1-1 1,1 1-1,-1-1 0,1 1 0,-1-1 0,1 1 0,-1-1-1,1 1 1,-1-1 0,1 1 0,-1 1 0,1 3 0,-1 3 0,1 4 0,-1-1 0,1-3 0,-1-3-1,1-2 1,-1-3 0,1 1 0,-1-1 0,1 1 0,-1-1 0,1 1 1,-1-1-1,1 1 1,-1-3-1,1-2 1,-1-3-1,1-3 0,-3-1 0,-2 4 0,-3 3 0,-3 3-1,-1 3 0,4 3 0,3 3 0,3 4 1,1-1-1,1-3 0,-1-3-2,1-2 0,-1-3 0,1 1 0,-1-1 1,1 1 1,-1-1 0,1 1 0,-1-1 0,1 1 1,-1-1-1,1 1 1,-1-1-1,1 1 1,-1-1 0,1 1-2,-1-1-1,1 1-1,-1-1 0,1 1-1,-1-1 0,1 1-1,-3-1-1,-2 1 0,-3-1-1,-3 1-1,-2 1-2,0 3-2,0 3-3,0 4-3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5"/>
    </inkml:context>
    <inkml:brush xml:id="br0">
      <inkml:brushProperty name="width" value="0.04186" units="cm"/>
      <inkml:brushProperty name="height" value="0.04186" units="cm"/>
      <inkml:brushProperty name="color" value="#FED406"/>
    </inkml:brush>
  </inkml:definitions>
  <inkml:trace contextRef="#ctx0" brushRef="#br0">34750 8300 525,'-24'-68'2,"4"17"3,3 15 4,3 16 4,-1 9 4,-2 3 6,-3 3 5,-3 4 5,-2 5 2,0 10-4,0 10-4,0 9-4,-4 9-4,-5 9-3,-7 10-3,-5 10-5,-3 7-1,4 6 1,3 7 0,3 6 0,3 1-1,3-3-2,3-3-2,4-2-3,4-6-2,6-6 1,7-6-2,6-6 1,3-7-1,0-6-2,0-6 0,0-6-1,6-9-2,13-8 0,12-10 0,13-9-1,10-10-2,10-9 0,10-10-2,9-8-1,2-11-1,-2-8 2,-3-10 2,-3-9 0,-7-1 1,-9 10 0,-10 10-2,-8 9-1,-9 17 11,-6 25 23,-6 25 21,-6 25 22,-6 14 2,-2 3-18,-3 3-17,-3 4-18,-1-4-11,4-9-1,3-10-4,3-8-2,3-8-1,3-2 1,3-3 0,4-3 0,5-10-1,10-16-5,10-15-4,9-15-4,2-17-2,-2-15 4,-3-15 3,-3-16 4,-6-10 2,-5-3 5,-7-3 4,-5-2 5,-8 0 1,-5 7 3,-7 6 0,-5 7 2,-4 5 1,0 7 2,0 6 2,0 7 2,-4 7 0,-5 9-4,-7 10-1,-5 10-4,-6 5-1,-3 4-1,-3 3-2,-2 3-1,-6 3-4,-6 3-6,-6 3-8,-6 4-6,-6 10-7,-2 19-6,-3 19-6,-3 19-6,2 12-3,10 6-1,10 7 0,9 6-1,6-5 3,3-16 6,3-15 4,4-15 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6"/>
    </inkml:context>
    <inkml:brush xml:id="br0">
      <inkml:brushProperty name="width" value="0.03458" units="cm"/>
      <inkml:brushProperty name="height" value="0.03458" units="cm"/>
      <inkml:brushProperty name="color" value="#FED406"/>
    </inkml:brush>
  </inkml:definitions>
  <inkml:trace contextRef="#ctx0" brushRef="#br0">36500 8800 636,'68'0'68,"-11"0"-10,-14 0-11,-11 0-10,-6 1-7,4 4-3,3 3-2,3 3-3,-1 4-3,-2 7-5,-3 6-5,-3 7-4,-6 5-3,-5 7-1,-7 6-2,-5 7-1,-9 5-2,-9 7-2,-10 6-1,-8 7-3,-9 0-1,-6-2-2,-6-3-1,-6-3-3,-2-7 1,3-9 0,3-10 2,4-8 0,4-9 2,6-6 1,7-6 1,6-6 2,9-6 6,13-2 14,12-3 12,13-3 13,12-6 2,13-5-8,12-7-10,13-5-9,2-3-9,-5 4-9,-7 3-8,-5 3-10,-3 1-4,4 1-1,3-1 0,3 1-1,-4-1-4,-8 1-6,-10-1-8,-9 1-6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6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43800 41837 556,'16'-6'56,"1"6"-5,1 4-6,2 6-4,0 2-4,3 1-2,1 1-4,3 2-1,1 0-4,4 1-2,3 1-2,3 1-2,2 1-5,4 1-6,3 1-8,2 1-6,1 0-8,-2-1-10,-2-1-11,-2-1-9,-4-1-6,-5-1-1,-7-1 0,-5 0-2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6"/>
    </inkml:context>
    <inkml:brush xml:id="br0">
      <inkml:brushProperty name="width" value="0.02653" units="cm"/>
      <inkml:brushProperty name="height" value="0.02653" units="cm"/>
      <inkml:brushProperty name="color" value="#FED406"/>
    </inkml:brush>
  </inkml:definitions>
  <inkml:trace contextRef="#ctx0" brushRef="#br0">38550 7800 829,'71'25'61,"-5"0"-14,-7 0-12,-5 0-14,-8 3-15,-5 6-17,-7 7-17,-5 6-18,-8 1-6,-5-3 6,-7-3 6,-5-2 6,-8-3 6,-5 1 4,-7-1 6,-5 1 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6"/>
    </inkml:context>
    <inkml:brush xml:id="br0">
      <inkml:brushProperty name="width" value="0.0286" units="cm"/>
      <inkml:brushProperty name="height" value="0.0286" units="cm"/>
      <inkml:brushProperty name="color" value="#FED406"/>
    </inkml:brush>
  </inkml:definitions>
  <inkml:trace contextRef="#ctx0" brushRef="#br0">38100 9150 769,'-18'21'6,"17"-5"14,15-7 13,16-5 12,12-8 2,9-5-11,10-7-11,10-5-11,5-4-9,4 0-10,3 0-8,3 0-9,1 0-3,1 0 2,-1 0 2,1 0 2,-9 0-3,-15 0-8,-15 0-8,-16 0-9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7"/>
    </inkml:context>
    <inkml:brush xml:id="br0">
      <inkml:brushProperty name="width" value="0.03334" units="cm"/>
      <inkml:brushProperty name="height" value="0.03334" units="cm"/>
      <inkml:brushProperty name="color" value="#FED406"/>
    </inkml:brush>
  </inkml:definitions>
  <inkml:trace contextRef="#ctx0" brushRef="#br0">40300 7450 659,'-22'93'136,"6"-11"-36,7-14-36,6-11-35,4-11-20,4-5-6,3-7-7,3-5-5,4-4-4,7 0-4,6 0-3,7 0-2,5-4-3,7-5-1,6-7-1,7-5 0,0-8-1,-2-5 2,-3-7 2,-3-5 2,-17 3 3,-27 17 6,-28 15 7,-28 16 6,-17 10 2,-2 7 0,-3 6-1,-3 7 0,1 0 2,6-2 3,7-3 5,6-3 3,6-4 4,6-3 0,7-3 2,6-2 0,4-5 0,4-2-5,3-3-5,3-3-4,6-4-2,9-3 0,10-3 1,10-2 1,10-6-3,13-6-7,12-6-5,13-6-7,7-10-3,4-12-2,3-13-1,3-12-2,-1-7 0,-2 1 1,-3-1 2,-3 1 0,-6-3 1,-5-2-2,-7-3 0,-5-3-1,-8-2 2,-5 0 4,-7 0 6,-5 0 4,-9 3 3,-9 6 3,-10 7 3,-8 6 3,-8 6 2,-2 6 0,-3 7 2,-3 6 1,-2 4 3,0 4 4,0 3 6,0 3 4,0 6 5,0 9 4,0 10 4,0 10 4,0 8-1,0 10-10,0 10-8,0 9-8,-2 10-6,-3 14-2,-3 11-2,-2 14-1,-5 5-3,-2 1-1,-3-1-2,-3 1-1,2-4-3,10-6-4,10-6-4,9-6-5,6-10 0,3-12 2,3-13 1,4-12 2,4-10-3,6-6-8,7-6-7,6-6-8,9-7-2,13-6 4,12-6 6,13-6 4,4-6 4,-3-2 3,-3-3 4,-2-3 3,-17 2 3,-28 10 2,-28 10 2,-27 9 2,-15 2 0,0-2 2,0-3 0,0-3 0,3-2 0,6 0 1,7 0 0,6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7"/>
    </inkml:context>
    <inkml:brush xml:id="br0">
      <inkml:brushProperty name="width" value="0.03556" units="cm"/>
      <inkml:brushProperty name="height" value="0.03556" units="cm"/>
      <inkml:brushProperty name="color" value="#FED406"/>
    </inkml:brush>
  </inkml:definitions>
  <inkml:trace contextRef="#ctx0" brushRef="#br0">39700 8350 618,'-47'0'6,"6"0"11,7 0 12,6 0 11,6 4 3,6 10-9,7 10-7,6 9-8,3 12-4,0 16 1,0 15-1,0 17 1,3 8 0,6 4 0,7 3 1,6 3 1,4-4-3,4-8-3,3-10-5,3-9-3,4-9-8,7-5-9,6-7-11,7-5-9,5-8-4,7-5 2,6-7 3,7-5 3,4-11 0,3-11 2,3-14 0,4-11 1,2-14 0,4-11-3,3-14-1,3-11-2,-8-3 2,-19 10 7,-18 10 7,-19 9 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9"/>
    </inkml:context>
    <inkml:brush xml:id="br0">
      <inkml:brushProperty name="width" value="0.03965" units="cm"/>
      <inkml:brushProperty name="height" value="0.03965" units="cm"/>
      <inkml:brushProperty name="color" value="#FED406"/>
    </inkml:brush>
  </inkml:definitions>
  <inkml:trace contextRef="#ctx0" brushRef="#br0">41900 7800 554,'-63'0'54,"26"0"-7,24 0-7,26 0-7,16-2-8,10-3-8,10-3-6,9-2-9,4-3-2,1 1 1,-1-1 2,1 1 2,-4-1-4,-6 1-12,-6-1-10,-6 1-11,-4-1-5,1 1 3,-1-1 2,1 1 2,-6-3 2,-8-2 2,-10-3 0,-9-3 2,-9-4 2,-5-3 5,-7-3 5,-5-2 5,-6-1 3,-3 3 1,-3 3 0,-2 4 2,-1 2 3,3 4 8,3 3 7,4 3 7,2 1 5,4 1 4,3-1 5,3 1 3,1 4 3,1 9 1,-1 10 1,1 10 2,1 13-4,3 19-7,3 19-9,4 19-8,1 13-4,0 10-1,0 10 0,0 9 0,1 7-5,4 7-11,3 6-10,3 7-10,1-3-4,1-8 0,-1-10 1,1-9 1,-1-13 1,1-16 4,-1-15 3,1-15 3,-3-14-3,-2-8-9,-3-10-11,-3-9-10,-6-9 0,-5-5 6,-7-7 8,-5-5 7,-9-6 6,-9-3 4,-10-3 3,-8-2 5,-4-8 4,3-8 5,3-10 6,4-9 4,4-5 5,6 0 5,7 0 4,6 0 4,6-2 2,6-3-3,7-3-1,6-2-1,10-11-4,17-15-5,15-15-5,16-16-4,12-13-2,9-9 1,10-10 2,10-8 1,5-1-10,4 9-23,3 10-22,3 10-23,-4 10-4,-8 13 11,-10 12 12,-9 13 12,-9 9 9,-5 6 6,-7 7 6,-5 6 5,-8 6 4,-5 6 3,-7 7 1,-5 6 3,-4 4 3,0 4 6,0 3 5,0 3 5,0 1 2,0 1 2,0-1-1,0 1 2,1 4 0,4 9-1,3 10 1,3 10 0,-4 10-3,-8 13-7,-10 12-6,-9 13-7,-12 10-4,-11 10-1,-14 10-2,-11 9-1,-11 1-3,-5-6-6,-7-6-6,-5-6-6,-1-9-3,6-8 1,7-10 0,6-9 0,6-10 2,6-9 3,7-10 4,6-8 4,9-14 3,13-15 2,12-15 3,13-16 3,12-10 2,13-3 0,12-3 0,13-2 2,2 0 0,-5 7 2,-7 6 3,-5 7 1,-6 5 3,-3 7 3,-3 6 4,-2 7 3,-6 8 3,-6 14 0,-6 11 0,-6 14 1,-12 11-4,-15 14-6,-15 11-8,-16 14-7,-12 7-3,-5 3 0,-7 3-1,-5 4 1,0-4 0,10-9 0,10-10 0,9-8 1,18-15 1,29-19 3,28-18 4,28-19 3,18-16 2,10-12 5,10-13 2,9-12 5,-5-1 0,-19 14-1,-18 11-1,-19 14-1,-12 7-2,-2 3-5,-3 3-5,-3 4-4,-10 7-3,-16 13 0,-15 12-2,-15 13 0,-18 12-1,-19 13-2,-18 12-3,-19 13-1,-12 4-2,-2-3 2,-3-3 0,-3-2 0,4-9 3,13-12 6,12-13 5,13-12 6,29-12 5,47-8 7,47-10 6,48-9 6,20-12-3,-2-11-12,-3-14-13,-3-11-12,-2-6-10,0 4-4,0 3-7,0 3-5,-4 3-4,-5 3-2,-7 3-4,-5 4-2,-12 1 3,-16 0 8,-15 0 7,-15 0 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9"/>
    </inkml:context>
    <inkml:brush xml:id="br0">
      <inkml:brushProperty name="width" value="0.03798" units="cm"/>
      <inkml:brushProperty name="height" value="0.03798" units="cm"/>
      <inkml:brushProperty name="color" value="#FED406"/>
    </inkml:brush>
  </inkml:definitions>
  <inkml:trace contextRef="#ctx0" brushRef="#br0">43700 7850 579,'-68'6'10,"17"13"21,15 12 21,16 13 20,10 18 3,7 26-14,6 24-15,7 26-14,2 24-11,1 26-7,-1 24-8,1 26-6,2 13-5,7 4 0,6 3-2,7 3 0,4-1-11,3-2-22,3-3-20,4-3-21,-4-26-2,-9-46 17,-10-47 15,-8-47 17,-6-27 10,1-6 3,-1-6 5,1-6 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9"/>
    </inkml:context>
    <inkml:brush xml:id="br0">
      <inkml:brushProperty name="width" value="0.031" units="cm"/>
      <inkml:brushProperty name="height" value="0.031" units="cm"/>
      <inkml:brushProperty name="color" value="#FED406"/>
    </inkml:brush>
  </inkml:definitions>
  <inkml:trace contextRef="#ctx0" brushRef="#br0">44750 7800 709,'-21'32'132,"10"17"-40,10 15-39,9 16-40,4 9-22,1 3-7,-1 3-8,1 4-6,-3-6-3,-2-11 2,-3-14 1,-3-11 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49"/>
    </inkml:context>
    <inkml:brush xml:id="br0">
      <inkml:brushProperty name="width" value="0.04642" units="cm"/>
      <inkml:brushProperty name="height" value="0.04642" units="cm"/>
      <inkml:brushProperty name="color" value="#FED406"/>
    </inkml:brush>
  </inkml:definitions>
  <inkml:trace contextRef="#ctx0" brushRef="#br0">45100 6850 473,'-24'-25'6,"4"0"9,3 0 11,3 0 10,3 9 7,3 19 2,3 19 2,4 19 2,4 19-1,6 23-7,7 22-6,6 22-5,3 15-5,0 9-3,0 10-3,0 10-2,-2 7-5,-3 6-4,-3 7-6,-2 6-4,-1-5-8,3-16-12,3-15-10,4-15-11,-1-17-5,-3-15 0,-3-15 1,-2-16 0,-3-15 2,1-11 3,-1-14 2,1-11 3,-4-9 3,-6-3 4,-6-3 3,-6-2 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50"/>
    </inkml:context>
    <inkml:brush xml:id="br0">
      <inkml:brushProperty name="width" value="0.03907" units="cm"/>
      <inkml:brushProperty name="height" value="0.03907" units="cm"/>
      <inkml:brushProperty name="color" value="#FED406"/>
    </inkml:brush>
  </inkml:definitions>
  <inkml:trace contextRef="#ctx0" brushRef="#br0">44950 8000 563,'-25'-27'3,"0"-3"5,0-3 7,0-2 6,3-3 6,6 1 7,7-1 7,6 1 8,9 1-5,13 3-15,12 3-15,13 4-16,7 1-8,4 0-3,3 0-3,3 0-3,-1 1-3,-2 4-2,-3 3-2,-3 3-3,-2 3 0,0 3 2,0 3 1,0 4 2,-4 1 3,-5 0 3,-7 0 3,-5 0 3,-6 1 3,-3 4 2,-3 3 2,-2 3 3,-3 3 3,1 3 5,-1 3 5,1 4 5,-1-1 3,1-3 2,-1-3 0,1-2 2,2-3-4,7 1-10,6-1-10,7 1-10,4-3-5,3-2 1,3-3-1,4-3 0,-1-10 0,-3-16 1,-3-15 0,-2-15 0,-6-7 2,-6 3 0,-6 3 2,-6 4 1,-6 2 5,-2 4 8,-3 3 9,-3 3 9,-4 4 4,-3 7 1,-3 6 1,-2 7 0,-5 4 2,-2 3 2,-3 3 2,-3 4 3,-7 7-1,-9 13-5,-10 12-5,-8 13-5,-6 12-4,1 13-4,-1 12-2,1 13-4,4 2-3,9-5-5,10-7-6,10-5-4,5-9-2,4-9 0,3-10 0,3-8 1,3-8-2,3-2-1,3-3-1,4-3-2,7-4 1,13-3 2,12-3 1,13-2 3,6-5 1,0-2 0,0-3 0,0-3 0,-2-2 0,-3 0-2,-3 0-2,-2 0-2,-5 0 2,-2 0 4,-3 0 3,-3 0 4,-9 9 7,-11 19 11,-14 19 11,-11 19 10,-14 9 3,-11 0-4,-14 0-6,-11 0-4,-6-4-2,4-5-1,3-7 1,3-5 0,4-8 0,7-5-1,6-7-1,7-5-1,11-6 0,20-3 0,18-3 0,20-2 0,16-6-4,16-6-11,15-6-8,17-6-11,3-6-9,-5-2-7,-7-3-8,-5-3-8,0-4-1,10-3 5,10-3 5,9-2 6,-5 0 1,-19 7-2,-18 6-3,-19 7-1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52"/>
    </inkml:context>
    <inkml:brush xml:id="br0">
      <inkml:brushProperty name="width" value="0.04621" units="cm"/>
      <inkml:brushProperty name="height" value="0.04621" units="cm"/>
      <inkml:brushProperty name="color" value="#FED406"/>
    </inkml:brush>
  </inkml:definitions>
  <inkml:trace contextRef="#ctx0" brushRef="#br0">48150 5500 476,'-22'96'121,"6"-5"-26,7-7-25,6-5-27,6 3-14,6 17-2,7 15-4,6 16-3,3 9-2,0 3-2,0 3-2,0 4-2,0 2-1,0 4-2,0 3-2,0 3-1,-2 7-4,-3 14-3,-3 11-5,-2 14-4,-5 5-1,-2 1 0,-3-1 1,-3 1 0,-4-10 1,-3-19 0,-3-18 0,-2-19 0,-3-15-2,1-8-1,-1-10-3,1-9-2,1-12-2,3-11-1,3-14-2,4-11-1,-3-17-3,-5-18-4,-7-19-5,-5-18-4,-3-10 2,4 0 7,3 0 8,3 0 7,3-4 2,3-5-5,3-7-5,4-5-5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7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44025 43066 622,'-13'-1'4,"7"-1"8,5 0 7,6-1 7,5-1 3,5 2-3,5 0-3,5 2-3,1 0-2,-1 0-1,-2 0 0,-3 0 0,-2 1 0,-3 2-1,-2 2 1,-4 2 0,-2 3 0,-2 7-2,-3 6-1,0 5-2,-4 4-2,-2 1-3,-4 1-2,-2 0-3,-1 0-3,1-5-4,0-4-4,2-3-4,0-4-2,0-5-2,1-3-1,-1-4-2,0-5-1,0-4-5,0-5-3,0-5-4,1-6-3,2-6-1,3-5-2,1-6-2,2-2 3,1 3 6,3 3 6,2 4 6,1 2 6,0 2 7,0 4 6,0 3 7,-4 7 13,-6 13 17,-8 10 19,-6 13 18,-4 5 2,1 2-15,-1 1-15,1 1-14,-1-1-12,1 0-5,-1-1-6,1-1-7,0-3-7,4-3-9,3-5-8,3-3-10,2-5-7,2-6-7,2-6-7,2-6-7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52"/>
    </inkml:context>
    <inkml:brush xml:id="br0">
      <inkml:brushProperty name="width" value="0.04133" units="cm"/>
      <inkml:brushProperty name="height" value="0.04133" units="cm"/>
      <inkml:brushProperty name="color" value="#FED406"/>
    </inkml:brush>
  </inkml:definitions>
  <inkml:trace contextRef="#ctx0" brushRef="#br0">48450 5550 532,'-22'-19'11,"6"13"22,7 12 22,6 13 22,-1 15 4,-5 19-15,-7 19-16,-5 19-14,-8 13-11,-5 10-7,-7 10-7,-5 9-7,-6-1-4,-3-8 0,-3-10 0,-2-9-2,-1-9-4,3-5-10,3-7-9,4-5-9,2-8-7,4-5-4,3-7-4,3-5-4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0:53"/>
    </inkml:context>
    <inkml:brush xml:id="br0">
      <inkml:brushProperty name="width" value="0.04481" units="cm"/>
      <inkml:brushProperty name="height" value="0.04481" units="cm"/>
      <inkml:brushProperty name="color" value="#FED406"/>
    </inkml:brush>
  </inkml:definitions>
  <inkml:trace contextRef="#ctx0" brushRef="#br0">48800 5500 490,'26'25'35,"4"0"-5,3 0-5,3 0-4,6 3 1,9 6 7,10 7 7,10 6 7,4 4 1,0 4-5,0 3-5,0 3-5,-2 1-4,-3 1-2,-3-1-2,-2 1-3,-5-4-3,-2-6-5,-3-6-3,-3-6-3,-4-6-5,-3-2-5,-3-3-3,-2-3-4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2"/>
    </inkml:context>
    <inkml:brush xml:id="br0">
      <inkml:brushProperty name="width" value="0.03343" units="cm"/>
      <inkml:brushProperty name="height" value="0.03343" units="cm"/>
      <inkml:brushProperty name="color" value="#FED406"/>
    </inkml:brush>
  </inkml:definitions>
  <inkml:trace contextRef="#ctx0" brushRef="#br0">12500 7700 658,'-24'-24'0,"4"4"1,3 3 1,3 3 1,4-1 4,7-2 9,6-3 9,7-3 8,4-1 1,3 4-3,3 3-6,4 3-5,1 1-3,0 1-5,0-1-3,0 1-4,0-1-2,0 1-1,0-1-1,0 1-1,0 1 0,0 3-1,0 3 1,0 4-1,1 1 1,4 0 0,3 0 1,3 0 0,-1 1 0,-2 4 0,-3 3 1,-3 3 0,-2 1 0,0 1 0,0-1 0,0 1 0,0-1 0,0 1 0,0-1 1,0 1 1,1-3-1,4-2 0,3-3-1,3-3 0,1-2-1,1 0 0,-1 0 1,1 0 0,1 1 0,3 4 1,3 3 1,4 3 1,2-1-1,4-2 0,3-3 0,3-3-1,-2-2 0,-6 0-1,-6 0-1,-6 0-1,-4-2 1,1-3-1,-1-3 0,1-2 0,1-1 0,3 3 1,3 3 2,4 4 0,1 1 1,0 0-1,0 0-1,0 0 0,0 0-1,0 0-2,0 0 1,0 0-2,-2 0 0,-3 0-1,-3 0-1,-2 0-1,-1 0 1,3 0 0,3 0 0,4 0 1,1 1 1,0 4-1,0 3 0,0 3 1,0-1-1,0-2 0,0-3 0,0-3 0,0-2 0,0 0 0,0 0 0,0 0 1,0 0-1,0 0 0,0 0-1,0 0-1,1 0 1,4 0-1,3 0 2,3 0-1,-1 0 1,-2 0 0,-3 0 0,-3 0 0,-1-2 0,4-3 1,3-3 0,3-2 0,-1-1 0,-2 3 1,-3 3-2,-3 4 0,-1-1 1,4-3-1,3-3 0,3-2 1,1-1-1,1 3 1,-1 3 0,1 4-1,-3 1 1,-2 0 0,-3 0 0,-3 0 0,-2 0 0,0 0 1,0 0-1,0 0 0,0 0 0,0 0 0,0 0 0,0 0 1,-2 1 0,-3 4-1,-3 3 0,-2 3 0,-1-1-1,3-2 0,3-3 0,4-3-1,1-2 0,0 0-1,0 0 0,0 0 0,0 0-1,0 0 0,0 0 1,0 0 0,0 0 1,0 0 1,0 0 0,0 0 2,-2 0-1,-3 0 1,-3 0 0,-2 0 0,-3 0 1,1 0-1,-1 0 0,1 0 0,-1 0-1,1 0 1,-1 0 0,1 0-1,-1 0 1,1 0-1,-1 0 1,1 0-1,-3 0 1,-2 0 0,-3 0-1,-3 0 0,-1 0 1,4 0 0,3 0 0,3 0 1,1 0 0,1 0 0,-1 0 1,1 0-1,-1 1 0,1 4 1,-1 3 0,1 3-1,1-1 1,3-2 0,3-3-1,4-3 1,2-2-1,4 0 0,3 0 0,3 0 1,-1 0-2,-2 0 1,-3 0-1,-3 0-1,-2 0 0,0 0 0,0 0 1,0 0-1,0 0 1,0 0 0,0 0 0,0 0 0,-2 0 0,-3 0 0,-3 0 1,-2 0 0,-1 0 0,3 0-1,3 0 1,4 0 0,-1 0-1,-3 0 1,-3 0 0,-2 0 0,-3 0 0,1 0 0,-1 0 1,1 0-1,-1 0 1,1 0-1,-1 0 0,1 0 0,-1 0 1,1 0-1,-1 0 0,1 0 0,-1 0 0,1 0 0,-1 0 0,1 0 0,-3 0 0,-2 0 0,-3 0 0,-3 0 0,1 0 0,6 0 0,7 0 0,6 0 1,3 0-1,0 0 0,0 0 0,0 0 1,0 0-1,0 0 0,0 0 1,0 0-1,0 0 0,0 0 0,0 0 0,0 0 0,0 0 0,0 0 0,0 0 1,0 0-1,0 0 0,0 0 1,0 0 0,0 0 1,3 0 0,6 0 0,7 0 1,6 0 0,1 0 1,-3 0-1,-3 0-1,-2 0-1,-1 0 0,3 0-1,3 0 0,4 0-1,-1-2 0,-3-3 1,-3-3-1,-2-2 1,-3-1 0,1 3 0,-1 3 0,1 4 0,-1-1 0,1-3-1,-1-3 1,1-2 0,-3-1 0,-2 3-1,-3 3 1,-3 4 0,-2 1 1,0 0 0,0 0 0,0 0 1,0 0 0,0 0 0,0 0 1,0 0 0,0 0 0,0 0-1,0 0 0,0 0 0,0 0-1,0 0 1,0 0-2,0 0 1,3 0-1,6 0 1,7 0 0,6 0 0,1 0 0,-3 0 0,-3 0-1,-2 0 1,-5 0-1,-2 0 0,-3 0 0,-3 0 0,-2 0 0,0 0-1,0 0 1,0 0 0,0 0 0,0 0 0,0 0-1,0 0 1,0 0 0,0 0-1,0 0 0,0 0 0,0 0 0,0 0 0,0 0 0,0 0 1,0 0-1,0 0 1,0 0 0,0 0 0,-2 0 1,-3 0-1,-3 0 0,-2 0 0,-3 0 0,1 0 0,-1 0 1,1 0-1,1 0 1,3 0 0,3 0-1,4 0 0,1 0 1,0 0-1,0 0 0,0 0 0,-2 0 0,-3 0 0,-3 0 0,-2 0 0,-3 0 0,1 0 0,-1 0 0,1 0-1,1 1 1,3 4 0,3 3 0,4 3 0,1-1 0,0-2 0,0-3 0,0-3 0,0-2-1,0 0 1,0 0 0,0 0-1,0 0 1,0 0 0,0 0-1,0 0 1,1 0 0,4 0 0,3 0-1,3 0 1,-1 0-1,-2 0 1,-3 0 0,-3 0 0,1 0 0,6 0-1,7 0 1,6 0 0,3-2 0,0-3-1,0-3-1,0-2 0,1-1 0,4 3 0,3 3 0,3 4-1,-2-1 2,-6-3-1,-6-3 1,-6-2 0,-4-1 1,1 3 0,-1 3-1,1 4 1,1 1-1,3 0 2,3 0-1,4 0 2,-1 0-1,-3 0 0,-3 0 1,-2 0-1,-3 0 1,1 0-1,-1 0-1,1 0 0,-1 0-1,1 0 0,-1 0 0,1 0-2,-1-2 0,1-3-1,-1-3-2,1-2-2,-1-1 0,1 3-1,-1 3 0,1 4 0,1-1-1,3-3 0,3-3-1,4-2-1,-1-3 0,-3 1 0,-3-1 0,-2 1 0,-1 1 0,3 3 0,3 3 1,4 4-1,-6 1 2,-11 0 1,-14 0 1,-11 0 1,-7-2 2,0-3 0,0-3 1,0-2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3"/>
    </inkml:context>
    <inkml:brush xml:id="br0">
      <inkml:brushProperty name="width" value="0.0227" units="cm"/>
      <inkml:brushProperty name="height" value="0.0227" units="cm"/>
      <inkml:brushProperty name="color" value="#FED406"/>
    </inkml:brush>
  </inkml:definitions>
  <inkml:trace contextRef="#ctx0" brushRef="#br0">33500 7250 969,'48'0'0,"-3"0"1,-3 0-1,-2 0 0,3-2 1,14-3 1,11-3 2,14-2 1,5-1 1,1 3-2,-1 3 0,1 4-2,4 2-1,9 4-1,10 3-1,10 3-1,4 3-3,0 3-4,0 3-3,0 4-5,-11-3 1,-22-5 2,-22-7 4,-21-5 4,-14-3-3,-2 4-6,-3 3-7,-3 3-7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5"/>
    </inkml:context>
    <inkml:brush xml:id="br0">
      <inkml:brushProperty name="width" value="0.03738" units="cm"/>
      <inkml:brushProperty name="height" value="0.03738" units="cm"/>
      <inkml:brushProperty name="color" value="#FED406"/>
    </inkml:brush>
  </inkml:definitions>
  <inkml:trace contextRef="#ctx0" brushRef="#br0">32750 3550 588,'-72'0'5,"6"0"11,7 0 11,6 0 10,15 0 6,26 0 0,24 0 1,26 0 0,22-5-4,23-9-7,22-10-7,22-8-7,16-11-6,14-8-4,11-10-4,14-9-4,0-4-1,-8 4 2,-10 3 0,-9 3 0,-12 9-5,-11 16-13,-14 15-14,-11 17-13,-17 11-8,-18 10-1,-19 10-2,-18 9-1,-15 4 3,-9 1 7,-10-1 7,-8 1 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5"/>
    </inkml:context>
    <inkml:brush xml:id="br0">
      <inkml:brushProperty name="width" value="0.03938" units="cm"/>
      <inkml:brushProperty name="height" value="0.03938" units="cm"/>
      <inkml:brushProperty name="color" value="#FED406"/>
    </inkml:brush>
  </inkml:definitions>
  <inkml:trace contextRef="#ctx0" brushRef="#br0">33950 3900 558,'-49'-2'2,"4"-3"4,3-3 5,3-2 3,4 6 10,7 20 16,6 18 16,7 20 15,4 14 1,3 14-16,3 11-15,4 14-16,1 5-10,0 1-8,0-1-6,0 1-6,0-6-8,0-8-9,0-10-8,0-9-9,3-13-5,6-16-2,7-15-1,6-15-2,4-12 1,4-6 3,3-6 4,3-6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5"/>
    </inkml:context>
    <inkml:brush xml:id="br0">
      <inkml:brushProperty name="width" value="0.04738" units="cm"/>
      <inkml:brushProperty name="height" value="0.04738" units="cm"/>
      <inkml:brushProperty name="color" value="#FED406"/>
    </inkml:brush>
  </inkml:definitions>
  <inkml:trace contextRef="#ctx0" brushRef="#br0">35550 1950 464,'1'-68'8,"4"17"17,3 15 18,3 16 16,7 16 3,14 20-12,11 18-10,14 20-11,3 16-6,-2 16 1,-3 15 1,-3 17 1,-6 13 0,-5 13-4,-7 12-1,-5 13-4,-6 13-2,-3 17-4,-3 15-4,-2 16-4,-5 1-4,-2-12 0,-3-13-2,-3-12-2,-2-13-5,0-12-8,0-13-7,0-12-8,0-15-3,0-15 4,0-15 4,0-16 3,0-12-2,0-5-7,0-7-7,0-5-7,-4-15-1,-5-22 3,-7-22 5,-5-21 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6"/>
    </inkml:context>
    <inkml:brush xml:id="br0">
      <inkml:brushProperty name="width" value="0.03914" units="cm"/>
      <inkml:brushProperty name="height" value="0.03914" units="cm"/>
      <inkml:brushProperty name="color" value="#FED406"/>
    </inkml:brush>
  </inkml:definitions>
  <inkml:trace contextRef="#ctx0" brushRef="#br0">35750 1750 562,'-2'-79'36,"-3"45"13,-3 43 12,-2 45 13,-6 25-2,-6 10-15,-6 10-15,-6 9-16,-6 2-12,-2-2-7,-3-3-9,-3-3-8,1-2-8,6 0-9,7 0-7,6 0-8,4-8-6,4-16-1,3-15-3,3-15-2,1-12 2,1-6 8,-1-6 8,1-6 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06"/>
    </inkml:context>
    <inkml:brush xml:id="br0">
      <inkml:brushProperty name="width" value="0.04597" units="cm"/>
      <inkml:brushProperty name="height" value="0.04597" units="cm"/>
      <inkml:brushProperty name="color" value="#FED406"/>
    </inkml:brush>
  </inkml:definitions>
  <inkml:trace contextRef="#ctx0" brushRef="#br0">36150 1600 478,'73'46'80,"-3"-5"-8,-3-7-5,-2-5-7,-1-3-6,3 4-7,3 3-6,4 3-6,2 3-7,4 3-7,3 3-9,3 4-7,-2-1-9,-6-3-8,-6-3-9,-6-2-9,-9-1-6,-8 3-3,-10 3-5,-9 4-3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11"/>
    </inkml:context>
    <inkml:brush xml:id="br0">
      <inkml:brushProperty name="width" value="0.03721" units="cm"/>
      <inkml:brushProperty name="height" value="0.03721" units="cm"/>
      <inkml:brushProperty name="color" value="#FED406"/>
    </inkml:brush>
  </inkml:definitions>
  <inkml:trace contextRef="#ctx0" brushRef="#br0">60000 1850 591,'-85'-24'7,"32"4"15,31 3 15,32 3 14,29 4 5,28 7-9,28 6-6,29 7-8,21 0-6,16-2-2,15-3-2,17-3-4,3-7-5,-5-9-8,-7-10-7,-5-8-9,-14-3-6,-18 7-6,-19 6-6,-18 7-5,-17 2-5,-11 1-2,-14-1-2,-11 1-2,-14 4 0,-11 9 3,-14 10 2,-11 10 3,-17 5 5,-18 4 6,-19 3 6,-18 3 6,-4-2 4,13-6 2,12-6 2,13-6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48"/>
    </inkml:context>
    <inkml:brush xml:id="br0">
      <inkml:brushProperty name="width" value="0.04002" units="cm"/>
      <inkml:brushProperty name="height" value="0.04002" units="cm"/>
      <inkml:brushProperty name="color" value="#F2395B"/>
    </inkml:brush>
  </inkml:definitions>
  <inkml:trace contextRef="#ctx0" brushRef="#br0">45607 41190 549,'15'-22'1,"-1"5"2,-1 3 2,0 4 2,-2 4-1,1 2 0,0 4-2,0 3-2,-2 2 7,1 5 16,-2 4 16,0 4 15,-3 2-1,-1 4-15,-2 3-16,-2 3-16,-2 1-15,-2-1-14,-2-1-15,-1-1-14,-4-2-5,-2-1 5,-3-3 4,-3-1 4,-1-3 7,2-3 7,3-3 8,1-2 9,2-4 4,1-1 1,0-2 2,2-2 2,1-2 2,4-2 3,3-2 4,2-1 3,3-3 3,4 0 4,2-2 4,3 0 3,2 0 2,2-1 0,0 0 0,1 0 1,0 2-1,-1 1-4,-1 2-2,-1 2-3,-2 4-2,-2 4-2,-4 5-2,-2 6-2,-5 2-1,-2 1-3,-5 1-1,-4 1-3,-2 0-2,0-1-2,0-1-1,1 0-3,-1-3-2,0-3-2,0-3-2,1-2-1,2-5-3,6-4-1,6-6-3,6-4-1,3-1 3,1 3 6,1 2 6,2 4 7,-1 2 4,-1 0 2,-1 2 3,0 0 1,-3 3 1,-1 2-2,-2 3-1,-2 4-2,-4 1-2,-4 1-3,-5 1-4,-6 2-3,-1-1-1,-1-1-1,0-1-1,1-1 0,-2-1-1,-2 0-1,-1-2 0,-3 0 0,0-2 0,1 1 2,1 0 3,1 0 3,1 0 2,1 0 4,1-1 3,1 1 4,1 0 3,2 0 3,2 0 2,3 0 2,1-1 2,2 1-2,2 0 0,2 0-2,1 1-1,0 1-2,0 3-1,0 2-2,0 1-4,0-1-6,0 1-6,0 0-6,0-2-5,0-1-5,0-2-6,0-2-4,0-5-4,2-7-1,0-6-2,2-7-1,1-2 4,1 3 7,3 2 8,2 4 7,2 0 6,1-1 4,3-3 3,2-2 4,3 0 4,5-1 7,4 0 6,6 1 6,3-1 2,-1 2-3,0 1-2,0 1-3,0 1-1,2 0 1,1 2 2,1 1 0,-2 1 0,-2 2-4,-4 2-2,-2 2-2,-4 2-3,-3 2-1,-5 2 0,-3 2-1,-4 1 0,-4 3 0,-5 2 1,-2 2 0,-5 1 0,0 1 0,-3 1 1,-2 1-1,-2 1 0,-2 1 1,-2 1 0,-1 1 0,-3 1-2,-1 1-4,-3 1-5,-1 1-3,-2-1-5,-2-3-4,0-3-4,0-3-5,-1-3-3,3-2 0,1-4-2,3-3-1,1-3 0,2-6 0,3-4-1,1-5 1,2-6-1,1-7-1,0-7 0,2-7-3,1-2 3,2 0 2,2 1 4,2 2 4,2 2 2,0 5 3,2 5 2,0 5 3,1 5 4,0 3 6,0 4 7,0 4 6,-2 6 10,-4 8 14,-4 8 15,-4 7 13,-2 5 0,-2 1-12,0 1-14,-1 1-13,1-1-9,1-3-5,2-4-4,2-1-6,6-7-11,10-9-21,10-8-19,9-9-21,5-5-2,-1 2 14,-1 1 14,-1 1 15,-2 1 7,-1 2 3,-3 2 1,-1 2 2,-3 2 4,-3 2 4,-3 2 6,-2 2 4,-4 4 4,-1 4 1,-2 5 3,-2 5 1,-1 1-2,-2-3-8,0-3-7,-1-2-8,-2-3-6,2 1-5,-1 0-4,0 0-5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11"/>
    </inkml:context>
    <inkml:brush xml:id="br0">
      <inkml:brushProperty name="width" value="0.03808" units="cm"/>
      <inkml:brushProperty name="height" value="0.03808" units="cm"/>
      <inkml:brushProperty name="color" value="#FED406"/>
    </inkml:brush>
  </inkml:definitions>
  <inkml:trace contextRef="#ctx0" brushRef="#br0">61900 1950 577,'-158'0'5,"34"0"4,35 0 5,35 0 4,19 4 5,7 10 5,6 10 6,7 9 4,2 7 1,1 7-4,-1 6-5,1 7-5,1 8-2,3 14-2,3 11-1,4 14-2,-1 8-2,-3 7-4,-3 6-4,-2 7-2,-1 4-6,3 3-4,3 3-5,4 4-5,1-6-3,0-11-4,0-14-1,0-11-4,3-15 1,6-16 1,7-15 2,6-15 1,6-14-2,6-8-7,7-10-7,6-9-8,-1-7 1,-5-3 4,-7-3 7,-5-2 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11"/>
    </inkml:context>
    <inkml:brush xml:id="br0">
      <inkml:brushProperty name="width" value="0.04759" units="cm"/>
      <inkml:brushProperty name="height" value="0.04759" units="cm"/>
      <inkml:brushProperty name="color" value="#FED406"/>
    </inkml:brush>
  </inkml:definitions>
  <inkml:trace contextRef="#ctx0" brushRef="#br0">63700 1300 462,'-2'-40'10,"-3"23"21,-3 22 20,-2 22 21,2 15 4,9 9-14,10 10-14,10 10-13,4 8-9,0 10-4,0 10-4,0 9-4,-2 13-3,-3 20-1,-3 18 0,-2 20-1,-3 17 0,1 20-1,-1 18-1,1 20-1,-3 2-4,-2-12-7,-3-13-8,-3-12-7,-4-12-4,-3-8-1,-3-10-1,-2-9-1,-3-10 1,1-9 2,-1-10 2,1-8 2,1-14 0,3-15-2,3-15-3,4-16-1,-3-19-3,-5-22-3,-7-22-2,-5-21-4,-3-15 2,4-6 3,3-6 4,3-6 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12"/>
    </inkml:context>
    <inkml:brush xml:id="br0">
      <inkml:brushProperty name="width" value="0.03901" units="cm"/>
      <inkml:brushProperty name="height" value="0.03901" units="cm"/>
      <inkml:brushProperty name="color" value="#FED406"/>
    </inkml:brush>
  </inkml:definitions>
  <inkml:trace contextRef="#ctx0" brushRef="#br0">63900 1250 563,'-25'-71'8,"0"10"13,0 10 14,0 9 15,0 20 5,0 31-1,0 32-3,0 31-2,-4 20-7,-5 9-9,-7 10-10,-5 10-11,-6 4-8,-3 0-10,-3 0-8,-2 0-9,-1-2-5,3-3 0,3-3 0,4-2-1,1-6-1,0-6-3,0-6-2,0-6-2,3-13 0,6-19 5,7-18 3,6-19 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12"/>
    </inkml:context>
    <inkml:brush xml:id="br0">
      <inkml:brushProperty name="width" value="0.04347" units="cm"/>
      <inkml:brushProperty name="height" value="0.04347" units="cm"/>
      <inkml:brushProperty name="color" value="#FED406"/>
    </inkml:brush>
  </inkml:definitions>
  <inkml:trace contextRef="#ctx0" brushRef="#br0">63750 1400 506,'50'1'23,"0"4"3,0 3 3,0 3 2,3 4 3,6 7-1,7 6 1,6 7 0,4 4 0,4 3-1,3 3-1,3 4-2,-2 1-2,-6 0-2,-6 0-4,-6 0-2,-6-2-6,-2-3-5,-3-3-8,-3-2-5,-6-3-18,-5 1-27,-7-1-29,-5 1-27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20"/>
    </inkml:context>
    <inkml:brush xml:id="br0">
      <inkml:brushProperty name="width" value="0.02898" units="cm"/>
      <inkml:brushProperty name="height" value="0.02898" units="cm"/>
      <inkml:brushProperty name="color" value="#FED406"/>
    </inkml:brush>
  </inkml:definitions>
  <inkml:trace contextRef="#ctx0" brushRef="#br0">14100 21850 759,'25'-22'9,"0"6"1,0 7 0,0 6-1,0 3 0,0 0 0,0 0-2,0 0 0,3 0-3,6 0-4,7 0-4,6 0-4,3 0-2,0 0 0,0 0-1,0 0 0,0 1-1,0 4-2,0 3-2,0 3-1,0 1-1,0 1 1,0-1 2,0 1 2,-2-1 1,-3 1 2,-3-1 1,-2 1 2,-3-1 1,1 1-1,-1-1 1,1 1 0,1-3 0,3-2 3,3-3 2,4-3 2,1-2 0,0 0 2,0 0-1,0 0 1,0 0 0,0 0-1,0 0-1,0 0 0,-2 1-1,-3 4 1,-3 3-1,-2 3 0,-5-1 0,-2-2 2,-3-3 2,-3-3 1,-2-1 1,0 4 1,0 3 0,0 3 2,0-1 1,0-2 1,0-3 3,0-3 3,0-2-1,0 0 0,0 0-2,0 0 0,0 0-2,0 0-2,0 0-1,0 0-2,0 0-1,0 0-2,0 0 0,0 0-2,0 1-1,0 4-1,0 3-1,0 3 0,1 1-2,4 1 1,3-1-2,3 1 0,1 1 1,1 3 1,-1 3 2,1 4 2,2 1-1,7 0-2,6 0-1,7 0-2,0-2-1,-2-3 1,-3-3 1,-3-2 0,1-5 0,6-2-2,7-3 0,6-3-1,1-2-2,-3 0 0,-3 0 0,-2 0-1,-5 0 0,-2 0 1,-3 0 2,-3 0 1,-2 0 2,0 0-1,0 0 1,0 0 1,-4 0 1,-5 0 2,-7 0 3,-5 0 3,-4 3 1,0 6 1,0 7 0,0 6 1,0-1 0,0-5-1,0-7-1,0-5-2,0-3 0,0 4-2,0 3 0,0 3-2,1-1 0,4-2-1,3-3 0,3-3 0,-1-2 0,-2 0 0,-3 0 0,-3 0 1,-1 0 0,4 0 0,3 0-1,3 0 1,-1 1 0,-2 4 0,-3 3 2,-3 3 1,-1-1 0,4-2-1,3-3-1,3-3-1,1-1-1,1 4 1,-1 3 0,1 3 1,1-1-1,3-2-1,3-3-1,4-3-1,-1-1 0,-3 4-2,-3 3-1,-2 3-1,-3-1 0,1-2 1,-1-3 1,1-3 1,-1-1 0,1 4 0,-1 3 0,1 3 0,-3 1 1,-2 1 1,-3-1 2,-3 1 2,-1-3 0,4-2 0,3-3-1,3-3 0,1-2-1,1 0 1,-1 0 0,1 0 0,-3 0 0,-2 0 0,-3 0 0,-3 0-1,-1 1 1,4 4-1,3 3 2,3 3-1,-1-1 0,-2-2-1,-3-3 0,-3-3-1,-1-2 0,4 0-1,3 0 1,3 0-1,1 0-1,1 0 1,-1 0 0,1 0-1,-1 0 1,1 0 0,-1 0 0,1 0 0,1 1 0,3 4 0,3 3 0,4 3-1,1-1 1,0-2-1,0-3 1,0-3 0,0-2 0,0 0 0,0 0 0,0 0 0,0 1 0,0 4 0,0 3 1,0 3 0,-2-1 0,-3-2 0,-3-3 1,-2-3 1,-1-1 0,3 4 0,3 3-1,4 3 1,1 1 0,0 1-1,0-1-1,0 1 0,0-1 0,0 1-1,0-1 2,0 1-1,0-1 0,0 1 0,0-1 0,0 1-1,-2-3 0,-3-2-1,-3-3 0,-2-3-1,-3-1 0,1 4 1,-1 3 1,1 3 0,1 3 1,3 3 0,3 3 0,4 4 0,1-1 0,0-3 1,0-3-1,0-2 0,1-5 1,4-2-1,3-3 0,3-3 0,1-2 0,1 0-1,-1 0 1,1 0-1,-1 0 0,1 0 0,-1 0 0,1 0 0,-3 0 0,-2 0 2,-3 0 1,-3 0 1,-2 1 1,0 4-2,0 3 0,0 3-1,0 1-1,0 1-2,0-1-2,0 1-1,0-1-1,0 1 1,0-1 1,0 1 2,0-1 0,0 1 2,0-1 1,0 1 1,0-3 0,0-2 0,0-3-2,0-3 0,0-2-1,0 0-1,0 0-1,0 0-2,-2 1 0,-3 4 1,-3 3 1,-2 3 0,-3-1 1,1-2 1,-1-3 0,1-3 0,1-1 1,3 4 1,3 3 1,4 3 0,1-1 1,0-2-1,0-3 0,0-3-1,0-2 0,0 0 0,0 0 0,0 0 1,-2 0-1,-3 0 0,-3 0-1,-2 0 0,-1 1-1,3 4 0,3 3 0,4 3-1,1-1 1,0-2 0,0-3 0,0-3 1,0-1 0,0 4 1,0 3-1,0 3 0,0-1 1,0-2 0,0-3 0,0-3 1,0-2 0,0 0-1,0 0 0,0 0-1,0 1 1,0 4 0,0 3 0,0 3 2,0 1-1,0 1 0,0-1 0,0 1-1,0-3 0,0-2-1,0-3 1,0-3 0,-2-1 0,-3 4 0,-3 3-2,-2 3 1,-1 1-1,3 1 0,3-1 0,4 1 0,-1-3-1,-3-2 1,-3-3-1,-2-3 1,-3-1-1,1 4 1,-1 3 1,1 3-1,-1 3 1,1 3 0,-1 3 0,1 4-1,1-1 0,3-3 0,3-3 0,4-2 1,-1-5-1,-3-2 0,-3-3 0,-2-3 0,-1-1 0,3 4 0,3 3 0,4 3 0,1-1-1,0-2 1,0-3 0,0-3 0,0-2 0,0 0 0,0 0 0,0 0 0,0 1 0,0 4 0,0 3 0,0 3 0,0-1 0,0-2 1,0-3 0,0-3 2,-2-2-1,-3 0 0,-3 0-1,-2 0 0,-1 0-1,3 0 1,3 0 0,4 0 0,-3 1-1,-5 4 1,-7 3-1,-5 3-1,-3 1 1,4 1-1,3-1 1,3 1-1,-1-3 0,-2-2 1,-3-3 1,-3-3 1,-1-1 0,4 4-1,3 3-2,3 3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44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65600 9800 999,'-5'-194'0,"-9"13"-2,-10 12-1,-8 13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46"/>
    </inkml:context>
    <inkml:brush xml:id="br0">
      <inkml:brushProperty name="width" value="0.03285" units="cm"/>
      <inkml:brushProperty name="height" value="0.03285" units="cm"/>
      <inkml:brushProperty name="color" value="#F2395B"/>
    </inkml:brush>
  </inkml:definitions>
  <inkml:trace contextRef="#ctx0" brushRef="#br0">33900 11950 669,'-22'-25'0,"6"0"0,7 0 0,6 0 0,1 4 7,-3 10 12,-3 10 14,-2 9 12,-1 9 3,3 9-9,3 10-9,4 10-9,1 4-5,0 0-3,0 0-3,0 0-3,0 1 0,0 4 0,0 3 0,0 3 1,0 3-1,0 3-3,0 3-2,0 4-2,0 1-3,0 0-3,0 0-3,0 0-3,0 0-2,0 0 1,0 0-1,0 0 2,0-2-3,0-3-2,0-3-3,0-2-4,1-6-1,4-6 1,3-6-1,3-6 1,1-6-1,1-2-4,-1-3-4,1-3-2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47"/>
    </inkml:context>
    <inkml:brush xml:id="br0">
      <inkml:brushProperty name="width" value="0.02904" units="cm"/>
      <inkml:brushProperty name="height" value="0.02904" units="cm"/>
      <inkml:brushProperty name="color" value="#F2395B"/>
    </inkml:brush>
  </inkml:definitions>
  <inkml:trace contextRef="#ctx0" brushRef="#br0">33350 13350 757,'3'46'89,"6"-5"-21,7-7-22,6-5-22,-1-11-13,-5-11-6,-7-14-7,-5-11-6,-4-9-7,0-3-11,0-3-9,0-2-11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53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12400 25600 834,'3'-66'-1,"6"19"4,7 19 2,6 19 4,4 7-1,4-3-5,3-3-4,3-2-5,3-1-4,3 3-1,3 3-3,4 4-2,1 1-1,0 0 0,0 0 0,0 0 0,0 1 1,0 4 2,0 3 1,0 3 3,-2 1 0,-3 1 2,-3-1 0,-2 1 2,-3-1 0,1 1 2,-1-1 1,1 1 1,-3-1 1,-2 1 1,-3-1 0,-3 1 0,-1-1 2,4 1 3,3-1 2,3 1 4,1-3 0,1-2 2,-1-3-1,1-3 1,-1-2 1,1 0-2,-1 0 0,1 0-1,1-2-1,3-3-2,3-3-2,4-2-2,4-5-1,6-2 1,7-3 0,6-3 0,3-2-1,0 0 0,0 0-2,0 0-1,-2 1-1,-3 4 0,-3 3 0,-2 3-2,-3 3 0,1 3 0,-1 3-1,1 4-1,-1-1 1,1-3 0,-1-3 1,1-2 0,-3-1 1,-2 3 1,-3 3 1,-3 4 1,-2-1 0,0-3 0,0-3 0,0-2 0,-2-1-1,-3 3 1,-3 3-1,-2 4 1,-3 1-1,1 0 1,-1 0-1,1 0 1,-1 0-1,1 0 0,-1 0 0,1 0 0,1 0 0,3 0 0,3 0-1,4 0 1,1 0 0,0 0-1,0 0-1,0 0 1,0 1-1,0 4-1,0 3 0,0 3-1,0-1 0,0-2 0,0-3 1,0-3 1,3-1-1,6 4 2,7 3-1,6 3 1,1-1 1,-3-2-1,-3-3 0,-2-3 0,-3-2-1,1 0 0,-1 0 0,1 0 0,-1 0-1,1 0 1,-1 0 0,1 0 0,-1 0 1,1 0 0,-1 0 0,1 0 0,-3 0 0,-2 0 1,-3 0 0,-3 0 0,-2 0 1,0 0-1,0 0 0,0 0 0,-2 0 0,-3 0 3,-3 0 1,-2 0 3,-3 1 0,1 4 0,-1 3-1,1 3 0,-1 1-1,1 1 0,-1-1-1,1 1-1,1-1 0,3 1 0,3-1-1,4 1 1,1-3 0,0-2-1,0-3 0,0-3 0,-2-1-1,-3 4 1,-3 3 0,-2 3 0,-1-1 0,3-2-1,3-3-1,4-3 1,1-2-1,0 0 0,0 0 1,0 0 0,-2 0 0,-3 0 1,-3 0-1,-2 0 0,-1 0 1,3 0 0,3 0 1,4 0-1,-1 0 2,-3 0-1,-3 0 2,-2 0-1,-1 0 1,3 0 0,3 0-1,4 0 0,-1 1-1,-3 4 1,-3 3-1,-2 3 0,-1-1 0,3-2 0,3-3 0,4-3-1,-1-2 0,-3 0 1,-3 0-1,-2 0 1,-1 0-1,3 0 1,3 0-1,4 0 0,-1 0 1,-3 0-1,-3 0 1,-2 0 0,-3 0 0,1 0-1,-1 0 0,1 0 0,1 0 0,3 0-1,3 0 0,4 0 0,-1 0-1,-3 0 1,-3 0-1,-2 0 1,0 0-1,7 0 0,6 0 0,7 0-1,4-2 0,3-3 2,3-3 1,4-2 1,1-1 0,0 3 1,0 3-1,0 4-1,-2 1 1,-3 0-2,-3 0 1,-2 0-1,-3 0 0,1 0 0,-1 0 0,1 0-1,-1 0 1,1 0 0,-1 0 0,1 0 0,1 1 1,3 4-1,3 3 0,4 3-1,-1-1 0,-3-2 0,-3-3 0,-2-3 0,-1-2 0,3 0 0,3 0 1,4 0-2,1 0 1,0 0-1,0 0 0,0 0-1,1 0 0,4 0 0,3 0 1,3 0-1,-1 0 1,-2 0 0,-3 0 0,-3 0 0,-2 0 0,0 0 0,0 0 0,0 0 0,0 0 0,0 0 0,0 0 1,0 0-1,-2 0 0,-3 0 0,-3 0 0,-2 0 0,-1 0 0,3 0 0,3 0 0,4 0 1,1 0-1,0 0 1,0 0-1,0 0 0,1 0 1,4 0 0,3 0 0,3 0 1,3 0 1,3 0-1,3 0 0,4 0-1,1 0 0,0 0 1,0 0-1,0 0 1,1 0-1,4 0 0,3 0 0,3 0 1,3 1-1,3 4 0,3 3 0,4 3 1,-1-1-1,-3-2 1,-3-3-1,-2-3 1,-1-4-1,3-3 0,3-3 1,4-2-1,2-1 0,4 3 1,3 3 1,3 4 0,1 1 1,1 0 0,-1 0 1,1 0 0,-1 0 0,1 0 0,-1 0 0,1 0-1,-3 0-1,-2 0 1,-3 0-2,-3 0 0,-2 0 0,0 0 0,0 0 0,0 0 1,0 0-1,0 0 0,0 0-1,0 0 0,-2 0 0,-3 0 0,-3 0 1,-2 0-1,-3 1 1,1 4-1,-1 3 0,1 3-1,-3 1 1,-2 1 0,-3-1 1,-3 1 1,-2-3 0,0-2-1,0-3 1,0-3-1,-2-1 0,-3 4-1,-3 3 1,-2 3-1,-1-1 0,3-2 1,3-3-2,4-3 1,1-2 0,0 0-1,0 0 1,0 0 0,-4 0-1,-5 0-1,-7 0 0,-5 0-1,-4 0-1,0 0 1,0 0 0,0 0 1,-4 0 0,-5 0 0,-7 0 1,-5 0-1,-6 0 0,-3 0-1,-3 0 1,-2 0-1,-5 1-1,-2 4 0,-3 3-1,-3 3 0,-2-1-1,0-2 0,0-3 0,0-3-1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55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33650 11750 719,'0'51'78,"0"4"-18,0 3-16,0 3-17,3-2-11,6-6-2,7-6-4,6-6-2,1-2-3,-3 3 1,-3 3-2,-2 4 0,-3-3-1,1-5-2,-1-7-1,1-5-1,1-3-1,3 4 0,3 3-1,4 3 1,-3 3-2,-5 3 2,-7 3-1,-5 4 0,-4-1 0,0-3 1,0-3 1,0-2 0,0-3 1,0 1 0,0-1 1,0 1 0,0-1 1,0 1-1,0-1 0,0 1-1,0-1 1,0 1-2,0-1 1,0 1-2,0-1 1,0 1-1,0-1 1,0 1 0,0 1 0,0 3 0,0 3 0,0 4 0,0-3-1,0-5 1,0-7-1,0-5 0,0-4 1,0 0 1,0 0 1,0 0 2,0 0-1,0 0 1,0 0-2,0 0 1,0 0-1,0 0 0,0 0 0,0 0 0,0 0 0,0 0-2,0 0-1,0 0-2,0 0-1,0 0-1,0 0-3,0 0-1,0 0-1,0 0 0,0 0 0,0 0 0,0 0 0,0 0-2,0 0 0,0 0-2,0 0-2,0 0-7,0 0-5,0 0-6,-2-2-1,-3-3 4,-3-3 3,-2-2 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0"/>
    </inkml:context>
    <inkml:brush xml:id="br0">
      <inkml:brushProperty name="width" value="0.04234" units="cm"/>
      <inkml:brushProperty name="height" value="0.04234" units="cm"/>
      <inkml:brushProperty name="color" value="#F2395B"/>
    </inkml:brush>
  </inkml:definitions>
  <inkml:trace contextRef="#ctx0" brushRef="#br0">43816 46381 519,'-7'8'6,"2"0"13,2 0 12,2 0 12,1 1 3,2 3-5,0 3-5,2 4-6,0 2-5,0 5-3,-1 3-3,2 4-5,-3 2-2,-1 1-3,-2-1-4,-1 0-2,-3-1-5,2-2-5,-1-1-5,0-3-6,1-8-8,4-14-12,2-16-11,4-14-11,2-7 0,3 0 13,3 0 13,4-1 12,-1 3 10,1 3 6,-2 5 6,-1 3 6,0 4 2,1 3-3,2 2-3,0 4-2,0 2 3,1 0 10,-1 2 11,1 0 10,-1 1 3,-3 0-5,-1 0-6,-2 0-4,-2 1-5,-1 0-5,-1 2-3,0 0-5,-3-2-7,-4-4-13,-4-5-12,-4-5-12,-3-4-2,-4 0 8,-2-1 7,-3-1 9,-1 0 5,1 1 5,0 1 4,3 1 5,0 1 5,2 4 4,2 3 4,2 3 5,3 4 8,1 7 11,2 7 11,2 8 12,1 3 0,2 2-12,0 3-12,2 1-11,-1 2-7,1 1-1,0 1-1,0 0-2,-1 2-2,0 3-5,-1 1-5,-2 2-3,0-2-5,-2-4-5,-1-5-3,0-5-5,-1-4-3,-2-3-2,0-3-3,-1-3-3,-3-3-1,-2-6-1,-3-4-1,-3-6-1,0-2 3,5 1 8,3-1 7,4 0 7,4-2 5,4-6 4,4-4 4,4-4 3,3-2 2,3 2 0,3 4 0,3 3 0,1 3 1,-1 3 0,-1 3 2,-1 2 0,-1 3 0,-3 2-1,-1 2-3,-2 2-1,-3 3-1,-2 4 0,-4 3 0,-2 5 1,-5 3-1,-2 1-1,-5 3 1,-4 1-2,-2 1 1,-1 1-2,-2-1 0,1 1-1,-2-3 0,0-1 0,1-4-1,-1-3 1,2-3-1,3-1 1,3-2 0,2-2 0,5-4-1,6-2-1,6-6-3,6-2 0,5-6-4,3-6-4,5-5-5,3-6-3,3-4-6,1 1-7,1 0-6,0-1-6,0 2-1,-3 1 6,-3 3 7,-3 2 5,-4 2 3,-3 5 0,-4 3-2,-4 4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56"/>
    </inkml:context>
    <inkml:brush xml:id="br0">
      <inkml:brushProperty name="width" value="0.03685" units="cm"/>
      <inkml:brushProperty name="height" value="0.03685" units="cm"/>
      <inkml:brushProperty name="color" value="#F2395B"/>
    </inkml:brush>
  </inkml:definitions>
  <inkml:trace contextRef="#ctx0" brushRef="#br0">33150 13600 597,'-22'25'3,"6"0"10,7 0 8,6 0 9,4 0 3,4 0-5,3 0-3,3 0-3,1 0-3,1 0-2,-1 0-3,1 0-1,1 3-2,3 6-1,3 7-1,4 6-2,2 4-1,4 4-2,3 3-1,3 3-1,1 3-2,1 3 0,-1 3 0,1 4-1,-1-1-1,1-3 0,-1-3 0,1-2-1,-3-8 1,-2-8 1,-3-10 0,-3-9 2,-1-7 1,4-3 2,3-3 2,3-2 2,-1-8 2,-2-8 1,-3-10 1,-3-9 1,5-18 0,17-24-1,15-26-2,16-24-1,9-21-2,3-16-2,3-15-2,4-15-3,-4 0-7,-9 20-14,-10 18-14,-8 20-14,-11 17-5,-8 20 3,-10 18 2,-9 20 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57"/>
    </inkml:context>
    <inkml:brush xml:id="br0">
      <inkml:brushProperty name="width" value="0.03847" units="cm"/>
      <inkml:brushProperty name="height" value="0.03847" units="cm"/>
      <inkml:brushProperty name="color" value="#F2395B"/>
    </inkml:brush>
  </inkml:definitions>
  <inkml:trace contextRef="#ctx0" brushRef="#br0">32750 22600 571,'1'51'133,"4"4"-30,3 3-31,3 3-29,1-1-18,1-2-6,-1-3-6,1-3-5,-1-1-3,1 4-2,-1 3 0,1 3-2,-1 4 0,1 7-2,-1 6-1,1 7-1,-1 5 0,1 7-1,-1 6 0,1 7-1,1 4-1,3 3-1,3 3-1,4 4 0,-1 4-3,-3 6-4,-3 7-2,-2 6-4,-1-4-3,3-11-3,3-14-1,4-11-4,-3-12 0,-5-9 1,-7-10 0,-5-8 2,-3-9 0,4-6 3,3-6 1,3-6 3,-2-7 1,-6-6 2,-6-6 2,-6-6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58"/>
    </inkml:context>
    <inkml:brush xml:id="br0">
      <inkml:brushProperty name="width" value="0.03695" units="cm"/>
      <inkml:brushProperty name="height" value="0.03695" units="cm"/>
      <inkml:brushProperty name="color" value="#F2395B"/>
    </inkml:brush>
  </inkml:definitions>
  <inkml:trace contextRef="#ctx0" brushRef="#br0">32600 25500 595,'-18'50'103,"17"0"-22,15 0-21,16 0-22,7 0-12,1 0-3,-1 0-3,1 0-2,-3 1-4,-2 4-3,-3 3-4,-3 3-4,-1 1-3,4 1 0,3-1-2,3 1-2,-1-3 0,-2-2 1,-3-3-1,-3-3 0,-2-6 1,0-5 2,0-7 1,0-5 1,6-26 1,13-44 2,12-43 1,13-44 1,10-37-4,10-27-6,10-28-9,9-28-7,7-21-9,7-12-12,6-13-11,7-12-11,-10 24-2,-25 64 8,-25 61 8,-25 64 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1:59"/>
    </inkml:context>
    <inkml:brush xml:id="br0">
      <inkml:brushProperty name="width" value="0.03917" units="cm"/>
      <inkml:brushProperty name="height" value="0.03917" units="cm"/>
      <inkml:brushProperty name="color" value="#F2395B"/>
    </inkml:brush>
  </inkml:definitions>
  <inkml:trace contextRef="#ctx0" brushRef="#br0">35550 14100 561,'-19'-25'4,"13"0"7,12 0 8,13 0 7,9 3 2,6 6-4,7 7-3,6 6-4,1 7-1,-3 10-1,-3 10 0,-2 9-1,-3 6 0,1 3-1,-1 3-1,1 4-1,-3 1-3,-2 0-1,-3 0-4,-3 0-2,-4 0-2,-3 0-1,-3 0 0,-2 0-1,-5 3 0,-2 6-1,-3 7-1,-3 6 0,-6 1-1,-5-3-1,-7-3-2,-5-2-1,-6-5 0,-3-2-2,-3-3 1,-2-3-2,-3-7 1,1-9 1,-1-10 1,1-8 0,1-8 1,3-2 1,3-3 0,4-3 2,1-7-1,0-9 1,0-10 1,0-8-1,1-9 1,4-6 1,3-6 1,3-6 0,3-2 2,3 3 3,3 3 3,4 4 2,1 4 5,0 6 8,0 7 7,0 6 8,1 9 3,4 13-2,3 12-1,3 13-1,1 12-4,1 13-4,-1 12-5,1 13-5,-1 13-4,1 17-3,-1 15-2,1 16-2,-3 21-6,-2 29-5,-3 28-5,-3 28-7,-1 14-1,4 0 3,3 0 3,3 0 4,1-22-10,1-44-21,-1-43-21,1-44-21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2:00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35200 25950 475,'71'26'99,"-5"4"-22,-7 3-22,-5 3-23,-4 1-13,0 1-1,0-1-3,0 1-2,-5-1-1,-9 1 0,-10-1 0,-8 1 0,-6 1-2,1 3-5,-1 3-6,1 4-4,-4 1-3,-6 0 0,-6 0-1,-6 0 0,-7 0 0,-6 0 0,-6 0 1,-6 0 0,-4-2 0,1-3-2,-1-3-2,1-2-1,-1-8-2,1-8 0,-1-10-1,1-9-1,-1-7-2,1-3 0,-1-3-1,1-2-1,2-6 0,7-6 3,6-6 2,7-6 4,4-4 1,3 1 1,3-1 1,4 1 1,1 1 1,0 3 5,0 3 2,0 4 3,1 8 14,4 17 22,3 15 23,3 16 22,-1 16 3,-2 20-18,-3 18-17,-3 20-18,-1 19-12,4 22-5,3 22-5,3 23-5,3 17-6,3 17-5,3 15-6,4 16-7,2 10 0,4 7 3,3 6 3,3 7 4,-2-18-12,-6-41-25,-6-40-27,-6-40-26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2:54"/>
    </inkml:context>
    <inkml:brush xml:id="br0">
      <inkml:brushProperty name="width" value="0.05588" units="cm"/>
      <inkml:brushProperty name="height" value="0.05588" units="cm"/>
      <inkml:brushProperty name="color" value="#F2395B"/>
    </inkml:brush>
  </inkml:definitions>
  <inkml:trace contextRef="#ctx0" brushRef="#br0">81650 53200 393,'23'-25'50,"-3"0"-4,-3 0-2,-2 0-4,-3-2-5,1-3-7,-1-3-7,1-2-8,-1-8-4,1-8-3,-1-10-2,1-9-2,-4-7-3,-6-3-1,-6-3-2,-6-2-2,-6 2 0,-2 9 1,-3 10 1,-3 10 1,-4 8 2,-3 10 4,-3 10 4,-2 9 4,-5 9 2,-2 9-1,-3 10 0,-3 10-1,-4 11 0,-3 17 0,-3 15 0,-2 16 0,0 7 0,7 1-1,6-1-1,7 1-1,0 7-2,-2 16-1,-3 15-2,-3 17-2,1 2 0,6-9 0,7-10 2,6-8-1,6-9 2,6-6 0,7-6 1,6-6 0,9-10-1,13-12-3,12-13-4,13-12-4,9-24-2,6-34 1,7-35-1,6-33-1,4-26-1,4-16-5,3-15-3,3-15-5,-2-3 0,-6 14 3,-6 11 4,-6 14 3,-10 14 3,-12 20 3,-13 18 2,-12 20 3,-9 19 8,-2 22 15,-3 22 14,-3 23 15,-2 13 3,0 6-9,0 7-9,0 6-9,0 4-5,0 4-2,0 3-3,0 3-3,3-2-1,6-6-1,7-6-1,6-6-2,7-1-6,10 7-13,10 6-11,9 7-12,6 0-7,3-2-1,3-3-2,4-3-1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02"/>
    </inkml:context>
    <inkml:brush xml:id="br0">
      <inkml:brushProperty name="width" value="0.05586" units="cm"/>
      <inkml:brushProperty name="height" value="0.05586" units="cm"/>
      <inkml:brushProperty name="color" value="#F2395B"/>
    </inkml:brush>
  </inkml:definitions>
  <inkml:trace contextRef="#ctx0" brushRef="#br0">77400 57500 393,'-71'-68'7,"10"17"1,10 15 1,9 16 1,13 12 7,20 9 14,18 10 12,20 10 14,8 5 2,1 4-11,-1 3-10,1 3-9,-3 3-8,-2 3-3,-3 3-4,-3 4-4,-1-1-2,4-3 0,3-3-1,3-2 0,3-6-1,3-6-3,3-6-1,4-6-2,1-6-2,0-2-1,0-3 0,0-3-1,0-4-1,0-3-2,0-3 0,0-2-2,0-6 1,0-6 0,0-6 1,0-6 1,1-6 1,4-2 1,3-3-1,3-3 1,-1-4 1,-2-3 0,-3-3 1,-3-2 0,-4 2 2,-3 9 0,-3 10 1,-2 10 1,0 8 2,7 10 4,6 10 2,7 9 4,-3 9 2,-8 9-1,-10 10 1,-9 10 0,-5 5-1,0 4 0,0 3-2,0 3-1,1-1-2,4-2-1,3-3-3,3-3-2,4-10-4,7-16-6,6-15-4,7-15-7,2-14 0,1-8 1,-1-10 3,1-9 2,-1 1 3,1 13 2,-1 12 2,1 13 3,-4 10 2,-6 10 5,-6 10 2,-6 9 5,-4 2 0,1-2-1,-1-3-2,1-3-1,-1-2-1,1 0-2,-1 0 0,1 0-1,5-8-2,14-16-2,11-15-3,14-15-1,2-11-2,-6-2 0,-6-3 1,-6-3 0,-6-1 0,-2 4 1,-3 3 2,-3 3 0,-2 6 1,0 9 1,0 10 1,0 10 0,0 4 1,0 0 2,0 0 2,0 0 1,1 1 0,4 4 1,3 3-1,3 3 1,1 1-1,1 1-2,-1-1 0,1 1-2,-3-3-1,-2-2 0,-3-3 0,-3-3-1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20"/>
    </inkml:context>
    <inkml:brush xml:id="br0">
      <inkml:brushProperty name="width" value="0.03777" units="cm"/>
      <inkml:brushProperty name="height" value="0.03777" units="cm"/>
      <inkml:brushProperty name="color" value="#F2395B"/>
    </inkml:brush>
  </inkml:definitions>
  <inkml:trace contextRef="#ctx0" brushRef="#br0">10700 43450 582,'-91'73'44,"19"-3"-4,19-3-4,19-2-3,7 5-3,-3 16-1,-3 15-1,-2 17-1,0-3-3,7-18-5,6-19-4,7-18-5,-4 5-1,-12 32 3,-13 31 1,-12 32 3,-5 11-2,3-5-3,3-7-5,4-5-4,1-8-4,0-5-2,0-7-3,0-5-2,4-11-4,10-11-7,10-14-5,9-11-6,9-23-6,9-31-5,10-31-5,10-31-5,4-15 0,0 4 6,0 3 5,0 3 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20"/>
    </inkml:context>
    <inkml:brush xml:id="br0">
      <inkml:brushProperty name="width" value="0.04913" units="cm"/>
      <inkml:brushProperty name="height" value="0.04913" units="cm"/>
      <inkml:brushProperty name="color" value="#F2395B"/>
    </inkml:brush>
  </inkml:definitions>
  <inkml:trace contextRef="#ctx0" brushRef="#br0">10650 43400 447,'1'-91'4,"4"19"6,3 19 8,3 19 6,3 13 6,3 10 5,3 10 5,4 9 5,1 13-1,0 20-4,0 18-6,0 20-5,-2 14-4,-3 14-3,-3 11-2,-2 14-3,-1 11-1,3 14-2,3 11 0,4 14-2,1 7 0,0 3 0,0 3-1,0 4 0,1-4-2,4-9-5,3-10-4,3-8-4,1-11-4,1-8-1,-1-10-1,1-9-2,-4-13-2,-6-16-4,-6-15-3,-6-15-5,-9-14-4,-8-8-8,-10-10-6,-9-9-7,-10-21 0,-9-31 6,-10-31 6,-8-31 7,-11-23 3,-8-11 1,-10-14 2,-9-11 2,-4-3 1,4 10 4,3 10 4,3 9 2,3 10 4,3 14 3,3 11 2,4 14 3,5 10 4,10 9 5,10 10 5,9 10 5,7 5 5,7 4 3,6 3 4,7 3 4,4-1 1,3-2-2,3-3-3,4-3-2,8-1-3,17 4-2,15 3-4,16 3-3,12-2-3,9-6-5,10-6-4,10-6-4,7-1-7,6 7-9,7 6-11,6 7-9,-10 4-6,-24 3-1,-26 3-1,-24 4-2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21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12850 43500 658,'-16'-71'85,"19"10"-17,19 10-18,19 9-19,12 4-9,6 1-2,7-1-2,6 1-3,1 1-2,-3 3-4,-3 3-2,-2 4-4,-6 4-4,-6 6-6,-6 7-7,-6 6-6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6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7644 2044 543,'-30'0'5,"3"0"11,3 0 9,3 0 10,3 0 4,2 0-3,4 0-3,3 0-4,3-1 1,6 0 3,4-2 5,6 0 3,5-1-2,9 0-11,7 0-8,9 0-10,4 0-12,3-2-11,4 0-12,3-1-13,1-1-7,1 2-5,2 1-3,0 0-5,-5 1 3,-10 1 10,-12-1 9,-9 0 11,-7 0 4,-1 2 0,-1 0 1,0 2-1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0"/>
    </inkml:context>
    <inkml:brush xml:id="br0">
      <inkml:brushProperty name="width" value="0.03884" units="cm"/>
      <inkml:brushProperty name="height" value="0.03884" units="cm"/>
      <inkml:brushProperty name="color" value="#F2395B"/>
    </inkml:brush>
  </inkml:definitions>
  <inkml:trace contextRef="#ctx0" brushRef="#br0">45370 46566 566,'-19'-1'9,"10"-2"16,10-2 19,10-1 16,6-3 3,1-2-12,3-2-13,1-1-12,1-2-8,-3 2-5,-1 1-3,-2 1-4,-3 3-3,-3 6-5,-3 6-2,-2 6-5,-5 5-1,-6 7 1,-6 5-1,-6 7 1,-3 2 1,-1 0 3,-1 0 3,-1 1 4,-1-2 1,-1-2 2,-1-1 1,0-3 2,-1-1 0,1 1 0,1-1 0,1 1 0,2-3 0,3-3 0,3-5 1,3-3 0,5-6-5,10-8-8,8-8-10,9-8-8,5-4-3,3-1 2,1-1 3,3-1 2,-1 1 2,-2 1-1,-2 3 2,-1 1-1,-4 3 4,-3 4 6,-4 5 5,-4 3 6,-3 3 5,-1 3 4,-1 4 3,0 2 3,-4 3 2,-4 3-2,-5 3 0,-5 4-2,-3 0 0,0 1-1,1-1-1,-1 1-1,0-2-2,1 0-2,-1-1-3,0 0-3,1-3-3,1-1-5,1-2-2,1-3-5,1-5-7,2-12-11,2-10-11,2-11-11,2-8-6,2-6 0,2-6 1,2-6 0,1 2 5,-2 8 9,0 9 11,-2 9 9,0 5 7,0 3 2,0 1 4,0 3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21"/>
    </inkml:context>
    <inkml:brush xml:id="br0">
      <inkml:brushProperty name="width" value="0.0493" units="cm"/>
      <inkml:brushProperty name="height" value="0.0493" units="cm"/>
      <inkml:brushProperty name="color" value="#F2395B"/>
    </inkml:brush>
  </inkml:definitions>
  <inkml:trace contextRef="#ctx0" brushRef="#br0">13150 42100 446,'-115'-21'23,"23"10"4,22 10 3,22 9 2,12 10 1,3 14 1,3 11-2,4 14 1,2 10-3,4 9-3,3 10-3,3 10-3,3 0-4,3-5-1,3-7-2,4-5-2,2 0-3,4 10-1,3 10-2,3 9-2,4-2-2,7-12-4,6-13-4,7-12-2,2-9-2,1-2 2,-1-3 0,1-3 1,1-6-2,3-5-5,3-7-6,4-5-4,2-8-4,4-5 1,3-7 1,3-5-1,1-6 3,1-3 2,-1-3 2,1-2 3,-4-1 3,-6 3 1,-6 3 2,-6 4 1,-7 5 5,-6 10 5,-6 10 6,-6 9 6,-12 7 2,-15 7-1,-15 6-1,-16 7-1,-12 2-1,-5 1 2,-7-1 0,-5 1 1,-6-1-1,-3 1-3,-3-1-2,-2 1-3,-5-1-2,-2 1 0,-3-1 0,-3 1 0,-1-4 0,4-6 2,3-6 1,3-6 2,4-6 1,7-2 2,6-3 2,7-3 1,7-2 3,9 0 1,10 0 2,10 0 1,14-4 2,23-5 1,22-7 2,22-5 0,16-8 0,14-5-4,11-7-3,14-5-4,10-6-4,9-3-4,10-3-3,10-2-6,4-1-5,0 3-8,0 3-9,0 4-7,-8 4-2,-16 6 6,-15 7 6,-15 6 6,-15 4-7,-12 4-19,-13 3-19,-12 3-20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23"/>
    </inkml:context>
    <inkml:brush xml:id="br0">
      <inkml:brushProperty name="width" value="0.02987" units="cm"/>
      <inkml:brushProperty name="height" value="0.02987" units="cm"/>
      <inkml:brushProperty name="color" value="#F2395B"/>
    </inkml:brush>
  </inkml:definitions>
  <inkml:trace contextRef="#ctx0" brushRef="#br0">17600 43350 736,'-40'-44'78,"23"13"-15,22 12-14,22 13-15,10 6-12,1 0-9,-1 0-9,1 0-8,-3 3-7,-2 6-3,-3 7-5,-3 6-3,-6 3-3,-5 0-2,-7 0-1,-5 0-1,-4 0-2,0 0-3,0 0-2,0 0-4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24"/>
    </inkml:context>
    <inkml:brush xml:id="br0">
      <inkml:brushProperty name="width" value="0.03141" units="cm"/>
      <inkml:brushProperty name="height" value="0.03141" units="cm"/>
      <inkml:brushProperty name="color" value="#F2395B"/>
    </inkml:brush>
  </inkml:definitions>
  <inkml:trace contextRef="#ctx0" brushRef="#br0">17550 44300 700,'-63'0'9,"26"0"19,24 0 19,26 0 18,12 3 0,0 6-18,0 7-19,0 6-17,0 4-16,0 4-10,0 3-12,0 3-11,-2 1-8,-3 1-3,-3-1-5,-2 1-3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38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19000 43050 648,'-49'0'0,"4"0"0,3 0 0,3 0 0,3 0 4,3 0 8,3 0 8,4 0 8,11-2 6,23-3 3,22-3 5,22-2 2,12-5-2,3-2-10,3-3-9,4-3-10,4-2-6,6 0-2,7 0 0,6 0-3,4-2-1,4-3 0,3-3-2,3-2-1,1 0 1,1 7-1,-1 6 1,1 7 1,-3 2 0,-2 1-1,-3-1 0,-3 1-1,-9 1-7,-11 3-13,-14 3-13,-11 4-14,-11 2-4,-5 4 4,-7 3 5,-5 3 4,-8 3 4,-5 3 3,-7 3 4,-5 4 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38"/>
    </inkml:context>
    <inkml:brush xml:id="br0">
      <inkml:brushProperty name="width" value="0.03845" units="cm"/>
      <inkml:brushProperty name="height" value="0.03845" units="cm"/>
      <inkml:brushProperty name="color" value="#F2395B"/>
    </inkml:brush>
  </inkml:definitions>
  <inkml:trace contextRef="#ctx0" brushRef="#br0">20350 43100 572,'-66'4'-1,"19"10"22,19 10 22,19 9 21,9 6 5,0 3-13,0 3-13,0 4-13,0 5-8,0 10-3,0 10-3,0 9-3,-2 12-2,-3 16-2,-3 15-3,-2 17-1,-5 13-3,-2 13-4,-3 12-2,-3 13-4,-1 10-4,4 10-7,3 10-7,3 9-5,4-7-4,7-21 2,6-22 0,7-22 2,2-21-3,1-18-6,-1-19-6,1-18-5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39"/>
    </inkml:context>
    <inkml:brush xml:id="br0">
      <inkml:brushProperty name="width" value="0.03727" units="cm"/>
      <inkml:brushProperty name="height" value="0.03727" units="cm"/>
      <inkml:brushProperty name="color" value="#F2395B"/>
    </inkml:brush>
  </inkml:definitions>
  <inkml:trace contextRef="#ctx0" brushRef="#br0">21550 44050 590,'-85'-69'55,"32"13"2,31 12 2,32 13 3,18 9-6,6 6-11,7 7-13,6 6-11,10 1-9,17-3-4,15-3-5,16-2-5,4-3-5,-6 1-4,-6-1-5,-6 1-4,-9 1-4,-8 3-3,-10 3-2,-9 4-2,-5 1-3,0 0-1,0 0-2,0 0-3,-7 3 1,-11 6 2,-14 7 2,-11 6 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39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21400 45100 643,'-99'-4'52,"54"-5"2,53-7 3,53-5 2,29-6-6,7-3-12,6-3-15,7-2-12,4-1-13,3 3-14,3 3-11,4 4-14,-4 2-4,-9 4 1,-10 3 3,-8 3 2,-12 3 3,-12 3 5,-13 3 5,-12 4 4,-10 2 1,-6 4-3,-6 3-3,-6 3-4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40"/>
    </inkml:context>
    <inkml:brush xml:id="br0">
      <inkml:brushProperty name="width" value="0.02766" units="cm"/>
      <inkml:brushProperty name="height" value="0.02766" units="cm"/>
      <inkml:brushProperty name="color" value="#F2395B"/>
    </inkml:brush>
  </inkml:definitions>
  <inkml:trace contextRef="#ctx0" brushRef="#br0">23600 43100 795,'-41'-68'-65,"19"17"26,19 15 25,19 16 25,15 7 15,13 1 5,12-1 4,13 1 5,4 1-2,-3 3-7,-3 3-7,-2 4-9,-6 5-3,-6 10-2,-6 10 0,-6 9-2,-9 4-2,-8 1-2,-10-1-3,-9 1-3,-10 8-3,-9 20-6,-10 18-5,-8 20-6,-8 2-1,-2-12 3,-3-13 3,-3-12 4,1-9 1,6-2 1,7-3 2,6-3 1,4-7 2,4-9 3,3-10 3,3-8 3,7-4 2,14 3 1,11 3 0,14 4 1,8-1 1,7-3 0,6-3 1,7-2 0,-1-3 0,-6 1 0,-6-1 0,-6 1 1,-6 1-2,-2 3 1,-3 3-1,-3 4 0,-6 4-1,-5 6 1,-7 7 0,-5 6 0,-9 6 0,-9 6-2,-10 7-2,-8 6-2,-6 1 0,1-3 1,-1-3 1,1-2 0,-3-5 0,-2-2-5,-3-3-4,-3-3-3,1-6-4,6-5-3,7-7-3,6-5-3,3-6-3,0-3-4,0-3-4,0-2-4,4-9 0,10-12 3,10-13 3,9-12 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40"/>
    </inkml:context>
    <inkml:brush xml:id="br0">
      <inkml:brushProperty name="width" value="0.03852" units="cm"/>
      <inkml:brushProperty name="height" value="0.03852" units="cm"/>
      <inkml:brushProperty name="color" value="#F2395B"/>
    </inkml:brush>
  </inkml:definitions>
  <inkml:trace contextRef="#ctx0" brushRef="#br0">25100 42600 571,'0'125'94,"0"0"-19,0 0-18,0 0-18,1 0-12,4 0-3,3 0-4,3 0-4,4-2-2,7-3-2,6-3-2,7-2-2,0-8-2,-2-8 1,-3-10 0,-3-9-1,-1-10-1,4-9-4,3-10-3,3-8-3,-2-6-4,-6 1-3,-6-1-4,-6 1-3,-4-1-2,1 1-1,-1-1-1,1 1-1,-9-1 0,-15 1 3,-15-1 4,-16 1 2,-10 1 1,-3 3 0,-3 3 0,-2 4 0,-5-3-1,-2-5-2,-3-7-1,-3-5-1,-2-6-3,0-3-2,0-3-3,0-2-3,6-6 2,13-6 5,12-6 6,13-6 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40"/>
    </inkml:context>
    <inkml:brush xml:id="br0">
      <inkml:brushProperty name="width" value="0.02831" units="cm"/>
      <inkml:brushProperty name="height" value="0.02831" units="cm"/>
      <inkml:brushProperty name="color" value="#F2395B"/>
    </inkml:brush>
  </inkml:definitions>
  <inkml:trace contextRef="#ctx0" brushRef="#br0">24900 43100 777,'29'-47'15,"10"6"2,10 7 4,9 6 3,6 4 1,3 4 2,3 3 2,4 3 1,1 3-6,0 3-14,0 3-13,0 4-15,-4 4-7,-5 6 3,-7 7 0,-5 6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0"/>
    </inkml:context>
    <inkml:brush xml:id="br0">
      <inkml:brushProperty name="width" value="0.04424" units="cm"/>
      <inkml:brushProperty name="height" value="0.04424" units="cm"/>
      <inkml:brushProperty name="color" value="#F2395B"/>
    </inkml:brush>
  </inkml:definitions>
  <inkml:trace contextRef="#ctx0" brushRef="#br0">45550 45834 497,'7'-17'1,"-1"-3"3,0-3 2,-1-3 3,-1 1 4,1 5 4,1 4 4,2 6 6,0 4 1,0 2-2,-1 4-2,1 3-2,1 4 2,4 7 2,2 7 2,3 7 4,2 7 1,1 8-2,1 8 0,1 8-2,3 6-4,3 7-5,4 5-5,5 7-6,2 6-8,4 9-7,2 10-10,4 8-9,-1 1-6,-2-7-3,-4-7-5,-2-6-4,-5-13 0,-6-16 1,-5-17 2,-6-16 1,-5-10 2,-1-5-1,-2-3 0,-2-4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41"/>
    </inkml:context>
    <inkml:brush xml:id="br0">
      <inkml:brushProperty name="width" value="0.03967" units="cm"/>
      <inkml:brushProperty name="height" value="0.03967" units="cm"/>
      <inkml:brushProperty name="color" value="#F2395B"/>
    </inkml:brush>
  </inkml:definitions>
  <inkml:trace contextRef="#ctx0" brushRef="#br0">26400 43250 554,'-24'73'121,"4"-3"-27,3-3-29,3-2-27,3-1-16,3 3-3,3 3-2,4 4-3,1 1-3,0 0-1,0 0-2,0 0-2,1-4-1,4-5-1,3-7 1,3-5-1,3-4-2,3 0-2,3 0-3,4 0-3,4-4-5,6-5-5,7-7-5,6-5-6,1-8 0,-3-5 3,-3-7 3,-2-5 5,-1-11 1,3-11 2,3-14 2,4-11 0,-1-14 2,-3-11 1,-3-14 2,-2-11 1,-6-9 0,-6-3 0,-6-3 0,-6-2 0,-4 0 2,1 7 3,-1 6 3,1 7 4,-4 4 2,-6 3-2,-6 3 1,-6 4-2,-7 5 1,-6 10-1,-6 10 0,-6 9 0,-6 6-2,-2 3-3,-3 3-2,-3 4-3,-6 4-1,-5 6 0,-7 7 1,-5 6 0,-6 12-4,-3 19-9,-3 19-10,-2 19-8,5 5-3,16-5 2,15-7 4,17-5 3,7-8 2,0-5 4,0-7 3,0-5 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43"/>
    </inkml:context>
    <inkml:brush xml:id="br0">
      <inkml:brushProperty name="width" value="0.03159" units="cm"/>
      <inkml:brushProperty name="height" value="0.03159" units="cm"/>
      <inkml:brushProperty name="color" value="#F2395B"/>
    </inkml:brush>
  </inkml:definitions>
  <inkml:trace contextRef="#ctx0" brushRef="#br0">27000 41800 696,'-44'4'35,"13"10"-1,12 10 1,13 9-2,6 4-3,0 1-5,0-1-7,0 1-6,0-3-3,0-2 0,0-3 0,0-3-1,1-2 0,4 0 1,3 0 0,3 0 1,4-4-2,7-5-5,6-7-7,7-5-4,0-4-3,-2 0 2,-3 0 2,-3 0 0,-1-5 1,4-9 0,3-10-2,3-8-1,1-8 1,1-2 0,-1-3 2,1-3 0,-4-2 0,-6 0 1,-6 0 1,-6 0 1,-6 1 0,-2 4 0,-3 3 2,-3 3 0,-2 3 1,0 3-1,0 3-1,0 4 0,-5 2 1,-9 4 5,-10 3 4,-8 3 4,-6 3 0,1 3-3,-1 3-3,1 4-4,-3 8-5,-2 17-7,-3 15-7,-3 16-7,1 4 0,6-6 4,7-6 4,6-6 5,3-4-3,0 1-10,0-1-10,0 1-11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43:44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19550 49000 515,'-33'-25'37,"34"0"-1,35 0-1,35 0-1,14 3-3,-2 6-6,-3 7-5,-3 6-6,2 6-2,10 6-2,10 7-1,9 6-1,-4 4-2,-15 4 0,-15 3-1,-16 3-1,-10-1-1,-3-2-2,-3-3-1,-2-3-1,-8 1-2,-8 6-2,-10 7 0,-9 6-2,-5 6 0,0 6 0,0 7 1,0 6 0,-4 3 0,-5 0 1,-7 0 1,-5 0 0,-6-2 1,-3-3-1,-3-3 0,-2-2-1,-5-8-1,-2-8-1,-3-10-1,-3-9-2,-2-7 0,0-3 1,0-3 1,0-2 1,1-5 0,4-2 1,3-3-1,3-3 0,-2-10 1,-6-16 1,-6-15 2,-6-15 2,-1-11 1,7-2 1,6-3 2,7-3 1,5-1 1,7 4 2,6 3 0,7 3 2,2 3 1,1 3 1,-1 3 3,1 4 1,1 2 2,3 4-1,3 3 0,4 3 1,4 21 1,6 42 5,7 40 5,6 41 3,1 24 0,-3 10-6,-3 10-6,-2 9-7,-5 7-3,-2 7-1,-3 6 1,-3 7-1,-2 16-4,0 29-7,0 28-8,0 28-9,1 10-7,4-5-7,3-7-9,3-5-7,7-19-3,14-27 2,11-28 2,14-28 3,0-31 3,-8-30 5,-10-32 4,-9-30 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0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46679 47295 588,'-16'-39'69,"2"16"-5,1 15-6,1 16-5,-1 11-6,0 9-7,-1 7-7,-1 8-7,-1 3-10,-1-2-10,-2-2-12,1-2-11,-1-3-9,0-5-4,2-5-7,1-5-4,2-5-3,1-3 2,2-4 1,2-4 1,1-4 2,1-4 2,-1-4 2,0-4 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2"/>
    </inkml:context>
    <inkml:brush xml:id="br0">
      <inkml:brushProperty name="width" value="0.0456" units="cm"/>
      <inkml:brushProperty name="height" value="0.0456" units="cm"/>
      <inkml:brushProperty name="color" value="#F2395B"/>
    </inkml:brush>
  </inkml:definitions>
  <inkml:trace contextRef="#ctx0" brushRef="#br0">46700 45943 482,'8'-8'2,"2"2"4,0 1 5,1 1 3,1 1 6,0 3 6,-1 4 5,1 2 6,0 4-1,2 6-10,0 4-7,1 5-10,0 3-8,-3 0-9,-1 2-8,-2 1-8,-2-2-5,0-5-1,-2-5 0,0-5-1,-1-3 1,1-2 2,2-2 4,0-2 2,1-3 4,0-1 3,0-2 4,-1-1 5,2-2 3,0 2 4,1 0 4,2 2 4,-2 0 1,-1 2 0,-2 0 0,-2 2 0,-1 1 2,0 3 7,0 3 7,0 4 7,-1 1 2,-3 3-1,0 1-3,-3 3-1,-1-1-3,0-1-4,0-3-3,0-1-3,2-3-6,4-2-6,4-4-6,4-3-6,3-4-3,5-6-3,3-5-2,5-7-1,1-2 0,-1 1 1,-1 1 1,-1 1 2,-2 1 2,-1 2-1,-3 2 2,-1 3 0,-2 0-1,-2 2 1,-3 1-2,-1 0 0,-5 0 1,-8 0-1,-8-1 1,-7-1 0,-3-1 4,3 0 6,3 0 6,2 0 6,3 1 4,-1 1 1,0 0 2,0 2 1,1 0 2,1 0 2,0 0 2,2 0 2,2 3-1,2 6-2,4 6-4,2 6-2,2 4-4,0 2-2,0 4-5,0 3-2,0 2-3,0-1-1,0 0 0,0 1-2,-1-2-3,-1 0-4,0-1-6,-1-1-5,-2-2-4,-1-1-3,0-3-3,-1-1-3,-2-3 1,-2-3 3,-2-3 4,-2-2 3,0-3 3,-1-1 3,0-1 3,0 0 1,1-2 4,1-2 2,0-2 4,2-2 2,1-4 2,2-6 1,2-5 2,3-6 0,2-6 1,7-1 0,6-4-1,6-3 1,3 1-1,2 2-1,3 3 0,1 3 0,2 3 0,1 1 0,1 3 2,1 1 0,-1 3 3,0 3 5,-1 3 4,-1 3 4,-1 3 3,-2 4 0,0 4 1,-1 4 1,-2 3-2,-3 5-5,-3 4-2,-2 3-5,-3 3-2,1 1-2,0 1-1,-1 1-2,0-1 0,-1-1-2,0-3 0,-2-1 0,-1-1-2,-1 1-1,0 1-2,-2 1-2,0 0-1,-2-1 0,-1-1 1,0-1-1,-2 0-1,-1-1 0,0 1-1,-1-1 0,-4 0-2,-2-1-1,-5 0-2,-4-2-1,-3-2-2,-1-1-1,-3-2-2,-1-2-2,-1-4-2,1-2-2,1-6-3,1-2-3,0-6-2,1-8-3,-1-6-2,0-6-1,2-6-3,3-1-1,3-2 0,2-2-2,4 2 3,1 4 7,2 5 7,2 5 8,1 5 5,0 3 2,0 4 3,0 5 2,-1 3 9,0 4 13,-2 4 13,0 4 15,-2 3 3,-2 3-4,-2 3-5,-1 3-5,-2 2-4,0-1-5,0 1-3,1 0-4,0-2-6,2-1-5,2-3-7,2-1-6,4-5-9,6-6-11,6-7-11,6-8-11,0-1-3,-1 1 5,-4 2 5,-3 2 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2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49401 47700 598,'6'8'54,"-3"2"-6,-2 0-6,-4 1-5,-2 2-4,-3 3 1,-4 3 0,-2 4 1,-1 1-4,-1 2-8,0 3-6,1 1-8,-3 3-5,-2 3-4,-3 2-2,-3 4-3,1-3-14,5-7-25,5-9-24,5-7-25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58"/>
    </inkml:context>
    <inkml:brush xml:id="br0">
      <inkml:brushProperty name="width" value="0.03734" units="cm"/>
      <inkml:brushProperty name="height" value="0.03734" units="cm"/>
      <inkml:brushProperty name="color" value="#F2395B"/>
    </inkml:brush>
  </inkml:definitions>
  <inkml:trace contextRef="#ctx0" brushRef="#br0">44422 26763 589,'-19'-8'44,"7"2"4,8 1 6,8 0 4,5 2-3,2 0-11,1 2-12,3 0-12,0 1-7,-1-2-1,-1 0-3,0-1-2,-1-2-1,1 2-2,1-1-1,2 0-2,-1 0-1,1 2 1,0 0-2,-1 2 1,1 0-2,0 0-1,-1 0-2,1 0-2,-1 0-1,-1 0 2,-1 0 1,0 0 1,-1 0 1,-1 0 0,1 0-1,0 0 1,0 0 0,-1 0 0,1 0 1,0 0 1,0 0 1,-1 0-1,1 0 0,0 0 1,0 0-1,1 0 0,1 0-1,2 0 0,-1 0 0,-1 0 0,-1 0 1,0 0-1,-1 0 0,1 0 1,1 0 0,2 0 0,-1 0 1,-1 0 0,-1 0-1,-1 0 1,1 0 0,2 0 0,1 0-1,3 0 1,0 0-1,-3 2 1,-1 0-1,-2 2 1,-1-1 0,3-1 0,2 0 0,1-1 0,1-1 0,-2 0 1,-3 0 0,-1 0 1,-1 0 0,1 0-1,2 0 1,0 0-2,0 0 1,-1 0-2,-1 0 1,0 0-1,-2-1 0,1-1 0,0 0 1,0-1-1,0-1 1,1 2-1,1 0 1,2 2 0,0 0 0,1 0-2,1 0 0,1 0-2,0 0 1,-3 0 0,-1 0 0,-2 0 1,-2 0 1,1 0-1,0 0 0,0 0 0,0 0-1,1 0-3,1 0-2,2 0-2,-1 0-4,-1 0-2,-1 0-5,0 0-2,-3 0-7,1 0-8,-2 0-8,0 0-8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4:13"/>
    </inkml:context>
    <inkml:brush xml:id="br0">
      <inkml:brushProperty name="width" value="0.02671" units="cm"/>
      <inkml:brushProperty name="height" value="0.02671" units="cm"/>
      <inkml:brushProperty name="color" value="#00BFF3"/>
    </inkml:brush>
  </inkml:definitions>
  <inkml:trace contextRef="#ctx0" brushRef="#br0">81394 26035 823,'-99'-103'89,"37"30"-30,38 28-30,37 31-32,16 14-20,-6 0-14,-4 0-12,-4 0-12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16"/>
    </inkml:context>
    <inkml:brush xml:id="br0">
      <inkml:brushProperty name="width" value="0.03274" units="cm"/>
      <inkml:brushProperty name="height" value="0.03274" units="cm"/>
      <inkml:brushProperty name="color" value="#00BFF3"/>
    </inkml:brush>
  </inkml:definitions>
  <inkml:trace contextRef="#ctx0" brushRef="#br0">49171 20955 671,'-14'-1'-1,"2"-2"-5,4-2-3,3-1-4,1-2 1,0 2 5,0 0 5,0 2 4,1 1 8,2 2 11,2 2 11,2 2 10,1 2 1,0 2-6,0 1-6,0 3-8,0 0-5,0 0-3,-1-2-4,1 0-3,0-1-3,0 1 0,0 1-2,0 2 0,0-1-1,2-1 1,0-1 0,2 0 1,-1-1 0,-1-1 0,-1 1-2,0 0 1,0 0-1,0 0 0,1 0-1,2-1 1,-1 1-1,1 0 1,0 0 1,0 0-1,0 0 1,2-1-2,0 1 1,1 0-2,1 0 0,2 2 1,0 0 0,1 1 0,1 1 1,-1 0 0,1-1-1,0 1 1,-1 0-1,-1 2 1,-1 0-1,0 1 0,-2 0 0,1-1 0,0-1 0,0 0-1,-1-2 1,1 1 0,0 0-1,0 0 1,-1-1 0,1 1-1,0 0 1,0 0-1,-1-1 0,1-1 0,0-1 0,0 0 0,-1-1 0,1 0 0,0-1 0,0 1 0,-1 0 1,-1 0-2,-1 0 0,0 0-1,0-1 0,1 1 0,3 0 1,2 0 0,0-1 0,-1-1 1,-1 0-1,0-2 0,-1 0 0,1 0 0,1 0 0,2 0 0,-1 0-1,1 2 1,0 0 0,-1 1 0,1 1 0,0-2 0,-1-1 0,1 0 1,0-1 0,1 0-1,1 0 0,2 0 0,-2 0 0,1 1 0,-2 2 1,-1 0-1,0 0 1,1 0-1,2-2 0,0 0 0,0-1 1,1 1-1,-1 2 0,1 0 0,-1 0 0,-1 0 0,-1-2-2,0 0 1,-2-2-2,1 1 0,0 0 0,-1 0-1,0 0 0,-1 0-1,0 0 0,-2 0-2,0-1 0,0-1-3,-1 0 0,1-1-3,-1-1-3,-1 0-4,0 0-4,-2 0-4,0 0-3,0 0-1,0 0 1,0 0-2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17"/>
    </inkml:context>
    <inkml:brush xml:id="br0">
      <inkml:brushProperty name="width" value="0.03633" units="cm"/>
      <inkml:brushProperty name="height" value="0.03633" units="cm"/>
      <inkml:brushProperty name="color" value="#00BFF3"/>
    </inkml:brush>
  </inkml:definitions>
  <inkml:trace contextRef="#ctx0" brushRef="#br0">49131 29691 605,'-14'5'18,"5"-2"16,3-6 14,4-2 17,2-4 0,0 0-13,0-1-13,0-1-14,1-2-8,2 0-4,2-1-5,2-1-4,0 0-2,1 2-1,0 3 1,0 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18"/>
    </inkml:context>
    <inkml:brush xml:id="br0">
      <inkml:brushProperty name="width" value="0.0391" units="cm"/>
      <inkml:brushProperty name="height" value="0.0391" units="cm"/>
      <inkml:brushProperty name="color" value="#00BFF3"/>
    </inkml:brush>
  </inkml:definitions>
  <inkml:trace contextRef="#ctx0" brushRef="#br0">48897 27102 562,'-14'-1'9,"2"-1"17,4 0 16,3-1 18,1-4 3,2-4-11,0-5-11,2-5-10,1-1-7,2 1-4,2 2-3,2 3-3,0 0-4,-1 0-3,-1 1-3,0-1-4,0 0 0,2 1 1,2-1 1,2 0 1,0 0 0,1-1-4,0-1-1,0-1-4,-1-1 0,-1 1 1,-1-1 2,0 1 2,-1 0 1,1 0 1,2 2 0,0 1 2,0 1-1,-1-1 0,0 0 0,-2 1-1,0-1 0,2 0 0,0 1 0,1-1-1,1 0 0,0-1 1,-1-2-1,1 1 0,0-2 0,0 2 0,-1 1 0,1 1 1,0 0-1,0 1 1,-1-1-2,1 0 0,0 1 1,0-1-1,-1 0 2,1 1 0,-1-1 0,0 1 0,-2-1 0,0 0 0,-1 1 0,1 1 0,1 1 0,2 0 0,-1 1-1,1 1 0,0-1 1,0 0-1,-1 1 0,1 1 0,0 0 0,0 2 0,0 0-1,1-2 1,1 0 0,2-1 0,-1 0 0,-1 1 0,-1 0 1,-1 2-1,-1 0 1,0 0 0,-2 0-1,0 1 1,-1-1-1,1 2 1,2 1-1,0 0 1,0 0-1,1 0 1,0-1-1,0-1 0,-1-1 1,1 0-2,0 0 1,0 0 0,-1 1 0,-1-1-1,0 0 1,-2 0 0,0 0-1,2 0 1,0 1-1,1-1 1,1 0-1,0 2 0,-1 1-1,1 0 0,1 1 0,0-2 0,1 0 0,1-1 1,1-1 0,-1 0 0,1 0-1,0 0 0,0 1 0,-1-1 0,1 0 0,0 0 0,-1 1 0,-1 0-1,-1 2 0,-1 1-1,0 0 1,0 0-1,0 0 1,-1 0 0,1 0 0,0 0-1,0 0 1,-1 0-1,2 0 0,2 0-3,1 0-3,3 1-2,0-1-5,-1 2-8,-1 0-8,0 2-8,-3-1-5,-1 0-2,-2-2-2,-2 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6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10765 1730 440,'-37'-1'4,"7"0"10,6-2 8,5 0 8,5 2 9,3 6 6,2 6 6,4 6 7,2 3 0,2 2-8,2 3-8,2 1-7,0 3-6,0 3-4,-2 3-4,0 3-4,-1 3-4,0 6-7,0 4-6,0 5-5,0 1-3,0-2-1,0-4-1,0-2 0,0-6-6,0-6-11,0-7-13,0-7-11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0"/>
    </inkml:context>
    <inkml:brush xml:id="br0">
      <inkml:brushProperty name="width" value="0.03968" units="cm"/>
      <inkml:brushProperty name="height" value="0.03968" units="cm"/>
      <inkml:brushProperty name="color" value="#00BFF3"/>
    </inkml:brush>
  </inkml:definitions>
  <inkml:trace contextRef="#ctx0" brushRef="#br0">49127 20950 554,'-6'8'28,"2"0"-3,4-1-2,3 1-3,2 1-2,3 2-2,3 2-2,4 1-2,-1 1-1,-1-1-2,-2 0 0,-2-2-2,-1 0 0,1 0-2,2-1 1,0 1-2,1 0 1,-1 1 0,1 2-1,0 0 2,0 1-2,1-1 0,1 1-2,2 0-2,-1-1 1,-1-1 0,-1-1 1,0-1 1,-2 1 0,1 0 0,0 1-1,0 1 1,-1 0-1,1-1 1,0-1-1,0 0 0,0-1 0,1 0 0,1-1 0,2 1 0,-1 0 0,-1-1 0,-1 1 0,-1 0 0,1-1-1,0-1 0,1 0 1,1-2-1,0-1 0,0 0 0,-2-2 0,-1 0 0,0-1 0,0 1 0,-1 2 1,1 0 0,0 0 0,0 0-1,-1-2 1,1 0 0,-1-1 0,0 1 0,-2 2 0,-1 0 0,0 0 1,0 0-1,0-2 1,0 0-1,1-1 1,1 1 0,3 2 0,2 0 0,0 0 1,-1 0-1,-1-2 1,0 0-1,-2-1 0,1 1 0,0 2 0,0 0-1,0 1 0,3 0 0,2 0-1,1-1 1,2 1-1,0 0 1,-1 0 0,1 0 1,-2-1-1,-1-1 1,-2 0-1,-2-2-1,-1 1 1,1 0 1,1 1 0,1 2 1,0-1-1,0-1 0,-2-1-1,-1 0 0,0 0-1,2 0 1,0 1-1,1 2 1,1 0 0,1-1 1,2 1 0,0 0 1,-1 0-1,-3 0 0,-3-1 0,-2 1-1,-2 0 0,3 2 0,2 0-1,2 1 0,0 0 0,-1-2-1,-1-2 1,-1-2-2,-1-1 1,0 2 0,-2 0-1,0 1 1,-1 1-1,3 2 1,2 0 0,2 1 0,0 0 1,1 0-1,0-2 0,-1 0 0,0-2 0,-2 1 0,-3 0 0,-1 0 0,0-1 0,0-1 0,1 0-1,2-2 1,0 1-2,3 0 1,1 1-1,3 2-1,0-1 1,-3-1-1,-1 0 1,-2-2 0,-1 1-1,0 0 0,-1 1-1,1 2 0,0-1-2,1-1 1,2 0-2,0-2 0,0 0-1,-1 0 1,-1 0 0,0 0 0,-1 0-1,3 2 0,2 0-2,1 2-1,0-1 0,-2-1 1,-4-1 1,-3 0 0,-1-1-3,0 0-9,0 0-9,0 0-9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0"/>
    </inkml:context>
    <inkml:brush xml:id="br0">
      <inkml:brushProperty name="width" value="0.03159" units="cm"/>
      <inkml:brushProperty name="height" value="0.03159" units="cm"/>
      <inkml:brushProperty name="color" value="#00BFF3"/>
    </inkml:brush>
  </inkml:definitions>
  <inkml:trace contextRef="#ctx0" brushRef="#br0">53000 25301 696,'17'-2'68,"1"-2"-12,3-4-13,1-2-12,1-2-8,-1 1-3,-1-1-3,0 0-3,-2 1-3,1 1-3,-1 0-2,1 2-2,-1 0-2,1 2-2,0 1 0,-1 1-1,1-1-1,0 2-1,-1-1-1,1 0-2,-1-1 1,-1 0 1,-1-1 1,-1-2 2,0 1 1,0-1-1,-1 0-1,1 0 0,0 0 0,0 2 1,-1 1-1,1 1 2,-1 0-1,-1 2 1,-1 0 0,0 2-1,-2 0 1,-1 0 0,-1 0 0,0 0 0,-1-1-1,0-1 0,-1 0-1,1-1-1,0-1 0,0 2 0,0 0-1,0 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1"/>
    </inkml:context>
    <inkml:brush xml:id="br0">
      <inkml:brushProperty name="width" value="0.02998" units="cm"/>
      <inkml:brushProperty name="height" value="0.02998" units="cm"/>
      <inkml:brushProperty name="color" value="#00BFF3"/>
    </inkml:brush>
  </inkml:definitions>
  <inkml:trace contextRef="#ctx0" brushRef="#br0">48911 20950 733,'-13'1'12,"8"2"12,7 2 12,6 2 13,4 0 1,0 1-12,-1 0-11,1 0-11,0 0-8,-1 2-3,1 0-4,0 1-2,1 1-3,1 1 0,3 2 0,2 0 1,2 2-6,2 3-8,4 3-9,3 3-10,-1-1 0,-5-5 5,-5-5 7,-4-4 5,-5-3 1,1 1-6,-2 1-7,0 2-6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4"/>
    </inkml:context>
    <inkml:brush xml:id="br0">
      <inkml:brushProperty name="width" value="0.03551" units="cm"/>
      <inkml:brushProperty name="height" value="0.03551" units="cm"/>
      <inkml:brushProperty name="color" value="#00BFF3"/>
    </inkml:brush>
  </inkml:definitions>
  <inkml:trace contextRef="#ctx0" brushRef="#br0">49721 19120 619,'-21'-29'7,"5"7"12,4 5 14,6 7 12,3 4 3,2 4-10,2 4-9,2 4-9,2 5-5,2 9-1,1 7 0,3 9 0,1 4 0,0 2 0,0 2 1,-1 2-1,1-1-1,0-2-4,0-4-4,-1-2-5,0-3-2,0-3-3,-2-3-2,0-3-3,-2-3 0,1-3 1,0-3 1,0-3 2,1-6-1,3-10 1,4-10 0,2-9-1,2-9 3,1-5 4,1-6 5,1-6 5,-1-4 1,-1-2-2,-3-1-2,-1-3-3,-2 2-1,-1 4-1,0 6-1,-2 4-2,-1 5 0,-2 4 0,-3 3-1,-1 5 0,-2 6-12,-4 9-24,-2 8-23,-3 10-24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4"/>
    </inkml:context>
    <inkml:brush xml:id="br0">
      <inkml:brushProperty name="width" value="0.03307" units="cm"/>
      <inkml:brushProperty name="height" value="0.03307" units="cm"/>
      <inkml:brushProperty name="color" value="#00BFF3"/>
    </inkml:brush>
  </inkml:definitions>
  <inkml:trace contextRef="#ctx0" brushRef="#br0">51400 20000 665,'14'0'27,"-1"0"0,-2 0-2,-2 0 0,-1 0 0,0 0-2,0 0 0,-1 0 0,2 0-2,0 0-3,1 0-3,2 0-2,-2 1-1,-1 2 0,-2 2 1,-2 2 1,-1 3-3,0 5-5,0 5-5,0 5-4,-1 2-4,-1-1 2,0-1-1,-1-1 2,-1-2 0,0-1 1,0-2 2,0-2 2,0-3 0,2-1-2,0-2-1,2-2-2,1-3-2,3-3-3,3-2-4,4-4-3,0-2-3,1-1-1,0-3-2,0-2-1,-2 0-1,-1 0-1,-2 2 0,-2 1 0,-3 0 0,-3 0-2,-2 0 0,-4 1-1,-1-1 2,1 2 3,-1 0 4,0 2 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4"/>
    </inkml:context>
    <inkml:brush xml:id="br0">
      <inkml:brushProperty name="width" value="0.04045" units="cm"/>
      <inkml:brushProperty name="height" value="0.04045" units="cm"/>
      <inkml:brushProperty name="color" value="#00BFF3"/>
    </inkml:brush>
  </inkml:definitions>
  <inkml:trace contextRef="#ctx0" brushRef="#br0">51444 20600 543,'-29'0'0,"7"0"11,5 0 11,7 0 11,3 1 3,2 2-4,2 2-6,2 2-4,1 1-3,2 1 1,0 1 0,2 2 0,0-1 0,0 1 0,-1 0-1,1 0 0,1-1 0,0 1-2,1 0-1,2-1 0,0 1-3,0 0-1,-1-1-2,1 1-1,0-1-4,2 0-4,0-2-5,1-1-3,3 0-3,2-2 0,3-1 1,3 0-1,5-4-2,6-6-5,8-6-4,7-5-6,3-5-5,3-2-5,2-1-6,2-2-7,-4 1 0,-10 5 3,-10 4 3,-9 6 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5"/>
    </inkml:context>
    <inkml:brush xml:id="br0">
      <inkml:brushProperty name="width" value="0.03864" units="cm"/>
      <inkml:brushProperty name="height" value="0.03864" units="cm"/>
      <inkml:brushProperty name="color" value="#00BFF3"/>
    </inkml:brush>
  </inkml:definitions>
  <inkml:trace contextRef="#ctx0" brushRef="#br0">50494 28482 569,'-8'-8'0,"2"2"1,1 1 0,0 0 0,3 2 9,4 2 18,4 2 16,4 2 17,2 3 2,1 2-9,1 3-12,2 4-11,-1 1-8,-1 1-5,-1 1-4,0 1-5,-2 1-2,1 3 0,0 1-1,0 3 0,-1 0-2,-1-1-4,-1-1-3,0-1-5,-1-3-1,-1-3 0,1-5 2,0-3 2,1-8 0,2-14 2,1-11 3,3-14 0,0-7 2,-1 0 0,-1-2 1,0 0 0,-2 0-3,-1 4-4,0 2-5,-2 3-5,0 4-3,0 4 0,0 3-2,0 5 0,-1 2-3,-1 2-5,-1 3-7,0 1-4,-1 2-4,0 1-1,0 0-1,0 2-1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6"/>
    </inkml:context>
    <inkml:brush xml:id="br0">
      <inkml:brushProperty name="width" value="0.04166" units="cm"/>
      <inkml:brushProperty name="height" value="0.04166" units="cm"/>
      <inkml:brushProperty name="color" value="#00BFF3"/>
    </inkml:brush>
  </inkml:definitions>
  <inkml:trace contextRef="#ctx0" brushRef="#br0">52218 27800 528,'8'9'40,"-2"3"-8,-1 4-7,0 2-8,-1 2-4,0 1 0,0 1-2,0 1 0,0-1-2,1-1-3,2-3-3,0-1-4,1-3-4,2-2-6,0-4-6,1-3-5,1-3-6,0-6-3,-1-4-4,1-5-3,0-4 2,0-1 8,0-3 8,-1-1 8,0-1 5,-2 4 4,-2 3 4,-2 3 3,-3 4 7,-2 6 12,-4 6 10,-2 6 12,-3 4 0,0 3-11,-1 3-11,-1 4-11,-2 0-8,0 1-5,-1-1-4,-1 1-5,0-2-2,0-2 0,2-1 2,1-2 0,1-3 1,2-1 1,2-2 1,3-2 0,2-4 0,6-4-2,4-6-4,5-4-2,3-3 0,1-2 4,2 0 3,0-1 4,-1 1 1,-3 1 0,-3 2 0,-2 2-1,-4 3 5,-1 4 10,-2 4 9,-2 4 11,-3 3 0,-4 4-6,-4 2-6,-3 3-7,-2 1-4,0-1-1,2-1-2,1 0 0,1-3-3,0-1-3,2-3-3,1 0-4,2-4-3,6-1-6,4-2-5,6-2-6,2-2 1,3-4 6,2-2 5,1-3 7,1-1 3,-2 2 0,-3 2 0,-1 2 1,-2 2 4,-1 2 7,0 2 8,-2 2 6,-1 2 3,-4 2-4,-3 2-4,-2 2-5,-3 1-1,-2 1-2,-2 1 0,-1 1-2,-3 1-2,0-2-2,-1-1-4,-1-1-3,-2-1-2,-2-2-1,-1-2-1,-2-2-2,-2-2 1,0-1 1,1 0 0,-1-2 2,2 0 1,1 0 3,3 0 4,1 0 3,2-1 1,2-2 0,3-2 0,1-1 1,2-2 4,0 2 9,2 1 11,1 0 9,1 2 6,3 2 2,4 2 2,2 2 2,3 2-2,4 0-8,2 1-8,3 2-8,4 1-5,5 1-3,5 3-4,5 2-2,4 2-7,6 5-7,4 3-9,6 5-8,4 0-8,7-2-6,5-1-7,7-3-7,-1-2 0,-7-4 6,-7-5 6,-7-3 7,-5-3 1,-6-2-2,-4-3-3,-5 0-4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7"/>
    </inkml:context>
    <inkml:brush xml:id="br0">
      <inkml:brushProperty name="width" value="0.04239" units="cm"/>
      <inkml:brushProperty name="height" value="0.04239" units="cm"/>
      <inkml:brushProperty name="color" value="#00BFF3"/>
    </inkml:brush>
  </inkml:definitions>
  <inkml:trace contextRef="#ctx0" brushRef="#br0">57966 39159 519,'-1'-14'6,"-1"3"13,0 3 14,-1 2 12,-1 4 5,2 4-4,0 4-3,2 4-3,0 4-3,2 5-5,0 5-4,2 5-4,-1 3-3,-1 2-3,0 2-3,-1 3-4,-1-1-2,0 0-6,0-2-3,0 0-6,0-2-2,0-1-2,0-3-3,0-2-1,1-6-10,5-12-20,4-12-18,4-12-19,0-6-2,-1-1 14,-2-1 15,-2-1 14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7"/>
    </inkml:context>
    <inkml:brush xml:id="br0">
      <inkml:brushProperty name="width" value="0.05278" units="cm"/>
      <inkml:brushProperty name="height" value="0.05278" units="cm"/>
      <inkml:brushProperty name="color" value="#00BFF3"/>
    </inkml:brush>
  </inkml:definitions>
  <inkml:trace contextRef="#ctx0" brushRef="#br0">58681 37109 416,'-7'-14'4,"0"3"9,2 3 8,1 2 8,0 4 8,2 4 8,0 4 8,2 4 8,0 6-1,0 7-8,0 8-9,0 9-8,0 5-8,0 5-4,0 6-6,0 4-4,0 5-4,0 7 1,0 5 0,0 7 1,0 4-3,0 4-6,0 4-4,0 4-5,1 4-7,2 7-10,2 5-8,2 7-10,1-1-2,1-7 6,1-7 4,2-7 5,-1-5-1,1-4-10,0-4-9,-1-3-9,0-12 0,-2-17 10,-2-18 10,-2-17 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8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11494 313 401,'2'-15'2,"5"2"3,5 2 4,6 3 3,2 1 4,1 2 1,1 2 3,1 2 3,0 1-2,1 2-4,0 0-4,-1 2-5,-1 1-2,-1 3-2,-2 4-1,-3 2-1,0 3 0,-2 1 0,-1 3 2,-1 1 0,-1 3 2,-2 1 4,-2 3 2,-2 1 3,-2 1 3,-1 1 2,0-1 3,-1 0 2,-1 1 1,0 1-2,0 1-2,0 0-1,0 1-2,1-1-1,2-1-2,0-1-1,1-1-1,-2 0-2,0 1-1,-2-1-2,1 2 1,0 6-1,2 5 0,0 4 1,1 1-1,0-4-1,0-4-2,0-3-1,-1-5-2,-1-2 0,0-3-2,-1-3-2,-1-2-2,1-1-6,2-1-4,0-1-4,-1-3-5,-6-4-2,-4-6-3,-5-4-3,-4-6 0,-2-4 0,-1-6 2,-2-4 1,-2-4 3,0-5 3,1-3 4,-1-4 3,-2-8-3,-5-10-12,-4-12-11,-6-9-12,0-5-1,6 7 9,4 4 10,5 4 8,3 5 7,3 3 5,1 2 5,2 4 5,4 2 4,3 2 3,4 2 4,4 2 2,2 3 5,2 5 4,0 5 5,2 5 4,0 6 4,2 9 5,0 7 5,1 7 4,0 9-1,-2 5-6,-2 8-8,-2 7-7,-2 3-4,0 1-3,-2-1-2,0 0-2,-2 0-4,-2-2-5,-1 0-4,-3-1-5,-2-2-4,0-2-3,-1-1-3,-1-3-3,-1-2-3,1-3 0,-1-3 0,0-3-1,2-6-1,5-10-1,3-10-2,4-9-2,6-7 1,8-3 5,7-3 5,9-3 4,6-2 4,8-2 1,6-3 2,8-1 2,0 3 4,-6 8 5,-6 7 7,-6 9 5,-6 4 2,-5 4 0,-6 3-3,-7 2-1,-3 5 1,-2 4 4,-2 5 3,-2 5 3,-5 5 0,-6 5-3,-8 5-5,-6 5-3,-4 2-2,-3 2-1,-1 1-1,-2 0 0,-3 2-4,-3 1-5,-3 0-6,-2 2-5,0-4-5,5-4 0,5-7-2,5-5-1,5-7-1,3-7 1,4-7 0,5-6 1,2-8 1,4-8 0,2-7 0,4-9 0,4-5 2,7-2 3,7-4 2,7-2 2,4 0 4,1 6 3,1 4 3,1 5 4,-2 5 3,-4 5 5,-3 5 2,-5 5 5,-3 4 0,-4 6-1,-4 4-3,-5 5-1,-3 6-2,-4 4 0,-3 4-1,-5 7 0,-4 2 0,-2 4-2,-3 3-1,-3 2-1,-1 1-1,1-1-2,1-3-2,1-2-2,1-3-3,3-5-3,1-5-3,2-5-4,5-6-4,8-5-5,8-6-4,8-5-5,4-6 0,1-2 4,1-3 4,1-3 5,-1 0 2,-1 2 4,-2 4 2,-2 3 3,-6 4 6,-9 6 8,-8 6 9,-9 6 7,-7 3 3,-1 3-5,-4 1-3,-3 3-5,-1 0-3,1-1-3,1-1-2,1-1-2,0 0-2,-1-1 2,-1 1 0,0-1 0,0 0 2,3-2 3,3-3 2,3-1 3,7-2 1,12-2 1,12-3 2,11-1 0,12-3-3,11-6-11,10-4-10,11-5-9,9-4-5,5-1 1,6-3 1,7-1 0,-6 0-8,-15 4-18,-17 5-20,-14 3-18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8"/>
    </inkml:context>
    <inkml:brush xml:id="br0">
      <inkml:brushProperty name="width" value="0.03362" units="cm"/>
      <inkml:brushProperty name="height" value="0.03362" units="cm"/>
      <inkml:brushProperty name="color" value="#00BFF3"/>
    </inkml:brush>
  </inkml:definitions>
  <inkml:trace contextRef="#ctx0" brushRef="#br0">58149 40016 654,'-18'-7'10,"12"2"21,12 2 21,12 2 21,6 3 0,2 4-18,3 3-20,1 5-19,2 1-15,-1-1-14,0-1-13,1 0-14,-4-2-8,-4-1-6,-5-1-5,-4 0-5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8"/>
    </inkml:context>
    <inkml:brush xml:id="br0">
      <inkml:brushProperty name="width" value="0.03404" units="cm"/>
      <inkml:brushProperty name="height" value="0.03404" units="cm"/>
      <inkml:brushProperty name="color" value="#00BFF3"/>
    </inkml:brush>
  </inkml:definitions>
  <inkml:trace contextRef="#ctx0" brushRef="#br0">60250 38100 646,'16'0'134,"1"0"-33,2 0-32,0 0-34,-1 1-22,-1 4-12,-2 2-11,-2 3-11,-3 5-11,-1 4-9,-2 4-10,-2 7-8,-2-2-1,-2-4 11,-2-5 9,-2-4 10,-2-4 6,0 1 4,-1 0 2,-2 0 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9"/>
    </inkml:context>
    <inkml:brush xml:id="br0">
      <inkml:brushProperty name="width" value="0.05171" units="cm"/>
      <inkml:brushProperty name="height" value="0.05171" units="cm"/>
      <inkml:brushProperty name="color" value="#00BFF3"/>
    </inkml:brush>
  </inkml:definitions>
  <inkml:trace contextRef="#ctx0" brushRef="#br0">59587 39139 425,'-15'-5'36,"4"6"9,3 6 7,2 6 8,2 4-1,1 3-12,-2 3-11,2 3-12,-1 0-8,2 0-3,0-1-5,2-1-4,-1-1-4,0-3-6,-2-1-6,0-2-5,1-5-6,6-7-5,4-6-7,6-7-5,3-7-1,5-4 5,3-5 5,5-5 4,0 0 6,-2 4 6,-2 3 4,-1 5 6,-3 2 1,-3 2 0,-3 2-2,-2 3-2,-5 2 9,-5 6 18,-4 4 17,-5 5 17,-4 4 4,0 2-11,-2 1-10,0 3-10,-2 1-8,-3 3-4,-3 1-5,-3 3-5,0-2-4,2-3-1,4-5-2,3-3-2,5-3-5,6 0-4,8-2-7,6-1-6,5-1 1,1-2 5,3-2 6,2-2 7,-1-2 3,0 0 4,-1-2 1,0 0 4,-4 1 1,-3 2 2,-4 3 0,-4 4 1,-7 3 0,-8 5-2,-10 5-2,-7 5-2,-5 2 0,1-1-1,1-1 0,1-1 1,1-2-1,1-1 1,1-2-1,2-3 1,-2 0-1,0 0 0,-1-1 0,0 1-1,-1-2 3,3-1 6,1-2 5,3-2 6,6-2 6,12-2 6,12-3 5,11 0 6,8-4 0,1 0-8,2-3-8,3-2-7,3 0-12,8 0-18,6 2-18,8 1-16,1-1-10,-3 2 2,-3-1-1,-2 0 1,-5-1 4,-6 0 8,-6-1 7,-6-2 9,-4 1 1,-5 1-5,-3 0-5,-4 2-4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9"/>
    </inkml:context>
    <inkml:brush xml:id="br0">
      <inkml:brushProperty name="width" value="0.0553" units="cm"/>
      <inkml:brushProperty name="height" value="0.0553" units="cm"/>
      <inkml:brushProperty name="color" value="#00BFF3"/>
    </inkml:brush>
  </inkml:definitions>
  <inkml:trace contextRef="#ctx0" brushRef="#br0">61260 38138 397,'-7'-15'0,"1"2"0,0 3 0,2 1 0,0 1 1,2-2 1,0 0 2,2-1 2,4-2 6,8 0 10,7-1 11,9-1 11,3 1 1,0 2-6,1 4-7,-1 3-7,-1 1-5,-1 2-6,-3 0-4,-1 2-6,-3 0-5,-3 2-6,-3 0-7,-3 2-5,-3 1-6,-2 1-6,-4 3-5,-2 2-6,-5 2-1,-2 1 5,-5 3 3,-4 2 4,-3-2 5,-1-3 6,-3-4 5,-1-4 6,-2-2 5,-1 2 2,-1 0 3,-1 1 2,1 1 1,1 0-1,3 0-1,1 0-1,2-1 5,3 1 13,1 0 12,3 0 13,0 0 3,2 1-6,0 2-7,2 0-6,1 2-1,2 3 5,3 3 4,1 4 4,1 0 1,0 2-4,0 1-3,0 1-3,0 2-4,2 1-4,0 2-2,2 3-4,-2 2-3,-1 4-2,-2 4-1,-1 4-2,-3 2-2,2 0-4,-1 0-1,0 0-4,-1-1-1,-2-1 0,-2 0 0,-1-2 1,-3-1-1,-2-4-3,-2-2-3,-1-3-2,-2-4-8,1-3-12,-1-5-11,1-3-13,-1-6-6,2-3 3,1-6 2,1-4 1,1-4 4,2-1 4,3 0 6,1-1 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29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61800 39746 620,'9'-8'3,"1"0"5,3 0 6,2 0 6,2 0 1,1-1-3,3-2-2,1 0-2,3 0 2,3-1 11,3 0 8,3 1 11,0-1 0,0 2-9,-1 1-8,-1 0-9,-2 2-10,-3 1-13,-4 0-11,-1 2-12,-6 1-13,-7 2-13,-6 2-13,-8 2-13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0"/>
    </inkml:context>
    <inkml:brush xml:id="br0">
      <inkml:brushProperty name="width" value="0.05641" units="cm"/>
      <inkml:brushProperty name="height" value="0.05641" units="cm"/>
      <inkml:brushProperty name="color" value="#00BFF3"/>
    </inkml:brush>
  </inkml:definitions>
  <inkml:trace contextRef="#ctx0" brushRef="#br0">62563 39324 390,'-8'-8'1,"0"0"5,0 0 3,0 0 3,2 5 12,2 8 20,4 9 19,3 10 19,0 4 2,-1 4-15,0 3-15,-2 3-16,0 1-11,-2 2-5,0 0-6,-1 2-5,-2-1-4,2-2 1,-1-2-1,0-1 0,0-3-1,2-2 0,0-2-2,2-1-2,3-4-4,6-3-10,5-5-11,7-3-8,3-4-4,1-2 6,1-4 4,1-2 5,2-2 3,2 0 1,4 0 0,3 0 1,0 0 1,-2 0-1,-1 0 0,-3 0 0,-2 0-1,-1 3-2,-3 2-3,-1 2-2,-4 0-1,-3 0-1,-4-2 0,-4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0"/>
    </inkml:context>
    <inkml:brush xml:id="br0">
      <inkml:brushProperty name="width" value="0.04515" units="cm"/>
      <inkml:brushProperty name="height" value="0.04515" units="cm"/>
      <inkml:brushProperty name="color" value="#00BFF3"/>
    </inkml:brush>
  </inkml:definitions>
  <inkml:trace contextRef="#ctx0" brushRef="#br0">63105 40200 487,'-13'0'91,"6"0"-9,6 0-9,6 0-9,4 1-9,3 2-10,4 2-10,2 2-10,2 1-8,1 3-4,1 2-5,1 2-4,0 1-9,1 3-17,-1 1-15,1 3-16,-3-2-10,-5-3-4,-5-4-5,-4-4-4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1"/>
    </inkml:context>
    <inkml:brush xml:id="br0">
      <inkml:brushProperty name="width" value="0.05473" units="cm"/>
      <inkml:brushProperty name="height" value="0.05473" units="cm"/>
      <inkml:brushProperty name="color" value="#00BFF3"/>
    </inkml:brush>
  </inkml:definitions>
  <inkml:trace contextRef="#ctx0" brushRef="#br0">64597 38579 401,'25'0'99,"3"0"-23,3 0-23,2 0-22,3 0-13,-1 0-3,0 0-5,0 0-3,0 0-2,-3 0-2,-2 0-1,-1 0-1,-4 1-1,-3 2 0,-5 2-1,-3 2 0,-3 1 1,-2 1 1,-3 2 3,-1 0 2,-2 2 3,-4 3 5,-2 3 5,-3 3 5,-4 3 2,-2 3-2,-3 3 0,-3 3-2,-1 0-1,1-2-4,0-2-2,2-1-3,-1-1-1,-1 3-2,-3 1-1,-1 2-1,-1-1-1,1-5-4,1-5-4,1-5-3,2-6-5,2-8-8,4-8-6,3-8-8,2-10-6,4-13-3,3-12-4,2-13-4,4-9-1,4-1 0,3-4 2,5-3 0,1 1 4,-1 5 6,-1 5 7,0 5 5,-2 5 7,-1 6 6,-1 6 5,-1 6 6,-1 5 6,0 7 6,-2 5 7,0 7 5,-5 9 10,-5 14 14,-5 13 13,-7 15 13,-4 7 0,-3 6-15,-3 2-15,-3 5-15,-2 1-12,-1-1-7,-1 0-9,-1-2-7,1-1-7,1-2-7,3-2-6,2-2-7,2-4-4,5-6-2,3-6-2,4-5-2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1"/>
    </inkml:context>
    <inkml:brush xml:id="br0">
      <inkml:brushProperty name="width" value="0.04464" units="cm"/>
      <inkml:brushProperty name="height" value="0.04464" units="cm"/>
      <inkml:brushProperty name="color" value="#00BFF3"/>
    </inkml:brush>
  </inkml:definitions>
  <inkml:trace contextRef="#ctx0" brushRef="#br0">66300 39950 492,'14'1'7,"-3"2"14,-2 2 13,-4 2 13,-2 2 7,0 3-3,-2 3-2,0 3-2,-2 1-6,0-3-7,-2-1-9,0-2-7,4-5-16,12-6-22,10-8-23,11-6-22,3-3-5,-4 1 13,-4 1 13,-3 0 12,-4 3 10,-3 3 7,-3 2 8,-2 4 8,-4 2 3,1 4-1,-2 2-2,0 3-1,-3 4 6,-3 2 14,-2 3 15,-4 3 13,-1 1 7,-2 1-2,0-1-3,-1 1-2,-1-2-5,2-3-8,1-3-8,1-3-7,1-4-17,6-6-25,2-6-26,5-6-25,1-2-11,-2 1 7,-3 0 6,-1 2 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2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67950 38081 534,'29'-1'83,"-5"0"-12,-5-2-12,-5 0-12,-1-1-8,3 1-3,3-1-3,4 0-3,0 0-4,3 2-7,0 0-5,0 2-6,1 0-7,-3 0-10,-1 0-7,-3 0-9,-3 2-13,-6 4-15,-6 3-16,-6 5-15,-5 1 0,-4-1 17,-4-1 18,-3 0 17,-1-3 11,2-1 5,4-2 4,3-2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12117 2540 674,'-43'-5'31,"25"8"8,24 6 7,25 7 7,13 4-2,0 1-8,2 1-9,0 1-10,-3-1-20,-7-3-30,-9-3-33,-7-2-30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2"/>
    </inkml:context>
    <inkml:brush xml:id="br0">
      <inkml:brushProperty name="width" value="0.04918" units="cm"/>
      <inkml:brushProperty name="height" value="0.04918" units="cm"/>
      <inkml:brushProperty name="color" value="#00BFF3"/>
    </inkml:brush>
  </inkml:definitions>
  <inkml:trace contextRef="#ctx0" brushRef="#br0">67968 38600 447,'-37'8'1,"7"0"3,6 0 3,5-1 2,4 1 4,3 0 6,1 0 5,2 0 6,2-1 1,0 1-1,2 0-1,1 0-2,0 2 0,2 3 0,0 5 1,2 4-1,0 2 1,0 2 0,0 3 1,0 1 1,0 4-3,2 3-3,0 4-3,2 4-5,-1 5-4,-1 7-7,0 8-7,-2 6-6,0 3-3,-2 1 2,0-1 1,-1 0 2,-2-3-9,0-8-18,-2-9-19,0-7-18,0-8-5,0-9 8,2-9 8,1-9 8,0-5 7,0 0 7,0-2 7,0 0 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2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68110 39616 581,'15'-7'3,"1"2"6,0 2 7,-1 2 5,0 1 6,-1 0 2,0 0 4,-2 0 3,0 1 1,0 4-3,-1 2-3,1 3-2,-1 4-4,-2 2-6,-3 3-5,0 3-5,-6 2-4,-5 1 0,-5 1-2,-7 1-1,-3-1-4,1 0-8,-1-1-8,1-1-8,-1-2-6,1-5-3,-1-3-2,1-4-4,-1-5-1,2-2 2,1-6 0,1-2 2,2-5 3,2-2 4,4-3 5,3-3 6,1-1 3,2 3 5,0 1 4,2 3 4,1 1 6,4 4 8,2 2 9,4 4 8,1 1 8,1 2 6,1 0 5,1 2 7,2 0 1,1 2-4,3 0-3,2 1-4,0 1-5,-2 2-7,0 0-7,0 1-7,-2 0-9,1 0-8,-1-2-10,1 0-10,-1-3-8,-1-1-7,-1-2-8,0-2-8,-3-1-3,-1-2 0,-2 0 1,-2-2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3"/>
    </inkml:context>
    <inkml:brush xml:id="br0">
      <inkml:brushProperty name="width" value="0.04295" units="cm"/>
      <inkml:brushProperty name="height" value="0.04295" units="cm"/>
      <inkml:brushProperty name="color" value="#00BFF3"/>
    </inkml:brush>
  </inkml:definitions>
  <inkml:trace contextRef="#ctx0" brushRef="#br0">69194 36780 512,'8'-15'6,"0"2"14,0 3 13,0 1 14,-1 3 1,-1 4-9,-1 4-8,0 4-10,-2 5-11,0 7-11,-2 7-12,0 7-13,-4 5-6,-6 2-1,-6 4-1,-5 2-2,-4 1 1,1-2 5,-1-2 5,1-1 4,0-4 3,1-2 2,1-3 2,1-3 2,2-4 3,4-3 6,4-5 5,5-3 4,4-4 8,7-4 7,7-4 8,8-4 7,4-6 1,5-6-9,3-7-7,4-7-8,1-2-5,-3 3-3,-4 4-3,-2 2-4,-2 2 0,-3 4-2,-1 3 1,-3 3 0,-3 4 7,-4 6 14,-6 6 14,-4 5 14,-6 6 5,-4 5-8,-6 5-6,-4 5-6,-4 5-6,-3 4-5,-3 6-3,-2 4-5,-3 3-2,1 0 0,0 0 0,-1 0 0,-2 1-4,-5 3-8,-4 3-8,-5 3-8,-4 4-7,2 5-4,-1 5-5,0 5-4,3-5-2,7-13 2,8-14 3,6-14 1,6-12 0,5-9-5,4-10-3,6-10-5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3"/>
    </inkml:context>
    <inkml:brush xml:id="br0">
      <inkml:brushProperty name="width" value="0.04462" units="cm"/>
      <inkml:brushProperty name="height" value="0.04462" units="cm"/>
      <inkml:brushProperty name="color" value="#00BFF3"/>
    </inkml:brush>
  </inkml:definitions>
  <inkml:trace contextRef="#ctx0" brushRef="#br0">69436 39440 493,'7'-8'0,"-2"0"0,-2 0 0,-2 1 0,0-1 7,2 0 15,2 0 16,1 0 14,3 2 7,2 2-2,2 4 0,1 3-2,1 3-6,-4 7-10,-3 5-10,-2 7-11,-3 2-7,1-1-3,0-1-3,0-1-5,1-2-2,2-3-2,2-3-2,2-3-3,1-3-8,1-4-16,1-4-14,1-4-15,3-5-4,4-4 4,3-5 5,4-5 5,2-2 7,-3 1 6,-2 1 6,-1 1 8,-3 2 5,-3 3 4,-3 2 5,-2 4 4,-4 3 18,-1 4 29,-2 4 30,-2 4 30,-3 2 4,-2 0-21,-4 0-22,-2 0-22,-3 2-13,-2 5-5,-2 5-5,-1 5-6,-1 0-3,1-3 0,0-5 0,2-3-1,0-2-2,1 0-4,-1-1-4,0 1-5,-2 2-4,-5 4-7,-5 3-5,-5 4-7,-4 2-2,-2-1 1,-4-1 1,-3-1 1,0-1 2,2-1 5,2-1 5,2-1 5,3-2 4,5-4 7,5-5 6,5-3 5,5-2 6,8 0 6,7 0 4,6 0 6,6-1 2,5-1-2,5 0 0,5-1-2,4-2-3,5-1-6,3 0-5,4-1-6,1-2-3,0 0 0,-2-1 0,0-2 1,-2 1-6,0 1-12,-1 0-10,-2 2-11,-1-1-10,-1-2-8,-3-2-9,-2-1-7,-3-2 0,-7 2 10,-5 1 9,-6 0 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4"/>
    </inkml:context>
    <inkml:brush xml:id="br0">
      <inkml:brushProperty name="width" value="0.05938" units="cm"/>
      <inkml:brushProperty name="height" value="0.05938" units="cm"/>
      <inkml:brushProperty name="color" value="#00BFF3"/>
    </inkml:brush>
  </inkml:definitions>
  <inkml:trace contextRef="#ctx0" brushRef="#br0">71805 38050 370,'1'-21'55,"2"8"-3,2 7-4,2 7-2,-1 5-5,-1 5-8,-2 5-7,-2 6-8,-1 2-4,-2 4-1,0 3-1,-2 3-1,-1 0-3,-2-2-3,-1-1-5,-3-3-5,0-2-2,2-3-4,2-3-2,3-2-4,2-4-1,7-3-1,6-3-1,6-2-2,3-5 2,3-4 2,1-6 4,3-4 4,0-2 1,1-1 3,-1 0 2,1 1 2,-2-2 1,-3-2-1,-3-2 1,-3-1 0,-3-1 0,-3 1-1,-2 1-1,-4 1-2,-2 0 1,-2-1-1,-2-1 0,-2-1 0,-2 0 1,-2 3 2,-1 1 3,-3 2 1,0 3 2,0 1 1,2 2 1,1 2 2,-1 1 1,0-1 2,-1-2 1,-1 0 1,-1 0 4,2 1 7,0 0 7,2 2 7,1 5 0,2 10-4,3 10-4,1 9-5,1 7-3,0 2-5,0 4-2,0 3-4,0 2-3,0 0-1,0 2-3,0 0-1,0 2-2,0 0-3,0 2-2,0 0-1,-2 0-4,0 0-3,-3-2-4,-2 0-3,-1-2-1,0-2 1,0-2 2,1-2 1,-2-3-1,-2-3-4,-2-5-4,-1-3-5,-3-5-1,0-5 4,-1-5 1,-1-5 4,-1-3 3,1-4 2,-1-2 4,1-3 2,1-6 3,4-6-1,4-7-1,5-7 1,3-4 4,5 0 9,6-2 9,4 0 9,6-2 3,5-1-1,6-1-2,7 0-2,3-1-2,2 2-2,2 0-2,2 2-2,1 1-3,0 3-4,0 3-4,0 3-4,-1 4-1,-2 3 3,-1 5 3,-3 3 2,-2 3 3,-2 2 3,-2 2 3,-1 3 3,-3 2 3,-3 6 1,-3 4 2,-3 5 1,-2 4 1,-3 3-1,-1 3 0,-2 3-2,-2 3 0,-1 1-3,-1 2-1,0 3-2,-2-1-3,-1 0-1,0-1-1,-2-1-3,0-1-1,0-2-3,0 0-1,0-1-2,0 0-1,0-1-4,0 1-2,0-1-2,0 0-2,0-1-3,-1-1-1,1-1-2,-1-1-4,-4-1-5,-2-1-6,-3-1-5,-4-3-2,-2-7 3,-3-5 2,-3-6 3,-4-6 0,-1-7-1,-4-7-2,-3-7-1,0-6 1,3-3 4,3-4 4,3-4 5,3 3 1,2 8 0,4 9 0,3 9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4"/>
    </inkml:context>
    <inkml:brush xml:id="br0">
      <inkml:brushProperty name="width" value="0.04888" units="cm"/>
      <inkml:brushProperty name="height" value="0.04888" units="cm"/>
      <inkml:brushProperty name="color" value="#00BFF3"/>
    </inkml:brush>
  </inkml:definitions>
  <inkml:trace contextRef="#ctx0" brushRef="#br0">73470 39427 450,'-2'-33'34,"0"15"16,-3 13 17,-2 14 17,-2 9 0,-4 3-17,-2 5-18,-3 3-16,-2 2-11,1 0-5,-1 1-5,1-1-5,-1-1-2,2-3 0,1-4 1,1-1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5"/>
    </inkml:context>
    <inkml:brush xml:id="br0">
      <inkml:brushProperty name="width" value="0.04618" units="cm"/>
      <inkml:brushProperty name="height" value="0.04618" units="cm"/>
      <inkml:brushProperty name="color" value="#00BFF3"/>
    </inkml:brush>
  </inkml:definitions>
  <inkml:trace contextRef="#ctx0" brushRef="#br0">73670 39500 476,'-2'17'166,"-4"1"-37,-4 3-37,-4 1-37,-3 4-22,-5 5-8,-3 5-10,-5 5-7,-2 3-8,0 6-2,-2 2-5,-1 5-3,1 1-9,0-2-13,1-2-12,1-2-12,4-6-8,5-9-1,7-8-1,5-8-2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35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77325 41725 333,'49'20'167,"16"14"-1,16 15 1,16 15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1"/>
    </inkml:context>
    <inkml:brush xml:id="br0">
      <inkml:brushProperty name="width" value="0.03265" units="cm"/>
      <inkml:brushProperty name="height" value="0.03265" units="cm"/>
      <inkml:brushProperty name="color" value="#00BFF3"/>
    </inkml:brush>
  </inkml:definitions>
  <inkml:trace contextRef="#ctx0" brushRef="#br0">67847 48060 673,'7'-16'2,"-1"-2"4,0 0 3,-2 0 3,-1-1 2,0 4 0,-2 3-1,0 3-1,-2 0 1,0-2 1,-2-2 2,0-1 2,-2-2 0,-2 2-4,-1 1-3,-3 1-2,0 1-3,0 0 0,2 2 0,1 1-1,-1 0 0,0 2-1,-1 1 1,-1 0 0,-1 3 0,0 4-1,0 4-1,1 4-1,-2 3 0,-2 3-3,-2 3-1,-1 3-1,-1 4 0,1 3 2,0 4 1,3 5 2,-2 2 0,0 4 1,-1 2-1,-1 4 1,0 1 0,3 0 1,1-1 2,2 1 1,2-1 1,3-4 0,1-2 0,2-3-1,2-4 0,2-2-2,2-3-1,2-3 0,4-4-4,5-3-1,7-5-4,6-3-2,4-4-3,2-4-3,4-4-3,3-4-3,2-5-3,2-6-3,2-5-3,2-7-3,0-2-3,-2-1 0,-2 1-2,-2-1-1,-3 3 2,-5 3 4,-5 5 5,-5 3 5,-4 3 4,-3 1 3,-3 0 4,-2 2 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1"/>
    </inkml:context>
    <inkml:brush xml:id="br0">
      <inkml:brushProperty name="width" value="0.0305" units="cm"/>
      <inkml:brushProperty name="height" value="0.0305" units="cm"/>
      <inkml:brushProperty name="color" value="#00BFF3"/>
    </inkml:brush>
  </inkml:definitions>
  <inkml:trace contextRef="#ctx0" brushRef="#br0">69746 48666 721,'-22'-1'1,"4"-1"4,5 0 3,3-1 2,4-1 6,4 2 5,4 0 7,4 2 5,4 0 1,3 0-6,5 0-5,4 0-6,1 0-4,2 2-1,1 0-1,1 2-2,0-1-2,-1-1-4,-1 0-5,-1-1-4,-1-1-5,-1 2-6,-1 0-6,-1 1-6,-2 1-5,-2 0-1,-4 0-3,-3 0-3,-2 0 3,0 0 6,-2 0 5,0 0 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2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39600 23699 999,'7'-8'-81,"0"2"19,-2 0 21,0 2 19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1"/>
    </inkml:context>
    <inkml:brush xml:id="br0">
      <inkml:brushProperty name="width" value="0.02936" units="cm"/>
      <inkml:brushProperty name="height" value="0.02936" units="cm"/>
      <inkml:brushProperty name="color" value="#00BFF3"/>
    </inkml:brush>
  </inkml:definitions>
  <inkml:trace contextRef="#ctx0" brushRef="#br0">69421 49600 749,'-28'14'0,"7"-3"0,7-3 0,6-2 0,3-2-1,-3 0-1,-4 0-2,-2 0-2,-1-1 1,3 1 0,1 0 1,2 0 2,1-1 2,1 0 6,-1-2 5,0 0 5,2-1 6,4 2 4,4 0 5,4 2 6,4-1-1,5 0-7,5-2-5,5 0-8,4-1-4,1 0-4,2 0-3,3 0-5,-1-1-1,0 0 1,-1-2 0,-1 0 2,-1-1-5,-2 2-6,0 0-8,0 2-8,-2-1-5,2 0-3,1-2-4,1 0-3,-1-1 0,-3-2 3,-3 0 3,-3-1 5,-3-1 3,-1 0 6,-2 0 4,-2 1 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1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72550 48965 677,'25'6'70,"3"-3"-14,3-2-13,3-3-14,2-3-8,2 0-3,2-2-3,2 0-4,2 0 0,2 2-1,2 3 1,3 1 0,0 2-2,3 1-3,2 3-4,2 2-4,1 0-4,0 0-2,-1-2-2,1 0-4,0-3-1,0-3-1,-1-2 0,1-3 0,0-3-2,0 0-2,0-1-2,0-1-2,-4 0-3,-5 0-1,-5 2-3,-7 1-3,-7 2 2,-5 6 2,-8 4 3,-7 6 3,-4 1 4,-2-1 4,-3-1 5,0 0 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2"/>
    </inkml:context>
    <inkml:brush xml:id="br0">
      <inkml:brushProperty name="width" value="0.04405" units="cm"/>
      <inkml:brushProperty name="height" value="0.04405" units="cm"/>
      <inkml:brushProperty name="color" value="#00BFF3"/>
    </inkml:brush>
  </inkml:definitions>
  <inkml:trace contextRef="#ctx0" brushRef="#br0">73900 46040 499,'0'-20'5,"0"9"11,0 7 9,0 8 11,1 5 3,2 5-7,2 4-5,2 3-6,-1 4-5,-1 3-4,-2 3-3,-2 3-4,-1 1-1,0 0 0,0 0 1,0 1 2,0 0-1,-2 2 1,0 2 1,-2 2-1,1-1 0,1-6-1,0-4-3,2-5-1,2-9-5,5-13-8,6-12-9,4-13-8,3-10-3,1-6 4,1-8 1,1-6 4,1-5 2,1-4 2,1-2 1,1-3 3,-1 0 1,-1 3 4,-3 3 1,-1 3 4,-3 5 3,-1 8 5,-2 7 4,-3 9 6,-1 5 2,-2 5-1,-2 3 0,-2 4-1,-2 7 4,2 8 9,-2 9 8,1 10 9,0 4 1,-2 2-5,0 2-7,-2 3-7,0 1-3,0 2-5,0 2-3,0 2-4,1 1-2,2 1-2,2-2-1,2 2-2,1-2-1,1-2 1,2-2 1,0-2-1,0-2-9,-1-1-20,0-3-21,-2-2-21,-1-2-7,-2-3 7,-2-3 6,-2-2 6,-1-4 7,2-3 7,0-3 7,2-2 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2"/>
    </inkml:context>
    <inkml:brush xml:id="br0">
      <inkml:brushProperty name="width" value="0.0398" units="cm"/>
      <inkml:brushProperty name="height" value="0.0398" units="cm"/>
      <inkml:brushProperty name="color" value="#00BFF3"/>
    </inkml:brush>
  </inkml:definitions>
  <inkml:trace contextRef="#ctx0" brushRef="#br0">74083 49580 552,'-6'-18'44,"4"9"-2,4 10-2,4 10-1,2 5-4,1 3-4,2 2-6,0 1-3,1 3-4,0 1-2,-1 2-1,1 3-1,-1 1-2,-1 4 1,0 3 0,-2 3-1,-1 1 0,0 3-1,-2 2-1,0 3-1,-1-3-2,1-5-2,2-4-3,0-5-1,1-6-3,0-5 1,0-7-1,0-5 0,0-6-1,3-8-2,2-6-1,2-7-3,3-11 0,8-13 0,7-14 0,7-13-1,4-9-2,2-3-2,2-3-4,2-2-3,0-1-2,-2 3-2,-2 3-1,-2 4-2,-4 6-4,-7 12-8,-7 12-7,-7 12-7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46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82000 49642 999,'14'-22'-78,"-3"5"21,-2 3 19,-4 4 20,-1 3 11,0-1 0,0 0-1,0 0 1,0 1 0,0 1 2,0 0 2,0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5:57"/>
    </inkml:context>
    <inkml:brush xml:id="br0">
      <inkml:brushProperty name="width" value="0.0293" units="cm"/>
      <inkml:brushProperty name="height" value="0.0293" units="cm"/>
      <inkml:brushProperty name="color" value="#F2395B"/>
    </inkml:brush>
  </inkml:definitions>
  <inkml:trace contextRef="#ctx0" brushRef="#br0">76232 46243 750,'-7'-5'6,"2"6"10,2 6 10,2 6 12,2 1-1,0-1-11,2-3-10,0 0-11,1-3-7,0 1-3,0 0-3,0 0-2,1-2-6,3-1-9,4-2-8,2-1-8,1-4-1,-1-2 7,0-4 8,-2-2 7,0-2 4,0 1 2,-1-1 1,1 0 1,-1 1 3,-1 1 4,0 0 2,-2 2 5,0 0 3,-2 2 3,-1 1 3,0 1 3,-2 1 7,-2 3 9,-2 4 11,-2 2 9,-2 2 0,0 2-11,-1 0-11,-2 1-10,-2 4-8,-5 7-5,-5 7-6,-5 7-5,-2 1-2,3-3 0,1-5-1,3-4 1,1-2 0,0-3 2,2-1 1,1-2 2,1-3 1,3-1 1,1-2-1,2-2 0,3-3 1,4-3-1,4-2 1,4-4-1,4-3 0,4-3 1,3-5 0,5-4 1,1 0 0,1 1 0,-1 2 1,1 3 0,-2 1 0,-1 2 1,-3 2 1,-1 3 0,-2 0 0,-2 2 0,-3 0-2,-1 2 0,-3 2 0,-6 5 0,-4 6 0,-6 4 2,-2 2-1,-1-1 0,-1-1-1,-1-1-1,0-1 1,2-2 0,2-3 0,3-1 1,3-3-1,5-4-1,7-4-3,6-4-1,2-1-1,-1 2 0,0 3 1,-2 1-1,-2 2 3,-4 5 3,-4 4 2,-4 4 4,-3 1 0,-2-1-1,-2-1-1,-2 0-1,0-2-1,-1-1 0,0-1-2,0 0-1,0-2 0,1-1-1,-1 0-2,0-2 0,1 0-1,1 0-1,0 0-1,2 0-1,0-1-1,0 0-1,1-2 0,-1 0-1,0-3 0,2 0 0,1-3 0,0-2 0,1-1 1,0 0 0,0 1 0,1-1 1,-2 0 1,0 0 2,-2 0 1,0 0 2,0 1 2,0 1 3,2 0 3,1 2 4,-1 0 4,0 0 5,-2 0 6,0 0 5,3 3 2,8 6-1,8 6-2,7 6-1,7 1-5,3 1-8,5-2-8,3-1-7,5-2-9,8-1-8,6-2-9,7-2-9,0-2-3,-6-2 1,-8-3 3,-6 0 1,-6-3 2,-6-1 0,-4 0 2,-4-1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00"/>
    </inkml:context>
    <inkml:brush xml:id="br0">
      <inkml:brushProperty name="width" value="0.04038" units="cm"/>
      <inkml:brushProperty name="height" value="0.04038" units="cm"/>
      <inkml:brushProperty name="color" value="#F2395B"/>
    </inkml:brush>
  </inkml:definitions>
  <inkml:trace contextRef="#ctx0" brushRef="#br0">77391 49844 544,'0'-15'1,"0"2"1,0 2 1,0 3 1,0 6 7,2 13 12,0 13 13,2 13 12,-1 7 4,-1 0-7,0 1-6,-1 2-6,-1 0-5,0 2-4,0 0-5,0 2-4,-2 1-3,0 3-2,-3 3-2,-2 4-1,-1-1-1,0-1 1,1-2 0,-1-2 2,0-3-3,0-3-5,0-2-7,0-4-4,0-2-6,-2-2-3,0-1-4,-1-3-3,0-4-3,2-5 0,3-7 0,1-5-1,1-7-1,2-6-2,0-8-3,2-6-1,1-9 0,2-9 3,2-10 2,2-10 3,0 0 3,-1 8 5,-1 9 5,0 9 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00"/>
    </inkml:context>
    <inkml:brush xml:id="br0">
      <inkml:brushProperty name="width" value="0.02892" units="cm"/>
      <inkml:brushProperty name="height" value="0.02892" units="cm"/>
      <inkml:brushProperty name="color" value="#F2395B"/>
    </inkml:brush>
  </inkml:definitions>
  <inkml:trace contextRef="#ctx0" brushRef="#br0">77259 49690 760,'-2'-27'7,"-2"11"11,-4 9 14,-2 10 12,-1 7 1,1 5-11,0 5-10,2 6-11,-1 1-6,-2 0-1,-1 0-1,-3 1-2,0-1-2,1 1-1,1-1-1,0 0-2,1-1-3,1-3-5,-1-3-4,0-3-5,1-2-5,3 0-4,1-2-5,2-1-4,2-2-2,2-4 2,2-4 3,2-4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00"/>
    </inkml:context>
    <inkml:brush xml:id="br0">
      <inkml:brushProperty name="width" value="0.0374" units="cm"/>
      <inkml:brushProperty name="height" value="0.0374" units="cm"/>
      <inkml:brushProperty name="color" value="#F2395B"/>
    </inkml:brush>
  </inkml:definitions>
  <inkml:trace contextRef="#ctx0" brushRef="#br0">78050 49800 588,'15'2'35,"-1"4"-4,-1 4-5,0 3-4,-1 4-1,1 1 4,1 3 5,1 1 3,1 1 1,0-1-4,-1-1-3,1-1-4,-2-1-3,-1-3 0,-2-1-2,-2-2-1,-4-5-18,-2-6-33,-6-8-33,-2-6-34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14"/>
    </inkml:context>
    <inkml:brush xml:id="br0">
      <inkml:brushProperty name="width" value="0.05775" units="cm"/>
      <inkml:brushProperty name="height" value="0.05775" units="cm"/>
      <inkml:brushProperty name="color" value="#F2395B"/>
    </inkml:brush>
  </inkml:definitions>
  <inkml:trace contextRef="#ctx0" brushRef="#br0">84607 10656 380,'-8'-21'0,"2"3"0,1 5 0,0 3 0,0 1 1,-4-2 1,-2-2 1,-3-1 2,-1 0 1,2 2 2,3 4 2,1 3 2,1 1 4,0 2 3,1 0 5,-1 2 3,1 2 1,2 6-2,2 4-2,2 5-2,2 2-2,2-1 0,2-1 0,2 0-1,1-2-2,3 1-1,2-1-3,2 1-2,1-1-2,3-3 1,2-1-2,1-2 0,2-2 0,1 0-2,1-2 0,1 0-2,1-2 0,1-1-2,1 0 0,1-2-2,1 0-1,4 0 1,3 0-1,3 0 0,2-1 1,3-2-1,4-2 2,3-1-1,0-3 1,1 0-2,0-1 0,0-1-1,-1-1 0,0 0 1,-2 0 1,0 1 0,-3 0 1,-2 4 0,-4 2 1,-2 4 0,-3 2 0,-4 0 1,-2 2 0,-3 0 0,-1 1 1,-1 2 1,0 0 1,1 1 2,-1 2 0,-1 0 1,-1 1 1,-1 2 0,-1-1 0,1-1-1,-1-1-1,1 0-1,-1-1-1,1-1 0,-1 1-1,1 0-1,0-1-1,3-2-1,1-3 0,3 0-2,1-3-1,2-1-2,3 0-2,1-1-1,2-2-1,2 0 1,2-1-1,2-2 2,1 1-1,-2-1-1,0 0-1,-1 0-1,0 1 1,2 0 0,2 2 3,2 1 0,1 0 3,2 0 1,0 0 3,1 0 2,1 1 0,0 0 1,0 1-1,0 2 0,-1 0 1,-2 0-1,-3 0 1,0 0 1,-3 0 0,0 0 1,-2 0 1,0 0 1,-1 0 0,0 2-1,0 1 1,0 0-1,0 1-1,-1 0-1,-2 0-1,0 0-1,-1-1 0,-2 1 0,0 0 0,-1 0 1,-1-1-1,-2 0-2,0-2-2,-1 0-1,-1-1-2,-1 0-1,-1 0 1,-1 0-2,-1 0 1,1 0-1,-1 0-1,1 0 1,-2-1-1,0 0 1,-1-2 0,0 0 0,-3 0 0,0 0-5,-1 2-3,0 0-3,-2 1-5,-1-2-5,-1 0-6,-1-1-6,-1-2-5,-1 0-3,0-2-4,-2 0-3,-3-1 0,-4 0 4,-6 1 5,-4-1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30"/>
    </inkml:context>
    <inkml:brush xml:id="br0">
      <inkml:brushProperty name="width" value="0.03526" units="cm"/>
      <inkml:brushProperty name="height" value="0.03526" units="cm"/>
      <inkml:brushProperty name="color" value="#F2395B"/>
    </inkml:brush>
  </inkml:definitions>
  <inkml:trace contextRef="#ctx0" brushRef="#br0">39574 23745 623,'-1'-13'-25,"0"4"15,-2 6 15,0 5 15,0 2 7,2 1-1,2 2-3,2 0 0,1 0-4,2 0-1,0-2-4,2 0-2,0-2-2,1 1 0,1 0-1,2 0-1,-1 0-1,-1 0 1,0 0 0,-2 0-1,0 0 0,0 0 0,-1-1 0,1 2-1,0-1 1,0 1 0,0 1 0,0 2 0,0-1 1,-1-1-2,1 0 0,0-2-2,0 1 0,2 0-2,0 1-1,1 2-1,1 0 0,0 2 0,-1 0-1,1 1 1,0 0 1,0-1-1,-1 0 1,1-2 1,-1-1-1,0 0 1,-2-2-1,-1 0 0,0-1 0,0 0 0,0-1 1,0 1-1,0 0 1,-1 0 0,1 0 0,0 0 1,0 0-1,0 2 1,0 0 0,-1 2-1,2-1 1,0-1 0,1-1 0,2 0-1,-1-1 0,-1 0 0,-1 0 0,0 0-1,-1-1 0,1-1 0,2 0 0,0-1 0,1-1-1,0 1 1,-1 2-1,1 0 0,0 1 0,0 0 0,-1 0 0,1 0 1,0 0-1,0 0 0,-1 0 1,1 0-1,0 0 1,0 1 0,-1 2-1,1 0 1,-1 0 1,-1 0-1,0-2 0,-2 0 0,1-1 0,0 1 0,1 2-1,2 0 1,-1 0 0,1 0 0,0-2 0,0 0-1,0-2 0,3 1 1,1 0-2,3 0 1,0 1 0,-1 2 0,0 2 0,-2 2 0,-1-1 0,-1-1 0,-1-2 0,0-2 0,-1-1 0,1 2 0,1 0 0,2 1 0,-1 1 0,-1-2-1,-1-1-1,-1 0 0,1-1-1,0 0-1,1-1 0,1 2-2,1-2 0,0-1 1,-1 0 1,1-2 1,-1 0 0,-1 0 1,-1 0 0,0 0 0,-1 1-1,3 0 0,2 2-2,2 0 0,-1 0-2,-1 0 0,-3-2-1,-1 0 0,-1-1-1,0 2 2,-1 0 0,1 2 1,-1-1 1,0-1-2,-2 0-1,-1-1 0,1-1-1,0 0-1,1 0 0,2 0-1,-1 0-2,1 0-5,0 0-5,0 0-4,-1-1-2,1-1 1,0 0 1,0-1 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15"/>
    </inkml:context>
    <inkml:brush xml:id="br0">
      <inkml:brushProperty name="width" value="0.04294" units="cm"/>
      <inkml:brushProperty name="height" value="0.04294" units="cm"/>
      <inkml:brushProperty name="color" value="#F2395B"/>
    </inkml:brush>
  </inkml:definitions>
  <inkml:trace contextRef="#ctx0" brushRef="#br0">83648 6785 512,'-9'-9'-1,"0"-1"-3,-2-3-1,1-2-3,-2 0 1,2 1 4,1 1 4,0 1 4,2 0 4,1 2 3,0 1 5,2 1 3,0 5 6,2 11 9,0 11 7,2 11 9,-1 6 0,-2 3-8,-2 1-7,-2 2-7,-2 2-6,-1 2-4,-3 2-3,-2 2-3,0 1-3,1 3 1,1 2-1,1 2 0,0 0-2,0-3 0,0-1-3,1-2-1,0-2-3,4 0-3,2-2-3,4 0-4,1-2-3,0 0 0,0-2-2,0 0-1,0-3 0,2-6 2,0-4 1,2-5 1,2-12-8,7-20-21,6-20-20,6-18-20,-1-7-2,-4 8 17,-4 7 17,-6 9 18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16"/>
    </inkml:context>
    <inkml:brush xml:id="br0">
      <inkml:brushProperty name="width" value="0.05582" units="cm"/>
      <inkml:brushProperty name="height" value="0.05582" units="cm"/>
      <inkml:brushProperty name="color" value="#F2395B"/>
    </inkml:brush>
  </inkml:definitions>
  <inkml:trace contextRef="#ctx0" brushRef="#br0">85266 5898 394,'-7'-22'1,"2"4"5,2 5 3,2 3 5,3 2 2,6 0 2,4 0 3,5 1 3,5 0-1,3 2-4,4 2-3,5 2-4,4 0-1,6 0-2,6-2-1,6 0 0,5-2-1,4-2 0,3-2 0,5-1 0,2-1-1,2 2-2,3 2-1,1 2-1,4 0-2,5-1 1,4-3 1,6-2-1,0 0 1,-1 2-1,-2 3 1,-1 1-1,-4 0 0,0 0-1,-3-1-1,-2-2-2,0 1 1,1 1-1,0 0 1,2 2 1,-1 0 0,0 2 1,-1 0 0,-1 2 0,-3 0 1,-2 0 0,-3 0-1,-3 0 0,-2 0 1,1 0 0,-1 0 1,1 0 0,-2 0 0,-3 0 0,-3 0 1,-3 0 0,-1 0-1,0 0 0,-1 0 0,1 0 0,-2 0-1,-2 0 0,-4 0 0,-2 0 0,-4 0 0,-3 0 1,-2 0 2,-3 0 1,-4 0 1,-4 2 0,-3 0 1,-5 2 1,-3 1 1,-3 3 0,-3 4 2,-2 2 1,-4 2 0,-1-1-1,-2 1 0,-2 0-1,-1 0 0,0 1 0,0 1 0,0 1 2,-1 2-1,-1 1 0,0 2-1,-1 3 0,-2 1 1,-1 1-1,0 1 0,-1 1 0,-2 2 0,0 4 0,-1 4-1,-2 4-1,1 3 0,1 0-1,0 2 0,2 0-2,0 1-1,0 0-2,0 0-1,0 0-3,1-1 0,2 2-1,2-2 1,2 1 0,1-1-1,0-2-2,0-2-2,0-2-2,-1 0-3,-1 2-1,0 2-1,-1 2-3,-1 3-2,0 2-5,0 3-4,0 3-4,-2 0-5,0-6-3,-3-5-5,-2-4-5,-1-7 4,2-8 8,1-7 9,0-8 10,1-6 1,1 1-4,-1-2-5,0 0-6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21"/>
    </inkml:context>
    <inkml:brush xml:id="br0">
      <inkml:brushProperty name="width" value="0.04225" units="cm"/>
      <inkml:brushProperty name="height" value="0.04225" units="cm"/>
      <inkml:brushProperty name="color" value="#F2395B"/>
    </inkml:brush>
  </inkml:definitions>
  <inkml:trace contextRef="#ctx0" brushRef="#br0">49047 38500 520,'6'67'154,"-2"-7"-37,-4-7-36,-2-6-36,-3-5-21,0 0-4,-1-1-5,-2-1-4,1-3-4,1-2-2,0-3-5,2-3-2,0-4-1,2-1-1,0-4 1,2-3-1,3-3-2,6-1-8,5-2-6,7-2-8,1-4-3,-1-2 0,-3-6 1,-1-2 1,-1-4 1,0 0 3,-1-1 3,1-1 3,-1-2 0,-3 0-3,-1-1-2,-2-1-2,-2 0-1,-2 0 1,-2 2 3,-2 1 1,-1 1 2,2 0 1,0 2 2,2 1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22"/>
    </inkml:context>
    <inkml:brush xml:id="br0">
      <inkml:brushProperty name="width" value="0.03506" units="cm"/>
      <inkml:brushProperty name="height" value="0.03506" units="cm"/>
      <inkml:brushProperty name="color" value="#F2395B"/>
    </inkml:brush>
  </inkml:definitions>
  <inkml:trace contextRef="#ctx0" brushRef="#br0">48623 39462 627,'-22'7'6,"3"-2"12,3-3 12,3 0 12,5-3 5,6 0 0,7-2-1,8 0-2,4-2-4,3 0-12,3-1-10,3-1-12,0-1-8,0 0-8,-1 0-7,0 1-8,-2 0-7,2 2-6,1 2-6,1 2-6,-2 1-2,-5 0 4,-5 0 3,-4 0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22"/>
    </inkml:context>
    <inkml:brush xml:id="br0">
      <inkml:brushProperty name="width" value="0.03784" units="cm"/>
      <inkml:brushProperty name="height" value="0.03784" units="cm"/>
      <inkml:brushProperty name="color" value="#F2395B"/>
    </inkml:brush>
  </inkml:definitions>
  <inkml:trace contextRef="#ctx0" brushRef="#br0">50165 39515 581,'0'-15'3,"0"2"8,0 3 5,0 1 8,0 0 5,0 0 4,0-1 3,0-1 3,-1-1-2,-1 2-8,0 1-10,-1 1-8,-2 0-6,0 2-2,-1 0-2,-2 2-3,-1 1 0,-1 2 2,-3 2 0,-1 2 1,-1 2 1,4 2 1,3 1 0,3 3 1,1 1 0,2 0 0,0-1 1,2 1 0,0 0 0,0 0-1,0-1 1,0 1-1,1 0 1,3 2-1,4 0 1,2 1 0,2 0-1,0-1 0,-1-1-1,1 0 0,-1-2-1,-1 1 1,0 0 0,-2 0 0,-1 0 0,-2 3-4,-3 2-1,0 1-3,-4 1-1,0-1 0,-3 0 0,-2-2 1,-1-1 1,-2-1 2,0-1 3,-1 0 2,-1-3 2,-2-1-2,0-2-1,-1-2 0,0-2 0,1-2-1,1-2 2,1-2-1,1-2 2,2-2 3,2-2 2,3-1 2,1-4-2,3-2-6,4-3-5,2-3-7,4-2-6,4-1-7,3-1-6,5-1-8,-1 2 1,-3 5 6,-5 5 7,-3 5 7,-2 2-4,0 0-12,0 1-14,-1-1-13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08"/>
    </inkml:context>
    <inkml:brush xml:id="br0">
      <inkml:brushProperty name="width" value="0.04879" units="cm"/>
      <inkml:brushProperty name="height" value="0.04879" units="cm"/>
      <inkml:brushProperty name="color" value="#00BFF3"/>
    </inkml:brush>
  </inkml:definitions>
  <inkml:trace contextRef="#ctx0" brushRef="#br0">2426 1405 450,'-21'-14'5,"5"1"10,5 2 10,5 2 10,4 6 6,5 10 5,6 10 5,4 9 4,3 8-4,1 5-10,1 4-11,2 6-11,-2 2-7,0 3-4,0 2-3,-2 2-4,-2-1-2,-1-4-3,-2-5-2,-2-3-2,-1-4-1,0-5 1,-1-5 0,1-5 1,1-7 4,2-7 9,2-8 9,1-8 8,3-8 4,1-7-5,3-9-3,2-7-4,0-8-3,0-6-2,1-7-3,-1-7-3,0-4-1,-1 0-2,-1 1-3,0-1-1,-3 2-2,-1 3-3,-3 3-1,-1 3-4,-3 3 1,-2 4-1,-4 4 2,-2 4 1,-3 4 0,-1 7 2,0 6 0,-1 5 2,-3 6-7,-4 4-11,-4 6-14,-3 5-11,-1 4-6,5 7 2,3 5 1,4 7 1,2 0 5,0-5 9,0-5 9,0-4 8,1-3 5,0 1 2,2 2 2,0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08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4453 3142 558,'-18'-1'29,"14"0"15,12-2 15,13 0 15,7-2 0,1 0-14,1-1-16,1-1-15,1-1-11,1 0-8,0 0-9,2 0-9,-1 1-8,-1 1-8,-3 0-9,-1 2-7,-3 1-6,0 0-2,-1 2-2,-1 0-2,-2 1 4,-4-2 8,-5 0 9,-3-1 8,-3-1 5,0 0 1,-2 0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09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6700 1282 439,'0'-19'39,"2"9"15,0 8 12,2 10 14,-1 7-1,-1 6-17,0 8-14,-1 7-17,-1 4-9,0 2-4,0 2-3,0 2-5,0 3-1,0 4-1,0 4-1,0 4 0,0 0-2,0-3-5,0-3-2,0-2-5,1-5-2,1-5-1,3-4-1,2-5-2,1-5-1,2-5 0,0-5 0,2-5-1,0-4-2,1-2-1,1-4-4,1-2-2,2-5-1,1-2 0,3-5 1,2-4-1,0-5 0,-2-7-1,0-7-2,0-6-1,-4-4 1,-3 0 5,-4 0 4,-4 0 4,-3 3-1,-1 7-3,0 7-6,-1 7-5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09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6028 1873 589,'-44'7'1,"7"-2"1,7-3 2,8 0 1,3-2 7,4 0 11,3 0 12,3 0 11,4-1 6,8 0-2,6-2-1,7 0-1,8-2-8,7-2-12,8-2-14,8-1-12,3-2-12,0 2-6,-2 1-9,0 1-7,-2-1-5,0 0-1,-2-1-2,0-1-2,-4 0 2,-7 2 8,-7 2 6,-7 3 7,-5 0 2,-1 0-5,-2 0-4,-2 0-6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09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8533 1400 464,'-6'31'152,"4"1"-35,4-1-36,4 0-36,1 2-19,-2 5-2,-3 3-1,0 4-2,-2 5-3,0 7-4,0 7-5,0 8-4,0-2-8,0-5-14,0-8-13,0-7-13,0-7-8,0-10-1,0-8-2,0-8-1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31"/>
    </inkml:context>
    <inkml:brush xml:id="br0">
      <inkml:brushProperty name="width" value="0.03173" units="cm"/>
      <inkml:brushProperty name="height" value="0.03173" units="cm"/>
      <inkml:brushProperty name="color" value="#F2395B"/>
    </inkml:brush>
  </inkml:definitions>
  <inkml:trace contextRef="#ctx0" brushRef="#br0">39566 27438 693,'-7'-8'28,"2"0"-5,2 0-6,2 0-5,1 1-3,2-1-1,0 0 0,2 0 0,-1 0-2,-1 0 1,0 1-1,-1-1-1,-1 0 0,2 0-1,0 0 0,2 0-2,-1 1 0,-1-1 0,0 0 0,-2 0 0,1 0 1,2 0 1,2 1 1,2-1 1,0 0 1,0 0-1,-2 0 0,0 0 0,-2 1-1,1-1 0,0 0 0,0 0-1,1 0 1,0 0-1,1 1-1,2-1 1,0-1-2,-1-2 0,1-2-2,0-1-1,0-2 0,2 2 1,0 1 0,1 1 1,0 1 0,0 0 0,-2 2 0,-1 1 0,0 0 0,0 0 0,0 0 0,0 0-1,0 0 0,-1-2 0,1 0 0,0-1 0,0-1 0,0 1 0,0-1 0,-1 0 0,2 0 0,2-2 0,2 0 0,2-1 0,0-1 1,1-1 1,0-1 2,-1-1 1,1 0 0,0 1-1,-1 0-1,1 2-1,0 1-1,-1 1 0,1 1-1,0 1 1,-1 0-2,-1 2 1,-1 0-1,-1 2 0,1 0 0,0-2 0,1 0 1,1-1-1,0 0 1,-1 1-1,0 0 1,-2 2 0,0 0 0,0 0 0,-1 1 1,1-1-1,0 0 1,0 0 0,-1 0-1,1 0 1,0 1-1,2-1 0,0 0 1,1 0-1,0 0 1,-1 0-1,-1 1 1,0-1-1,-1 0 1,-1 0-1,1 0 0,0 0 1,0 1-1,0-1 0,-1 0 1,1 0 0,0 0 0,1 0 1,2 1 0,0-1 0,1 0 1,-1 2-1,1 1 0,0 0-1,-2 1 0,-1 0 0,-2 0 0,-2 1 0,-1-2-1,1 2 1,2-1 0,0 0-1,0 0 1,-1 0 0,0 0-1,-2 0 0,0 1-1,2 0 1,0 2 0,1 0 0,1 1 0,0-2 1,-1 0-1,1-1 0,-1-2 0,0 2 1,-2-1-1,-1 0 0,1 0 1,0 2-1,1 0 0,2 2 1,0 0-2,1 0 1,1 0-2,1 0 0,0 0-1,0 0 0,-2 0-1,-1 0-1,-1 0 0,0 0 0,-2 0 2,-1 0 0,1 0-1,0 0-3,1 0-3,2 0-3,-1 0-6,1 0-7,0 0-8,0 0-7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10"/>
    </inkml:context>
    <inkml:brush xml:id="br0">
      <inkml:brushProperty name="width" value="0.06096" units="cm"/>
      <inkml:brushProperty name="height" value="0.06096" units="cm"/>
      <inkml:brushProperty name="color" value="#00BFF3"/>
    </inkml:brush>
  </inkml:definitions>
  <inkml:trace contextRef="#ctx0" brushRef="#br0">8950 418 360,'10'-15'3,"4"1"3,3 1 5,5 1 4,3-1 3,6 0 3,5-1 1,5-1 3,1 0-1,-2 4-4,-2 3-5,-1 3-4,-3 2-3,-2 3-4,-1 4-2,-3 2-4,-2 4-1,-5 6 2,-3 4 0,-4 5 2,-4 3 3,-3 2 4,-2 3 6,-4 1 5,-1 1 3,0 1 3,0-1 3,0 0 2,0 0 1,0-2-3,0 0 0,0-1-3,0 1-2,2 3-2,0 2-2,2 4-3,0 3-2,2 4-1,0 4-1,1 4-1,1 1-2,0-1 0,0-1-1,0 0-1,0-4 0,-1-6-2,1-6-2,0-6-1,-1-4-3,0-3-2,-2-3-2,0-3-3,-6-9-6,-8-16-12,-10-16-11,-7-15-12,-6-12-3,1-8 5,0-7 5,-1-9 4,1-3 2,2 3-1,0 1-2,1 3-1,2 3 3,3 5 6,2 4 6,5 6 6,1 5 4,2 6 4,2 5 3,3 7 2,1 4 7,2 5 8,2 3 8,2 4 9,1 5 7,2 6 3,0 6 4,2 6 4,-1 4-1,-1 1-8,0 3-8,-1 1-7,-3 3-6,-1 1-6,-2 3-6,-1 1-4,-4 2-4,-2 1-2,-3 0-1,-3 2-2,-1-2-1,1-5-1,0-5-1,2-5-1,4-8-2,7-12-3,6-12-4,8-11-3,6-8-1,7-1 4,6-2 2,8-2 4,2 0 3,-3 5 3,-3 4 6,-3 3 3,-4 5 2,-3 5 2,-5 5 1,-3 4 1,-4 5 1,-2 4-1,-4 4 0,-2 4 0,-6 4 5,-6 5 10,-7 5 10,-7 5 10,-3 2 3,1-1-4,1-1-6,1-1-4,1-2-4,3-1-5,1-3-4,2-1-5,3-3-3,3-1-6,3-2-5,2-3-4,6-3-5,6-8-3,7-6-3,7-7-3,4-4-1,1 0 2,1 1 2,1-1 2,0 1 2,-1 2 4,-1 3 2,-1 1 3,-2 2 2,-4 2-2,-5 2 0,-3 2-1,-6 4 5,-6 8 10,-7 6 10,-7 7 11,-5 4 2,0 1-4,-1 1-4,-1 1-5,-1 0-2,-1 0-2,-1 1-1,-1-1-2,-1 0 0,-1 1 0,0-1 1,-2 0 0,0-1 1,3-3 1,1-3 3,3-3 0,9-6 1,16-10-1,17-10-1,17-10 0,9-6-3,2-3-3,2-3-3,2-3-4,2 1-11,2 5-19,2 5-21,2 5-18,-5 3-9,-10 2 5,-12 2 5,-9 3 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10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12611 2200 515,'-13'0'55,"8"0"6,7 0 7,6 0 6,5 0-3,1 0-13,3 0-12,2 0-12,-1 1-17,0 4-20,0 2-21,-2 4-21,-2 0-7,-3 1 4,-3 0 4,-2 0 5,-3-2 0,-1 1-4,0-2-6,-1 0-5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11"/>
    </inkml:context>
    <inkml:brush xml:id="br0">
      <inkml:brushProperty name="width" value="0.02735" units="cm"/>
      <inkml:brushProperty name="height" value="0.02735" units="cm"/>
      <inkml:brushProperty name="color" value="#00BFF3"/>
    </inkml:brush>
  </inkml:definitions>
  <inkml:trace contextRef="#ctx0" brushRef="#br0">12691 3100 804,'-4'9'7,"8"1"13,8 3 13,7 2 14,2-1-1,-3-1-17,-4-3-16,-4-1-15,-2-1-17,1-2-15,1-1-16,2 0-15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8"/>
    </inkml:context>
    <inkml:brush xml:id="br0">
      <inkml:brushProperty name="width" value="0.04879" units="cm"/>
      <inkml:brushProperty name="height" value="0.04879" units="cm"/>
      <inkml:brushProperty name="color" value="#00BFF3"/>
    </inkml:brush>
  </inkml:definitions>
  <inkml:trace contextRef="#ctx0" brushRef="#br0">2426 1405 450,'-21'-14'5,"5"1"10,5 2 10,5 2 10,4 6 6,5 10 5,6 10 5,4 9 4,3 8-4,1 5-10,1 4-11,2 6-11,-2 2-7,0 3-4,0 2-3,-2 2-4,-2-1-2,-1-4-3,-2-5-2,-2-3-2,-1-4-1,0-5 1,-1-5 0,1-5 1,1-7 4,2-7 9,2-8 9,1-8 8,3-8 4,1-7-5,3-9-3,2-7-4,0-8-3,0-6-2,1-7-3,-1-7-3,0-4-1,-1 0-2,-1 1-3,0-1-1,-3 2-2,-1 3-3,-3 3-1,-1 3-4,-3 3 1,-2 4-1,-4 4 2,-2 4 1,-3 4 0,-1 7 2,0 6 0,-1 5 2,-3 6-7,-4 4-11,-4 6-14,-3 5-11,-1 4-6,5 7 2,3 5 1,4 7 1,2 0 5,0-5 9,0-5 9,0-4 8,1-3 5,0 1 2,2 2 2,0 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8"/>
    </inkml:context>
    <inkml:brush xml:id="br0">
      <inkml:brushProperty name="width" value="0.03938" units="cm"/>
      <inkml:brushProperty name="height" value="0.03938" units="cm"/>
      <inkml:brushProperty name="color" value="#00BFF3"/>
    </inkml:brush>
  </inkml:definitions>
  <inkml:trace contextRef="#ctx0" brushRef="#br0">4453 3142 558,'-18'-1'29,"14"0"15,12-2 15,13 0 15,7-2 0,1 0-14,1-1-16,1-1-15,1-1-11,1 0-8,0 0-9,2 0-9,-1 1-8,-1 1-8,-3 0-9,-1 2-7,-3 1-6,0 0-2,-1 2-2,-1 0-2,-2 1 4,-4-2 8,-5 0 9,-3-1 8,-3-1 5,0 0 1,-2 0 0,0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9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6700 1282 439,'0'-19'39,"2"9"15,0 8 12,2 10 14,-1 7-1,-1 6-17,0 8-14,-1 7-17,-1 4-9,0 2-4,0 2-3,0 2-5,0 3-1,0 4-1,0 4-1,0 4 0,0 0-2,0-3-5,0-3-2,0-2-5,1-5-2,1-5-1,3-4-1,2-5-2,1-5-1,2-5 0,0-5 0,2-5-1,0-4-2,1-2-1,1-4-4,1-2-2,2-5-1,1-2 0,3-5 1,2-4-1,0-5 0,-2-7-1,0-7-2,0-6-1,-4-4 1,-3 0 5,-4 0 4,-4 0 4,-3 3-1,-1 7-3,0 7-6,-1 7-5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9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6028 1873 589,'-44'7'1,"7"-2"1,7-3 2,8 0 1,3-2 7,4 0 11,3 0 12,3 0 11,4-1 6,8 0-2,6-2-1,7 0-1,8-2-8,7-2-12,8-2-14,8-1-12,3-2-12,0 2-6,-2 1-9,0 1-7,-2-1-5,0 0-1,-2-1-2,0-1-2,-4 0 2,-7 2 8,-7 2 6,-7 3 7,-5 0 2,-1 0-5,-2 0-4,-2 0-6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09"/>
    </inkml:context>
    <inkml:brush xml:id="br0">
      <inkml:brushProperty name="width" value="0.04736" units="cm"/>
      <inkml:brushProperty name="height" value="0.04736" units="cm"/>
      <inkml:brushProperty name="color" value="#00BFF3"/>
    </inkml:brush>
  </inkml:definitions>
  <inkml:trace contextRef="#ctx0" brushRef="#br0">8533 1400 464,'-6'31'152,"4"1"-35,4-1-36,4 0-36,1 2-19,-2 5-2,-3 3-1,0 4-2,-2 5-3,0 7-4,0 7-5,0 8-4,0-2-8,0-5-14,0-8-13,0-7-13,0-7-8,0-10-1,0-8-2,0-8-1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10"/>
    </inkml:context>
    <inkml:brush xml:id="br0">
      <inkml:brushProperty name="width" value="0.06096" units="cm"/>
      <inkml:brushProperty name="height" value="0.06096" units="cm"/>
      <inkml:brushProperty name="color" value="#00BFF3"/>
    </inkml:brush>
  </inkml:definitions>
  <inkml:trace contextRef="#ctx0" brushRef="#br0">8950 418 360,'10'-15'3,"4"1"3,3 1 5,5 1 4,3-1 3,6 0 3,5-1 1,5-1 3,1 0-1,-2 4-4,-2 3-5,-1 3-4,-3 2-3,-2 3-4,-1 4-2,-3 2-4,-2 4-1,-5 6 2,-3 4 0,-4 5 2,-4 3 3,-3 2 4,-2 3 6,-4 1 5,-1 1 3,0 1 3,0-1 3,0 0 2,0 0 1,0-2-3,0 0 0,0-1-3,0 1-2,2 3-2,0 2-2,2 4-3,0 3-2,2 4-1,0 4-1,1 4-1,1 1-2,0-1 0,0-1-1,0 0-1,0-4 0,-1-6-2,1-6-2,0-6-1,-1-4-3,0-3-2,-2-3-2,0-3-3,-6-9-6,-8-16-12,-10-16-11,-7-15-12,-6-12-3,1-8 5,0-7 5,-1-9 4,1-3 2,2 3-1,0 1-2,1 3-1,2 3 3,3 5 6,2 4 6,5 6 6,1 5 4,2 6 4,2 5 3,3 7 2,1 4 7,2 5 8,2 3 8,2 4 9,1 5 7,2 6 3,0 6 4,2 6 4,-1 4-1,-1 1-8,0 3-8,-1 1-7,-3 3-6,-1 1-6,-2 3-6,-1 1-4,-4 2-4,-2 1-2,-3 0-1,-3 2-2,-1-2-1,1-5-1,0-5-1,2-5-1,4-8-2,7-12-3,6-12-4,8-11-3,6-8-1,7-1 4,6-2 2,8-2 4,2 0 3,-3 5 3,-3 4 6,-3 3 3,-4 5 2,-3 5 2,-5 5 1,-3 4 1,-4 5 1,-2 4-1,-4 4 0,-2 4 0,-6 4 5,-6 5 10,-7 5 10,-7 5 10,-3 2 3,1-1-4,1-1-6,1-1-4,1-2-4,3-1-5,1-3-4,2-1-5,3-3-3,3-1-6,3-2-5,2-3-4,6-3-5,6-8-3,7-6-3,7-7-3,4-4-1,1 0 2,1 1 2,1-1 2,0 1 2,-1 2 4,-1 3 2,-1 1 3,-2 2 2,-4 2-2,-5 2 0,-3 2-1,-6 4 5,-6 8 10,-7 6 10,-7 7 11,-5 4 2,0 1-4,-1 1-4,-1 1-5,-1 0-2,-1 0-2,-1 1-1,-1-1-2,-1 0 0,-1 1 0,0-1 1,-2 0 0,0-1 1,3-3 1,1-3 3,3-3 0,9-6 1,16-10-1,17-10-1,17-10 0,9-6-3,2-3-3,2-3-3,2-3-4,2 1-11,2 5-19,2 5-21,2 5-18,-5 3-9,-10 2 5,-12 2 5,-9 3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10"/>
    </inkml:context>
    <inkml:brush xml:id="br0">
      <inkml:brushProperty name="width" value="0.04267" units="cm"/>
      <inkml:brushProperty name="height" value="0.04267" units="cm"/>
      <inkml:brushProperty name="color" value="#00BFF3"/>
    </inkml:brush>
  </inkml:definitions>
  <inkml:trace contextRef="#ctx0" brushRef="#br0">12611 2200 515,'-13'0'55,"8"0"6,7 0 7,6 0 6,5 0-3,1 0-13,3 0-12,2 0-12,-1 1-17,0 4-20,0 2-21,-2 4-21,-2 0-7,-3 1 4,-3 0 4,-2 0 5,-3-2 0,-1 1-4,0-2-6,-1 0-5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32"/>
    </inkml:context>
    <inkml:brush xml:id="br0">
      <inkml:brushProperty name="width" value="0.02952" units="cm"/>
      <inkml:brushProperty name="height" value="0.02952" units="cm"/>
      <inkml:brushProperty name="color" value="#F2395B"/>
    </inkml:brush>
  </inkml:definitions>
  <inkml:trace contextRef="#ctx0" brushRef="#br0">43837 26092 745,'-6'-8'59,"6"2"-12,4 1-14,6 0-12,1 1-8,-1 1-2,0-1-2,-2 0-2,1 0-2,1 0 2,3 0-1,2 0 1,0 1 0,-1 0 0,-1 2-2,0 0 0,-1 1-1,1-2-3,1 0-1,2-1-3,-1-1-1,1 0 1,0 0 0,0 0 0,-1 1 1,-1 0 0,-1 2 0,-1 0 1,0 1 0,0-2 0,0 0 0,-1-1 1,0-1 0,0 2 0,-2 0 1,0 2 1,-2 0 0,1 0-2,0 0-1,0 0 0,0 0-4,0 0-4,-1 0-4,1 0-5,0-1-7,0 0-12,0-2-12,0 0-11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7:11"/>
    </inkml:context>
    <inkml:brush xml:id="br0">
      <inkml:brushProperty name="width" value="0.02735" units="cm"/>
      <inkml:brushProperty name="height" value="0.02735" units="cm"/>
      <inkml:brushProperty name="color" value="#00BFF3"/>
    </inkml:brush>
  </inkml:definitions>
  <inkml:trace contextRef="#ctx0" brushRef="#br0">12691 3100 804,'-4'9'7,"8"1"13,8 3 13,7 2 14,2-1-1,-3-1-17,-4-3-16,-4-1-15,-2-1-17,1-2-15,1-1-16,2 0-15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55"/>
    </inkml:context>
    <inkml:brush xml:id="br0">
      <inkml:brushProperty name="width" value="0.03536" units="cm"/>
      <inkml:brushProperty name="height" value="0.03536" units="cm"/>
      <inkml:brushProperty name="color" value="#00BFF3"/>
    </inkml:brush>
  </inkml:definitions>
  <inkml:trace contextRef="#ctx0" brushRef="#br0">14978 21875 622,'-21'0'6,"3"0"11,4 0 13,5 0 11,2-2 3,2 0-3,2-3-4,2-2-4,1-1-6,0-2-6,0 0-6,0-1-7,1-1-4,2 0-1,2 0-2,2 1-1,0-1 0,-1 0-1,-1 0 0,0 1 1,0-1-1,0 0 0,1 0 0,2 1 0,0-2 0,-1 0 1,1-1 0,0-1 1,-1-1 0,0 1 0,-2-1 0,0 0 1,-1 0 0,1-1 0,2-1 1,0-1 0,1 0 0,0 1 0,0 0 0,-1 2 0,1 1-1,0-1 1,0 0 0,0 1 1,0-1-1,-1-2 0,1 0 0,0-1 0,0 0-1,0 1-1,0 1 0,-1 1 0,1 0-2,0-2 1,0 0 0,0-1-1,0-1 1,1-1-1,2-1 1,0-1 0,1 0 0,0 1 0,-1 1 0,1 1 0,-1 1-1,-1 3 1,0 1-1,-2 2-1,0 1 1,2-1-1,0-1 0,1-1 0,0-1 0,0 2-1,-2 1 1,0 1-1,-2-1 0,1 0 1,0-1 0,0-1 1,0 0-1,0 1 1,-1 0-1,1 2 1,0 0-1,0 1 1,0-1 0,0 0 1,0 0 0,-1 1 0,1-1 0,0 0 0,0 0 0,0-2 0,0 0 0,-1-1 0,2 0 0,0 1 0,1 1-1,2 1 0,-1 0-1,1 0 1,0 0 0,0 1 0,0-2 1,1 0-1,1-1 1,1-1 0,1-2-1,0 0 0,-1-1-1,1-1 0,-1 0 0,-1 1-1,0 1 1,-2 1 0,0 1 0,0 2 0,-1 3 0,1 1 1,0 0-1,0 0 1,-1-1 0,1-1 0,0-1 0,0 0 1,-1 0 0,1 1 0,0-1 0,0 2 0,-1 1 1,1 0 0,0 1 0,0-1 0,-1-2-1,1 0 0,0 0-1,2 1 1,0 0 0,1 2-1,1 0 1,-1-2-1,1 0 1,0-1-1,0-1 1,1 1-1,1-1 0,1 0 1,0 0-1,-1 1 1,0-1-1,-2 0 1,-1 1 0,-1 0-1,-1 2 1,0 1 0,-2 0 0,1 0 1,0 0-1,0 1 0,0-1 0,1 0 0,1 0 1,2 0 0,-1 0 0,-1 1 0,-1-1 1,-1 0 1,1 0-1,0 0 1,1 0-1,1 1-1,1-1 1,0 0-1,-1 0-1,1 0 1,0 1-1,-1 0 1,1 2-1,0 1 1,-1-1 0,-1 0 0,-1-2 0,0 0-1,-2 0 0,1 0 1,0 2-1,0 1 1,-1 0-1,-1 0 0,-1 0 1,0 0 0,-1-1-1,-1 0 1,1-1 0,0-1 0,0-1 0,0 2 0,0 1 0,0 0-1,-1 1 1,1 0 0,0 0 0,0 0 1,-1 0 0,-1-2 0,0 0-1,-2-1 1,1-1-1,0 2 0,1 1 1,2 0 0,0 1 0,0 1 0,-1-1-1,1 0 0,0-1 0,2 0-2,0-1-2,1-2 0,0 1-2,0 1 0,-2 0 1,0 2-2,-1 0-3,3 2-9,2 0-8,2 2-9,-1 1-7,-1 2-6,-2 2-6,-2 2-6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7:5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72400 8000 333,'49'20'167,"16"14"-1,16 15 1,16 15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1"/>
    </inkml:context>
    <inkml:brush xml:id="br0">
      <inkml:brushProperty name="width" value="0.02561" units="cm"/>
      <inkml:brushProperty name="height" value="0.02561" units="cm"/>
      <inkml:brushProperty name="color" value="#F2395B"/>
    </inkml:brush>
  </inkml:definitions>
  <inkml:trace contextRef="#ctx0" brushRef="#br0">30694 9416 859,'-15'-7'-74,"3"2"21,1 2 19,2 2 21,1 1 13,0 0 7,1 0 7,-1 0 7,1 1 5,2 2 4,2 2 3,2 2 3,1 0 0,0 1-6,0 0-5,0 0-6,0 0-4,2 0-4,0-1-3,2 1-5,0 0-3,0 2 0,-1 0 0,2 1-2,-1 0 0,1 0 0,2-2-1,0-1 0,1 0 0,0 0 2,0 0 0,-1 0 0,1 0 2,0-1 1,0 1 0,0 0 1,0 0-1,0 0-4,-1-1-3,1 1-3,0 0-2,0 0 2,0 0 1,0 0 1,0 0-4,3 1-10,2 1-10,2 2-9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2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31605 10650 770,'-13'8'-18,"6"2"12,6 0 12,6 1 11,2 0 4,-1-1-4,0 0-4,-1-2-5,-1 0-2,3 2 0,2 0 1,2 1-1,0 0 0,-3 0 0,-1-2-1,-2 0-1,0-2 0,0 1 1,1 0 1,2 0 0,0 0 0,1 1 0,2 2-1,0 0 1,0 0-2,-1-1-1,0 0 0,-2-2-2,0 0 0,0 0 0,0 0-1,-1 0-1,1-1 1,0 1-1,0 0 1,0 0 0,0-1 0,-1-1 0,1 0 1,0-2-1,0 1 1,0 0 0,0 1 0,0 2 0,0 0-1,1 1 1,1 2 0,2 0 0,-1 1-1,1 0 1,0-1 0,0 1 0,-1-1-1,-1-1 0,-1 0-1,0-2-1,-1 0 0,1 0 0,2 0-1,0 0 2,0-1-1,-1 1 0,0 0 1,-2 0 0,0-1 0,0-1 0,0 0 1,0-2-1,-1 1 1,1 0 0,0 1 0,0 2-1,-1 0 1,-1 0 0,0-1-1,-2 1 1,1-1 0,0 0 0,1-2 1,2 0-1,0-1 0,2 1 0,0 2 0,1 0 0,0 0 0,-1 0 0,0-2 0,-2 0 0,0-1 0,0 1 1,0 2-1,0 0 0,0 0 0,-1 0 0,1-2 0,0 0 0,0-2 0,2 1 0,0 0 0,1 0 1,0 1-1,0 0 1,-2 1 1,-1 2 1,1 0 0,0 1-1,1 2 0,2 0-1,-1 0 0,-1-3 0,-1-1 0,0-2 0,-1 0 0,-1 0 0,1 1 0,0 2-1,0-1 0,0-1 0,0 0 0,0-2 0,-1 0 0,1 0 1,0 0-1,0 0 1,0 0 0,1 0 0,2 0 0,0 0 0,0-1 1,-1 1 0,0 0 0,-2 0 1,0 0-1,0 0 0,0 0-1,0 0 0,-1 0-1,1 0 1,0 0 1,0 0 1,0 0 0,0 1-1,-1 2-1,1 0 0,0 0-1,0 0 0,0-2 0,0 0 1,0-2 0,1 1-1,2 0 1,0 0 0,0-1 0,-1 0 0,0-2 0,-2 0 0,0-1 0,0 2 0,0 0 0,-1 2-1,1 0 0,2 2 1,0 0 1,2 1 0,-2 1 1,1-2-1,-2-1-1,0 0 0,-1-1-1,-1 2 0,1 0 0,0 1 0,0 1 0,0-2 0,0-1-1,-1 0 0,1-2 1,0 0-1,0-2 1,0 0-1,0-1 1,-1 2 0,1 0-1,0 2 1,0-1-1,0-1 0,0 0-1,-1-2 0,1 0 0,0 0 0,0 0 0,0 0 0,0 1 0,-1 0-1,1 2 0,0 0-1,0 0-2,2 0-5,0-2-4,1 0-4,0 0-7,-2 2-9,-2 2-9,-2 2-10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2"/>
    </inkml:context>
    <inkml:brush xml:id="br0">
      <inkml:brushProperty name="width" value="0.02391" units="cm"/>
      <inkml:brushProperty name="height" value="0.02391" units="cm"/>
      <inkml:brushProperty name="color" value="#F2395B"/>
    </inkml:brush>
  </inkml:definitions>
  <inkml:trace contextRef="#ctx0" brushRef="#br0">30600 9450 920,'9'23'36,"1"-1"-11,3-1-10,2-1-11,2 0-9,3 1-5,3 1-6,3 1-5,-1-2-1,-5-3 3,-5-5 4,-4-3 3,-3-2 0,1 0-7,1 0-5,2 0-6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6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30668 9243 472,'-22'-7'-9,"5"2"2,3 2 4,4 2 3,3 1 2,0-2 2,2 0 0,1-1 3,0 0 5,0 3 11,0 4 10,0 2 11,1 3 2,2 4-8,2 2-7,2 3-8,1 0-4,2-3-3,0-2-3,2-4-2,-1-1-2,1 2-2,0 0-2,0 1-1,0 1 0,1 0-2,2-1 1,0 1-1,0 0 0,-1 0 0,0-1 0,-2 1-1,0-1 0,0-1 1,0 0-1,0-2 0,0 0 1,1 0 0,2 0-1,0 0 1,0-1 0,-1 1 0,0 0 0,-2 0 0,0 0 0,0 0 0,0-1 0,-1 1 0,2 1 1,0 4 0,1 2 1,2 3 1,-1 0 0,-1-3-1,-1-2-1,0-4 0,-1 0-1,1 1 0,2 3 1,0 2 0,0 0-1,-1-1 0,0-1 0,-2 0 0,0-2-1,0-1 0,0-1 0,-1 0 0,1-1-1,0 0 1,0-1 0,0 1 0,0 0 0,0 2 0,-1 0 1,1 1-1,0 1 0,2 0 0,0-1 0,1 1 1,0 0-1,0 0-1,-2-1 0,0 1 0,-2-1-1,1 0 1,0-2 0,0 0 0,0-2 1,1 1-1,2 0 1,0 0 0,1 0-1,0 1 1,-1 2 0,1 0 0,-1 0-1,-1-1 1,0 0 1,-2-2-1,0 0 1,2 0 0,0 0 0,2-1 1,0 2-1,1 0 2,1 1-1,1 2 0,1-1 0,0-1 0,-1-1 0,1 0-1,0-1 0,-1-1 1,1 1-1,0 0 1,0 1-1,1 2 2,1 1 0,1 3 0,0-1 1,-3-3-2,-1-2 0,-2-4-1,-1 0-1,0 0 0,-1 1-1,1 2 1,0 0-1,1 1 0,2 2 1,0 0-1,0 1 1,-1-1-1,-1 1 0,0 0 0,-1 0 0,1-1 1,1 1-2,2 0 1,-1-1 0,-1-1-2,-1 0 0,0-2-1,-1 0 0,3 2 0,1 0 0,3 1 0,0 0-1,-3 0 1,-1-2-1,-2-1-1,-1 0 1,-1 0-1,1 0 1,0 0 0,0-1-1,-1-1 0,1 0-1,0-2 0,0 0-1,1 0 1,1 0-1,2 0 0,0 0 1,-1 2 0,1 0-1,0 1 2,0 1-2,1 0-1,1 0-2,1 0-1,1 0-3,1-1-2,1 1-4,1 0-2,0 0-3,-3 0-4,-1 0-2,-2-1-3,-3 1-2,-1 0-3,-2 0-1,-2 0-3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7"/>
    </inkml:context>
    <inkml:brush xml:id="br0">
      <inkml:brushProperty name="width" value="0.0373" units="cm"/>
      <inkml:brushProperty name="height" value="0.0373" units="cm"/>
      <inkml:brushProperty name="color" value="#F2395B"/>
    </inkml:brush>
  </inkml:definitions>
  <inkml:trace contextRef="#ctx0" brushRef="#br0">17355 22167 589,'-13'-7'18,"6"2"6,6 2 6,6 2 6,4 3 0,1 4-7,3 4-5,2 3-7,0 3-4,-1 2-3,-1 0-3,0 1-2,-2 1-3,1 1 0,0 1-2,0 1-1,-1 0 0,-1-1-1,0-1 0,-2-1-1,-1-2 0,0-3 0,-2-2 1,0-4 0,-2-1 0,1 0 1,0-1 1,0 1 1,1 0 0,0-2 1,1-1 1,2 0 0,-1-3 1,-1-4 1,0-4 1,-2-4 2,1-5 0,2-5 1,2-7 0,2-5 0,-1-3 1,-1 0 1,-2-1 0,-2 1 1,-1 0 1,2 0-2,0-1 0,1 1-1,1 0-1,-2 0-2,-1-1-3,0 1-1,-1 1-5,0 0-4,0 1-5,0 1-4,-1 2-4,2 3 0,-2 3-2,1 3-1,0 2-2,0 1-5,0 1-5,0 1-4,0 1-3,0 2-1,0 3-3,0 1-1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8"/>
    </inkml:context>
    <inkml:brush xml:id="br0">
      <inkml:brushProperty name="width" value="0.04083" units="cm"/>
      <inkml:brushProperty name="height" value="0.04083" units="cm"/>
      <inkml:brushProperty name="color" value="#F2395B"/>
    </inkml:brush>
  </inkml:definitions>
  <inkml:trace contextRef="#ctx0" brushRef="#br0">18694 22063 538,'0'22'52,"2"-3"-13,0-3-15,2-3-12,-1-2-9,1-1-2,0 0-3,0-2-2,2-1-4,2-4-7,3-3-6,3-2-5,2-5-2,0-4 4,0-5 5,-1-5 4,0-1 4,-3 3 1,-1 3 1,-2 3 3,-2 2 2,0 2 3,-2 2 4,0 3 3,-3 3 8,-4 7 14,-4 7 12,-4 8 13,-2 3 0,1 1-13,-1 1-13,0 0-13,0 0-7,1-3-1,-1-3-2,0-3 0,1-2-3,2 0-4,2-2-3,3-1-3,0-1-4,2-1-1,0 0-4,2-2-2,1-1 0,2-2 2,2-2 1,1-2 2,2-2 3,0-2 4,0-2 5,0-2 3,0 0 2,0 1 1,-1 0-1,1 2 0,-1 1 2,-2 4 4,-2 2 4,-2 4 3,-2 1 0,0 1-3,-2 2-4,0 0-4,-2 0-3,-2 1-3,-2 0-2,-1 0-4,-2-1 0,0 1 0,0 0 1,1 0 0,-1-2 0,0-1 1,0-2 1,1-2 0,-1-2 0,0 0-1,0-2 0,1 0-2,-1-1 1,0 0 2,0 0 1,1 0 1,-1-1 3,2 0 1,0-2 3,2 0 2,0 0 8,1 0 12,-1 1 14,0 2 11,2 1 4,6 2-6,4 2-6,6 2-7,2 1-5,3 1-6,2 2-5,2 0-6,2 0-4,2-1-4,4 0-5,3-2-2,3 0-3,3 2 2,3 0 1,2 1 1,5 0-10,4-1-20,6 0-20,4-2-22,-3-1-6,-10 0 8,-11-2 7,-11 0 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09"/>
    </inkml:context>
    <inkml:brush xml:id="br0">
      <inkml:brushProperty name="width" value="0.0355" units="cm"/>
      <inkml:brushProperty name="height" value="0.0355" units="cm"/>
      <inkml:brushProperty name="color" value="#F2395B"/>
    </inkml:brush>
  </inkml:definitions>
  <inkml:trace contextRef="#ctx0" brushRef="#br0">32240 8710 619,'-8'-7'-17,"2"0"16,0 2 17,2 1 17,1 2 6,2 6-3,2 4-3,2 5-3,2 4-3,2 1-5,1 3-4,3 2-4,1 0-3,0 2-2,-1 1-2,1 1-1,0 1-2,0-1-1,-1 0-1,1 1-2,-1-2 1,0-1-1,-2-3 1,-1-1-1,0-2 1,0 1-2,0-1 0,0 1-1,-1-2 1,-1-3 0,-1-2 2,0-4 1,-1-4 2,0-4 3,0-6 3,0-4 4,0-6-1,1-5-1,2-6-2,0-7-3,2-4-1,4-2-3,2-4-1,3-2-1,1-2-2,-1 2-1,-1 0 0,-1 2 0,-1 0-2,0 3-3,-2 2-4,-1 2-2,-2 2-3,-2 1-1,-4 3-2,-2 2-2,-2 1-2,0 3-5,0 1-3,0 3-4,0 2-3,0 2-2,0 4-2,0 3-2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23:43.138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22874 11401 0,'0'0'0,"0"0"0,0 0 16,0 0-16,0 0 0,-23 10 15,23-10-15,-30 10 0,30-10 0,-41 15 16,14-5-16,-2 2 0,-1 2 16,-13 6-16,-2 2 0,0 0 15,1 2-15,-10 8 0,0 3 16,-3 3-16,9-3 0,6-2 15,6 1-15,3-1 0,7-4 0,7-4 16,6-3-16,5-4 16,5-2-16,5-4 0,6-1 15,2-1-15,3-3 0,7-2 16,5-4-16,3-1 0,2-1 0,5 0 16,4-2-16,-2 2 0,0 2 15,1-2-15,3 0 0,-4-1 16,-1 1-16,3-1 0,0 1 15,-12-1-15,-1 2 0,-1-2 16,-2-1-16,-6 1 0,-3 0 0,-2 0 16,-2-1-16,-2-1 0,-1 1 15,-3-2-15,0-2 16,0-2-16,-1-3 0,-1-3 16,0-4-16,2 1 0,-1 0 0,1-5 15,2-2-15,-1-1 0,1-1 0,1-2 16,-1-1-16,1-1 15,-2-1-15,1 3 0,-2 6 16,0 4-16</inkml:trace>
  <inkml:trace contextRef="#ctx0" brushRef="#br0" timeOffset="248.0204">23205 11113 0,'0'0'0,"0"0"0,0 0 15,0 0-15,0 0 0,4 27 16,-4-27-16,6 36 0,-3-13 0,-2 5 16,0 6-16,-2 3 15,0 2-15,-4 17 0,0 4 16,-3 8-16,0-7 0,1 8 0,0-5 16,2-11-16,1-7 0,4-1 15,3-10-15,1-10 0,3-7 0,0-12 16,3-8-16,-4 1 15,-2 0-15,1-1 0</inkml:trace>
  <inkml:trace contextRef="#ctx0" brushRef="#br0" timeOffset="431.2573">23269 11630 0,'0'0'16,"0"0"-16,0 0 0,0 0 15,0 0-15,0 0 0,0 0 0,0 0 16,28 7-16,-28-7 0,24 5 15,-24-5-15,30 4 0,-12-4 16,2-2-16,1-2 0,0-3 0,-2-2 16,0-3-16,0-3 15,-1-4-15,0-1 0,-2 2 16,-3 4-16</inkml:trace>
  <inkml:trace contextRef="#ctx0" brushRef="#br0" timeOffset="665.6933">23786 10801 0,'0'0'0,"0"0"0,0 0 0,0 0 16,0 0-16,0 0 0,0 0 15,-5 33-15,5-33 0,-3 39 16,0-11-16,-1 4 0,0 5 0,-3 7 16,0 6-16,-5 18 0,0 3 15,-4 21-15,-5 18 0,-1 14 16,2-5-16,0 17 0,4-2 15,0 35-15,7-25 0,13-23 16,8-16-16,9-31 0,6-22 16,-7-17-16,-7-10 0,-4-9 15</inkml:trace>
  <inkml:trace contextRef="#ctx0" brushRef="#br0" timeOffset="1050.3192">24892 11084 0,'0'0'0,"0"0"15,0 0-15,0 0 0,0 0 0,-32 2 16,12 5-16,-6 2 0,-2 3 15,-10 4-15,-5 7 0,-14 6 0,-1 1 16,-11 12-16,1 1 16,-3 6-16,10-5 0,3 6 15,11-4-15,10-9 0,10-6 0,6-3 16,7-5-16,9-9 0,3-3 16,5-1-16,5 0 0,3-1 15,2-4-15,5 2 0,5 1 16,3 1-16,3-1 0,8 3 15,7 1-15,2 1 0,0-2 16,18 2-16,6 0 0,1-1 16,0 0-16,12 0 0,2 0 0,-12-3 15,-10-1-15,7 1 16,-21-4-16,-16 0 0</inkml:trace>
  <inkml:trace contextRef="#ctx0" brushRef="#br0" timeOffset="1498.0971">25859 11239 0,'0'0'0,"0"0"0,0 0 15,0 0-15,0 0 0,-10 21 0,10-21 16,-7 27-16,1-9 0,1 4 15,-2 4-15,0 1 0,1 2 16,-2 10-16,3-1 0,1-1 16,3 0-16,3 1 0,4-1 15,3-7-15,2-3 0,5-5 0,5-4 16,3-5-16,3-5 0,5-5 16,4-6-16,4-4 0,3-6 15,10-8-15,1-5 0,-4-2 16,-3-2-16,5-11 0,-4-4 15,-6 1-15,-4 1 0,-3-4 16,-6 2-16,-8 4 0,-6 2 0,-6 2 16,-4 2-16,-6 3 15,-4 4-15,-9 0 0,-4 1 16,-7 3-16,-3 1 0,-7 4 0,-6 1 16,0 5-16,-1 3 0,0 2 15,-1 3-15,3 3 0,3 0 16,1 6-16,-1 5 0,12-4 15,6-1-15,6-1 16</inkml:trace>
  <inkml:trace contextRef="#ctx0" brushRef="#br0" timeOffset="1747.837">27153 11004 0,'0'0'0,"0"0"0,0 0 0,0 0 15,-16 20-15,16-20 0,-29 29 16,5-10-16,-6 2 0,4-1 15,3-4-15,3-2 0</inkml:trace>
  <inkml:trace contextRef="#ctx0" brushRef="#br0" timeOffset="24987.2956">24526 13243 0,'0'0'0,"0"0"0,0 0 15,0 0-15,0 0 0,0 0 16,-19-3-16,19 3 0,0 0 16,0 0-16,-18 18 0,18-18 15,-11 22-15,5-5 0,1 4 16,-1 2-16,2 2 0,-2 14 0,2 5 16,0 1-16,0 2 0,1 19 15,1 4-15,0 14 0,1-4 16,1 22-16,1 4 0,0-8 15,0-5-15,3 47 0,2 7 16,-1-22-16,1-15 0,-1-6 16,2-4-16,-3-11 0,1-10 0,-2 6 15,-1 3-15,-1-9 0,-1-7 16,-1 1-16,0-2 0,-1-11 16,0-8-16,-2 3 0,1 2 15,1-9-15,1-5 0,-1-6 16,-3-5-16,1-10 0,-1-8 0,2-11 15,0-6-15,-1 2 16,0 1-16,-1-4 0,-1-1 16,1-7-16,0-5 0,1-7 15,-2-10-15,2 0 0,-1-2 0,1-10 16,0-8-16,0-9 0,1 0 16,2-10-16,2-7 15,1 5-15,1 1 0,8-39 0,4 6 16,-1 16-16,2 11 0,6 1 15,3-1-15,-1 11 0,-1 8 0,5-3 16,3 0-16,-1 6 0,-1 5 16,3 0-16,1 0 15,-1 12-15,-1 6 0,2 6 0,1 4 16,-3 6-16,-3 4 0,-1 8 16,0 6-16,-4 4 0,-2 3 15,-1 5-15,-2 2 0,-2 1 16,-1 2-16,-1 9 0,-3 5 15,-7-9-15,1 2 0,-7 14 16,-2 11-16,-4-2 0,-2-1 16,-6 5-16,-5 4 0,-1 0 15,-2 2-15,-16 21 0,-1-9 16,4-12-16,1-11 0,0-7 16,-2-4-16,3-12 0,3-7 0,0-7 15,0-6-15,4-6 0,0-3 16,2-4-16,0-1 0,12 3 15,-3-1-15,1-2 0,-1-2 16,3 3-16,2 2 0,3 4 16,1 0-16,4 1 0,1 2 0,3 2 15,2-2-15,3 5 0,3 1 16,2 2-16,2 0 16,2 4-16,2 2 0,3 5 0,0 3 15,3 2-15,1 1 0,1 5 16,1 4-16,5 7 0,-1-1 15,-1 0-15,2 1 0,-2-3 16,-2-2-16,5 3 0,0-4 16,0-5-16,-2-4 0,0-3 15,0-4-15,-3-6 0,0-5 16,1-4-16,3-2 0,-1-7 0,-1-5 16,-2-4-16,0-6 0,-1-4 15,1-3-15,2-9 0,-1-1 16,-7 10-16,-6 7 0,-3 6 15</inkml:trace>
  <inkml:trace contextRef="#ctx0" brushRef="#br0" timeOffset="25334.2986">25426 14699 0,'0'0'0,"0"0"16,0 0-16,0 0 0,0 0 15,0 0-15,0 0 0,0 0 16,20-13-16,-20 13 0,20-6 15,-20 6-15,25-7 0,-9 5 16,1 1-16,2 1 0,0 1 16,1 0-16,-1 2 0,2 0 0,0 3 15,3 5-15,0 3 16,-5 4-16,-1 5 0,-2 6 0,-3 4 16,-2 3-16,-2 0 0,1 10 15,-2 1-15,-1-5 0,0-3 16,-1 0-16,0-7 0,-1-7 15,0-6-15,-2-5 0,0-4 16,-1-4-16,2-2 0,0-4 16,3-3-16,2-5 0,1-2 15,3-4-15,3-3 0,2-1 0,1-1 16,2-1-16,1-1 0,-4 3 16,0 2-16,-4 3 0,-3 2 15,-2 3-15</inkml:trace>
  <inkml:trace contextRef="#ctx0" brushRef="#br0" timeOffset="25648.8477">25558 15102 0,'0'0'0,"0"0"0,0 0 0,-3 23 15,3-23-15,-1 30 0,1-8 16,1 1-16,0 0 0,1 9 16,3 0-16,-1-1 0,2-1 0,0-4 15,2-2-15,2 0 0,0-3 16,2-5-16,1-1 0,2-4 16,-1-3-16,5-3 0,3-3 15,-2-2-15,2-1 0,11-6 16,5-4-16,2-2 0,2-1 15,4-1-15,5 0 0,5-2 16,-4 0-16,-6 2 0,-12 3 16,-8 4-16</inkml:trace>
  <inkml:trace contextRef="#ctx0" brushRef="#br0" timeOffset="25806.3444">27035 14831 0,'0'0'0,"0"0"16,0 0-16,0 0 0,0 0 0,5 27 15,-5-27-15,2 35 0,-2-35 16,1 27-16</inkml:trace>
  <inkml:trace contextRef="#ctx0" brushRef="#br0" timeOffset="44866.4592">16116 12818 0,'0'0'0,"-15"-2"16,-4-1-16,-9-1 0,-2-2 16,-12-3-16,-11-2 0,-2 1 15,-1 0-15,-13-1 0,-2 1 16,3 0-16,0 2 0,-10 0 16,0 1-16,3 2 0,1 1 0,-33-2 15,9 2-15,8 0 0,6 2 16,-1 1-16,0 1 0,3-3 15,3 1-15,-5 0 0,-2 1 16,5 0-16,2 1 0,-1-1 16,-4 1-16,3-1 0,1 1 15,-4 1-15,-3 1 0,4 1 16,1-1-16,-3 3 0,-2 1 16,1-1-16,1 0 0,-3 0 15,-2 0-15,0-1 0,3 2 0,-3 1 16,-4 1-16,4 0 0,1 0 15,-3-2-15,-3 1 0,2-1 16,2-1-16,-9 1 16,-7-1-16,3-2 0,3-1 0,4-2 15,3-1-15,5-1 0,4-2 16,-13 1-16,-9-1 16,-5-1-16,-1 1 0,22 0 15,17 2-15,-16 1 0,-10 0 16,15-2-16,10-1 0,-11 2 15,-8 1-15,14 1 0,7 1 0,-10-3 16,-6-3-16,11 1 16,8 2-16,-9-4 0,-6-1 15,10 0-15,7 1 0,-11 0 16,-4 1-16,9 1 0,8 1 0,-9 1 16,-7 0-16,10-1 0,7-1 15,-10 0-15,-6 1 0,9 1 16,8 0-16,-9 2 0,-5-1 15,10 1-15,5-1 0,-9-2 16,-5 1-16,9-2 0,5 0 0,-9 1 16,-6 0-16,10 1 15,7 1-15,-7 3 0,-5 1 16,7 0-16,5-1 0,-10 0 0,-8-1 16,10-2-16,6-1 0,-8 4 15,-4 2-15,9-1 0,9 0 0,-12-2 16,-4 0-16,8-1 15,5 0-15,-5-1 0,-3-3 16,7 2-16,7 0 0,-7 0 16,-4-1-16,8-1 0,6 0 0,-11-1 15,-3 0-15,8 2 16,9 0-16,-4 0 0,-7 0 16,8 1-16,3 0 0,0 0 0,-2 1 15,5-1-15,3 1 0,-4 0 16,-3 1-16,6 0 0,2-1 0,-3 0 15,-2 1-15,5 1 16,6 0-16,-5 1 0,-1 0 16,4-3-16,4-1 0,0 0 15,-1 0-15,6 1 0,4 1 0,1-6 16,-1-1-16,12 2 0,0-1 16,4-1-16,2-3 0,4 1 15,2-2-15,6-8 16,5-7-16,-3 8 0,-1 3 0,-3 4 15</inkml:trace>
  <inkml:trace contextRef="#ctx0" brushRef="#br0" timeOffset="45249.6914">5061 11857 0,'0'0'16,"0"0"-16,0 0 0,0 0 0,-20 14 15,20-14-15,-34 23 0,12-6 16,-4 2-16,-6 6 0,-5 2 16,-11 10-16,-2 4 0,-13 10 15,0 2-15,-9 6 0,5-2 16,-3 6-16,10-5 0,-3 2 16,10-9-16,9-3 0,5-2 15,7-4-15,5-1 0,-3 16 16,9-4-16,11-25 0,3-2 0,4-1 15,1 0-15,5-2 0,3-2 16,4 1-16,3 0 0,1-2 16,2-1-16,3-1 0,6 1 15,3-1-15,4 0 0,12 2 16,14 3 0,8-1-16,8 0 0,-6-8 0,-7-3 15,15-8-15,2-5 0,21-12 16,-15-6-16,-27 7 0,-16 3 15,-14 4-15</inkml:trace>
  <inkml:trace contextRef="#ctx0" brushRef="#br0" timeOffset="45501.5609">5382 11659 0,'0'0'16,"0"0"-16,0 0 0,30-7 16,-30 7-16,35-6 0,-8 1 0,1 1 15,4-1-15,12-1 0,5 0 16,-2-1-16,1 1 0,11-3 16,2 3-16,5-1 0,-4 0 15,-5 3-15,-2 2 0,-8 0 16,-9 1-16,1 0 0,-6 1 15,-10 0-15,-4 0 0,-6 0 16</inkml:trace>
  <inkml:trace contextRef="#ctx0" brushRef="#br0" timeOffset="45716.1884">5922 11727 0,'0'0'0,"0"0"15,0 0-15,0 34 0,0-34 0,-1 45 16,0-10-16,-1 11 16,-1 4-16,-2 19 0,2 5 15,-4 6-15,3-6 0,1 6 16,1-5-16,5-14 0,1-10 0,12-10 16,7-13-16,1-19 0,-2-13 15,-7 1-15,-4 1 0,-2 0 16</inkml:trace>
  <inkml:trace contextRef="#ctx0" brushRef="#br0" timeOffset="45982.7047">6724 11368 0,'0'0'0,"0"0"0,0 0 16,11 29-16,-11-29 0,13 42 15,-1-9-15,-3 6 0,1 4 16,1 26-16,1 27 0,-3 2 16,-2 2-16,-2 33 0,-2 27 15,-2 11-15,-2-13 0,1 73 0,0-13 16,4-34-16,0-24 0,4-11 16,2-7-16,-1-31 0,-1-19 15,1-27-15,0-19 0,-3-15 16,-2-9-16,-1-7 0</inkml:trace>
  <inkml:trace contextRef="#ctx0" brushRef="#br0" timeOffset="46216.8925">6805 11183 0,'0'0'0,"0"0"0,0 0 15,-17 29-15,17-29 0,-19 35 0,5-7 16,-2 4-16,0 3 0,-5 13 16,-1 3-16,-1 9 0,3-4 15,-1-3-15,5-12 0,4-8 16</inkml:trace>
  <inkml:trace contextRef="#ctx0" brushRef="#br0" timeOffset="46416.2295">7114 11364 0,'0'0'0,"0"0"16,0 0-16,0 0 0,22 21 0,-22-21 15,30 18-15,-9-6 0,1 2 16,7 4-16,5 3 0,13 12 16,3 5-16,2 1 0,-12-9 15,-7-5-15</inkml:trace>
  <inkml:trace contextRef="#ctx0" brushRef="#br0" timeOffset="57349.7834">24814 5741 0,'0'0'15,"0"0"-15,0 0 0,0 0 16,0 0-16,-2 25 0,2-25 16,2 26-16,-2-26 0,2 35 15,-1-13-15,2 2 0,-1 2 0,1 11 16,2 2-16,-2 3 0,0 0 16,2 15-16,-2 3 15,0-1-15,-1-1 0,0 18 0,-4 2 16,0 9-16,-1-6 0,-4 15 15,0 2-15,-2-7 0,0-5 16,-6 44-16,-2-7 0,0-14 16,2-10-16,0 10 0,-1 5 0,4-8 15,3-5-15,3-18 16,2-11-16,5-21 0,5-14 0,-3-16 16,1-11-16,-3-19 0,-1-10 0,0 6 15,0 3-15,0 3 16</inkml:trace>
  <inkml:trace contextRef="#ctx0" brushRef="#br0" timeOffset="57699.8939">25250 5853 0,'0'0'15,"0"0"-15,0 0 0,0 0 16,0 0-16,0 0 0,-4 24 16,4-24-16,0 0 0,9 23 0,-9-23 15,18 21-15,-6-10 0,2 0 16,3 0-16,-3-1 0,-1-2 0,-2 1 16</inkml:trace>
  <inkml:trace contextRef="#ctx0" brushRef="#br0" timeOffset="58383.4735">25924 8842 0,'0'0'0,"0"0"0,22-6 15,-7 2-15,1 0 0,12-3 16,6-1-16,2 1 0,2 2 15,14-1-15,4 3 0,0 1 16,0 3-16,16 3 0,3 3 16,-4-1-16,-3 3 0,17 2 0,2 0 15,3-1-15,-7 0 0,39 2 16,-6-2-16,-18-4 0,-11-4 16,4-2-16,1-1 0,-10-2 15,-7-1-15,2-1 0,2 0 16,-9-1-16,-6 1 0,2-1 15,2 1-15,-6-2 0,-3 1 16,3-4-16,6 1 0,-9-2 16,-3 2-16,5 1 0,3 0 15,-7 1-15,-4 1 0,0-1 0,0-3 16,-7 3-16,-4-1 0,-3 3 16,-3 0-16,-5-2 0,-4 1 0,0-3 15,1 0-15,-6 0 16,-4-1-16,-1 3 0,-3 1 15,-4 1-15,-3 3 0,-3-1 16</inkml:trace>
  <inkml:trace contextRef="#ctx0" brushRef="#br0" timeOffset="67451.8333">7666 3800 0,'0'0'15,"0"0"-15,0 0 0,0 0 16,0 0-16,-5 24 0,5-24 16,-6 22-16,6-22 0,-7 32 15,1-12-15,1 3 0,0 2 0,-1 6 16,0 2-16,0 13 0,0 0 16,1 13-16,0 1 0,2-1 15,-1-1-15,2 11 0,1-1 16,1-2-16,0-4 0,1 9 15,0-2-15,2-3 0,-1-3 0,0 7 16,1-2-16,0-8 16,-2-7-16,1 4 0,0-3 15,0 7-15,-1-7 0,-1-13 16,0-7-16,-1-21 0,1-1 0,-3-5 16,2-3-16,0-1 0,0-1 15,-2-3-15,1-4 0,-1-4 16,0-3-16,-1-7 0,1-4 15,0-7-15,-1-4 0,2-6 16,1-5-16,2-3 0,2-1 0,5-13 16,1-2-16,2 3 0,1 5 15,5-3-15,0 3 0,0 6 16,-1 6-16,3 6 0,2 2 16,-1 7-16,1 4 0,0 5 15,0 4-15,-2 6 0,-1 4 16,-2 3-16,-1 4 0,-1 2 15,0 2-15,-2 6 0,0 4 16,-3 0-16,-2 0 0,0 3 16,-1 2-16,-3 2 0,-1 1 0,-4 3 15,-1 2-15,-3 0 0,-1-2 16,0-1-16,-4 1 0,0-4 16,1-1-16,-2-3 0,-3-3 15,1-3-15,0-2 0,-3-3 16,-1-4-16,4-2 0,0-1 15,1-3-15,-1-3 0,1-2 16,1 0-16,2-3 0,0-1 16,2 1-16,2 1 0,1 1 0,2 1 15,2 1-15,2 2 0,2 0 16,4 1-16,-1 1 0,2 0 16,5 2-16,2 0 0,0 2 15,2 0-15,1 3 0,0 1 16,1 2-16,1 2 0,0 1 15,1 2-15,-3 1 0,1 2 16,3 5-16,0 1 0,-2 0 16,-1-2-16,0-1 0,-1 0 0,0-4 15,-2-3 1,4-7-16,-1-6 0,-1-4 0,-3-4 16,-2 3-16,-3 0 0,-1 3 15</inkml:trace>
  <inkml:trace contextRef="#ctx0" brushRef="#br0" timeOffset="68333.7845">8318 4448 0,'0'0'0,"0"0"0,-19 20 0,19-20 15,-18 23-15,8-8 0,0 0 16,0 3-16,0 2 0,0-1 15,2 1-15,0-1 16,3 2-16,-1 2 0,3-4 0,3-3 16,0-2-16,5-4 0,2-2 15,4-5-15,3-3 0,1-2 16,3-2-16,-3-1 0,2-2 16,-2 2-16,-2 2 0,-1-1 15,-1 1-15,-2 1 0,-1 3 16,-3 3-16,-1 3 0,-3 3 0,-2 1 15,-4 3-15,-1 2 16,-4 2-16,-1 0 0,0 1 0,-1-2 16,2-2-16,1 0 0,2-4 15,4-1-15,0-1 0,3-1 16,3-4-16,4-2 0,0-2 16,2-2-16,-1 1 0,0 0 15,-2 0-15,0 1 0,-1 0 16,0 1-16,-2 4 0,-2 1 15,-2 1-15,-2 1 0,-2 1 16,1 1-16,-1 0 0,-1 0 16,1-1-16,1-2 0,0 1 0,1-1 15,3-4-15,0 1 0,1-2 16,3 1-16,1-2 0,2-1 16,1-1-16,1 1 0,1 0 15,1 1-15,-1 0 0,-1 1 16,-1 0-16,-1 1 0,-3 2 15,-1 1-15,-2 0 0,-3 2 0,-3 1 16,-4 0-16,-1 2 0,-2-2 16,-3-1-16,-1 2 0,-6-2 15,0 1-15,0-4 0,0-2 16,1 0-16,1-3 0,1-2 16,-2-2-16,4-1 0,0 0 0,3-2 15,-2-2-15,3 2 16,1-2-16,2 2 0,-1 0 15,3 1-15,-1 0 0,3 2 16,0 0-16,2 2 0,1 0 0,0 0 16,1 4-16,2-2 0,-1 4 15,1 1-15,1 1 0,1 1 16,1 1-16,1 0 0,2 3 16,0 1-16,3 0 0,0 2 15,4-1-15,1 6 0,3 2 0,3 0 16,-2 1-16,4-1 0,2-1 15,0-1-15,1 2 16,7 2-16,1-1 0,1-3 0,2 0 16,0-4-16,-1 0 0,3-2 15,2-2-15,5 0 0,-1-1 16,1-3-16,1 0 0,-2 0 16,-1 1-16,-8-4 0,-9 0 0,-5 0 15</inkml:trace>
  <inkml:trace contextRef="#ctx0" brushRef="#br0" timeOffset="68501.6793">8859 5221 0,'0'0'0,"0"0"0,-1 28 0,1-28 16</inkml:trace>
  <inkml:trace contextRef="#ctx0" brushRef="#br0" timeOffset="69234.0038">12956 3028 0,'0'0'0,"0"0"0,0 0 15,-18 13-15,18-13 0,-23 18 16,5-5-16,-3 4 0,-3 3 0,-10 10 16,-4 5-16,-1 0 15,2 1-15,-13 14 0,-2 3 16,-5 6-16,4-2 0,-9 7 0,3-4 16,6-7-16,4-7 0,0 1 15,6-4-15,12-13 0,9-9 0,5-4 16</inkml:trace>
  <inkml:trace contextRef="#ctx0" brushRef="#br0" timeOffset="69450.5071">12134 3182 0,'19'15'0,"2"2"16,3 2-16,1 3 0,1 3 16,7 8-16,1 1 0,5 11 0,0-1 15,-3-3-15,-2-1 0,9 3 16,1-1-16,-9-9 0,-9-8 16,-5-4-16</inkml:trace>
  <inkml:trace contextRef="#ctx0" brushRef="#br0" timeOffset="69783.3636">14460 3809 0,'0'0'0,"0"0"16,0 0-16,0 0 0,0 0 0,0 0 16,-7 29-16,7-29 15,-15 24-15,2-9 0,-4 4 16,-3 2-16,-2 1 0,-13 11 0,-5 4 16,-1 0-16,-1 2 0,-14 14 15,-4 5-15,-7 6 0,6-4 0,-11 12 16,3 2-16,-2-1 15,8-6-15,-19 25 0,9-10 16,13-12-16,11-9 0,14-19 0,12-14 16,7-7-16</inkml:trace>
  <inkml:trace contextRef="#ctx0" brushRef="#br0" timeOffset="70033.8536">13383 4091 0,'0'0'0,"0"0"15,0 0-15,0 0 0,17 19 0,-17-19 16,26 26-16,-11-8 0,3 3 16,4 5-16,3 4 0,7 10 15,0 3-15,9 13 0,1 3 16,-4-1-16,-1 1 0,5 11 15,3 7-15,-7-7 0,-3-9 0,3 6 16,1-2-16,-6-16 0,-6-10 16,4 3-16,-10-12 0,-6-11 15</inkml:trace>
  <inkml:trace contextRef="#ctx0" brushRef="#br0" timeOffset="70233.1752">14603 4997 0,'0'0'0,"0"0"0,0 0 16,0 0-16,0 0 0,0 0 0,0 0 16,0 0-16,-2 23 0,2-23 15,-4 24-15,4-24 0,-10 33 0,4-17 16,2-3-16,-1-2 0</inkml:trace>
  <inkml:trace contextRef="#ctx0" brushRef="#br0" timeOffset="71699.8761">14033 8591 0,'0'0'0,"0"0"16,-13-10-16,4 4 0,0-1 16,-3 0-16,-2-4 0,-6-1 15,-1-1-15,-2-2 0,-2 0 16,-2 1-16,1 0 0,-10-3 15,-1 2-15,0-1 0,2 1 16,-4 1-16,-3-3 0,1 2 0,0 0 16,-10-3-16,0 0 15,2 1-15,4 0 0,-10-3 0,-3-2 16,7 1-16,2 2 0,-3-1 16,-2 0-16,3 0 0,3 1 15,-9-4-15,0-1 0,3 3 16,3 2-16,-5-3 0,0-1 15,3 3-15,5 2 0,-28-10 0,2 4 16,10 2-16,7 1 0,-5-2 16,-1-2-16,6 3 15,3 3-15,-7-2 0,-3-3 0,7 4 16,3 1-16,-6-2 0,-4-1 16,4 2-16,1 2 0,-4-4 15,-3-1-15,6 0 0,2-2 0,-5-3 16,-3-2-16,5 1 15,2 2-15,-4-2 0,-3-1 0,7 2 16,2 1-16,-5-2 0,-7-1 16,4 2-16,2 4 0,-4-2 15,-2-2-15,4 5 0,2 2 16,-5-4-16,-2-1 0,6 3 16,4-1-16,-7-2 0,-5-2 15,4 3-15,3 2 0,-4-4 16,-4 0-16,6 2 0,4 0 15,-6-2-15,-2-2 0,6 3 0,5 2 16,-6-4-16,-3-2 16,4 3-16,3 2 0,-5 0 0,-3-1 15,9 1-15,6 1 0,-4-1 16,-4-1-16,5 4 0,0 2 0,-4-1 16,-1-2-16,5 1 15,6 1-15,-5-2 0,-1-1 16,4 2-16,3 0 0,-2-2 15,-1-4-15,4 3 0,3-1 0,-5-1 16,-2 1-16,7 3 0,4 1 16,-4 0-16,0 1 0,4 1 15,6 0-15,-9-1 0,-2-1 16,6 1-16,4 1 0,0 1 16,-5 1-16,5 1 0,4 3 15,-6-3-15,-1-2 0,1 3 0,5 0 16,-4 4-16,-2 2 15,4-1-15,1 0 0,-1 1 16,-2 0-16,4 2 0,4 2 0,-4-2 16,0 1-16,15 2 15,-2-1-15,-2 1 0,-2 0 0,1 1 16,1 0-16,-2 0 0,-2-4 16,6 2-16,1 0 0,1 1 15,0 0-15,2 2 0,2 0 0,-1-1 16,2-2-16,4 3 15,1-1-15,2 1 0,0 0 16,4 1-16,-2 2 0,3-2 0,3 2 16,-2-1-16,2 1 0,0 0 15,4 3-15,1-1 0,0 3 16,3 1-16,3 0 0,-3-1 16,-1 0-16,0-1 0</inkml:trace>
  <inkml:trace contextRef="#ctx0" brushRef="#br0" timeOffset="72900.6712">7163 5669 0,'0'0'0,"0"0"0,0 0 16,-7 23-16,7-23 0,-7 26 16,4-6-16,1 1 0,0 2 15,1 12-15,1 4 0,0 1 16,0-1-16,1 8 0,0 6 15,0 8-15,0-4 0,0 12 16,1-2-16,-1 5 0,1-4 0,-2-2 16,-2-2-16,0 1 0,0-10 15,-1-5-15,0-4 0,-2-8 16,1-6-16,-1-7 0,2-5 16,0-4-16,-1-4 0,1-5 15,2-4-15,-4-3 0,1 0 0,2-6 16,0-3-16,2-7 15,1-5-15,2-8 16,3-10-16,1-6 0,2 0 0,3-5 16,1-3-16,5-8 0,0 4 0,0 4 15,2 1-15,-1 6 0,1 6 16,2-2-16,1 5 16,-3 9-16,1 5 0,-2 7 15,2 4-15,-3 6 0,1 3 0,0 3 16,0 3-16,-3 4 0,-1 5 15,-5 2-15,1 3 0,-5 2 16,-2 3-16,-3 2 0,-3 4 16,-3 1-16,-3 2 0,-4-2 15,-5 0-15,0-1 0,-1-2 16,-1-1-16,1-4 0,-1-4 0,1-2 16,-3-4-16,1-4 0,2-2 15,-1-4-15,2-3 0,0-4 16,4 1-16,1-2 0,5 0 15,-1 0-15,3 1 0,1 1 16,1 2-16,1-1 0,2 4 16,2-1-16,2 3 0,3 2 15,2-1-15,2 3 0,2 1 16,2 1-16,1 2 0,0 0 0,0 1 16,2 1-16,-1 0 0,1 0 15,-1 1-15,2 0 0,0 1 16,-3-2-16,7 3 0,-1-3 15,0-4-15,0-3 0,0-5 16,-1-2-16,-4 1 0,-2-2 16,-4 2-16</inkml:trace>
  <inkml:trace contextRef="#ctx0" brushRef="#br0" timeOffset="73200.8537">7754 6261 0,'0'0'0,"0"0"0,0 0 16,0 0-16,0 0 0,0 0 15,0 0-15,15-19 0,-15 19 16,-1001 0-16,2025-10 0,-1024 10 16,20-4-16,-10 5 0,0 1 15,0 1-15,-1 2 0,-2 3 16,0 4-16,-2 0 0,-1 1 0,-2 4 16,-2 1-16,-1 1 15,0 1-15,0 7 0,-3-3 0,4 0 16,-2-3-16,2-2 0,0-1 15,2-3-15,2-1 0,2-3 16,3-3-16,2-1 0,2-3 16,4-1-16,0-2 0,1-2 0,1-2 15,-1-1-15,-1-3 16,-1 0-16,-3 0 0,-1 1 0,-3 1 16,0 2-16</inkml:trace>
  <inkml:trace contextRef="#ctx0" brushRef="#br0" timeOffset="73467.2343">7798 6400 0,'0'0'0,"0"0"16,0 0-16,0 0 0,0 0 0,2 28 16,-2-28-16,4 24 15,-4-24-15,8 32 0,-3-10 16,1 0-16,0-1 0,-1 7 15,1 0-15,1-1 0,-1 0 16,1-1-16,2 0 0,-1-3 0,2-1 16,2-4-16,2 0 0,4-3 15,2-3-15,11-4 0,5-4 16,6-7-16,5-3 0,7-6 16,5-5-16,11-7 0,2-4 0,-8 2 15,-17 8-15,-9 4 0</inkml:trace>
  <inkml:trace contextRef="#ctx0" brushRef="#br0" timeOffset="73647.9308">9158 6268 0,'0'0'0,"0"0"15,0 0-15,0 0 0,0 0 0,0 0 16,-10 31-16,10-31 0,-9 24 0,9-24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38"/>
    </inkml:context>
    <inkml:brush xml:id="br0">
      <inkml:brushProperty name="width" value="0.03291" units="cm"/>
      <inkml:brushProperty name="height" value="0.03291" units="cm"/>
      <inkml:brushProperty name="color" value="#F2395B"/>
    </inkml:brush>
  </inkml:definitions>
  <inkml:trace contextRef="#ctx0" brushRef="#br0">41200 23205 668,'0'-15'44,"0"2"-6,0 3-5,0 1-6,1 2-3,2 2 0,2 2 0,2 2 0,1 3-2,1 4-4,2 4-5,0 4-4,-1 2-2,-1 1-1,-2 1 0,-2 1 0,-1 0-1,0-1-4,0-1-2,0 0-2,-1-2-3,-1-1 1,0-1-1,-1-1 1,-1 0-2,2 0 0,0-1-2,2 1-1,0-3 2,3-4 5,2-6 3,2-4 5,1-6 2,1-5-3,1-7-2,2-5-3,-1-4 0,1-1-1,0-1 0,-1 0 0,0 0 0,-2 3 0,-3 3 1,-1 3 1,-1 4-3,-2 3-6,-1 5-6,0 3-6,-2 4-8,-1 4-10,0 4-9,-1 4-9,-1 2 0,0-1 12,0 1 11,0 0 12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11"/>
    </inkml:context>
    <inkml:brush xml:id="br0">
      <inkml:brushProperty name="width" value="0.03393" units="cm"/>
      <inkml:brushProperty name="height" value="0.03393" units="cm"/>
      <inkml:brushProperty name="color" value="#F2395B"/>
    </inkml:brush>
  </inkml:definitions>
  <inkml:trace contextRef="#ctx0" brushRef="#br0">34103 9187 648,'-6'-13'28,"2"8"4,4 6 3,3 8 4,1 2-4,1 1-10,2 0-10,0 0-9,0-1-7,0 1-5,-2 0-4,0 0-4,-1-1-4,3-1-2,2-1-3,2 0-2,1-2-2,0-1 0,-1 0-2,1-2 0,0-2 1,1-4 4,2-4 2,0-3 4,-1-5 2,-1-2 4,-2-3 4,-2-3 3,-2 0 2,-1 3 0,0 3 2,-2 3 0,0 2 6,-2 0 13,0 2 13,-2 1 11,-2 3 5,-4 8-3,-4 6-5,-3 7-4,-2 4-5,0 1-8,2 1-8,1 1-7,0 0-4,1-3-1,-1-1 0,0-2-1,1-2-1,2-1-4,2-1-3,3-1-3,0-1-2,0 0-1,0-2 0,0 0-1,2-2-1,4-1-2,4-1-2,4 0-2,0-2 3,-1-2 4,-2-2 4,-2-2 6,-2 1 4,0 4 2,-2 4 3,0 4 3,-3 2 1,-4 3-1,-4 2 0,-3 1 0,-3 1-2,2-1 1,1 0-2,1-2 0,1-2-1,2-1 0,2-2 0,2-2-1,3-3-2,4-1-4,4-2-5,4-2-5,3-2 0,1-4 2,3-2 2,2-3 3,-1-1 2,1 0 0,-2 2 2,-1 1 0,-1 0 1,-1 2 0,0 1 0,-2 0 0,-1 3 2,-2 2 6,-3 4 5,-1 2 6,-1 2 0,-2 2-7,0 0-6,-2 1-6,0 0-2,0 0 0,0-2 1,0-1 0,-1 0 1,-2 0 0,-2 0 1,-1 0 0,-3 0-1,-2 1-1,-2 2-1,-1 0-2,-3 0 0,0 1-2,-1 0 1,-1 0-1,-1-1 0,1-1 2,-1 0 1,1-2 0,-1-1 2,0-2-2,1-3 0,-1 0 0,1-4 1,3 0 2,1-3 2,3-2 2,1 0 2,2 0 4,2 2 3,2 1 2,3 0 8,4 3 9,4 2 12,4 3 9,2 1 0,3 5-10,2 4-12,2 4-11,2 2-7,5 1-4,3 0-4,4 3-3,4-2-3,5-1 2,3-3 2,4-1 1,3-4-11,3-5-22,4-4-22,2-6-22,-4-2-4,-10-2 11,-11 0 14,-11-1 11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11"/>
    </inkml:context>
    <inkml:brush xml:id="br0">
      <inkml:brushProperty name="width" value="0.041" units="cm"/>
      <inkml:brushProperty name="height" value="0.041" units="cm"/>
      <inkml:brushProperty name="color" value="#F2395B"/>
    </inkml:brush>
  </inkml:definitions>
  <inkml:trace contextRef="#ctx0" brushRef="#br0">36077 8039 536,'-6'-5'94,"2"6"-13,4 6-13,3 6-12,1 3-11,1 3-6,1 1-8,2 3-6,0 2-9,1 2-7,2 4-10,0 3-7,0 0-3,-1-3 3,0-4 4,-2-2 4,-1-2-13,0-3-29,-2-1-28,0-2-29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5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30478 34450 611,'-1'17'46,"-2"1"-7,-2 3-6,-1 1-6,-2 3-4,2 1-2,1 3-2,0 1-1,1 2-1,0 2-2,0 3-1,1 1-2,-1 2 0,2 4 0,0 3-1,2 2 0,-1 2-1,-1 0-1,0 0-1,-1 0-1,-1-3-1,2-5 0,0-4-1,2-5 0,0-5-2,2-5-6,0-5-3,2-5-5,1-4-6,1-2-5,3-4-6,2-2-6,1-4-4,2-2 0,0-4-1,1-2-2,0-3 2,-3-1 3,-1-3 2,-2-1 4,-2-1 3,0 4 5,-2 3 3,0 3 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6"/>
    </inkml:context>
    <inkml:brush xml:id="br0">
      <inkml:brushProperty name="width" value="0.03201" units="cm"/>
      <inkml:brushProperty name="height" value="0.03201" units="cm"/>
      <inkml:brushProperty name="color" value="#F2395B"/>
    </inkml:brush>
  </inkml:definitions>
  <inkml:trace contextRef="#ctx0" brushRef="#br0">29775 35866 687,'-42'20'12,"8"-5"4,9-6 3,9-6 4,8-3 4,8 0 5,8 0 6,8 0 6,4-2-3,3-2-11,1-4-10,3-2-11,1-1-8,2 2-4,3 3-5,1 1-4,1 1-8,-2 2-8,0 0-9,-1 2-9,-3 0-4,-5 0 2,-5 0 1,-4 0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6"/>
    </inkml:context>
    <inkml:brush xml:id="br0">
      <inkml:brushProperty name="width" value="0.03676" units="cm"/>
      <inkml:brushProperty name="height" value="0.03676" units="cm"/>
      <inkml:brushProperty name="color" value="#F2395B"/>
    </inkml:brush>
  </inkml:definitions>
  <inkml:trace contextRef="#ctx0" brushRef="#br0">31900 36131 598,'15'-13'81,"-1"3"-17,-1 4-17,0 4-17,-2 4-10,-1 4-4,0 4-3,-2 3-3,-1 4-3,-2 3 0,-3 3 0,0 3 0,-4 2-2,0-1 0,-3 1-2,-2-1-2,-1-1 0,-2-1-1,0-3 1,-1-1-1,0-3 1,0-3 0,2-3 0,1-2 2,3-5 2,7-2 5,8-6 5,6-2 5,5-3-4,1 2-11,3 1-13,1 0-12,1 2-6,-1 0-3,-1 2-2,-1 1-3,-2 0-4,-3 0-9,-3 0-7,-2 0-8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7"/>
    </inkml:context>
    <inkml:brush xml:id="br0">
      <inkml:brushProperty name="width" value="0.03568" units="cm"/>
      <inkml:brushProperty name="height" value="0.03568" units="cm"/>
      <inkml:brushProperty name="color" value="#F2395B"/>
    </inkml:brush>
  </inkml:definitions>
  <inkml:trace contextRef="#ctx0" brushRef="#br0">35313 35100 616,'-15'1'46,"4"2"1,3 2 0,3 2 0,1 2-2,2 5-7,0 4-7,2 3-6,0 3-5,0-1-5,0 1-3,0-1-5,-1 1-3,-1 1-7,0 1-4,-1 1-6,-1-1-2,2-1 0,0-2 1,2-3 0,1-4-8,2-8-18,2-8-19,2-8-17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7"/>
    </inkml:context>
    <inkml:brush xml:id="br0">
      <inkml:brushProperty name="width" value="0.04451" units="cm"/>
      <inkml:brushProperty name="height" value="0.04451" units="cm"/>
      <inkml:brushProperty name="color" value="#F2395B"/>
    </inkml:brush>
  </inkml:definitions>
  <inkml:trace contextRef="#ctx0" brushRef="#br0">35799 33161 494,'-2'-35'23,"-1"9"3,-2 9 5,-1 9 2,0 8 4,4 10 4,4 8 2,4 9 5,2 6-3,0 4-6,-1 4-6,1 4-7,0 4-5,0 2-2,0 4-3,0 2-3,-1 6-4,1 9-7,0 9-5,0 9-5,0 7-9,2 7-10,0 7-10,1 7-10,1 4-4,0 1 0,-1 1 1,1 1 1,0-8 2,0-15 5,-1-16 5,1-15 5,-1-15 4,-2-13 4,-2-11 5,-2-14 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7"/>
    </inkml:context>
    <inkml:brush xml:id="br0">
      <inkml:brushProperty name="width" value="0.03532" units="cm"/>
      <inkml:brushProperty name="height" value="0.03532" units="cm"/>
      <inkml:brushProperty name="color" value="#F2395B"/>
    </inkml:brush>
  </inkml:definitions>
  <inkml:trace contextRef="#ctx0" brushRef="#br0">35693 35711 622,'-8'-15'6,"2"2"9,1 3 11,1 1 11,1 1 5,3 0 1,4 1 0,2-1 2,3 2-4,4 4-8,2 4-9,3 4-9,2 3-8,1 3-8,1 3-9,1 3-8,0 1-10,-3-3-7,-1-1-10,-2-2-8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7"/>
    </inkml:context>
    <inkml:brush xml:id="br0">
      <inkml:brushProperty name="width" value="0.0343" units="cm"/>
      <inkml:brushProperty name="height" value="0.0343" units="cm"/>
      <inkml:brushProperty name="color" value="#F2395B"/>
    </inkml:brush>
  </inkml:definitions>
  <inkml:trace contextRef="#ctx0" brushRef="#br0">36700 34047 641,'1'-15'80,"4"4"-13,2 3-11,4 3-12,1 1-9,3 2-7,1 0-7,3 2-6,1 0-7,0 0-4,-1 0-4,1 0-5,-2 2-7,-1 4-9,-2 3-9,-2 5-9,-3 3-4,-1 1-1,-2 3 0,-2 1 0,-2 0 2,-2-3 4,-2-3 4,-2-3 6,-1-2 3,0-2 6,0-2 4,0-2 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8"/>
    </inkml:context>
    <inkml:brush xml:id="br0">
      <inkml:brushProperty name="width" value="0.03948" units="cm"/>
      <inkml:brushProperty name="height" value="0.03948" units="cm"/>
      <inkml:brushProperty name="color" value="#F2395B"/>
    </inkml:brush>
  </inkml:definitions>
  <inkml:trace contextRef="#ctx0" brushRef="#br0">36643 34683 557,'-14'-6'-12,"2"4"23,4 4 20,3 4 22,1 2 6,0 1-9,0 2-10,0 0-9,0 1-7,0-1-1,0 1-3,1 0-2,-1 0-4,2-1-6,0 1-6,2 0-5,1-1-7,3-1-10,4 0-10,2-2-9,3-2-5,3-2 1,3-4 1,4-2 0,0-2 3,-1 0 6,-1 0 5,-1 0 5,-2 1 7,-3 0 8,-3 2 8,-2 0 7,-4 2 6,-1 2 5,-2 2 3,-1 2 4,-5 2 3,-2 1 1,-5 3 0,-4 2 1,-1 1-1,1-1-3,1 1-3,0 0-3,1-2-4,-1-1-2,-2-3-3,0 0-3,3-3-9,5 1-14,6 0-15,6 0-15,1 1-3,-1 1 9,-2 3 8,-2 2 8,-3 0 7,-3-1 4,-5-1 4,-4 0 5,-2-2 2,-1 1 3,-2 0 1,1 0 2,-2-1 0,0-1 0,1-1 0,-1 0 0,0-2 3,1-1 3,-1 0 6,1-2 4,0 0 4,2 0 1,3 0 2,1 0 2,5-1 2,6-1 2,7 0 3,8-1 1,5-1-4,5 0-9,5 0-10,5 0-11,4-1-4,4-1-1,4 0-1,4-1-1,3-1-7,0 2-12,1 0-13,2 2-11,-4 0-5,-6 0 7,-8 0 6,-6 0 6,-5 0 1,-3 0-5,-3 0-5,-2 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38"/>
    </inkml:context>
    <inkml:brush xml:id="br0">
      <inkml:brushProperty name="width" value="0.03249" units="cm"/>
      <inkml:brushProperty name="height" value="0.03249" units="cm"/>
      <inkml:brushProperty name="color" value="#F2395B"/>
    </inkml:brush>
  </inkml:definitions>
  <inkml:trace contextRef="#ctx0" brushRef="#br0">42200 23750 677,'8'7'-5,"0"-2"8,-1-3 8,1 0 9,0-2 3,0 0-2,0 0-1,0 0-1,-1 1 0,1 1 2,0 3 2,0 2 2,-1 1 0,-2 2-3,-3 0-3,0 1-3,-2 2-3,0 0-2,0 1-3,0 1-3,0 0-2,1-3-3,2-1-2,0-2-4,4-4-2,4-4-3,5-6-2,5-4-3,1-2-1,-5 1 0,-3 0 0,-4 2 0,-5 1-6,-2 2-12,-6 2-13,-2 2-11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9"/>
    </inkml:context>
    <inkml:brush xml:id="br0">
      <inkml:brushProperty name="width" value="0.03689" units="cm"/>
      <inkml:brushProperty name="height" value="0.03689" units="cm"/>
      <inkml:brushProperty name="color" value="#F2395B"/>
    </inkml:brush>
  </inkml:definitions>
  <inkml:trace contextRef="#ctx0" brushRef="#br0">38950 32800 596,'15'0'127,"-1"0"-30,-1 0-29,0 0-31,0 0-15,3 2-4,3 0-2,3 2-4,2 1-6,1 3-9,1 4-10,1 2-10,-2 2-9,-7 3-6,-5 2-7,-6 1-8,-4-1 2,-1-3 10,0-4 10,-1-4 9,-1-2 4,0 1-5,0 1-4,0 2-3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29"/>
    </inkml:context>
    <inkml:brush xml:id="br0">
      <inkml:brushProperty name="width" value="0.03714" units="cm"/>
      <inkml:brushProperty name="height" value="0.03714" units="cm"/>
      <inkml:brushProperty name="color" value="#F2395B"/>
    </inkml:brush>
  </inkml:definitions>
  <inkml:trace contextRef="#ctx0" brushRef="#br0">38329 33650 592,'-14'9'-11,"2"1"20,4 3 18,3 2 20,2 1 6,0-1-8,1 1-7,2 0-8,-1 0-6,-2 3-2,-2 1-5,-2 3-2,1-1-3,1-3-4,2-3-2,2-3-4,3-3-7,4-4-13,3-4-13,5-4-12,4-5-3,3-6 4,5-5 4,3-7 6,2-1 4,-1 1 3,-1 3 5,-1 1 3,-3 3 3,-5 3 5,-5 3 3,-5 3 5,-4 3 6,-6 6 12,-4 4 12,-6 5 10,-3 5 6,-5 4 0,-3 3 0,-5 5-1,0-1-3,3-1-7,3-4-7,3-3-7,2-2-6,2-1-3,3-1-4,1 0-5,4-3-8,6-1-15,6-2-14,6-2-14,3-2-4,3-2 5,1-2 6,3-2 5,0-2 5,-1 0 4,-1-1 4,-1-2 3,-2 2 5,-3 1 6,-2 2 6,-4 2 5,-2 2 10,-2 2 15,-3 2 16,0 1 14,-5 4 5,-4 2-8,-6 3-8,-4 3-7,-3 3-7,-3 3-5,-1 3-7,-3 3-5,-2 4-5,-2 4-4,-4 6-3,-3 4-3,-1 3-4,0 0-5,0 0-5,-1 0-5,3-4-2,6-6 2,4-7 0,5-7 2,4-7 0,2-5 2,4-6 1,3-6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0"/>
    </inkml:context>
    <inkml:brush xml:id="br0">
      <inkml:brushProperty name="width" value="0.03244" units="cm"/>
      <inkml:brushProperty name="height" value="0.03244" units="cm"/>
      <inkml:brushProperty name="color" value="#F2395B"/>
    </inkml:brush>
  </inkml:definitions>
  <inkml:trace contextRef="#ctx0" brushRef="#br0">39350 34894 678,'58'-28'46,"-10"7"-3,-10 7-3,-10 6-3,-4 4-3,-1 1-3,1-1-3,-1 0-2,0 0-6,-1 2-8,-1 0-8,-1 2-7,-2 1-9,-3 4-9,-2 2-9,-4 3-10,-2 1-6,-2 0-4,-3-2-3,0-1-3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0"/>
    </inkml:context>
    <inkml:brush xml:id="br0">
      <inkml:brushProperty name="width" value="0.03605" units="cm"/>
      <inkml:brushProperty name="height" value="0.03605" units="cm"/>
      <inkml:brushProperty name="color" value="#F2395B"/>
    </inkml:brush>
  </inkml:definitions>
  <inkml:trace contextRef="#ctx0" brushRef="#br0">39640 35944 610,'8'-15'3,"3"2"8,2 3 7,2 1 7,1 1 2,3 2-1,1 1-3,3 0-1,-1 2-4,-3 2-3,-3 2-3,-3 2-4,-3 3-1,-2 2-2,-4 3 0,-2 4 0,-4 1 1,0 5 1,-3 2 3,-2 3 3,-2-1 0,-4-2 0,-2-2 0,-3-4 1,-1-3-1,1-1 0,1-2 1,1-2 1,0-3-4,1-3-6,-1-2-8,0-4-6,2-3-2,3-5 0,2-5 2,4-5 1,2-5-6,2-3-12,2-5-11,2-2-13,1-1-5,2 7 1,0 5 2,2 7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0"/>
    </inkml:context>
    <inkml:brush xml:id="br0">
      <inkml:brushProperty name="width" value="0.04521" units="cm"/>
      <inkml:brushProperty name="height" value="0.04521" units="cm"/>
      <inkml:brushProperty name="color" value="#F2395B"/>
    </inkml:brush>
  </inkml:definitions>
  <inkml:trace contextRef="#ctx0" brushRef="#br0">41300 34697 486,'24'-8'81,"1"0"-15,1 1-16,1-1-15,0 1-11,1 2-5,-1 2-6,1 2-5,-3 1-3,-1 2 1,-4 0 1,-3 2-1,-3 1 0,-1 3-2,-2 4-3,-2 2-3,-2 3 2,-2 3 2,-3 3 5,0 3 2,-4 2 3,-2 3 1,-4 1 1,-2 3 0,-2-1 1,-2 0-1,0-1 0,-1-1 0,0-2 0,-1-3-2,0-4-2,1-1-2,-1-4-1,2-3-3,1-3-2,1-3-4,1-6-8,2-11-16,2-12-15,2-9-16,3-13-7,4-10 2,4-13 2,4-11 2,1 0 5,-1 14 7,0 14 7,-2 14 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1"/>
    </inkml:context>
    <inkml:brush xml:id="br0">
      <inkml:brushProperty name="width" value="0.04127" units="cm"/>
      <inkml:brushProperty name="height" value="0.04127" units="cm"/>
      <inkml:brushProperty name="color" value="#F2395B"/>
    </inkml:brush>
  </inkml:definitions>
  <inkml:trace contextRef="#ctx0" brushRef="#br0">41459 33476 533,'6'-24'10,"-3"15"23,-2 14 22,-3 16 22,-4 8 3,-4 6-16,-4 5-15,-3 4-16,-5 4-10,-2 2-7,-2 2-6,-4 2-7,-2 0-1,1-1 0,0 0 2,-1-2 1,3-3-6,6-4-15,3-5-14,6-5-16,3-6-6,3-6-1,1-5 0,2-6 1,5-9 1,10-12 4,8-12 4,9-11 4,7-7 5,6-2 8,6-2 7,6-2 8,0 2 4,-4 8 3,-6 6 2,-4 7 2,-5 6 4,-5 5 4,-5 4 6,-5 6 5,-4 3 5,-4 2 6,-5 2 6,-3 1 6,-2 4 2,0 2-2,0 3-3,0 3-2,-1 2-3,-2-1-4,-2 1-2,-1 0-4,-1-2-3,2 0-7,2 0-5,2-2-6,3-3-10,6-3-14,4-4-16,5-4-14,3-2-4,1-2 9,1 0 9,1-2 9,-1 2 7,-3 2 6,-3 4 5,-2 2 6,-3 3 5,-1 4 7,0 2 4,-2 3 6,-1 1 2,-2-3-1,-3-1-2,0-2-2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1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44525 34250 333,'49'20'167,"16"14"-1,16 15 1,16 15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3"/>
    </inkml:context>
    <inkml:brush xml:id="br0">
      <inkml:brushProperty name="width" value="0.04192" units="cm"/>
      <inkml:brushProperty name="height" value="0.04192" units="cm"/>
      <inkml:brushProperty name="color" value="#F2395B"/>
    </inkml:brush>
  </inkml:definitions>
  <inkml:trace contextRef="#ctx0" brushRef="#br0">43600 33091 524,'21'16'71,"-5"1"-15,-5 1-15,-4 1-15,-4 2-9,-1 3-5,0 3-5,-1 3-4,-2 1-1,-1 1 1,0-1 1,-1 0 3,-2-2-3,0-3-5,-1-5-5,-2-3-5,2-4-2,4-2 1,4-4 3,4-3 1,2-2 2,2-4 1,0-2 2,1-3 1,1-2 1,0 0 1,0 0 1,-1 0 2,5-1-1,10-3 0,7-4 0,10-2 0,1 0 0,-4 1-1,-5 2-1,-5 3 1,-5 1-1,-3 2 1,-5 2 0,-3 2 0,-3 2 0,-1 0-2,0 2-1,-2 1 0,-1-2-3,-2 0-3,-2-4-3,-2 0-2,-2-2-1,0 0 2,-2 0 3,0 1 1,-2-2 1,0 0 0,-1-2-2,-1 0 0,-2-1-1,0-1 1,-2-1 0,0-1 0,-1-1 1,-1 2 1,-1 1 3,-1 1 0,0 0 3,2 0 2,2 0 2,3 1 3,0 0 1,0 0 1,0 2 0,0 1 1,0 0 3,1 2 1,-1 1 4,0 0 3,1 3 5,2 4 8,2 4 8,2 4 8,1 5-1,0 7-10,0 7-10,0 7-10,0 3-7,0 0-1,0 0-3,0 0-2,0 1-2,0 0-6,0 2-3,0 1-4,0-1-4,0 0-2,0-2-2,0 0-2,0-3-1,-2-6 0,0-4 0,-2-4 1,0-6 0,-2-1 2,0-4 2,-1-3 1,-2-1 2,0-2 1,-1-1 1,-1 0 1,-2-2 2,0-2 0,-1-2 1,-1-2 1,0-2 2,1-2 2,0-2 4,2-1 2,2-3 1,2 0-1,4-1 0,3-1-1,2-1 2,3 0 5,4 1 5,2-1 5,4 0 3,5-1 0,5-2-1,5 1 0,2 0-3,-1 4-4,-1 4-5,-1 5-5,-3 1-3,-1 2-3,-4 0-2,-3 2-4,-3 2-1,-3 4 1,-3 3 0,-2 5 0,-5 5 2,-6 5 1,-6 6 3,-5 7 2,-5 1 2,0-2 2,-1-2 3,0-1 2,-2-3 1,1 0 1,-1-1-1,1-1 0,0-2 0,4-3 2,3-3 0,3-3 2,4-4 0,4-6 0,6-6 0,4-6 1,6-7-7,7-7-10,7-9-11,7-7-11,4-5-10,1-2-6,0-3-8,2 0-6,-1-1-1,-3 3 6,-4 4 6,-2 2 6,-3 5 3,-5 5 1,-3 7 1,-4 5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4"/>
    </inkml:context>
    <inkml:brush xml:id="br0">
      <inkml:brushProperty name="width" value="0.05021" units="cm"/>
      <inkml:brushProperty name="height" value="0.05021" units="cm"/>
      <inkml:brushProperty name="color" value="#F2395B"/>
    </inkml:brush>
  </inkml:definitions>
  <inkml:trace contextRef="#ctx0" brushRef="#br0">45134 33156 438,'-22'7'9,"5"-1"-2,3 0 0,4-2-1,4 1 4,2 0 10,4 1 10,2 2 10,3-2 2,2-1-4,2-2-5,2-2-5,1-2-5,3-2-4,2-2-5,1-1-4,2-3-5,0-2-3,-1-2-4,1-1-4,0-3-4,1 0-2,1-1-4,1-1-3,-2 1 0,-3 3 2,-4 3 2,-4 2 2,-6 6 5,-6 8 8,-8 8 8,-6 8 9,-5 5 2,-1 2-1,-3 4-3,-1 3-3,-2 2-1,-1 1-1,-1 0-1,0 2-2,-2 0-1,1 0-3,-1 0-2,1 1-3,2-3-1,3-2-1,5-3 1,3-3-1,9-9-5,14-13-7,14-14-10,13-13-7,6-7-2,-2 1 4,-1 1 5,-3 1 5,-3 2 4,-3 3 4,-5 3 5,-3 2 5,-4 8 8,-4 8 14,-5 11 14,-2 10 14,-5 3 2,-2 0-10,-4-1-9,-2 0-9,-3-1-7,-2 2-6,-1 3-5,-3 1-6,1-1-3,1-3-2,2-5-3,3-3-2,1-6-5,2-8-9,2-8-9,2-8-9,2-9-1,2-11 5,2-10 6,2-12 5,0-5 4,0-1 3,-1-1 1,-2-1 3,0 0 3,0 2 4,0 2 3,0 3 3,0 3 5,2 6 3,1 6 4,0 6 5,0 4 1,0 7-1,-2 3 0,0 6 0,-1 3 5,2 3 11,0 1 12,2 2 11,0 2 4,3 2-3,2 2-5,2 2-3,3 5-4,3 8-3,5 7-4,3 8-2,3 8-3,-1 6-3,1 8-2,-1 6-2,0 8-4,1 9-4,-1 8-5,1 10-4,0 5-7,1 2-12,0 1-11,2 3-11,0-4-5,-3-10-1,-2-10 2,-1-9-1,-4-12 3,-5-13 2,-5-12 4,-4-13 3,-3-6-1,0-1-2,0 1-3,0 0-3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4"/>
    </inkml:context>
    <inkml:brush xml:id="br0">
      <inkml:brushProperty name="width" value="0.03863" units="cm"/>
      <inkml:brushProperty name="height" value="0.03863" units="cm"/>
      <inkml:brushProperty name="color" value="#F2395B"/>
    </inkml:brush>
  </inkml:definitions>
  <inkml:trace contextRef="#ctx0" brushRef="#br0">46290 34216 569,'-8'-7'6,"0"2"12,0 2 11,0 2 13,1 2 5,-1 4-2,0 2-1,0 3-2,0 5-3,-2 6-5,0 5-6,-1 6-6,-2 5-5,-2 3-5,-1 2-7,-3 4-5,-1 1-6,-3 0-8,-1 0-7,-3 0-7,1-3-7,1-6-5,3-6-5,2-5-5,1-6-1,2-5 1,3-5 2,1-4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39"/>
    </inkml:context>
    <inkml:brush xml:id="br0">
      <inkml:brushProperty name="width" value="0.03985" units="cm"/>
      <inkml:brushProperty name="height" value="0.03985" units="cm"/>
      <inkml:brushProperty name="color" value="#F2395B"/>
    </inkml:brush>
  </inkml:definitions>
  <inkml:trace contextRef="#ctx0" brushRef="#br0">42281 24164 552,'-13'2'-4,"3"6"26,4 4 26,4 5 26,2 4 5,0 1-14,0 2-15,0 3-14,0-1-11,2-3-5,0-3-5,2-3-5,1-2-5,1-3-3,3-1-2,2-2-4,4-4-3,5-4-3,7-6-4,5-4-2,5-6 0,3-7 2,2-7 3,4-6 2,1-3-2,0 5-7,0 4-8,0 3-7,-4 5-3,-7 5 3,-9 5 3,-7 5 3,-6 2-1,-1 0-5,-2 0-3,-2 0-5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4"/>
    </inkml:context>
    <inkml:brush xml:id="br0">
      <inkml:brushProperty name="width" value="0.02878" units="cm"/>
      <inkml:brushProperty name="height" value="0.02878" units="cm"/>
      <inkml:brushProperty name="color" value="#F2395B"/>
    </inkml:brush>
  </inkml:definitions>
  <inkml:trace contextRef="#ctx0" brushRef="#br0">46000 32400 764,'15'0'1,"-1"0"-5,-1 0-3,0 0-4,-1 2 10,3 4 23,1 4 22,3 3 22,0 7 0,-3 7-24,-1 8-24,-2 9-25,-3-1-16,-1-4-6,-2-7-6,-2-6-7,-1-3-2,0-3 1,0-1 2,0-2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5"/>
    </inkml:context>
    <inkml:brush xml:id="br0">
      <inkml:brushProperty name="width" value="0.05311" units="cm"/>
      <inkml:brushProperty name="height" value="0.05311" units="cm"/>
      <inkml:brushProperty name="color" value="#F2395B"/>
    </inkml:brush>
  </inkml:definitions>
  <inkml:trace contextRef="#ctx0" brushRef="#br0">47065 33534 414,'15'0'-7,"-2"0"8,-3 0 6,-1 0 8,-1 2 5,0 4 4,0 4 4,0 3 4,-2 3 1,-1 2-3,-2 0-3,-2 1-3,-1 0-4,-2 1-3,0-1-4,-2 1-2,0-1-4,1-3-1,-1-1-2,0-2-2,3-4-5,7-3-8,8-4-8,6-4-8,4-4-4,1-3 1,1-5 2,1-4 0,-1-2 3,0-1 3,0-1 3,-2-1 4,-2 0 2,-3 1 4,-3 1 2,-3 1 2,-3 0 2,-2 1-1,-4-1 1,-2 1 0,-4 0 3,0 2 5,-3 3 6,-2 1 5,-1 2 2,-2 1-2,0 0-3,-1 2-2,0 0 1,0 2 5,2 1 5,1 1 4,-1 1 3,0 3 2,-2 4 1,0 2 1,1 3-2,1 2-5,2 2-5,2 1-6,2 3-2,0 3-3,2 3-2,0 3-1,2 2-2,0-1-2,2 1-2,0-1-2,1 1-1,0 3 1,0 1-1,0 2 0,-1 2-2,-1 1-5,0 0-5,-1 2-4,-2-1-3,-1-1-2,0-3-2,-1-2-1,-2-2 0,0-1 1,-1-3 1,-2-1 2,-1-3 2,-1-3 1,-3-3 2,-2-3 3,-3-2 1,-3-2 1,-5-2 2,-3-2 2,-1-3 2,1-4 4,3-4 4,2-4 3,2-3 3,4-3 2,5-4 2,3-1 2,4-5 1,6-3-1,4-5-2,6-3 0,5-2-1,7 0 0,7 0-1,7 0-1,3 1-1,2 5-3,1 4-3,0 3-2,-1 4-3,-4 3 1,-3 3 0,-5 3-1,-2 2 2,1 2 5,-1 2 3,1 2 4,-2 3 3,-1 2-1,-3 4 1,-1 2 0,-3 3 1,-1 2 4,-2 2 2,-2 1 4,-3 3 1,1 1-2,-2 3-2,0 2-1,-2 1-3,-1 2-3,-1 3-3,0 1-2,-1 2-3,0-1 1,0 0 0,0 1-1,-1-1 0,-1 2 0,0 1-1,-1 1-1,-3-2-3,-2-2-8,-4-3-7,-2-3-7,-2-3-6,-2-1-1,0-2-4,-1-2-2,-1-3 0,-1-3 1,-1-3 1,-1-2 2,0-6-1,1-8-3,0-8-5,2-7-3,2-6 1,3-1 5,2-2 5,4-3 5,1 2 4,0 2 0,0 3 1,0 3 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5"/>
    </inkml:context>
    <inkml:brush xml:id="br0">
      <inkml:brushProperty name="width" value="0.04418" units="cm"/>
      <inkml:brushProperty name="height" value="0.04418" units="cm"/>
      <inkml:brushProperty name="color" value="#F2395B"/>
    </inkml:brush>
  </inkml:definitions>
  <inkml:trace contextRef="#ctx0" brushRef="#br0">48171 34739 497,'5'-5'13,"-4"6"26,-6 6 26,-4 6 26,-4 4 3,-3 5-20,-3 3-20,-3 5-21,-1 1-12,2 0-8,3 0-7,1 1-8,3-4-7,2-4-8,4-5-9,3-4-9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8:36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48212 34950 468,'7'8'10,"-2"0"19,-3-1 21,0 1 19,-4 3 6,-2 6-9,-4 5-10,-2 7-9,-3 4-7,-3 4-7,-3 4-6,-3 4-6,-4 5-13,-5 6-16,-5 5-18,-5 7-18,1-3-14,6-11-9,5-10-10,7-11-11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13"/>
    </inkml:context>
    <inkml:brush xml:id="br0">
      <inkml:brushProperty name="width" value="0.0468" units="cm"/>
      <inkml:brushProperty name="height" value="0.0468" units="cm"/>
      <inkml:brushProperty name="color" value="#F2395B"/>
    </inkml:brush>
  </inkml:definitions>
  <inkml:trace contextRef="#ctx0" brushRef="#br0">42343 48265 470,'-14'-39'9,"5"19"19,3 17 20,4 18 18,1 9 5,0 4-11,-2 3-11,0 3-11,-1 2-7,0 2-3,0 2-3,1 3-4,-1 1-3,0 2-4,0 2-3,0 2-4,0 0-3,0 1-2,0 0-4,1 0-2,-1-1-2,2 0-1,0-2 0,2 0-1,0-1-2,0 2-4,0 0-5,0 2-3,0-1-1,0 2 1,0-2 1,0 1 1,0-3 1,2-6-1,0-5 0,2-7-1,-1-5 1,-1-3 1,0-5 2,-2-3 1,0-5-4,0-4-8,0-6-10,0-4-8,1-3-1,0-2 10,2 0 9,0-1 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14"/>
    </inkml:context>
    <inkml:brush xml:id="br0">
      <inkml:brushProperty name="width" value="0.04335" units="cm"/>
      <inkml:brushProperty name="height" value="0.04335" units="cm"/>
      <inkml:brushProperty name="color" value="#F2395B"/>
    </inkml:brush>
  </inkml:definitions>
  <inkml:trace contextRef="#ctx0" brushRef="#br0">42564 49722 507,'7'-19'8,"-2"7"18,-2 8 15,-2 8 18,-2 4 3,0 2-12,-2 0-10,0 1-11,-3 1-8,-2 2-4,-3 0-5,-3 1-4,-3 1-2,-3-1-2,-3 1 0,-3 0-2,-2-1 1,-1 3-2,-1 0 1,0 1-1,-1 0-1,3-1-1,2-1-1,1-1-1,3 0-1,1 0 1,3-1 0,1 1 0,2-2 1,2-1 0,3-2 1,1-2 0,2-1 1,0 1 2,2 2 2,1 0 1,2 0 1,5-1-1,6 0-1,4-2 0,4 0-1,1 2 3,3 0 1,1 1 1,2 1 1,1 1-1,1 2 0,1 0 0,0 1-1,1-1-2,-1 1-1,0-1-2,0 1 0,-1 0 1,-1-1 1,-1 1 0,-2-1 0,-3-1-5,-3-1-3,-3 0-5,-2-2-10,-2 1-20,-2 0-19,-2 0-19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18"/>
    </inkml:context>
    <inkml:brush xml:id="br0">
      <inkml:brushProperty name="width" value="0.04849" units="cm"/>
      <inkml:brushProperty name="height" value="0.04849" units="cm"/>
      <inkml:brushProperty name="color" value="#F2395B"/>
    </inkml:brush>
  </inkml:definitions>
  <inkml:trace contextRef="#ctx0" brushRef="#br0">41993 55201 453,'-8'-15'15,"2"2"2,1 3 1,1 1 2,1 2 3,3 4 7,4 3 6,2 2 7,3 3-1,2 4-5,2 2-6,1 3-6,0 1-5,-2-1-2,-4 0-3,-3-2-2,0 2-4,2 3-2,2 5-3,2 3-3,0 3-2,-1-1-1,-1 0 0,0 1 0,-3-1-1,-1 1-1,-2-1 1,-1 0-1,-2 1 0,0-1 1,0 0 1,0 1 1,0-1 0,0 1 1,0-1 1,0 1 0,0-3 1,0-2 1,0-3-1,0-2 2,0-3-1,0-1 0,0-1 1,0-1 0,4-4 0,9-10 2,9-8 2,9-9 0,2-7 1,-2-3-1,-3-4-2,-3-4-1,0-5-1,1-2-1,3-5 1,1-4 0,-1 1-1,-3 6-1,-5 6 0,-3 6-2,-4 3 0,-1 3 0,-2 2 0,-2 1 0,-2 2 0,-1 1-1,0 1 1,-2 1 0,0 0-1,0-1 0,0-1-1,0-1 0,-1 0 0,0 1 0,-2 1 1,0 1-1,-1-2 0,0-5-3,0-5-2,0-5-3,-1 0 0,0 4 1,-2 4 3,0 3 2,-2 5 1,0 3 1,-1 4 1,-1 5 0,-3 2 1,-2 2 2,-3 2 1,-3 2 1,-1 3 1,2 4 0,3 4-2,1 3 0,1 4-1,1 3 0,-1 3-1,0 3 0,0 1 0,1-1 1,-1-1 0,0-1 0,1-1 1,2-1 0,3-1 0,1-1 1,1 0 0,0-1 1,0 1 1,0 0 1,3 0 1,4 1-1,5 0-1,6 3 0,3-2-1,3-3-1,3-3 1,3-3-1,2-2-1,2-3-1,3-1 0,1-2-1,1 0-2,0 0-2,1 1-1,-1 2-3,-1-1-2,0-1-3,-1 0-4,-1-2-3,-3 0-5,-3 0-5,-5 0-4,-3 0-6,-3-1 2,-1 0 4,-1-2 7,0 0 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19"/>
    </inkml:context>
    <inkml:brush xml:id="br0">
      <inkml:brushProperty name="width" value="0.04177" units="cm"/>
      <inkml:brushProperty name="height" value="0.04177" units="cm"/>
      <inkml:brushProperty name="color" value="#F2395B"/>
    </inkml:brush>
  </inkml:definitions>
  <inkml:trace contextRef="#ctx0" brushRef="#br0">45633 51166 526,'-6'-7'12,"4"2"23,4 2 23,4 2 23,2 1 3,1 2-16,2 0-18,0 2-16,1-1-12,1 2-6,1-2-6,2 1-6,-2 1-5,-1 0-1,-3 1-2,-1 2-2,-1 0-12,0 3-23,0 2-23,0 1-23,-2 0-4,-3-1 16,-2-2 16,-3-2 14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19"/>
    </inkml:context>
    <inkml:brush xml:id="br0">
      <inkml:brushProperty name="width" value="0.03143" units="cm"/>
      <inkml:brushProperty name="height" value="0.03143" units="cm"/>
      <inkml:brushProperty name="color" value="#F2395B"/>
    </inkml:brush>
  </inkml:definitions>
  <inkml:trace contextRef="#ctx0" brushRef="#br0">45632 52300 699,'-19'14'12,"9"-1"23,8-2 23,9-2 24,7-2-7,1 1-37,4 0-37,3 0-38,0-1-19,-5 1-3,-3 0-2,-4 0-2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20"/>
    </inkml:context>
    <inkml:brush xml:id="br0">
      <inkml:brushProperty name="width" value="0.03359" units="cm"/>
      <inkml:brushProperty name="height" value="0.03359" units="cm"/>
      <inkml:brushProperty name="color" value="#F2395B"/>
    </inkml:brush>
  </inkml:definitions>
  <inkml:trace contextRef="#ctx0" brushRef="#br0">47300 56950 654,'16'7'125,"-1"-1"-30,1-1-32,-1 0-30,-1-1-18,-1-1-5,-2 1-5,-2 0-6,-1-1-5,1 0-7,2-2-6,0 0-5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0"/>
    </inkml:context>
    <inkml:brush xml:id="br0">
      <inkml:brushProperty name="width" value="0.03906" units="cm"/>
      <inkml:brushProperty name="height" value="0.03906" units="cm"/>
      <inkml:brushProperty name="color" value="#F2395B"/>
    </inkml:brush>
  </inkml:definitions>
  <inkml:trace contextRef="#ctx0" brushRef="#br0">41283 27566 563,'-6'-4'37,"4"6"5,4 8 4,4 6 6,1 5-1,-1 3-9,0 3-7,-2 3-9,1 0-5,0 0-3,1-1-4,2-1-2,0-1-3,0 1 0,-1-1-1,1 1 0,0-3-3,0-3-4,0-5-3,0-3-5,0-5-3,1-4-2,1-6-2,2-4-2,0-7 0,3-7 4,2-9 4,1-7 3,2-7 2,1-6 0,1-6 0,2-6 0,-1-1-2,-2 1-2,0 2-4,0 2-1,-4 6-3,-3 8 0,-4 9-1,-4 10 0,-3 7-6,-1 8-13,0 8-12,-1 8-13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20"/>
    </inkml:context>
    <inkml:brush xml:id="br0">
      <inkml:brushProperty name="width" value="0.03608" units="cm"/>
      <inkml:brushProperty name="height" value="0.03608" units="cm"/>
      <inkml:brushProperty name="color" value="#F2395B"/>
    </inkml:brush>
  </inkml:definitions>
  <inkml:trace contextRef="#ctx0" brushRef="#br0">47209 58050 609,'-25'2'10,"11"4"18,12 3 20,12 5 18,6 0 3,-1-1-12,1-3-12,-1-1-13,0-2-11,-1 0-9,-1-2-9,0 0-10,-2-2-8,1 1-10,0 0-9,0 0-9,-1-1-7,-1 0-4,-1-2-4,0 0-3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22"/>
    </inkml:context>
    <inkml:brush xml:id="br0">
      <inkml:brushProperty name="width" value="0.04144" units="cm"/>
      <inkml:brushProperty name="height" value="0.04144" units="cm"/>
      <inkml:brushProperty name="color" value="#F2395B"/>
    </inkml:brush>
  </inkml:definitions>
  <inkml:trace contextRef="#ctx0" brushRef="#br0">47428 21837 530,'-22'-28'2,"5"7"4,3 7 3,4 7 4,3 2 2,1 0-2,1-1-1,0-1 0,1-1 0,0 0 4,0 0 4,1 0 4,-1 0 3,2-1 5,0-2 4,2 0 4,1 1 1,3 3-6,4 2-6,2 4-4,1 2-6,-1 4-6,0 2-6,-2 3-6,-1 3-4,-1 2-2,0 1-3,-2 3-2,-1 0-1,-4-1 1,-2-1 2,-3-1 1,-3-1 1,-2-1 2,-2-1 0,-1 0 2,-1-3 1,1-1 0,1-2 0,0-2 0,2-4 2,-1-6 2,0-6 3,1-5 3,2-4 1,6 1-3,6-1-2,6 1-1,3 0-2,1 0 1,1 2 1,1 1 1,1 2 0,-1 3 0,1 3 0,-1 2 0,0 4 0,-2 4-1,-3 4-1,-1 4-1,-3 2-6,-2 1-10,-4 1-9,-2 2-10,-2-1-12,0-1-12,0-1-13,0-1-13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23"/>
    </inkml:context>
    <inkml:brush xml:id="br0">
      <inkml:brushProperty name="width" value="0.04072" units="cm"/>
      <inkml:brushProperty name="height" value="0.04072" units="cm"/>
      <inkml:brushProperty name="color" value="#F2395B"/>
    </inkml:brush>
  </inkml:definitions>
  <inkml:trace contextRef="#ctx0" brushRef="#br0">64478 29774 540,'-12'-1'37,"8"-2"9,8-2 10,8-2 9,4 0-1,-1 1-12,1 0-12,0 2-13,-1 1-6,-1 0-5,-1 2-2,-1 0-4,-2 4-4,-2 6-2,-4 5-2,-2 7-4,-4 1-3,-2-1-2,-4-3-3,-2-1-3,-2-2 0,-1-1 0,-1-1 2,-1 0 0,-1-3 2,0-1 2,1-2 1,-1-2 2,1-3 2,1-4 1,1-4 2,0-4 2,3-2 0,3-1 1,2-1 1,4-1 0,1-2 0,2 0 1,0-1 1,2-1 0,0 1 1,2 3 0,0 3 1,1 3 0,2 1-2,2 2-4,1 1-3,3 0-4,-1 3-6,-1 2-11,-2 4-9,-2 2-11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24"/>
    </inkml:context>
    <inkml:brush xml:id="br0">
      <inkml:brushProperty name="width" value="0.05367" units="cm"/>
      <inkml:brushProperty name="height" value="0.05367" units="cm"/>
      <inkml:brushProperty name="color" value="#F2395B"/>
    </inkml:brush>
  </inkml:definitions>
  <inkml:trace contextRef="#ctx0" brushRef="#br0">66932 32463 409,'0'35'-1,"2"-8"-4,0-7-2,2-9-3,0-3-1,1-2 1,2-1 3,0 0 1,1-2 2,0-2 0,0-2 1,-1-2 2,0-2-1,-2 0-1,-2-1-1,-2-2-1,0 2 0,2 1 2,2 2 0,2 2 1,1 0 1,-1 0 1,1-2-1,0 0 1,-1-1 2,0 0 5,-2 0 6,0 0 4,-2 0 8,-1-2 11,0 0 9,-2-1 11,0-1 4,-2 0-3,0 0-2,-1 1-1,-3-1-7,-4 0-7,-4 0-10,-3 0-7,-2 1-7,2 1-4,3 0-5,1 2-3,0 0-2,0 2 0,-1 0 0,-1 2 1,0 0-1,-1 2 1,0 0-1,1 2 0,-2 1 0,0 3 0,-1 4 1,-1 2 1,1 1-1,3-1 1,2-1-2,4 0 1,1-2-1,1 1 1,-1 0-1,0 0 0,0 0 1,2 1-1,1 1 0,0 1 0,1 2 0,1 1 1,-1 3-1,0 2 1,0-1 0,2-1-1,0-3 0,2-1 0,0-1 0,0 1-2,0 1 0,0 1-1,2 0 0,4-3 1,4-1 0,3-2 1,4-2 0,1-3 0,3-1 0,2-2-1,0-1 0,2 0 0,1 0-2,1 0-1,0-1-3,-1-1-5,-1 0-5,-1-1-4,0-1-3,1 0-2,1 0 0,1 0-2,-1-2-2,-3 0-2,-3-3-2,-3-2-2,-1-1-5,-1 0-8,1 1-7,0-1-7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26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45231 31695 465,'-7'-7'-11,"1"0"13,0 2 13,2 1 14,0 2 10,2 5 6,0 6 7,2 4 6,0 3-1,0-1-10,0 1-11,0 0-10,0 0-7,0 3-1,0 1-2,0 3-2,0 1-1,0 1-2,0 1-1,0 1-2,0 0-2,0 1-2,0-1-2,0 0-2,0 1-2,0 1-1,0 1 1,0 1-2,0-1 1,0-4-2,0-2 0,0-2-1,0-3 0,2 1 1,0-1 0,2 1 0,-1-2 1,-1-1 0,0-2 1,-1-3 0,-1 0 0,0 0 0,0 0-1,0-1 0,0 1 0,0 0-2,0 0-1,0-1 0,0 1 0,0 0 2,0 0 1,0-1 2,0 2 1,0 0-1,0 1 1,0 1-1,0-4 0,0-8-2,0-10-3,0-8-1,0-5-1,0-3-3,0-1-1,0-3-2,1 0 1,1 0 1,3-1 2,2 1 2,1 0 1,0 3 1,0 1 1,0 3 0,0 1 3,-1 1 2,1 0 3,0 2 3,0 1 1,0-1 0,0 0 0,-1 1 0,1-1 0,0 2 1,0 1 0,0 1 0,0 1 2,-1 0 0,1 2 0,0 1 2,1 0 1,1 0 1,3 0 1,2 1 2,0 0-1,-1 2-2,-1 2-3,0 2-2,-2 1-2,1 2 0,0 0 0,0 2-2,-1 0 1,1 1-2,0 2 0,0 0 0,0 2-1,1 3-1,1 4 1,2 2 0,-2 1-1,-3-1 1,-3-1 1,-2-1-1,-3 0 1,-1 0 0,0-1 0,-1 1 1,-2 0 0,-1-1-1,0 1 0,-1 0 1,-2-1-1,0-1 0,-1-1 0,-2 0 1,-1-2-1,-3 1-1,-4 0-2,-1-1 0,-4 2-1,0 0-2,-1 1-2,-1 1-1,-1 0-1,-1-1 1,-1 0-1,0-2 0,-1-1-2,2-2-6,3-3-4,2-1-5,1-2-11,2-2-18,2-2-17,3-2-19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46:47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12148 12560 0,'0'0'15,"0"0"-15,0 0 0,0 0 0,0 0 16,0 0-16,0 0 16,0 0-16,0 0 0,0 0 0,0 0 15,0 0-15,0 0 0,0 0 16,0 0-16,23-12 0,-23 12 0,25-2 15,-25 2-15,29-2 16,-15 2-16,4 0 0,3 0 16,0 0-16,0 0 0,2 0 15,1 0-15,7 2 0,1-2 0,0 0 16,0 0-16,0 0 16,0 0-16,10 2 0,1 3 15,0-1-15,-1-2 0,1-1 0,2 0 16,7 0-16,-1 0 0,3 0 15,3 0-15,-1 1 16,-1 1-16,11-1 0,1-2 0,-3 0 16,-2 2-16,7-3 0,-4-1 15,-1 1-15,-1 2 0,3-3 16,2-2-16,-2 1 0,-2 0 0,27-2 16,-11 1-16,-8-2 0,-6-1 15,1 1-15,1 0 16,2 2-16,0-1 0,3 3 0,2-1 15,-8 2-15,-5 1 0,7-5 16,4 0-16,-1-3 0,-1 1 16,4 0-16,2 1 0,-6-1 15,-2 0-15,5 1 0,4 2 16,-1-3-16,-1-1 0,1 0 16,2 2-16,-2 2 0,-1 1 0,3 1 15,3 0-15,-2 2 0,0 2 16,-2-2-16,0-1 0,-3-3 15,-1-3-15,4 3 0,4 1 16,-7 5-16,-3 1 0,8-2 16,7 0-16,-3-1 0,-1-2 15,-2 1-15,1 0 0,-5 1 16,-3 2-16,6-2 0,6-1 16,-3 2-16,-3 0 0,2-1 15,2 1-15,-4 0 0,-3 1 0,6 1 16,3 0-16,-3-1 0,-4 0 15,14 5 1,8 3-16,19-2 0,14 1 16,-35-4-16,-23-3 0,10-4 15,9-3-15,-17 1 0,-11 3 0,22 1 16,13 0-16,1 0 16,-1 1-16,14 3 15,9 2-15,5 3 16,4-2-16,-35 1 0,-24 0 0,12-2 15,9-4-15,1-4 16,1-4-16,17-1 16,11 0-16,3 0 15,1 0-15,-31 1 0,-22 1 0,6 1 16,5 0-16,-6 3 0,-5 1 0,29 5 16,19 5-1,2 0-15,1-1 16,-34-2-16,-24-1 0,10-2 15,6 0-15,-6-4 0,-4-3 0,5 1 16,1-1-16,1-2 0,1-1 0,1-2 16,0-1-16,-4 2 0,-1 1 15,1 2-15,1 1 16,-2-1-16,0-1 0,0-1 0,2 0 16,-4 1-16,-1 2 0,1-2 15,3 1-15,-5 1 0,-2 1 16,2 2-16,2 1 0,-6-1 15,-4-1-15,-1 0 0,2 0 16,-5 0-16,-5 1 0,6 0 16,5 0-16,-4 0 0,-2 0 0,0 0 15,0 0-15,-9 1 0,-7 0 16,10 0-16,5 2 16,-7-3-16,-5 0 0,-2 1 0,-1 1 15,-2 0-15,-2 2 0,-2-3 16,0 0-16,-3 2 0,1 5 15,-5-3-15,-2 0 0,1-1 16,-1-1-16,-5-2 0,-2 0 16,-8-1-16,-3-1 0,-5-4 15,-4-2-15,-5 0 0,0-3 0,1 3 16,-2 3-16,0 0 0</inkml:trace>
  <inkml:trace contextRef="#ctx0" brushRef="#br0" timeOffset="496.8566">26054 11933 0,'0'0'0,"0"0"0,0 0 15,0 0-15,0 0 0,37-3 16,-37 3-16,40 3 0,-17 0 0,4 4 16,5 1-16,1 1 0,1-1 15,13 4-15,0 1 16,9 4-16,-3-3 0,0 2 0,-1-1 16,6 2-16,-5-3 0,0 3 15,-1 2-15,-4-2 0,-5-1 0,4 2 16,-3-1-16,-3-1 15,-4-4-15,-3 1 0,-3 0 16,-4-2-16,-4-1 0,-3 0 16,-1 0-16,-5-2 0,0-2 0,-5 2 15,-3 1-15,-2 0 0,0-1 16,-3 1-16,-2 2 0,-2-4 16,-1 0-16,-5 2 0,-2 0 15,-4 0-15,-1 2 0,-12 3 16,-6 2-16,-5 0 0,-4 0 15,-21 6-15,-8-1 16,-7 4-16,-6 2 0,-27 12 0,-22 9 16,-55 31-16,16-1 0,54-23 15,36-18-15,27-11 16</inkml:trace>
  <inkml:trace contextRef="#ctx0" brushRef="#br0" timeOffset="3499.3992">13138 7966 0,'0'0'0,"0"0"0,0 0 0,0 0 16,0 0-16,20 16 0,-20-16 16,19 13-16,-8-4 0,0 2 15,1 1-15,0 1 0,0 2 0,1 4 16,2 2-16,4 5 16,3-1-16,1 4 0,-1 1 15,-1-2-15,-2 0 0,11 6 0,3 1 16,-3-3-16,-2-2 0,6 3 15,2 0-15,-1-5 0,1-4 0,0 0 16,0 2-16,2-3 16,0 1-16,10 5 0,1 3 15,-3-1-15,-4 1 0,1-2 16,2 0-16,-3-1 0,-4-1 0,7 9 16,1 2-16,-3-3 0,-3-1 15,3 1-15,3 2 0,-2-7 16,-1-2-16,25 16 0,-1-2 15,-12-10-15,-8-8 0,2 3 16,4 1-16,-6 0 0,-6 2 16,7 2-16,4 5 0,-7-8 15,-4-5-15,3 3 0,3 1 16,2-1-16,-1-1 0,0 5 0,-1 5 16,-3-6-16,-2-2 0,5-2 15,4-1-15,-3 2 16,-3 1-16,5-2 0,6-1 0,-11-2 15,-6 1-15,9 5 0,5 4 16,-7-8-16,-4-4 0,7-1 16,3-3-16,-2-1 0,-4-2 15,6 6-15,3 4 0,-3 1 16,-1 2-16,2-4 0,2-3 16,-7 2-16,-4 2 0,6-3 0,3-3 15,-2 3-15,-3-1 0,4 3 16,3 1-16,2-5 0,2-2 15,0 3-15,3 2 0,-8-6 16,-5-2-16,6 4 0,5 5 16,-6-6-16,-4-3 0,7 3 15,5 3-15,-3-6 0,-3-3 0,3 2 16,3 3-16,-9-1 16,-6 0-16,7-1 0,6 1 0,-2-3 15,1-1-15,1 4 16,3 4-16,-8-4 0,-4-1 0,8 0 15,5 1-15,-6-1 0,-5-1 16,8-3-16,5-4 0,-6-3 16,-3-2-16,5 4 0,7 2 15,-6 1-15,-5 1 0,6 2 16,4 2-16,-8 0 0,-7-1 16,6 3-16,5 2 0,-6-2 0,-6-3 15,9 5-15,4 2 0,-6-3 16,-4 0-16,4-2 0,4 0 15,-8-4-15,-5-4 0,7-2 16,5 0-16,-3 2 0,0 1 0,1 2 16,3 0-16,-9-4 15,-5-2-15,8 6 0,7 5 16,-3-3-16,-3-3 0,3 0 16,2-1-16,-7 0 0,-4 0 0,5 1 15,4 0-15,-2 2 0,0 1 16,0-4-16,2-1 0,-7-3 15,-5-1-15,9 3 0,5 2 16,-7-1-16,-4-4 0,7 7 16,6 3-16,-7-3 0,-6-2 0,0 0 15,-1 1-15,-1-2 16,-2-1-16,5 0 0,5 0 0,-4-5 16,-2-3-16,-1 3 15,-2 1-15,-1 0 0,1 1 0,-3 1 16,0-1-16,2 1 0,0-1 15,3 2-15,1 1 16,-7 0-16,-6-2 0,-2 0 0,-2 0 16,3 0-16,2-1 0,0 1 15,0-1-15,-2 2 0,0 2 0,-5 0 16,-2 2-16,-14-5 0,4-1 16,3 0-16,1 0 15,-4 1-15,-2-1 0,2 1 16,2 0-16,-6-2 0,-1 1 15,-3-3-15,-2 1 0,-1 0 0,0 0 16,-4-1-16,0 1 16,-2 1-16,1-1 0,-2 0 0,0 1 15,0 3-15,-2 3 0,0-2 16,0 0-16,0-2 0</inkml:trace>
  <inkml:trace contextRef="#ctx0" brushRef="#br0" timeOffset="14930.2133">16548 3313 0,'0'0'0,"0"0"15,0 0-15,0 0 0,0 0 0,0 0 16,0 0-16,-3-18 15,3 18-15,0 0 0,0 0 16,11-18-16,-11 18 0,0 0 0,28-17 16,-12 11-16,1 2 0,5-1 15,4 1-15,-1 1 0,0 3 16,11 3-16,0 1 0,-3 2 16,-1 0-16,3 7 0,-3 1 15,-5 1-15,-5-1 0,-6 5 16,-2 4-16,-4-8 0,-3-3 0,-2 8 15,-3 5-15,-2 1 16,-1-1-16,-6 0 0,-4 0 0,0-2 16,-1 1-16,-6 0 0,-4 1 15,3-4-15,1 0 0,-6 0 16,-2-1-16,2-2 0,1 0 16,2-3-16,2-3 0,4-3 15,2-3-15,3-1 0,2-3 16,2 1-16,2-1 0,1-1 0</inkml:trace>
  <inkml:trace contextRef="#ctx0" brushRef="#br0" timeOffset="15147.6579">16756 3453 0,'0'0'0,"0"0"16,0 0-16,0 0 0,0 0 15,0 0-15,4 21 0,-4-21 16,6 22-16,-6-22 0,10 37 15,-7-14-15,-1 2 0,-1 4 16,-1 6-16,-1 9 0,-2 0 0,-1 5 16,-2 4-16,-1 9 0,-1 0 15,1 4-15,3-3 0,2-12 16,2-6-16,10-4 0,6-8 16,-4-9-16,-2-6 0,-3-3 15</inkml:trace>
  <inkml:trace contextRef="#ctx0" brushRef="#br0" timeOffset="15430.8024">17602 3243 0,'0'0'0,"0"0"0,0 0 16,0 0-16,0 0 0,-1 35 0,1-35 15,-2 35-15,2-14 0,0 8 16,0 10-16,0 1 0,0 1 0,0 19 16,1 18-16,-2-3 15,-2-1-15,0 19 0,-1 15 0,-3-14 16,-1-11-16,-3 11 0,0-2 16,-4 22-16,0-20 0,6-19 15,1-11-15,3-13 0,2-7 16,1-15-16,1-8 0,0-8 15</inkml:trace>
  <inkml:trace contextRef="#ctx0" brushRef="#br0" timeOffset="15666.7971">17579 3220 0,'0'0'0,"0"0"0,0 0 16,-26 3-16,26-3 0,-18 11 15,5 0-15,-1 3 0,-2 2 0,-2 3 16,-1 4-16,-4 6 0,2 0 16,-1 1-16,0 1 0,-1 5 15,4-2-15,4-6 0,1-5 16,5-5-16</inkml:trace>
  <inkml:trace contextRef="#ctx0" brushRef="#br0" timeOffset="15863.9237">17841 3110 0,'0'0'0,"0"0"0,0 0 15,0 0-15,0 0 0,0 0 16,34 9-16,-34-9 0,32 15 0,-12-5 15,2 0-15,1 2 16,0 3-16,2 0 16,0 3-16,6 6 0,-1 2 0,-5-3 0,-3-5 15,-4-3-15</inkml:trace>
  <inkml:trace contextRef="#ctx0" brushRef="#br0" timeOffset="16280.0363">18540 3966 0,'0'0'0,"0"0"0,23-2 0,-4 1 16,3 0-16,17-2 0,7-3 15,2 3-15,3-1 0,21 1 16,20-2-16,-3 1 0,-6 4 0,19-2 16,0 0-16,3-3 0,-10 2 15,38 2-15,-11 2 0,-20-7 16,-12-3-16,0 2 0,-1 2 16,-8 1-16,-5 0 0,7 0 15,7 1-15,-9 1 0,-2 4 0,4-6 16,6-2-16,-9 2 15,-5 1-15,5 3 0,5 2 16,-10 0-16,-6 2 0,-5-2 16,-3-4-16,-4 4 0,-4 1 0,1-1 15,2 1-15,-10-2 0,-6 1 16,3-2-16,2 0 0,-9-7 16,-6-5-16,-10 4 0,-6 3 15,-5 0-15</inkml:trace>
  <inkml:trace contextRef="#ctx0" brushRef="#br0" timeOffset="16665.0018">21812 3462 0,'0'0'16,"0"0"-16,29 4 0,-14-2 0,4 2 16,15 4-16,7 0 15,2 3-15,1 0 0,18 7 0,5 3 16,7 1-16,-7-2 0,10 4 16,-2-1-16,-13-2 0,-9 0 15,3-2-15,-2-2 16,-9 1-16,-6-1 0,-2-1 0,-1-3 15,-8-3-15,-3-2 0,-5 4 0,-3 2 16,-5-2-16,-1-1 0,-5 4 16,-5 0-16,-4 1 0,-4-2 15,-12 3-15,-9 4 0,-11 1 16,-7 0-16,-25 10 16,-10 6-16,0-1 0,1 1 0,-20 15 15,-3 5-15,-10 4 0,36-19 16,24-12-16</inkml:trace>
  <inkml:trace contextRef="#ctx0" brushRef="#br0" timeOffset="16897.5667">22734 4505 0,'0'0'0,"0"0"15,0 0-15,0 0 0,-5 22 0,5-22 16,-29 37-16,12-18 0,3-3 0,1-2 16</inkml:trace>
  <inkml:trace contextRef="#ctx0" brushRef="#br0" timeOffset="18780.94">11462 4344 0,'0'0'0,"-6"-5"0,-3 0 16,-1-1-16,-1 1 0,-7-4 15,-2-2-15,-2-1 0,0 0 0,-3 2 16,-3 0-16,1 1 0,-1 0 16,-8 0-16,-3 1 0,2 3 15,0 2-15,-12 3 0,-5 2 16,4 1-16,4 4 0,-9 5 16,-6 4-16,-6 5 0,5 2 0,-2 4 15,-2 5 1,-5 2-16,8-2 0,-23 21 0,11 0 15,12-8-15,9-5 0,5 1 0,6 2 16,4-3-16,2 0 0,7 1 16,6 0-16,6 0 0,5-1 15,6 4-15,2 1 16,5-5-16,2-1 0,10 1 16,7 1-16,4-5 0,4-4 0,7 3 15,5 3-15,-1-1 16,2 0-16,6-2 0,6 0 0,0-5 15,1-3-15,3-8 0,3-5 16,1 0-16,0-1 0,7-3 16,7-1-16,-2-6 0,0-6 0,3-1 15,1-2-15,-3-4 0,-4-1 16,0-6-16,-1-5 0,-6-4 16,-4-3-16,2 2 15,0 1-15,-1-2 0,-3-1 0,-6-6 16,-5-1-16,-2-1 0,-1-1 15,-4-3-15,-1-2 0,0-1 16,3 1-16,-8-5 16,-5-5-16,-8 2 0,-7 1 0,-2-4 15,-1-3-15,-8-1 0,-5 0 0,-6 0 16,-5 0-16,-3 9 0,-5 5 16,-13-1-16,-7-1 15,-3 5-15,-1 3 0,-7 4 0,-4 2 16,-1 1-16,-2 5 0,-6 5 15,-4 6-15,0 5 0,-1 3 16,-4-2-16,-4-1 0,3 1 16,3 2-16,-6 6 0,-5 6 15,11 7-15,9 4 0,0 3 16,1 1-16,5 2 0,1 3 0,8 6 16,3 3-16,16-10 0,9-7 15,8-6-15</inkml:trace>
  <inkml:trace contextRef="#ctx0" brushRef="#br0" timeOffset="19397.5433">9155 3275 0,'0'0'0,"-13"-4"16,-4-4-16,0 5 0,-3 0 0,0 2 15,0 0-15,-10 3 0,-4 4 16,1 2-16,0 2 0,-14 10 15,-3 7-15,5 2 0,4 0 0,-10 13 16,0 5-16,-7 11 16,1 2-16,-3 19 15,-1 13-15,4 9 0,10-5 16,14-18-16,9-12 0,3 22 16,9-12-16,12-15 0,9-13 15,6-2-15,2-3 0,1-11 16,-2-6-16,11-5 0,6-4 15,-1-6-15,1-3 16,15-7-16,13-4 0,-8-2 0,-6 0 16,0-7-16,-1-4 0,1 2 15,2 0-15,4-5 0,3-5 16,-6-3-16,-5-1 0,-14 8 0,-9 7 16,-8 3-16</inkml:trace>
  <inkml:trace contextRef="#ctx0" brushRef="#br0" timeOffset="19814.261">8855 4095 0,'0'0'0,"0"0"0,0 0 16,0 0-16,22-15 0,-22 15 16,30-5-16,-10 0 0,3 0 15,3 0-15,4 2 0,-1-1 16,-1 1-16,6 2 0,-2 1 15,-1 1-15,-1 2 0,2 2 16,-3 1-16,-6 1 0,-6 0 0,-8 1 16,-5-1-16,-5 2 0,-4-2 15,-3 1-15,-3-1 16,-2 1-16,-2-1 0,-4 2 0,-1-2 16,-1-1-16,1 0 0,-2 1 15,1 0-15,4 0 0,0-2 16,3 2-16,3-1 0,3 0 15,1 0-15,3 1 0,1 2 16,1 0-16,2 3 0,0 0 16,1 1-16,0 2 0,1-2 15,1 2-15,2-2 0,-1 0 0,-1 1 16,2-1-16,0 0 16,1-2-16,-1-4 0,1-1 0,-1-1 15,2-1-15,0-3 0,0-3 16,2-5-16,-1 2 0,-2 0 15,0 2-15</inkml:trace>
  <inkml:trace contextRef="#ctx0" brushRef="#br0" timeOffset="20230.2384">9048 4209 0,'0'0'0,"0"0"0,0 0 16,0 0-16,0 0 0,0 0 15,0 0-15,0 0 0,0 0 0,0 0 16,-10 25-16,10-25 0,0 0 16,-13 33-16,13-33 0,-8 29 15,5-14-15,0 4 0,1 0 16,-1 2-16,0 0 0,2 1 15,1 1-15,-2 5 0,1-2 0,1 0 16,1-1-16,2-5 0,0-1 16,-1-4-16,0-3 15,1-1-15</inkml:trace>
  <inkml:trace contextRef="#ctx0" brushRef="#br0" timeOffset="20566.4683">9091 4327 0,'0'0'0,"0"0"15,0 0-15,0 0 0,0 0 0,29-14 16,-29 14-16,27-10 0,-27 10 16,30-11-16,-14 5 0,1 1 15,-1 1-15,1 0 0,0-1 16,-3 1-16,0 3 0,-4-1 15,1 2-15,-1-1 0,-1 1 0,-1 0 16,-4 3-16,0 0 16,0 0-16,-3 1 0,-1 1 0,-2 1 15,-3 0-15,-1 2 0,-3 2 16,-1-1-16,0 1 0,0 1 16,1 1-16,-2-1 0,1 1 15,0 1-15,3-1 0,1-5 16,3-2-16,3-5 0,-2-3 15,2 1-15,0-1 0,0 3 16</inkml:trace>
  <inkml:trace contextRef="#ctx0" brushRef="#br0" timeOffset="21398.543">8768 4510 0,'0'0'0,"0"0"15,-27 3-15,11-1 0,-1 1 0,-6-1 16,0 2-16,-3-3 0,-4-1 0,-6-2 15,2-3-15,0-4 0,0-4 16,0-5-16,1-4 0,6-3 16,5-1-16,1-9 15,5-2-15,4-3 0,5-2 0,4-3 16,6-2-16,4-4 0,4-1 16,13-9-16,8 1 0,0 2 15,1 1-15,9-7 0,3 3 16,1 9-16,1 6 0,13-11 15,-12 13-15,-8 14 0,-5 10 0,-7 12 16,-1 9-16,-6 3 0,-4 1 16,-10 8-16,0 7 0,-4 6 15,-1 8-15,-3 5 0,-3 5 16,-3-3-16,-2 3 0,-4 13 16,-1 4-16,-7-2 0,-3-2 0,0 6 15,2 2-15,-12 20 0,2-16 16,0-15-16,-1-10 15,11-13-15,6-8 0,8-10 0,3-7 16,2-3-16,1-3 0,2-11 16,1-5-16,5-11 0,5-10 0,13-13 15,6-9-15,8-5 16,5-2-16,12-13 0,1-1 16,25-21-16,-10 19 0,-13 23 15,-11 18-15,-10 12 0,-7 10 16,-9 13-16,-6 7 0,-6 1 0,-4 1 15,-2 10-15,1 7 16,-5-1-16,-2 5 0,-3 5 16,-3 2-16,-4 10 0,-3 5 0,0 5 15,-1 3-15,3 3 0,4 2 16,1 0-16,4 1 0,7-7 16,6-6-16,0 7 0,-1-18 15,-3-11-15</inkml:trace>
  <inkml:trace contextRef="#ctx0" brushRef="#br0" timeOffset="21831.8603">10058 3650 0,'0'0'0,"0"0"16,0 0-16,22-11 0,-22 11 0,24-8 15,-6 3-15,3-1 0,2 1 16,4 0-16,4 0 0,7-1 16,-2 2-16,-2 1 0,-1 3 15,0 1-15,-6 3 0,-11 1 16,-7 5-16,-8-1 0,-5 2 15,-1-2-15,2-2 0,1-1 0</inkml:trace>
  <inkml:trace contextRef="#ctx0" brushRef="#br0" timeOffset="22031.0605">10050 3788 0,'0'0'0,"0"0"0,0 0 16,0 0-16,0 0 0,0 0 15,-7 27-15,7-27 0,0 24 0,0-7 16,1 4-16,1 1 15,0 1-15,0 8 0,1 8 0,1 12 16,-2 1-16,-1 15 0,0 2 16,0-3-16,0-3 0,0 8 15,3 7-15,-2-11 16,0-10-16,4 1 0,0-7 16,1-13-16,-1-11 0,-1-7 0,-2-5 15,-1-5-15</inkml:trace>
  <inkml:trace contextRef="#ctx0" brushRef="#br0" timeOffset="22280.5022">10282 3962 0,'0'0'0,"11"-7"0,1 0 16,1 0-16,1 1 0,10-1 15,6 1-15,-1 1 0,0 3 16,7 3-16,0 4 0,-4-1 0,-3 3 15,-7 6-15,-4 5 16,-5 1-16,-3 2 0,-9 7 0,-7 6 16,-7 4-16,-4-3 0,-9 4 15,-5 4-15,-3-4 0,-1-2 16,-9 3-16,-3-3 16,7-7-16,2-6 0,6-5 0,9-4 15,7-5-15</inkml:trace>
  <inkml:trace contextRef="#ctx0" brushRef="#br0" timeOffset="22464.2777">10358 4066 0,'0'0'16,"0"0"-16,0 0 0,0 0 0,26 20 16,-26-20-16,35 23 0,-13-7 15,2 1-15,3 3 0,5 3 16,10 5-16,1-1 0,14 8 15,3 4-15,8 4 0,-3-2 0,-6-6 16,-15-8-16,-11-7 0</inkml:trace>
  <inkml:trace contextRef="#ctx0" brushRef="#br0" timeOffset="22626.5196">11966 3702 0,'0'0'0,"0"0"0,-2 26 16,2-26-16,-2 28 0,2-28 0</inkml:trace>
  <inkml:trace contextRef="#ctx0" brushRef="#br0" timeOffset="26764.047">15162 3815 0,'0'0'0,"0"0"16,0 0-16,0 0 0,-22 5 0,22-5 16,-16 6-16,7-1 0,0 2 0,1 2 15,0 1-15,0 1 16,-1 1-16,-2 2 0,-1 4 15,-3 5-15,2 1 0,1 7 16,2 8-16,1-1 0,2 2 0,-1 16 16,2 4-16,2-10 0,1-10 15,0-8-15</inkml:trace>
  <inkml:trace contextRef="#ctx0" brushRef="#br0" timeOffset="26881.1165">14893 4943 0,'0'0'0,"-1"7"0,-1 3 15,-2 4-15,0 0 0,-3 12 0,1 3 16,-2 4-16,0 5 0,1 12 16,1 2-16,2 3 0,0 1 0,1 15 15,1 1-15,0-7 0,1-16 16,0-12-16</inkml:trace>
  <inkml:trace contextRef="#ctx0" brushRef="#br0" timeOffset="27581.4025">14801 6311 0,'0'0'15,"0"10"-15,1 4 0,-1 2 16,0 3-16,0 11 0,1 4 16,0 2-16,0 1 0,2 12 15,3 1-15,-1-1 0,0 0 16,-1 15-16,-1 2 0,-4-3 16,-2-1-16,-3 14 0,0 2 15,-1-1-15,1 1 0,-1 12 16,1 3-16,-1 23 0,-1-19 0,5-12 15,3-7-15,1-5 0,1-5 16,0 2-16,2 2 0,-3-6 16,-1-2-16,2 3 0,1 2 15,-1 2-15,2 0 0,-3 3 16,0 1-16,-2-3 16,0-1-16,5 19 0,5 14 15,-1-18-15,-2-12 0,-1-5 0,-2-3 16,-4 0-16,-2 1 0,1 7 15,4 6-15,-1-5 0,-1-3 0,-3 1 16,-2 0 0,2 1-16,0 0 0,1-1 0,1-1 0,3-7 15,4-2-15,3 0 0,2 0 16,-4-3-16,-2-3 0,0 3 16,1 0-16,-1 3 15,1 4-15,-2 5 0,1 4 0,-2 0 0,0-1 16,1 4-16,-1 3 15,0-4-15,-1 0 0,2 0 16,1 3-16,-1-5 0,-2-1 16,1 1-16,0 1 0,1-3 15,-1-3-15,1-1 0,2 0 16,2-2-16,0-1 0,0 3 0,-1 4 16,-4-3-16,-1-3 0,0 2 15,1 2-15,-3-6 0,-1-5 16,1 4-16,2 4 0,0-5 15,1 0-15,0-4 0,-1 0 16,-4-8-16,-3-8 0,3 5 0,1 1 16,2-3-16,2-3 0,-2-1 15,-1 0-15,1 0 0,1 0 16,-4-1-16,0-2 0,1 1 16,2-1-16,0-1 0,0-2 15,3-2-15,0-2 0,-3 1 16,-2-2-16,0-8 0,1-5 0,6 0 15,3 3 1,-5-14-16,-1-2 0,-1-2 0</inkml:trace>
  <inkml:trace contextRef="#ctx0" brushRef="#br0" timeOffset="31232.2918">14923 9776 0,'0'0'15,"0"0"-15,0 0 0,0-27 16,0 14-16,0-5 0,1-3 0,0-4 16,1-3-16,0-4 0,0 6 15,-1 3-15</inkml:trace>
  <inkml:trace contextRef="#ctx0" brushRef="#br0" timeOffset="33533.1797">22319 5409 0,'0'0'0,"0"0"0,0 0 16,0 0-16,0 0 0,0 0 0,0 0 16,32 12-16,-32-12 0,27 7 15,-11-4-15,3 0 0,1-2 0,2 1 16,3 1-16,1-1 15,0 1-15,10-2 0,2 0 16,-2 0-16,0 1 0,0 0 0,1-1 16,8-2-16,-4-1 0,0 0 15,-1 0-15,-3 1 0,0-2 16,-5 3-16,-4 0 0,-3 0 16,-4 0-16,-5 0 15,-3 0-15,-2 0 0</inkml:trace>
  <inkml:trace contextRef="#ctx0" brushRef="#br0" timeOffset="33747.9962">22740 5602 0,'0'0'0,"0"0"16,0 0-16,0 0 0,-17 11 0,12-3 16,0 1-16,0 2 15,1 2-15,0 3 0,-1 2 16,1 3-16,-2 2 0,1 8 15,-1 2-15,1 4 0,-1 2 0,2 9 16,2-1-16,3-4 0,1-6 16,5-5-16,3-8 0,-3-5 15,0-3-15,-2-2 0</inkml:trace>
  <inkml:trace contextRef="#ctx0" brushRef="#br0" timeOffset="33998.2327">23517 5227 0,'0'0'0,"0"0"15,0 0-15,0 0 0,0 0 0,11 26 16,-11-26-16,5 31 0,-3-9 16,1 4-16,-1 4 0,-1 4 0,0 2 15,-1 18-15,-1 3 16,0 12-16,-1 0 0,-2 14 15,-1 0-15,-2-4 0,0-5 0,0 14 16,-1-2-16,-1 2 16,2-10-16,-1 20 0,4-18 15,1-23-15,0-14 0,1-13 16,1-10-16,-1-5 0</inkml:trace>
  <inkml:trace contextRef="#ctx0" brushRef="#br0" timeOffset="34215.8925">23627 5123 0,'0'0'0,"0"0"0,0 0 0,0 0 15,0 0-15,-23 2 0,23-2 16,-22 19-16,7-5 0,0 6 15,-2 2-15,-1 5 0,-2 3 0,-6 11 16,1 1-16,0 1 0,4-8 16,4-6-16</inkml:trace>
  <inkml:trace contextRef="#ctx0" brushRef="#br0" timeOffset="34414.1765">23809 5152 0,'0'0'16,"0"0"-16,0 0 0,0 0 0,0 0 15,35 14-15,-35-14 16,35 18-16,-15-9 0,4 5 0,6 3 16,1 1-16,1 1 0,12 12 15,4 2-15,-1 2 0,-8-7 0,-8-6 16</inkml:trace>
  <inkml:trace contextRef="#ctx0" brushRef="#br0" timeOffset="35165.0158">26140 5228 0,'0'0'0,"0"0"0,0 0 15,0 0-15,0 0 0,0 0 16,0 0-16,-28 13 0,28-13 0,-33 15 16,11-4-16,-4 1 0,-1 3 15,-5 2-15,-2 1 0,-14 5 16,-1-1-16,-13 5 0,0-1 16,5 0-16,5-2 0,-9 3 15,4-3-15,7 0 0,7-3 0,3 2 16,7-1-16,5-4 0,5-2 15,4-3-15,5-2 0,4-2 16,2-2-16,4 3 0,1 1 16,3-3-16,3-1 0,1-1 15,2-1-15,0 2 0,1 2 0,3-1 16,2 1-16,3 1 16,4-1-16,2 2 0,1 0 0,2 0 15,2 0-15,3 1 16,5 0-16,-1-1 0,0-1 15,3 2-15,3 0 0,-3 1 0,-2-2 16,6 4-16,-2-2 0,-2 1 16,-3-1-16,-3-1 0,-2-1 15,0 0-15,-2-1 0,1-3 16,-1 1-16,-3-1 0,-3 0 0,-2-2 16,-2 0-16,1-2 15,-2 0-15,-1 0 0,-1 2 16,-1-1-16,-1 1 0,-2-3 15,-2 0-15,0 1 0,-1-2 0,-2-1 16,-1 2-16,1-1 0,-2 1 16,-2-2-16,2 0 0,-2 0 15,0 0-15,0 0 0,1 2 16,-1-2-16,-1 4 0,-3-2 16,-4 1-16,1-1 0,1 1 0,0-2 15</inkml:trace>
  <inkml:trace contextRef="#ctx0" brushRef="#br0" timeOffset="36464.562">25637 5738 0,'0'0'0,"0"0"0,0 0 15,0 0-15,0 0 0,16-17 0,-16 17 0,0 0 16,24-7-16,-24 7 0,26-7 16,-10 5-16,3 0 0,4 1 15,4-1-15,1 4 0,2 0 16,12 2-16,1 1 0,1 0 16,0 1-16,14 1 15,0-2-15,-3 1 0,-3-2 0,10 2 16,-3-1-16,-3 1 0,-3 1 15,8-4-15,-2-2 0,-2-2 0,-2 0 16,2 0-16,2-2 0,-3 5 16,-2 0-16,10-2 15,1-2-15,-5-1 0,0 2 0,0-2 16,0 1-16,-3 1 0,-1 2 16,23 0-16,-7 1 0,-13-2 15,-8-1-15,-2-1 0,1 1 16,-7-2-16,-3 1 0,1 2 15,0 2-15,-17-2 0,-1-2 0,0 0 16,2-1-16,1 1 0,-2 0 16,-2 1-16,0 0 0,-4 0 15,-3 0-15,-3 0 0,-1-1 16,-1 1-16,-1-1 0,-4 2 16,1 0-16,-1 0 0,1 1 0,-3 0 15,0-1-15,-1 0 16,0-2-16,0 2 0,0 0 15,-2 0-15,4 1 0,-4-1 0,2 0 16,0 0-16,0 1 0,-2-1 16,2-1-16,-2 1 0,0 0 15,3-2-15,-3 2 0,3-1 16,-1 0-16,0 1 0,1 0 16,-1-1-16,0-2 0,0 2 15,-2 1-15,4-2 0,-2 1 16,-2 1-16,2-3 0,-2 3 0,2-2 15,-2 2-15,2-2 16,-2 2-16,3 0 0,-3 0 16,0 0-16,0 0 0,0-2 0,0 2 15,0 0-15,0 0 0,0 0 16,0 0-16,0 0 0,0 0 16,0 0-16,0 0 0,0 0 15,0 0-15,0 0 0,0 0 16,0 0-16,0 0 0,0 0 0,0 0 15,0 0-15,-7 4 0,7-4 16,-10 1-16,10-1 0,-8 2 16</inkml:trace>
  <inkml:trace contextRef="#ctx0" brushRef="#br0" timeOffset="41065.1276">24189 8764 0,'0'0'0,"-7"-4"0,-2-3 0,-1 0 15,-1-1-15,-8-1 0,-4 0 16,0 0-16,-1 1 0,-8-3 15,-3 2-15,1 4 0,0 2 16,-5 3-16,-3 3 0,2 1 16,-1 1-16,-12 9 0,-3 7 15,4 3-15,2 3 0,-8 5 0,-1 2 16,3-1-16,2 0 0,-5 8 16,2 2-16,5-3 0,4-1 0,-14 18 15,12-3-15,5-8 16,5-4-16,4 6 0,5 4 15,7-8-15,5-4 0,3 2 0,2 1 16,-2-7-16,0-2 0,4 5 16,3 6-16,3-6 0,4-1 15,5-2-15,4 0 0,1-1 16,0-1-16,5 2 0,0 1 16,-4-16-16,-1 3 0,3 1 15,3 2-15,-2-1 0,-1-2 16,5 2-16,5-1 0,1-1 0,2-1 15,-2 5-15,1 3 16,-2-5-16,0-2 0,4 1 0,5 2 16,-6-6-16,-1-1 0,4 1 15,2 2-15,1 1 0,1-3 0,5 3 16,1-1 0,-7-4-16,-2 0 0,6 4 0,1 1 15,-7-9-15,1 0 0,3-1 16,4 1-16,-3-1 0,-2-1 15,4 0-15,3 1 0,-6-2 16,-3-4-16,3 0 0,3-1 16,-2-1-16,-1-3 0,0-2 0,0-1 15,1 0-15,1-1 0,-1-1 16,-1-2-16,0-1 0,0-1 16,2-3-16,2 0 0,-5-3 0,-2-1 15,5 0-15,4 0 16,-6 0-16,-4-2 0,6-3 15,3-3-15,-3 0 0,-2 2 0,0-2 16,-1-3-16,-1 0 0,-2 2 16,2-3-16,0-3 15,-1 3-15,-2 2 0,3-7 0,2-5 16,-6 4-16,-2 3 0,0-5 16,0-2-16,-4 0 0,-4 3 0,9-11 15,2-1-15,-5 5 16,-4 3-16,-3-2 0,1-1 15,-3 2-15,-2 4 0,1-3 0,0 1 16,-1 2-16,-1 1 0,0-2 16,-1-2-16,-2 3 15,-2 2-15,1 1 0,-1-1 16,-2 5-16,1 2 0,-2-3 0,0-1 16,-1 3-16,-1 0 0,-1 1 15,0 1-15,-1 1 0,-1 3 0,0-3 16,1-1-16,-1 7 15,-3 2-15,1-1 0,0 1 0,1-1 16,0 2-16,-2-3 0,1 0 16,0 3-16,1-1 0,-2-1 15,1 0-15,-1 3 0,1 0 16,-1 0-16,1-3 0,-1 2 16,2-2-16,-1 2 0,1 0 15,-2 0-15,1 2 0,-2-1 16,0-1-16,0 5 0,0-1 15,1 0-15,-1 1 0,-1 0 0,1 2 16,-1-3-16,-1 0 16,1 0-16,2 1 0,-2-1 0,0-1 15,1 1-15,-1 1 0,0 2 16,1 1-16,-1-1 0,0-1 0,-2 1 16,-2 0-1,1 1-15,0-2 0,-1 2 0,-1-1 16,2 1-16,0 3 0,0-1 0,-2 1 15,6-1-15,-1 0 16,-1 1-16,0 1 0,1-1 16,-1 0-16,-1 1 0,-1-1 15,0 0-15,0 1 0,1 1 0,0-1 16,-1 0-16,0-1 0,1 0 16,0 1-16,1-1 0,1 1 15,0-1-15,-1 1 0,-1 0 16,0-1-16,-1 1 0,-1-1 15,0 0-15,1-1 0,-1 0 0,-1 1 16,1 0-16,1 1 0,0-2 16,1 1-16,0 0 0,0-1 15,-2 2-15,0 0 0,0-1 16,1 0-16,-1 0 0,0-1 16,0 2-16,1 0 0,-1 0 15,-1-2-15,1 2 0,0 1 0,-1 0 16,-3-2-16,1 2 0,0 0 15,-3 2-15,-1-1 16,-5 3-16,1 1 0,-4 0 0,-2 2 16,0-1-16,1 1 0,-1 1 15,-2 2-15,0 1 16,1-1-16,-4 2 0,3 0 16,2-1-16,3 0 0,2-1 0,2-1 15,2 1-15,3 0 0,3 0 16,2 1-16,2-1 0,2-2 0,3 0 15,0-3-15,1 0 0</inkml:trace>
  <inkml:trace contextRef="#ctx0" brushRef="#br0" timeOffset="41547.9983">25204 7699 0,'0'0'0,"0"0"0,0 0 0,26-2 15,-26 2-15,32-2 0,-8 2 16,6-2-16,4 2 0,17-3 16,6-3-16,11 2 0,0 2 0,12 1 15,-1-1-15,-5 1 0,-5 1 16,3 4-16,-5 1 0,-14 3 16,-10 0-16,-7 2 0,-10 0 15,-9-4-15,-4-1 0,-3-2 16</inkml:trace>
  <inkml:trace contextRef="#ctx0" brushRef="#br0" timeOffset="41780.9592">25763 7862 0,'0'0'15,"0"0"-15,0 0 0,0 0 0,0 0 0,-5 27 16,5-27-16,-2 36 0,2-11 15,0 6-15,0 5 16,0 12-16,-1 3 0,-1 6 16,0 5-16,0 8 0,0-5 0,0 6 15,1-5-15,1 2 0,1-10 16,3-8-16,4-8 0,2-13 16,1-10-16,-2-4 0,-3-4 15,-1-3-15</inkml:trace>
  <inkml:trace contextRef="#ctx0" brushRef="#br0" timeOffset="42065.1013">26106 8213 0,'0'0'0,"0"0"0,0 0 0,0 0 16,0 0-16,0 0 0,26 4 0,-26-4 15,0 0-15,33 10 0,-33-10 16,20 17-16,-13-5 0,0 2 15,-3 1-15,0 2 0,-3 1 0,-1 1 16,-1 0-16,-2 1 0,1-2 16,0 5-16,1-4 15,1-2-15,1-2 0,2-3 16,3-1-16,2-3 0,1-1 0,8-2 16,5-3-16,1-3 0,3-4 15,4-5-15,6-6 0,-3-1 16,0-2-16,0-1 0,-7 4 15,-4 3-15</inkml:trace>
  <inkml:trace contextRef="#ctx0" brushRef="#br0" timeOffset="42381.8563">26774 7921 0,'0'0'0,"0"0"15,0 0-15,0 0 0,35 3 0,-35-3 16,44 3-16,-17-1 16,2 1-16,8 3 15,9 3-15,6 3 0,-2-1 0,4 2 16,-8 1-16,-4-2 0,-3 1 16,2 0-16,-5-1 0,-7-1 15,-5 1-15,-7 1 0,-5 4 16,-7-3-16,-3 2 0,-8 2 0,-7 4 15,-4 1-15,-2 4 0,-7 0 16,-7 3-16,-6 6 0,2 1 16,0-2-16,1 0 0,1-1 15,5-6-15,8-7 0,4-7 16,5-3-16,3-3 0,3-2 16</inkml:trace>
  <inkml:trace contextRef="#ctx0" brushRef="#br0" timeOffset="42614.233">27616 7558 0,'0'0'0,"0"0"16,0 0-16,0 0 0,0 0 16,0 0-16,36-2 0,-36 2 15,43 0-15,-13 1 0,6 2 16,2-2-16,0 2 0,15-2 0,1-1 15,11 2-15,-2 1 0,3 3 16,-7 0-16,-8 0 0,-3 1 16,-9 2-16,-4-1 0,-8 0 15,-6-4-15,-4 0 0</inkml:trace>
  <inkml:trace contextRef="#ctx0" brushRef="#br0" timeOffset="42848.3348">28072 7742 0,'0'0'0,"0"0"15,0 0-15,0 0 0,0 0 0,4 24 16,-4-24-16,4 45 0,-3-16 16,-2 6-16,-2 3 0,0 5 15,-2 1-15,-3 20 0,-3 18 16,1 0-16,1-2 0,-1 13 0,1 12 15,5-10-15,3-8 0,4-3 16,4-14-16,2 3 0,-3-23 16,-1-16-16</inkml:trace>
  <inkml:trace contextRef="#ctx0" brushRef="#br0" timeOffset="43064.6539">29039 8330 0,'0'0'0,"0"0"0,0 0 16,1 27-16,-1-27 0,1 42 15,-2-10-15,0 5 0,0 3 0,-5 22 16,-2 7-16,1 1 0,1-13 15,2-10-15</inkml:trace>
  <inkml:trace contextRef="#ctx0" brushRef="#br0" timeOffset="43282.4516">29629 8555 0,'0'0'0,"0"0"16,0 0-16,-33 24 0,13-10 0,2 0 16,3-3-16,1-1 15</inkml:trace>
  <inkml:trace contextRef="#ctx0" brushRef="#br0" timeOffset="49181.8197">16196 14008 0,'0'0'0,"0"0"0,-4-14 0,1 7 0,-1-2 16,1-1-16,-2-1 15,1 0-15,-1 0 0,-3-1 0,1 1 16,1 1-16,0 1 0,1 3 16,-1 3-16,1 5 0,-1 3 15,-1 8-15,0 6 0,-2 10 16,0 4-16,1 9 0,1 7 15,-1 16-15,0 1 0,0 20 16,1 6-16,0 7 0,2-6 0,-1 18 16,1 2-16,-4 27 15,-1-19-15,3 0 0,3 0 16,2-14-16,-1-12 0,3-1 0,2 0 16,2-15-16,3-8 0,2-3 15,4-3-15,-1-12 16,0-8-16,-3-14 0,-4-11 0,0-5 15</inkml:trace>
  <inkml:trace contextRef="#ctx0" brushRef="#br0" timeOffset="49599.008">16689 14705 0,'0'0'0,"0"0"0,0 0 16,0 0-16,0 0 0,0 0 0,-25 2 15,25-2-15,-23 15 16,6-1-16,-2 4 0,-2 0 0,-1-1 16,-9 10-16,-1 6 0,-1-1 15,-1 0-15,-9 9 0,1 0 16,3-3-16,2-5 0,-6 5 15,2 0-15,7-4 0,7-3 0,0 0 16,6-3-16,7-4 16,4-3-16,7-4 0,3-1 15,2-1-15,1-1 0,7-2 16,6-2-16,3 2 0,3 0 0,3-1 16,0-2-16,4-1 0,3-1 15,2 1-15,1 0 0,4 1 16,2-1-16,0 2 0,4-1 15,-1 0-15,2 1 0,11-2 16,2-1-16,-15-3 0,-11 0 0,-9-1 16</inkml:trace>
  <inkml:trace contextRef="#ctx0" brushRef="#br0" timeOffset="50048.075">17065 15296 0,'0'0'0,"0"0"16,0 0-16,-18-20 0,12 9 15,-1 1-15,0-1 0,-2 3 16,-4 0-16,-6 4 16,-6 5-16,1 9 15,1 9-15,2-3 0,2 0 0,0 6 16,2 6-16,-3 8 0,1 2 15,6 2 1,5 1-16,5-5 0,4-4 16,2-10-16,3-6 0,4-2 15,3-5-15,-2-4 0,0-3 0,5-10 16,2-8-16,2-1 0,2-4 16,2-7-16,0-1 0,-2 2 15,-1 3-15,0 3 0,-2 4 16,-3 3-16,-4 0 0,1 6 15,3 3-15,-3 4 0,-1 3 0,-2 6 16,0 5-16,-1 0 16,-1 1-16,5 3 0,1 1 15,2 2-15,3 0 0,8 8 16,4 1-16,-4-9 0,3-2 0,13 1 16,5-1-16,2-7 0,0-4 15,-6-1-15,-11-2 0,-8-1 16</inkml:trace>
  <inkml:trace contextRef="#ctx0" brushRef="#br0" timeOffset="50431.4794">20185 13890 0,'0'0'0,"0"0"16,0 0-16,0 24 0,0-24 0,0 33 15,0-7-15,-2 9 16,-2 8-16,-1 7 16,-2 8-16,0 12 0,0-4 15,0 16-15,2 14 0,0 9 0,2-7 16,3 9-16,3-3 16,6 25-16,2-20 0,5-8 0,4-6 15,-1-16-15,1-10 0,-7-20 16,-4-17-16,-2-10 0</inkml:trace>
  <inkml:trace contextRef="#ctx0" brushRef="#br0" timeOffset="50800.4831">20813 14436 0,'0'0'0,"0"0"16,0 0-16,0 0 0,0 0 16,-22 9-16,22-9 0,-25 21 0,7-8 15,-3 6-15,-3 3 16,-2 3-16,-2 0 0,-8 12 16,-2 3-16,-4 6 0,5-3 0,-6 10 15,2 1-15,7-7 0,6-5 16,3-1-16,5-6 0,6-5 15,3-5-15,4-3 0,4-3 16,4-5-16,3-1 0,13 0 16,9-1-1,5-3-15,3-4 0,2 1 16,-1-2-16,5-2 0,3-1 0,-1-3 16,-1-2-16,19-2 15,8-2-15,-4-2 0,-3-2 16,-10 2-16,-15 2 0,-10 3 0</inkml:trace>
  <inkml:trace contextRef="#ctx0" brushRef="#br0" timeOffset="51317.5759">21415 14294 0,'0'0'16,"0"0"-16,0 0 0,0 0 16,-7 18-16,7-18 0,-3 35 15,2-10-15,0 5 0,0 9 16,0 7-16,1 15 0,1 2 0,1 18 16,3 4-16,-2 5 0,-1-10 15,1 7-15,1-5 0,1-7 16,2-15-16,0-4 0,-3-11 15,1-16-15,2-6 0,-1-12 16,-3-6-16,1-2 0,1-1 0,0-9 16,3-7-16,-1-4 0,0-3 15,0-6-15,1-9 16,0 0-16,2 0 0,1 3 0,2 2 16,-2 4-16,-2 3 0,5 0 15,0 4-15,0 5 0,1 4 16,-3 6-16,0 0 0,-2 3 15,0 1-15,0 5 0,0 4 16,-5 2-16,1 2 0,-3 5 16,-1 3-16,-1 2 0,-2-1 0,-2 3 15,-2 3-15,-2-1 16,-2-2-16,-3 2 0,-4-1 16,1-2-16,-1-3 0,-2 2 0,-1-2 15,0-2-15,2-1 0,-3-5 16,-1-2-16,5-6 0,3-1 15,2 0-15,2-2 0,3 0 16</inkml:trace>
  <inkml:trace contextRef="#ctx0" brushRef="#br0" timeOffset="51781.6962">24255 13715 0,'0'0'0,"0"0"16,0 0-16,2 24 0,-2-24 0,5 34 15,-4-5-15,-1 6 16,0 4-16,-2 18 0,-2 5 0,0 18 15,-1 2-15,0 17 0,2 0 16,-2 11-16,1-9 0,1 10 16,2-4-16,3 27 0,2-19 15,3-11-15,2-8 0,-1-21 16,1-13-16,0-8 0,-1-6 16,1-7-16,-1-5 0,-2-11 0,-2-8 15,0-6-15</inkml:trace>
  <inkml:trace contextRef="#ctx0" brushRef="#br0" timeOffset="52182.0278">24726 14396 0,'0'0'0,"0"0"0,0 0 0,0 0 15,0 0-15,0 0 0,-31 13 16,31-13-16,-32 23 0,11-6 16,-4 3-16,-1 4 0,0 1 0,-11 11 15,-4 2 1,1-1-16,1-1 0,-7 7 0,-6 3 16,9-5-16,7-3 0,2 2 15,5-4-15,7-7 0,4-6 0,6-4 16,5-3-16,4-3 15,6 1-15,1-1 0,4 1 0,4-1 16,4 0-16,6 0 0,6 0 16,-4-2-16,3 1 0,9-1 15,4-1-15,-1-2 0,0-3 16,2 3-16,2-1 0,0 0 16,-1-1-16,12 0 15,3-4-15,-12 0 0,-2-1 0,-4 1 16,-10-1-16,-7-1 0</inkml:trace>
  <inkml:trace contextRef="#ctx0" brushRef="#br0" timeOffset="52714.7766">25464 14807 0,'0'0'0,"0"0"15,0 0-15,0 0 0,-21-7 0,11 9 16,-4 2-16,-1 2 0,-2 2 0,1 3 15,-1 3-15,-2 5 16,0 0-16,0 2 0,0 2 16,4 0-16,1 2 0,0 7 15,4-1-15,5-3 0,3-3 0,4-2 16,6 0-16,0-4 0,1-1 16,8-3-16,5-2 0,1-3 15,2-3-15,7-3 0,6-2 16,-2-4-16,1-2 0,12-4 15,6-3-15,-1-1 0,0-2 16,-5 2-16,-13 2 0,-8 3 16</inkml:trace>
  <inkml:trace contextRef="#ctx0" brushRef="#br0" timeOffset="52905.5057">26736 14508 0,'0'0'0,"0"0"16,0 0-16,0 0 0,0 0 0,0 0 15,0 0-15,0 0 0</inkml:trace>
  <inkml:trace contextRef="#ctx0" brushRef="#br0" timeOffset="55337.9297">15611 16887 0,'0'0'0,"0"0"0,0 0 15,0 0-15,0 0 0,0 0 0,0 0 16,0 0-16,0 0 16,0 0-16,0 0 0,0 0 15,0 0-15,15 27 0,-15-27 16,19 23-16,-19-23 0,21 31 0,-8-12 15,0 3-15,1 2 0,5 10 16,2 3-16,-2 0 0,-1 0 16,2 11-16,-3 2 0,1-2 0,0 0 15,-1 7-15,-1-1 16,-2-4-16,0-2 0,2 5 0,-2-2 16,-1-8-16,-2-7 0,-2-1 15,-2 0-15,-1-6 0,0-5 16,-1-4-16,1-3 0,-2-6 15,0-2-15,-1-2 0,0-1 16,1-4-16,-1-2 0,0-2 16,0-1-16,3-3 0,1-2 0,1-3 15,2-4-15,-1 0 0,0-1 16,4-11-16,3-4 0,-2-1 16,0-1-16,3-1 0,2-2 15,-1 0-15,0 1 0,7-9 16,3 0-16,-4 2 0,-2 3 0,8-10 15,1-1-15,-4 5 16,-1 6-16,-3-2 0,-1 1 16,-2-2-16,-3-1 0,-1-1 15,-2 0-15,-1 5 0,0 3 16,-2-8-16,-3-1 0,-2 6 16,-3 6-16,-2-2 0,-2-2 0,-3 7 15,-3 2-15,-3-1 0,-1 4 16,1 7-16,0 1 0,-1 4 15,-1 2-15,-2 2 0,-3 0 16,-1 7-16,-3 5 16,1 3-16,1 2 0,1 4 0,3 3 15,-2 3-15,0 2 0,-2 5 16,-1 5 0,4 2-16,2 0 0,3-5 0,3-4 15,2 1-15,3 0 0,3 0 16,2-2-16,2 0 0,3 0 15,2-1-15,2 1 0,2-1 16,1 0-16,1-2 0,-2-2 0,5 1 16,2 0-16,-1-2 0,2-1 15,1 1-15,2 0 16,-2-3-16,-1-2 0,4 0 0,4 1 16,-4-2-16,-2-1 0,-1 0 15,-1-1-15,2 0 0,1-1 16,3-1-16,2 0 15,-3-1-15,-1 0 0,6-3 0,5-3 16,-9 1-16,-5-1 0,-5 1 16</inkml:trace>
  <inkml:trace contextRef="#ctx0" brushRef="#br0" timeOffset="56198.5705">16854 17375 0,'0'0'0,"0"0"15,0 0-15,0 0 0,0 0 0,0 0 16,0 0-16,-17-13 0,17 13 15,0 0-15,-19-6 0,11 6 16,-1 1-16,0 3 16,-2 1-16,0 3 15,1 1-15,1 1 0,1 1 0,1 1 16,1 3-16,-1 1 0,2 0 16,-2 9-16,2 2 0,0-2 15,2-1-15,1-1 0,1 1 16,1-3-16,0-2 0,2-1 15,2-2-15,-1-6 0,1-3 0,3-3 16,5-2-16,-1-3 0,-2-1 16,4-2-16,1-3 15,-3 0-15,-2 0 0,0-2 0,-1-1 16,0 0-16,0 0 0,0-3 16,0-2-16,-1 2 0,-2 1 15,1 1-15,0 0 0,-1 3 16,2 0-16,-3 2 0,-1 0 15,1 1-15,-1 2 0,-1 0 16,-2 3-16,2-1 0,-2 1 0,3 3 16,-2-1-16,0 3 0,0 0 15,1 3-15,0 2 16,1 1-16,-1-1 0,3 2 0,4 4 16,0 1-16,0 1 0,5 5 15,4-1-15,0-1 0,2-3 0,3-4 16,4-2-16,5-2 15,-1-4-15,-6-1 0,-5-1 16,-4-1-16</inkml:trace>
  <inkml:trace contextRef="#ctx0" brushRef="#br0" timeOffset="57415.0401">19805 16626 0,'0'0'0,"0"0"15,0 0-15,0 0 0,13 23 0,-13-23 16,14 22-16,-6-6 0,1 2 16,1 4-16,2 3 0,0 0 15,1 0-15,6 10 0,2 1 16,-1-1-16,-2 1 0,3 7 15,-1 0-15,0 0 0,0-3 16,3 6-16,-1-3 0,-1-7 16,0-4-16,-1 6 0,-1 5 15,-4-4-15,-2-2 0,4 3 16,-1-2-16,-4-10 0,-2-2 0,6 1 16,0-3-16,-2-4 0,-5-2 15,-1-5-15,1-2 0,-1-4 16,-2-3-16,2-3 0,0-2 15,-3-3-15,0-1 0,0-6 16,2-3-16,-1-3 0,0-2 0,3-6 16,2-5-16,1-4 0,0-1 15,2-4-15,3-2 16,1-7-16,-3 2 0,-1-4 0,0-5 16,2-3-16,2 7 0,-2-1 15,0 1-15,-1 4 0,2 4 0,-3-7 16,-3 0-16,-1 5 15,-1 4-15,-4 2 0,-1 4 16,-3 6-16,-2 5 0,-4-5 16,-3-3-16,1 6 0,-1 1 0,-1 4 15,-1 3-15,0 3 0,0 0 16,-1 1-16,0-2 0,0 4 16,1 1-16,0 2 0,-1 1 15,-3-2-15,-4 1 0,1 3 16,0 3-16,4 1 0,0 0 15,1 2-15,0 1 0,-1 2 16,2-1-16,0 2 0,2 1 16,-3-1-16,0 1 0,4 3 15,2 2-15,3-2 0,1-1 0,-2 3 16,0 1-16,4 1 0,2 3 16,1 2-16,2 3 0,-1-2 15,1 0-15,0 0 0,2 1 16,-1-2-16,2 1 0,4 4 15,2 0-15,3-2 0,2-3 0,-1-1 16,2 0-16,0-1 16,-1-1-16,5-1 0,4-2 15,-3 1-15,-1 1 0,1 1 0,0 0 16,0 0-16,1 0 0,0-1 16,2 0-16,-2-3 0,-1-1 15,0 0-15,-7-2 0,-3-2 16</inkml:trace>
  <inkml:trace contextRef="#ctx0" brushRef="#br0" timeOffset="58332.6492">20894 16923 0,'0'0'0,"0"0"16,0 0-16,0 0 0,0 0 0,0 0 16,0 0-16,0 0 0,-8 29 0,8-29 15,0 37-15,1-15 16,0 2-16,2 3 0,0 2 15,1 9-15,2 0 0,0 4 16,2 3-16,2 6 0,-1-4 0,2-1 16,1 1-16,-1-7 15,-1-6-15,0-1 0,-1-5 0,-3-5 16,0-4-16,-2-5 0,0-2 16,-2-4-16,0-2 0,-1-3 15,-1-3-15,0 0 0,0 0 0,1-4 16,-1-1-16,0-1 15,1-2-15,0-4 0,0-2 16,2 0-16,0-1 0,-1 0 0,1 0 16,1 0-16,0 0 0,4-2 15,3-1-15,-1 2 16,0 2-16,2 2 0,2 1 0,-1 1 16,1 1-16,-1 1 15,-1 2-15,1 4 0,0 1 16,-1 1-16,-3 1 0,0 4 15,-1 4-15,-1 0 0,-2 1 16,0 2-16,-3 2 0,-2 0 16,-2-1-16,-3 2 0,0 2 15,-1-1-15,-1 1 0,-2-3 16,-4-1-16,-1 0 0,-2-1 16,-1-2-16,0 0 0,3-3 0,1-2 15,-1-1-15,-1-2 0,5 0 16,2 0-16,0-3 0,2-3 15,3-5-15,1-4 0,1 2 16,0 2-16,-1 1 0</inkml:trace>
  <inkml:trace contextRef="#ctx0" brushRef="#br0" timeOffset="59548.8508">23366 16272 0,'0'0'0,"0"0"16,16 23-16,-5-8 0,0 1 0,7 13 16,3 7-16,1 4 0,2 3 15,5 16-15,-2 4 0,4 7 16,-2-5-16,5 10 0,-1-2 15,-4-5-15,-5-2 0,1 7 16,-2-4-16,-2-6 0,-2-11 16,4 11-16,-2-6 0,-2-16 15,-1-10-15,-4-11 0,-1-7 16,-5-6-16,1 0 0,-3-3 16,1-2-16,-2-2 0,0-2 0,-1-4 15,2-3-15,-1-5 0,2-4 16,0-10-16,0-6 0,2-7 15,2-3-15,0-9 0,0-4 16,2-9-16,1 3 0,-1-2 16,1-3-16,-1-4 0,-2 7 0,10-31 15,3 6-15,-5 11 16,-1 8-16,-1 3 0,-1 3 16,-2 17-16,-1 9 0,-7-4 15,-3-4-15,-1 8 0,-2 6 0,-2 2 16,2 1-16,-2 7 0,-1 1 15,-1 8-15,-3 4 0,4 7 16,-2-1-16,0 2 0,-2 1 16,2 0-16,-1-1 0,1 0 15,-2 0-15,0 1 0,1 1 0,-2-1 16,0 0-16,3 0 0,-1 1 16,2 1-16,-1 0 0,1 0 15,1 1-15,1-1 0,-1 0 16,1-1-16,2 0 0,-3 2 15,1-3-15,-1 0 16,1 0-16,-1 0 0,0 1 16,-2 0-16,1 1 0,-2-1 0,0 0 15,-2 0-15,0 0 0,-2 1 16,-1 0-16,0 0 0,0 0 0,0 0 16,0-1-16,1 2 0,0-1 15,0-1-15,-1 0 16,0 1-16,0-1 0,0 0 15,0 0-15,1 1 0,1 0 0,1 0 16,0 1-16,1 1 0,2 2 16,0 2-16,3 0 0,1 2 15,2 1-15,1 2 0,2 1 16,0 0-16,2-1 0,0 4 16,2 3-16,1 5 0,0-1 0,1 1 15,1 1-15,1-2 0,1 0 16,1 0-16,3 0 0,-1-3 15,0-2-15,5 1 16,2-1-16,1-4 0,3-1 0,-2 0 16,0-1-16,2-1 0,-1-1 15,5-2-15,3-1 16,-3 0-16,-3-1 0,0-2 0,2 0 16,5 0-16,1 2 0,-3-2 15,0 2-15,-8-2 0,-5-1 0,-5-1 16</inkml:trace>
  <inkml:trace contextRef="#ctx0" brushRef="#br0" timeOffset="60231.7156">24877 16931 0,'0'0'15,"0"0"-15,0 0 0,0 0 0,0 0 16,-24-7-16,24 7 0,0 0 16,-22 0-16,22 0 0,0 0 15,-26 8-15,18-2 0,-2 3 16,0 0-16,-1 1 0,0 0 15,1 3-15,0 2 0,0 3 16,1 2-16,-1 4 0,1-1 16,4 0-16,0 0 0,3 0 0,2 1 15,1-2-15,0-3 0,4-1 16,3-2-16,0-2 0,2-2 16,4-2-16,1 0 15,7-1-15,6-3 16,7-2-16,6-4 15,1-5-15,1-3 16,8-9-16,0-5 0,-7 1 0,-5 1 16,-2-1-16,-8 6 15,-6 2-15</inkml:trace>
  <inkml:trace contextRef="#ctx0" brushRef="#br0" timeOffset="60405.928">25927 16627 0,'0'0'0,"0"0"16,0 0-16,0 0 0,0 0 0,0 0 16,0 0-16,0 0 0,0 0 15,0 0-15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20"/>
    </inkml:context>
    <inkml:brush xml:id="br0">
      <inkml:brushProperty name="width" value="0.05723" units="cm"/>
      <inkml:brushProperty name="height" value="0.05723" units="cm"/>
      <inkml:brushProperty name="color" value="#00BFF2"/>
    </inkml:brush>
  </inkml:definitions>
  <inkml:trace contextRef="#ctx0" brushRef="#br0">47595 21980 384,'-13'-27'10,"4"9"19,6 8 19,5 10 20,3 9 6,3 9-7,3 11-7,4 9-6,-2 4-8,-3-2-9,-4-2-9,-4-1-8,-2-3-7,2 0-1,0-1-2,2-1-2,-1-1-1,-1 2-1,0 1 0,-2 1-1,0-1-1,0-2-1,0-1-3,0-3 0,0 2-2,0 5 0,0 4-1,0 6-1,0 1 1,0-2 0,0-2 0,0-2 2,1-1-1,0-2 0,2 0-1,0-1 0,1-2-1,0 0 0,0-1-1,0-1-1,-1-1 0,-1-1-2,0-2-1,-1 1 0,-1-3-1,0-2 1,0-1 1,0-2 1,0-3-4,0 1-11,0-2-10,0-1-11,-1-4-8,-1-8-8,0-8-7,-1-8-9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22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64646 23898 999,'-9'-8'-2,"-1"2"-5,-3 1-6,-1 1-4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24"/>
    </inkml:context>
    <inkml:brush xml:id="br0">
      <inkml:brushProperty name="width" value="0.05353" units="cm"/>
      <inkml:brushProperty name="height" value="0.05353" units="cm"/>
      <inkml:brushProperty name="color" value="#F2395B"/>
    </inkml:brush>
  </inkml:definitions>
  <inkml:trace contextRef="#ctx0" brushRef="#br0">47690 22000 410,'-49'0'37,"12"2"-4,12 0-1,12 2-3,6 1-1,2 3 1,2 4 1,2 2 1,1 4 0,2 3-1,0 4-2,2 5 0,-1 2-2,2 2-2,-2 3-2,1 1-2,-1 0-2,0 0-1,-2-1-2,0-1-2,-1 0-1,2 4-1,0 2-1,2 4-2,0 2 0,0 2-2,-1 2 0,1 2-1,-1 0-2,0-1-4,-2-1-2,0 0-2,-1-2-3,0 0 1,0-2-1,0 0 0,0-1-1,0 0 0,0 0 0,0 0-1,0-2 0,0-1 0,0-2 0,0-1 0,-1-3 0,0 0-1,-2-1 0,0-1-1,0-3 0,0-2-2,2-3-1,1-3-1,-2-6-7,0-9-16,-3-8-14,-2-10-15,0-3-1,0-1 12,2 0 12,1 1 11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24"/>
    </inkml:context>
    <inkml:brush xml:id="br0">
      <inkml:brushProperty name="width" value="0.05658" units="cm"/>
      <inkml:brushProperty name="height" value="0.05658" units="cm"/>
      <inkml:brushProperty name="color" value="#F2395B"/>
    </inkml:brush>
  </inkml:definitions>
  <inkml:trace contextRef="#ctx0" brushRef="#br0">46684 24699 388,'-15'0'31,"2"0"-4,3 0-4,1 0-4,3 2 2,6 6 10,4 4 9,6 5 9,1 3 1,1 3-7,0 1-5,0 3-7,-1 1-5,-1 3-1,-1 1-3,0 2-1,-1 1-2,1 1-3,2-1-2,0 0-1,1 0-3,0-2 1,-1 0-1,1-1 0,-1 0-2,-1 1-5,0 1-3,-2 0-5,0-1-1,0-3 0,0-5 1,0-3 0,-1-3 1,-1 1 0,-1-1 1,0 1 0,2-7 2,5-14 3,7-14 2,6-13 2,7-18-2,10-22-7,10-21-7,10-21-8,5-12-9,1 1-9,1 0-11,1-1-10,-6 13-6,-11 23-3,-12 23-1,-11 24-4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0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42322 27930 519,'1'-11'38,"0"8"3,2 9 1,0 10 2,1 2-4,0 1-9,0-2-8,0-1-10,0-2-10,2-3-13,0-2-13,1-4-12,2-4-4,2-6 3,2-6 5,2-5 3,-1-4 3,-1 1 2,-3-1 3,0 1 3,-3 0 3,1 4 5,0 3 5,0 3 6,-2 3 6,-2 4 7,-4 4 8,-2 4 7,-3 4 3,-2 3-1,-2 5 0,-2 3-1,0 2-3,1-1-5,0-1-4,2-1-5,0-1-3,1-1-2,-1 0-4,0-2-1,3-4-6,8-5-8,6-6-7,7-5-9,2-4 1,-2 2 5,-4 0 6,-3 2 7,-2 2 5,-2 2 2,-2 3 4,-2 4 2,-3 2 2,-2 1 0,-4 3 0,-2 2-1,-2 0 0,1-1-2,-1-1-3,0 0-1,1-2-2,1-1 0,0-1-2,2 0 0,0-3-5,-2-1-10,0-2-10,-1-2-9,-2-1-1,0 0 8,-1 0 9,-1 0 8,-1 0 5,1 0 5,-1 0 2,0 0 5,1 0 2,1 0 3,1 0 3,1 0 3,1 2 7,4 2 11,2 4 11,4 2 12,4 1 1,7-1-9,8 0-11,6-2-8,5 0-7,2 2-4,4 0-3,3 1-4,4 1-1,4 1 0,6 2 0,4 0 0,0-1-8,-6-3-13,-6-3-15,-6-2-13,-4-2-14,-1 0-9,-3 0-10,-1 0-10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32"/>
    </inkml:context>
    <inkml:brush xml:id="br0">
      <inkml:brushProperty name="width" value="0.03232" units="cm"/>
      <inkml:brushProperty name="height" value="0.03232" units="cm"/>
      <inkml:brushProperty name="color" value="#F2395B"/>
    </inkml:brush>
  </inkml:definitions>
  <inkml:trace contextRef="#ctx0" brushRef="#br0">32368 5994 680,'-7'-18'24,"2"10"7,2 11 8,2 12 6,1 4 1,-2 1-8,0-1-7,-2 1-8,1-1-6,1 1-5,0-1-7,2 1-5,0-1-2,0 1 2,0 0 2,0-1 2,-1 1 0,-1-1-3,0 1-4,-1-1-2,-1 1-3,0 1 0,0 1-2,0 1 0,-1 0-1,-1-1 0,-3-1 1,-2-1-1,0 0 0,1-1 0,1 1 0,0-1-1,2 0 1,1-3 1,1-1 1,0-2 1,3-5-6,4-8-10,4-8-12,4-8-10,0-2-1,-1 3 7,-2 3 10,-2 3 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33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32900 5514 585,'0'-12'6,"0"5"12,0 6 12,0 6 11,1 4 3,2 1-8,2 3-8,2 2-7,0 1-5,1 1-1,0 1-1,0 1-2,0 1 0,1 1-2,2 1 0,0 1-2,0 1 0,-1-1 1,0 1 0,-2-1 2,0 0-1,0-1-2,0-1-1,-1-1-2,1 0-3,0-1-3,0 1-3,0-1-4,-1 0-2,1-1 2,0 0 0,0-2 0,-1-1 2,-1 1 1,0 0 1,-2-1 1,0 0 2,0-2 3,0-3 3,0-1 2,-1-4 3,0-8 1,-2-6 2,0-7 1,0-6-2,3-3-3,4-5-3,2-3-5,2-3-2,2-2-3,0-2-4,1-2-2,1-4-4,1-4-2,1-5-4,1-5-2,0-3-4,-1 0-1,-1 1-1,0-1-3,-3 6-1,-3 10-2,-3 12-1,-2 10-1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33"/>
    </inkml:context>
    <inkml:brush xml:id="br0">
      <inkml:brushProperty name="width" value="0.03424" units="cm"/>
      <inkml:brushProperty name="height" value="0.03424" units="cm"/>
      <inkml:brushProperty name="color" value="#F2395B"/>
    </inkml:brush>
  </inkml:definitions>
  <inkml:trace contextRef="#ctx0" brushRef="#br0">34737 5919 642,'1'-16'-3,"0"-2"-6,2 0-5,0-1-7,-1 3 8,-2 5 22,-3 6 20,-4 6 22,-1 5 5,-1 4-10,-2 3-9,0 5-11,0 1-5,1 1-1,0 0-2,2-1-1,0 1-2,-1-1-3,-2 1-2,0-1-3,0 1-1,3 1-1,1 1 0,2 1 0,0 1-1,0-1 0,-1 1-1,-1-1 1,0-1-1,2-1-1,2-3-1,2-1 0,2-2-1,2-1 0,2-1 0,2 0-1,1-2 0,1-1-1,1 0-1,2-2 0,0-1-1,1-2-1,1-3-1,1 0-1,1-4 0,0 0 1,-1-3 0,1-2 1,-1-3 0,1-6-1,0-4-1,-1-4-1,0-5 0,-1-1 1,0-2-1,-2-2 1,-1-2 1,-1-1 1,0 0 0,-2-2 2,-1 1 2,-2 2 3,-3 2 3,0 2 3,-2 2 1,0 3 2,0 3 0,0 3 0,-1 2 0,0 3-3,-2 1-2,0 2-3,-2 3 0,-2 3 0,-2 2 1,-1 4 1,-3 3-6,-2 4-12,-1 4-12,-3 3-12,0 3-7,3 1 0,1 2-2,3 0 0,0-1 2,0 0 5,0 0 5,1-2 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45"/>
    </inkml:context>
    <inkml:brush xml:id="br0">
      <inkml:brushProperty name="width" value="0.04614" units="cm"/>
      <inkml:brushProperty name="height" value="0.04614" units="cm"/>
      <inkml:brushProperty name="color" value="#F2395B"/>
    </inkml:brush>
  </inkml:definitions>
  <inkml:trace contextRef="#ctx0" brushRef="#br0">40521 48936 476,'-8'-15'21,"2"2"5,1 3 5,0 1 4,2 4 3,0 6-3,2 6-2,1 6-1,0 4-3,0 5-2,0 3-2,0 5-1,0 2-2,0 4-2,0 3-2,0 2-2,-1 2-1,-1 1-2,0-1-1,-1 0-2,-2 1-1,0 2 0,-1 2 0,-2 2 0,1 2-4,1 3-5,0 3-7,2 4-5,1 0-6,0-1-1,2-1-3,0 0-2,1-4-2,0-5 1,0-4 0,0-6 0,0-3-1,0-3 1,0-4-1,0-1-1,0-6 0,-2-4-2,0-4 0,-2-6-3,2-5 1,2-6 0,4-6 0,2-6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45"/>
    </inkml:context>
    <inkml:brush xml:id="br0">
      <inkml:brushProperty name="width" value="0.04228" units="cm"/>
      <inkml:brushProperty name="height" value="0.04228" units="cm"/>
      <inkml:brushProperty name="color" value="#F2395B"/>
    </inkml:brush>
  </inkml:definitions>
  <inkml:trace contextRef="#ctx0" brushRef="#br0">41206 50105 520,'-7'-14'3,"0"3"7,2 2 6,1 4 6,-1 2 6,0 2 4,-2 2 5,0 2 3,-1 2 0,-2 2-8,0 1-7,-1 3-6,-2 2-5,-2 0-1,-1 1-2,-3 1-1,-4 2-2,-7 3-5,-6 3-3,-8 3-3,-1 1-3,4-3-1,4-2 1,4-1-2,3-2 2,3-1 1,3-1 1,3 0 3,2-2-1,3-1 0,1-1 0,3-1-1,1 0 1,2 0 6,2-1 4,2 1 5,4-1 1,6 0-1,6-2-3,6-1-2,3 1-2,1 0 1,0 1 0,3 2 0,1-1 0,6 1-1,5 0-1,5-1 0,3 3 0,6 4 1,2 3 2,5 5 1,-2-1 0,-8-1-2,-8-4-2,-8-3-1,-5-2-3,-1-1-4,-3-1-3,-1 0-3,-3-2-9,-3-1-10,-3-1-13,-2 0-12,-5-3-6,-2-3-2,-6-2-3,-2-3-1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47"/>
    </inkml:context>
    <inkml:brush xml:id="br0">
      <inkml:brushProperty name="width" value="0.05482" units="cm"/>
      <inkml:brushProperty name="height" value="0.05482" units="cm"/>
      <inkml:brushProperty name="color" value="#F2395B"/>
    </inkml:brush>
  </inkml:definitions>
  <inkml:trace contextRef="#ctx0" brushRef="#br0">39950 56217 401,'9'-26'56,"3"10"-8,4 12-7,2 11-8,1 7-6,1 5-2,-1 5-4,1 5-2,-2 3-2,-3 2 0,-2 3-2,-4 1-1,-2 0 0,0 0-1,-2-2-1,0 1 0,-2-3-3,-1-2-2,0-2-3,-2-1-3,0-3-3,0-1-1,0-3-3,0-1-1,1-2-1,0-1 1,2-1 0,0-1 1,5-5 4,10-8 6,8-10 7,8-8 7,6-6 2,1-5-3,0-3-3,2-4-3,1-4-2,0-3-3,2-2-1,0-4-3,0-2-1,-2-2-1,-2-2-2,-1-1-1,-4-1-2,-2 2-1,-3 2 0,-3 2-2,-4 2 1,-3 4 0,-4 2 1,-5 4 1,-3 2 1,-2 3 0,-4 3 0,-2 3 1,-3 2 2,-2-1 3,-2 1 4,-2-1 3,-2 3 1,-3 3-2,-4 4-2,-2 5-1,-2 2-1,-1 2-1,-1 2 0,-1 2-1,0 3 0,-1 4-2,1 4-1,-1 3 0,1 3-2,1 0 1,1-1 0,1 1 0,2 0 1,2-1 1,4 1 3,3 0 1,1-1 1,2 1 1,1 0 1,0-1 0,3 1 1,2 0-2,4-1 1,2 1-1,5 0-1,6 3 2,5 2 1,7 1 0,2 1 1,0-1 0,1-1 0,-1-1-1,0 0 0,1 1-2,-1 1-1,0 1-1,0 0-3,-3-1-2,-2-1-4,-1 0-3,-1-3-6,1 1-8,1-2-7,1-1-8,0-2-7,-1-1-3,-1-2-4,-1-2-5,-3-2-1,-3-2 0,-4-3 3,-4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5"/>
    </inkml:context>
    <inkml:brush xml:id="br0">
      <inkml:brushProperty name="width" value="0.0245" units="cm"/>
      <inkml:brushProperty name="height" value="0.0245" units="cm"/>
      <inkml:brushProperty name="color" value="#F2395B"/>
    </inkml:brush>
  </inkml:definitions>
  <inkml:trace contextRef="#ctx0" brushRef="#br0">47560 50676 898,'-12'-6'31,"7"3"-5,7 3-4,6 2-6,2 1-9,0-1-16,0-1-14,-2 0-15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5"/>
    </inkml:context>
    <inkml:brush xml:id="br0">
      <inkml:brushProperty name="width" value="0.02322" units="cm"/>
      <inkml:brushProperty name="height" value="0.02322" units="cm"/>
      <inkml:brushProperty name="color" value="#F2395B"/>
    </inkml:brush>
  </inkml:definitions>
  <inkml:trace contextRef="#ctx0" brushRef="#br0">47591 51200 947,'-8'6'3,"-1"-1"4,-1-2 6,-1-2 6,3 0-9,6 2-19,7 2-20,8 1-21,1 1-4,-2-2 12,-1-3 10,-2 0 11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6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53097 47313 450,'-15'-15'4,"4"4"8,3 3 8,3 3 8,1 4 6,2 7 3,0 7 3,2 8 4,0 3-1,0 1-4,0 1-3,0 1-5,0 0-3,0 2-3,0 1-5,0 1-3,0 1-3,0 0-2,0 2-1,0 1-2,0 2-1,0 4 1,0 4 0,0 4 1,0 4-2,0 2-6,0 3-7,0 3-5,0 1-4,0-3-3,0-1-4,0-2-2,0-2-2,0-2 0,0-3 0,0 0 1,0-5-1,0-4-2,0-6-3,0-4-3,1-5 0,4-5-1,2-4 0,3-6 1,1-5 1,0-2 4,-2-6 3,-1-2 3,0-4 3,0-2 1,0-2 2,0-1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6"/>
    </inkml:context>
    <inkml:brush xml:id="br0">
      <inkml:brushProperty name="width" value="0.04572" units="cm"/>
      <inkml:brushProperty name="height" value="0.04572" units="cm"/>
      <inkml:brushProperty name="color" value="#F2395B"/>
    </inkml:brush>
  </inkml:definitions>
  <inkml:trace contextRef="#ctx0" brushRef="#br0">53463 48478 481,'12'-10'10,"-8"12"22,-8 12 21,-8 11 22,-5 7 1,-3 1-15,-3 1-18,-3 0-15,-2 1-10,-1 1-2,-1-1-2,-1 0-3,0-2-3,2-3-6,0-5-7,1-3-5,1-4-2,3-1 1,1-3 2,3-1 1,2-2 3,2-1 4,4 0 4,3-2 3,6 0 4,10 2 3,9 0 4,11 1 3,4 0 1,1 0-5,-1-2-3,0-1-4,0-1-5,-1-2-4,-1-2-4,-1-2-5,-1-1-3,-1 2-2,-1 0-2,-1 2-3,-2-1 0,-1-1 1,-3 0 0,-1-1 1,-1-2-8,-1-1-20,1 0-18,0-1-19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5"/>
    </inkml:context>
    <inkml:brush xml:id="br0">
      <inkml:brushProperty name="width" value="0.02923" units="cm"/>
      <inkml:brushProperty name="height" value="0.02923" units="cm"/>
      <inkml:brushProperty name="color" value="#F2395B"/>
    </inkml:brush>
  </inkml:definitions>
  <inkml:trace contextRef="#ctx0" brushRef="#br0">44783 25910 752,'-6'-8'47,"4"2"-8,4 1-8,4 0-8,2 1-6,0 0-2,-1 0-3,1 1-2,0-1-2,0 2-1,0 0-1,0 2-2,0-1 0,3-1 1,2 0 0,2-1 1,0-2-1,1 0-2,0-1-3,-1-2-1,0 1-3,-1 1-2,0 0-1,-2 2-1,0 0 0,0 2 1,-1 0 3,1 2 0,0 0 2,2 2 1,0 0 1,1 2 1,0-1 1,-3-1 0,-1 0 1,-2-1 0,-1-1 1,2 2 0,0 0 0,1 2 2,2-1-1,0-1 0,1 0-1,1-2 1,0 0-3,-1 0-1,0 0-4,-2 0-1,0 0-2,0 0 2,-1 0 0,1 0 2,-1 0 0,-1 0 1,0 0 0,-2 0 0,0 0 0,0 0 0,0 0 1,0 0-1,0 0 1,-1 0-1,1 0 0,0 0 1,0 0-1,0 0 1,0 0-1,-1 0 1,1 0 0,0 0 0,0 0 1,0 0-1,0 0 1,1 0-1,2 0 0,0 0 0,0 1 0,-1 0 1,0 2 0,-2 0 0,0 0 1,0 0-1,0-2 0,0 0 0,0-1-1,1 0 1,1 0-1,2 0 0,-1 0 0,1 0 0,0 0 0,0 0 1,-1 0-1,1 0 0,0 0 1,0 0 0,-1-1-1,-1 0 1,0-2 0,-2 0 0,0 0 0,2 0 0,0 2 0,1 0 0,0 1 1,0 0-1,-2 0 0,-1 0 0,1 0-1,0 0 1,1 0-1,2 0-1,-1 0 1,-1 0-2,-1 0 0,0 0 0,-1 1-1,0 0 0,-1 2 0,1 0 0,0 0 0,2 0 0,0-2 0,1 0-1,0-1 1,0 0 0,-2 0 0,0 0 0,-2 0 0,1 2 1,0 0-1,0 2 0,0-1 1,0-1 0,-1 0 0,1-1 2,0-3-4,0 0-5,0-3-6,0-2-6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7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55119 50021 496,'0'-14'69,"2"1"-14,0 2-13,2 3-13,0-1-9,0-2-4,-1-2-4,1-1-3,-1-1-1,-4 1 4,-2 1 2,-3 0 3,-3 3 1,0 3-1,-2 2-3,0 4-2,-1 3-1,-1 4 0,-1 3-2,-1 5 1,-1 3-2,0 1 1,1 3 0,-1 1 0,1 1 0,3 1-1,1-1 0,2 1-1,2-2 0,1-2 0,0-1-1,2-2 1,0-2-3,2-1-4,0-1-3,2-1-5,3-5-6,7-8-9,8-10-8,6-7-10,2-5-1,-2 3 6,-1 1 6,-2 3 6,-4 1 6,-1 4 6,-4 3 6,-3 3 6,-1 3 10,2 6 13,0 4 12,1 5 14,0 2-2,0-1-18,-2-1-18,0 0-17,-1-2-15,1 1-9,1 0-10,2 0-10,-1-2-5,-1-1-1,-1-2 0,0-2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7"/>
    </inkml:context>
    <inkml:brush xml:id="br0">
      <inkml:brushProperty name="width" value="0.03641" units="cm"/>
      <inkml:brushProperty name="height" value="0.03641" units="cm"/>
      <inkml:brushProperty name="color" value="#F2395B"/>
    </inkml:brush>
  </inkml:definitions>
  <inkml:trace contextRef="#ctx0" brushRef="#br0">57198 49098 604,'-17'-7'10,"11"4"20,12 3 20,11 2 20,7 1 2,1 0-15,1-2-16,1 0-16,1-1-10,1 0-3,1 0-4,1 0-3,-1-1-4,-2 0-7,-1-2-5,-3 0-5,-2-1-7,-3 1-8,-3-1-7,-2 0-8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7"/>
    </inkml:context>
    <inkml:brush xml:id="br0">
      <inkml:brushProperty name="width" value="0.04653" units="cm"/>
      <inkml:brushProperty name="height" value="0.04653" units="cm"/>
      <inkml:brushProperty name="color" value="#F2395B"/>
    </inkml:brush>
  </inkml:definitions>
  <inkml:trace contextRef="#ctx0" brushRef="#br0">57025 50262 472,'-40'6'96,"14"-3"-17,13-2-17,14-3-16,9-2-12,4 0-4,3 0-5,5 0-5,4-1-3,6-2 0,6-1-1,7-3 0,-1 1 0,-2 3-2,-6 2 1,-2 4-2,-3 1-4,-2 2-6,0 0-8,-1 2-7,-2-1-8,-1 1-9,-3 0-9,-1 0-9,-3-1-4,-1 0 4,-2-2 2,-2 0 3,-2-2 1,-1 0-1,-1-2-1,0 0-2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8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60674 47472 410,'-15'-19'48,"4"7"7,3 8 6,3 8 6,2 6-2,0 4-9,2 3-10,0 5-10,1 2-6,-2 4-3,0 3-4,-1 3-2,-1 2-5,0 2-2,0 2-4,0 3-4,0 2-2,0 7-1,0 6-2,1 6-1,-1 1-2,0-1-6,0-3-4,0-1-4,0-3-4,0-4-1,0-4 0,1-4-2,-1-4-2,2-2-2,0-3-4,2-4-3,0-2-1,2-5 1,0-3 2,2-5 0,0-3 0,3-4-2,2-5-3,2-2-3,-1-5 3,-1 0 4,-2-3 7,-2-2 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8"/>
    </inkml:context>
    <inkml:brush xml:id="br0">
      <inkml:brushProperty name="width" value="0.04413" units="cm"/>
      <inkml:brushProperty name="height" value="0.04413" units="cm"/>
      <inkml:brushProperty name="color" value="#F2395B"/>
    </inkml:brush>
  </inkml:definitions>
  <inkml:trace contextRef="#ctx0" brushRef="#br0">61089 48570 498,'6'-8'0,"-1"1"0,-2-1 0,-2 0 0,-2 3 11,-2 6 21,-2 6 21,-1 6 21,-5 3 4,-4 3-15,-5 1-15,-5 3-14,-3 1-11,-3 1-7,-1 1-7,-2 1-8,0-1-3,3-2-2,3-1 0,3-3-2,2-1 1,1-3 2,1-1 3,1-2 1,3-1 2,5 1 3,4 1 1,6 2 3,2-1 1,2-1-1,0-1 0,2 0-1,3-2-1,7 1-2,7 0-4,7-1-2,4 0-1,-1 0-2,0-2-2,1 0 0,-1-2-4,0-1-6,1-1-5,-1 0-5,0-2-2,-2 0 1,0-2 2,-1 0 2,-2-1-7,-5 2-14,-3 0-15,-4 2-14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9"/>
    </inkml:context>
    <inkml:brush xml:id="br0">
      <inkml:brushProperty name="width" value="0.05088" units="cm"/>
      <inkml:brushProperty name="height" value="0.05088" units="cm"/>
      <inkml:brushProperty name="color" value="#F2395B"/>
    </inkml:brush>
  </inkml:definitions>
  <inkml:trace contextRef="#ctx0" brushRef="#br0">63334 49571 432,'-36'-21'61,"9"5"-11,7 4-12,9 6-10,1 3-5,-4 2 1,-4 2 1,-3 2 1,-2 2 0,-1 4 0,1 2 1,-1 3-1,1 2 0,-1 1-2,1 1-3,-1 2-1,1-1-2,3 1-4,1-1-2,3 1-3,1-1 0,4-1-1,3-1 2,3-1 0,3 0-3,5 1-9,6 1-7,4 2-7,3-3-6,1-3-3,1-4-2,2-5-3,3-2-2,8-4-2,9-2-2,7-3-2,0-2 2,-6 0 7,-8 0 6,-6 0 6,-5 1-1,-4 1-11,-5 0-10,-3 2-10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5:59"/>
    </inkml:context>
    <inkml:brush xml:id="br0">
      <inkml:brushProperty name="width" value="0.04829" units="cm"/>
      <inkml:brushProperty name="height" value="0.04829" units="cm"/>
      <inkml:brushProperty name="color" value="#F2395B"/>
    </inkml:brush>
  </inkml:definitions>
  <inkml:trace contextRef="#ctx0" brushRef="#br0">66782 48345 455,'-2'-13'101,"0"4"-15,-3 6-15,-2 5-15,-4 3-13,-7 5-8,-7 4-9,-7 3-8,-5 4-7,-2 3-3,-4 3-3,-2 3-2,-2 1-3,1-1 0,2-2 0,0 1-1,4-4 0,4-2 1,5-3 1,5-2 1,5-3 1,3-1 1,4-1 0,5-1 2,4-1 0,8-2-1,6-2-2,7-2-1,5-2 0,5 1 0,3 0 0,5 0 1,0-1 1,-2 0 0,-1-2 0,-3 0 1,1 0-1,5 4 0,3 2 0,4 4-2,0 0 1,-2 1-1,-3 0-1,-3-1 0,-3 1-1,-2 0-2,-1 0-3,-3-1-3,-1 0-1,-3-2-3,-1-2-1,-2-2-2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0"/>
    </inkml:context>
    <inkml:brush xml:id="br0">
      <inkml:brushProperty name="width" value="0.06153" units="cm"/>
      <inkml:brushProperty name="height" value="0.06153" units="cm"/>
      <inkml:brushProperty name="color" value="#F2395B"/>
    </inkml:brush>
  </inkml:definitions>
  <inkml:trace contextRef="#ctx0" brushRef="#br0">70459 46987 357,'-1'-15'1,"0"1"0,-2 0 2,0 2 1,-1 1 3,0 1 3,0 0 4,0 2 3,0 5 11,1 10 16,-1 9 18,0 11 16,-1 5 1,0 2-12,-1 3-15,-1 1-13,-1 1-9,2 2-5,1 1-5,0 0-5,2 3-2,0 4-3,2 4-2,1 4-2,-1 3-2,-1 3-1,0 3-1,-1 3-1,-1 0-4,2-5-4,0-3-5,2-4-4,0-4-3,0-3 1,0-2-1,0-3 1,0-4-2,0-2-6,0-4-4,0-2-6,0-4-3,2-3 1,0-5 1,2-3 0,0-7-1,1-8-3,2-10-2,0-8-3,1-4 3,0 1 7,-1 1 6,1 1 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0"/>
    </inkml:context>
    <inkml:brush xml:id="br0">
      <inkml:brushProperty name="width" value="0.05424" units="cm"/>
      <inkml:brushProperty name="height" value="0.05424" units="cm"/>
      <inkml:brushProperty name="color" value="#F2395B"/>
    </inkml:brush>
  </inkml:definitions>
  <inkml:trace contextRef="#ctx0" brushRef="#br0">71142 48403 405,'3'-18'62,"-10"14"-4,-9 12-3,-10 13-4,-7 8-4,-3 5-9,-3 3-8,-2 4-8,-1 1-5,4-2-2,2-2-2,3-1-3,4-5-1,4-4 1,3-5-1,5-5 1,4-2 0,6-1 3,6 1 2,6 0 2,7-2-1,7-3-1,8-3-2,9-2-2,3-3-1,2-2-3,0-2-1,2-2-2,-2-1-2,-2 2-4,-3 0-2,-3 2-3,-4 0-2,-2 0-2,-3 0-2,-3 0-1,-2 1-10,-3 2-18,-1 2-17,-2 2-18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1"/>
    </inkml:context>
    <inkml:brush xml:id="br0">
      <inkml:brushProperty name="width" value="0.05907" units="cm"/>
      <inkml:brushProperty name="height" value="0.05907" units="cm"/>
      <inkml:brushProperty name="color" value="#F2395B"/>
    </inkml:brush>
  </inkml:definitions>
  <inkml:trace contextRef="#ctx0" brushRef="#br0">72922 47924 372,'0'-14'0,"0"1"0,0 2 0,0 2 0,-1 3 8,0 2 17,-2 4 17,0 3 16,0 3 5,0 5-10,2 5-8,0 5-10,1 4-4,0 3-2,0 3-1,0 3-2,0 1-2,0 2-2,0 0-1,0 2-3,0 1-2,-2 0-4,0 2-3,-2 0-3,0 1-1,-2 1-1,0-2 1,-1 2 0,-1-3-2,2-2-1,1-4-1,1-2-3,2-11-6,5-17-13,6-17-12,4-18-13,3-9-1,1 3 7,1 2 8,1 2 7,1-1 7,1-1 4,1-2 5,1-2 4,-1 3 5,-3 7 3,-3 9 3,-2 7 4,-2 6 4,1 6 3,1 5 5,1 4 3,0 5 1,-3 5 1,-1 5-2,-2 5 1,-2 1-3,-2-2-3,-3-1-4,0-3-3,-2 0-3,0-1-1,0 1-1,0-1-1,-3 0-1,-2-3 0,-5-1-1,-4-2 0,-3-2-3,-5 1-5,-3-1-7,-4 1-7,-4-1-6,-1-3-7,-2-1-9,-2-2-8,0-2-1,4-2 3,2-3 3,3 0 3,4-4-1,5 0-5,5-3-7,5-2-5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7"/>
    </inkml:context>
    <inkml:brush xml:id="br0">
      <inkml:brushProperty name="width" value="0.04499" units="cm"/>
      <inkml:brushProperty name="height" value="0.04499" units="cm"/>
      <inkml:brushProperty name="color" value="#00BFF3"/>
    </inkml:brush>
  </inkml:definitions>
  <inkml:trace contextRef="#ctx0" brushRef="#br0">49247 38400 488,'0'45'135,"0"-2"-32,0-4-30,0-2-30,-1-1-18,0 1-3,-2 0-4,0 2-3,-1 0-2,0 1-2,0-1-2,1 0 0,-2 0-2,2 0 1,-1 0-2,0 0 1,0 2-2,2 0-3,0 4-2,2 1-3,0-1-2,2-2 0,0-4-2,2-2-1,0-5 0,0-5 0,-1-7 0,2-5 0,1-6-3,5-6-6,5-6-4,5-6-7,3-6-2,-1-7 0,1-7-1,-1-7 1,0-3-1,-3 2 3,-1 0 1,-2 2 1,-3 1 2,-3 5-1,-3 3 0,-2 5 1,-3 3 0,-1 2 0,0 4 1,-1 3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5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69572 11109 478,'-17'0'2,"-1"-2"7,-3 0 6,-1-1 5,4-1 10,10 2 10,11 0 12,12 2 11,7 0 0,5 0-9,4 0-11,6 0-9,3-1-8,0 0-5,2-2-4,1 0-4,0-1-5,0 0-2,0 0-4,0 0-4,1 0 0,0-2 3,1 0 1,2-1 3,-2 0-7,-6 0-14,-4 2-13,-5 1-15,-6 3-10,-7 7-9,-7 7-7,-6 8-8,-6 0 3,0-2 15,-3-3 14,-2-2 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5"/>
    </inkml:context>
    <inkml:brush xml:id="br0">
      <inkml:brushProperty name="width" value="0.04227" units="cm"/>
      <inkml:brushProperty name="height" value="0.04227" units="cm"/>
      <inkml:brushProperty name="color" value="#F2395B"/>
    </inkml:brush>
  </inkml:definitions>
  <inkml:trace contextRef="#ctx0" brushRef="#br0">71225 11400 520,'-23'0'3,"3"0"7,1 0 6,3 0 7,1 1 4,4 2 1,3 2 0,3 2 2,1 2 2,2 5 1,0 4 3,2 3 2,0 4-1,0 1-7,0 3-5,0 1-5,0 1-5,0 1-2,0-1-2,0 0-3,0 0-2,0-1-1,0-2-1,0 1-3,0-2-2,0 0-8,0 1-5,0-1-6,1-1-7,4-3-7,2-3-7,3-3-8,1-3-2,0-2 2,-2-4 1,-1-3 3,0-2 2,0-4 6,0-2 4,0-3 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5"/>
    </inkml:context>
    <inkml:brush xml:id="br0">
      <inkml:brushProperty name="width" value="0.05619" units="cm"/>
      <inkml:brushProperty name="height" value="0.05619" units="cm"/>
      <inkml:brushProperty name="color" value="#F2395B"/>
    </inkml:brush>
  </inkml:definitions>
  <inkml:trace contextRef="#ctx0" brushRef="#br0">73873 10243 391,'-15'-8'31,"2"2"-1,3 1-2,1 1-3,2 1 3,2 3 8,2 4 6,3 2 7,0 4 0,1 4-8,2 3-8,0 5-8,0 2-4,0 3 0,-2 1-1,0 3 1,-1 2-2,2 4-2,0 4 0,2 4-3,-1 3-1,-1 2-2,0 2-4,-1 2-1,-1 1-3,0 1-1,0 1-3,0 1-1,-1 1-2,-1 0-2,0-1-2,-1 1-2,-1 1-4,0 1-4,0 3-4,0 2-5,0-3-4,1-5-2,-2-6-3,2-6-3,-1-5 1,0-4 2,0-4 3,0-3 2,-1-7 0,-2-7-3,-1-8-4,-3-8-4,0-5 2,3 0 7,1-2 6,2 0 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6"/>
    </inkml:context>
    <inkml:brush xml:id="br0">
      <inkml:brushProperty name="width" value="0.04269" units="cm"/>
      <inkml:brushProperty name="height" value="0.04269" units="cm"/>
      <inkml:brushProperty name="color" value="#F2395B"/>
    </inkml:brush>
  </inkml:definitions>
  <inkml:trace contextRef="#ctx0" brushRef="#br0">73444 9887 515,'-22'-15'5,"5"2"9,3 2 10,4 3 9,2 3 8,1 7 5,-1 8 6,0 6 6,0 4-3,0 1-9,1 1-10,-1 1-9,-1 0-7,-2 1-6,-2-1-5,-1 1-5,-2-1-5,1 0-7,-1 1-6,0-1-6,1 1-7,1-1-6,1 0-6,1 1-6,1-3-2,2-3 4,2-5 5,2-3 2,1-3 2,-2 0-1,0-2-1,-1 0-2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06"/>
    </inkml:context>
    <inkml:brush xml:id="br0">
      <inkml:brushProperty name="width" value="0.0504" units="cm"/>
      <inkml:brushProperty name="height" value="0.0504" units="cm"/>
      <inkml:brushProperty name="color" value="#F2395B"/>
    </inkml:brush>
  </inkml:definitions>
  <inkml:trace contextRef="#ctx0" brushRef="#br0">74300 10500 436,'19'11'102,"7"5"-17,7 7-16,6 5-17,2 1-10,-5-5-7,-5-5-5,-5-5-7,-4-2-3,-3 0-2,-3-1-1,-3 1-3,-2 0 0,-1 0 0,0-1 0,-2 1 0,-3-2-14,-8-4-26,-6-4-26,-7-4-28,-3-3-10,2 0 8,3-1 6,1-2 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12"/>
    </inkml:context>
    <inkml:brush xml:id="br0">
      <inkml:brushProperty name="width" value="0.05081" units="cm"/>
      <inkml:brushProperty name="height" value="0.05081" units="cm"/>
      <inkml:brushProperty name="color" value="#F2395B"/>
    </inkml:brush>
  </inkml:definitions>
  <inkml:trace contextRef="#ctx0" brushRef="#br0">36865 16240 433,'-22'-1'-2,"5"-1"4,3 0 3,4-1 2,4-1 7,4 0 11,4 0 10,4 0 11,2 1 0,0 2-9,0 2-9,0 2-10,-1 1-5,1 2-3,0 0-3,0 2-1,0 0-4,1 3 0,2 2-3,0 1-1,0 1-1,-1-1-1,0 0 2,-2-2-1,-1 0 1,-1 0 2,0-1 3,-2 1 1,-1 0 1,-4-1-1,-2 1-1,-3 0-2,-2 0 0,0 1 0,0 1-1,0 2-1,-1-1 1,-1 1-2,-3-1 0,-2 1-1,0 0 0,1-1 1,1 1 0,1 0 0,0-2 1,0-1 1,0-3-1,1-1 2,0-1 1,0 0 3,2 0 3,1 0 3,3-2 5,8-3 6,6-2 6,7-3 5,4-3 0,-1-1-6,1 0-6,-1-1-5,1 0-5,-1 0 0,1 2 0,0 1-2,-1-1-1,1 0-3,-1-2-4,1 0-2,-2-1-2,1 1-4,-2-1-3,-1 0-3,-1 0-2,-1 2-3,-1 1-2,0 0-3,-2 2-2,1 1-3,0 0-2,0 2-4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25"/>
    </inkml:context>
    <inkml:brush xml:id="br0">
      <inkml:brushProperty name="width" value="0.05845" units="cm"/>
      <inkml:brushProperty name="height" value="0.05845" units="cm"/>
      <inkml:brushProperty name="color" value="#F2395B"/>
    </inkml:brush>
  </inkml:definitions>
  <inkml:trace contextRef="#ctx0" brushRef="#br0">79507 36970 376,'-7'-11'37,"4"8"10,3 9 11,2 10 8,2 2 1,0 1-11,0-2-10,0-1-10,-1 1-8,-1 3-3,0 3-4,-1 3-3,-1 1-3,0 1-1,0-1-2,0 1 0,0 1-1,0 2-2,0 4 0,0 3-1,0 0-2,0-2 0,0-2 0,0-1-2,-1-3 0,-1-3-2,0-4-1,-1-1-2,-3-4-6,-4-3-8,-4-3-10,-3-2-9,-3-7-3,1-9 4,-1-8 5,1-9 4,-2-6 1,0-2 0,-1-4-2,0-3-2,-1 0 1,4 2 0,3 2 1,3 1 0,2 3 2,2 1 3,2 3 1,3 2 3,0 1 2,2 4 1,0 3 1,2 3 2,-1 2 2,-2 2 4,-2 3 3,-2 1 3,0 2 6,0 4 9,2 2 7,1 4 10,0 1 2,0 3-2,0 2-1,0 2-3,0 2-3,0 3-3,0 3-5,0 3-3,0 0-4,1-1-4,-1-3-4,0-1-3,0-3-1,2-1 0,0-2 1,2-3 0,3-3-10,6-6-20,5-6-21,7-6-21,0-2-5,-3 1 12,-4 0 11,-4 2 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25"/>
    </inkml:context>
    <inkml:brush xml:id="br0">
      <inkml:brushProperty name="width" value="0.05404" units="cm"/>
      <inkml:brushProperty name="height" value="0.05404" units="cm"/>
      <inkml:brushProperty name="color" value="#F2395B"/>
    </inkml:brush>
  </inkml:definitions>
  <inkml:trace contextRef="#ctx0" brushRef="#br0">81600 37750 407,'8'15'9,"0"-1"21,-1-1 20,1 0 19,0-1 6,2 3-8,0 1-9,1 3-9,1 0-8,-1 1-7,1-1-7,0 1-7,-2-1-5,-1-1 0,-2-1-1,-2-1 0,-2 0-8,-2-1-17,-2 1-15,-2 0-17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27"/>
    </inkml:context>
    <inkml:brush xml:id="br0">
      <inkml:brushProperty name="width" value="0.03234" units="cm"/>
      <inkml:brushProperty name="height" value="0.03234" units="cm"/>
      <inkml:brushProperty name="color" value="#F2395B"/>
    </inkml:brush>
  </inkml:definitions>
  <inkml:trace contextRef="#ctx0" brushRef="#br0">77456 12797 680,'-25'-2'5,"-1"0"10,-3-3 10,-1-2 10,2 0 3,5 2-2,7 2-4,5 3-4,3 0-1,1 0-2,-1 0-1,0 0-1,2-2-16,6 0-33,4-3-31,6-2-32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28"/>
    </inkml:context>
    <inkml:brush xml:id="br0">
      <inkml:brushProperty name="width" value="0.04349" units="cm"/>
      <inkml:brushProperty name="height" value="0.04349" units="cm"/>
      <inkml:brushProperty name="color" value="#F2395B"/>
    </inkml:brush>
  </inkml:definitions>
  <inkml:trace contextRef="#ctx0" brushRef="#br0">78258 10659 505,'-2'-14'24,"0"3"0,-3 3 1,-2 2 0,-3 4 2,-3 4 0,-5 4 1,-4 4 0,-3 3-1,-4 5-3,-5 3-5,-3 5-3,-3 2-2,-2 1-2,-2 0-2,-2 2-1,-1-1-1,2-1 0,0-3 0,2-1 0,-1-1 0,-1 2-3,0 3-2,-1 1-1,-1 2-2,1-1 2,2 0 0,0 0 2,5-2 0,6-3 0,7-5 1,7-3 0,8-3 0,10-3 1,10-1 0,10-2 1,6-2 0,6 0-1,5-2 0,5 0 0,3-2-2,2-1 1,2 0 0,2-2-1,-1 1 0,-2 0 0,-4 2-2,-2 0 0,-3 2-2,0 2-2,-1 2-3,-1 1-3,-3 2-1,-2 0 1,-3-1 1,-3 1 0,-2-1-3,-1 0-10,-1-2-9,-1-1-9,-1 0-2,-1-2 3,-1-1 4,0 0 5,-3-2-3,-1-2-6,-2-2-9,-2-2-6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8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48566 39371 561,'-49'0'-2,"12"0"6,12 0 4,11 0 6,10-1 9,8 0 12,8-2 12,7 0 12,6-2 0,1 0-10,3-1-12,1-2-10,2 1-7,1 1-1,0 0-2,2 2-1,0 1-9,-1 2-17,-2 2-17,0 2-16,-2 1-5,-1 2 9,-3 0 7,-1 1 9,-4 1-2,-3-2-11,-4-1-10,-4 0-12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28"/>
    </inkml:context>
    <inkml:brush xml:id="br0">
      <inkml:brushProperty name="width" value="0.04698" units="cm"/>
      <inkml:brushProperty name="height" value="0.04698" units="cm"/>
      <inkml:brushProperty name="color" value="#F2395B"/>
    </inkml:brush>
  </inkml:definitions>
  <inkml:trace contextRef="#ctx0" brushRef="#br0">79748 12206 468,'-22'-2'2,"1"-2"6,2-4 4,3-2 5,5-1 9,8 3 15,9 1 15,10 2 14,6 1 0,6 0-12,7 0-14,5 1-12,4-2-9,0 0-3,1-2-3,2 0-4,2-1-3,4 1-3,4-1-3,4 0-2,3 1-3,5 0 0,3 2 0,5 1-1,0 0 0,-2 2-2,-1 0-2,-3 2-1,0 0-1,1 2 1,1 0 2,1 2 0,0 0-2,1 0-6,-1-1-6,1 1-6,-1-1-5,1 0-4,-1-1-5,1-2-4,-6 0-1,-9 0 2,-10 0 2,-10 0 2,-7 0 2,-3-2 2,-5-1 1,-3 0 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37"/>
    </inkml:context>
    <inkml:brush xml:id="br0">
      <inkml:brushProperty name="width" value="0.03741" units="cm"/>
      <inkml:brushProperty name="height" value="0.03741" units="cm"/>
      <inkml:brushProperty name="color" value="#F2395B"/>
    </inkml:brush>
  </inkml:definitions>
  <inkml:trace contextRef="#ctx0" brushRef="#br0">78787 31421 588,'-32'-1'59,"15"0"-3,14-2-5,16 0-4,5-2-4,0 0-8,0-1-6,-2-1-6,0-2-5,3 0-3,1-1-3,3-1-3,0-1-2,1 1-3,-1-1-2,1 0-2,-1 1-1,-2 3 1,0 1 1,0 2 0,-3 1-1,1 1-6,-2-2-6,-1 2-5,-1-1-7,-1 2-10,-1 0-11,0 2-9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37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79062 30418 518,'-14'-25'12,"5"13"16,3 12 14,4 14 16,3 6 3,2 3-9,2 1-7,1 3-9,2-1-6,-2 0-5,-1-1-5,0-1-4,-2 0-4,0-1-2,-2 1-2,0-1-2,-3 1-1,0-1-2,-3 0-1,-2 1 0,-2-1-1,-3 1 0,-4-1 2,-2 1 1,-2-1-5,-1 1-8,-1-1-8,0 1-9,-2-2-6,1-2-4,-1-1-5,1-2-5,1-3 0,1-1 1,3-2 3,1-2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38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80050 32100 510,'14'9'44,"-1"1"4,-2 3 2,-2 2 4,-1 0-2,1 1-7,2-1-7,0 1-6,0-1-6,-1-1-2,-1-1-5,0-1-2,-1 0-4,-1 0-2,1-1-2,0 1-1,-2-4-19,-4-6-32,-4-8-33,-4-6-33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38"/>
    </inkml:context>
    <inkml:brush xml:id="br0">
      <inkml:brushProperty name="width" value="0.04025" units="cm"/>
      <inkml:brushProperty name="height" value="0.04025" units="cm"/>
      <inkml:brushProperty name="color" value="#F2395B"/>
    </inkml:brush>
  </inkml:definitions>
  <inkml:trace contextRef="#ctx0" brushRef="#br0">79065 31543 546,'-28'-8'38,"5"2"-2,7 1-3,5 1-1,5 0 0,6 2 6,4 0 5,6 2 4,4 0-1,5 0-8,5 0-9,5 0-8,4-2-7,6-2-8,5-3-6,4-3-7,1-1-6,-2 2-5,-4 2-4,-2 3-4,-5 0-6,-5 2-5,-7 0-6,-5 2-6,-5 0-1,-1 2 0,-2 0 1,-2 2 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55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53309 55332 454,'-15'-15'15,"4"2"0,3 2 0,3 3-1,2 1 6,3 4 10,4 2 9,2 4 10,2 2 1,2 1-7,0 3-8,1 2-8,1 2-5,0 3-3,-1 3-2,1 4-3,0 0-3,0 2-2,-1 1-2,1 1-2,-1 2-2,0 1-1,-2 2 0,-1 3-1,0 0-1,0 2-1,0 0 0,0 2-1,-2-1 1,-1-2 0,-2-2 0,-2-1 2,0-4-1,0-3-1,2-5 0,0-3-1,2-4 1,0-1 1,1-2 1,2-2 1,0-4 1,1-2-2,1-6-1,2-2-2,-2-5 2,-1-2 4,-2-3 4,-2-3 5,-1-2 1,2 1-1,0-1-2,1 1-2,2-3-2,2-3-2,2-5-2,1-3-2,2-3-2,2 0-1,0-2 0,1 0-2,0-2 1,-1-1-1,-1 0-1,-1-2 1,0 1-1,-1 2 1,1 2 0,0 2 0,-2 2 0,-3 3 0,-3 3-1,-2 3 0,-2 3 0,0 1 0,-1 3 1,1 1 0,-1 2-4,-4 1-10,-2 1-9,-3 0-10,-3 3-10,0 3-9,-1 2-10,-1 4-10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56"/>
    </inkml:context>
    <inkml:brush xml:id="br0">
      <inkml:brushProperty name="width" value="0.04238" units="cm"/>
      <inkml:brushProperty name="height" value="0.04238" units="cm"/>
      <inkml:brushProperty name="color" value="#F2395B"/>
    </inkml:brush>
  </inkml:definitions>
  <inkml:trace contextRef="#ctx0" brushRef="#br0">56716 56524 519,'-2'-15'134,"-2"3"-29,-4 1-29,-2 2-31,-2 3-18,-3 2-8,-2 4-8,-1 3-7,-1 1-4,1 3 0,0 2 0,2 2 0,2 0 0,1 1 1,2 0 1,3 0 1,0 0 1,0 1 0,0 1 0,0 1 0,1 1 0,1 1-1,0 1 1,2 2 0,0-2-1,2 0 1,0 0-1,2-2 1,0-1 0,0-1-2,0-1 0,0-1-2,0 0 0,2 0 0,0-1 0,2 1-1,1 1 0,1 0-1,3 1-2,2 1-2,1-2 0,0-5-2,-1-4-2,1-6-1,1-3-2,3-1-4,3-3-3,3-2-4,1-1-1,-1 1 0,-1-1 0,-1 0-1,-1 1-1,-1 1-3,0 0-2,-2 2-4,-2 1-1,-1 1 0,-2 0 1,-2 2-1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6:57"/>
    </inkml:context>
    <inkml:brush xml:id="br0">
      <inkml:brushProperty name="width" value="0.04969" units="cm"/>
      <inkml:brushProperty name="height" value="0.04969" units="cm"/>
      <inkml:brushProperty name="color" value="#F2395B"/>
    </inkml:brush>
  </inkml:definitions>
  <inkml:trace contextRef="#ctx0" brushRef="#br0">59678 55268 442,'-8'-8'5,"1"1"8,-1-1 9,0 0 8,3 2 8,8 6 3,6 4 5,7 6 4,4 1-2,1 1-6,1 0-7,2 0-8,-1-1-4,2 1-3,1 0-4,1 0-3,2-1-3,1-1 0,2-1-1,3 0-2,-1-1 1,-2-1 0,-2 1 1,-1 0 2,-3-1-3,-1-1-2,-3 0-3,-1-2-4,-3 1-3,-1 2-3,-2 2-2,-3 2-3,-5 2 0,-12 3 4,-10 3 3,-11 3 4,-5 1 1,2-1 0,0-1 0,1-1-1,-2 1 0,-5 5-3,-4 3-1,-6 5-2,-1 0-1,4-2 1,2-2 0,4-1 0,1-2-4,3 1-9,2-1-10,1 0-8,4-2-7,5-5 0,5-5-2,5-4-2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4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63663 54572 466,'-22'-21'-19,"6"3"11,5 4 13,5 5 13,2 1 5,2 0 0,0 0-1,2 0 0,1 2 2,2 2 8,2 4 7,2 3 7,1 3 0,1 7-5,2 5-7,0 7-6,0 2-5,-1-1-3,0-1-3,-2-1-3,0-1-3,0-1-1,-1-1 0,1-1-3,0-1 0,0 1-1,0-1-1,0 1-1,-1-1 0,-1 1 0,-1 0 0,0-1 1,-2 2-2,0 1 0,-2 3-2,0 1-2,-1 2-1,0 1 1,0 1 0,0 1 0,0-2 1,0-4-1,0-3 1,0-5 0,0-2-1,0 0 1,0-2-1,0-1 0,0 0-1,0 0-1,0-1-2,0 1-2,0-3-1,2-6 0,0-6-1,2-6 0,0-3 1,1 1 1,2-1 4,0 0 1,1 0 2,0 1 1,0-1 0,0 0 2,0-1-1,3-1 1,2-3 0,2-1 0,0-2-1,1 1 1,0-1-1,-1 0 0,0 1 1,-1-1-2,-1 1 0,0-1 0,-1 1-1,1 1 0,1 1-1,2 1 0,-1-1 0,-1-2-1,-1-1 0,0-2-1,-2-3 0,1 0-1,0-1-1,0 0 0,-1-1-1,-1 1 2,-1 1 0,0 1 0,-3 0 1,-1-1 1,-2-1 0,-2-1 1,0 1-1,0 1 1,2 3-2,0 2 1,0 0-1,0 0 2,-2 1 0,0-1 1,-2 2-1,0 1-1,-2 2-1,0 3-2,-1 1 1,-2 0 0,0 2 2,-1 1 0,-2 0 2,0 2 0,-1 1 1,-1 0 1,-1 3-1,2 4 0,1 4-1,0 4 0,2 1 0,-1 1 1,0 0 2,0 0 2,0-1 1,0-1-1,1-1-1,-1 0-1,0-1 0,2 1 1,1 2 0,0 0 0,1 2 1,0 1 1,0 3 0,1 2 2,0-1 0,3-1-1,4-3 0,2-1-2,3-2 0,0-1 0,1 0-2,2-2 0,0 0-1,1 2-1,1 0 0,1 1-1,0 0-1,0 0 1,-2-2-1,-1 0-1,0-2-2,0-1-7,-1-1-7,1 0-5,-3-1-13,-4 2-20,-6 0-18,-4 1-19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65615 54727 999,'-7'-15'-6,"3"3"-12,1 1-12,2 3-12,1 0-2,2 0 10,0 1 10,1-1 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8"/>
    </inkml:context>
    <inkml:brush xml:id="br0">
      <inkml:brushProperty name="width" value="0.04092" units="cm"/>
      <inkml:brushProperty name="height" value="0.04092" units="cm"/>
      <inkml:brushProperty name="color" value="#00BFF3"/>
    </inkml:brush>
  </inkml:definitions>
  <inkml:trace contextRef="#ctx0" brushRef="#br0">50734 39788 537,'7'-22'90,"-1"3"-20,-1 3-20,0 3-18,-2 1-12,0 0-2,-2 0-2,0 0-4,-2 1-1,-2-1-1,-2 0-2,-2 1-1,-2 0-1,-3 4-1,-4 2-1,-2 4-1,0 3-1,1 4 0,2 4-1,3 3 0,1 3 0,0 2 1,2 0 1,1 1 1,0 0 1,2-1 2,1-1 0,0-1 2,2 0-1,2 0 0,2-1-1,2 1-2,2-2 0,2-1 1,2-2-1,2-2 1,1-1-1,1 2-4,1 0-1,1 1-4,0 0 0,-1-1 1,0 0 0,-2-2 2,-1 1 0,-2 2 0,-3 2 0,-1 1-1,-1 2 1,-2 2 0,0 0-1,-2 1 1,-1 0-1,-2 1 1,-2-1-1,-1 1-1,-3-2 1,-2-3 0,-2-2 0,-1-4 0,-3-2 0,0-1 2,-1 0 0,-1-2 1,0-1 0,3-4 2,1-2 0,3-3 1,1-5-1,2-4-3,2-5-2,2-5-3,4-5-2,6-5-1,6-4-3,6-6-1,4-2 0,5 0 0,3 0 1,4 0 1,0 3-5,-5 8-10,-5 6-11,-5 7-11,-3 4-4,-1 3 0,-1 1 1,0 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66050 55650 999,'8'24'-6,"1"1"-12,2 0-12,0 2-12,-1-1-2,-1-5 10,-2-3 10,-2-5 9,-1-1 6,0 0 3,-1-1 1,1 1 2,0 0 2,0-1 2,0 1 2,0 0 2,-1-1 0,0-1 0,-2-1 0,0 0-1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6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67050 56150 333,'49'20'167,"16"14"-1,15 14 1,17 16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7"/>
    </inkml:context>
    <inkml:brush xml:id="br0">
      <inkml:brushProperty name="width" value="0.0427" units="cm"/>
      <inkml:brushProperty name="height" value="0.0427" units="cm"/>
      <inkml:brushProperty name="color" value="#F2395B"/>
    </inkml:brush>
  </inkml:definitions>
  <inkml:trace contextRef="#ctx0" brushRef="#br0">66497 55844 515,'0'-15'61,"0"2"-13,0 3-13,0 1-12,-1 1-10,-2 0-3,-2 0-5,-2 1-4,-1 0-2,-2 2-1,0 2 0,-1 2 0,-1 2 0,-1 4 3,-1 2 2,-1 3 2,-2 3 2,0 0 2,-1 1 2,-1 1 3,0 1 0,3-1 1,1 1-1,3 0 1,0-1 0,2 1-2,1 0 0,1-1-2,1 0 0,2-1-3,2-1-1,2 0-3,3-3-3,6-3-6,4-2-6,5-4-6,2-2-2,1-4-1,0-2 1,-1-3 0,0-3 1,-1 0 2,-1-1 1,0-1 3,-3 0 0,-3 1 2,-3 1 2,-2 0 1,-3 2 4,1 1 9,0 1 8,0 0 7,1 5 6,0 8 2,1 8 1,2 8 2,0 3-1,1 2-4,1 1-3,2 1-4,-1-1-3,-1-5-4,-1-3-2,0-5-3,-1 0-3,1 0-3,2 1-2,0 1-2,0 0-5,1-3-8,0-1-7,0-2-7,-1-2-6,1-2-6,0-3-7,0 0-4,-1-2-3,-1 0 1,-1 0 3,0 0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7"/>
    </inkml:context>
    <inkml:brush xml:id="br0">
      <inkml:brushProperty name="width" value="0.04737" units="cm"/>
      <inkml:brushProperty name="height" value="0.04737" units="cm"/>
      <inkml:brushProperty name="color" value="#F2395B"/>
    </inkml:brush>
  </inkml:definitions>
  <inkml:trace contextRef="#ctx0" brushRef="#br0">69347 55077 464,'-20'-6'7,"7"2"15,7 4 15,6 3 15,7 2 3,6 5-7,5 4-9,7 3-6,1 2-7,-1-1-2,-3 0-3,-1-2-3,0-1-2,3 1 1,2 0 0,5-1 1,-2 0-2,-2-2-2,-3-3-3,-3-1-2,-2-1-2,-3 0 0,-1 0-1,-2 0 0,-2-1-1,1 1-2,0 0-2,0 0 0,-4 1-4,-8 1-1,-8 3-4,-8 2-1,-7 2-2,-9 5 2,-7 3 1,-8 5 1,-3 2 2,0 2 1,2 2 1,1 2 1,-2 3-7,0 4-16,-3 4-15,-2 4-16,5-4-3,10-10 11,11-11 9,11-11 10,6-6 3,1 1-6,0 0-4,2 0-7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8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73074 53774 449,'-1'-14'7,"0"1"11,-2 2 14,0 2 11,0 4 4,2 4-7,2 6-6,2 4-7,2 6-5,4 5-2,2 7-3,3 5-3,1 4 1,-3 2 2,-1 2 3,-2 3 2,-1-1 0,2-1-2,0 0-1,1-1-3,0 0-2,0 4-2,-2 2-3,-1 4-1,0-1-2,-2-3 0,-1-2 0,0-3 1,-1-4-1,2-4-3,0-4-2,1-3-2,1-4-2,0-1-1,0-3-2,0-1-2,1-7 1,5-12 3,4-12 1,3-11 3,3-10 2,1-7-1,1-6 2,1-7-1,1-7 0,3-4 0,1-4-1,2-6-1,1-2-1,1 1-2,-1 2-1,0 0-2,-1 5-1,-5 7-1,-4 8 0,-3 8-1,-4 7-2,-1 6-3,-2 5-3,-2 7-3,-2 6-11,-1 7-19,-1 6-19,0 8-18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4:47:09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75922 55277 450,'-8'-6'0,"2"2"0,1 4 0,0 3 0,1 3 7,1 5 12,-1 5 14,0 5 12,0 4 5,0 1-4,0 2-4,0 3-3,1 0-4,0 2-6,2 1-4,0 1-5,0 0-3,-2 2-2,-2 1-1,-1 0-2,-2 0-1,2-1-2,1-3-1,0-2-2,2-3 0,0-3-1,2-5 0,0-3-1,2-7-3,0-8-7,2-10-7,0-8-7,4-8-4,6-7 1,5-6-2,7-8 1,2-1 1,0 4 5,1 4 3,-1 4 6,-1 4 2,-1 5 2,-3 5 2,-1 5 2,-3 3 2,-1 4 4,-2 3 3,-3 2 4,0 3 3,0 2 1,-1 2 2,1 2 1,-2 2 1,-2 1 0,-4 3-2,-2 2-1,-2 1 0,0 1-2,0 1-1,0 1-2,-2 1-1,-2 1-2,-4 1-2,-2 1-2,-3 1-2,-3-1-2,-3 1-4,-3-1-2,-3-1-1,-1-1 1,-2-2 0,-2-3 1,-2-2-5,1-4-11,0-4-12,0-4-10,1-4-6,5 0 0,3-3 1,5-2 1,2-1-1,2-2 0,3 0-1,1-1-1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4:02:19.19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9952 12457 0,'0'0'0,"0"0"15,0 0-15,0 0 0,0 0 0,0 0 16,0 0-16,0 0 0,0 0 15,-18 18-15,18-18 0,-5 29 16,5-29-16,-5 38 0,4-12 16,0 3-16,1 2 0,0 15 15,0 5-15,0 2 0,0-1 16,0 21-16,1 6 0,-1 11 16,0-4-16,-1 17 0,0 1 15,0 6-15,0-9 0,0 45 16,0-7-16,-1-21 0,4-14 0,-2 3 15,-2 3-15,0-15 0,0-9 16,0 2-16,1 3 0,0-8 16,0-5-16,2 0 0,2 0 15,2-12-15,3-10 0,4-7 16,4-4-16,0-14 0,2-9 0,3-13 16,4-10-16,-6-13 0,-5-9 15,-4 7-15,-3 5 0,-3 3 16</inkml:trace>
  <inkml:trace contextRef="#ctx0" brushRef="#br0" timeOffset="584.1131">11091 12928 0,'0'0'0,"0"0"0,0 0 15,0 0-15,0 0 0,0 0 16,0 0-16,0 0 0,-12 27 16,12-27-16,-19 21 0,19-21 0,-29 28 15,9-11-15,-4 2 0,-3 0 16,-3 2-16,-15 8 0,-6 3 15,-11 6-15,0-2 0,-15 9 16,-1 0-16,4-2 0,5-2 0,-12 6 16,-8 4-16,13-6 15,10-5-15,-18 11 0,15-8 16,18-9-16,11-8 0,11-6 16,8-5-16,8-6 0,6-4 0,5-2 15,4-3-15,-2 0 0,3-1 16,0 1-16,3 1 0,2 0 15,3 0-15,7 1 0,6 1 16,3 2-16,1 0 0,8 3 16,4 2-16,1-1 0,1 0 15,7 4-15,5 4 0,6 2 16,-2 1-16,6 5 0,4 2 16,5 3-16,-5-3 0,4 4 15,2 1-15,23 9 0,-14-6 0,1 0 16,1 0-16,-11-3 0,-7-4 15,-2-1-15,-1 1 0,-8-3 16,-5 0-16,0-1 0,1-2 16,-9 0-16,-6-1 0,1 2 15,0 1-15,-6-8 0,-4-8 0,-8-1 16,-7-4-16,-4 0 0</inkml:trace>
  <inkml:trace contextRef="#ctx0" brushRef="#br0" timeOffset="1850.5817">6357 11873 0,'0'0'0,"-8"20"15,-1 5-15,0 4 0,1 4 0,-3 22 16,-3 24-16,2 0 0,0 0 16,-1 26-16,-3 21 15,3-9-15,2-5 0,-4 59 0,1-6 16,3-21-16,3-13 0,-1 3 16,0 3-16,1-15 0,2-12 0,-1 3 15,0 0-15,2-16 0,-3-12 16,2-10-16,1-5 0,0-16 15,0-11-15,1-15 0,-1-11 16,1-10-16,2-7 0,-4-8 16,1-5-16,-1-8 0,3-7 0,1-16 15,-2-12-15,6 0 0,1-1 16,5-21-16,3-16 16,1 7-16,3 5 0,5-2 0,5-2 15,3-2-15,2-1 0,3 0 16,1-1-16,2 11 0,1 7 15,1 5-15,-1 3 0,-1 10 16,-2 6-16,-1 9 16,-1 5-16,-4 10 0,-4 6 0,0 10 15,2 8-15,-4 5 0,-1 4 16,-3 9-16,1 5 0,-7 6 0,-2 4 16,-5 8-16,-3 5 15,-4 0-15,-3 2 0,-5 2 0,-4 3 16,-3-5-16,-1-2 0,-5-3 15,-3-1-15,1-7 0,-1-3 16,0-5-16,0-4 0,-3-7 16,0-5-16,-1-4 0,1-5 15,11-4-15,-2-2 0,-2-6 16,-2-4-16,2-1 0,1-1 0,5-1 16,-1-2-16,3-4 0,1 0 15,1 0-15,2 2 0,2 3 16,0 3-16,2 3 15,3 4-15,1 2 0,1 3 16,1 3-16,3 4 0,0 3 0,3 2 16,2 5-16,1 6 0,2 1 15,3 2-15,2 8 0,5 6 16,1 2-16,0 4 0,10 10 16,1 4-16,1 0 0,2-1 15,9 8-15,1-1 0,6 0 16,-3-8-16,1-7 0,3-6 15,17 6-15,-11-13 0,0-12 16,-4-9-16,1-10 0,2-8 0,4-15 16,5-11-16,4-15 0,2-12 15,8-20-15,8-15 0,-1-8 16,1-5-16,-28 33 0,-19 22 16,-13 16-16</inkml:trace>
  <inkml:trace contextRef="#ctx0" brushRef="#br0" timeOffset="33951.3215">3478 6928 0,'0'0'0,"0"0"16,0 0-16,0 0 0,0 0 0,0 0 15,0 0-15,0 0 0,0 0 16,0 0-16,0 0 0,0 0 16,6 27-16,-6-27 0,5 22 15,-5-22-15,7 27 0,-3-9 16,2 5-16,-3 0 0,3 2 15,0 10-15,1 5 0,-1 1 16,1 0-16,0 18 0,-2 7 16,0-3-16,-1-3 0,-3 19 15,-1 5-15,-1 7 0,-1-8 0,-2 21 16,1 6-16,-3 26 0,2-23 16,1 11-16,0 6 15,-1-12-15,3-10 0,2 13 0,3 10 16,-4-14-16,-4-10 0,3 20 15,0 12-15,1-16 0,-2-12 0,5 13 16,5 10-16,-1-18 16,0-12-16,4 18 0,4 11 15,-1-15-15,2-12 0,-3-34 16,-7-21-16,0-17 0</inkml:trace>
  <inkml:trace contextRef="#ctx0" brushRef="#br0" timeOffset="34368.1872">3548 6920 0,'0'0'0,"-11"6"0,0 2 16,1 0-16,0 2 0,-9 6 15,-1 4-15,1 1 0,2 1 16,0 6-16,1 1 0,7-3 0,2-4 16,2-3-16,0-3 0,2-4 15</inkml:trace>
  <inkml:trace contextRef="#ctx0" brushRef="#br0" timeOffset="34535.0002">4098 6992 0,'0'0'0,"0"0"0,0 0 16,27 3-16,-27-3 0,29 8 0,-8 2 15,1 1-15,1 1 0,11 10 16,-1 2-16,0 4 0,-3 1 0,7 13 15,-2 2-15,-6-8 16,-6-6-16,-5-6 0</inkml:trace>
  <inkml:trace contextRef="#ctx0" brushRef="#br0" timeOffset="35051.6169">3653 11047 0,'0'0'0,"14"-1"0,8-2 16,0-1-16,4 0 0,15-2 0,5-1 15,15 0-15,3-2 0,15-1 16,3 0-16,12 0 0,-3 2 0,0 2 15,0 2-15,12 0 16,-5 2-16,41 2 0,-9 2 16,-13 1-16,-9 0 0,4-1 15,2 1-15,-6 2 0,-5 3 0,6-1 16,4 0-16,-2-3 0,1 0 16,3-1-16,5-1 0,-5 0 15,-2 0-15,3 0 0,5-1 16,-8 2-16,-5-2 0,6 4 15,-1 1-15,-5 3 0,-5 2 0,-5-7 16,-2-4-16,-31 0 0,-20 0 16,-14 0-16</inkml:trace>
  <inkml:trace contextRef="#ctx0" brushRef="#br0" timeOffset="35303.6257">8587 10911 0,'0'0'0,"0"0"0,0 0 15,15 15-15,-13-6 0,-6 5 16,-2 6-16,-8 1 0,-7 3 0,-1 1 16,4-4-16,2-3 0</inkml:trace>
  <inkml:trace contextRef="#ctx0" brushRef="#br0" timeOffset="36567.6138">3704 10855 0,'0'0'0,"0"0"15,0 0-15,-4-29 0,2 15 0,-1-5 16,1-5-16,1-8 16,-2-4-16,3-7 0,0-5 15,0-13-15,0-1 0,3-17 16,1-5-16,2 0 0,3 1 0,1-21 16,5-17-16,1 9 0,0 5 15,15-53-15,2 6 0,3 16 16,0 12-16,8-8 0,3-5 15,-3 12-15,0 7 0,4-2 16,0-4-16,-1 14 0,-5 11 16,-1 0-16,2-3 0,-9 16 15,-5 9-15,-3 1 0,-3 1 16,-2 13-16,-4 8 0,2 3 16,0 4-16,-4 7 0,-1 6 0,-3 2 15,-2 4-15,-3 8 0,-2 6 16,0 5-16,-2 5 0,-2 2 15,0 4-15,0 0 0,0 0 16,0 6-16,1-1 0,1 7 16,2 2-16,-3-4 0,1 1 15,-2-3-15,0-3 0,0-1 0</inkml:trace>
  <inkml:trace contextRef="#ctx0" brushRef="#br0" timeOffset="38302.0676">4252 8327 0,'0'0'0,"0"0"16,0 0-16,6-19 0,-6 19 15,6-20-15,0 5 0,0-1 16,1-2-16,1-2 0,3-3 16,1-6-16,1 0 0,3-4 15,-2 0-15,5-7 0,-2 3 0,-1-1 16,0 0-16,0 1 0,-1 1 16,5-5-16,-1 1 0,-1 2 15,1 2-15,-2 0 0,1-1 16,-2 4-16,-1 1 0,2-1 15,-2 1-15,-1 1 0,1 3 0,1-2 16,2 2-16,-4 6 16,2 4-16,-1-3 0,1 1 15,-1 2-15,1 2 0,3 0 0,1 0 16,2 1-16,0 1 0,3 2 16,3 1-16,-2 1 0,0 1 15,2 2-15,0 3 0,0 1 16,-2 2-16,3 3 0,0 2 15,-3 1-15,0 1 0,-1 3 16,0 4-16,-2 0 0,-1 1 16,0 3-16,1 2 0,-3-1 0,-1-1 15,1 4-15,-1 0 16,-3 0-16,2 1 0,0 1 16,0 1-16,0-1 0,-3-2 0,2 0 15,-3 0-15,1-3 0,-2-1 16,-1 0-16,1-2 0,-2-1 15,-1-3-15,-2 0 0,0-2 16,-2-1-16,1 0 0,-1-2 16,-2-1-16,-1-1 0</inkml:trace>
  <inkml:trace contextRef="#ctx0" brushRef="#br0" timeOffset="39969.3096">4906 7292 0,'0'0'16,"0"0"-16,0 0 0,0 0 0,0 0 15,10-6-15,-10 6 0,-3-4 16,-1 4-16,0-1 0,-2 1 16,0-2-16,-1 1 0,0 1 15,2-1-15,-2 1 0,0-1 0,0 0 16,3 1-16,-3-1 0,4-1 15,-3 2-15,3-1 16,0 1-16,-1-1 0,2 1 0,2 0 16,-1-1-16,1 1 0,-3 0 15,3 0-15,0 0 0,-3 0 16,3 0-16,-2 1 0,2-1 16,-2 2-16,2-2 0,-2 3 15,2-3-15,0 0 0,0 0 16,0 0-16,-2 4 0,2-4 0,0 0 15,0 0-15,0 0 0,0 0 16,0 0-16,0 0 0,0 0 16,0 0-16,2-4 0,-2 4 15,6-6-15,-2 1 0,1-1 16,0-3-16,0 2 0,1 1 16,0-1-16,-1 0 0,0-1 15,1 0-15,-2 1 0,2-2 16,-3 0-16,0 1 0,-1 0 15,2 0-15,-1 0 0,0-1 0,1 2 16,-1 0-16,1 2 0,1-1 16,-1 1-16,2 1 0,-2 1 15,1 0-15,-1 2 0,1 0 16,-1 1-16,-1 1 0,-2 0 16,-1-1-16,2 4 0,-4-2 15,1 1-15,-2-2 0,-3 0 16,1 1-16,-2-2 0,1-2 15,-1 0-15,0-1 0,2-1 16,0-2-16,2 0 0,0 1 0,4-2 16,2 3-16,3-2 0,0 3 15,2-1-15,0 2 0,-2 0 16,1 0-16,2 1 0,-3 1 16,2 1-16,0 1 0,-2-1 15,1 0-15,-1 0 0,0 2 16,-3-1-16,1 3 0,-1 0 15,-3 0-15,0 1 0,-3 0 0,-1-1 16,1 2-16,-3-2 0,0 0 16,1-1-16,0 1 0,-1-1 15,0 1-15,-1-3 0,1 0 16,-2 0-16,1-1 0,3 0 16</inkml:trace>
  <inkml:trace contextRef="#ctx0" brushRef="#br0" timeOffset="45668.7191">6005 7641 0,'0'0'0,"0"0"16,0 0-16,14 15 0,-14-15 0,17 21 15,-4-6-15,3 2 0,1 2 16,4 5-16,3 2 0,8 7 16,1 1-16,12 10 0,1 1 15,-2-1-15,-2-2 0,7-2 16,0-7-16,-12-6 0,-7-7 15,-7-4-15</inkml:trace>
  <inkml:trace contextRef="#ctx0" brushRef="#br0" timeOffset="46918.1577">6874 9512 0,'0'0'0,"0"0"16,25-6-16,-9 3 0,2 0 15,7-1-15,4 0 0,13 0 0,3-1 16,17 0-16,3 0 16,1 0-16,3 0 0,19 2 0,1 0 15,17-1-15,-1-1 0,18 0 16,0 0-16,49 0 0,-16 3 16,-4-1-16,-3 1 0,-8 2 15,-4 2-15,2 2 0,2 0 16,-7 3-16,-3 2 0,-1 4 15,0 4-15,-11-7 0,-7-2 0,-35-4 16,-24 0-16,-16-2 0</inkml:trace>
  <inkml:trace contextRef="#ctx0" brushRef="#br0" timeOffset="53752.5977">6507 9475 0,'0'0'0,"0"0"16,0 0-16,0 0 0,0 0 0,26-6 15,-26 6-15,34-5 0,-15 3 16,5 0-16,6-2 16,-1 1-16,3-1 0,14 0 0,4-1 15,-1 3-15,1-1 0,15 1 16,2 0-16,8-1 0,-4 1 0,11 2 16,-2 1-16,-6 0 15,-5-1-15,10-3 0,0 0 16,-10-1-16,-5 1 0,10-5 15,2-2-15,9-1 0,-9 1 0,-3-1 16,-4 2-16,-8 1 0,-6 0 16,4 0-16,4 1 15,-5 3-15,-5 3 0,3-2 0,2-1 16,-5 2-16,-3 3 0,3 2 16,1 1-16,-7-3 0,-4-1 15,5-1-15,1 1 0,-4 0 16,-2 0-16,3 0 0,3 0 15,-6-1-15,-2 1 0,3 0 16,1 1-16,-3-1 0,-2-1 0,3 1 16,1 2-16,-3-1 0,-3 0 15,1 4-15,-1 3 0,-16-3 16,2 1-16,-1 0 0,2 2 16,-3-1-16,-2 1 0,-5-4 15,-1 0-15,-7-1 0,0-1 0,-3-1 16</inkml:trace>
  <inkml:trace contextRef="#ctx0" brushRef="#br0" timeOffset="54354.0846">6222 7797 0,'0'0'0,"7"6"15,3 1-15,-1 1 0,2 2 0,7 6 16,6 2-16,0 1 0,1 0 16,10 9-16,5 3 0,0 1 15,2 3-15,8 7 0,2 2 0,2 0 16,0-2-16,12 6 0,3 0 15,4 1-15,-6-3 0,1-2 16,0-1-16,25 12 0,-10-11 16,-8 0-16,-1-2 0,-8-2 15,-7-1-15,-1 2 0,-3 1 16,-7-1-16,-1-2 0,-4 5 0,-2 3 16,-12-16-16,-8-9 0,-9-6 15</inkml:trace>
  <inkml:trace contextRef="#ctx0" brushRef="#br0" timeOffset="54951.6654">8692 9100 0,'0'0'0,"6"4"0,1 0 16,-2-1-16,1 0 0,2 2 0,2 1 15,1 0-15,1 2 0,2 2 16,2 1-16,6 5 0,1 0 15,0-1-15,1 3 0,-1-1 16,0 1-16,0 1 0,-3 1 16,4 5-16,-5 0 0,-1-2 15,-2 1-15,-4-5 0,-2-3 0,0-4 16</inkml:trace>
  <inkml:trace contextRef="#ctx0" brushRef="#br0" timeOffset="55303.1702">8932 9058 0,'0'0'0,"0"0"16,0 0-16,-26 10 0,14-7 0,-5 4 15,-4 1-15,-5 5 0,-1 1 16,0 2-16,-1 2 0,3 2 15,-1 1-15,-4 6 0,4 1 16,4-3-16,3-1 0,5-5 16,2-4-16,2-2 0</inkml:trace>
  <inkml:trace contextRef="#ctx0" brushRef="#br0" timeOffset="55552.0793">9428 9329 0,'0'0'0,"0"0"0,17-1 0,-5-1 15,1 0-15,10-1 0,6 1 16,0 0-16,0 0 0,12 0 15,2 0-15,-3 1 0,-3-2 0,1 0 16,-2-1-16,-6 0 0,-6 2 16,-4 0-16</inkml:trace>
  <inkml:trace contextRef="#ctx0" brushRef="#br0" timeOffset="56473.4674">4700 6756 0,'0'0'0,"0"0"0,0 0 16,0 0-16,0 0 0,0 0 16,0 0-16,0 0 0,-6 28 0,6-28 15,0 0-15,16 27 0,-16-27 0,16 18 16,-6-11-16,-1-2 16,0 1-16,-4-1 0</inkml:trace>
  <inkml:trace contextRef="#ctx0" brushRef="#br0" timeOffset="56902.4629">5871 7509 0,'0'0'0,"0"0"16,0 0-16,17 15 0,-17-15 16,0 0-16,27 18 0,-27-18 0,24 15 15,-11-7-15,0 0 0,2 1 16,0 1-16,1 0 0,0 0 15,0 1-15,1 1 0,2 0 16,0 2-16,5 4 0,1 1 16,-3 0-16,1-1 0,2 0 15,-3 1-15,1 1 0,1-1 0,3 4 16,0-1-16,-4-3 0,0 0 16,1-2-16,-5 1 0,0-4 15,-2 0-15,-1-3 0,1-2 16,-6-1-16,-3-2 0,-2 0 15,0-1-15,-2-3 0</inkml:trace>
  <inkml:trace contextRef="#ctx0" brushRef="#br0" timeOffset="63952.312">3057 11678 0,'0'0'0,"0"0"0,0 0 15,0 0-15,0 0 0,0 0 0,0 0 16,0 0-16,0 0 0,0 0 16,0 0-16,0 0 0,0 0 15,0 0-15,0 0 0,0 0 16,0 0-16,0 0 0,0 0 15,-3-30-15,3 30 0,-9-22 16,9 22-16,0 0 0,-4-21 0,1 16 16,2 0-16,0 1 0,0-1 15,1 1-15,0 0 0,2 7 16,3 6-16,0-2 0,-2-1 16,1-2-16,-3 0 0,1-3 15,1 0-15,-3-1 0,3 1 16,-3-1-16,1-4 0,1 1 15,-2-2-15,1 0 0,1-1 16,-2-5-16,0-5 0,0 6 16,3 6-16,1-2 0,-1 1 15,0-5-15,-1-3 0,2 2 16,-1 0-16,1-7 0,-4-7 16,3 9-16,1 3 0,2 0 15,-1-3-15,2 1 16,-3-3-16,4-3 0,0-3 15,1 3-15,-3-2 16,3 3-16,-2 1 0,-3-9 16,-2-7-16,-1 3 15,2 3-15,-1 4 0,1 2 16,4 13-16,5 13 0,-4 1 16,-2 1-16,0-3 15,-1-2-15,0 0 0,-2 0 0,-1 0 16,-2 0-16,0 0 15,0 0-15,0 0 0,0 0 16,-5-13-16,-3-9 16,0 4-16,2 1 0,4 15 15,6 16-15,-3-4 0,1-2 0,-2 0 16,1 0-16,-4-13 16,-5-13-16,3 5 15,1 1-15,1 5 16,1 3-16,4 10 0,2 8 0,1 0 15,-2-4-15,-3-10 16,0-9-16,-8-18 0,-2-16 16,3 4-16,-2 6 15,6 5-15,-1 3 0,2-2 16,1 4-16,-1 4 0</inkml:trace>
  <inkml:trace contextRef="#ctx0" brushRef="#br0" timeOffset="67119.4735">4153 7473 0,'7'-16'0,"2"-6"0,5 0 0,7-6 16,4-2-16,7-3 15,2-1-15,3 3 0,2 2 16,12-6-16,3 3 0,0 4 16,-1 4-16,13-1 15,0 2-15,-4 4 0,-5 3 0,5-1 16,-4 3-1,-8 2-15,-6 3 0,-13 3 0,-9 2 16,-11 3-16,-4 0 16,-6 3-16,-5 4 0,-14 3 15,-13 3-15,-8 3 0,-8 2 16,-15 5-16,-11 2 16,-25 10-16,-9 1 0,11-1 15,5-1-15,-33 9 0,4-1 16,33-13-16,22-9 0,28-9 15,16-7-15,13-4 16,8-2-16,23-10 0,16-5 16,7 2-16,18-5 0,2-1 15,2-1-15,10-1 16,9-1-16,30-8 0,-16 6 0,-10 5 16,-8 3-16,-20 6 15,-14 4-15,-19 3 0,-10 4 16,-12 1-16,-10 1 15,-8 5-15,-8 4 0,-8 2 16,-13 2-16,-7 3 0,-6 0 16,-10 2-16,-5 4 0,4-4 15,7-1-15,9-3 16,6-2-16,14-4 0,9-6 16,5-1-16,9-2 0,15-5 15,13-4-15,5-1 0,6-1 16,12-2-16,3-1 15,-1 1-15,-2 2 0,-1 0 16,2 2-16,-10 1 16,-2 0-16,-9 4 0,-8 0 0,-6 3 15,-3 2-15,-3 1 16,-3 0-16,-2 0 0,0 1 16,-2 1-16,0-1 0,0-2 15,-3 4-15,2-1 16,0-1-16,1-2 0,-2 3 15,2-3-15,0 0 0,0 0 16,0 0-16,0 0 0,0 0 16,0 0-16,-1-2 0,1 2 15,0-2-15,0 2 16,0-3-16,0 3 0,0-2 16,0 2-16,0 0 0,0 0 15,0 0-15,0-2 0,0 2 16,0 0-16,0 0 0,0-3 15,0 3-15,0 0 16,0 0-16,0 0 0,0 0 16,0 0-16,0 0 15,0 0-15,0 0 0,0 0 16,0 0-16,0 0 0,0 0 16,0 0-16,0 0 15,2-5-15,-2 5 0,0 0 16,0 0-16,4-3 0,-4 3 15,5-3-15,-5 3 0,0 0 16,0 0-16,4-3 0,-4 3 16,0 0-16,0 0 15,0 0-15,0 0 16,0 0-16,0 0 0,0 0 16,0 0-16,0 0 0,0 0 0,0 0 15,0 0-15,0 0 16,0 0-16,0 0 0,6 2 15,-6-2-15,0 0 16,0 0-16,0 0 0,0 0 16,0 0-16,0 0 0,0 0 0,0 0 15,0 0-15,0 0 16,0 0-16,0 0 0,0 0 16,0 0-16,0 0 15,0 0-15,0 0 0,0 0 16,0 0-16,0 0 0,0 0 15,0 0-15,0 0 16,0 0-16,0 0 0,0 0 16,0 0-16,0 0 0,0 0 15,0 0-15,0 0 0,0 0 16,0 0-16,0 0 0,0 6 16,0-6-16,0 0 15,0 0-15,0 0 0,0 0 16,0 0-16,0 0 15,0 0-15,0 0 0,0 0 0,0 0 16,0 0-16,0 0 16,0 0-16,0 0 0,0 0 15,0 0-15,0 0 0,0 0 16,0 0-16,0 0 16,0-6-16,0 6 0,0 0 0,-4-3 15,4 3-15,0 0 16</inkml:trace>
  <inkml:trace contextRef="#ctx0" brushRef="#br0" timeOffset="96286.7593">2412 14142 0,'0'0'15,"0"0"-15,0 0 0,0 0 16,0 0-16,0 0 0,0 0 15,0 0-15,0 0 0,0 0 0,0 0 16,0 0-16,0 0 0,0 0 16,0 0-16,0 0 0,0 0 15,17 22-15,-17-22 0,0 0 16,24 11-16,-14-9 0,2 1 16,-1 0-16,1 0 0,4-2 15,-1 1-15,0-1 0,0 0 0,2-1 16,-1 0-16,0 0 0,1 0 15,1 0-15,0-1 16,2 1-16,-1-1 0,3-1 0,1 1 16,-1-2-16,-1 0 0,1 0 15,1 1-15,-1-1 0,-1 0 16,-1-1-16,0 0 0,-1 0 16,-2-2-16,2 2 0,0-1 15,-2 0-15,1 1 0,1-2 16,-3 0-16,1-1 0,-2 1 0,1 0 15,-1 1-15,1-2 0,-3 0 16,0 0-16,0 0 0,2 0 16,-3 0-16,1-1 0,0 0 15,-1 1-15,1-1 0,-4 0 16,1-1-16,0 0 0,0 1 16,-1-2-16,0 1 0,0-1 15,-2-1-15,2 0 0,-3-2 16,1 1-16,2-2 0,-2 1 15,2 1-15,-3-1 0,2-1 0,0-1 16,-2-3-16,1 2 0,-2 0 16,2 0-16,0-1 0,-1 0 15,1 0-15,0 0 0,-2-1 16,1-1-16,0 1 0,-1 0 16,0 0-16,2-1 0,-2 1 0,0-1 15,0 0-15,2 0 16,-3 1-16,2-2 0,-1 1 15,2 0-15,-3-1 0,2 0 0,-1 1 16,2 0-16,-3 2 0,2-3 16,-1 1-16,2 1 0,0-2 15,-2 1-15,3 1 0,-2-2 16,1 1-16,1-5 0,-1 1 16,1 1-16,2 0 0,-2 0 15,1-2-15,-1 2 0,2 1 0,-1 0 16,1 0-16,0 1 0,0 2 15,1-1-15,0 1 0,-1-1 16,-1 0-16,0 2 0,-1-1 16,2 2-16,-2 0 0,1 0 15,0-1-15,-1 2 0,2-1 16,-2 0-16,1 0 0,-2 3 16,1 0-16,0 1 0,1-1 15,0 0-15,0 1 0,0-1 16,-1 0-16,1 1 0,0-1 0,0 1 15,-2 0-15,2 1 0,-2 0 16,2 0-16,-2 1 0,1 2 16,0-2-16,1 2 0,-3-1 15,1 0-15,-1 1 0,1 1 16,1 1-16,-2 1 0,1 0 16,-3 1-16,2 1 0,-1-2 15,2 1-15,0 0 0,-2-1 16,2 1-16,0 0 0,1 0 15,2 1-15,-3-1 0,-1 1 0,1 0 16,-2 1-16,0-1 0</inkml:trace>
  <inkml:trace contextRef="#ctx0" brushRef="#br0" timeOffset="98686.4554">2312 14139 0,'0'0'0,"0"0"16,0 0-16,0 0 0,0 0 0,0 0 16,0 0-16,0 0 0,0 0 15,0 0-15,0 0 16,0 0-16,0 0 0,0 0 0,31-2 15,-31 2-15,0 0 0,34-5 16,-34 5-16,32-1 0,-17 2 0,3-1 16,3 1-16,-2 0 15,3 1-15,0-1 0,0 2 16,4 0-16,0-1 0,1 3 16,0-1-16,-2 1 0,-1 0 0,2 0 15,-3 1-15,-1 0 16,-1-1-16,1 1 0,0 1 15,0-1-15,0 1 0,-3-1 0,0 0 16,0-1-16,0-1 0,-3-1 16,3 0-16,0-2 0,0 0 15,-3-1-15,2-2 0,-2-1 16,1 0-16,-2-3 0,1-2 16,-1 0-16,1-2 0,0-2 15,1-2-15,0 0 0,-2-1 0,3-6 16,0-2-16,-2 1 0,0 0 15,0-3-15,-1-2 16,-2 0-16,3 2 0,-3-3 0,2-1 16,1 0-16,-3 0 0,2-7 15,1-1-15,-3 1 0,0 3 16,1-2-16,0-1 0,-1 2 16,-1 1-16,0-1 0,2-2 15,-3 1-15,1 3 0,-1-3 16,2-2-16,-3 3 0,0 4 0,2-9 15,0 2-15,-2 3 0,0 2 16,0-2-16,1 0 0,-1 1 16,-4 4-16,4-1 0,2 0 15,-3 4-15,1 1 0,-1-3 16,1-1-16,0 2 0,-1 2 16,-2 0-16,2-1 0,-2 5 15,-1 2-15,3-1 0,-2-2 0,2 2 16,-3 2-16,2-1 0,1 1 15,0-1-15,-1 2 0,0 0 16,2-1-16,-1 1 0,0 1 16,0-1-16,2-1 15,-3 3-15,2-1 0,-1 0 16,0-1-16,1 0 0,-2 2 0,3 0 16,-1 0-16,2-1 0,-1 2 15,1-1-15,0 0 0,0 0 16,-1 2-16,0 1 0,0-2 15,0 3-15,0 0 0,-1 1 16,1 1-16,-4 2 0,2 1 0,1-3 16,-3 2-16,2 1 15,0 1-15,0 1 0,-2 0 0,2 0 16,-2 0-16,2-1 0,-3 3 16,2-1-16,0 0 0,-4 3 15,3-1-15,-2 1 0,2-2 16,-1 2-16,1 2 0,0-2 15,0 1-15,0-1 16,-1 0-16,0 1 0,2-1 0,1 2 16,0-1-16,-3 1 0,2 0 15,0 0-15,2-1 0,-4 1 16,3 0-16,-2 1 0,0 0 16,1 0-16,0 1 0,1-1 0,-1 2 15,-1-1-15,1-1 0,-1 2 16,1 1-16,1-1 0,-2 0 15,1 0-15,-1 1 0,2 0 16,-3-1-16,2 1 0,0 0 16,0 0-16,0 0 0,-1 0 15,2 2-15,-3-2 0,0 1 16,1 0-16,-1 2 0,-1-2 16,1 1-16,0 1 0,-1 0 15,2 0-15,-3-1 0,2 0 0,-1 0 16,-1 1-16,0 1 0,0-2 15,1 1-15,0 0 0,-1-1 16,0 1-16,0 1 0,1-1 16,0 1-16,2 1 0,-3 0 15,1 0-15,-1-1 0,2 1 16,-3-2-16,1 1 0,1 0 0,-1 0 16,2-1-16,-3 1 0,1 0 15,2 0-15,-3 1 0,3 0 16,-3-1-16,2-1 0,0 2 15,-2-1-15,2 0 0,-1 1 16,-1-1-16,1 1 0,-1-1 16,0 0-16,0 1 0,0 0 15,0-2-15,2 2 0,0 1 16,-2-1-16,1 0 0,-1-1 16,0 0-16,1 1 0,-1-2 0,0 1 15,1 0-15,-1 0 0,0-2 16,2 2-16,-4 1 0,1-1 15,1 1-15,1-1 0,-1 1 16,-1-1-16,0 1 0,2-1 16,0 1-16,-3-2 0,1 1 15,2 0-15,-3 0 0,1 0 16,1-1-16,-1 0 0,2 0 16,-1 1-16,0-1 0,1 1 0,-1 0 15,0 0-15,-1 0 0,2-1 16,0 2-16,0-2 0,1 1 15,-2 0-15,2 0 0,-1 0 16,1 0-16,0 0 0,-2-1 16,2 1-16,-1 0 0,1-1 15,0 2-15,-2-1 0,2-1 16,0 0-16,1 1 0,0-1 16,-1-1-16,0 1 0,1 0 15,1 0-15,-3 0 0,1-1 16,2 1-16,0-2 0,-1 1 0,1 0 15,1 0-15,-4 1 0,2-2 16,-1 1-16,2 0 0,-1-1 16,1 0-16,0 0 0,-1 0 15,1 0-15,0-1 0,1 0 16,1 0-16,-2 0 0,1 0 0,0-1 16,1 1-16,0-1 0,1-1 15,-3 2-15,2-1 0,1 1 16,1-1-16,-1 1 0,-1-1 15,1 0-15,0 0 0,0 0 16,0-2-16,1 1 0,-1 0 16,-1-1-16,1 1 0,0 0 15,1 0-15,-3-2 0,1 3 16,0-2-16,-3 1 0,3-2 16,-2 1-16,-1 0 0,1 1 0,-1-1 15,0 0-15,-3-1 0,2 0 16,-2 0-16,2 0 0,-4-1 15,1 0-15,1 0 0,-2-1 16,-1 0-16,2 1 0,-2-1 16,4 2-16,-4-2 0,1 1 0,-1-1 15,0 0-15,0 0 16,0 0-16,0 0 0,0 0 16,0 0-16,0 0 0,0 0 0,0 0 15,0 0-15,0 0 0,-1-5 16,1 5-16,0 0 0,0 0 15,-6-5-15,6 5 0,0 0 16,0 0-16,-4-6 0,2 1 16,1 1-16,1 4 0,-4-6 15</inkml:trace>
  <inkml:trace contextRef="#ctx0" brushRef="#br0" timeOffset="99120.1097">4787 13511 0,'0'0'0,"0"0"16,0 0-16,0 0 0,0 0 0,0 0 15,0 0-15,0 0 0,0 0 16,0 0-16,30-3 0,-30 3 16,0 0-16,33 2 0,-33-2 15,29 2-15,-12-1 0,0 0 16,3 1-16,0 0 0,1-1 16,1 1-16,3-1 0,-1 2 15,0-1-15,8 1 0,0-1 16,-1-1-16,1 0 0,0-1 15,0 0-15,6 0 0,-1-1 0,-1 0 16,4-2-16,-5 1 0,-1 0 16,-1 0-16,4 0 0,-5 0 15,0-1-15,6 2 0,2 2 16,-6 0-16,-1 1 0,-1 0 16,-2 2-16,-7-6 0,-4-1 0,-5 0 15,-3 1-15,-2 1 0</inkml:trace>
  <inkml:trace contextRef="#ctx0" brushRef="#br0" timeOffset="133688.2157">4507 15208 0,'0'0'0,"0"0"0,0 0 16,0 0-16,0 0 0,0 0 15,0 0-15,0 0 0,0 0 0,0 0 16,0 0-16,0 0 0,0 0 16,0 0-16,0 0 15,0 0-15,0 0 0,0 0 0,0 0 16,0 23-16,0-23 0,0 0 15,0 0-15,0 0 0,-9 22 0,9-22 16,0 0-16,-20 26 16,12-16-16,1 2 0,-4 2 15,0-1-15,0-1 0,0 2 16,-3 0-16,2 1 0,0 0 16,-1 0-16,-1 2 0,-5 5 0,1 0 15,1-1-15,0 2 0,-2-3 16,3 0-16,-3 0 15,1 1-15,2-2 0,0-1 0,-2 2 16,1 0-16,2-3 0,1-2 16,5-3-16,-3-1 0,6-4 15,1-1-15,-1-1 0,1-2 16,1 0-16,1 0 0,-1-2 16,2 1-16,1-1 0,-2 0 0,1-1 15,2 0-15,-3 2 16,3-2-16,-1 1 0,1-1 15,0 0-15,0 0 0,0 0 0,0 0 16,0 0-16,1-1 0,-1 1 16,3 1-16,-3-1 0,2 2 15,-2-2-15,3 1 0,-3-1 16,1 1-16,-1-1 0,2 1 16,2 0-16,-1 0 0,0 0 15,2 0-15,0 0 0,1 1 0,0 0 16,2-1-16,1 0 0,1 0 15,2-1-15,1 1 0,2-1 16,-2 0-16,2 0 0,2-1 16,0 1-16,0-1 0,3 1 15,1-1-15,1 0 0,-4-1 16,9-1-16,1-2 0,-3 1 16,-2 0-16,2 0 0,1 0 0,-2 0 15,-1 1-15,1-1 0,-2 1 16,0 0-16,1 0 0,-4-1 15,2-1-15,-1-1 0,-1 1 0,0 0 16,-1 0-16,-1-1 16,-3 0-16,1-1 0,-2-1 15,-2 1-15,-1 2 0,-1-1 16,-2 1-16,-1 0 0,-2 0 0,1-2 16,-4-1-16,1 0 0,-2 2 15,-2-1-15,-2 0 16,1-1-16,0-1 0,0 0 0,-4-1 15,1 0-15,0-1 0,-4-2 16,0 0-16,-2-1 0,-1 1 16,0 0-16,-2 0 0,2 2 15,1 0-15,-4 0 0,1-2 16,-1 1-16,2 1 0,-1 0 16,-1 0-16,1 0 0,1 0 0,-1 0 15,2 0-15,-3 1 0,3-1 16,1 0-16,0 0 15,2 1-15,3 0 0,1-3 16,-2-1-16,4-1 0,4-1 16,-3 4-16,2 1 0,1 2 15</inkml:trace>
  <inkml:trace contextRef="#ctx0" brushRef="#br0" timeOffset="134104.6106">4840 14715 0,'0'0'0,"0"0"0,0 0 15,0 0-15,0 0 0,0 0 16,0 0-16,0 23 0,0-23 0,0 0 15,2 33-15,-2-33 0,3 33 16,-3-11-16,0 2 0,0 1 16,0 1-16,0 9 0,0 0 15,1-1-15,2 1 0,-3 1 16,1 3-16,1 5 0,0-1 0,0-4 16,0-1-16,1-2 15,0-2-15,0 3 0,-2-3 0,2-3 16,0-5-16,-2 0 0,1-2 15,0-2-15,1-3 0,-2-4 16,2-2-16,-2-2 0,1-2 16,2-5-16,-3-2 0,2-5 15,0-1-15,0-7 0,-2-5 16,0 3-16,0 2 0,-1 2 16</inkml:trace>
  <inkml:trace contextRef="#ctx0" brushRef="#br0" timeOffset="134471.4662">4831 15204 0,'0'0'0,"0"0"0,0 0 15,0 0-15,0 0 0,0 0 0,0 0 16,0 0-16,0 0 0,0 0 15,0 0-15,0 0 0,29-3 16,-29 3-16,0 0 0,29-3 16,-29 3-16,26-3 0,-26 3 15,28-4-15,-12 3 0,-2-1 0,4 0 16,-3 0-16,1 1 0,0 0 16,1-1-16,-1 0 0,0 0 15,1 1-15,-1 0 0,0 0 16,-2 0-16,-1-1 0,1 1 15,-3 1-15,1-1 0,-1 1 16,0-1-16,-1 0 0,1-3 16,-3 1-16,1 1 0,0-2 0,-2 0 15,0-2-15,-2-3 16,1 2-16,-2 1 0,1 1 0</inkml:trace>
  <inkml:trace contextRef="#ctx0" brushRef="#br0" timeOffset="134837.5737">5231 14712 0,'0'0'0,"0"0"16,0 0-16,0 0 0,0 0 0,0 0 15,0 0-15,0 0 0,0 0 16,0 0-16,3 22 15,-3-22-15,5 23 0,-5-23 16,4 33-16,0-14 0,-1 3 0,0 4 16,-1 1-16,2 2 0,-1 1 15,1 9-15,2 1 0,-1 0 16,1-1-16,2 8 0,-2 0 16,-1-6-16,0-2 0,4 4 15,-2-2-15,-1-3 0,0-2 0,0-3 16,1 1-16,-2-4 0,3-3 15,1-3-15,-2-2 0,-1-4 16,1-3-16,-1-4 0,2-4 16,-1-4-16,-1-3 0,0-4 15,1-4-15,-3 1 0,1 2 16,-1 1-16</inkml:trace>
  <inkml:trace contextRef="#ctx0" brushRef="#br0" timeOffset="135341.9763">5708 14467 0,'0'0'0,"0"0"15,0 0-15,0 0 0,0 0 16,0 0-16,0 26 0,0-26 16,0 25-16,0-7 0,2 2 15,-1 1-15,0 2 0,1 9 16,-2 2-16,1 0 0,1 1 0,-1 10 15,3 1-15,-1-3 0,-1-1 16,0 4-16,2 2 0,-1 6 16,0-3-16,1 1 0,0 2 15,-2-3-15,0-3 0,1 9 16,-1 0-16,0-5 0,1-2 16,1 5-16,-1-2 0,-2-7 15,1-5-15,-1-1 0,1-2 16,-2-3-16,0-3 0,0-1 0,0 0 15,-2-5-15,1-4 0,-1-2 16,-1 1-16,2-4 16,-1-2-16,-3-1 0,-3-2 0,2-5 15,-1-1-15,2-2 0,0-1 16,2-1-16</inkml:trace>
  <inkml:trace contextRef="#ctx0" brushRef="#br0" timeOffset="135921.0128">3882 14990 0,'0'0'0,"1"8"0,1 2 0,-2 1 16,1 1-16,1 10 0,4 4 16,-3 3-16,4 1 0,-2 12 15,3 5-15,1-1 0,-1 2 0,3 11 16,1 4-16,-2-4 15,0-3-15,2 12 0,-1 2 16,0-4-16,-1-3 0,2 10 16,-1 2-16,-1-7 0,1-4 0,1 28 15,1-6-15,-4-11 0,1-8 16,-2 2-16,0 2 0,-1-9 16,-2-6-16,3 1 0,0 0 15,0-7-15,-1-5 0,1 1 16,1 2-16,0-5 0,1-2 0,4 5 15,4 5-15,-3-17 0,-4-11 16,-3-6-16,-2-6 0,-2-4 16</inkml:trace>
  <inkml:trace contextRef="#ctx0" brushRef="#br0" timeOffset="144321.7494">3310 14652 0,'0'0'0,"0"0"16,0 0-16,0 0 0,0 0 0,0 0 15,0 0-15,1 27 16,-1-27-16,-1 18 0,1-18 15,-4 28-15,4-12 0,-2 4 16,1 0-16,-2 1 0,-2 1 0,4 4 16,-2 3-16,1 8 15,0-1-15,-1 3 0,1 3 16,1 9-16,1 1 0,0-1 0,0 2 16,0 7-16,0-3 0,3 3 15,0 4-15,-1 3 0,0-7 16,1 2-16,3 1 0,0 5 15,2-6-15,1 4 0,1 1 16,-2-4-16,1-4 0,5 33 0,1-3 16,0-14-16,-1-9 0,1 3 15,2 5-15,1-8 0,1-3 16,-2-1-16,0 2 0,0-9 16,-4-7-16,0 0 0,-1-1 15,1-2-15,-1-2 0,-1-2 16,3-2-16,-4-7 0,-1-5 0,-2-2 15,2 1-15,0-3 16,1-2-16,-1-2 0,-3-2 0,1 0 16,2-1-1,-2-8-15,-3 0 0,-1-2 16,1 0-16,1 0 0,2 0 0,1 0 16,-1 0-16,2-2 0,-2-1 15,1 1-15,2 1 0,0-1 16,2-1-16,-1-1 0,1 0 0,2 0 15,0 0-15,1-1 0,2-1 16,-2 0-16,4 0 0,-2 0 16,1 0-16,2 0 0,2 0 15,3 0-15,-3 0 0,4 0 16,2 1-16,0 0 0,1 1 0,2-1 16,0-1-16,1 0 15,-4-1-15,2-3 0,1-1 16,0 0-16,1-1 0,2-1 15,1-1-15,6 0 0,-1-1 0,-1 1 16,2-1-16,-3 1 0,0-1 16,10-2-1,6-1-15,-5 0 16,-3-2-16,-6 3 0,-2 1 0,5-2 0,2-1 16,-3-1-16,-1 0 0,0-2 15,-1 0-15,-1 0 0,-2-1 16,2 0-16,2 1 0,-3-4 15,0 0-15,6-9 16,3-5-16,-1 2 16,-2-1-16,-6 5 0,-1 3 0,0-7 15,2-1-15,-7 2 0,-5 1 16,2-4-16,2-3 0,-4 6 16,-1 3-16,-1-4 0,1-3 15,0 2-15,-4 2 0,0-7 16,-1-4-16,-2 3 0,-2 2 0,-1-7 15,0-8-15,0 4 0,-1 3 16,6-35-16,-3-2 16,-3 12-16,-4 9 0,0-4 0,-1-5 15,-2 12-15,0 6 0,-3-5 16,-1-3-16,1 7 0,-1 8 16,0-9-16,-1-4 0,-3 5 15,-3 6-15,-1-7 0,1-3 16,0 6-16,0 5 0,0-4 15,0-3-15,-3 6 0,2 4 0,-3-3 16,0-2-16,-1 6 0,-1 5 16,-3-2-16,-1-2 0,1 4 15,2 3-15,-6-2 0,-3 0 16,3 4-16,0 4 0,-3-3 16,-3-1-16,1 6 0,1 5 0,-4-3 15,-5 0-15,4 3 16,1 3-16,-4 0 0,-5 0 15,14 9-15,-1 1 0,-5-2 0,-5-1 16,2 0-16,3 1 0,-7-1 16,-2 1-16,2 2 0,2 1 15,-5 0-15,-4 2 0,4 1 16,0 0-16,-3 1 0,-5 1 16,10 1-16,-1 1 0,-10 0 15,-2 1-15,4 1 0,4 1 0,-4-1 16,-3 0-16,5 1 0,5 1 15,-9-2-15,-2 1 16,4 0-16,3 0 0,-4 2 0,-2 2 16,4-1-16,4-1 0,-5 1 15,-2 0-15,5 0 0,2-1 16,-4 1-16,-4 0 0,7 1 16,3-2-16,-3 2 0,-5 2 15,6 1-15,4 2 0,-7 1 16,-2 2-16,5-2 0,3-1 0,-3 3 15,-3-1-15,4 0 0,3-2 16,-5 5-16,-4 2 16,5-1-16,4-3 0,1 1 15,-2-1-15,0 1 0,2-1 0,-2 1 16,2 0-16,3-1 0,0 0 16,-1 0-16,0 1 0,3-2 15,1-1-15,2 0 0,0 1 16,0 0-16,2-1 0,-1 7 15,0 7-15,4-2 16,0 2-16,4 2 0,-2 1 0,5-7 16,3-6-16,3-4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49:39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6346 14126 0,'0'0'0,"0"0"0,0 0 16,0 0-16,0 0 0,0 0 0,0 0 15,0 0-15,0 0 0,0 0 16,23 6-16,-23-6 0,26 2 15,-26-2-15,41 2 0,-16-1 16,3 0-16,4-1 0,4-1 16,14 2-16,2 1 0,15 0 15,3 1-15,-2 0 0,0 0 16,17 3-16,1-1 0,9 2 16,-6-1-16,14 3 0,-2 0 0,-4 0 15,-4 0-15,42 1 0,-8-4 16,-11 0-16,-8 1 15,3-2-15,4-1 0,-5-4 0,-3-2 16,6-2-16,5-2 0,-3-1 16,0 0-16,13-1 0,9-1 15,-14 3-15,-9 1 0,8 0 16,5 1-16,1 1 0,-2 2 0,9-1 16,5 0-16,-3 1 0,-2 1 15,6 0-15,5 2 0,-5 0 16,-1-1-16,7 1 0,4 0 15,-5 0-15,0 0 0,5-1 16,4-1-16,-5 1 0,-3 0 16,6-2-16,6-1 0,-6-4 15,-2-2-15,6 4 0,3 3 16,-6 0-16,-3 0 0,6-2 0,3 0 16,-6 4-16,-5 4 0,4-2 15,3 0-15,-7-1 0,-5 0 16,2 2-16,2 1 0,-7-1 15,-5-1-15,1 1 0,3 1 16,-8-2-16,-7-2 0,0 0 16,-1-2-16,-8 0 0,-7-1 15,0 1-15,0-2 0,-10 2 16,-7 0-16,1 0 0,1-2 16,-11 3-16,-5 2 0,-7-4 0,-2 0 15,-12-7-15,-7-2 0,-13-8 16,-7-5-16,-10 8 0,-6 5 15,-4 4-15</inkml:trace>
  <inkml:trace contextRef="#ctx0" brushRef="#br0" timeOffset="366.3461">17546 13569 0,'0'0'0,"0"0"16,0 0-16,0 0 0,25 14 0,-25-14 15,34 14-15,-13-6 0,2 0 16,4 3-16,4 2 0,1 1 16,1-1-16,12 4 0,3 2 15,10 4-15,-3 0 0,10 6 16,-1-1-16,-6-1 0,-5 0 0,7 5 15,-4-1-15,-9-1 16,-5-2-16,-5 3 0,-5 4 16,-8-3-16,-5 1 0,-8 8 15,-7 3-15,-6-8 0,-6-1 0,-16 12 16,-10 1-16,-5-4 0,-4-4 16,-13 5-16,-9 1 0,-1-5 15,-2-3-15,-43 13 0,2-9 16,34-14-16,23-8 0,17-7 0</inkml:trace>
  <inkml:trace contextRef="#ctx0" brushRef="#br0" timeOffset="716.6494">17328 11939 0,'0'0'0,"0"0"16,0 0-16,0 0 0,25-11 0,-25 11 15,29-5-15,-10 3 0,2 0 16,3 1-16,3 1 0,4 1 16,-4 1-16,-4-1 0,-3 0 15,-3-1-15</inkml:trace>
  <inkml:trace contextRef="#ctx0" brushRef="#br0" timeOffset="3533.5274">22944 3000 0,'0'0'16,"-10"-6"-16,-1-2 0,-5-1 16,-2 1-16,-8-6 0,-5-2 0,-10-2 15,-2 0-15,-5 2 0,-4-1 16,-1 2-16,-2-2 0,-15 2 15,-1 3-15,-2 2 0,0 1 16,-13 4-16,-1 1 0,3 4 16,4 4-16,-37 7 0,10 4 15,10 4-15,8 4 0,5 3 16,5 3-16,5 4 0,5 1 0,2 8 16,1 2-16,9 0 0,5-2 15,4 5-15,5 1 0,7 2 16,4 1-16,3 3 0,4 2 15,5-1-15,4-1 0,7 3 16,4 3-16,5-3 0,4-3 16,7 7-16,4 1 0,5-5 15,3-4-15,7-2 0,4-1 16,5-5-16,1-5 0,8-4 16,3-2-16,0-4 0,2-3 0,7-4 15,4-2-15,-1-2 0,-1-3 16,7 2-16,4-1 0,-1-2 15,2-2-15,3-3 0,3-1 16,-2-2-16,0-3 0,4 0 16,2-1-16,-4-5 0,-3-3 15,4 0-15,0-2 0,-3-3 16,-3-3-16,0-1 0,-1-2 0,-2 0 16,-2-1-16,1-5 0,2-2 15,-5-1-15,-4-3 0,0-3 16,-1-1-16,-4 0 0,-2 1 15,1-6-15,1-1 0,-1-5 16,1-1-16,-2 1 0,-1 0 16,-7 1-16,-5 3 0,-5-7 15,-1-5-15,-7 2 0,-5 3 0,-4-4 16,-3 0-16,-5-2 16,-2 2-16,-4-2 0,-3-3 0,-4 6 15,-2 4-15,-5-2 0,-2 0 16,-3 2-16,-2-1 0,-7 2 15,-4 1-15,-6 4 0,-3 1 16,-8-2-16,-5 1 0,-6 2 16,-3-1-16,-10 2 0,-7 1 15,2 5-15,-1 3 0,-6 2 16,-3 2-16,-4 4 0,-1 5 0,-5 4 16,-6 1-16,0 3 0,0 4 15,-11 2-15,-8 3 0,-5 5 16,-3 5-16,-16 6 0,-10 8 15,-9 8-15,-5 5 0,-22 16 16,-16 12-16,62-21 0,44-16 0,30-8 16</inkml:trace>
  <inkml:trace contextRef="#ctx0" brushRef="#br0" timeOffset="10017.2537">2507 8383 0,'0'0'0,"0"0"15,0 0-15,-19-18 0,19 18 0,-19-14 16,7 5-16,0 0 0,-1 0 16,-2 0-16,-3 0 15,-6-1-15,-2 1 0,-1 1 0,-2 1 16,0 2-16,1 1 0,-1 1 15,-3 3-15,-5 1 0,1 3 16,-1 3-16,-2 3 0,3 1 16,3 1-16,-5 5 0,0 4 15,-2 4-15,5-1 0,1 4 16,1 2-16,3 1 0,3-3 0,-1 7 16,2 0-16,5 0 0,5-2 15,-1 1-15,5 2 0,0-2 16,2-1-16,0 2 0,5 5 15,-2-3-15,0-2 0,4 5 16,3 1-16,-2-2 0,2-2 0,2 4 16,3 2-16,0-2 15,2-4-15,1 2 0,2 0 16,3-3-16,0-1 0,7 3 16,4-1-16,-4-7 0,1-2 0,5 1 15,3-1-15,-4-6 0,3-2 16,4 2-16,3-3 0,-2-4 15,-1 0-15,9-1 0,3-2 16,-9-5-16,3-1 0,6-3 16,3-1-16,-8-3 0,-2-1 0,5-2 15,0-3-15,-2 0 16,-6-1-16,2-5 0,2-3 0,-4-3 16,-2 0-16,-1-5 0,4-4 15,-10 4-15,-3-1 0,4-9 16,-1-4-16,-2 4 0,-1 1 15,-1-6-15,1-5 0,-6 3 16,-1 4-16,-2-6 0,0-2 16,-2 4-16,-2 3 0,3-4 15,-3-4-15,0 5 0,-1 1 0,2-1 16,1-1-16,-1 2 0,-4 4 16,0-2-16,-2 0 15,-1 5-15,-3 1 0,-4 1 0,-5 0 16,1 3-16,-3 2 0,-2-1 15,0 0-15,1 8 0,-1-1 16,-5 1-16,-2-2 0,2 4 16,-3 1-16,-1 0 0,-1 1 15,-1 2-15,2 1 0,-4 1 16,-4 1-16,1 1 0,2 1 0,-3 2 16,-3 2-16,7 1 0,-2-1 15,-4 2-15,0 2 16,7 0-16,-3 0 0,-1 3 0,-1 1 15,1 0-15,2 2 0,-3 1 16,-2 0-16,3 2 0,1 3 16,0-1-16,-1 0 0,2 0 15,0 0-15,2 3 0,-1 0 16,2 0-16,4 0 0,-2 2 0,-2 4 16,4-4-16,0-1 0,-1 2 15,3 3-15,1-1 0,1-1 16,-2 4-16,2 1 15,2 0-15,-1 1 0,-1 2 0,0 2 16,1-3-16,2 0 0,1 1 16,-1 3-16,1-2 0,0-1 15,1 2-15,2 1 0,-1-1 16,1-2-16,2 1 0,1 1 16,-1-2-16,2 0 0,1-1 0,2 1 15,1-1-15,-1-2 0,4-1 16,-1 1-16,3-1 0,0 0 15,2 1-15,1 1 16,0-1-16,-2-3 0,5 4 0,2 0 16,-2-1-16,2 1 0,3 1 15,2 0-15,-1-2 0,-2-1 16,4 2-16,-2 3 0,3-3 16,0-2-16,0 0 0,6 1 0,-3-2 15,1 0-15,2 0 0,3-1 16,1 0-16,-2-2 0,2-1 15,3-1-15,0-2 0,2 0 16,1-3-16,3-2 0,-1-1 16,-2-4-16,9-1 0,1-3 15,-4-1-15,1 0 0,1-3 0,1-4 16,1-1-16,-5-1 0,2-4 16,0-2-16,-2 0 0,-3-1 15,0-2-15,-1-2 0,-4 0 16,-3 0-16,3-8 0,-1-2 15,-9 5-15,-4-2 0,2-9 16,-1-2-16,-6 4 0,-1 0 16,2-12-16,-2-6 0,0 5 15,-1 2-15,0-5 0,-1-4 16,-4 2-16,-2 0 0,1 2 16,-2 0-16,1 2 0,-1 3 0,-3-24 15,-3 2-15,-1 12 0,2 7 16,-2 5-16,-4 1 0,0 5 15,2 5-15,-5-4 0,0-1 16,2 16-16,-1-2 0,-11-9 16,-1 4-16,8 12 0,-2 0 0,-2-2 15,-7-2-15,2 3 0,1 3 16,-7-1-16,-1 1 16,1 2-16,4 2 0,-4 4 15,-2 1-15,1 1 0,3-1 0,-5 3 16,-4 1-16,2 2 0,2 2 15,-4 2-15,0 3 0,-1 0 16,2 2-16,-3 1 0,0 3 16,-1 1-16,3-1 0,-1 3 15,0 2-15,2-1 0,0 2 0,1-1 16,-1 2-16,4-2 16,2 1-16,1 1 0,-1 0 15,2 0-15,3 2 0,0 0 16,2 2-16,5-1 0,-1-3 0,1 2 15,2 2-15,-2-3 0,3-2 16,0 3-16,2 3 0,-1-2 16,4 0-16,0-2 0,0 1 15,1 0-15,3 0 0,0 0 16,-2 1-16,2-1 0,0-1 0,0 1 16,2 1-16,-2-2 15,4-2-15,-2 1 0,1 0 16,1 0-16,1-2 0,0 0 0,0 1 15,0-4-15,3 0 0,-2 1 16,2-2-16,2 1 0,-2-1 16,1 0-16,-1-1 0,0-1 15,2 2-15,0-3 0,-2 0 16,3 0-16,-2-1 0,0-1 16,-1 0-16,2 0 0,1 0 0,-2 0 15,2 1-15,0-3 0,1 0 16,2-3-16,0-4 0,1-2 15,3-3-15,-1 1 0,-4 2 16,-1-2-16</inkml:trace>
  <inkml:trace contextRef="#ctx0" brushRef="#br0" timeOffset="10536.9309">2435 5421 0,'0'0'0,"0"0"0,0 0 16,0 0-16,0 0 0,0 0 15</inkml:trace>
  <inkml:trace contextRef="#ctx0" brushRef="#br0" timeOffset="13066.9864">21421 6622 0,'0'0'15,"0"0"-15,0 0 0,26-3 0,-26 3 16,30-3-16,-7 1 0,1 1 16,2-1-16,12 0 0,5-2 15,-1 1-15,-1-2 0,13-1 16,3 2-16,-5-1 0,-3 0 15,11-1-15,1 0 0,-8 2 16,-6 0-16,6 3 0,-3 1 16,-10 0-16,-8 0 0,-8 0 0,-7 0 15,-3 0-15</inkml:trace>
  <inkml:trace contextRef="#ctx0" brushRef="#br0" timeOffset="13333.5276">22110 6872 0,'0'0'0,"0"0"0,0 0 15,0 0-15,0 0 0,0 0 16,-3 29-16,3-29 0,-3 22 0,3-22 15,-2 27-15,2-12 16,0 1-16,0 1 0,0 2 16,0-2-16,1-1 0,0 1 15,2 1-15,0-4 0,0 1 0,5-1 16,3-2-16,1-5 0,1-4 16,-2-1-16,-1-1 0,-1 1 0</inkml:trace>
  <inkml:trace contextRef="#ctx0" brushRef="#br0" timeOffset="13667.271">23017 6277 0,'0'0'0,"0"0"16,0 0-16,0 0 0,15 21 0,-15-21 15,9 26-15,-3-9 16,1 2-16,0 6 0,1 4 16,0 1-16,-1 0 0,3 15 15,-1 4-15,1 11 0,-1 0 0,-2 15 16,-3 0-16,-2-3 16,-2-3-16,-3 12 0,-4-1 15,-2 3-15,1-9 0,-2-3 0,-1 1 16,-4 14-16,2-17 0,1-7 15,0-6-15,1-13 0,0-7 0,-1-6 16,1-3-16,-3-6 16,1-5-16,3-5 0,4-4 0,1-1 15</inkml:trace>
  <inkml:trace contextRef="#ctx0" brushRef="#br0" timeOffset="13918.7887">22998 6513 0,'0'0'0,"0"0"0,0 0 16,-12 19-16,12-19 0,-10 20 15,5-7-15,-1 2 0,1 1 0,0 1 16,3-1-16,2 1 16,1 0-16,0 1 0,1-4 0,-1-2 15</inkml:trace>
  <inkml:trace contextRef="#ctx0" brushRef="#br0" timeOffset="14117.1369">23613 6574 0,'0'0'0,"0"0"0,0 0 16,0 0-16,0 0 0,28 11 0,-28-11 16,23 11-16,-11-5 0,-1 5 15,0 1-15,-1-1 0,-1 0 0,-1-1 16,-1-1-16,-2-1 0</inkml:trace>
  <inkml:trace contextRef="#ctx0" brushRef="#br0" timeOffset="15867.2578">24671 6461 0,'0'0'16,"0"0"-16,0 0 0,0 0 0,0 0 15,25 9-15,-25-9 16,0 0-16,28 14 0,-17-8 0,1 0 16,1 0-16,0-1 0,2 2 15,0 1-15,1 0 0,-1-2 16,2 3-16,0-2 0,5 4 15,-2 0-15,1 0 0,0 0 16,-1-1-16,0 0 0,0 1 16,-1 2-16,0-1 0,-1-1 0,-1 0 15,1 2-15,-1 0 16,-2-2-16,0 1 0,1-1 16,-1 1-16,0-1 0,-1 1 0,0-1 15,0-1-15,-2-1 0,0 1 16,-1-1-16,0-1 0,-1 0 15,-1-1-15,-1 1 0,0-2 0,-1 0 16,-1-1-16,1 0 16,-2-1-16,1 0 0,-2-1 0,0 0 15,-1-1-15,0 0 0,1-1 16,-1 1-16,1-2 0,1 1 16,-1-2-16,1-1 0,-2 0 15,0-2-15,-2 1 0,-1 3 16,0-4-16,0 4 0,0-2 15</inkml:trace>
  <inkml:trace contextRef="#ctx0" brushRef="#br0" timeOffset="16884.0316">27019 6360 0,'0'0'16,"0"0"-16,0 0 0,0 0 15,0 0-15,0 0 0,0 0 16,-30 0-16,30 0 0,-23 5 16,23-5-16,-35 12 0,16-4 0,-3 1 15,-3 3-15,-1 2 16,0 0-16,-9 7 0,-2 3 16,3-1-16,1-1 0,-4 6 0,1-2 15,5-2-15,5-1 0,-1 0 16,7-1-16,6-7 0,4-1 15,6-3-15,3 0 0,4-3 16,3 1-16,6-2 0,5-1 16,4-1-16,3 0 0,4-2 15,6 1-15,1-3 0,-1 0 0,2 0 16,3 0-16,0-1 16,-3-1-16,-3 0 0,-3-1 15,-5-2-15,-2 0 0,-4 0 0,-4 1 16,-3 0-16,-2-2 0,-3 0 15,-2-3-15,0 0 0,-2-1 0,-1-3 16,-1-3-16,-1-1 0,0-2 16,-1-2-16,0-1 15,1-2-15,0 0 0,1-3 0,0 0 16,1 1-16,-1 1 0,1 1 16,0 0-16,0 0 0,0 2 15,2-1-15,1 3 0,1-2 16,-1 2-16,4 1 0,4-2 15,-2 4-15,-2 3 0,-2 3 0</inkml:trace>
  <inkml:trace contextRef="#ctx0" brushRef="#br0" timeOffset="17117.4453">27395 6066 0,'0'0'0,"0"0"16,0 0-16,0 0 0,0 0 0,0 0 15,0 0-15,18 25 0,-18-25 16,7 24-16,-7-24 0,7 34 15,-5-14-15,-1 3 0,-1 1 16,0 1-16,-1 1 0,-2 9 16,-3 1-16,0-2 0,-2 0 0,-3 5 15,0-1-15,1-4 0,0-4 16,1-2-16,1-3 0,1-4 16,1-3-16,2-5 0,1-5 15,3-8-15,0 0 0,2-3 16,-2 3-16,2-3 0</inkml:trace>
  <inkml:trace contextRef="#ctx0" brushRef="#br0" timeOffset="17267.6574">27557 6325 0,'0'0'0,"0"0"0,0 0 16,0 0-16,0 0 0,20-8 0,-20 8 16,0 0-16,26-3 0,-13 3 15,1 2-15,0-1 0,2 1 0,-1 0 16,2-1-16,-1 0 15,1 0-15,-3 0 0,-2-1 0,-1 1 16</inkml:trace>
  <inkml:trace contextRef="#ctx0" brushRef="#br0" timeOffset="17535.0227">27946 6137 0,'0'0'0,"0"0"0,0 0 16,0 0-16,-3 22 0,3-22 15,-3 27-15,3-27 0,-5 34 0,2-14 16,-1 3-16,-1 0 0,1 2 16,-2 10-16,0 0 0,-1 0 15,0-1-15,0 9 0,-1-1 16,0-5-16,2-1 0,-1 0 15,1 1-15,2-5 0,0-1 0,0 4 16,2-4-16,3-2 0,3-2 16,-2-7-16,0-3 15,-1-4-15</inkml:trace>
  <inkml:trace contextRef="#ctx0" brushRef="#br0" timeOffset="19019.7029">29457 6142 0,'0'0'0,"0"0"0,0 0 0,0 0 16,0 0-16,0 0 0,-30 4 15,30-4-15,-23 4 0,23-4 16,-33 10-16,13-4 0,-2 2 16,-2 0-16,-4 2 0,-1 1 15,1-1-15,-11 6 0,0 0 0,3 1 16,1 0-16,-4 1 0,4-1 15,5 0-15,6-2 0,4-3 16,5-2-16,3-2 0,3 0 16,4-3-16,3 0 0,4-1 15,3 1-15,4-1 0,3 2 16,4-1-16,4 3 0,4 1 0,4 0 16,0 1-16,2 0 0,8 3 15,-1 0-15,0 0 0,-2 1 16,0-3-16,-1-1 0,5-2 15,-3-2-15,-2-4 0,0-2 16,-8-1-16,-5 1 0,-6 0 16</inkml:trace>
  <inkml:trace contextRef="#ctx0" brushRef="#br0" timeOffset="19433.6597">30110 6183 0,'0'0'0,"0"0"0,0 0 16,0 0-16,0 0 0,0 0 15,0 0-15,-11 24 0,11-24 0,-8 24 16,8-24-16,-11 29 0,6-14 16,1 3-16,0 0 0,2 0 15,1-1-15,2 0 0,3-2 16,1 0-16,2-2 0,3-2 15,3-1-15,7-3 0,1-3 0,3-4 16,2-3-16,1-3 0,-1-2 16,1-2-16,-1-3 15,4-3-15,-3-2 0,-1 1 0,-3-1 16,-2-1-16,-3 0 0,-4-1 16,-2 0-16,-2 0 0,-2-1 15,-4 0-15,-2 2 0,-3-1 16,-2 2-16,-4 0 0,-3 1 15,-2 1-15,-2 2 0,-2 1 16,-1 1-16,-3 3 16,-1 1-16,-2 4 15,-1 1-15,3 2 0,3-1 0,4 1 0,2 0 16,2 0-16</inkml:trace>
  <inkml:trace contextRef="#ctx0" brushRef="#br0" timeOffset="19634.5677">30572 6084 0,'0'0'0,"0"0"0,0 0 15,-25 0-15,25 0 0,-29 1 0,29-1 16,-22 1-16</inkml:trace>
  <inkml:trace contextRef="#ctx0" brushRef="#br0" timeOffset="24784.0804">21495 8833 0,'0'0'0,"0"0"15,0 0-15,0 0 0,0 0 0,-4 28 16,4-28-16,0 26 16,1-12-16,1 5 0,0 3 15,0-1-15,1 1 0,1 9 16,0 4-16,0-1 0,1 0 0,-2 3 16,-1 3-16,-1 7 0,-1-4 15,-1 0-15,-1 0 0,-1 2 16,0-7-16,-1-3 0,0-5 15,0-6-15,1-4 0,1-6 16,2-4-16,0-8 0,0-2 0,2-2 16,-2 2-16,2-2 0</inkml:trace>
  <inkml:trace contextRef="#ctx0" brushRef="#br0" timeOffset="25001.2395">21623 9176 0,'0'0'16,"0"0"-16,0 0 0,0 0 0,0 0 16,0 0-16,0 0 15,23-3-15,-23 3 0,0 0 0,28 4 16,-28-4-16,22 2 0,-22-2 16,25 2-16,-12-1 0,0-1 15,0-1-15,2-1 0,-2 0 16,-1-3-16,-1 2 0,-1 0 15,-1 0-15</inkml:trace>
  <inkml:trace contextRef="#ctx0" brushRef="#br0" timeOffset="25234.3849">21920 8874 0,'0'0'0,"0"0"15,0 0-15,0 0 0,-4 26 16,4-26-16,-5 32 0,3-11 15,1 0-15,0 5 0,0 5 16,1 7-16,0 0 0,1 1 16,1 1-16,2 8 0,0-3 0,1-3 15,3-3-15,1-6 0,1-4 16,6 0-16,5-6 0,0-6 16,0-5-16,2-9 0,2-7 15,-10 2-15,-2-1 0,-2 2 16</inkml:trace>
  <inkml:trace contextRef="#ctx0" brushRef="#br0" timeOffset="25769.0439">22392 9067 0,'0'0'0,"0"0"15,0 0-15,0 0 0,0 0 0,-20-16 16,20 16-16,0 0 0,-22-9 16,22 9-16,0 0 15,-28 3-15,18 1 0,-1 3 0,0 4 16,1 1-16,0 1 0,2 5 15,1 2-15,1 1 0,0 1 16,2 9-16,2 0 0,2-1 0,1-1 16,4 9-16,3-1 15,0-3-15,0-4 0,5-2 16,1 0-16,1-6 0,1-3 0,0-5 16,2-2-16,1-4 0,-1-3 15,5-9-15,2-5 0,0-6 16,1-5-16,0-7 0,3-5 15,2-7-15,-3 0 0,-1-3 16,-2-2-16,0-3 0,-3 3 0,-1-3 16,-2-2-16,-3 5 15,-3 0-15,0 0 0,0 4 0,-4 12 16,-2 4-16,-2 0 0,-1 3 16,-2 10-16,-1 3 0,0 3 15,0 4-15,-1 1 0,0 0 16,-1 3-16,-1 5 0,0 1 15,-1 3-15,0 7 0,0 4 16,-1 1-16,1 1 0,0 4 16,1 3-16,0 1 0,1 0 0,1 8 15,1 0-15,2-4 16,-1-1-16,2 0 0,2 3 0,0-4 16,1-3-16,0 0 0,0 0 15,1-2-15,0-2 0,1 4 16,-2-3-16,-1-5 0,-2-3 15,-2 1-15,-2 0 0,0-1 0,0-2 16,0-3-16,0-4 16,0-2-16</inkml:trace>
  <inkml:trace contextRef="#ctx0" brushRef="#br0" timeOffset="26334.1759">20608 10054 0,'0'0'0,"0"0"0,0 0 16,0 0-16,26-4 0,-26 4 0,33-2 16,-33 2-16,44-5 0,-16 3 15,7 0-15,10-1 0,1 0 16,7 0-16,4 0 0,15 1 15,-1 1-15,16-1 0,2-1 16,7-1-16,-8 0 0,18 1 16,2 2-16,-10-2 0,-7 1 15,44-1-15,-7 0 0,-16-1 0,-9 1 16,4-2-16,4 0 16,-10-2-16,-10 0 0,5-1 0,1 1 15,-9 1-15,-7 2 0,4-1 16,1 0-16,-9 0 0,-7 1 0,4-1 15,1 1-15,-9 0 16,-6 2-16,-2-1 0,0 1 16,-10 0-16,-6 0 0,-2 2 15,-3 3-15,-6 1 0,-6 0 16,-7-1-16,-6 1 0,-7-1 0,-5 0 16,0-3-16,0 2 0,0-2 15</inkml:trace>
  <inkml:trace contextRef="#ctx0" brushRef="#br0" timeOffset="26900.5874">21932 10730 0,'0'0'0,"0"0"0,0 0 0,0 0 15,0 0-15,0 0 0,0 0 16,-1 27-16,1-27 0,-2 21 16,2-21-16,0 31 0,0-13 0,1 4 15,0 0-15,0 1 0,0 2 16,3 5-16,0 1 16,1-3-16,-1-3 0,1-3 0,2-2 15,0-4-15,-1-3 0,3-3 16,2-5-16,1-4 0,2-4 15,1-7-15,3-5 0,-1-4 0,1-2 16,4-9-16,1-2 16,-2 0-16,-2-1 0,-2-1 0,-1-3 15,0-1-15,-2 4 0,-4 1 16,-4 1-16,-1 4 0,-3 3 16,-3 4-16,-3 2 0,0 5 15,-2 1-15,-3 5 0,-4 2 16,1 5-16,-1 2 0,-2 3 15,-2 5-15,1 0 0,0 1 0,3-2 16,2-2-16,2 0 0</inkml:trace>
  <inkml:trace contextRef="#ctx0" brushRef="#br0" timeOffset="27367.7715">22808 10786 0,'0'0'0,"0"0"15,0 0-15,21 4 0,-21-4 0,0 0 16,25 10-16,-16-4 0,0 1 16,-3 2-16,1 2 15,-3 2-15,-2 3 0,-3 2 0,-2 3 16,-4 2-16,-2 2 0,-6 9 15,-1 0-15,-1-1 0,2-3 0,-4 5 16,2-2-16,3-6 16,3-3-16,2-6 0,3-4 15,1-2-15,2-2 0,3-3 16,2 1-16,1-4 0,2-1 0,4-3 16,2-1-16,3-1 0,1 0 15,4-1-15,2-2 0,1 0 16,0-1-16,1 0 0,1 1 15,3 0-15,-2 0 0,-1 2 16,-3 1-16,-4-1 0,-1 1 16,-3 0-16,-1 0 0,-4 1 15,-2 0-15,0 1 0,-1 0 16,0 0-16,-2 0 0,0 0 16,0 0-16,-3 0 0,2 0 0,0 0 15,0 1-15,0-1 0,1-1 16,-1 1-16,0-2 0,0 2 15</inkml:trace>
  <inkml:trace contextRef="#ctx0" brushRef="#br0" timeOffset="27539.0076">23500 10701 0,'0'0'15,"0"0"-15,0 0 0,0 0 16,0 0-16,0 0 0,0 0 16,0 0-16,0 0 0,0 0 0,0 0 15,0 0-15</inkml:trace>
  <inkml:trace contextRef="#ctx0" brushRef="#br0" timeOffset="44101.4072">22807 4690 0,'0'0'0,"0"0"0,0 0 16,0 0-16,0 0 0,-16-17 0,10 11 15,-1 0-15,0-1 0,0 1 16,-1-3-16,0 1 0,2 0 16,-1-2-16,0 1 0,1-2 15,-1 1-15,0-2 0,1 0 16,0 1-16,1-1 0,-2 1 15,0-1-15,0-1 0,0 1 0,-2-3 16,1 0-16,1 5 16,0-2-16,-4-2 0,0-1 15,-1 2-15,-1 2 0,-2-2 16,-3-2-16,0 1 0,0 0 0,-4 1 16,-3-1-16,0 2 0,-2 0 15,-9-1-15,-1 1 0,-1 0 16,1 1-16,-3 0 0,-3 1 15,1 2-15,1 1 0,-11 2 16,1 0-16,2 1 0,4 1 0,-1 2 16,-3 1-16,-1 3 0,6 0 15,-3 2-15,-2 3 16,4 2-16,3 1 0,-2 4 0,-2 2 16,4 0-16,2-1 0,0 3 15,-3 3-15,4 0 0,4 0 16,-6 3-16,1 2 0,6-1 15,3-1-15,0 1 0,3 4 16,2-3-16,4 0 0,1 2 16,3 0-16,3 0 0,4 0 0,1-1 15,3-1-15,2-4 0,3 0 16,3 3-16,3 2 16,3-1-16,2 3 0,4 0 0,3 4 15,0-4-15,1-2 0,5 5 16,4 2-16,3-3 0,1-3 15,4-1-15,3 1 0,1-4 16,-1-2-16,13 1 0,3 0 16,-4-8-16,-2-1 0,4-4 15,6-2-15,-2-6 0,0 0 0,7-6 16,4-3-16,4-5 0,-5-3 16,25-13-16,-5-5 15,-10 1-15,-8 3 0,1-4 0,2 0 16,-10-2-16,-6 2 0,3-4 15,1-3-15,-6 4 0,-5 3 0,-1-4 16,0-2-16,-8 5 0,-2 4 16,-4-2-16,-2-4 15,-4 4-15,-6 2 0,-3-2 16,-2-2-16,-7 5 0,-1 4 0,-8-2 16,-6-1-16,-4 2 0,-2 3 15,-8-4-15,-5-5 0,6 14 16,-2-1-16,-10-1 0,-6-2 15,-1 4-15,-1 1 0,-5 3 16,-4 1-16,2 5 0,0 4 16,-3 5-16,-5 2 0,3 3 0,2 3 15,-24 11-15,6 3 16,15 0-16,10 0 0,13 1 0,9 3 16,9-2-16,7 0 0,1-9 15,2-5-15,0-3 0</inkml:trace>
  <inkml:trace contextRef="#ctx0" brushRef="#br0" timeOffset="44952.324">24299 3313 0,'0'0'0,"6"-8"16,-1-2-16,0 2 0,-1-1 15,1-2-15,-2-3 0,0-4 16,-1 0-16,-3-1 0,-1 1 15,-2 1-15,-3 0 0,-3 0 16,-3 0-16,-1 1 0,-2 0 16,-5 2-16,-4 0 0,-7 0 15,0 1-15,-6 4 0,-3 3 16,-1 0-16,1 2 0,-11 4 0,-2 3 16,4 1-16,3 2 0,1 5 15,0 3-15,-2 1 0,5 3 16,-1 2-16,0 3 0,4 1 15,4 1-15,-3 4 0,-2 4 16,4 1-16,2-2 0,-7 11 16,-1 2-16,4-1 0,5-3 0,0 6 15,1 4-15,3-4 0,3-2 16,-8 26-16,7-1 16,5-10-16,6-5 0,2 1 0,3 1 15,5-5-15,2-4 0,4 1 16,3 0-16,3-7 0,1-6 15,4 2-15,4-1 0,0-4 16,0-4-16,6 3 0,4-1 16,1-4-16,0-5 0,5-3 15,3 0-15,-11-9 0,3 0 0,6-2 16,5 0-16,2-2 16,0 0-16,8-2 0,3-3 0,-2-1 15,-2-1-15,5-5 0,6-3 16,-6-1-16,-3 0 0,9-7 15,1-2-15,-12 0 0,-2-1 0,21-10 16,-6 3-16,-10 1 0,-6 3 16,-1 2-16,0 4 15,-8 3-15,-5 3 0,0 1 16,-2 3-16,-12 3 0,0 2 0,-4-1 16,-2 1-16,-3 2 0</inkml:trace>
  <inkml:trace contextRef="#ctx0" brushRef="#br0" timeOffset="48084.8209">30114 5414 0,'0'0'0,"0"0"15,0 0-15,0 0 0,0 0 0,0 0 16,0 0-16,0 0 0,0 0 0,0 0 16,0 0-16,23-4 15,-23 4-15,0 0 0,20-3 16,-20 3-16,0 0 0,26-1 16,-14 1-16,2 0 0,0-2 0,1 2 15,2 0-15,0 0 0,2 2 16,0-2-16,1 1 0,0 0 15,0-1-15,4 1 0,0-1 16,-1 1-16,-1 0 0,0-1 16,0 1-16,0-2 0,-1 0 0,1 0 15,0 0-15,0 0 16,-1 0-16,1-1 0,1 1 16,-1-1-16,0 0 0,0 1 0,-1 1 15,-2-2-15,0 2 0,-1-1 16,-2-1-16,0 1 0,-2-1 15,-1-2-15,-1 1 0,0 0 16,-3 1-16,0 1 0,-2-2 16,-1 1-16,0 0 0,-3 1 15,1 0-15,-2 0 0,0 0 0,0-1 16,0 1-16,1 1 0,-3 0 16,2-1-16,-2 1 15,2-1-15,-2 1 0,0 0 0,0 0 16,0 0-16,0 0 0,0 0 15,0 0-15,0 0 0,0 0 16,0 0-16,0 0 0,0 0 16,0 0-16,0 0 0,0 0 15,0 0-15,0 0 0,0 0 16,0 0-16,0 0 0,0 0 0,0 0 16,-7-2-16,7 2 0</inkml:trace>
  <inkml:trace contextRef="#ctx0" brushRef="#br0" timeOffset="67186.1911">28771 3957 0,'0'0'16,"0"0"-16,0 0 0,-22-14 15,11 9-15,-5 0 0,-3 0 16,-9 1-16,0 2 0,-5 4 16,-4 4-16,-1 3 0,1 3 15,-12 10-15,1 6 0,3 1 0,3 1 16,-7 15-16,4 6 0,1 7 16,5-2-16,9 5 0,3 2 15,6 3-15,8-7 0,10-2 16,7-1-16,6-8 0,4-3 0,22 15 15,4-8-15,2-14 16,0-8-16,12-12 0,9-7 16,0-6-16,-1-7 0,10-11 0,9-8 15,-8-3-15,-6-3 0,2-11 16,3-7-16,-10 4 0,-6 2 16,-5-8-16,-5-6 0,-11 3 15,-6-1-15,-9 1 0,-7-3 16,-9 6-16,-5 4 0,-10 0 15,-6 2-15,-8 8 0,-2 7 0,-12 5 16,-7 2-16,-2 7 16,1 5-16,-3 2 0,0 1 15,14 1-15,12 2 0,8-1 0</inkml:trace>
  <inkml:trace contextRef="#ctx0" brushRef="#br0" timeOffset="67372.3988">28609 4200 0,'0'0'0,"0"0"15,0 0-15,0 0 0,-6 24 0,6-24 16,-6 27-16,1-10 0,2 1 16,0 4-16,1 3 0,2 2 15,1 0-15,5 10 0,5 1 16,4 0-16,3-1 0,1 0 15,-3-7-15,-4-4 0</inkml:trace>
  <inkml:trace contextRef="#ctx0" brushRef="#br0" timeOffset="67819.5943">30492 4052 0,'0'0'0,"0"0"15,23-5-15,-6 4 0,1 1 0,11 2 16,3 2-16,-1 1 16,-1 1-16,3 2 0,-4 5 0,-4 0 15,-5 2-15,-8 1 0,-6 5 16,-2-2-16,-6 2 0,-5 1 16,-6 2-16,-1-2 0,0-1 15,0-1-15,0-2 0,2-2 16,2-1-16,4-3 0,1 0 15,3-3-15,2-3 0,8-1 16,6-2-16,6-3 0,5-1 0,11-6 16,6-1-16,-1-3 0,1-1 15,10-5-15,1 0 0,-6-2 16,-4-3-16,-4 3 0,-9 6 16,-8 3-16</inkml:trace>
  <inkml:trace contextRef="#ctx0" brushRef="#br0" timeOffset="68285.4008">30849 3624 0,'0'0'0,"-11"1"0,-4 2 15,-2 3-15,-2 1 0,-13 6 16,-6 6-16,-11 7 0,1 3 15,-11 9-15,1 3 0,6 0 16,5 0-16,-3 13 0,5 3 16,10-5-16,6-1 0,4 8 15,6 2-15,7-5 0,4-5 0,9 21 16,8-7-16,0-26 0,3-6 16,18 11-16,8-7 0,-8-19 15,3-4-15,31-4 0,8-8 16,-26-6-16,5-5 0,42-14 15,4-6-15,-10 0 0,-5 1 0,4-8 16,4-3-16,-11 2 16,-8 2-16,0-6 0,-2-6 15,-12 4-15,-10 3 0,-7-4 0,-4-2 16,-8 0-16,-5 1 0,-8-5 16,-4-5-16,-6 8 0,-5 5 15,-10 0-15,-7-1 0,-4 8 16,-3 6-16,-13 6 0,-10 5 15,-6 5-15,-3 5 0,-12 4 16,-7 1-16,9 4 0,5 4 0,20-3 16,13 1-16,8-2 0</inkml:trace>
  <inkml:trace contextRef="#ctx0" brushRef="#br0" timeOffset="69418.4926">19320 5738 0,'0'0'0,"0"0"0,0 0 16,0 0-16,0 0 0,0 0 0,0 0 16,0 0-16,0 0 0,0 0 15,20 7-15,-20-7 0,11 18 16,-11-18-16,5 34 0,-6-11 15,-3 0-15,-2 5 0,-5 2 16,-3 7-16,-1-3 0,1-4 16,1-4-16,-1-1 0,4-6 0,3-4 15,1-4-15,4-2 0,2-3 16,6-4-16,2-1 0,3-3 16,3-2-16,2-2 0,4-1 15,2 1-15,2 1 0,8-1 16,2-2-16,1 2 0,-2 0 0,0 2 15,0 1-15,-3 2 16,-4 2-16,-3 2 0,-2 0 0,-4-2 16,-4-4-16,-2 2 0,-2-1 15,-2 1-15</inkml:trace>
  <inkml:trace contextRef="#ctx0" brushRef="#br0" timeOffset="69951.4865">19501 5354 0,'0'0'15,"-10"2"-15,-5 2 0,-4 0 0,-2 2 16,-14 7-16,-7 6 16,-12 7-16,0 3 0,-14 14 0,-3 8 15,7-1-15,5-1 0,-6 17 16,-5 13-16,14-7 0,10-7 0,-5 30 15,16-8-15,13-16 16,10-11-16,12-1 0,8-2 16,7-8-16,3-8 0,8-6 15,4-3-15,3-7 0,2-3 0,9-2 16,8-3-16,0-4 0,1-3 0,11-6 16,8-2-16,-2-6 15,-3-5-15,9-4 0,8-3 16,-9 1-16,-5-1 0,2-6 15,1-3-15,-11-3 0,-8-2 0,-3-3 16,-1-2-16,-10 0 16,-8 1-16,0-10 0,0-5 15,-5 0-15,-1-1 0,-1-10 0,-1-4 16,-2-3-16,0 0 0,0-10 16,1-5-16,-5 9 0,-4 6 15,-6 5-15,-6 5 0,-5 10 16,-5 8-16,-7 2 0,-6 1 15,-2 8-15,-1 8 0,-6 2 16,-4 2-16,-5 7 0,-3 8 0,-17 11 16,-14 9-16,-1 8 15,0 3-15,-13 12 0,-9 10 0,31-19 16,20-8-16,14-10 0</inkml:trace>
  <inkml:trace contextRef="#ctx0" brushRef="#br0" timeOffset="72502.3388">17124 6528 0,'0'0'0,"0"0"15,0 0-15,0 0 0,0 0 0,0 0 16,-18-13-16,18 13 16,0 0-16,0 0 0,-21-11 15,21 11-15,0 0 0,-22 0 0,12 0 16,-1 3-16,-1 1 0,-3 2 15,0 1-15,-2 4 0,0 1 16,-3 2-16,-2 2 0,-7 7 16,2 2-16,-1 2 0,1 0 15,-1 6-15,1 2 0,-2 8 0,1 1 16,4-3-16,3-1 0,-1 8 16,3-2-16,5-4 0,4-3 15,5-2-15,5-2 0,3-4 16,1-3-16,5 0 0,3-1 15,3-3-15,4 0 0,4-4 16,5-1-16,3 1 0,2-2 0,4-1 16,4-2-16,9 0 15,2-2-15,2-5 0,2-5 16,-1-5-16,0-5 0,2-7 0,1-6 16,2-4-16,-4-2 0,-7-3 15,-3-2-15,-7-2 0,-6-3 16,0-5-16,-3 0 0,-9 5 15,-2-1-15,-1-8 0,-1-1 16,-5 5-16,-1-2 0,3-23 16,-3 3-16,-6 28 0,-2 0 0,-3-16 15,-3 6-15,-3 18 0,-1 1 16,-3 6-16,-2 0 0,-3 6 16,1 1-16,-3 4 0,-1 2 15,1 4-15,1 2 0,-4 4 16,-2 3-16,1 1 0,1 0 15,5-2-15,4 0 0,3-3 0</inkml:trace>
  <inkml:trace contextRef="#ctx0" brushRef="#br0" timeOffset="72702.5686">17252 6996 0,'0'0'0,"0"0"15,0 0-15,-6 25 0,6-25 0,-9 30 16,3-10-16,1 2 16,-1 2-16,2 3 0,0 3 15,-1 8-15,2 0 0,2 0 16,2 1-16,1 0 0,-1-8 0,0-5 16</inkml:trace>
  <inkml:trace contextRef="#ctx0" brushRef="#br0" timeOffset="73535.8672">16475 8547 0,'0'0'0,"0"0"0,0 0 0,0 0 15,0 0-15,19-13 0,-19 13 16,0 0-16,26-9 0,-26 9 0,26-5 16,-13 2-16,0 0 0,1 3 15,1 2-15,-2 2 0,0 0 16,-2 4-16,-2 4 0,-2 0 15,-2 2-15,-4 9 0,-3 5 16,-3-1-16,-2 1 0,-2 0 16,-1 1-16,-1 4 0,1-4 15,3-5-15,0-3 0,3-5 16,0-4-16,4-4 0,2-2 16,4-5-16,2-2 0,3-4 15,4-3-15,2-2 0,1-1 0,8-5 16,2-3-16,1 0 0,0 1 15,2-1-15,2-1 0,-5 2 16,-3 2-16,-2 0 0,-6 4 16,-2 2-16</inkml:trace>
  <inkml:trace contextRef="#ctx0" brushRef="#br0" timeOffset="73935.4004">16722 8148 0,'-32'12'0,"-9"7"0,1 1 0,-3 6 16,-3 4-16,-5 9 0,3 1 0,-7 13 16,2 4-16,7-2 15,5-1-15,4 8 0,7-1 16,5-1-16,8-6 0,10-5 0,8-5 15,6-7-15,3-4 0,9-5 16,6-4-16,4-3 0,3-2 16,6-4-16,6-1 0,1-6 0,2-4 15,5-4-15,3-4 16,0-5-16,0-3 0,3-7 16,2-6-16,-4-2 0,-2 0 0,26-21 15,-7 3-15,-15-2 0,-13 0 16,-6-4-16,-6-3 0,-7 4 15,-4 4-15,-4-7 0,-5-5 16,-3 4-16,-2 6 0,-5-2 16,-3 1-16,-4 10 0,-4 5 15,-8 8-15,-5 3 0,7 7 0,4 5 16,4 4-16</inkml:trace>
  <inkml:trace contextRef="#ctx0" brushRef="#br0" timeOffset="74485.3067">16375 10829 0,'0'0'15,"0"0"-15,0 0 0,0 0 16,0 0-16,0 0 0,26-13 16,-26 13-16,0 0 0,36-17 0,-36 17 15,34-14-15,-17 9 0,1 2 16,1 3-16,-2 1 0,0 1 15,-3 7-15,-1 3 0,1 6 16,-3 0-16,-2 2 0,-3-1 16,0-3-16,-1-3 0,0-1 15,-1-5-15,0 0 0,1-2 0,1-1 16,3-1-16,1 0 16,1-2-16,2-1 0,3 0 0,0 0 15,3 0-15,2 2 0,1 0 16,-2 4-16,-1-1 0,-3 8 15,0 4-15,-5 3 0,-2 2 16,-5 5-16,-4 3 16,-3 7-16,-3-3 0,-2-2 0,-1 0 15,0-8-15,1-3 0,-3-7 16,0-9-16,2-3 0,0-4 0,2-10 16,0-6-16,-1-4 0,1-1 15,0 5-15,3 2 0,-1 4 16</inkml:trace>
  <inkml:trace contextRef="#ctx0" brushRef="#br0" timeOffset="74918.7211">16661 10269 0,'0'0'0,"-4"-8"0,-4-1 16,0 0-16,-2 1 0,-6-3 16,-1 0-16,-3 2 0,-1 2 0,-4 7 15,-2 6-15,-3 4 0,-1 6 16,-10 12-16,-2 5 0,2 6 15,0 5-15,-8 18 0,1 10 16,1 7-16,9-3 0,4 10 16,7-2-16,4 21 0,10-15 0,10-15 15,6-9-15,5-15 16,5-9-16,4-5 0,6-4 16,0-5-16,0-4 0,5-6 0,7-2 15,1-2-15,3 1 0,5-6 16,3-3-16,-12-6 0,6-3 15,9-2-15,5-2 0,1-8 16,0-4-16,24-18 0,-5-8 16,-1-5-16,-2-3 0,3-14 15,1-7-15,-11 2 0,-6 1 0,-7-7 16,-5-5-16,-7 1 16,-6 3-16,-6-6 0,-5-5 0,-8 3 15,-4 3-15,-9-4 0,-4 0 16,-6 10-16,-4 8 0,-5 4 15,-5 3-15,-3 15 0,1 9 16,-8 18-16,-5 12 0,-7 14 16,-5 7-16,15-4 0,11-2 0,7-2 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0"/>
    </inkml:context>
    <inkml:brush xml:id="br0">
      <inkml:brushProperty name="width" value="0.02736" units="cm"/>
      <inkml:brushProperty name="height" value="0.02736" units="cm"/>
      <inkml:brushProperty name="color" value="#F2395B"/>
    </inkml:brush>
  </inkml:definitions>
  <inkml:trace contextRef="#ctx0" brushRef="#br0">5554 21100 804,'-35'7'2,"9"-1"5,9 0 6,8-2 4,6 2-1,1 2-5,0 3-6,2 4-6,-2 2-2,0 3 1,-3 3 0,-2 3 0,-1 2 2,2 2 0,1 3 0,0 1 1,1 2 1,-2 0 2,0 2 2,-1 1 2,0-2 0,2-2 0,2-3-1,2-3-1,1-4-1,-2-5-1,0-5-1,-1-5 0,-2 1-1,2 8 1,-1 6 1,0 7 0,0 3 1,2 2 0,0 1 1,2 0-1,0 3 1,0 0-1,0 4-1,0 1 0,0 1 0,0 2-1,0 0 0,0 1-1,0 1 1,0-2-2,0 0-1,0-2 0,0-1-1,2-4 0,0-2 0,2-3-1,0-4 1,0-4 0,-1-3 1,2-5 0,-2-3 0,-1-2-1,0-4 1,-2-3-1,1 2 0,2 5 0,2 7 1,2 5 1,1 5 0,2 1 0,0 2 0,1 2-1,0 1 1,-1-1-2,0-2 0,-2 0-1,0-1 0,0-2 0,0 0 1,0-1 0,-1-1 0,-1-1 1,-1-1-1,0-1 1,-1-2-1,0 0 1,0-1 0,0 0 0,0-2 1,2 2 0,0 1 0,1 1 1,1 0 0,0-3-1,0-1 0,0-3 0,0 0 0,1 1 0,2 1 0,0 1-1,0 1 0,1 1-1,0 1-1,0 1-2,0 0 1,1-3 0,1-1 1,2-3 0,-1 0 1,-1-1 0,-1 1 1,-1 0-1,1-2 0,0 1 1,1-2 0,1-1 1,0-1 0,-1-1 0,0-1-1,-2 0 1,0-2-1,0-3 1,-1-1-2,1-2 1,-1-1 0,-1 0-1,0 0 1,-2 0 0,0-1 0,0-1 0,0 0 0,0-1 0,0-3 0,1 0 0,2-3 1,0-2 1,0-2 0,1-2 0,0-2 0,0-1 1,-2-1 0,-1 1 0,-2 0-2,-2 2 1,1-5-1,4-11 0,3-11-1,5-10 1,3-7-1,1-3-1,3-4-2,1-2 0,1-3-2,1-5 0,-1-3 0,1-4 1,-2-3-2,-1-1 1,-3 0 0,-1-2 0,-3 1 0,-3 3-1,-3 4 1,-2 2 0,-4-2-1,-3-7 1,-2-6 0,-4-7 1,-2-3-1,-1 4 2,-3 2 1,-2 4 0,-1 3 2,-2 7 2,0 6 3,-1 6 3,1 4 0,1 6 0,2 5 0,2 5-1,0 3-3,-3 3-6,-4 4-5,-2 2-6,-1 4-4,-1 5-2,1 5-3,-1 5-3,1 4 0,1 5 3,1 3 2,1 4 3,0 2 0,0 0-2,1 0-2,-1 0-2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6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53994 33947 509,'-27'-7'38,"11"2"6,9 2 8,10 2 6,5 1-2,1 0-10,2 0-9,0 0-11,1 1-6,0 0-4,-1 2-4,1 0-3,0 0-3,-1 0-1,1-2-2,0 0 0,0-1-2,1 0-3,1 0-2,2 0-2,0-1-2,1 0 0,1-2-1,1 0-1,0-1 1,-1 0 0,-1 0 2,0 0-1,-2 0 2,-1 1-1,-1-1 0,-1 0 1,0 0 0,0 2-1,-1 0 0,1 2 0,-3 2 4,-4 4 7,-6 4 8,-4 3 7,-3 2 3,0-1-3,1 0-1,-1-2-2,-1-1-3,0-1 0,-1 0-1,-1-2-2,-1 1-1,2 2-2,1 1 0,1 3-3,-1 1 0,0 1-1,-2 1-2,0 2-1,-2 1 0,-3 6 1,-3 5-1,-3 5 0,-1 2 0,1 2-1,1 1-1,1 0-2,1 0-1,3-2-1,1-2-1,2-1 0,1-3-2,-1 0-2,-1-1-1,-1-1-2,0-1-2,2 0-3,2 1-2,3-1-3,1-2-1,2-3-1,2-5 0,2-3-2,1-3 0,0-1-2,0-1-2,0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9"/>
    </inkml:context>
    <inkml:brush xml:id="br0">
      <inkml:brushProperty name="width" value="0.03369" units="cm"/>
      <inkml:brushProperty name="height" value="0.03369" units="cm"/>
      <inkml:brushProperty name="color" value="#00BFF3"/>
    </inkml:brush>
  </inkml:definitions>
  <inkml:trace contextRef="#ctx0" brushRef="#br0">54031 41483 652,'-7'-6'10,"2"4"7,3 4 10,1 4 8,1 4 3,0 3-4,0 5-2,0 3-3,0 4-3,0 3-2,0 3-3,0 3-2,-1-1-4,-1-2-4,0-3-4,-1-3-5,-1-3-2,2-1-3,0-3-3,2-1-2,1-4-10,2-6-15,2-6-15,2-6-16,1-6-4,3-7 11,2-7 9,2-7 9,-1-1 9,-1 5 5,-2 5 7,-2 5 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6"/>
    </inkml:context>
    <inkml:brush xml:id="br0">
      <inkml:brushProperty name="width" value="0.03469" units="cm"/>
      <inkml:brushProperty name="height" value="0.03469" units="cm"/>
      <inkml:brushProperty name="color" value="#F2395B"/>
    </inkml:brush>
  </inkml:definitions>
  <inkml:trace contextRef="#ctx0" brushRef="#br0">56250 34350 634,'23'0'138,"-1"0"-34,-1 0-35,-1 0-34,-2 2-22,-1 4-7,-3 3-6,-1 5-9,-3 2-10,-4 1-15,-4 1-15,-4 1-15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6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56149 35150 616,'-25'15'43,"9"-1"6,12-1 6,11-1 6,5-1-3,1 0-12,1-2-13,1-1-12,1 0-9,-1 2-6,1 0-7,-1 1-7,1 1-6,0-1-7,-1 1-8,1 0-6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6"/>
    </inkml:context>
    <inkml:brush xml:id="br0">
      <inkml:brushProperty name="width" value="0.0448" units="cm"/>
      <inkml:brushProperty name="height" value="0.0448" units="cm"/>
      <inkml:brushProperty name="color" value="#F2395B"/>
    </inkml:brush>
  </inkml:definitions>
  <inkml:trace contextRef="#ctx0" brushRef="#br0">58578 34130 491,'-22'-1'4,"5"0"8,3-2 8,5 0 9,2 2 8,2 6 8,2 6 9,2 6 9,1 4-3,0 2-11,0 4-12,0 3-12,0 3-7,0 3-1,0 2-2,0 4 0,0 2-7,0 4-10,0 2-10,0 4-11,0 0-10,0 1-10,0 0-8,0 0-9,0-5-4,0-10 3,0-10 2,0-9 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7"/>
    </inkml:context>
    <inkml:brush xml:id="br0">
      <inkml:brushProperty name="width" value="0.03957" units="cm"/>
      <inkml:brushProperty name="height" value="0.03957" units="cm"/>
      <inkml:brushProperty name="color" value="#F2395B"/>
    </inkml:brush>
  </inkml:definitions>
  <inkml:trace contextRef="#ctx0" brushRef="#br0">53082 26255 555,'-43'-13'28,"9"6"12,9 6 11,9 6 12,4 4 0,1 3-12,-1 4-13,0 2-12,0 3-7,-1 4-3,-1 5-2,-1 3-3,0 1-3,2-2-1,2-2-2,3-1-1,1-3-4,2-2-2,2-1-3,2-2-4,1-3-2,2 0-1,0 0-1,2-2-1,1-2 0,5-3-1,4-3-1,4-2 1,2-3-1,3 0 1,1-2-1,3 0 1,0-3-3,2 0-5,1-3-4,1-2-6,-1-1-1,-3-2 4,-4 0 2,-1-1 2,-5 0 3,-1 2 1,-4 2 1,-3 3 1,-1-1 1,0 0 4,0-1 2,0-2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7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53498 26650 652,'-22'0'20,"5"0"7,3 0 8,4 0 7,3 1 2,-1 4-6,0 2-6,0 3-5,0 4-5,-2 4-3,0 3-4,-1 5-3,-1 3-3,-1 6-4,-1 4-5,-1 6-3,-1 2-7,2 0-10,1 0-11,1 0-11,2-4-1,2-8 7,4-8 7,3-7 7,0-5 0,0-1-7,-2-1-7,0 0-7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8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55150 26450 725,'37'15'126,"-6"-1"-38,-4-1-39,-5-1-37,-4 1-26,-1 0-9,-2 1-10,-3 1-9,-1-1-6,-2-1-1,-2-2 1,-2-2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8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55189 27750 670,'-5'8'57,"6"1"5,6 2 2,6 0 5,3 1-14,1 1-33,1 1-30,1 2-33,-1-2-13,-3-1 6,-3-3 5,-3-1 5,-1-1 2,0 0 0,0 0-1,0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8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57046 26600 494,'-14'1'11,"3"2"22,3 2 22,3 2 22,1 2 4,2 3-14,0 3-15,2 3-15,0 4-9,2 5-5,0 5-5,2 5-5,-1 7-5,1 9-5,0 11-7,0 10-4,-1 3-2,-1 0 1,0-1 2,-2-1 1,0-8 2,0-13-1,0-14 0,0-14 1,0-6-14,-2 0-27,0-1-26,-1 1-26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9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53598 21000 535,'-8'7'0,"2"-1"0,1 0 0,0-2 0,2 1 8,1 0 17,0 1 16,2 2 16,-1 2 4,0 3-7,-2 5-8,0 3-7,-2 4-6,0 1-4,-1 3-5,-1 1-4,-1 1-5,0-2-6,0 0-5,1-1-7,-1 0-6,2 1-6,1 1-4,1 0-7,-1 0-2,2-3-2,-1-3 0,0-3 0,1-2-6,2-3-9,2-1-10,2-2-8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9"/>
    </inkml:context>
    <inkml:brush xml:id="br0">
      <inkml:brushProperty name="width" value="0.03579" units="cm"/>
      <inkml:brushProperty name="height" value="0.03579" units="cm"/>
      <inkml:brushProperty name="color" value="#F2395B"/>
    </inkml:brush>
  </inkml:definitions>
  <inkml:trace contextRef="#ctx0" brushRef="#br0">54900 21450 614,'29'0'147,"-5"2"-38,-5 0-36,-5 2-37,-3 0-22,-1 1-7,0 2-8,-2 0-6,-1 2-10,-1 1-13,0 3-13,-2 2-14,-1-1-5,-4-1 4,-2-2 2,-3-2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25:53.60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9446 4183 0,'0'0'0,"0"0"15,0 0-15,0 0 0,0 0 0,0 0 16,0 0-16,0 0 0,32 5 16,-32-5-16,28 7 0,-28-7 15,40 8-15,-13-5 0,1 1 16,3-3-16,1 0 0,16-3 16,4-2-16,1-1 0,1-2 0,17-3 15,2-3-15,7-2 0,-5 1 16,10-2-16,-3 2 15,-11 2-15,-7 3 0,5 0 0,-7 5 16,-8 2-16,-7 1 0,-1 6 16,-1 3-16,-5 2 0,-4 1 15,0 5-15,-1 3 0,-3-1 16,-3 1-16,-1 3 0,1 4 16,-2-4-16,0-2 0,7 0 15,6 2-15,1-8 0,0-3 16,15-7-16,9-5 0,1-8 15,0-2-15,10-2 0,7-2 16,30-7-16,-14 2 0,0-2 16,-1-2-16,-12 1 0,-9 0 0,0-4 15,1-2-15,-9 4 0,-9 6 16,0 3-16,-1 2 0,-6 3 16,-5 1-16,2 8 0,3 5 15,-4 1-15,-3 2 0,4 0 16,3 3-16,-4-2 0,0 1 0,6 2 15,4 1-15,-5 0 0,-3 2 16,9 1-16,6 1 16,-3-1-16,-2-2 0,7-2 0,3-2 15,-2-2-15,-2-2 0,17-4 16,12-5-16,-2-3 0,0-2 16,20-7-16,14-3 0,-10 3 0,-7 1 15,4-1-15,2 1 16,-15 1-16,-12 2 0,1 4 15,-2 6-15,-12-1 0,-7-1 0,-2 3 16,0 2-16,-6 5 0,-5 2 16,0 5-16,0 3 15,-7-2-15,-5 0 0,3 2 0,2 2 16,-6-1-16,-4 1 0,3 1 16,2 1-16,-3-2 0,-1-1 0,7-2 15,8 2-15,2-4 16,0-3-16,13-3 0,8-3 15,-4 0-15,-1 0 0,11-6 0,6-3 16,-9 1-16,-7 2 0,4-1 16,3-3-16,-8 2 0,-5 1 15,3-2-15,3 0 0,-7-4 16,-4 2-16,10-1 0,7 1 16,-6 3-16,-4 2 0,9 4 15,6 2-15,-3 2 0,-2 0 0,7 3 16,7 5-16,-7-2 15,-4 0-15,9 6 0,9 3 16,-4 1-16,-2 3 0,11 8 0,7 9 16,-13-3-16,-12-3 0,-7-2 15,-6-2-15,-22-10 0,-15-6 16,-21-14-16,-15-7 0,-15-11 16,-9-7-16,7 7 0,4 5 0,2 5 15</inkml:trace>
  <inkml:trace contextRef="#ctx0" brushRef="#br0" timeOffset="4716.6957">22113 7236 0,'0'0'0,"0"0"0,0 0 15,0 0-15,0 0 0,0 0 16,0 0-16,0 0 0,-21 18 0,21-18 16,-12 32-16,4-12 15,-2 2-15,-1 8 0,-1 6 16,-4 12-16,-2 2 0,-8 16 15,-3 5-15,1-1 0,1-3 0,-5 10 16,-2 7-16,6-15 0,5-10 0,3-7 16,6-10-1,7-15-15,5-11 0,1-4 0,0-3 16,0-4-16</inkml:trace>
  <inkml:trace contextRef="#ctx0" brushRef="#br0" timeOffset="5016.7682">22170 7402 0,'0'0'0,"0"0"0,0 0 16,0 0-16,0 0 0,6 29 0,-6-29 16,3 36-16,-2-15 0,-1 4 15,-1 1-15,0 2 0,0 1 0,-1 8 16,0-2-16,1-3 0,1-3 15,2 1-15,1-4 16,3-7-16,1-6 0,2-9 0,2-7 16,5-10-16,3-10 15,7-9-15,5-8 16,5-6-16,-1 4 0,9-7 0,1 3 16,4 2-16,-3 9 0,-3 10 15,-3 6-15,-8 11 0,-4 6 16,-7 0-16,-6 0 0,-3 2 15</inkml:trace>
  <inkml:trace contextRef="#ctx0" brushRef="#br0" timeOffset="5283.5987">22686 7747 0,'0'0'0,"0"0"16,0 0-16,0 0 0,34-5 15,-34 5-15,28 3 0,-28-3 0,28 9 16,-17 1-16,-2 3 0,-4 3 15,-4 3-15,-4 4 0,-4 5 16,-2 6-16,0 0 0,0-3 16,1-1-16,1 0 0,3-5 15,3-6-15,3-4 0,4-6 16,2-2-16,10-5 0,7-6 16,6-5-16,6-5 0,3-2 15,6-2-15,-1 0 0,0 0 0,5-4 16,-4 2-16,-10 3 15,-7 5-15,-7 2 0</inkml:trace>
  <inkml:trace contextRef="#ctx0" brushRef="#br0" timeOffset="5466.6017">23312 7776 0,'0'0'0,"0"0"15,23-2-15,-23 2 16,44-4-16,-14 2 0,5 1 0,12 0 15,1 0-15,9 0 0,-1 1 16,-5 1-16,-5-1 0,4 2 16,-6 0-16,-10-3 0,-6-2 15,-7 1-15,-5 0 0,-3 1 0</inkml:trace>
  <inkml:trace contextRef="#ctx0" brushRef="#br0" timeOffset="5650.3075">23543 7488 0,'0'0'0,"0"0"15,-4 27-15,1 0 16,1 9-16,1 1 0,0 1 0,1 18 16,1 19-16,1-5 15,3-4-15,5 12 0,4 9 16,3-15-16,1-11 0,-2-9 0,-5-15 15,-4-10-15</inkml:trace>
  <inkml:trace contextRef="#ctx0" brushRef="#br0" timeOffset="6033.4595">24594 7254 0,'0'0'15,"0"0"-15,0 0 0,0 0 0,0 0 16,26 14-16,-26-14 0,22 17 16,-22-17-16,21 25 0,-12-7 15,-4 1-15,-1 4 0,-6 2 16,-5 4-16,-5 9 0,-4 0 16,0-1-16,-1-2 0,0 3 15,2-7-15,4-5 0,4-6 16,2-4-16,4-2 0,4-6 15,5-2-15,4-1 0,3-1 16,6 1-16,4-2 0,0 1 16,2 0-16,-1 1 0,1 3 15,-4 1-15,-2 2 0,-5 3 0,-1 1 16,-5 2-16,-4 1 0,-5 3 16,-5 4-16,-5 0 0,-3 0 15,-8 3-15,-6 1 0,-1-1 16,1-2-16,-4-2 0,2-8 15,6-3-15,5-3 0,3-2 0</inkml:trace>
  <inkml:trace contextRef="#ctx0" brushRef="#br0" timeOffset="6233.7814">25260 7373 0,'0'0'0,"0"0"15,0 0-15,2 34 0,-1-16 0,0 5 16,-1 6-16,0 8 0,-1 1 16,-4 9-16,0 3 15,-2-3-15,1 0 0,-2 5 0,-1-4 16,3-10-16,0-9 0,2-6 16</inkml:trace>
  <inkml:trace contextRef="#ctx0" brushRef="#br0" timeOffset="6400.1308">25339 7598 0,'0'0'0,"0"0"0,0 0 15,0 0-15,37-2 0,-37 2 16,46-1-16,-20 0 0,2 1 16,0 0-16,1 0 0,5 0 15,-3 0-15,-1-4 0,-3-2 16,-2-1-16,-3-2 0,0-1 15,-5 4-15,-2-1 0</inkml:trace>
  <inkml:trace contextRef="#ctx0" brushRef="#br0" timeOffset="6833.7324">25748 7142 0,'0'0'0,"0"0"15,0 0-15,-3 30 0,3-30 0,-3 33 16,2-9-16,0 1 0,0 1 15,0 11-15,1 1 0,0-1 0,1-1 16,4 5-16,1-2 16,3-6-16,2-3 0,4-4 15,5-2-15,1-4 0,1-3 0,6 2 16,1-4-16,-7-3 0,-3-1 16,1 2-16,-4-1 15,-6-2-15,-3-1 0,-1 2 0,-3 1 16,-1 0-16,-1-1 0,1 0 15,-1-2-15,0 0 0,1-4 0,0-1 16,1-2-16,3-3 0,3-2 16,5-4-16,7-3 15,1-2-15,0-1 0,1 2 16,2 1-16,-4 2 0,-2 3 0,3 0 16,-1 4-16,-2 1 0,-2 4 15,-2-1-15,-1 2 0,-4 0 16,-1 0-16,1 2 0,0 1 15,-1-2-15,0-2 0,2-2 0,2 0 16,1-3-16,3-1 0,2-3 16,1-3-16,-2 2 0,-2 0 15,-3 1-15</inkml:trace>
  <inkml:trace contextRef="#ctx0" brushRef="#br0" timeOffset="7052.767">26725 7471 0,'0'0'0,"0"0"0,0 0 15,24 1-15,-24-1 0,32 0 0,-8 0 16,4-1-16,0 0 0,14 0 16,4-1-16,-1-2 0,0 1 15,13-1-15,3-1 0,-4 1 16,-2 0-16,12 1 0,-2 1 15,-8-3-15,-5 2 0,1-2 0,-7 0 16,-11 1-16,-8 1 0,-7 1 16</inkml:trace>
  <inkml:trace contextRef="#ctx0" brushRef="#br0" timeOffset="7267.2829">27654 7161 0,'0'0'0,"0"0"16,0 0-16,35 7 0,-17-3 0,5 2 15,7 1-15,9 3 0,-1 0 0,2 2 16,2 1-16,3 3 16,-3-1-16,-7 4 0,-4 1 15,-3 1-15,-8-3 0,-4-3 16,-4-5-16,-2-1 0</inkml:trace>
  <inkml:trace contextRef="#ctx0" brushRef="#br0" timeOffset="7517.1415">27031 7733 0,'0'0'0,"0"0"16,26 2-16,-26-2 0,43-2 0,-5 0 15,8-2-15,3 1 0,1-1 16,12 2-16,2 1 0,4 2 16,-9 2-16,2 2 0,-8 2 15,-14-1-15,-9 0 0,-8-2 0,-5-1 16,-4-1-16</inkml:trace>
  <inkml:trace contextRef="#ctx0" brushRef="#br0" timeOffset="7734.004">26981 7862 0,'0'0'0,"0"0"15,0 0-15,0 0 0,32 12 0,-32-12 16,39 14-16,-15-6 0,3 3 16,3 1-16,3 0 15,9 2-15,0-5 0,12-1 0,1-3 16,-10-2-16,-9 1 0,-6-2 16</inkml:trace>
  <inkml:trace contextRef="#ctx0" brushRef="#br0" timeOffset="8084.5981">28493 7247 0,'0'0'0,"0"0"15,0 0-15,0 0 0,34 6 0,-34-6 16,40 7-16,-17-2 0,1 1 15,2 1-15,0 3 16,4 1-16,-4-1 0,-4 3 16,-2 2-16,-5 0 0,-4 0 0,-8 4 15,-5 3-15,-4 1 0,-4 0 16,-8 8-16,-7 0 0,1 1 16,1-2-16,-2 3 0,1-3 15,6-7-15,4-4 0,5-6 16,2-3-16,6-3 0,4-2 15,10-6-15,9-5 0,5-3 0,3-3 16,5-7-16,6-5 0,6-5 16,-1 3-16,-3-3 0,-3-3 15,-5 5-15,-8 6 0,-7 7 16</inkml:trace>
  <inkml:trace contextRef="#ctx0" brushRef="#br0" timeOffset="8383.0591">29312 7195 0,'0'0'0,"0"0"0,0 0 15,0 0-15,0 0 0,0 0 0,-21 23 16,21-23-16,-18 27 0,4-9 15,-2 4-15,-2 2 16,-1 2-16,-5 10 0,-1-1 0,1 0 16,-1-2-16,-4 7 0,0-1 15,2-6-15,4-4 0,-2 2 16,2-3-16,4-7 0,5-7 16,5-9-16,4-7 0,7-4 0,2-4 15,-1 2-15,1 1 16,-2 1-16</inkml:trace>
  <inkml:trace contextRef="#ctx0" brushRef="#br0" timeOffset="8833.008">29282 7314 0,'0'0'0,"3"-3"0,-1 2 16,0 0-16,1 2 0,2 2 15,0 0-15,3 3 0,1 4 16,0 3-16,-1 0 0,0 6 16,0 4-16,1 6 0,-3-1 0,0 1 15,-2 2-15,1-4 16,-1-1-16,2 0 0,-1-2 15,0-8-15,-1-3 0,3-7 0,1-3 16,2-4-16,2-3 0,5-9 16,3-6-16,0-6 0,0-1 0,6-16 15,3-3-15,-4 3 16,-1 1-16,2-5 0,-5 1 16,-4 8-16,-2 8 0,-2 5 15,-4 7-15,-3 7 0,0 6 0,0 6 16,2 8-16,-1 3 15,-1 5-15,-4 12 0,-2 11 16,-3-1-16,-2 2 0,-4 3 0,-2 4 16,0-6-16,0-1 0,-4 5 15,1-4-15,3-5 0,2-7 16,3-5-16,1-7 0,3-7 16,2-4-16,3-9 0,3-8 15,-1-1-15,3-4 0,4-6 16,4-4-16,0 1 0,1 0 0,5 0 15,4 0-15,2 3 0,0 1 16,5 2-16,3 0 0,-3 2 16,-3 2-16,-3-2 0,-5 0 15,-7 6-15,-4 1 0,-3 2 16</inkml:trace>
  <inkml:trace contextRef="#ctx0" brushRef="#br0" timeOffset="9100.0072">30286 6727 0,'0'0'0,"0"0"0,0 0 16,0 0-16,1 25 0,-1-25 16,1 35-16,-1-11 0,-1 3 15,-2 7-15,-3 7 0,-1 13 16,1 2-16,-3 19 0,0 5 15,0 11-15,2-4 0,-1 18 16,1 1-16,1 6 0,0-10 0,1 48 16,1-9-16,0-17 0,-2-10 15,1 0-15,0 0 0,3-13 16,1-11-16,0-27 0,1-21 16,0-12-16</inkml:trace>
  <inkml:trace contextRef="#ctx0" brushRef="#br0" timeOffset="9533.4549">30639 7446 0,'0'0'15,"0"0"-15,0 0 0,0 0 0,25 8 16,-25-8-16,20 13 16,-20-13-16,21 21 0,-13-5 0,-1 4 15,-4 1-15,-2 4 0,-4 1 16,-3 5-16,-4 7 0,-1-1 16,-4 4-16,0-1 0,2-7 15,2-6-15,3-6 0,2-3 16,3-4-16,2-3 0,3-3 15,4-1-15,3-2 0,4-2 0,3-2 16,7 0-16,3 0 0,0 2 16,10 1-16,0 2 0,-3-1 15,-3 2-15,-4 2 16,-3 3-16,-4-1 0,-5 3 0,-5 2 16,-4 6-16,-9 1 0,-4 4 0,-17 6 15,-11 7-15,-18 9 16,-7 3-16,-30 22 0,-15 11 0,17-14 15,25-20-15,17-13 0</inkml:trace>
  <inkml:trace contextRef="#ctx0" brushRef="#br0" timeOffset="19050.7916">26393 9204 0,'0'0'15,"-12"6"-15,-1 3 0,-3 3 16,-2 0-16,-7 7 0,-4 1 15,-3 5-15,2-4 0,0 2 0,1 0 16,4-3-16,2 0 0,0 0 16,3 0-16,3-3 0,4-3 15,4-2-15,4-1 16,1-4-16,3 0 0,4-1 0,4-1 16,2 1-16,2 1 0,1-3 15,4 0-15,0 1 0,2 0 16,6 1-16,4-1 0,-2-1 0,0 0 15,2-2-15,1-1 16,-3 0-16,-1 0 0,-1-1 0,-3-1 16,-3 0-16,-2 0 0,-4-1 15,-3 1-15,-3 0 0,0-2 16,-4-1-16,-1-1 0,-1-3 16,0-3-16,1-6 0,1-4 15,2-5-15,0-2 0,5-7 0,4-7 16,5-8-16,1 2 0,5-6 15,2 3-15,-6 11 0,-4 9 16,-4 6-16</inkml:trace>
  <inkml:trace contextRef="#ctx0" brushRef="#br0" timeOffset="19233.8404">26843 8938 0,'0'0'0,"0"0"0,0 0 16,-1 27-16,1-27 0,-3 34 15,1-11-15,0 1 0,0 3 0,-3 10 16,1 3-16,-2 0 0,2-1 16,-3 8-16,1 0 0,1-5 15,1-2-15,1 2 0,0-5 16,1-8-16,1-4 0,0-6 0,0-4 16,1-4-16</inkml:trace>
  <inkml:trace contextRef="#ctx0" brushRef="#br0" timeOffset="19384.3426">26848 9218 0,'0'0'0,"0"0"0,0 0 15,0 0-15,0 0 0,27-10 16,-27 10-16,33-9 0,-33 9 16,41-12-16,-17 4 0,-1 0 0,-1 0 15,1-2-15,-3 2 16,-3 1-16</inkml:trace>
  <inkml:trace contextRef="#ctx0" brushRef="#br0" timeOffset="19600.8081">27309 8738 0,'0'0'0,"0"0"16,0 0-16,0 0 0,-3 30 15,3-30-15,-6 39 0,3-13 16,0 2-16,-4 15 0,-1 6 0,1 1 15,-2 3-15,-2 18 16,-1 4-16,-2 12 0,3-5 0,3 14 16,2-1-16,4-4 0,3-16 15,15 6-15,10-22 0,-10-19 16,-4-12-16,-4-9 0</inkml:trace>
  <inkml:trace contextRef="#ctx0" brushRef="#br0" timeOffset="19918.1681">28087 8958 0,'0'0'0,"0"0"16,-19 3-16,19-3 0,-25 10 0,5 0 15,-6 3-15,-8 7 0,0 2 16,-3 5-16,-1 3 15,-4 4-15,4-1 0,1 3 16,6-3-16,8-4 0,5-5 0,8-2 16,7-2-16,4-4 0,3 0 15,10-1-15,4 2 0,3-2 16,4-2-16,5-1 0,8-1 16,1-3-16,-1-1 0,7 0 15,6-1-15,-2 0 0,-2-1 0,11-2 16,3-1-16,-6-1 15,-4 0-15,-8-1 0,-12 0 0,-9 0 16</inkml:trace>
  <inkml:trace contextRef="#ctx0" brushRef="#br0" timeOffset="20266.8853">28811 9031 0,'0'0'0,"0"0"0,0 0 15,0 0-15,2 25 0,-2-25 16,0 34-16,-1-11 0,0 2 0,-2 5 16,1 5-16,0 7 0,1-1 0,2-3 15,2-3-15,4 2 16,2-7-16,1-5 0,2-3 16,1-7-16,1-4 0,6-8 15,6-6-15,1-7 0,2-5 0,5-10 16,3-7-16,6-8 0,-3-1 15,-3-4-15,-2-2 0,-3-3 16,-7 5-16,-7 3 0,-7 0 16,-5 6-16,-3 4 0,-8 1 15,-4 5-15,-1 10 0,-1 1 0,-6 6 16,-6 3-16,-2 6 16,0 4-16,-4 5 0,-2 5 15,9 0-15,4 1 0,1 0 0,4-5 16,3-1-16</inkml:trace>
  <inkml:trace contextRef="#ctx0" brushRef="#br0" timeOffset="20428.4315">29626 9055 0,'0'0'0,"0"0"0,0 0 0,-11 21 16,11-21-16,-18 25 0,18-25 16,-15 19-16</inkml:trace>
  <inkml:trace contextRef="#ctx0" brushRef="#br0" timeOffset="21084.2704">26734 10185 0,'0'0'0,"0"0"0,0 0 0,0 0 15,-26-6-15,26 6 0,0 0 16,-30 0-16,30 0 0,-24 4 16,9 0-16,-2 1 0,1 2 0,-3 1 15,-3 3-15,0 0 0,0 1 16,-8 6-16,-1 4 15,1-2-15,3 1 0,-6 6 0,2-1 16,4 0-16,5-2 0,5-1 16,2-1-16,5-5 0,4-3 0,5-1 15,5 0-15,3-4 16,2-3-16,5-4 0,5-3 16,-1-1-16,2 0 0,5-1 15,1-2-15,-1 0 0,0-2 0,1 0 16,3 1-16,-2 1 0,0 1 15,5-4-15,0 1 16,-5 1-16,-1 3 0,-3-2 0,-1-3 16,-5 1-16,-1 1 0,-4-2 15,-2-2-15,-5 2 0,0-1 0,-3-2 16,-1-3-16,-2 1 16,-1-1-16,-1-1 0,-2-3 15,1 1-15,-2 1 0,1-3 16,-1-3-16,2 1 0,0 1 0,2 0 15,0-1-15,1 1 0,1 3 16,3-1-16,3-1 0,0 4 16,2 2-16,0 3 0,0 1 15,-3 2-15,1 1 0,-2 2 16</inkml:trace>
  <inkml:trace contextRef="#ctx0" brushRef="#br0" timeOffset="21575.2571">27453 9905 0,'0'0'15,"0"0"-15,0 0 0,-15-13 0,15 13 16,0 0-16,-32-8 15,16 8-15,-3 2 0,-3 4 0,-4 1 16,0 4-16,-1 0 0,-7 6 16,0 2-16,2 2 0,3-2 0,-2 7 15,3 1-15,6-2 16,4-4-16,5 1 0,4 0 16,5 0-16,3-2 0,5 2 15,5 2-15,3-4 0,1-1 0,5-1 16,3-2-16,0 1 0,0 0 15,7 2-15,3-2 0,-3-2 16,-3 0-16,1 1 0,-1 0 16,-3-3-16,-1-2 0,-3 1 15,-2 1-15,-4-2 0,-2 0 16,-4-1-16,-2 0 0,-2-2 16,-2 2-16,-4 1 0,-5 0 15,-4 1-15,-4 2 0,-7 3 0,-7 1 16,-2 1-16,-2 2 0,-6 1 15,-5 3-15,-7 3 0,3-1 16,-8 0-16,0-2 16,7-7-16,3-5 0,13-3 0,8-4 15,8-1-15</inkml:trace>
  <inkml:trace contextRef="#ctx0" brushRef="#br0" timeOffset="23817.8831">28554 10058 0,'0'0'0,"0"0"15,0 0-15,0 0 0,0 0 0,-25-2 16,25 2-16,-28 3 16,10 0-16,-4 2 0,-4 2 15,-2 0-15,-1 1 0,-11 6 16,-3 0-16,2 2 0,2 0 0,-6 3 15,3 2-15,5-2 0,5-1 16,1 4-16,6 1 0,5-3 16,4-1-16,6-1 0,5-1 15,4-4-15,2 0 0,3-1 16,5-2-16,2 1 0,2-1 16,5 0-16,4-1 0,0-1 15,1-1-15,7-1 0,4 0 16,1-1-16,2-1 0,12-2 15,4-1-15,-1 1 0,-1 1 0,2-1 16,1-2-16,1-2 0,-7-1 0,-11 1 16,-10 1-16,-6 0 0</inkml:trace>
  <inkml:trace contextRef="#ctx0" brushRef="#br0" timeOffset="24217.5213">29349 10064 0,'0'0'0,"0"0"16,0 0-16,0 0 0,0 0 0,0 0 15,0 0-15,-6 29 16,6-29-16,-8 28 0,3-10 16,0 3-16,1 0 0,0 4 15,-1 2-15,3 1 0,1 0 0,3 9 16,3-1-16,1-3 15,4-4-15,7 1 0,4-6 16,2-5-16,2-6 0,7-8 16,6-6-16,0-6 0,2-3 0,8-11 15,3-3-15,-6-3 0,-4-1 0,3-12 16,-4-2-16,-7 2 16,-7 2-16,-3-6 0,-5 0 15,-8 8-15,-3 2 0,-6-3 16,-5 3-16,-1 9 0,-4 5 15,-5 3-15,-4 2 0,-3 5 0,-1 2 16,-8 6-16,-5 5 0,-2 2 16,-1 2-16,-3 7 0,-3 5 15,6 2-15,2 2 0,10-6 16,6-5-16,6-2 0</inkml:trace>
  <inkml:trace contextRef="#ctx0" brushRef="#br0" timeOffset="24422.4607">30089 9978 0,'0'0'15,"0"0"-15,0 0 0,-14 22 0,14-22 16,-21 25-16,21-25 0,-16 18 16</inkml:trace>
  <inkml:trace contextRef="#ctx0" brushRef="#br0" timeOffset="33334.3059">13771 6069 0,'0'0'0,"-11"-6"15,-6 0-15,-7-2 0,-2 1 0,-14-3 16,-5 0-16,-1-1 16,0-1-16,-12-1 0,-4 1 15,4 3-15,1 1 0,-11 3 16,-3-1-16,5 3 0,5 1 15,-16 3-15,0 2 0,6 4 0,3 0 16,-33 9-16,4 2 16,13-2-16,10-3 0,-4 8 0,-4 6 15,10-1-15,4-1 0,1 4 16,0 2-16,6 1 0,6 2 16,-1 3-16,1 0 0,6-2 15,6-2-15,-2 7 0,0 4 16,4-3-16,4-2 0,1 4 15,3 3-15,3-4 0,4-2 0,1 5 16,-1 1-16,6 0 0,4-1 16,0 8-16,1 5 0,2-7 15,1-4-15,2 8 0,1 6 16,2-4-16,2-1 0,4 6 16,2 3-16,1-8 0,0-7 0,5 4 15,2 3-15,2-6 0,2-1 16,6 3-16,4 0 15,1-2-15,0-5 0,8 3 16,6-2-16,-1-3 0,2-4 0,8 1 16,7 1-16,-2-5 0,-1-6 15,8-1-15,7-1 0,-2-2 16,-1-1-16,9-1 0,6 0 16,-3-5-16,-2-4 0,9 1 15,6 1-15,-7-5 0,-2-2 0,4-2 16,6-2-16,-9-1 15,-4-1-15,7-3 0,6-3 16,-7-1-16,-5-2 0,8-6 0,5-4 16,-7 2-16,-6 1 0,11-5 15,8-4-15,-4-1 0,-4-1 0,8-4 16,4-1-16,-10-2 16,-5-2-16,4-4 0,2-4 15,-10 5-15,-8 2 0,5-6 16,2-4-16,-8 1 0,-6-1 0,2-3 15,2-3-15,-12 4 0,-7 4 16,1-5-16,-1-2 0,-5 2 16,-6 2-16,-1-5 0,0-2 15,-7 5-15,-3 5 0,-3-6 16,-2-4-16,-4 3 0,-1 1 0,-4-1 16,-2-2-16,-4 2 15,-2-2-15,-4 2 0,-2-3 16,-3 5-16,-1 2 0,-4-2 0,-3-4 15,-1 9-15,0 5 0,-7-4 16,-4-1-16,0-1 0,0 1 0,-5-1 16,-4-1-1,1 5-15,1 3 0,-3-4 0,-2-1 16,-3 3-16,-3 2 0,-7-5 16,-5-3-16,-1 2 0,1 3 15,-4 2-15,-3 0 0,2 6 16,1 1-16,-5 3 0,-2 3 15,-2-4-15,-1 1 0,-7 0 16,-4 1-16,3 5 0,2 4 0,-7 2 16,-1 2-16,-2 1 0,1 2 15,-4 1-15,-3 2 0,-2 4 16,0 3-16,-10 4 0,-7 1 16,1 3-16,0 1 0,-10 3 15,-6 3-15,-2 5 0,0 4 16,-12 10-16,-7 6 0,3 6 15,1 3-15,-11 11 0,-7 7 16,1 8-16,-1 6 0,-4 19 16,-4 12-16,8-7 0,6-7 0,48-29 15,31-24-15,24-14 0</inkml:trace>
  <inkml:trace contextRef="#ctx0" brushRef="#br0" timeOffset="37251.3785">11974 8643 0,'0'0'0,"0"0"0,0 0 15,0 0-15,0 0 0,-21 10 16,21-10-16,0 0 0,0 0 16,0 0-16,0 0 0,0 0 15,0 0-15,14 14 0,-14-14 16,32 0-16,-12-3 0,6-2 0,6-3 15,4 0-15,1 0 0,17-6 16,6 0-16,8-3 0,-3 2 16,8 2-16,-6 4 0,-2 1 15,-12 3-15,-10 6 0,-8 4 16,-7 3-16,-7 1 0,-5 3 16,-2 5-16,-8-1 0,-1 2 15,-8 9-15,-3 8 0,-4 1 0,-2 3 16,-10 16-16,-6 9 15,0-2-15,-2-1 0,-9 19 16,-3 6-16,3-7 0,1-5 0,-14 38 16,7-7-16,15-21 0,12-17 15,9-18-15,7-13 0,7-14 16,7-9-16,14-16 0,9-12 16,3-11-16,3-10 0,-13 12 0,-9 8 15,-6 5-15</inkml:trace>
  <inkml:trace contextRef="#ctx0" brushRef="#br0" timeOffset="37968.2661">13140 8743 0,'0'0'0,"0"0"16,0 0-16,0 0 0,0 0 0,0 0 15,0 25-15,0-25 0,-2 25 16,2-25-16,-1 37 15,1-17-15,1 1 0,0-2 0,1 1 16,3-2-16,0-3 0,4 2 16,1-2-16,2-5 0,2-3 15,5-6-15,4-6 0,0-4 16,2-4-16,1-5 0,2-3 16,4-8-16,-4-2 0,-2-2 15,-4 1-15,-5 1 0,-2 0 0,-4-3 16,-6 2-16,-3 5 0,-2 3 15,-3 5-15,-2 3 0,-3 3 16,-2 4-16,-2 5 0,-2 2 16,-3 2-16,-1 1 0,0 3 15,-2 4-15,2-1 0,1-1 16,2 1-16,3-1 0,3-2 16,3 0-16,5 0 0,3-1 15,3-2-15,4-2 0,4-4 16,5-3-16,2 1 0,1 1 0,1-1 15,0 1-15,4 1 0,-1 1 16,-3 2-16,-1 2 0,-3 4 16,-1 2-16,-1 3 0,0 3 15,-3 3-15,-1 3 0,-1 4 16,-1 4-16,-1 2 0,0 0 0,0 1 16,0 3-16,1-1 15,0-1-15,4 3 0,0-3 16,-1-4-16,0-3 0,2-6 15,0-5-15,-2-4 0,1-1 0,0-7 16,2-4-16,2-3 0,2-3 16,1-5-16,1-4 0,-1-3 15,-2-1-15,-3-4 0,-2 0 16,-1-7-16,-5 4 0,-3 0 16,-4 1-16,-4 3 0,-3 1 15,-4 4-15,-2 3 0,-2 1 16,-3 3-16,-3 3 0,-3 1 15,0 4-15,1 3 0,-1 0 16,0 2-16,6 1 0,2 1 0,3 1 16,3-2-16,5-2 0,6-2 0,4-6 15,5-5-15,-2 3 16,-1 2-16,-2 2 0</inkml:trace>
  <inkml:trace contextRef="#ctx0" brushRef="#br0" timeOffset="38218.2474">14419 8231 0,'0'0'0,"0"0"0,0 0 16,-1 23-16,1-23 0,-3 31 16,0-6-16,0 4 0,0 2 0,-3 14 15,1 6-15,-1 3 16,0 0-16,-2 18 0,-1 1 15,-1 12-15,1-2 0,1 9 16,-1-3-16,2-1 0,4-11 0,5-12 16,5-7-16,11 0 0,7-23 15,-9-10-15,-5-8 0,-3-5 16</inkml:trace>
  <inkml:trace contextRef="#ctx0" brushRef="#br0" timeOffset="38584.6168">15151 8372 0,'0'0'0,"0"0"0,0 0 0,0 0 15,0 0-15,0 0 0,0 0 16,0 0-16,0 0 0,-22-1 16,22 1-16,-34 19 0,11-7 0,-6 5 15,-4 2-15,-11 8 0,-1 1 16,-10 4-16,1 0 15,5-3-15,6-2 0,1-1 16,8-2-16,7-7 0,7-2 0,5-4 16,5-1-16,3-2 0,2 0 15,5-2-15,5 1 0,2 1 16,3 1-16,3 3 0,4 0 16,3 3-16,2-1 0,5 2 15,4 1-15,2 0 0,3 0 0,2-1 16,4 1-16,10 1 0,0-1 15,3 0-15,3-2 0,7 0 16,-2-2-16,2-4 0,1 1 16,7-3-16,-3-1 0,-21-3 15,-12 1-15,-12-3 0</inkml:trace>
  <inkml:trace contextRef="#ctx0" brushRef="#br0" timeOffset="38767.8686">16588 8471 0,'0'0'0,"0"0"16,0 0-16,0 0 0,0 0 0,2 27 16,-7-5-16,-5 5 15,-4 7-15,1-5 0,2-4 0,1-2 16</inkml:trace>
  <inkml:trace contextRef="#ctx0" brushRef="#br0" timeOffset="61985.3093">28064 7181 0,'0'0'0,"0"0"0,17-7 15,-6 3-15,1-2 0,4-2 16,4-1-16,7-4 0,-1 0 16,4-1-16,3 1 0,7-3 0,-2 1 15,4-1-15,2 0 16,-8 3-16,-8 3 0,-5 1 0</inkml:trace>
  <inkml:trace contextRef="#ctx0" brushRef="#br0" timeOffset="63718.8544">20725 8958 0,'0'0'0,"0"0"0,0 0 15,0 0-15,0 0 0,24 2 0,-24-2 16,27-2-16,-27 2 0,38-4 15,-11-1-15,2-1 0,1 0 16,15-3-16,3-1 0,-1 1 16,0 0-16,6 2 0,-4 3 15,-8 1-15,-7 0 0,-2 0 16,-6 1-16,-7 0 0</inkml:trace>
  <inkml:trace contextRef="#ctx0" brushRef="#br0" timeOffset="63935.2356">21174 9117 0,'0'0'16,"0"0"-16,0 0 0,0 0 15,0 0-15,0 0 0,0 0 16,-5 23-16,5-23 0,2 25 16,-2-25-16,0 40 0,-2-17 0,-1 6 15,-2 4-15,-3 10 0,0 1 16,-1 3-16,1 3 15,-2 6-15,1-5 0,3 1 0,4-7 16,5-10-16,4-8 0,-3-6 16,1-5-16,-2-3 0</inkml:trace>
  <inkml:trace contextRef="#ctx0" brushRef="#br0" timeOffset="64237.483">22084 8917 0,'0'0'15,"0"0"-15,0 0 0,2 29 0,-2-29 16,-2 35-16,1-11 15,0 3-15,0 2 0,-2 13 0,0 4 16,-2 9-16,1-1 0,-3 16 16,1 2-16,-1-4 0,0-1 0,-2 16 15,0 5-15,-1-7 16,0-2-16,-2 11 0,-1 0 16,0 4-16,4-28 0,3-21 0</inkml:trace>
  <inkml:trace contextRef="#ctx0" brushRef="#br0" timeOffset="64552.3204">22044 8566 0,'0'0'15,"0"0"-15,0 0 0,0 0 16,0 0-16,-26 13 0,26-13 16,-26 22-16,10-8 0,-2 6 15,-3 2-15,0 0 0,0 2 0,-4 8 16,-1 3-16,-1 3 0,2-2 15,4-4-15,4-3 0,2-5 16,4-5-16,3-3 0</inkml:trace>
  <inkml:trace contextRef="#ctx0" brushRef="#br0" timeOffset="64785.4443">22089 8783 0,'0'0'0,"0"0"16,0 0-16,0 0 0,0 0 0,18 14 15,-18-14-15,18 14 16,-18-14-16,25 19 0,-10-7 16,0 0-16,2 2 0,2 1 0,1 1 15,-1 1-15,1 0 0,6 8 16,-1 2-16,-2 1 0,-2 1 15,1 0-15,-4-4 0,-4-6 16</inkml:trace>
  <inkml:trace contextRef="#ctx0" brushRef="#br0" timeOffset="65702.6154">23609 8898 0,'0'0'0,"0"0"16,0 0-16,-28 3 0,14 0 0,-3 2 16,-4 1-16,-7 3 0,-1-1 15,-1 3-15,-5 1 16,1-1-16,0 1 0,-8 5 15,0 0-15,4-2 0,2 0 0,-7 3 16,2 1-16,3-2 0,4 0 16,2-1-16,1 0 0,6-1 15,3-3-15,3-1 0,3-1 16,4-2-16,2-1 0,2 0 16,0 0-16,3-3 0,2 3 0,2 1 15,2 3-15,1-1 16,2 0-16,0-1 0,2 0 15,0 0-15,2 0 0,1 2 0,2-1 16,0 0-16,1 0 0,2 2 16,2 1-16,0-1 0,1-2 15,0 1-15,3 1 0,0 0 16,0-4-16,6 4 0,2 1 16,-2-2-16,0-1 0,1-1 15,2-1-15,-1-2 0,-2 0 0,2-1 16,-1 0-16,-1-1 0,-2-2 15,-1 0-15,0 2 0,-2 0 16,-1-3-16,-1 0 0,-3-1 16,0-1-16,-3 1 0,-2-1 15,-2 1-15,-3-1 0</inkml:trace>
  <inkml:trace contextRef="#ctx0" brushRef="#br0" timeOffset="66235.9223">23345 9040 0,'0'0'0,"0"0"16,0 0-16,0 0 0,0 0 15,0 0-15,0 0 0,0 0 16,0 0-16,0 0 0,27-4 16,-27 4-16,23-2 0,-23 2 15,34-4-15,-13 0 0,3 0 0,3-2 16,5 1-16,1 0 16,1-1-16,14-3 0,2 0 15,11-1-15,-2 3 0,0-1 16,3 1-16,5 0 0,-5 0 0,8 1 15,-1 3-15,-10 0 0,-6-1 16,-2 1-16,0 1 0,-7-3 16,-5 1-16,4-2 0,-3-1 15,-9 3-15,-2 0 0,-2 0 16,0-1-16,-5 3 0,-2-1 0,-3 1 16,0 0-16,-3-1 0,-2-1 15,-3 2-15,-1 0 16,-2 0-16,1 1 0,-3 0 0,0 1 15,-2-1-15,0 1 0,0 0 16,-2 0-16,2 1 0,-2-1 16,0 0-16,3 1 0,-3-1 15,3 4-15,-3-1 0,-2 2 16,-3 2-16,-1 0 0,0 0 16,2-1-16,-1-1 0</inkml:trace>
  <inkml:trace contextRef="#ctx0" brushRef="#br0" timeOffset="73551.8287">15159 6143 0,'0'0'0,"0"0"0,0 0 16,-20-16-16,10 9 0,-1 0 0,-1-2 16,-1 1-16,-1-2 0,-4-1 15,-2 0-15,0 0 16,0 0-16,-1 2 0,-1-1 0,-1 0 15,0 0-15,-1 1 0,-2 0 16,0 1-16,-2 1 0,-7 0 16,-1 0-16,-1 3 0,1-2 15,-3 2-15,-2 0 0,1 2 16,-1 1-16,-10-1 0,0 2 16,2 0-16,1 1 0,0 0 0,-1 0 15,1 0-15,2-1 0,-11 1 16,1-1-16,3 1 0,4 1 15,-2-1-15,-1 0 0,1 1 16,2 1-16,-10 1 0,-1 0 16,1-1-16,3 1 0,-4 3 15,-1 0-15,-1 1 16,0-1-16,-15 2 0,-10 2 16,12-3-1,9-1-15,-30 6 0,11 3 0,6-1 0,3 2 0,2-1 16,1 0-16,5 2 0,3 1 0,-2 1 15,0 2-15,4 1 16,5 0-16,1 0 0,-1 1 0,2 1 16,0 0-16,-2 5 0,1 4 15,2 2-15,1 0 0,-2 7 16,-2 3-16,7-3 0,3 0 16,1 1-16,1 4 0,0-1 15,1-1-15,3 5 0,3 3 16,2-2-16,4 0 0,0 0 15,0 0-15,6 0 0,5-1 0,4 1 16,2 0-16,2-3 0,2-2 16,3 1-16,3-1 0,4-2 15,2 0 1,9 11-16,7 7 0,2-5 16,3-3-16,-2-15 0,-4-9 0,10 6 15,6 4-15,-1-3 0,3-1 16,6 2-16,3 2 0,-1-5 15,-2-2-15,12 2 0,8-2 16,-5-2-16,-4-1 0,10 0 16,6 2-16,-3-7 0,-3-2 0,10-5 15,7 1-15,-3-7 16,-1-2-16,12-3 0,7-1 16,-5-3-16,-4-2 0,11-5 0,6-3 15,-6-1-15,-5 0 0,12-4 16,9-2-16,-9 0 0,-5 0 0,6-2 15,4 1-15,-10-2 16,-5 3-16,9-2 0,8 0 16,-9 0-16,-5 2 0,6-3 15,5-1-15,-8 2 0,-6 0 16,12-1-16,6 1 0,-7 0 16,-5 1-16,10-4 0,6-1 15,-8 1-15,-7 2 0,6-3 0,4-1 16,-12 2-16,-8 0 0,5-4 15,4-4-15,-9 0 0,-8 3 16,1-3-16,-1 0 0,-8 0 16,-6 2-16,-1-3 0,0-1 15,-10 2-15,-6-1 0,0-3 16,1-3-16,-9 3 0,-6 1 0,0 0 16,0-2-16,-5-2 0,-4 0 15,-3-3-15,-2 0 0,-4 2 16,-2 0-16,-2-5 0,-1-3 15,-4 3-15,-4 2 0,-3-7 16,-2-4-16,-2 2 0,-2 1 16,-7-3-16,-5-5 0,-1 9 0,0 3 15,-4-6-15,-3-4 16,-4 5-16,-1 3 0,-5-1 16,-6 2-16,1 0 0,-2 2 0,-8-2 15,-4-3-15,1 6 0,0 3 16,-10 1-16,-6-2 15,1 3-15,0 4 0,-8 1 0,-5-1 16,4 10-16,3 4 0,-10 4 16,-5 0-16,3 4 0,2 1 15,-13 3-15,-9 1 0,7 3 16,3 3-16,-11-1 0,-8 0 16,8 7-16,6 1 0,-12 4 0,-8 3 15,11-2-15,7-1 0,-7 6 16,-5 2-16,10-3 0,5-2 15,-9 1-15,-8 0 0,38-4 16,24-6-16,17-2 0</inkml:trace>
  <inkml:trace contextRef="#ctx0" brushRef="#br0" timeOffset="74736.4676">5790 7685 0,'0'0'0,"0"0"16,0 0-16,0 0 0,0 0 0,0 0 16,0 0-16,0 0 15,27 11-15,-27-11 0,24 11 16,-24-11-16,27 11 0,-7-4 0,0 1 15,2 0-15,2 0 0,3 1 16,5-2-16,11 2 0,-2-2 16,6 0-16,1 0 0,13-2 15,-1 0-15,15-1 0,1-1 16,-5-1-16,-2-1 0,14-1 16,3 0-16,-7 1 0,-6 0 0,14-1 15,3 0-15,-5-1 16,-8 1-16,42 0 0,-5 0 0,-15-2 15,-9-1-15,10 0 0,4 2 16,-8 0-16,-7 1 0,10-1 16,5-1-16,-3 1 0,-5-1 15,11 1-15,6 0 0,-8 2 16,-6 0-16,10-1 0,8-1 16,-10 4-16,-8 1 0,9 0 0,7 2 15,-10-1-15,-7-2 0,9 0 16,6-1-16,-8 0 0,-6-2 15,10 0-15,8 0 0,-3 0 16,-4 0-16,9 1 0,6 0 16,-9-1-16,-4 1 0,11 0 15,10 3-15,-11 0 0,-5-1 0,11-2 16,8-1-16,-11 3 0,-9 2 16,8-3-16,8-2 15,-13 0-15,-9 0 0,9 0 0,7-2 16,-10-2-16,-5-1 0,8-1 15,6 0-15,-7 0 0,-5 0 16,13 0-16,9 0 0,-9 2 16,-8 2-16,10-3 0,7-1 15,-10 1-15,-7 2 0,11 1 16,6 1-16,-9-2 0,-8 1 0,9 0 16,7 1-16,-11-2 15,-9-1-15,11 1 0,6-1 16,-12 2-16,-7 0 0,7 2 0,6 2 15,-11-4-15,-10-1 0,2-2 16,4-2-16,-12 3 0,-7 2 16,6-2-16,5-1 0,-11 0 15,-7 1-15,6 1 0,5 3 16,-9-1-16,-4 1 0,6 1 16,6 4-16,-8 0 0,-5 1 0,10 1 15,6 1-15,-8 0 0,-5 2 16,4-2-16,2 0 15,-9-1-15,-6-1 0,1-2 0,1 2 16,-6-2-16,-4-1 0,0 0 16,1-1-16,-10-1 0,-9-1 15,0 0-15,-1 2 0,-6 1 0,-5-1 16,-3-2-16,-1-1 0,-11 0 16,-7-1-16,-4 2 0</inkml:trace>
  <inkml:trace contextRef="#ctx0" brushRef="#br0" timeOffset="85219.4609">22647 4172 0,'0'0'0,"0"0"0,0 0 16,0 0-16,-2-20 0,2 20 15,0 0-15,0 0 0,6-19 0,-6 19 16,0 0-16,28-10 0,-14 8 15,3 3-15,1 2 0,2 0 16,1 3-16,10 6 0,3 5 16,-1 1-16,-1-1 0,8 8 15,-2 4-15,-3-2 0,-6-1 0,-4 1 16,-5 2-16,-2 5 16,-5-2-16,-8 0 0,-7 1 15,-8 0-15,-5-2 0,-3-1 16,-5 1-16,-3 0 0,0 0 0,-10 3 15,-2 0-15,6-8 0,4-7 16,2-2-16,1-1 0,1-8 16,3-6-16,7-6 0,4-4 15,7-10-15,2-7 0,0 6 16,1 4-16,0 4 0</inkml:trace>
  <inkml:trace contextRef="#ctx0" brushRef="#br0" timeOffset="85419.2367">22822 4425 0,'0'0'0,"0"0"0,0 0 15,0 0-15,0 0 0,0 0 16,0 0-16,0 0 0,-5 28 16,5-28-16,-3 32 0,1-11 15,0 1-15,0 5 0,-1 6 16,1 1-16,-1 3 0,0 12 16,0 3-16,1 9 0,0-4 0,2 6 15,1-4-15,2-6 0,2-8 16,4-8-16,2-11 15,-4-9-15,-1-4 0,-2-2 0</inkml:trace>
  <inkml:trace contextRef="#ctx0" brushRef="#br0" timeOffset="85686.0122">23522 4025 0,'0'0'0,"0"0"0,0 0 15,0 0-15,0 0 0,6 24 16,-6-24-16,5 36 0,0-15 16,-1 6-16,0 4 0,0 1 15,-2 1-15,0 15 0,0 3 16,0 12-16,1-3 0,-4 5 16,-3 3-16,0 9 0,-2-3 0,-2 14 15,-2 1-15,1-9 0,1-6 16,0 4-16,2-5 15,-1 10-15,2-20 0,4-19 0,2-14 16,-1-15-16,-1-13 0,1 1 16,0-3-16,0 3 0</inkml:trace>
  <inkml:trace contextRef="#ctx0" brushRef="#br0" timeOffset="85886.4291">23493 3925 0,'0'0'0,"0"0"0,0 0 0,0 0 15,0 0-15,0 0 0,0 0 16,-25 12-16,25-12 0,-22 32 16,7-5-16,0 4 0,1 1 0,-2 4 15,3-6-15,2-5 0</inkml:trace>
  <inkml:trace contextRef="#ctx0" brushRef="#br0" timeOffset="86069.7716">23859 3940 0,'0'0'0,"0"0"15,0 0-15,27 6 0,-27-6 0,33 14 16,-8-2-16,2-1 0,1 1 15,15 7-15,5 6 0,-2 2 16,-1 0-16,2 1 0,-10-6 16,-6-4-16</inkml:trace>
  <inkml:trace contextRef="#ctx0" brushRef="#br0" timeOffset="86474.0491">24891 4709 0,'0'0'0,"0"0"16,22-4-16,-5 1 0,2 2 0,13-1 16,7 1-16,3 1 0,1 1 15,21 1-15,8-1 16,9 2-16,-3-2 0,18 2 0,3 1 15,2 0-15,-10-2 0,43-2 16,-5-2-16,-23 1 0,-15-1 0,11 1 16,6-2-16,-17 1 15,-10 1-15,6 1 0,6-1 16,-10 3-16,-3 2 0,5 3 16,4 0-16,-8-1 0,-4-2 0,6-1 15,6 0-15,-9 2 0,-6 1 16,4 2-16,4 2 15,-14 0-15,-9 1 0,-2-1 0,0-1 16,-12-4-16,-6-3 0,-7 3 16,-3 2-16,-7-4 0,-6 0 0,-3-2 15,-2-2-15,-5 0 16,-4 0-16,-2 1 0,2-1 16,-2 1-16</inkml:trace>
  <inkml:trace contextRef="#ctx0" brushRef="#br0" timeOffset="86919.1325">28020 4224 0,'0'0'0,"0"0"0,0 0 15,34 6-15,-34-6 0,36 5 0,-10 2 16,5 2-16,3 0 0,14 6 16,2 3-16,11 4 0,-3-1 15,11 7-15,-3 0 0,-7-3 16,-2-1-16,5 4 0,0 0 16,-10-5-16,-7-1 0,1 1 0,-3 0 15,-8-5-15,-2 0 0,-1 2 16,-6-2-16,-7-1 0,-4 0 15,0 3-15,-2 1 0,-4 1 16,-3-1-16,-3 1 0,-3 0 16,-4-2-16,-1-3 0,-9 0 15,-5 1-15,-7-1 0,-5-1 0,-15 2 16,-12 3-16,-20 3 0,-5 1 16,-24 10-16,-17 6 15,-20 9-15,-1 2 0,-89 52 16,0 10-16,29 7 0,21 3 0,57-39 15,40-26-15,26-19 0</inkml:trace>
  <inkml:trace contextRef="#ctx0" brushRef="#br0" timeOffset="93919.453">22933 3126 0,'0'0'16,"18"-3"-16,4-2 0,-3 3 0,1 2 15,12-2-15,4 0 0,13-2 16,2-1-16,12 0 0,0 1 16,1 1-16,1 3 0,13-2 15,2-2-15,-1 1 0,-1 1 16,15 1-16,1-1 0,-2 2 16,0 1-16,41 1 0,-8 2 15,-14 0-15,-10-1 0,1 0 16,-1-1-16,-6-2 0,-4-2 0,-2-1 15,0 2-15,-2-1 0,-1-1 16,5-2-16,3-1 0,-6-1 16,-6 0-16,2-3 0,0-1 15,-7 1-15,-4 2 0,-3-7 16,0-2-16,-9-1 0,-3 1 0,-2-2 16,-1-2-16,-3-1 0,-2 0 15,-2 1-15,0 0 16,-9-1-16,-5 0 0,-2-3 0,-1-4 15,-1 5-15,-2 7 0,-3-3 16,0-2-16,-6-2 0,-4 1 16,-4-3-16,-2-2 0,-3-1 15,-3-1-15,-11-5 16,-6-6-16,3 19 0,-1 0 0,-16-15 16,-3 3-16,9 12 0,-3-4 15,-7-4-15,-4-2 0,-4 1 16,-2-1-16,-6-2 0,-4 0 15,-29-17-15,5 2 0,-1 4 16,-1 5-16,0-3 0,0 0 16,-2 5-16,-4 3 0,-2 0 15,-2-2-15,-1 3 0,-1 2 0,-1 4 16,-1 2-16,-3-2 0,0-2 16,2 0-16,3-1 0,-6 3 15,-2 3-15,5 4 16,4 5-16,-26 0 0,-18-2 15,4 1-15,3 3 0,37 2 16,24 5-16,-20 2 0,-12 1 16,13 4-16,10 2 0,-6 3 15,-5 4-15,13-1 0,9 1 16,-10 3-16,-6 0 0,15 1 0,10 2 16,-9 2-16,-6 3 15,9-1-15,6-3 0,-5 5 0,-4 5 16,12-5-16,9-1 0,-4 9 15,-4 7-15,11-3 0,4-2 16,0 5-16,-1 5 0,4-2 16,3-1-16,3 5 0,-1 7 15,7-9-15,5-6 0,2 13 16,2 7-16,2-9 0,1-7 0,10 9 16,6 5-16,1-5 15,1-4-15,4 7 0,4 8 16,-4-9-16,-1-4 0,7 7 0,3 5 15,-1-4-15,-1-6 0,7 4 16,4 3-16,-1-8 0,0-6 0,8 0 16,9 1-16,-5-10 15,-3-5-15,17 1 0,9 2 16,-7-5-16,-2-6 0,9 2 16,9-1-16,-7-1 15,-4-2-15,12-4 0,8-1 0,-9-1 0,-6 0 16,14-4-16,10-2 15,-11-2-15,-6-3 0,14 3 0,9 2 16,-10-3-16,-6-2 0,12-4 16,7-3-16,-13 3 0,-9 1 0,9-2 15,7-3-15,-11-1 16,-8 0-16,15-3 0,9-2 16,-11 1-16,-7-1 0,19 1 15,10-1-15,-11 0 0,-7 2 0,16 0 16,12 0-16,-14 1 0,-8 4 15,10-1-15,8 2 0,-14 0 16,-10 2-16,5-5 0,4-2 16,-17 1-16,-13 1 0,2-1 15,2-3-15,-14 1 0,-10 4 0,-3-2 16,-3 2-16,-15 1 0,-9 3 16,-7 1-16,-5 2 15,-5 0-15,-1-1 0,-9 1 16,-3 1-16,-4 0 0,-3 0 0,-25-7 15,-19-3-15,19 3 0,12 3 16,9 0-16</inkml:trace>
  <inkml:trace contextRef="#ctx0" brushRef="#br0" timeOffset="94138.1377">26446 2686 0,'0'0'0,"0"0"16,0 0-16,0 0 0,0 0 0,0 0 15,-23 22-15,23-22 0,0 0 16,-21 18-16</inkml:trace>
  <inkml:trace contextRef="#ctx0" brushRef="#br0" timeOffset="95207.3289">13139 4030 0,'0'0'0,"0"0"15,0 0-15,0 0 0,0 0 0,0 0 0,0 0 16,0 0-16,0 0 0,0 0 16,-20 8-16,20-8 0,-18 12 15,18-12-15,-19 10 0,11-6 16</inkml:trace>
  <inkml:trace contextRef="#ctx0" brushRef="#br0" timeOffset="96033.2611">11255 3865 0,'0'0'0,"0"0"0,0 0 0,0 0 0,0 0 16,0 0-16,0 0 16,0 0-16,0 0 0,0 0 0,0 0 15,18 15-15,-18-15 0,0 0 16,0 0-16,0 0 0,16 17 15,-16-17-15,0 0 0,0 0 16,0 0-16,0 0 0,0 0 16,16 15-16,-16-15 0,0 0 15,0 0-15,0 0 0,0 0 16,0 0-16,0 0 16,0 0-16,0 0 0,0 0 0,0 0 15,0 0-15,0 0 0,0 0 16,0 0-16,0 0 0,0 0 0,0 0 15,0 0-15,0 0 0</inkml:trace>
  <inkml:trace contextRef="#ctx0" brushRef="#br0" timeOffset="96639.6808">14901 3812 0,'0'0'0,"0"0"0,0 0 15,0 0-15,0 0 0,0 0 0,0 0 0,0 0 16,22 0-16,-22 0 16,0 0-16,20 11 0,-20-11 0,0 0 15,21 18-15,-21-18 0,0 0 16,16 14-16</inkml:trace>
  <inkml:trace contextRef="#ctx0" brushRef="#br0" timeOffset="96818.2323">15534 3721 0,'0'0'0,"0"0"0,0 0 16,0 0-16,23 8 0,-23-8 0,24 8 16,-24-8-16,22 6 0,-13-3 0</inkml:trace>
  <inkml:trace contextRef="#ctx0" brushRef="#br0" timeOffset="97045.4854">17101 3785 0,'0'0'0,"0"0"15,0 0-15,0 0 0,23 11 0,-23-11 16,0 0-16,0 0 0</inkml:trace>
  <inkml:trace contextRef="#ctx0" brushRef="#br0" timeOffset="98319.6525">10692 4000 0,'0'0'0,"0"0"0,0 0 16,0 0-16,0 0 0,17-10 0,-17 10 15,0 0-15,30-9 0,-30 9 16,32-4-16,-13 1 0,2 2 0,4 0 15,4 1-15,2-1 16,1 1-16,14 1 0,5 0 16,8 1-16,-3 2 0,5-1 15,3 0-15,8 1 0,-5-3 0,13-2 16,2-1-16,-5-1 0,-3-1 16,13-3-16,1-2 0,-7-2 15,-6 1-15,47-8 0,-1 3 16,-14 7-16,-10 4 0,8-1 15,6-1-15,-5 1 0,-4 3 16,14 0-16,11 1 0,-12 0 16,-8 0-16,13 2 0,9 3 15,-9-3-15,-6-2 0,13-5 16,9-2-16,-15 2 0,-10 2 0,10-2 16,7 1-16,-12-2 0,-8 1 15,5 2-15,4 2 16,-11 2-16,-8 1 0,7 3 0,5 1 15,-6 0-15,-5 0 0,11 2 16,8 0-16,-13 0 0,-8 0 16,6-3-16,6 0 0,-11-1 15,-8 0-15,5 5 0,3 3 16,-10-7-16,-7-6 0,6-2 16,5 1-16,-11 1 0,-8 1 0,-1 1 15,1 3-15,-6-3 0,-4 1 16,4-4-16,3 1 0,-9 1 15,-7 3-15,0 3 0,-1 3 16,-6 0-16,-5 0 0,-12-2 16,-11-2-16,-4-1 0</inkml:trace>
  <inkml:trace contextRef="#ctx0" brushRef="#br0" timeOffset="98493.3331">18165 3852 0,'0'0'0,"0"0"0,0 0 16,0 0-16,0 0 0,0 0 15</inkml:trace>
  <inkml:trace contextRef="#ctx0" brushRef="#br0" timeOffset="98658.6309">17903 3902 0,'0'0'0,"0"0"16,0 0-16,0 0 0,0 0 15,0 0-15,-16 21 0,16-21 16</inkml:trace>
  <inkml:trace contextRef="#ctx0" brushRef="#br0" timeOffset="101652.8575">12676 11393 0,'0'0'15,"-10"0"-15,-2 1 0,-1 2 0,-2 0 16,-7 4-16,-3 3 0,-8 2 16,-1 2-16,0 4 15,-1 5-15,3 0 0,3 2 0,-4 6 16,3 2-16,5-2 0,2 0 15,8-1-15,4 2 0,3-2 0,5-3 16,8 0 0,9-1-16,8-2 15,6-3-15,0-2 0,0-2 0,8 1 16,3 0-16,-1 0 0,0 0 0,5-2 16,3 0-16,-8-1 15,-4 1-15,-5-1 0,0-1 0,-7 1 16,-4 2-16,-8 2 15,-6 4 1,-15 9-16,-12 8 0,1-10 0,-2 1 16,-18 9-16,-9 2 0,7-6 15,5-3-15,-9-2 0,-3-5 16,10-8-16,7-5 0,1-5 16,4-7-16,14-9 0,7-4 0,10-6 15,7-4-15,-2 8 0,-3 4 16,0 1-16</inkml:trace>
  <inkml:trace contextRef="#ctx0" brushRef="#br0" timeOffset="102004.8382">12955 11871 0,'0'0'0,"0"0"16,0 0-16,1 22 0,-1-22 0,4 25 15,-1-7-15,-1 2 16,0 0-16,4 14 0,4 3 16,1-1-16,1 0 0,4 7 15,3 1-15,-2-9 0,-3-6 0,5-2 16,-1-6-16,0-10 0,-1-5 16,1-11-16,2-7 15,-6-3-15,0-3 0,2-19 16,1-11-16,-3-2 0,-1-2 0,3-16 15,-1-4-15,-3 10 0,-1 6 16,-8-4-16,-9 4 16,-2 12-16,-2 11 0,-14-7 0,-3 9 15,9 19-15,-2 5 0,-6 14 16,-5 9-16,2 4 0,0 2 0,0 11 16,-2 8-16,11-2 0,8 0 15,3-11-15,3-8 0,2-5 16</inkml:trace>
  <inkml:trace contextRef="#ctx0" brushRef="#br0" timeOffset="102319.6182">13384 11947 0,'0'0'16,"0"0"-16,0 0 0,22 0 16,-22 0-16,23 3 0,-6-3 15,1 1-15,2-1 0,1 3 16,1 1-16,-1 1 0,0 1 0,3 7 15,-2 2-15,-4 4 0,-3 2 0,-6 7 16,-5 4-16,-2 10 16,-3-1-16,-3-2 15,0-2-15,1-7 0,0-6 0,2-2 16,1-5-16,3-4 0,1-3 0,5-4 16,4-2-16,2-3 0,3-2 15,4-5-15,3-4 0,2-3 16,2-3-16,-1 1 0,2 0 15,1 1-15,1 3 0,3-5 16,-3-2-16,-7-11 0,-4-10 16,-4 9-16,-4 6 0,-3 6 15</inkml:trace>
  <inkml:trace contextRef="#ctx0" brushRef="#br0" timeOffset="102521.8671">13935 11890 0,'0'0'0,"0"0"0,0 0 0,0 0 16,30-3-16,-30 3 0,40-4 15,-14 1-15,3 0 0,3 0 16,3 0-16,9 0 0,-1 1 0,1 1 16,1 0-16,5 1 0,-5 0 15,-3 1-15,-3 0 16,-9 0-16,-4 0 0,-5 0 15</inkml:trace>
  <inkml:trace contextRef="#ctx0" brushRef="#br0" timeOffset="102752.6523">14173 11623 0,'0'0'0,"0"0"0,0 0 15,7 31-15,-7-31 0,10 39 0,-4-10 16,1 5-16,1 2 0,4 16 16,1 7-1,5 12-15,0-1 0,7 2 0,0-8 16,5-5-16,-2-15 0,9-15 0,4-12 16,-10-5-16,-8-3 0,-6-2 15</inkml:trace>
  <inkml:trace contextRef="#ctx0" brushRef="#br0" timeOffset="103036.5867">15041 11488 0,'0'0'0,"0"0"15,0 0-15,0 0 0,-8 23 16,8-23-16,-12 37 0,5-11 16,0 3-16,1 4 0,3 3 15,2 10-15,3-1 0,5 4 16,2-7-16,3-6 0,0-7 0,3-5 15,4-7-15,2-8 16,2-5-16,0-10 0,0-8 16,1-7-16,2-5 0,2-12 15,0-7-15,-6-5 16,-4-6-16,-7 6 0,-4 5 0,-5-1 16,-8 7-16,-2 9 0,-2 8 15,-6 8-15,-5 5 16,0 8-16,0 7 0,5-1 0,3-1 15,5-2-15</inkml:trace>
  <inkml:trace contextRef="#ctx0" brushRef="#br0" timeOffset="103302.8976">15619 11602 0,'0'0'15,"9"-1"-15,6 0 0,2 1 16,3-1-16,10 5 0,3 4 0,-3 2 15,-4 0-15,1 9 0,-6 4 16,-6 4-16,-4 5 0,-5 0 16,-6 4-16,-1-1 0,-2-5 15,2-5-15,1-3 0,0-1 16,3-3-16,6-2 0,7-1 16,-1-7-16,4-2 0,4-4 0,5-3 15,3-6-15,3-3 0,10-5 16,2-2-16,-2-1 0,-1 0 15,-2-2-15,0-1 16,-9 5-16,-7 3 0,-5 3 0</inkml:trace>
  <inkml:trace contextRef="#ctx0" brushRef="#br0" timeOffset="103936.5177">10871 11967 0,'0'0'0,"0"0"0,0 0 0,0 0 16,34-12-16,-13 7 0,7-2 15,3 1-15,3-1 0,5 3 16,3-1-16,10 3 0,-1 2 0,11 6 16,-3 3-16,2 5 0,-10 2 15,-15 9-15,-9 7 16,-10 1-16,-7 3 0,-11 18 0,-11 9 15,-8-1-15,-6 2 16,-9 4-16,-5 5 0,-4-5 0,3-12 16,-12 14-16,10-14 0,9-14 15,7-8-15,9-16 0,5-13 16,6 0-16,2 0 0,12-4 16,7-2-16,1-6 0,2-2 0,17-7 15,15-4 1,8-6-16,8-3 0,20-6 0,6-1 15,-1 3-15,0 3 0,51-5 16,-5 7-16,-42 9 0,-30 6 16,-20 5-16</inkml:trace>
  <inkml:trace contextRef="#ctx0" brushRef="#br0" timeOffset="104358.5928">15920 11442 0,'0'0'0,"0"0"0,0 0 16,0 0-16,26-4 0,-26 4 0,21 2 15,-21-2-15,29 0 0,-8 1 16,4 0-16,2-1 0,3 0 0,17-4 16,4-2-16,4 0 0,3 0 15,17-7-15,3-3 16,9-2-16,-4 1 0,15-5 0,1-2 15,3-2-15,-12 3 0,26-6 16,-18 6-16,-20 6 0,-13 3 16,-11 4-16,-6 0 0,-12 3 15,-7 3-15,-4 1 0,-3 2 16,-8-1-16,-5 0 0,-2-1 16,-3 2-16,0 0 0</inkml:trace>
  <inkml:trace contextRef="#ctx0" brushRef="#br0" timeOffset="104586.4889">17098 10876 0,'0'0'0,"0"0"16,0 0-16,0 0 0,0 0 0,0 0 16,29 14-16,-29-14 0,35 15 15,-9-5-15,8 1 16,0 0-16,2 1 0,15 2 0,2-1 15,8 2-15,-3-1 0,6 4 16,-4-1-16,-5-2 0,-4-2 16,-5 1-16,-4-2 15,-9 0-15,-7-1 0,-3 0 0,-5-4 16,-5-2-16</inkml:trace>
  <inkml:trace contextRef="#ctx0" brushRef="#br0" timeOffset="104870.0847">16335 11845 0,'0'0'0,"0"0"0,0 0 16,34-13-16,-17 6 0,8-5 0,8-4 15,12-5-15,3 0 0,17-5 16,4 1-16,9-3 0,-6 5 16,11-2-16,-4 0 0,-8 7 15,-6 6-15,1 6 0,-7 7 16,-11 3-16,-7 0 0,-9 3 16,-7 2-16,-6-3 0,-6-1 0,-3-3 15</inkml:trace>
  <inkml:trace contextRef="#ctx0" brushRef="#br0" timeOffset="105070.0264">16410 11848 0,'0'0'0,"0"0"0,0 0 16,0 0-16,27 26 0,-11-13 0,6 2 15,6-1-15,3 1 0,16 3 16,7 0-16,1-2 0,1-2 16,1 1-16,-11-3 0,-9-3 15</inkml:trace>
  <inkml:trace contextRef="#ctx0" brushRef="#br0" timeOffset="105688.416">18549 10649 0,'0'0'0,"0"0"0,0 0 0,27-12 0,-14 8 16,4 1-16,6 1 16,5 3-16,-3 2 0,0 5 15,-2 5-15,-5 2 0,-3 2 0,-8 16 16,-8 8-16,-7 3 0,-7 0 15,-8 12-15,-4 3 0,1-9 16,3-7-16,0 3 0,2-6 16,5-8-16,7-7 0,2-2 15,6-4-15,4-6 0,3-4 0,8-5 16,7-3-16,1-4 16,4-2-16,10-8 0,6-5 15,1-5-15,2-1 0,15-12 16,7-5-16,-5 0 0,-2 2 0,9-14 15,0-3-15,10-17 0,-19 11 16,-20 21-16,-11 12 0,1-21 16,0-13-16,-16 14 0,-11 11 15,-10 20-15,-10 13 0,1 6 16,-1 3-16,-1 3 0,1 2 0,-14 13 16,-10 9-16,20-9 15,0 6-15,-2 4 0,-2 7 16,4-6-16,3-1 0,6-3 0,4 0 15,6-4-15,4-2 0,9-1 16,8 2-16,-1-6 0,-2-5 16,6-3-16,7 0 0,0-2 15,-2-2-15,5 4 0,2-1 16,-3 1-16,-2 0 0,-5 2 16,-4 2-16,-7 3 0,-4 2 0,-12 5 15,-10 2-15,-1 0 0,-3 1 16,-7 4-16,-3 4 0,-10 5 15,-2-1-15,5-5 16,4-2-16,7-11 0,4-7 0,5-3 16,3-4-16,3-1 0</inkml:trace>
  <inkml:trace contextRef="#ctx0" brushRef="#br0" timeOffset="105987.8615">19746 10711 0,'0'0'0,"0"0"0,0 0 16,0 0-16,0 33 0,0-13 0,0 5 16,1 2-16,0 3 0,3 0 15,0 2-15,4 7 0,1-4 0,5 2 16,4-7-16,0-6 16,1-7-16,0-5 0,0-6 0,2-8 15,1-7-15,1-8 0,1-6 16,-3-7-16,-3-8 0,-2-12 15,-3-3-15,-4 4 0,-4 4 16,-7-6-16,-2 4 0,-7 6 16,-6 3-16,-2 9 0,-5 4 15,0 9-15,-1 7 0,-4 8 16,-2 8-16,7 8 0,4 7 0,5-5 16,4-5-16,2-3 15</inkml:trace>
  <inkml:trace contextRef="#ctx0" brushRef="#br0" timeOffset="106286.8172">20281 10679 0,'0'0'0,"0"0"16,0 0-16,23 6 0,-23-6 0,23 10 15,-11 3-15,-1 3 0,-1 6 16,-3 5-16,-3 6 0,1 8 0,-3-1 16,1 3-16,-1-5 15,2-8-15,-1-6 0,1-3 16,1-6-16,1-2 0,2-5 0,6-2 15,6-2-15,3-1 0,3-2 16,6-1-16,5-1 0,1 1 16,-1 1-16,1 2 0,-1 2 15,1 2-15,-7 2 0,-6 3 16,-4 1-16,-6 4 0,-4 3 0,-8 8 16,-7 8-16,-12 7 0,-10 5 15,-8 14-15,-6 9 16,-8 19-16,-2 5 0,8-14 15,12-24-15,8-16 0</inkml:trace>
  <inkml:trace contextRef="#ctx0" brushRef="#br0" timeOffset="106486.8398">20934 10814 0,'0'0'0,"0"0"0,0 0 15,0 0-15,0 0 0,-19 12 16,-2 9-16,2-3 0,3-2 0,1-2 16</inkml:trace>
  <inkml:trace contextRef="#ctx0" brushRef="#br0" timeOffset="112086.9017">16784 12559 0,'0'0'0,"0"0"15,0 0-15,0 0 0,0 0 0,0 0 16,0 0-16,0 0 0,0 0 16,6 21-16,-6-21 0,0 0 15,14 34-15,-14-34 0,12 32 0,-6-12 16,2 3-16,1 0 0,1-1 15,1 0-15,0 0 0,1 1 16,-2-3-16,-1-3 0</inkml:trace>
  <inkml:trace contextRef="#ctx0" brushRef="#br0" timeOffset="112271.583">16653 12847 0,'0'0'0,"0"0"15,0 0-15,0 0 0,-20 4 16,20-4-16,0 0 0,0 0 16,0 0-16,0 0 15,-4 25-15,4-25 0,0 0 0,25 17 16,-25-17-16,28 2 0,-28-2 16,37-8-16,-14 3 0,-2-1 15,-3 1-15,-3 1 16</inkml:trace>
  <inkml:trace contextRef="#ctx0" brushRef="#br0" timeOffset="112420.4627">17177 12591 0,'0'0'0,"0"0"16,0 0-16,0 0 0,22-4 16,-22 4-16,0 0 0,0 0 15,0 0-15,23 2 0,-23-2 16,0 0-16,0 0 0,-8 21 16,8-21-16,-20 31 0,8-13 0,-4 6 15,-2 5-15,-4 5 0,0-2 16,-10 11-16,-4 1 15,3 1-15,2 1 0,3-2 0,5-10 16,5-7-16</inkml:trace>
  <inkml:trace contextRef="#ctx0" brushRef="#br0" timeOffset="112569.553">16370 13546 0,'0'0'0,"-6"6"0,-4 4 16,-1 0-16,-2-2 0,-6 8 15,-1 2-15,1 4 0,2 1 0,-3 7 16,1 0-16,4-2 0,1-1 15,3 5-15,6-2 16,4-9-16,3-3 0,8-6 0,5-4 16,-3-2-16,-2 0 0,-2-2 15</inkml:trace>
  <inkml:trace contextRef="#ctx0" brushRef="#br0" timeOffset="113219.919">17316 12838 0,'0'0'0,"0"0"0,0 0 16,0 0-16,0 0 0,-18-22 0,10 15 15,-1-1-15,0 0 16,-1-1-16,0-2 15,2 4-15,1 2 0,-1 0 0,-1-1 16,2 0-16,-1 1 0,1-1 16,2 2-16,0 0 15</inkml:trace>
  <inkml:trace contextRef="#ctx0" brushRef="#br0" timeOffset="114020.7775">17319 12712 0,'0'0'0,"0"0"16,0 0-16,-16-12 0,16 12 0,-15-16 16,4 5-16,0 0 0,-2-1 15,-1 0-15,-2 1 0,-5-4 0,1 3 16,-1 1-16,-1 2 16,1 2-16,1 0 0,-1 2 15,0 3-15,1 0 0,0 0 0,0 5 16,-3 3-16,1 1 15,1 1-15,2 6 0,-1 5 0,-2 4 16,3 0-16,4 8 0,1 6 16,3-2-16,4 0 0,3 1 15,4 1-15,4-8 16,2-6-16,3 2 0,2-2 0,3-1 16,4-4-16,4-6 0,5-7 15,-3-5-15,-1-4 0,2-3 16,3-1-16,2-8 0,0-5 0,-2-1 15,-3-1-15,0-3 16,-2-1-16,0-1 0,-1 0 0,-4 3 16,-4 3-16,-3 3 0,-2 2 15,-3 5-15,0 3 0,-3 2 16,-1 3-16,1 1 0,-2 1 16,-1 2-16,-1 2 15,0 4-15,-1 2 0,-1 3 0,-2 3 16,-1 6-16,0 2 0,-3 18 15,-1 9 1,0 7-16,-1 7 0,2-5 0,1-3 16,1 15-16,-1 13 0,2-5 15,4-3-15,-1 16 0,0 0 16,1-7-16,4-6 0,1 35 16,0-10-16,5-17 0,2-11 15,4-14-15,3-10 0,-6-17 16,-4-10-16,-1-8 0</inkml:trace>
  <inkml:trace contextRef="#ctx0" brushRef="#br0" timeOffset="115253.911">17686 12482 0,'0'0'0,"0"0"0,0 0 15,0 0-15,-16 12 0,16-12 16,-9 21-16,4-5 0,-1 3 16,0 2-16,-2 1 0,1 2 15,2 2-15,-3 6 0,0 2 16,4-3-16,3-2 0,2 3 15,3-2-15,1-6 0,0-5 0,3-4 16,2-4-16,3-3 0,4-2 16,4-5-16,3-4 0,2 1 15,2 0-15,2-3 16,2-2-16,-4-1 0,-1-1 0,0-3 16,1-4-16,0-3 0,-5-1 0,-6 6 15,-2 1-15,-4 4 0</inkml:trace>
  <inkml:trace contextRef="#ctx0" brushRef="#br0" timeOffset="115470.3069">17854 12557 0,'0'0'0,"0"0"16,0 0-16,0 0 0,-16 16 16,16-16-16,-11 28 0,5-10 15,1 3-15,-1 4 0,2 3 16,-2 12-16,1 2 0,3 9 15,0 6 1,5 8-16,2-5 0,2-12 0,2-10 0,4-11 16,2-15-16,2-9 15,0-5-15,-3 0 0,-4 0 16,-3 1-16</inkml:trace>
  <inkml:trace contextRef="#ctx0" brushRef="#br0" timeOffset="116020.1933">18123 12098 0,'0'0'0,"0"0"0,0 0 15,-12 17-15,12-17 0,-13 24 16,13-24-16,-15 36 0,9-16 16,3 0-16,2 1 0,2-3 0,2-1 15,4 1-15,1-6 16,1-3-16,1-5 0,3-4 0,4-5 15,0-3-15,-1-3 0,1-6 16,-1-5-16,1 1 16,-2-1-16,-1-3 0,-4 3 0,-2 2 15,-2 2-15,-3 4 0,-2 2 16,-2 5-16,-1 3 0,-2 1 16,0 2-16,1 0 0,-1 1 0,2 0 15,0 0 1,2 0-16,2-1 0,1-2 0,3-1 15,-2 2-15,1-1 0,0 1 16,2 1-16,0 1 0,-1 0 16,-1 1-16,-2 2 0,1 3 0,1 2 15,-3 6-15,-2 4 16,-2 3-16,-2 3 0,-2 12 16,-3 6-16,-5 12 15,-5 10-15,-2 10 0,2-3 0,-6 24 16,-5 23-16,0-7 0,2-9 15,-11 60-15,2 19 16,5-35-16,4-23 0,-4 11 0,-4 9 16,5-15-16,2-8 0,7 10 15,4 9-15,5-25 0,5-17 16,2 9-16,0 5 0,5-18 16,3-10-16,5-13 0,3-11 15,-1-16-15,0-13 0,-3-10 16,-1-6-16,-2-4 0</inkml:trace>
  <inkml:trace contextRef="#ctx0" brushRef="#br0" timeOffset="116372.0671">18295 14006 0,'0'0'0,"0"0"0,0 0 0,0 0 15,0 0-15,7 18 0,-7-18 16,0 0-16,0 0 0,25-1 16,-25 1-16,23-16 0,-23 16 0,20-23 15,-10 7-15,-1-2 0,0-2 16,0-9-16,-3-3 0,0 0 15,-3-2-15,-2-1 0,-3 5 16,-1 4-16,-2 3 0,-5 2 16,-4 4-16,-1 3 0,-1 4 0,-4 6 15,-3 5-15,-1 5 16,-1 5-16,-2 12 0,1 7 16,0 5-16,2 5 0,1-3 15,5-8-15,5-6 0</inkml:trace>
  <inkml:trace contextRef="#ctx0" brushRef="#br0" timeOffset="120837.0993">22193 10693 0,'0'0'0,"0"0"0,0 0 0,0 0 16,-14-17-16,14 17 0,-15-16 15,5 6-15,0-3 0,-2 2 16,-1 0-16,1 0 0,1 1 0,-3-1 16,1 1-16,1 2 0,1-1 15,-2 4-15,-1 2 16,1 2-16,0 3 0,0 6 0,0 5 15,-1 4-15,1 2 0,1 4 16,0 3-16,2-1 0,2-1 0,3 5 16,2 0-16,2-3 15,2-5-15,3-3 0,2-2 16,3-6-16,2-2 0,5-5 16,1-3-16,1 2 0,0 0 0,-2-3 15,0-4-15,-1-3 0,3-1 16,0-2-16,3-1 0,-1 0 15,-2-1-15,-1 1 0,2-1 16,-3 2-16,-3 1 0,-1 6 16,0 4-16,-2 0 0,-1 0 15,-4 3-15,1 3 0,-3 4 16,-2 3-16,-1 5 0,-2 3 16,0 7-16,0 5 15,-4 6-15,-2 3 0,2 10 16,0 1-16,2-5 0,2-4 15,1 3-15,2-3 16,2-8-16,2-8 0,8-8 0,3-9 16,-2-7-16,0-4 0,-4 0 15,-3 0-15,0 0 0</inkml:trace>
  <inkml:trace contextRef="#ctx0" brushRef="#br0" timeOffset="121270.2747">22828 9994 0,'0'0'0,"0"0"16,0 0-16,0 0 0,0 0 0,0 0 16,-26 13-16,26-13 0,-17 24 15,4-4-15,0 6 16,-1 2-16,0 2 0,-6 16 0,-1 5 15,-4 9-15,5-3 0,-3 16 16,4 4-16,1-11 0,3-8 16,4 5-16,5-4 0,3-12 15,1-10-15,6-3 0,5-6 16,2-8-16,1-5 0,2-9 16,5-7-16,0-4 0,-2-3 0,4-11 15,4-7-15,-6 4 0,1 1 16,1-6-16,-2-5 15,-4 3-15,-1 2 0,-4 0 0,-3 1 16,-1 3-16,-3 3 0,-5 3 16,-4 1-16,1 6 0,-2 2 0,-8 4 15,-7 2-15,1 4 16,1 2-16,-4 7 0,-5 6 16,3-2-16,0 2 0,3-2 0,2 0 15,6-4-15,4-4 0,2-1 16,1-2-16,3 0 0</inkml:trace>
  <inkml:trace contextRef="#ctx0" brushRef="#br0" timeOffset="121820.0904">23198 9907 0,'0'0'0,"0"0"16,0 0-16,0 0 0,0 0 0,-13 18 16,13-18-16,-8 20 0,4-8 15,-1 2-15,2 1 0,1 0 16,1-1-16,2-2 0,1-1 16,1-1-16,2-2 0,1-4 15,3-4-15,3-3 0,3-3 0,0-3 16,3-4-16,3-4 0,-3-1 15,1 0-15,1 0 16,-4 3-16,-1 1 0,-3 2 0,-6 3 16,-3 6-16,-3-1 0,-5 8 15,-2 2-15,-2 4 0,-1 0 0,-1 4 16,-1 4-16,1-2 16,1-2-16,1 1 0,2 0 15,4-3-15,2-3 0,2-3 16,2 0-16,2-1 0,0-2 0,1 1 15,-1-1-15,2 1 0,2 0 16,-2 4-16,0 2 0,-3 4 16,0 2-16,-5 8 0,-4 8 15,-1 4-15,-2 3 0,-11 18 16,-6 7-16,-2 3 0,1 1 16,-13 24-16,-11 21 0,-1 3 15,7-12-15,-21 47 0,5-9 16,18-24-16,11-17 0,13-12 0,9-9 15,4-20-15,5-12 0,7-28 16,4-17-16,-3 0 0,-4-1 0,-1-1 16</inkml:trace>
  <inkml:trace contextRef="#ctx0" brushRef="#br0" timeOffset="122103.7324">23384 10830 0,'0'0'0,"0"0"0,0 0 0,0 0 16,-5 23-16,5-23 0,0 26 15,1-12-15,0 1 0,3-1 16,4-1-16,1-2 0,1-4 0,2-2 16,2-5-16,1-4 15,0-3-15,5-6 0,2-4 16,-2-4-16,-3-1 0,2-6 0,-2 3 15,-4 1-15,-2 5 0,-3 2 16,-4 3-16,-1 3 0,-1 1 0,-4 4 16,0 0-16,-1 3 15,-3 2-15,2 1 0,1 1 16,-1 0-16,2 0 0,0 0 16</inkml:trace>
  <inkml:trace contextRef="#ctx0" brushRef="#br0" timeOffset="122720.6083">24992 9777 0,'0'0'0,"0"0"16,0 0-16,0 0 0,-6-21 0,6 21 15,-8-12-15,4 7 16,0-1-16,-1 2 0,0 1 16,-2 2-16,-1 2 0,-3 3 15,-4 3-15,-1 3 0,0 1 0,1 4 16,-1 2-16,-2 4 0,3-2 15,2-2-15,2-2 0,3-2 16,3-1-16,3 0 0,5-1 16,1-2-16,2-2 0,3-4 15,5-3-15,0 0 0,0 0 16,1 0-16,-1 0 0,0 0 16,0 2-16,-1 1 0,0 2 15,-2 1-15,-2 0 0,-1 3 16,-2 3-16,-1 1 0,-3 1 0,-1 5 15,-1 3-15,-1 2 0,-1 0 16,1 5-16,-1 3 0,0 9 16,0 1-16,2 4 0,1 4 15,0-9-15,0-9 0,0-4 16</inkml:trace>
  <inkml:trace contextRef="#ctx0" brushRef="#br0" timeOffset="123120.7952">25166 9578 0,'0'0'0,"0"0"15,0 0-15,0 0 0,23 4 0,-23-4 16,28-1-16,-28 1 0,37-2 16,-16 2-16,2 1 0,-1 1 15,0 1-15,-1 1 0,-1 3 16,2 3-16,-2 2 0,-7 6 0,-4 4 15,-5 4-15,-2 3 0,-5 3 16,-1 4-16,-3 9 0,0 3 16,-3 1-16,-1 0 0,-2 7 15,1-3-15,4-7 0,2-4 16,3-7-16,2-7 0,1-3 16,0-7-16,0-4 0</inkml:trace>
  <inkml:trace contextRef="#ctx0" brushRef="#br0" timeOffset="123320.5506">25617 9336 0,'0'0'0,"0"0"0,0 0 16,0 0-16,0 0 0,0 0 0,0 0 15,11 21-15,-11-21 0,17 14 16,-17-14-16,30 12 0,-13-9 0,-3-1 16,-1 0-16,-2 0 0</inkml:trace>
  <inkml:trace contextRef="#ctx0" brushRef="#br0" timeOffset="123637.5358">25876 9301 0,'0'0'15,"0"0"-15,0 0 0,-20 7 0,20-7 16,-17 14-16,17-14 15,-18 18-15,10-9 0,-1000 0 0,2004 0 16,-999-1-16,1-2 0,5-1 16,1-3-16,3-1 0,2-2 15,3-2-15,2-1 0,0 0 16,1-2-16,2 0 0,0 2 16,-3 2-16,-2 1 0,-2 2 0,-1 3 15,-2 1-15,-3 3 0,-5 6 16,-5 6-16,-2 5 15,-3 4-15,-6 4 0,-6 6 0,-6 12 16,1 1-16,-10 17 0,-3 4 16,4-1-16,0-2 0,-7 26 15,-6 20-15,6-8 0,4-7 16,-10 59-16,12-1 0,6-22 16,4-14-16,7-3 0,6-3 15,4-35-15,3-28 0,2-15 0</inkml:trace>
  <inkml:trace contextRef="#ctx0" brushRef="#br0" timeOffset="123887.6861">25852 10551 0,'0'0'0,"0"0"0,0 0 15,0 0-15,0 0 0,0 0 16,0 0-16,0 0 0,0 0 0,26 2 16,-26-2-16,0 0 15,0 0-15,30-17 0,-30 17 16,23-26-16,-13 10 0,-5-3 16,-1-2-16,-5-5 0,-3-5 0,0-2 15,1 5-15,-1 6 0</inkml:trace>
  <inkml:trace contextRef="#ctx0" brushRef="#br0" timeOffset="128637.4172">16134 12454 0,'0'0'16,"0"0"-16,-11 22 0,6-6 0,-1 2 15,1 14-15,-1 7 0,1 6 16,0 3-16,2 24 16,2 10-16,3 37 0,3 16 15,2 10-15,3-13 0,8 78 16,3 23-16,-6-40 0,-3-29 16,1 19-16,-1 13 0,2-16 15,2-9-15,0 9 0,2 8 16,-2-16-16,0-11 0,1 9 15,2 8-15,4-11 0,4-8 16,5-12-16,4-10 0,-8-39 16,-6-27-16,-9-31 0,-7-21 15,-6-19-15,-2-13 0,-8-31 0,-5-23 16,-7-11-16,-6-6 0,1-25 16,0-17-16,4-2 0,3-2 15,7 41-15,4 28 0,3 19 16</inkml:trace>
  <inkml:trace contextRef="#ctx0" brushRef="#br0" timeOffset="129287.9121">16567 12258 0,'0'0'0,"0"0"16,0 0-16,21-7 0,-21 7 0,25-6 16,-4 2-16,3-1 0,4-1 15,19-5-15,10-1 0,3 2 16,1 0-16,20-4 0,22-4 15,-8 2-15,-7 0 0,21 1 16,17 1-16,-17 1 0,-12 0 16,41-7-16,-13 2 0,-20 6 0,-14 2 15,3 1-15,1 1 0,-12 2 16,-9 3-16,5-8 16,4-3-16,-13 4 0,-7 1 0,6 4 15,5 4-15,-12-1 0,-8 1 0,-3 5 16,-3 3-16,-9 0 15,-7 2-15,-11 7 0,-8 7 16,-4-3-16,-5 0 0,1 7 16,-1 4-16,-3-1 0,-1 0 0,-2 7 15,0 4-15,-3-4 0,0-4 16,2 12-16,0 6 16,1 2-16,0 1 0,-1 12 0,-3 8 15,3-1-15,2-1 0,-2 17 16,2 9-16,0-6 0,1-7 0,-2 15 15,-1 9 1,-1-17-16,1-13 0,2 17 0,1 11 16,-1-10-16,0-7 0,-1 20 15,-1 11-15,3-10 0,2-7 0,-2 13 16,-2 9-16,1-11 0,-1-8 16,2 31-16,2 22 15,3-19-15,0-12 0,17 16 0,12 11 16,-10-49-16,-9-33 0,-4-24 15</inkml:trace>
  <inkml:trace contextRef="#ctx0" brushRef="#br0" timeOffset="135222.045">18784 11934 0,'0'0'15,"-18"-4"-15,-1 0 0,3 0 0,-2 0 16,-12-2-16,-14-1 16,0 0-16,0-1 0,-10-2 0,0 0 15,2 0-15,3 1 0,-13 1 16,0 1-16,6 1 0,5 2 15,-5 0-15,-4 0 0,3 0 16,2 0-16,-12 2 0,-2 5 16,5 0-16,5 1 0,-35 6 15,3 0-15,11 0 0,10-1 0,-9 7 16,-3 5-16,10 0 0,9-1 16,-6-1-16,-6-1 0,9 3 15,4 3-15,0 6 0,1 4 16,3-4-16,3-1 0,-4 7 15,-4 3-15,4 1 0,3 0 16,-3 8-16,-2 6 0,9-1 16,6 0-16,-4 6 0,-1 5 15,11-6-15,7-3 0,-3 4 16,0 7-16,4-8 0,2-7 0,6 9 16,3 4-16,1-8 0,1-5 15,0 10-15,-2 7 0,6-1 16,5-3-16,2 10 0,-1 5 15,1-6-15,1-5 0,5 2 16,3 2-16,5-9 0,3-7 16,4-3-16,2-2 0,1-5 15,-1-4-15,10 2 0,6-1 0,-4-1 16,-4-1-16,11-2 0,7 2 16,-4-3-16,0-1 0,10-1 15,9 1-15,-4-5 0,-3-3 16,11 3-16,10 3 0,5-6 15,5-2-15,6-5 16,5-3-16,-20-9 0,-12-6 16,4-5-16,2-3 0,5-2 0,4 1 15,4-2-15,4-1 0,-4-2 16,-3-1-16,3-9 0,2-6 16,-3 6-16,-1 4 0,2-5 15,3-1-15,-8-8 0,-6-6 16,9-7-16,7-8 15,-8 6-15,-6 4 0,-2-7 0,-1-2 16,-4-2-16,-3 0 0,-2-9 16,-1-4-16,-10 0 0,-5 1 0,1-6 15,2-2-15,-6-1 0,-5 0 16,-3-3-16,-2-1 16,0 2-16,-2 5 0,-4-8 15,-3-4-15,-6 1 0,-4 0 0,-3 1 16,-2 2-16,-3 5 0,-2 3 15,-3 0-15,-3-3 0,-5 11 16,-4 6-16,-9 8 0,-6 3 16,-4 7-16,-1 4 0,-9 10 15,-3 8-15,-1 6 0,2 3 0,15 3 16,10 1-16,7 1 0</inkml:trace>
  <inkml:trace contextRef="#ctx0" brushRef="#br0" timeOffset="138473.791">23032 9619 0,'0'0'0,"-16"0"0,0 0 16,0 0-16,0 0 0,-12 1 15,-4 1-15,-5 3 0,0 1 0,-4 1 16,-3 2-16,-5 2 0,2 3 16,-2 4-16,-4 4 0,5 1 15,7 1-15,-13 7 0,-3 2 16,11-3-16,6-1 0,-10 14 15,-3 8-15,10-9 0,7-5 0,-18 28 16,5 3-16,17-26 0,2-3 16,-5 23-16,5-2 15,6-6-15,4-5 0,0 4 16,1 4-16,6-7 0,3-3 0,6-1 16,2 1-16,4-10 0,3-6 15,14 7-15,9 6 0,-4-14 16,-2-7-16,12-5 0,9-5 15,-2 0-15,-3-4 0,14-1 16,9-3-16,-8 1 0,-5-3 0,10-2 16,6-2-16,1-1 0,0-3 15,7-7-15,7-7 16,-26 6-16,-17 5 0,-11 1 0</inkml:trace>
  <inkml:trace contextRef="#ctx0" brushRef="#br0" timeOffset="138709.9491">24309 10051 0,'0'0'16,"0"0"-16,0 0 0,0 0 0,0 0 0,23 9 15,-23-9 1,0 0-16</inkml:trace>
  <inkml:trace contextRef="#ctx0" brushRef="#br0" timeOffset="138910.0422">24631 10189 0,'0'0'0,"0"0"16,0 0-16,0 0 0,26 12 15,-26-12-15,0 0 0,25 10 16</inkml:trace>
  <inkml:trace contextRef="#ctx0" brushRef="#br0" timeOffset="139082.3911">24810 10029 0,'0'0'0,"0"0"0,0 0 15,0 0-15,0 0 0,0 0 0</inkml:trace>
  <inkml:trace contextRef="#ctx0" brushRef="#br0" timeOffset="144435.5478">24762 10537 0,'0'0'0,"0"0"0,0 0 16,0 0-16,0 0 0,0 0 0,0 0 16,0 0-16,20 17 0,-20-17 15,0 0-15,0 0 0,17 20 0,-17-20 16,0 0-16,18 20 15,-9-11-15,3 0 0,4 1 16,2-2-16,0 1 0,-1-3 16,-3 0-16,-2-1 0</inkml:trace>
  <inkml:trace contextRef="#ctx0" brushRef="#br0" timeOffset="144603.5389">25653 10531 0,'0'0'16,"0"0"-16,0 0 0,0 0 0,0 0 15,0 0-15,23-2 0,-23 2 16,25-3-16,-25 3 0,21-2 16,-21 2-16</inkml:trace>
  <inkml:trace contextRef="#ctx0" brushRef="#br0" timeOffset="144763.9072">25600 10501 0,'0'0'0,"0"0"15,0 0-15,0 0 0,0 0 0,0 0 16,0 0-16,0 0 0</inkml:trace>
  <inkml:trace contextRef="#ctx0" brushRef="#br0" timeOffset="144985.6476">24907 10525 0,'0'0'0,"0"0"16,0 0-16,0 0 0,0 0 0,0 0 16,0 0-16,0 0 0</inkml:trace>
  <inkml:trace contextRef="#ctx0" brushRef="#br0" timeOffset="150223.5099">16879 2923 0,'0'0'16,"0"0"-16,-15-9 0,6 3 0,0 0 16,-9-4-16,-4-1 15,1 0-15,1-1 0,-6-1 0,-5-2 16,1 2-16,1-1 0,-14-1 16,-4-1-16,2 1 0,2 3 15,-16-2-15,-2 0 16,2 3-16,3 3 0,-17-4 0,-4-1 15,9-1-15,5 2 0,-24-1 16,-10 0-16,12 5 0,10 1 0,-37 0 16,12 1-16,8 2 0,6-1 15,-3-2-15,0-4 0,27 5 16,20 1-16,13 1 0</inkml:trace>
  <inkml:trace contextRef="#ctx0" brushRef="#br0" timeOffset="151724.6898">11467 2737 0,'0'0'0,"-18"1"15,-3 0-15,3-1 0,0 2 0,-13-1 16,-13 2-16,1 0 0,1-1 16,-11 1-16,-2 0 0,3 0 15,3 0-15,-2 0 0,-4 2 16,-2-2-16,9-1 0,-3 3 15,0 0-15,5-1 0,4-3 0,-9 3 16,-1 2-16,11 0 0,2 0 16,-9 1-16,-3 1 15,6-3-15,4 0 0,-5 3 0,-4 2 16,6 1-16,3 1 0,-3-1 16,-2 0-16,2-1 0,2 1 15,-3 2-15,-2 0 0,3-1 16,2-1-16,0 4 0,0 3 15,3-1-15,0 0 0,1-1 16,-1 3-16,5-2 0,2 0 0,1 1 16,-3 0-16,4 3 0,1-2 15,-1 4-15,-2 2 16,4-2-16,5 1 0,0-1 0,1 2 16,4-1-16,4-2 0,2 3 15,2 0-15,2-2 0,1 1 0,3 3 16,1 1-16,1-1 15,5-2-15,0 5 0,2 1 16,2-2-16,2-1 0,3 0 16,3 0-16,2-2 0,1-1 0,5 1 15,4-2-15,2-3 16,1-3-16,9-1 0,8-1 0,-1-1 16,0-1-16,10 1 0,5 0 15,2-1-15,0 0 0,17 0 16,5 0-16,-5-1 0,-4 2 0,44 2 15,-2-4-15,-14-1 16,-11-1-16,10-1 0,5-1 16,-8-7-16,-5-3 0,6-2 15,5 0-15,-7-1 0,-5 1 0,9-4 16,5 2-16,-7-1 0,-4 3 16,9-2-16,6-1 0,-6 1 15,-4-1-15,8-1 0,6-2 16,-7 2-16,-4 0 0,13-4 15,8-3-15,-10 3 0,-8 2 16,6-2-16,4 0 0,-7 0 16,-4 0-16,9 1 0,7 2 15,-11 2-15,-10 1 0,13-2 0,7-3 16,-9 5-16,-8 3 0,8-3 16,5-2-16,-11-2 0,-8 1 15,8 0-15,4 0 0,-9 2 16,-8 1-16,10 1 0,6 0 15,-12 0-15,-8-1 0,6 0 16,5 1-16,-10 0 0,-9-1 0,3-1 16,2 1-16,-5-1 15,-5 1-15,2-2 0,2-3 16,-15 3-16,-9 2 0,5-2 0,2 1 16,-5 1-16,-2 0 0,8-3 15,5-2-15,-8-2 0,-7-1 16,-5 0-16,-4 0 0,-6-4 15,-4-3-15,1 5 0,-2 1 16,-1 2-16,-2 0 0,-1-5 16,-1-2-16,-7-1 0,-3 1 0,-4-3 15,-2-4-15,-1 5 0,-2 0 16,-5-7-16,-1-5 16,-4 0-16,-2-3 0,-9-5 0,-6-5 15,5 19-15,-2-1 0,-19-25 16,-8-2-16,14 23 0,-3-1 15,-30-25-15,-6 2 0,2-1 16,1 1-16,-11 6 0,-7 4 16,3 6-16,3 4 0,-11-6 15,-9-1-15,4 5 0,2 4 0,-13-1 16,-8-1-16,2 1 0,2 2 0,-17 1 16,-12 3-16,2 0 15,3 0-15,-15 1 0,-10 3 16,15 5-16,11 5 0,-15 1 15,-12-1-15,11 3 0,7 3 16,-13 4-16,-8 3 0,13 6 0,8 5 16,-12-1-16,-8 3 15,12 0-15,11 0 0,-14 12 0,-8 9 16,12-5-16,11-1 0,-13 3 16,-8 2-16,14 3 0,11-1 15,-13 12-15,-8 7 0,15-3 16,12-6-16,-7 6 0,-5 5 15,15 1-15,11 2 0,-13 10 16,-10 7-16,10-1 0,6 1 0,-9 15 16,-9 12-16,13-4 15,7-2-15,-5 17 0,-3 13 16,37-38-16,28-28 0,17-19 0</inkml:trace>
  <inkml:trace contextRef="#ctx0" brushRef="#br0" timeOffset="160905.4921">13669 9830 0,'0'0'0,"0"0"16,-5-21-16,3 11 0,1-1 15,-2-3-15,0-2 0,-1-1 16,-2 0-16,-3-6 0,-2 3 15,-1-1-15,-1 1 0,-4 0 16,-1 0-16,-1 1 0,0 2 16,-8-4-16,-3 1 0,0 1 0,0 3 15,1-1-15,-2 0 16,-1 2-16,0 1 0,-9-1 0,-1 2 16,0 2-16,1 2 0,-3 1 15,-2 4-15,1 2 0,0-1 16,-11 6-16,1 1 0,6 1 15,5 1-15,-4 2 0,-1 0 16,7 2-16,4 1 0,-1 1 16,-3 1-16,4 1 0,3-1 0,-4 6 15,4 2-15,4-3 16,1 0-16,1 4 0,0 2 0,1 1 16,2-1-16,-2 5 0,0 3 15,2-3-15,3-1 0,-1 9 16,1 3-16,5-9 0,3-5 0,-5 11 15,-1 4-15,7-6 16,1-1-16,0 6 0,0 0 16,3-5-16,3-2 0,2 1 15,1 4-15,0-9 0,1 0 0,1 4 16,2-1-16,1-4 0,2-1 16,3 3-16,0 2 0,1-4 15,-2 0-15,3 2 0,1 1 16,3-2-16,2-3 0,2 1 15,0-1-15,2-4 0,1-2 16,4 1-16,3 1 0,0-2 0,-1-2 16,5 0-16,2 2 15,-1-2-15,-2-2 0,4 0 0,2 1 16,-2-5-16,-1-2 0,5 3 16,4 1-16,-2-3 0,-2-2 15,5-1-15,4 0 0,-4-5 16,-3-2-16,6 2 0,5 0 15,-4-2-15,-2-3 0,10-2 16,1-1-16,-2 2 0,-2 0 16,3-3-16,1-3 0,-1-4 0,-1 1 15,2-5-15,1-3 16,-3 0-16,-2 0 0,22-14 0,-7-1 16,-9 2-16,-6 1 0,2-2 15,1-1-15,-10 2 0,-6 1 16,0-1-16,-1-3 0,-3 0 15,-3 2-15,-4-4 0,-3-3 16,0 2-16,1 2 0,-3-5 16,-1-3-16,-6 1 0,-4 1 0,-3 3 15,-4 1-15,-1 3 0,0 0 16,-2-5-16,0-4 16,-2 4-16,-1 2 0,-3 4 0,0 1 15,-5 0-15,-1-3 0,-9 1 16,-4-1-16,7 18 0,-2 0 0,-4-4 15,-2-5-15,-4 2 16,-2 2-16,-9 0 0,-8 1 16,3 1-16,1 2 0,-9 3 0,-6 3 15,4 6-15,2 5 0,-36 3 16,0 3-16,6 7 0,6 4 16,-8 16-16,-5 10 0,7 9 15,6 5-15,-3 16 0,-1 12 16,25-27-16,17-16 0,13-12 15</inkml:trace>
  <inkml:trace contextRef="#ctx0" brushRef="#br0" timeOffset="169991.1024">22379 12139 0,'0'0'0,"0"0"0,0 0 16,0 0-16,0 0 0,25 4 0,-25-4 15,23 7-15,-23-7 16,32 5-16,-7-2 0,-1 0 0,0 1 15,3-1-15,1 2 0,10-1 16,0-1-16,4 0 0,3 0 16,10-1-16,0-1 0,-1 0 15,0 0-15,11 1 0,0-2 0,-1 0 16,0 0-16,8 0 0,-1-2 16,-2 4-16,0 1 0,7-2 15,-4 1-15,3-1 0,2 0 16,-5 3-16,-1 1 0,38 2 15,-4-1-15,-6-6 16,-3-5-16,-5 1 0,-4-1 0,-3-3 16,-2 0-16,2 3 0,2 3 15,-3 2-15,-1 0 0,1-1 16,-1-3-16,0 2 0,0 1 16,10 1-16,11 2 15,12 0-15,10-2 16,-32-2-16,-23 1 0,8 2 0,6 3 15,-9-5-15,-6-3 0,8 2 16,7-2-16,-12 3 0,-6 0 0,5-1 16,4 2-16,-9 1 15,-4 1-15,6 0 0,5 1 16,-11 0-16,-8 2 0,9-4 0,6 0 16,-9-2-16,-8-1 0,8 0 15,5 0-15,-10 1 0,-5 0 0,6-2 16,5 0-16,-7-1 15,-6 1-15,2 0 0,0 2 16,-7-6-16,-4-4 0,3 4 16,3 3-16,-6 1 0,-4 0 0,1 2 15,1-1-15,-7-2 0,-5-1 16,2 1-16,3 3 0,-6-1 16,-4-2-16,1-1 0,0 0 15,-1 2-15,-2 1 0,-8 1 16,1 1-16,-3 0 0,0-1 15,-1 1-15,-1 0 16,-1-2-16,-2 0 0,-1 1 0,-2 1 16,3 1-16,-3-1 0,0 0 15,2-1-15,-2 1 0,0 0 0,0 0 16,0-2-16,0 2 16,0 0-16,0 0 0,0 0 15,0 0-15</inkml:trace>
  <inkml:trace contextRef="#ctx0" brushRef="#br0" timeOffset="175291.9498">28876 11233 0,'0'0'0,"0"0"0,0 0 15,0 0-15,0 0 0,0 0 16,0 0-16,0 0 0,0 0 16,0 0-16,0 0 0,0 0 0,-15-18 15,15 18-15,0 0 16,0 0-16,-25-10 0,25 10 0,0 0 16,-23 9-16,23-9 0,-19 15 15,19-15-15,-24 27 0,12-11 16,0 4-16,-1 3 0,1 2 15,1-2-15,-4 12 0,-1 5 16,1-2-16,0-4 0,-2 7 16,2-2-16,1-4 0,3-2 15,5 2-15,4-3 0,5-4 16,5-1-16,4 1 0,3 0 16,2-5-16,0-7 0,10 0 0,4-4 15,1-1-15,1-4 0,4-6 16,4-4-16,-1-10 15,-2-7-15,-8 3 0,-7 5 0,-5 1 16</inkml:trace>
  <inkml:trace contextRef="#ctx0" brushRef="#br0" timeOffset="176288.9635">29289 11170 0,'0'0'0,"0"0"16,0 0-16,0 0 0,0 0 0,0 0 15,0 0-15,0 0 0,-15 20 16,15-20-16,-14 31 0,6-9 16,-2 3-16,-1 4 0,-1 3 15,-4 10-15,1 1 0,-3 0 16,-1 0 0,-3 3-16,2-6 0,5-9 0,3-8 15,3-6-15,3-6 0,3-4 16,2-5-16,3-7 0,3-6 15,2-3-15,3-3 0,0-4 16,1-3-16,-1 2 0,0 1 0,3 1 16,3-1-16,-3 3 0,-1 2 15,2 2-15,3 2 16,-3 3-16,0 3 0,-1 4 0,0 2 16,-1 2-16,-1 3 0,1 3 15,0 4-15,-1 3 0,-2 1 16,-1 4-16,0 2 0,-3-3 15,0-2-15,0-5 0,1-2 16,-2 0-16,-1-2 0,2-3 16,-1-3-16,1-2 0,0-2 0,4-8 15,2-9-15,-1 0 0,0-1 16,2-6-16,2-5 16,3-1-16,-2 4 0,2 1 0,0 2 15,-2 5-15,-3 4 0,0 2 16,-2 7-16,-2 1 0,-2 4 0,0 3 15,-2 2-15,1 4 0,-1 3 16,-2 8-16,-1 7 16,-1-2-16,0 1 0,-1 6 15,-1 5-15,0-4 0,0-3 0,-2 3 16,0-3-16,1-5 0,0-6 0,3-4 16,1-3-16,1-5 15,-1-2-15,2-7 0,1-6 16,2-2-16,-1-2 0,4-5 15,2-4-15,-2 2 0,-1 2 0,-2 3 16,1 1-16,0 2 0,-1 1 16,1 0-16,-1 1 15,0 3-15,-2 2 0,3 2 0,2-1 16,-1 3-16,0 0 0,1-1 16,0-1-16,-1 1 0,-1-1 15,2 1-15,0 0 16,0-2-16,0 0 0,-2-4 0,1-3 15,0-1-15,1 0 0,0-8 16,0-6-16,1 1 0,-1 1 16,0-4-16,0-2 0,-1-2 0,-3 3 15,-2 3-15,0 5 0,-1 4 16,-1 4-16,-1 3 0,-1 2 16,0 2-16,0 1 0,1 3 15,0 3-15,0 0 0,-2 8 16,0 4-16,-2 6 0,1 4 0,-1 0 15,0 7-15,-2 6 16,1 9-16,0 2 0,2 8 0,1 4 16,-1 12-16,0-4 0,1 17 15,0 2-15,1-6 0,0-3 16,-1 14-16,0 0 0,1 17 16,1-19-16,1-19 0,1-11 15,0-19-15,1-14 0,1-18 16,2-15-16,-3 3 0,-1 3 0,1-1 15</inkml:trace>
  <inkml:trace contextRef="#ctx0" brushRef="#br0" timeOffset="176707.3681">30074 11390 0,'0'0'16,"0"0"-16,0 0 0,0 0 0,0 0 15,0 0-15,0 0 0,21-15 0,-21 15 16,0 0-16,0 0 16,22 4-16,-22-4 0,0 0 0,0 0 15,14 24-15,-14-24 0,-3 25 16,3-25-16,-8 33 0,3-15 16,-2-1-16,0 0 0,-1-2 15,0-1-15,0 0 0,3-2 16,-1-2-16,2-2 0,5-2 15,3-1 1,5-1-16,3-2 0,2 0 16,0 0-16,6-1 0,2 1 15,-2-1-15,-2 2 0,0-2 0,-1 1 16,-3 0-16,-2-1 0,-2 1 16,-1-1-16,-3 0 0,0 0 15,-4 3-15,-2 2 16,-3 1-16,-5 2 0,-2 1 15,-2-2-15,-7 3 0,-3 1 16,1-3-16,0 1 0,0-3 16,-1-1-16,4-2 0,1-3 0,1 0 15,1 1-15,4-1 0</inkml:trace>
  <inkml:trace contextRef="#ctx0" brushRef="#br0" timeOffset="177055.7302">30272 10958 0,'0'0'0,"0"0"15,0 0-15,0 0 0,0 0 0,0 0 16,35 14-16,-35-14 16,32 18-16,-11-3 0,3 5 15,-2-1-15,-1-2 0,4 7 16,-2 2-16,-2-1 0,-2 1 0,1 5 16,-4 1-16,-3-2 0,-5 1 15,-2 2-15,-3 2 0,-4 4 16,-3 3-16,-7 1 0,-5 4 15,-6 10-15,-2 0 0,5-13 16,5-9-16,3-8 0</inkml:trace>
  <inkml:trace contextRef="#ctx0" brushRef="#br0" timeOffset="177388.9578">30650 10667 0,'0'0'15,"0"0"-15,0 0 0,0 0 0,25-5 16,-25 5-16,33-6 0,-13 3 16,2 1-16,2-3 15,4-1-15,-2 1 0,-1 0 0,7 0 16,2 2-16,-6 0 0,-2 3 0,3 3 16,0 0-16,-6 0 15,-4-1-15,-4 1 0</inkml:trace>
  <inkml:trace contextRef="#ctx0" brushRef="#br0" timeOffset="177638.4812">31340 10189 0,'0'0'0,"0"0"16,0 0-16,0 0 0,0 0 0,0 0 15,0 0-15,0 0 0,0 0 16,-4 30-16,4-30 16,-1 30-16,-1-11 0,-1 6 0,-2 4 15,0 5-15,-1 2 0,-3 18 16,1 9-16,-3 18 0,2 3 16,1 25-16,4 6 0,-1-13 15,2-25-15,1-19 0</inkml:trace>
  <inkml:trace contextRef="#ctx0" brushRef="#br0" timeOffset="186824.9412">30876 10374 0,'0'0'16,"0"0"-16,0 0 0,-29-5 0,17 2 15,-4 1-15,-2 1 16,-2-1-16,0-1 0,-8 0 0,1 0 16,-3 1-16,0 1 0,-3 1 15,-1 2-15,-9 1 0,0 0 16,-3 3-16,-4 3 0,2 1 16,0 1-16,-11 4 0,-2 1 15,3 3-15,0 0 0,-10 4 16,-2 0-16,4-6 0,3-3 0,-9 3 15,-1 2-15,6 2 16,3 4-16,-28 4 0,8-5 16,13-6-16,7-3 0,-1-2 0,0-1 15,6 0-15,5 1 0,-3 6 16,-3 5-16,4 0 0,2 1 16,-1 5-16,-1 5 0,4-1 15,1-1-15,-3 2 0,-3-1 16,8 1-16,8 0 0,-6 0 15,-1 1-15,10-5 0,8-2 0,-1 3 16,-4-1-16,7-1 0,2-1 16,5 3-16,3 2 15,4-6-15,4-3 0,-2 10 0,-1 9 16,-1-4-16,-2-2 16,3 7-16,0 5 0,8-7 0,7-2 15,0-4-15,1 1 0,-1-2 16,2 1-16,-1 0 0,0 1 15,2-14-15,1 3 0,4 3 16,2 4-16,2-3 0,-1-1 0,-1 1 16,0 2-1,1-2-15,2-2 0,3 0 0,4 2 16,-2-2-16,-2 0 0,1-3 16,2-3-16,1-2 0,1 0 0,3-1 15,2 1-15,-4-4 0,0-2 16,5 0-16,2 0 0,0-1 15,1-1-15,3 0 16,2-1-16,6 1 16,4 1-16,-4-5 0,-4-2 0,11 1 15,3 0-15,-13-2 0,-4-2 16,10-2-16,5-4 0,-5 0 16,-3 1-16,8-3 0,4-2 15,-9-2-15,-6-1 0,5 1 16,5-1-16,-5 2 0,-3 1 15,7-2-15,3 0 0,-9-2 0,-5 0 16,14-6-16,6-5 16,-13 6-16,-2 1 0,24-10 0,-7-2 15,-8 5-15,-6 2 0,7-8 16,5-3-16,-10 3 0,-6 2 16,0 1-16,1 1 0,-2 1 15,-2 1-15,-3-5 0,-3-3 16,0 2-16,0 1 0,4-6 15,4-6-15,-5 5 0,-2 3 0,2-5 16,2-4-16,-6 5 0,-3 3 16,5-6-16,4-1 0,-6 1 15,-4-1-15,8-4 0,2-1 16,-4 3-16,-3 2 0,0-11 16,1-8-16,-2 5 0,-1 5 0,-1-7 15,2-4-15,-4 2 16,0 0-16,1-2 0,3-2 15,-6 9-15,-4 5 0,-6-7 0,-6-3 16,0 14-16,0 8 0,-5-2 16,-4-2-16,-2 3 0,-2 4 15,-2 0-15,-4 2 0,-3 2 16,0 1-16,-6-3 0,-3-2 16,1 3-16,0 2 0,-2 0 15,-1 0-15,10 11 0,-3-1 0,-5-2 16,-3-3-16,1 0 0,2 1 15,-8-1-15,-4 0 16,1 3-16,2 1 0,-7-1 0,-4 0 16,4 1-16,2 1 0,-9 7 15,-7 6-15,3 1 0,3-1 0,-9 2 16,-6 0-16,4 1 16,0 1-16,-32 3 0,4 2 15,9 3-15,6 1 0,-2 2 16,0 2-16,4 3 0,4 0 0,-5 6 15,-4 1-15,4 4 0,5 2 16,-9 9-16,-5 7 16,2-2-16,2-1 0,23-12 0,17-10 15,11-7-15</inkml:trace>
  <inkml:trace contextRef="#ctx0" brushRef="#br0" timeOffset="194073.3418">22185 12308 0,'0'0'0,"0"0"16,0 0-16,0 0 0,-24 3 16,24-3-16,0 0 0,-30 4 15,18-1-15,0-1 0,1 0 16,-1 1-16,1 0 0,0 0 15,2 1-15,-3-2 0,1 0 0,2 0 16,0-1-16,1 1 0,0 2 16,2-1-16,0-1 0,2-1 15,2 0-15,2-1 0,0 3 16,2-1-16,1-1 0,1 2 16,1-1-16,0 0 0,1-1 0,2 1 15,2 0-15,-1 0 0,2 0 16,3-1-16,1 0 15,1 0-15,-2 1 0,2 0 16,2-1-16,2 1 0,2 0 0,6 1 16,-1-1-16,2 0 0,2-1 15,2 2-15,1 2 0,2 0 16,3 0-16,9 1 0,1 1 16,-1-1-16,1 0 0,9 2 15,2-1-15,-4-1 0,-3-1 16,2 1-16,2-1 0,10-3 0,-3-2 15,-3-1-15,0-1 16,-2 1-16,1 1 0,9 0 0,2 0 16,-4 0-16,-2 1 0,8 0 15,-2 0-15,14 4 0,-11 1 16,3-2-16,-1-1 0,-1 1 16,0-1-16,1-2 0,1-2 15,-8 1-15,-4 0 0,5-2 16,4-1-16,-1 0 0,2 0 0,4 2 15,1 3-15,-4-2 0,-3-1 16,4-1-16,3-1 16,-4 1-16,-2 0 0,5 1 0,5 0 15,-6 2-15,-3 0 0,5 2 16,6 0-16,-7-2 0,-5 2 16,3 1-16,3 0 0,0-1 15,-3-1-15,2 0 0,0 0 16,-1-2-16,-1 0 0,3-1 15,2 0-15,-3-2 0,-2-1 0,3 0 16,1 0-16,-1 4 0,-3 1 16,5 2-16,1 2 0,-2-2 15,-4 0-15,2 1 0,3 0 16,-5 2-16,-2 3 0,2-4 16,2-1-16,-5-1 0,-2 0 0,3 2 15,3 1-15,-4-2 0,-2-1 16,1 0-16,1 0 15,-4 0-15,0 3 0,3-2 16,4 0-16,-10-4 0,-6 0 0,3 0 16,4-1-16,-8 5 0,-3 4 15,3-2-15,4-2 0,-5-1 16,-3-2-16,0 3 0,-1 1 16,-3-3-16,-4 1 0,2-2 15,2-2-15,-6 1 0,-3 1 16,-1-2-16,-2 1 0,-2-4 15,0 0-15,0 2 0,2 1 16,-6 2-16,-3 1 0,1 0 16,2-1-16,-11 0 0,-6-1 0,-6 0 15</inkml:trace>
  <inkml:trace contextRef="#ctx0" brushRef="#br0" timeOffset="199165.6691">3424 12093 0,'0'0'0,"0"0"16,0 0-16,0 0 0,0 0 0,0 0 16,0 0-16,0 0 0,0 0 0,0 0 15,-13-17-15,13 17 16,0 0-16,0 0 0,0 0 16,-3-21-16,3 21 0,0 0 15,0 0-15,0 0 0,-3-20 0,3 20 16,0 0-16,0-10 0,0 5 15,0 1-15,0 1 16,0 0-16</inkml:trace>
  <inkml:trace contextRef="#ctx0" brushRef="#br0" timeOffset="201356.7514">4283 11473 0,'0'0'15,"0"0"-15,0 0 0,0 0 0,0 0 16,-7-22-16,7 22 16,-3-18-16,1 8 0,1-1 0,-3-1 15,2-1-15,0 1 0,1-2 16,-2 0-16,0-1 0,2-1 16,-2-1-16,-2 0 0,0-2 15,3 2-15,-5-6 0,-2 1 16,1 0-16,-3 2 0,-2 0 15,-3-1-15,-2 3 0,2 2 0,-6 1 16,-3 3-16,0 3 0,-1 3 16,-6 2-16,-1 6 0,0 3 15,-3 1-15,0 5 16,-2 5-16,3 0 0,1 1 0,-2 8 16,-1 5-16,7 2 0,5 1 15,-3 8-15,2 5 0,-2 10 16,5 0-16,5 4 0,3 3 15,4-1-15,4 1 0,5 12 16,7 2-16,3-10 0,-2-7 16,14 18-16,4-13 0,-1-17 15,2-11-15,4-7 0,4-5 16,-1-7-16,-5-4 0,4-3 0,-3-1 16,-7-6-16,6 2 0,10-7 15,11-4 1,2-6-16,7-4 0,-9 0 15,-4 1-15,26-20 0,-4-6 16,-12 5-16,-10 4 0,6-5 0,4-2 16,-10 4-16,-8 4 0,5-9 15,2-8-15,-8 6 0,-6 4 16,-9 11-16,-6 8 0,-5 6 16</inkml:trace>
  <inkml:trace contextRef="#ctx0" brushRef="#br0" timeOffset="202224.7151">4820 11405 0,'0'0'15,"0"0"-15,0 0 0,0 0 16,0 0-16,0 0 0,0 0 0,0 0 16,0 0-16,0 0 0,0 0 15,0 0-15,-9 24 0,9-24 16,1 29-16,-1-29 0,-2 39 16,1-14-16,0 1 0,-1 2 15,-2-1-15,3 7 0,-1 0 16,1-1-16,1-4 0,3 3 15,2-2-15,0-6 0,4-5 0,1-6 16,2-5-16,3-4 0,5-3 16,2-5-16,6-4 0,-3-2 15,1-2-15,2-3 0,4-2 16,-2-2-16,-1-2 0,4-4 16,0-4-16,-3 4 0,-2 1 0,-2-3 15,-3-4-15,-6 4 16,-3 3-16,-2 0 0,-5-1 15,-1-1-15,-3-2 0,-5 2 16,-2 2-16,-6 4 0,-5 4 0,0-1 16,-3 2-16,0 3 0,2 2 15,1 3-15,1 2 0,-1 4 16,2 5-16,1 4 0,0 6 16,1 3-16,-1 4 0,4 7 15,1 6-15,3 1 0,-2 3 16,3 10-16,1 2 0,-1-4 0,1-6 15,0 12-15,1 2 16,1-7-16,1-4 0,-4-5 0,-2-2 16,-4-7-16,1-3 0,0-4 15,-3-3-15,3-6 0,-1-4 16,-1-1-16,1-4 0,0-1 16,0-2-16,1-1 0,2-1 15,1 1-15,2-1 0,3 1 16,5-4-16,2-1 0,2-1 0,0-2 15,5-1-15,4-2 0,-1 0 16,10-5-16,-2-1 16,5 1-16,2 0 0,1-1 15,2-1-15,-7 2 0,-3 3 0,1 0 16,-1 4-16,-8 2 0,-2 3 16,-6 4-1,-3 1-15,-8 9 16,-7 7-16,-2 3 0,-4 2 0,-7 4 15,-6 3-15,3-2 0,2-2 0,-11 4 16,1-1-16,1-4 16,2-2-16,4-4 0,5-3 15,7-3-15,2-2 0,5-3 0,2 0 16,4-3-16,1 0 0,7-1 16,5 0-16,4-2 0,3-1 0,3-1 15,3-5-15,3 0 16,2-1-16,4-2 0,-1 0 15,1-3-15,0-1 0,7-3 16,0 2-16,-5 2 0,0 2 0,0-5 16,2-1-16,0-1 0,-1-1 15,2-6-15,-1-1 0,-9 5 16,-8 6-16,-5 3 0</inkml:trace>
  <inkml:trace contextRef="#ctx0" brushRef="#br0" timeOffset="202623.5198">6002 10689 0,'0'0'16,"0"0"-16,0 0 0,6 21 0,-6-21 15,8 26-15,0-7 16,-2 4-16,3 3 0,6 13 0,2 7 16,-2-2-16,0 2 0,-1 24 15,-2 7-15,-2 12 0,-2-4 0,-2 22 16,-6 3-16,-4 3 16,-2-14-16,-2 11 0,2-34 15,2-25-15</inkml:trace>
  <inkml:trace contextRef="#ctx0" brushRef="#br0" timeOffset="203023.343">5721 11703 0,'0'0'0,"0"0"16,0 0-16,0 0 0,6 22 0,-6-22 16,9 23-16,-2-6 0,0 3 15,1 3-15,2 2 0,-3 2 16,-1 0-16,3 7 0,-2 1 15,-3-1-15,1 0 0,-2 5 16,0-3-16,-3-6 0,3-5 16,-3-6-16,2-3 0,0-3 15,1-1-15,0-5 0,2-6 0,2-5 16,4-2-16,7-8 0,2-5 16,4-5-16,2-3 0,11-13 15,5-4-15,1-2 0,2 1 16,-4 0-16,-4 7 0,-9 8 15</inkml:trace>
  <inkml:trace contextRef="#ctx0" brushRef="#br0" timeOffset="205773.277">6980 10890 0,'0'0'16,"0"0"-16,0 0 0,0 0 15,0 0-15,0 0 0,0 0 16,0 0-16,0 0 0,0 0 15,0 0-15,0 0 0,6 20 0,-6-20 16,26 26-16,-26-26 0,27 28 16,-13-11-16,3 3 15,2 5-15,-4-1 0,2 3 0,-1 4 16,0 0-16,-2 0 16,-5 8-16,-5 5 0,0 5 15,-1-4-15,-5 6 0,-2 0 16,0-7-16,0-7 0,-1-4 15,2-5-15,0-7 0,-1-4 16,1-5-16,2-3 0,1-4 0,1-1 16,2-7-16,4-3 0,3-7 15,6-4-15,3-7 0,2-5 16,1-4-16,3-4 0,8-12 16,4-3-16,-5 0 0,-1 1 15,4-10-15,-2 1 0,-5 7 16,-4 6-16,-4-6 0,-7 4 15,-5 9-15,-5 6 0,-6 3 16,-3 3-16,-7 5 0,-3 3 0,-2 5 16,-3 2-16,3 4 0,1 1 15,-3 6-15,-5 3 0,2 4 16,-1 3-16,2 3 0,2 3 16,4 0-16,-2 4 0,1 1 15,2 4-15,1 2 0,1 1 0,8 3 16,2 1-16,4-3 0,2-1 15,4-1-15,3 0 16,2-4-16,2 0 0,3-1 0,1-2 16,3-1-16,2-1 0,1-2 15,-2 1-15,2-1 0,-1-1 16,4-1-16,1 0 0,-1-2 16,-2 0-16,1-2 0,2-2 15,1-2-15,2-1 0,-7 0 0,-5-1 16,-5-2-16</inkml:trace>
  <inkml:trace contextRef="#ctx0" brushRef="#br0" timeOffset="206173.5874">7932 10155 0,'0'0'0,"0"0"15,0 0-15,3 30 0,1-14 0,0 11 16,3 5-16,1 3 15,1 2-15,5 14 0,2 5 16,0-2-16,-1 0 0,1 12 16,-1 1-16,-3 7 0,-2-5 0,-1 12 15,-3-2-15,0-7 0,-2-9 16,0 11-16,-4-2 0,0 10 16,1-14-16,-5 1 0,-1-1 15,-1-8-15,0-6 0,-3-4 16,-1-5-16,-2-7 0,-5-3 0,6-10 15,4-9-15,2-4 0</inkml:trace>
  <inkml:trace contextRef="#ctx0" brushRef="#br0" timeOffset="206490.0996">7837 11672 0,'0'0'0,"0"0"0,0 0 15,-2 18-15,2-18 0,0 0 0,-2 32 16,2-15-16,0 2 0,1 5 16,1 4-16,0-1 0,1 0 15,0 8-15,1-1 0,1-1 16,0-2-16,2 2 0,1-4 15,-1-6-15,1-6 0,2-9 16,1-8-16,0-4 0,0-2 0,7-10 16,5-9-16,2-5 0,2-5 15,5-5-15,5-3 0,7-10 16,-1-1-16,-5 5 0,-10 13 16,-7 8-16</inkml:trace>
  <inkml:trace contextRef="#ctx0" brushRef="#br0" timeOffset="206702.6114">8400 11304 0,'0'0'0,"0"0"16,0 0-16,0 0 15,0 0-15,21 18 0</inkml:trace>
  <inkml:trace contextRef="#ctx0" brushRef="#br0" timeOffset="213079.775">27358 12484 0,'0'0'0,"0"0"0,0 0 0,0 0 16,0 0-16,0 0 0,0 0 15,0 0-15,0 0 0,0 0 16,0 0-16,0 0 15,0 0-15,0 0 0,0 0 16,0 0-16,0 0 0,22 12 16,-22-12-16,0 0 15,26 11-15,-26-11 0</inkml:trace>
  <inkml:trace contextRef="#ctx0" brushRef="#br0" timeOffset="214901.9321">27675 12284 0,'0'0'0,"0"0"0,0 0 0,0 0 16,0 0-16,0 0 0,0 0 15,0 0-15</inkml:trace>
  <inkml:trace contextRef="#ctx0" brushRef="#br0" timeOffset="215140.4079">27725 12392 0,'0'0'0,"0"0"16,0 0-16,0 0 0,0 0 0,0 0 16,22-3-16,-22 3 0</inkml:trace>
  <inkml:trace contextRef="#ctx0" brushRef="#br0" timeOffset="215294.4849">27758 12406 0,'0'0'0,"0"0"15,0 0-15,0 0 0,0 0 0,0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49"/>
    </inkml:context>
    <inkml:brush xml:id="br0">
      <inkml:brushProperty name="width" value="0.04009" units="cm"/>
      <inkml:brushProperty name="height" value="0.04009" units="cm"/>
      <inkml:brushProperty name="color" value="#00BFF3"/>
    </inkml:brush>
  </inkml:definitions>
  <inkml:trace contextRef="#ctx0" brushRef="#br0">54700 40150 548,'0'-22'0,"0"4"0,0 5 0,0 3 0,0 4 10,0 6 18,0 4 18,0 6 20,0 4 2,0 7-11,0 5-13,0 7-13,0 3-7,0 4-4,0 3-3,0 2-4,0 3-3,2 4-2,0 2-2,2 4-3,0 3-3,0 7-5,-1 5-6,2 7-4,-1 4-2,1 6 2,2 4 3,0 6 3,1-1-6,0-5-11,0-4-13,-1-5-12,1-7-4,-2-9 4,-1-9 5,0-9 5,-1-8 5,0-7 6,0-9 6,0-7 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49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54754 22300 631,'-12'14'51,"5"-3"3,6-3 2,6-2 1,3-2-4,1 2-12,2 0-12,0 1-11,0 1-10,1 2-7,0 0-5,-1 1-8,1 1-6,0-1-8,-1 1-8,1 0-7,-1-1-6,-1-1-3,-1-1-4,0 0-3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8:50"/>
    </inkml:context>
    <inkml:brush xml:id="br0">
      <inkml:brushProperty name="width" value="0.05197" units="cm"/>
      <inkml:brushProperty name="height" value="0.05197" units="cm"/>
      <inkml:brushProperty name="color" value="#F2395B"/>
    </inkml:brush>
  </inkml:definitions>
  <inkml:trace contextRef="#ctx0" brushRef="#br0">56409 21291 423,'-14'-4'15,"4"8"31,5 8 30,3 7 30,2 9 4,0 7-23,0 8-23,0 8-24,-2 7-17,0 7-14,-3 7-11,-2 6-13,-1 1-11,1-7-7,-1-7-9,0-7-8,0-5-7,1-4-7,-1-5-7,0-2-6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0"/>
    </inkml:context>
    <inkml:brush xml:id="br0">
      <inkml:brushProperty name="width" value="0.04494" units="cm"/>
      <inkml:brushProperty name="height" value="0.04494" units="cm"/>
      <inkml:brushProperty name="color" value="#F2395B"/>
    </inkml:brush>
  </inkml:definitions>
  <inkml:trace contextRef="#ctx0" brushRef="#br0">67290 16893 489,'-28'-8'-5,"7"2"4,7 1 3,7 1 3,4 0 12,3 0 21,4 0 22,2 0 21,2 1 2,2 0-17,0 2-17,2 0-17,0 1-11,3 0-3,1 0-5,3 0-4,0 0-3,-3-2-1,-1 0-1,-2-1-1,-1-1-1,1 2 0,1 0-2,2 2 0,-1-1 0,-1 0-1,-1-2 1,0 0-1,-2 0 1,1 0-1,0 2 1,0 0 0,0 1-1,3 0 1,1 0 0,3 0 1,0 0 0,-1 0-1,-1 0 0,0 0 1,-1 0-1,1 0 0,1 0 0,1 0-1,0 0 1,-1 0-1,-1 0 0,0 0 0,-1 0 0,1 0 1,1 0-1,1 0 0,0 1 1,-1 0 0,-1 2 0,0 0 0,-2 0 0,1 0 0,0-2-1,-1 0 0,1-1-1,2 2 1,0 0 0,1 2 1,0-1-1,1-1 1,0 0 0,-1-2 0,1 0 0,-1-2-1,1 0 1,0-1 0,-2-1-1,1 2 1,-2 0 0,-1 2-1,-1 0 0,-1 0 1,-1 0-1,0 0 1,-1 0-1,1 0 0,1 0 0,2 0 1,-1 0-1,1 0 0,0 0 0,-1 0 0,1 0 0,0 0-1,-1 0 0,1 0-1,0-1 0,-1 0 1,1-2 0,0 0 0,0 0 0,1 0 1,1 2-1,1 0 0,0 1 0,-3 0 0,-1 0 0,-2 0 0,-1 0 0,-1 0 1,1 0 0,0 0 0,0 0 0,-1-2 0,1 0 1,0-1-1,0-1 1,-1 2 0,1 0-1,0 2 1,0 0 0,0 0 0,-1 0-1,1 0 1,0 0-1,-1 0 0,1 0-1,0 0 1,0 0-2,0 0 1,-1 0-1,1 0 1,0 0-1,1 0 0,1 0 0,2 0 0,-1 0 1,-1 0 0,-1 0 0,0 0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3"/>
    </inkml:context>
    <inkml:brush xml:id="br0">
      <inkml:brushProperty name="width" value="0.04008" units="cm"/>
      <inkml:brushProperty name="height" value="0.04008" units="cm"/>
      <inkml:brushProperty name="color" value="#F2395B"/>
    </inkml:brush>
  </inkml:definitions>
  <inkml:trace contextRef="#ctx0" brushRef="#br0">73681 23063 548,'-2'-15'27,"0"2"6,-3 2 6,-2 3 7,-1 1-1,-2 2-8,0 2-8,-1 2-7,-2 1-5,0 0-3,-1 0-2,-1 0-3,-1 1-1,-1 4 1,-1 2 0,-1 3 0,-1 3 0,1 0-4,-1 1-1,1 1-3,0 1-1,1 1 0,0 2 1,2 0 1,1 1 0,-1 1 0,0 1 2,1 1 0,0 0 1,4-2-1,3 0-1,3 0 1,0 0-1,0 5 1,-1 3 1,-2 4 0,2 1 0,2-1-1,4-3-2,3-2-1,2-1 0,3-1 1,3-1 0,4-1 0,1-3-3,4-3-11,4-4-9,2-4-10,3-4-8,4-3-7,4-2-8,4-4-7,-1-1 0,-7-2 6,-8 0 7,-5-1 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3"/>
    </inkml:context>
    <inkml:brush xml:id="br0">
      <inkml:brushProperty name="width" value="0.04468" units="cm"/>
      <inkml:brushProperty name="height" value="0.04468" units="cm"/>
      <inkml:brushProperty name="color" value="#F2395B"/>
    </inkml:brush>
  </inkml:definitions>
  <inkml:trace contextRef="#ctx0" brushRef="#br0">75571 23250 492,'-15'0'64,"2"2"-11,3 0-12,1 2-11,1 1-6,1 3-2,-1 4 1,0 2-2,0 2 0,-2 1 1,0 1 1,-1 1 0,0 2-1,3 1-1,1 3-2,2 1-1,1 1-3,1 1-3,-2-1-2,2 1-3,-1 0-2,2 0-1,0 2 0,2 1-1,0-1-3,2-3-6,0-4-6,2-1-6,0-4-6,3-1-2,2-3-4,2-1-2,0-3-3,1-2 2,0-4-1,-1-2 0,1-5 0,0-4-2,-1-6-2,1-3-1,-2-3 0,-1 4 5,-2 3 5,-2 3 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3"/>
    </inkml:context>
    <inkml:brush xml:id="br0">
      <inkml:brushProperty name="width" value="0.03718" units="cm"/>
      <inkml:brushProperty name="height" value="0.03718" units="cm"/>
      <inkml:brushProperty name="color" value="#F2395B"/>
    </inkml:brush>
  </inkml:definitions>
  <inkml:trace contextRef="#ctx0" brushRef="#br0">76315 23739 591,'7'-5'34,"-2"6"10,-3 6 9,0 6 11,-2 3-1,0 3-12,0 1-13,0 3-12,-1 0-10,0 1-4,-2-1-6,0 1-4,-1-1-8,0 1-7,0-1-8,1 1-8,-1-2-4,2-3-2,0-3 0,2-3-1,0-4-3,0-4-4,0-6-5,0-4-4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4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76450 23996 665,'16'-8'101,"-1"2"-20,1 1-20,-1 1-20,1 0-15,0 0-9,-1 0-9,1 1-10,-1-1-7,1 2-8,0 0-8,-1 2-8,1 0-5,-1 0-4,1 0-4,0 0-3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4"/>
    </inkml:context>
    <inkml:brush xml:id="br0">
      <inkml:brushProperty name="width" value="0.04597" units="cm"/>
      <inkml:brushProperty name="height" value="0.04597" units="cm"/>
      <inkml:brushProperty name="color" value="#F2395B"/>
    </inkml:brush>
  </inkml:definitions>
  <inkml:trace contextRef="#ctx0" brushRef="#br0">77271 23050 478,'-15'1'9,"4"4"17,3 2 18,3 3 17,1 4 6,0 6-9,0 3-8,1 6-7,-1 1-7,2-1-5,0-3-5,2-1-5,-1-1-4,0 2-5,-2 3-3,0 1-4,-1 2-2,0 0-1,0 2-1,1 1 0,-1-2-8,0-2-12,0-3-14,0-3-12,2-4-12,4-5-8,4-5-8,4-4-8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4"/>
    </inkml:context>
    <inkml:brush xml:id="br0">
      <inkml:brushProperty name="width" value="0.05367" units="cm"/>
      <inkml:brushProperty name="height" value="0.05367" units="cm"/>
      <inkml:brushProperty name="color" value="#F2395B"/>
    </inkml:brush>
  </inkml:definitions>
  <inkml:trace contextRef="#ctx0" brushRef="#br0">77856 23222 409,'-14'-7'-1,"1"2"12,2 2 12,2 2 12,1 2 6,-1 4 2,-2 2 2,0 3 0,0 3-2,3 0-7,1 1-8,2 1-6,0 1-5,0 1-1,-1 1-2,-1 2-2,0-2-1,2 0 0,2 0-1,2-2-1,1 0-2,0-1-2,0 1-3,0-1-2,1 0-3,4-2-4,2-3-4,3-1-3,3-2-4,2-2-1,1-2-2,3-2-3,1-3-1,1-6-3,1-4-2,1-5-3,1-4 0,1-3 1,1-3 1,1-3 1,-1-1 2,-2 0 2,-1-1 3,-3 1 2,-2 0 3,-4 0 2,-5-1 2,-3 1 3,-2 1 3,0 1 5,0 3 4,0 2 5,-1 2 6,0 4 6,-2 5 7,0 3 6,-2 4 8,0 6 9,-2 4 7,0 6 10,-1 3-1,0 3-9,0 3-8,0 3-9,1 1-7,0-1-4,2-1-4,0-1-5,1 2-4,0 5-5,0 5-3,0 4-6,0 2-2,0-3-3,0-4-2,0-2-3,1-2-5,0-1-8,2-1-8,0-1-8,2-3-2,0-3 4,1-4 4,2-4 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5"/>
    </inkml:context>
    <inkml:brush xml:id="br0">
      <inkml:brushProperty name="width" value="0.04602" units="cm"/>
      <inkml:brushProperty name="height" value="0.04602" units="cm"/>
      <inkml:brushProperty name="color" value="#F2395B"/>
    </inkml:brush>
  </inkml:definitions>
  <inkml:trace contextRef="#ctx0" brushRef="#br0">80250 22045 478,'1'-13'5,"4"4"11,2 6 10,3 5 12,3 3 3,2 3-2,1 3-2,3 4-2,1 2-1,1 3-1,1 3-1,1 3 0,0 1-2,1 0-3,-1 1-5,1-1-3,-2 0-3,-2 1-2,-1-1-3,-2 1-2,-3 0-4,-3 0-5,-3 2-3,-2 1-5,-7 3-5,-8 4-7,-9 6-8,-9 4-7,-4 1-1,0-4 4,-1-4 5,1-3 5,1-4-4,3-2-15,3-2-13,4-1-14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0"/>
    </inkml:context>
    <inkml:brush xml:id="br0">
      <inkml:brushProperty name="width" value="0.03268" units="cm"/>
      <inkml:brushProperty name="height" value="0.03268" units="cm"/>
      <inkml:brushProperty name="color" value="#00BFF3"/>
    </inkml:brush>
  </inkml:definitions>
  <inkml:trace contextRef="#ctx0" brushRef="#br0">54283 41763 673,'-6'-28'67,"4"9"-7,4 7-5,4 8-7,4 5-8,3 2-11,5 2-10,3 2-11,2 1-8,-1 1-10,-1 2-8,0 0-8,-2 0-6,1-1 0,-1 0-1,1-2-1,-2-1-3,-3-2-2,-3-3-3,-2 0-4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5"/>
    </inkml:context>
    <inkml:brush xml:id="br0">
      <inkml:brushProperty name="width" value="0.04278" units="cm"/>
      <inkml:brushProperty name="height" value="0.04278" units="cm"/>
      <inkml:brushProperty name="color" value="#F2395B"/>
    </inkml:brush>
  </inkml:definitions>
  <inkml:trace contextRef="#ctx0" brushRef="#br0">71729 26146 514,'-9'-2'8,"12"0"16,13-3 16,14-2 16,6 0 3,2 0-12,2 2-11,2 1-12,4-1-6,4 0 0,5-2-1,6 0 0,5-1-1,5 0-2,6 1 0,7-1-2,3 0 0,2 0 0,2 0 0,2 1 0,3-2-2,2 0-4,4-2-4,2 0-5,1 0-4,0-1-3,-2 0-5,0 1-3,-3-1-3,-3 0-1,-2 0-2,-3 1 0,-3 0-1,0 2 0,-1 2 1,-2 2-1,-3 1 2,-7 0 3,-7 0 3,-7 1 2,-5-1 4,-4 2 2,-4 0 2,-4 2 2,-4 0 1,-3 0-3,-5 0-2,-4 0-3,-3 0-3,-3 0-3,-3 0-3,-3 0-4,-2-1-1,-4 0 2,-3-2 2,-2 0 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6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73912 27497 468,'-21'-21'82,"3"7"-19,5 5-17,3 6-18,1 6-7,-2 6 3,-2 5 5,-1 7 4,-2 3-1,1 3-3,-1 1-4,0 3-4,0 0-2,-1 2-4,-1 1-2,-1 1-3,0-2-1,1-2-1,0-3 0,3-3 0,-1 0-3,2 5-2,1 3-3,1 4-2,2 1-4,6-2-2,4-1-3,6-3-3,6-3-6,7-5-8,8-5-8,9-5-9,6-5-4,6-4-1,5-6-1,7-4-1,-3-3 5,-10 0 8,-12 1 8,-10-1 10,-5-1 3,0 0 0,-1-1-1,1-1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6"/>
    </inkml:context>
    <inkml:brush xml:id="br0">
      <inkml:brushProperty name="width" value="0.04286" units="cm"/>
      <inkml:brushProperty name="height" value="0.04286" units="cm"/>
      <inkml:brushProperty name="color" value="#F2395B"/>
    </inkml:brush>
  </inkml:definitions>
  <inkml:trace contextRef="#ctx0" brushRef="#br0">76477 28031 513,'-2'-14'1,"-2"5"11,-4 3 11,-2 4 11,-2 3 6,-1 4 3,-1 2 2,-1 3 2,-1 4-1,2 4-6,1 3-5,1 5-6,0 1-4,1 0-4,-1 0-4,0 1-4,1-2-3,3 0-5,1-1-5,2-1-3,2-2-6,2-3-7,2-3-7,2-2-7,2-4-7,2-1-9,1-2-7,3-2-7,0-2-2,-1 0 6,0-2 7,-2 0 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7"/>
    </inkml:context>
    <inkml:brush xml:id="br0">
      <inkml:brushProperty name="width" value="0.04927" units="cm"/>
      <inkml:brushProperty name="height" value="0.04927" units="cm"/>
      <inkml:brushProperty name="color" value="#F2395B"/>
    </inkml:brush>
  </inkml:definitions>
  <inkml:trace contextRef="#ctx0" brushRef="#br0">77989 28016 446,'-8'-5'28,"-1"7"10,-2 8 12,0 6 10,-1 4 3,1 1-9,-1 1-7,0 1-9,1 0-5,1 1-5,0-1-4,2 1-4,1-1-4,0 0-1,2 1-3,1-1-2,0-1-3,0-3-1,0-3-3,0-3-2,4-4-5,10-6-10,8-6-9,9-6-10,3-5-4,0-5-1,-1-5 0,-1-4 1,-2-4 1,-3 1 5,-3 0 4,-3 0 4,-3 1 5,-4 3 2,-5 3 5,-2 3 2,-4 3 6,-1 3 4,0 3 5,-1 3 5,-2 2 1,-2 2 0,-2 2-1,-1 2-2,-3 2 0,-2 4-2,-2 2-2,-1 3-1,-1 3-5,2 0-8,3 1-8,1 1-8,2-1-4,3-1-1,1-2 0,2-2 0,2-3 1,4-1 1,2-2 2,4-1 1,2-2 4,3 0 4,3 0 5,4 0 5,1-2 5,1-1 4,0-2 5,3-1 4,-1-2 6,1 2 5,-1 1 6,1 0 6,-1 2 4,1 1 2,-1 0 2,1 2 3,-3 1-2,-3 3-5,-5 4-4,-3 2-6,-3 2-3,0 1-4,-2 1-5,0 2-2,-4 1-4,-5 3 1,-4 3-2,-5 3 0,-2 0-1,-1-2-1,0-1 0,1-3-1,-1-1 0,2-3-3,1-1-1,1-2-3,3-3 0,6-1-1,6-2 0,6-2-1,4-2-2,3-2-3,3-2-4,3-2-4,2-1-4,1 0-5,1 0-5,1 0-5,-1 0-2,-1 1-2,-3-2 0,-1 2-1,-3-2-1,-3 0 1,-3-2 0,-2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07"/>
    </inkml:context>
    <inkml:brush xml:id="br0">
      <inkml:brushProperty name="width" value="0.05734" units="cm"/>
      <inkml:brushProperty name="height" value="0.05734" units="cm"/>
      <inkml:brushProperty name="color" value="#F2395B"/>
    </inkml:brush>
  </inkml:definitions>
  <inkml:trace contextRef="#ctx0" brushRef="#br0">80150 27425 383,'8'-9'3,"2"0"7,0-1 7,1-1 6,1 1 4,1 4 2,1 4 3,2 4 1,0 5 0,1 6-1,1 5-1,1 7-3,1 3 1,1 2 0,1 2 2,1 3 2,-1-1-2,-3 0-3,-3-1-4,-3-1-3,-3-1-2,-2 2-3,-4 1-1,-2 1-2,-6 1-3,-6 2-1,-7 2-3,-7 2-2,-4 1-10,-3 0-20,-1 0-20,-2 0-19,1-3-10,5-7-3,5-7-2,5-7-3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10"/>
    </inkml:context>
    <inkml:brush xml:id="br0">
      <inkml:brushProperty name="width" value="0.05034" units="cm"/>
      <inkml:brushProperty name="height" value="0.05034" units="cm"/>
      <inkml:brushProperty name="color" value="#00BFF3"/>
    </inkml:brush>
  </inkml:definitions>
  <inkml:trace contextRef="#ctx0" brushRef="#br0">82840 21711 437,'1'-13'7,"0"8"17,2 7 15,0 6 16,1 5 5,2 5-4,0 4-5,2 3-6,-1 4-4,-1 5-7,-1 3-5,0 4-7,-2 1-3,0 0-2,-2-1-1,0-2-1,-2 0-3,0 0-3,-2 1-2,0-1-4,-2 0-2,0 2-2,-1 0-3,-1 2-3,-1-1-1,0 0 1,0-2 0,0 0 0,0-2-2,-1-2-6,-2-2-7,0-1-7,0-4-2,3-3-1,1-5 0,2-3-1,0-4 1,0-3 1,-1-3 1,-1-2 0,-1-3 3,0-1 1,0 0 1,1-1 2,0-5 1,2-6 1,2-7 0,2-7 0,1-2 2,0 3 0,0 3 2,0 3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11"/>
    </inkml:context>
    <inkml:brush xml:id="br0">
      <inkml:brushProperty name="width" value="0.04308" units="cm"/>
      <inkml:brushProperty name="height" value="0.04308" units="cm"/>
      <inkml:brushProperty name="color" value="#00BFF3"/>
    </inkml:brush>
  </inkml:definitions>
  <inkml:trace contextRef="#ctx0" brushRef="#br0">82981 21332 510,'-8'-19'82,"0"9"-7,0 8-7,1 9-8,-3 9-8,-2 5-9,-3 8-9,-3 7-10,-2 3-7,1 2-3,-1 1-3,1 0-4,0-1-4,1-4-6,1-4-5,1-3-4,1-5-7,2-1-6,3-4-6,1-3-6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11"/>
    </inkml:context>
    <inkml:brush xml:id="br0">
      <inkml:brushProperty name="width" value="0.05178" units="cm"/>
      <inkml:brushProperty name="height" value="0.05178" units="cm"/>
      <inkml:brushProperty name="color" value="#00BFF3"/>
    </inkml:brush>
  </inkml:definitions>
  <inkml:trace contextRef="#ctx0" brushRef="#br0">83450 21450 424,'16'8'30,"-1"0"-8,1-1-8,0 1-6,-1 0 4,1 2 19,0 0 18,-1 1 19,1 1 4,-1 0-10,1-1-9,0 1-9,-2-1-8,-1 1-6,-2 0-5,-2 0-6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12"/>
    </inkml:context>
    <inkml:brush xml:id="br0">
      <inkml:brushProperty name="width" value="0.03048" units="cm"/>
      <inkml:brushProperty name="height" value="0.03048" units="cm"/>
      <inkml:brushProperty name="color" value="#00BFF3"/>
    </inkml:brush>
  </inkml:definitions>
  <inkml:trace contextRef="#ctx0" brushRef="#br0">82150 25763 721,'9'-8'70,"1"2"-14,3 1-13,2 1-13,2 1-9,3 0-3,3 2-3,3 1-3,2 0-3,3 0-5,1 0-3,2 0-5,3 0-4,5 1-2,2 2-3,6 0-3,1 0-4,3 0-7,2-2-5,2 0-5,-3-2-1,-7 0 5,-6-2 5,-7 0 6,-5-1 1,-3 1-1,-4-1-1,-1 0-2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3"/>
    </inkml:context>
    <inkml:brush xml:id="br0">
      <inkml:brushProperty name="width" value="0.04538" units="cm"/>
      <inkml:brushProperty name="height" value="0.04538" units="cm"/>
      <inkml:brushProperty name="color" value="#00BFF3"/>
    </inkml:brush>
  </inkml:definitions>
  <inkml:trace contextRef="#ctx0" brushRef="#br0">91054 22036 484,'7'-8'1,"-1"-1"1,0-2 2,-2 0 1,1 0 4,0 3 5,1 1 5,2 2 6,0 2 1,0 2-1,-1 2-2,1 2-2,0 2-2,0 2 0,0 1-2,0 3 0,-1 2-1,-1 1 0,-1 3-1,0 2 0,-2 1-1,0 3-1,-2 1 0,0 3-1,-2-1-2,0 0-1,-2-1-1,0-1-2,-2 0-1,-2 1 0,-2 1-1,-1 1-1,-3-1-1,0-2-4,-1-1-4,-1-3-4,-1 0-1,-2-1-1,0 1-1,-1 0 0,-1-2 0,-1-1 1,-1-3 1,-1-1 0,0-2 0,1-1 2,1 0 0,1-2 1,1-1 1,-1-2 0,0-3 0,1 0 0,-1-4 0,1 0 0,-1-3 0,1-2-1,1-1-1,2-2 1,4 0-1,3-1 0,1-1 0,0-2 0,0 0 0,1-1 1,0-1 1,2-1 3,2-1 2,2-1 4,1 0 1,0 3 1,0 1 1,0 3 1,1 0 1,2 0 1,2 0 1,2 1 2,1 0 1,1 2 1,2 2 0,0 2 1,0 1 0,1 1 1,0-1 1,0 0 1,0 1 1,3 4 0,2 2 1,1 4 1,2 1 0,-1 3-2,1 2-1,0 1-1,-1 2-1,1 0-1,-1-1-1,1 1-1,-1 0-2,1-1-2,-1 1-3,1-1-2,0 0-5,-1 0-5,1-2-5,-1-1-5,1-1-7,0-1-7,-1 0-7,1-2-9,1-1-2,2-2-1,4-2 1,3-2 0,-1-1 2,-7 0 4,-5 0 5,-6 0 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0"/>
    </inkml:context>
    <inkml:brush xml:id="br0">
      <inkml:brushProperty name="width" value="0.03131" units="cm"/>
      <inkml:brushProperty name="height" value="0.03131" units="cm"/>
      <inkml:brushProperty name="color" value="#00BFF3"/>
    </inkml:brush>
  </inkml:definitions>
  <inkml:trace contextRef="#ctx0" brushRef="#br0">55950 40450 702,'30'7'120,"-3"-1"-32,-3 0-30,-3-2-32,-2 1-20,-1 2-10,-1 2-9,-1 2-10,-2 2-3,-4 3 0,-5 3 1,-2 3 2,-4 2-3,-1-1-4,0 1-4,-1-1-6,-1-2 1,0-3 5,0-4 4,0-4 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3"/>
    </inkml:context>
    <inkml:brush xml:id="br0">
      <inkml:brushProperty name="width" value="0.03899" units="cm"/>
      <inkml:brushProperty name="height" value="0.03899" units="cm"/>
      <inkml:brushProperty name="color" value="#00BFF3"/>
    </inkml:brush>
  </inkml:definitions>
  <inkml:trace contextRef="#ctx0" brushRef="#br0">93635 22400 564,'-23'23'94,"3"1"-20,1-1-20,2 1-20,2 0-10,-1 1-1,1 1 0,-1 1-1,1 0-2,0 1-4,2-1-3,1 0-3,1 0-3,2-3-1,3-1 1,1-3-2,1 0-1,2-1-6,0 1-3,2 0-5,1-3-1,2-1 1,2-4 2,2-3 2,3-1-9,7 0-22,5 0-22,7 0-21,-1-2-3,-5-3 16,-7-2 14,-5-4 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4"/>
    </inkml:context>
    <inkml:brush xml:id="br0">
      <inkml:brushProperty name="width" value="0.03454" units="cm"/>
      <inkml:brushProperty name="height" value="0.03454" units="cm"/>
      <inkml:brushProperty name="color" value="#00BFF3"/>
    </inkml:brush>
  </inkml:definitions>
  <inkml:trace contextRef="#ctx0" brushRef="#br0">94745 22916 637,'0'-12'68,"0"8"-8,0 8-8,0 8-9,0 4-7,0 1-6,0 1-7,0 1-7,-1 0-4,0 1-3,-2-1-3,0 1-4,-2-1-1,0 1 1,-1-1-1,-1 1 1,-1-2-7,2-1-11,1-3-12,0-1-11,1-4-9,1-6-6,-1-6-6,0-6-5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4"/>
    </inkml:context>
    <inkml:brush xml:id="br0">
      <inkml:brushProperty name="width" value="0.03219" units="cm"/>
      <inkml:brushProperty name="height" value="0.03219" units="cm"/>
      <inkml:brushProperty name="color" value="#00BFF3"/>
    </inkml:brush>
  </inkml:definitions>
  <inkml:trace contextRef="#ctx0" brushRef="#br0">94700 23324 683,'8'-28'5,"0"5"6,-1 7 5,1 5 5,0 4 3,2 1 2,0 1 0,1 0 2,2 1-1,2 0-4,1 0-3,3 1-4,0-1-2,-1 2 1,-1 0-1,-1 2 1,0 0-4,0 0-6,-1 0-9,1 0-6,-2 0-7,-1 2-9,-2 0-7,-2 2-9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4"/>
    </inkml:context>
    <inkml:brush xml:id="br0">
      <inkml:brushProperty name="width" value="0.04049" units="cm"/>
      <inkml:brushProperty name="height" value="0.04049" units="cm"/>
      <inkml:brushProperty name="color" value="#00BFF3"/>
    </inkml:brush>
  </inkml:definitions>
  <inkml:trace contextRef="#ctx0" brushRef="#br0">95612 22644 543,'0'-29'2,"-2"5"5,0 5 3,-2 5 4,1 6 7,1 8 12,0 8 10,2 7 12,-1 6 0,0 1-9,-2 3-9,0 1-9,-1 1-6,0 1-1,0-1-2,0 0-2,0 0-4,1-1-4,-1-1-5,0-1-4,0-2-6,2-3-6,0-3-7,2-3-5,1-2-5,2-1-6,2 0-4,2-2-5,0-1 1,1-2 5,0-3 8,0 0 5,-1-2 4,1 0 1,0 0 0,0 0 1,0-2 0,1 0 1,2-3 0,0-2 0,0-1 1,-1 0 2,-1 1 1,0-1 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4"/>
    </inkml:context>
    <inkml:brush xml:id="br0">
      <inkml:brushProperty name="width" value="0.04945" units="cm"/>
      <inkml:brushProperty name="height" value="0.04945" units="cm"/>
      <inkml:brushProperty name="color" value="#00BFF3"/>
    </inkml:brush>
  </inkml:definitions>
  <inkml:trace contextRef="#ctx0" brushRef="#br0">96039 23087 444,'14'-35'2,"-4"6"1,-4 7 4,-4 7 1,-5 8 10,-4 10 13,-5 10 15,-5 9 15,-2 5 1,0 1-10,2-1-11,1 1-11,1-2-7,1-2-4,1-1-3,0-3-4,2-1-2,3-3-2,1-1 0,2-2-2,6-4-6,11-5-12,12-4-11,9-5-12,7-6-6,1-6 0,0-5-2,2-6 0,-3-3 2,-6 3 5,-5 2 6,-7 1 6,-4 3 5,-3 3 6,-2 3 4,-4 3 6,-2 1 5,-2 2 6,-3 1 6,0 1 6,-4 0 8,0 2 10,-3 1 10,-2 0 10,0 3 1,0 4-10,2 4-10,1 4-9,-1 2-6,2 1-3,-1 1-4,0 2-3,0 0-3,2 3-2,0 1-3,2 3-2,0-1-1,0-1-1,0-3-1,0-1 0,1-1-6,2-1-8,2 1-9,2-1-8,1 1-6,-1-2-4,1-1-4,0-1-3,0-2-1,2-2 1,0-4 2,1-2 1,0-2 5,0 0 5,-2 0 7,-1 0 6,0-1 4,0-1-1,0 0 1,0-1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5"/>
    </inkml:context>
    <inkml:brush xml:id="br0">
      <inkml:brushProperty name="width" value="0.04285" units="cm"/>
      <inkml:brushProperty name="height" value="0.04285" units="cm"/>
      <inkml:brushProperty name="color" value="#00BFF3"/>
    </inkml:brush>
  </inkml:definitions>
  <inkml:trace contextRef="#ctx0" brushRef="#br0">97950 22118 513,'7'-8'3,"-1"1"7,0-1 7,-2 0 6,2 2 5,2 6 4,3 4 4,4 6 3,-1 2 0,-1 3-6,-3 2-4,-1 1-6,0 2-2,0 1 1,1 1 2,2 1 0,-2 1-1,-1-1-3,-2 1-4,-2-1-3,-2 2-5,0 3-5,-2 3-4,0 3-5,-5 1-7,-6 2-9,-7 1-8,-7 1-10,-2-3 0,5-6 7,3-6 8,5-5 8,1-3-4,0-1-14,0 1-15,1 0-14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5"/>
    </inkml:context>
    <inkml:brush xml:id="br0">
      <inkml:brushProperty name="width" value="0.05026" units="cm"/>
      <inkml:brushProperty name="height" value="0.05026" units="cm"/>
      <inkml:brushProperty name="color" value="#00BFF3"/>
    </inkml:brush>
  </inkml:definitions>
  <inkml:trace contextRef="#ctx0" brushRef="#br0">99850 19939 437,'0'-14'4,"0"1"9,0 2 7,0 2 8,2 6 8,6 8 4,4 9 6,5 10 6,1 4-1,-1 2-5,-2 2-6,-3 3-6,0-1-5,0 0-4,-1-1-3,1-1-6,-1 0-1,-3 2-3,-1 3-1,-2 1-1,-1 1-3,0 0-2,0 0-4,0 0-4,-1 1-3,0 0-7,-2 2-7,0 1-5,-3 0-3,0 0 1,-3 0 1,-2 0 0,-1-1 1,1-2 0,-1-2-1,0-2-1,0-1 1,-2-3-1,0-2 1,-1-1 0,0-4 0,0-2-2,2-2 0,1-4-2,0-3 1,0-1 2,1-2 1,-1-2 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26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99500 23048 439,'0'-12'23,"2"5"4,0 6 4,2 6 4,0 4 0,2 1-6,0 3-4,1 2-5,0 1-3,0 3 0,-2 1 0,0 3-1,-1-1-1,0 0-2,-1-1-1,1 0-3,0-2-1,-2 2-2,0 1-2,-2 1-2,0 0 0,0-3 1,0-1-1,0-3 1,0-1 1,0-1 1,0 0 1,0-2 0,4-4 4,8-6 7,7-8 6,9-6 6,4-7 1,2-5-6,3-6-6,1-6-6,2-5-7,4-2-9,2-4-9,4-2-10,-3 3-15,-8 7-22,-8 7-21,-7 9-23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49"/>
    </inkml:context>
    <inkml:brush xml:id="br0">
      <inkml:brushProperty name="width" value="0.03414" units="cm"/>
      <inkml:brushProperty name="height" value="0.03414" units="cm"/>
      <inkml:brushProperty name="color" value="#00BFF3"/>
    </inkml:brush>
  </inkml:definitions>
  <inkml:trace contextRef="#ctx0" brushRef="#br0">29072 42359 644,'-19'-7'5,"7"2"10,8 2 10,8 2 9,4 0 3,0-2-5,0-2-6,-1-1-6,2-2-3,0 2-2,1 1-2,2 0-2,0 1-1,1-2-1,1 0-1,1-1 0,0 0-1,-1 0-1,0 2 0,-2 1-1,0 0-1,1 2 1,2 0-1,0 2 0,1 0 0,-1 0 0,1 0 0,-1 0 0,0 0 0,0 2-2,-2 0-1,-1 2-1,0-1 0,0 2 1,-1-2 0,1 1 2,0-1-2,0 0-1,-1-2-2,1 0-3,0-1-1,2 0-2,0 0-1,1 0-3,-1-1-1,-1 0-4,-2-2-2,-2 0-4,-1 0-3,0 0-6,-1 2-4,1 1-5,-1 0-1,0 3 2,-2 2 1,0 2 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49"/>
    </inkml:context>
    <inkml:brush xml:id="br0">
      <inkml:brushProperty name="width" value="0.0342" units="cm"/>
      <inkml:brushProperty name="height" value="0.0342" units="cm"/>
      <inkml:brushProperty name="color" value="#00BFF3"/>
    </inkml:brush>
  </inkml:definitions>
  <inkml:trace contextRef="#ctx0" brushRef="#br0">30125 42600 643,'-15'1'9,"4"4"17,3 2 17,3 3 18,1 3 2,0 0-13,0 1-12,0 1-13,0 2-8,0 1-4,0 3-5,1 2-5,-2 2-3,2 6-4,-1 5-4,0 5-4,0 3-3,0 6-4,0 2-4,0 5-4,0 2-3,1-1-3,-1 1-4,0 0-2,0-5 0,2-9 5,0-8 5,2-9 6,0-6 2,0-3 0,0-3 1,0-2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0"/>
    </inkml:context>
    <inkml:brush xml:id="br0">
      <inkml:brushProperty name="width" value="0.03962" units="cm"/>
      <inkml:brushProperty name="height" value="0.03962" units="cm"/>
      <inkml:brushProperty name="color" value="#00BFF3"/>
    </inkml:brush>
  </inkml:definitions>
  <inkml:trace contextRef="#ctx0" brushRef="#br0">55577 41443 555,'-15'-8'5,"2"2"9,2 1 9,3 1 10,1 1 7,2 3 5,2 4 6,2 2 6,1 5-5,0 6-13,0 5-13,0 7-14,-1 1-7,-2 0-3,-2-1-2,-2-1-1,0-3-6,2-3-7,2-5-7,2-3-8,4-5-2,4-6 2,5-6 3,6-6 3,2-5 2,3-5 2,1-5 1,3-5 2,-1-1 2,0 3 4,-1 3 3,0 3 3,-4 4 4,-3 3 4,-5 4 3,-3 4 5,-3 4 1,-2 4 1,-2 4 1,-2 4 1,-4 4-1,-4 3 0,-5 5-2,-5 3-1,-3 3-2,1-1-2,-1 0-2,0 1-2,1-3-2,1-3-1,1-5-2,1-3-2,5-5 0,10-4 1,10-6 2,10-4 0,3-3 2,-2 2 1,-1 1 1,-2 0 1,-3 2 0,-1 2-2,-2 2-2,-2 2-2,-4 3-2,-6 2 0,-6 3-1,-6 4-1,-3 0 0,-1-1 0,-1-1 0,-1-1 1,-1 0 1,1 0 0,-1-1 1,0 1 0,0-1 2,-1 0 2,-1-2 2,-1-1 2,1 0 2,1-2 2,2-1 3,3 0 1,5-2 4,8-1 3,9 0 3,10-1 3,5-2-2,5-1-9,3 0-10,4-1-8,3-1-7,1 0-8,0 0-6,2 0-7,-1 1-6,-1 0-2,-3 2-4,-2 0-4,-3 1 2,-5-2 9,-5 0 6,-4-1 9,-5-2 1,1 2-5,-2-1-4,0 0-4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0"/>
    </inkml:context>
    <inkml:brush xml:id="br0">
      <inkml:brushProperty name="width" value="0.0392" units="cm"/>
      <inkml:brushProperty name="height" value="0.0392" units="cm"/>
      <inkml:brushProperty name="color" value="#00BFF3"/>
    </inkml:brush>
  </inkml:definitions>
  <inkml:trace contextRef="#ctx0" brushRef="#br0">30729 41590 561,'-2'-27'25,"-2"11"8,-4 9 9,-2 10 7,-1 6 1,1 3-9,0 4-7,2 2-9,0 2-4,0 1 0,1 1-2,-1 1-1,-1 1-1,-2 3-3,-2 1-3,-1 3-1,-3 1-4,-1 2-4,-3 2-3,-1 2-3,-2 4-4,-1 4-3,-1 6-1,-1 4-4,0 5 0,1 3-2,1 5 1,1 3-1,2-1 0,1-9 2,3-7 2,1-8 1,2-2-5,1 4-15,1 4-13,0 4-14,3-5-1,3-13 12,2-12 11,4-12 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1"/>
    </inkml:context>
    <inkml:brush xml:id="br0">
      <inkml:brushProperty name="width" value="0.03163" units="cm"/>
      <inkml:brushProperty name="height" value="0.03163" units="cm"/>
      <inkml:brushProperty name="color" value="#00BFF3"/>
    </inkml:brush>
  </inkml:definitions>
  <inkml:trace contextRef="#ctx0" brushRef="#br0">32355 42244 695,'-21'-7'-11,"3"2"20,4 2 21,5 2 20,2 2 5,2 2-11,2 2-11,2 2-11,1 1-6,-2 3-1,0 2-1,-2 1-1,2 1-3,2-3-5,4-1-6,2-2-5,2-2-3,2-2-2,0-3-3,1 0-2,1-4 0,1-2 3,1-4 2,2-2 3,-2-2-2,-1-3-4,-3-2-4,-1-1-5,-2-1 0,0 3 6,-2 1 6,0 3 5,-3 0 5,-3 2 5,-2 1 3,-3 1 5,-2 1-1,0 2-5,0 2-4,1 2-6,-1 3-4,2 4-6,1 3-6,0 5-6,1 1-3,1-1 0,-1-1-2,0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1"/>
    </inkml:context>
    <inkml:brush xml:id="br0">
      <inkml:brushProperty name="width" value="0.03933" units="cm"/>
      <inkml:brushProperty name="height" value="0.03933" units="cm"/>
      <inkml:brushProperty name="color" value="#00BFF3"/>
    </inkml:brush>
  </inkml:definitions>
  <inkml:trace contextRef="#ctx0" brushRef="#br0">33219 42816 559,'-29'-7'13,"5"2"7,5 2 8,5 2 7,2 1 1,1 0-5,-1 0-5,0 0-5,0 0-4,-1 2 0,-1 0-3,-1 2 0,-1 1-1,0 3-1,1 4 0,-1 2 0,0 2-1,-2 1 0,0 1 0,0 1 1,-1 1-2,2 1-2,3 1-1,1 1-3,1 1 0,1-1 0,-1 1 0,0-1 0,1 1 0,2-1-1,3 1 0,1-1 0,1-1-1,2-1 1,0-3-1,2-1 0,1-2 0,2-1-1,2-1 0,2 0-1,1-2-1,3-1 2,2 0 0,2-2 1,1-1-2,4-2-3,4-3-4,2 0-5,2-2-3,2 0-5,2 0-4,3 0-4,-1-2-4,-2-2-2,-2-4-4,-1-2-2,-3-1 0,0 1 4,-1 0 4,-1 2 4,-1 0 2,-3 0 0,-1 1-1,-2-1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4"/>
    </inkml:context>
    <inkml:brush xml:id="br0">
      <inkml:brushProperty name="width" value="0.03411" units="cm"/>
      <inkml:brushProperty name="height" value="0.03411" units="cm"/>
      <inkml:brushProperty name="color" value="#00BFF3"/>
    </inkml:brush>
  </inkml:definitions>
  <inkml:trace contextRef="#ctx0" brushRef="#br0">51837 48175 644,'-6'-7'8,"6"2"14,4 2 16,6 2 14,3 0 3,3 0-9,3-2-8,3 0-10,1-1-6,-1 1-5,-1-2-4,-1 2-4,3-2-4,5-2-3,6-2-3,7-1-3,0-2-3,-4 2-2,-4 1-2,-3 1-3,-4 1-2,-2 2 0,-1 2 0,-2 2-1,-3 2-2,-1 2-4,-3 2-3,-1 2-3,-3 1-2,-2 1-2,-4 1-1,-2 2-1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4"/>
    </inkml:context>
    <inkml:brush xml:id="br0">
      <inkml:brushProperty name="width" value="0.02916" units="cm"/>
      <inkml:brushProperty name="height" value="0.02916" units="cm"/>
      <inkml:brushProperty name="color" value="#00BFF3"/>
    </inkml:brush>
  </inkml:definitions>
  <inkml:trace contextRef="#ctx0" brushRef="#br0">53062 48500 754,'-21'2'-8,"7"4"18,5 3 17,6 5 18,3 3 4,0 3-9,0 3-9,0 3-9,0 1-7,-2 1-5,0-1-5,-1 1-6,-1 1-3,2 4-4,0 4-4,2 4-3,0 0-4,0-6-5,0-4-6,0-5-4,1-5-4,2-5 0,2-5-2,1-4-1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4"/>
    </inkml:context>
    <inkml:brush xml:id="br0">
      <inkml:brushProperty name="width" value="0.0412" units="cm"/>
      <inkml:brushProperty name="height" value="0.0412" units="cm"/>
      <inkml:brushProperty name="color" value="#00BFF3"/>
    </inkml:brush>
  </inkml:definitions>
  <inkml:trace contextRef="#ctx0" brushRef="#br0">55062 47466 534,'0'-12'8,"2"8"19,0 8 16,2 8 19,-1 4 2,-1 1-12,0 1-12,-2 1-11,1 3-7,0 7-1,2 5-1,0 6-1,0 5-2,0 2-3,-2 4-3,0 2-3,-1 4-3,0 5-2,0 6-2,0 4-3,0-1-2,0-6 0,0-5-1,0-6-1,-1-2-2,0 4-3,-2 2-3,0 3-3,-1 2-2,0-1-1,0 1-2,1 0-2,-2-4-3,0-7-3,-2-6-3,0-7-5,0-8 1,1-6 5,1-7 3,0-6 5,1-6 0,-2-3 0,0-2-3,-1-4-1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5"/>
    </inkml:context>
    <inkml:brush xml:id="br0">
      <inkml:brushProperty name="width" value="0.0315" units="cm"/>
      <inkml:brushProperty name="height" value="0.0315" units="cm"/>
      <inkml:brushProperty name="color" value="#00BFF3"/>
    </inkml:brush>
  </inkml:definitions>
  <inkml:trace contextRef="#ctx0" brushRef="#br0">54583 47677 698,'-8'-6'6,"2"2"12,1 4 11,0 2 13,1 4 1,0 4-8,0 4-8,1 3-8,-3 4-3,-4 3-1,-4 3 1,-3 3 0,-2 1-3,1 0-7,0 1-6,3-1-8,-1-1-6,0-2-4,1-1-5,-1-3-4,2-3-1,2-3 0,4-4 0,3-4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5"/>
    </inkml:context>
    <inkml:brush xml:id="br0">
      <inkml:brushProperty name="width" value="0.04114" units="cm"/>
      <inkml:brushProperty name="height" value="0.04114" units="cm"/>
      <inkml:brushProperty name="color" value="#00BFF3"/>
    </inkml:brush>
  </inkml:definitions>
  <inkml:trace contextRef="#ctx0" brushRef="#br0">55450 48000 534,'22'1'30,"-1"4"-1,-3 2 0,-1 3-1,-1 2 0,-1 0-1,1-1-2,-1 1-2,1 0-1,0 0-1,-1-1-1,1 1-1,-1-1 0,-1-1-1,-1 0-1,0-2 0,-3 1 1,-1 1 1,-2 3 1,-2 2 1,-4-1-6,-6-3-15,-6-3-13,-5-2-15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7"/>
    </inkml:context>
    <inkml:brush xml:id="br0">
      <inkml:brushProperty name="width" value="0.03943" units="cm"/>
      <inkml:brushProperty name="height" value="0.03943" units="cm"/>
      <inkml:brushProperty name="color" value="#00BFF3"/>
    </inkml:brush>
  </inkml:definitions>
  <inkml:trace contextRef="#ctx0" brushRef="#br0">61538 47633 557,'8'-6'28,"0"4"3,0 4 3,0 4 4,0 3-2,-1 1-4,1 3-6,0 2-4,-1 1-5,-2 1-1,-3 1-3,0 1-1,-2 2-2,2 3 0,0 3 1,1 3-1,1 0-1,-2 0-1,0-1-2,-2-1-2,-1 0-1,-4 1-1,-2 0-2,-3 2-2,-3 1-1,0 1-1,-1 1 0,-1 0-1,-1 0-1,-1-1 3,-2-3 0,1-2 1,-2-2 0,0-5-2,1-3-3,-1-4-1,1-4-3,-1-1 1,0-2-1,1-2 1,-1-3-1,1-4-1,-1-4 1,1-4-1,0-4-1,0-3 0,2-5 0,1-3-2,2-3 1,1 1 3,2 0 1,2 0 1,2 0 3,1 3 0,0 1 2,2 3 0,0 1 3,2 2 1,0 3 4,2 1 1,0 2 2,0 1-1,0 0 0,0 2 0,2 0 2,4-2 3,4 0 5,3-1 4,2 1 1,-1 2 0,0 4 0,-2 2 0,1 3-1,3 2-1,3 2-2,4 2-1,0 2-1,2 3-1,1 4-2,1 2-1,1 2-1,-1 3-3,0 1-1,1 3-2,-1-1-3,-1 0-4,-1-1-3,-1-1-3,-1-2-2,-2-3-2,0-3-2,0-2-1,-2-3-3,-1-1-5,-1-1-5,-1 0-5,-1-3-3,-1-1-1,0-2-1,-2-2-2,-1-1 1,-1-2 4,0 0 3,-2-1 3,-1-2 4,0 0 5,-2-2 5,0 0 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7"/>
    </inkml:context>
    <inkml:brush xml:id="br0">
      <inkml:brushProperty name="width" value="0.04072" units="cm"/>
      <inkml:brushProperty name="height" value="0.04072" units="cm"/>
      <inkml:brushProperty name="color" value="#00BFF3"/>
    </inkml:brush>
  </inkml:definitions>
  <inkml:trace contextRef="#ctx0" brushRef="#br0">64914 47633 540,'-14'-6'54,"3"4"-5,3 4-6,2 4-4,2 3-5,-2 1-4,0 3-4,-1 2-5,-1 2-2,0 3 0,1 3-1,-1 3-1,0 2-1,0 0-1,0 2-1,0 1-2,1 0-1,1 1-2,0-1-3,2 0-3,1 0-1,2-1-1,2-2 0,2 1-1,2-4-2,3-2-5,4-3-4,2-2-6,3-4-4,1-3-3,3-3-5,1-2-4,2-4-2,1-4-2,1-4-1,1-4-1,-1-3 0,0-3 2,-1-3 3,-1-3 2,-3 0 2,-3 2 4,-4 5 3,-4 1 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1"/>
    </inkml:context>
    <inkml:brush xml:id="br0">
      <inkml:brushProperty name="width" value="0.03257" units="cm"/>
      <inkml:brushProperty name="height" value="0.03257" units="cm"/>
      <inkml:brushProperty name="color" value="#00BFF3"/>
    </inkml:brush>
  </inkml:definitions>
  <inkml:trace contextRef="#ctx0" brushRef="#br0">57311 40028 675,'-13'-8'59,"8"0"-7,7 0-9,6 1-9,6-1-6,5 2-4,5 1-4,5 0-6,3 1-1,1 1-2,1-2 0,1 2-1,-3-1-5,-4 2-8,-5 0-8,-4 2-10,-5 0-2,-1 0 2,-2 0 3,-2 0 2,-3 1-3,-3 2-11,-2 2-11,-4 2-10,-1 0-1,-2-1 8,0-1 8,-1 0 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8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66144 47822 472,'-7'-5'73,"2"4"-15,2 6-17,2 4-17,1 4-8,0 1-2,0 3-1,0 2-1,-1 1-3,0 1-1,-2 1-2,0 1-3,-1 0-1,-2 1-3,0-1-1,-1 1-3,-1-2-1,2-1-1,1-3-2,0-1-1,1-3 0,1-1 0,-1-2 0,0-2 1,0-5-6,2-6-13,0-8-12,2-6-13,0-3 0,2 1 12,0 1 11,2 1 12,-1 1 7,-1 2 2,0 3 3,-1 1 3,-1 2 3,1 0 5,2 2 5,0 1 6,1 0 6,0 0 7,0 0 6,0 0 8,0 0 4,2 0 1,0 0 1,1 0 2,1 1-4,2 0-9,0 2-8,1 0-9,1 1-6,0 0-2,-1 0-2,1 0-3,0 0-2,0 0-2,-1 0-1,1 0-2,0 0-4,1 0-6,1 0-6,2 0-6,-2-1-13,-3-3-16,-3-4-17,-3-2-17,-1-2 1,-2 1 19,0-1 17,-2 0 20,0 0 10,0-2 4,0 0 4,0-1 3,0 1 4,0 1 1,0 2 2,0 2 3,0 2 6,0-1 11,0 0 11,0 0 12,0 4 9,0 8 5,0 8 7,0 7 5,0 5-3,-2 1-12,0 1-14,-2 1-12,0 1-8,1 3-2,-1 1-2,0 2-1,0 2-6,2 1-9,0 0-7,2 2-8,0-2-8,0-2-4,0-3-6,0-3-4,1-5-8,4-5-6,2-6-9,3-7-6,1-3 0,-2-4 11,-2-2 9,-2-3 10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9"/>
    </inkml:context>
    <inkml:brush xml:id="br0">
      <inkml:brushProperty name="width" value="0.04615" units="cm"/>
      <inkml:brushProperty name="height" value="0.04615" units="cm"/>
      <inkml:brushProperty name="color" value="#00BFF3"/>
    </inkml:brush>
  </inkml:definitions>
  <inkml:trace contextRef="#ctx0" brushRef="#br0">67672 47902 476,'-2'-20'28,"-2"5"4,-3 6 5,-3 6 4,-2 5 1,2 2-5,1 4-5,1 2-4,-1 2-4,0 3-2,-2 2-3,0 1-1,0 2-2,1 1 0,0 1 1,2 1-1,1 1 0,1 1-1,0 1-3,2 1 0,0-1-3,2-2-2,0-1-1,2-2-3,1-4 0,4-1 0,2-4 2,3-3 0,4-3-2,2-4-9,3-4-7,3-4-8,1-4-7,1-5-7,-1-5-5,1-5-7,-1-3-1,1-3 2,-1-1 4,1-2 2,-3-1 5,-1 2 5,-5 0 5,-1 1 5,-3 2 5,-1 1 4,0 3 5,-2 2 5,-1 2 4,-2 5 3,-3 3 3,0 4 3,-4 4 10,0 2 15,-3 4 15,-2 3 16,0 2 1,2 5-12,2 4-14,2 3-12,1 4-7,-2 1-4,0 3-3,-1 1-3,-1 1-3,2 1-4,0-1-2,2 0-5,0 1-3,0 1-5,0 1-4,0 1-4,0-2-6,0-2-6,0-3-5,0-3-6,0-2-4,0-3-4,0-1-1,0-2-4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39:59"/>
    </inkml:context>
    <inkml:brush xml:id="br0">
      <inkml:brushProperty name="width" value="0.04478" units="cm"/>
      <inkml:brushProperty name="height" value="0.04478" units="cm"/>
      <inkml:brushProperty name="color" value="#00BFF3"/>
    </inkml:brush>
  </inkml:definitions>
  <inkml:trace contextRef="#ctx0" brushRef="#br0">68964 47174 491,'7'-14'3,"-1"3"6,0 2 5,-2 4 7,1 1 2,2 0 1,2 0-1,1 1 0,3 0 0,0 3 0,1 4 1,1 2 0,1 4-1,-1 4-1,1 3-1,-1 5-1,0 2-1,-3 1-1,-1 1 1,-2 1 0,-2 0-1,-2 2-2,-3 1-2,0 1-2,-4 1-1,-2 4 1,-4 3-1,-2 3 1,-3 0-4,-3 2-10,-3-2-8,-3 2-9,-2-2-10,-1-1-10,-1 0-11,0-1-9,0-5-6,5-8 3,3-7 1,5-8 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0"/>
    </inkml:context>
    <inkml:brush xml:id="br0">
      <inkml:brushProperty name="width" value="0.04606" units="cm"/>
      <inkml:brushProperty name="height" value="0.04606" units="cm"/>
      <inkml:brushProperty name="color" value="#00BFF3"/>
    </inkml:brush>
  </inkml:definitions>
  <inkml:trace contextRef="#ctx0" brushRef="#br0">70800 45845 477,'0'-13'0,"2"4"0,0 6 0,2 5 0,0 2 7,2 3 12,0 2 13,1 2 13,1 1 4,0 1-2,0 1-5,0 2-3,-1 0-3,-1 1-4,-1 1-5,0 1-2,-1 2-4,2 3-3,0 3-2,2 3-2,-1 1-3,1-2 0,0 0-2,0-1-1,-1 1-1,-1 1-3,0 2-1,-2 3-3,0 0-1,0 0-3,0 0-3,0 1-3,-1 0-2,-2 4 0,-2 2-1,-2 4-1,-1 0-2,0-2-4,0-2-4,0-2-3,0-3-2,0-3-1,0-5-1,1-4 0,-1-3 0,0-4-1,0-5 1,0-3-1,-1-3 1,0-2-2,-1-3 0,-1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5"/>
    </inkml:context>
    <inkml:brush xml:id="br0">
      <inkml:brushProperty name="width" value="0.03839" units="cm"/>
      <inkml:brushProperty name="height" value="0.03839" units="cm"/>
      <inkml:brushProperty name="color" value="#00BFF3"/>
    </inkml:brush>
  </inkml:definitions>
  <inkml:trace contextRef="#ctx0" brushRef="#br0">70566 48564 573,'-7'-7'4,"2"-1"10,2 0 9,2 0 10,2 3 3,4 6 0,2 6 0,3 6-2,1 4-2,0 5-4,-2 3-3,0 5-4,-3 1-3,-1 0-4,-2 0-2,-2 1-3,-1-2-1,0 0 1,0-1 1,0-1 1,0-3-2,0-3-5,0-5-4,0-3-6,2-5-2,2-4 1,3-6 1,4-4 1,3-8 1,7-11 2,5-11 0,7-10 2,2-7 1,0-2-2,0-2-1,0-1-1,0 1-3,-3 6-4,-2 6-4,-1 6-4,-4 5-3,-2 3-4,-2 5-2,-4 4-3,-3 2-5,-1 2-8,-2 3-7,-2 1-7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6"/>
    </inkml:context>
    <inkml:brush xml:id="br0">
      <inkml:brushProperty name="width" value="0.03687" units="cm"/>
      <inkml:brushProperty name="height" value="0.03687" units="cm"/>
      <inkml:brushProperty name="color" value="#00BFF3"/>
    </inkml:brush>
  </inkml:definitions>
  <inkml:trace contextRef="#ctx0" brushRef="#br0">78778 47442 596,'-2'-18'57,"-3"11"-3,-5 10-2,-4 11-3,-3 7-5,-1-1-8,-3 2-9,-1 2-8,-2-1-6,1 0-2,0 1-2,-1-1-3,-1 2-2,-3 1-2,-3 3-3,-2 1-3,0-2 0,7-5 1,5-7 1,7-5 2,9-6 1,14-4 1,13-6 2,15-4 1,3-2 0,-4 1-2,-6 0-2,-4 2-2,-1 1-2,1 0 0,3 2-3,1 1 0,-1 1-1,-3 3 2,-5 4 1,-3 2 2,-4 2 1,-1-2 1,-2-1 1,-2 0 1,-3-3 1,-3-4 4,-2-4 2,-4-4 2,-1-3 0,1-1-5,-1-3-5,0-1-4,0-4-4,2-1-5,0-4-5,2-3-4,0-1-5,0 1-7,0 2-7,0 0-6,1 2-2,2 3 4,2 3 4,2 3 3,0 2 4,-1 4 7,-1 3 4,0 3 7,-1 1 2,0 0 1,0 0 1,0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6"/>
    </inkml:context>
    <inkml:brush xml:id="br0">
      <inkml:brushProperty name="width" value="0.04204" units="cm"/>
      <inkml:brushProperty name="height" value="0.04204" units="cm"/>
      <inkml:brushProperty name="color" value="#00BFF3"/>
    </inkml:brush>
  </inkml:definitions>
  <inkml:trace contextRef="#ctx0" brushRef="#br0">80712 46561 523,'0'-13'79,"0"8"-12,0 7-13,0 6-13,0 5-9,0 5-2,0 4-3,0 3-4,0 3-1,-2 1-3,0 0-1,-1 2-2,-1 0-2,2-1-3,0-2-2,2 1-2,-1-2-3,0 0-1,-2 1-2,0-1-2,-1 0-3,0-1-4,0-1-5,0-1-4,0-2-5,1-3-7,-1-3-6,0-3-6,0-5-6,2-6-6,0-8-4,2-6-6,1-5 3,2-1 13,2-3 12,2-1 12,0 0 9,-1 1 2,-1 2 4,0 3 3,-1 1 2,0 0 1,0 2 0,0 1 1,0 1 5,1 1 8,1 0 10,2 2 9,0 1 4,0 2 1,-1 2 0,1 2 1,0 1-2,2-2-5,0 0-5,1-1-6,1-1-3,0 2-5,-1 0-3,1 2-5,-1 0-3,1 0-3,0 0-4,0 0-4,-1 0-5,-1 0-8,-1 0-7,0 0-7,-2-2-3,-1-4 3,-1-4 4,0-3 3,-1-2 5,0 2 5,0 2 6,0 3 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7"/>
    </inkml:context>
    <inkml:brush xml:id="br0">
      <inkml:brushProperty name="width" value="0.04869" units="cm"/>
      <inkml:brushProperty name="height" value="0.04869" units="cm"/>
      <inkml:brushProperty name="color" value="#00BFF3"/>
    </inkml:brush>
  </inkml:definitions>
  <inkml:trace contextRef="#ctx0" brushRef="#br0">81746 46102 451,'7'-49'5,"-1"12"6,-1 11 6,0 12 6,-2 7 4,0-1 1,-2 0 0,0 0 1,-1 6 3,0 12 8,0 11 8,0 13 7,-2 7-2,0 4-9,-3 4-11,-2 4-10,0 2-6,1 3-3,1 2-4,0 1-2,1 2-5,1 0-5,-1-1-7,0 1-6,1 2-5,0 7-2,2 5-2,0 6-4,1-3-1,-2-11 1,0-12-1,-1-12 0,-1-8-5,2-2-12,0-3-10,2-3-11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7"/>
    </inkml:context>
    <inkml:brush xml:id="br0">
      <inkml:brushProperty name="width" value="0.03917" units="cm"/>
      <inkml:brushProperty name="height" value="0.03917" units="cm"/>
      <inkml:brushProperty name="color" value="#00BFF3"/>
    </inkml:brush>
  </inkml:definitions>
  <inkml:trace contextRef="#ctx0" brushRef="#br0">83159 46681 561,'-1'-13'22,"-2"3"8,-2 4 8,-2 4 7,-1 3 2,-2 2-6,0 2-7,-1 2-7,-2 2-4,-3 3-5,-4 3-3,-1 3-5,-4 3-2,-1 1-2,-3 3-1,-1 1-2,-2 1 0,-1 1 2,-1-1 1,0 1 1,0-3 0,3-2-2,3-3-2,3-2-2,3-3-1,3-1 1,3-1 1,3-1 1,5-1 1,6-1 0,7 0 0,8-2 0,4-1-1,5 0 0,3-2-2,5 0-1,2-2-1,2 2-4,2-2-2,3 1-4,-1 1-1,-2 0 0,-2 1-1,-1 2 0,-3-1-1,0-1-3,-1 0-2,-1-2-2,-1 0-3,-1 0-1,-1 0-2,-1 0-2,-1-1-2,1 0-2,-1-2-2,1 0-1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08"/>
    </inkml:context>
    <inkml:brush xml:id="br0">
      <inkml:brushProperty name="width" value="0.0456" units="cm"/>
      <inkml:brushProperty name="height" value="0.0456" units="cm"/>
      <inkml:brushProperty name="color" value="#00BFF3"/>
    </inkml:brush>
  </inkml:definitions>
  <inkml:trace contextRef="#ctx0" brushRef="#br0">85872 47121 482,'0'-15'6,"0"2"14,0 2 12,0 3 13,0 4 5,0 8-3,0 7-2,0 9-2,-1 3-5,0 1-4,-2-1-5,0 1-5,-1-1-4,0 0-2,0 1-2,1-1-3,-1-1-2,2-1-2,0-3-1,2-1-1,3-2-5,7-3-5,7-1-7,8-2-6,2-4-2,0-4 3,1-6 2,-1-4 4,0-5-1,-1-5-5,-1-5-5,-1-5-5,-2-2 0,-3-2 4,-3-1 4,-3 0 3,-3 0 6,-2 5 3,-4 4 6,-2 4 4,-5 1 3,-4 0 1,-6 1 2,-3-1 2,-7 4-3,-5 5-4,-7 6-5,-5 6-6,-4 7-2,-4 8 2,-2 7 1,-3 8 1,3 1-10,10-5-20,9-7-21,11-5-21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1"/>
    </inkml:context>
    <inkml:brush xml:id="br0">
      <inkml:brushProperty name="width" value="0.04826" units="cm"/>
      <inkml:brushProperty name="height" value="0.04826" units="cm"/>
      <inkml:brushProperty name="color" value="#00BFF3"/>
    </inkml:brush>
  </inkml:definitions>
  <inkml:trace contextRef="#ctx0" brushRef="#br0">56858 40250 455,'-36'14'11,"7"-3"-4,7-2-2,7-4-2,4 1 7,4 4 17,2 3 17,4 5 18,1 2 3,0 1-10,0 1-11,0 1-11,0 4-6,0 5-2,0 6-3,0 6-2,0 3-2,0 2-1,0 1-2,0 0-1,-1 1-3,-4 0-4,-2-1-4,-3 2-5,-2-4-3,0-3-5,0-3-4,1-5-4,-2-3-5,-2 0-2,-2-1-3,-1-1-4,-2-2 0,1-3 2,-1-4 2,1-1 2,-1-5 0,2-3-4,1-4-4,1-4-3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51:12.3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17356 13416 0,'0'0'0,"8"-45"0,5-39 0,7-24 15,5-21-15,17-87 0,5-24 16,-7 32-16,-6 22 0,-1 4 15,-2 1-15,0 13 0,0 9 16,-2-8-16,-3-5 16,1 11-16,-1 6 0,-7 49 15,-6 32-15,-4 24 0</inkml:trace>
  <inkml:trace contextRef="#ctx0" brushRef="#br0" timeOffset="4011.094">7326 6570 0,'0'0'0,"0"0"16,0 0-16,0 0 0,0 0 16,0 0-16,0 0 0,1 32 15,-1-32-15,3 29 0,1-8 16,-2 1-16,-1 3 0,-2 5 15,-3 6-15,-1 12 0,-3 0 0,-7 19 16,-5 5-16,-2-1 16,-2 1-16,-11 17 0,-1 1 15,-6 8-15,1-10 0,-20 36 16,-6 5-16,10-23 0,6-16 0,-3-4 16,-2 0-16,2-13 0,1-7 15,-4-3-15,-3-2 0,5-6 16,3-5-16,-6-1 0,-5 0 15,0-7-15,3-5 0,-6-4 16,-4-1-16,6-4 0,6-3 16,-6-3-16,-5-3 0,5-4 0,4-3 15,-10-3-15,-2-2 16,5-4-16,5-3 0,-7-3 0,-3-3 16,4 0-16,5 1 0,-3-8 15,-2-3-15,6-4 0,5-2 16,-4-9-16,-4-4 0,8-2 15,5-1-15,-6-12 0,-3-7 16,4 0-16,0 0 0,3-9 16,0-6-16,5 4 0,7 2 15,-6-12-15,-2-8 0,3 13 0,3 7 16,-1-8-16,-2-7 16,5 7-16,8 4 0,0-7 0,2-3 15,3 7-15,4 4 0,2-7 16,1-8-16,5 8 0,6 4 15,2-6-15,6-4 0,4 6 16,2 4-16,8-6 0,2-4 16,3 7-16,0 5 0,10-3 15,4-4-15,1 9 0,1 7 0,6-3 16,4-4-16,-4 4 0,1 2 16,6-5-16,6-1 0,0 8 15,-1 6-15,9-4 0,7-3 16,-1 4-16,-2 3 0,8-2 15,7 0-15,-9 10 0,-5 6 0,5 1 16,4 1-16,-7 1 16,-5 6-16,2 1 0,3 3 15,-11 6-15,-3 4 0,0 2 0,3 2 16,-5 5-16,-1 2 0,7 5 16,3 2-16,-1 1 0,-4 2 15,10 4-15,8 6 0,-7 5 16,-2 1-16,2 7 0,2 3 15,-10-2-15,-6-1 0,-5 2 16,-2 2-16,-6-3 0,-8-2 0,0-1 16,0 0-16,-3-2 15,-7-1-15,2-1 0,0 1 16,-3-1-16,1 0 0,0 2 0,2 1 16,-5 0-16,-2-1 0,1 0 15,-2 1-15,-5-10 0,0 0 16,-1 1-16,3 1 0,-2 1 15,0 1-15,-2-2 0,0-3 16,-1-2-16,-1 0 0,2 1 16,0-1-16,-2-1 0,-2-2 0,2 1 15,-1-1-15,0-1 0,-2 1 16,0-2-16,-1-2 0,0 0 16,0-1-16,-1-1 0,-1 0 15,1-2-15,-2 4 0,-1-3 16,-3 0-16,0 0 0,-2 1 15,-1 0-15,-1 1 0,-1 0 0,1 1 16,0 2-16,0 2 16,-1 1-16,2 0 0,5 2 15,3 0-15,4-3 0,4-3 0,-2-1 16,0-1-16,0 1 0</inkml:trace>
  <inkml:trace contextRef="#ctx0" brushRef="#br0" timeOffset="5678.5325">13629 10685 0,'0'0'0,"0"0"0,0 0 0,-27-21 16,14 11-16,-6 0 0,-4 0 15,-3 0-15,-3 1 0,-15-1 16,-6 1-16,-13-1 0,0 3 0,-18 2 16,-5 2-16,4 4 0,3 1 15,-17 6-15,-2 2 0,-2 2 16,11 2-16,-36 11 0,10-1 15,18-1-15,13-3 0,2 6 16,0 3-16,10-1 0,9-3 16,-3 4-16,-1 3 0,9 0 0,5 0 15,-3 4-15,-2 4 16,7-1-16,6-1 0,0 6 0,1 3 16,6-2-16,4-3 0,2 5 15,0 2-15,8-2 0,4-3 16,6 5-16,4 4 0,3-8 15,4-3-15,6 2 0,6 1 16,1-3-16,1-2 0,8 0 16,3 2-16,1-8 0,1-4 0,7 3 15,6 0-15,-2-2 0,0-2 16,7-1-16,3 0 16,-1-4-16,-2 0 0,7-2 0,4 0 15,-3-2-15,-1-2 0,8 1 16,6 3-16,-6-5 0,-3-1 15,6-1-15,4 1 0,-3 0 16,-3 1-16,7-2 0,6-1 16,-7-2-16,-5-1 0,15-2 15,7-3-15,-4-1 0,-6-2 16,5 0-16,4-1 0,-9-2 0,-5-2 16,7-4-16,4-5 15,-7 3-15,-6 1 0,2-2 0,2 0 16,2-3-16,0-4 0,2-2 15,1-2-15,-5 1 0,-2 0 16,4-2-16,0-3 0,-4-1 16,-2 1-16,1-5 0,2-2 15,-4-1-15,0-1 0,-1-4 16,-1-4-16,-7 0 0,-6 0 0,2 0 16,-1-1-16,-3-1 0,-3-1 15,-3-2-15,0-2 0,-6 4 16,-3 2-16,-2-2 0,0-2 15,-5-1-15,-2 0 0,-2 1 16,-4 1-16,-1 5 0,-4 3 0,-4-4 16,-1 0-16,-3 0 15,-2 4-15,-3-1 0,-4 1 16,-2 3-16,-2 2 0,-6-3 16,-4 0-16,-2 0 0,-2 2 0,-3 0 15,-3 0-15,-1 3 0,0 2 16,-5 0-16,-5 2 0,0 0 15,0-1-15,-5 3 0,-4 0 16,1 3-16,-2 4 0,-1 0 16,0 2-16,-2 2 0,-2 1 0,-7 1 15,-5 1-15,-1 2 0,-2 1 16,-5 0-16,-3 3 0,0 1 16,3 2-16,-3 2 0,-3 1 15,3 0-15,2 0 0,-3 3 16,-1 2-16,1 1 0,3 0 15,-2 1-15,-3 0 0,2 0 16,-1 1-16,-4 1 0,-2 2 16,0 3-16,2 0 0,-5 4 15,-3 5-15,6 1 0,6 1 0,1 2 16,3 3-16,4 0 0,3 0 16,-1 4-16,1 5 0,21-14 15,16-8-15,10-6 0</inkml:trace>
  <inkml:trace contextRef="#ctx0" brushRef="#br0" timeOffset="29347.9629">16347 2605 0,'0'0'0,"0"0"15,0 0-15,0 0 0,0 0 0,0 0 16,0 0-16,29-17 0,-29 17 0,25-7 16,-25 7-16,39-8 0,-16 5 15,5-1-15,2 0 16,4 1-16,1-2 0,13 0 0,4 0 15,13-1-15,1 1 0,3 2 16,0 0-16,12 0 0,-4 1 16,12 0-16,-2 1 0,-4-1 15,-4 1-15,13 1 0,-2 0 16,7 1-16,-6 1 0,28-2 16,-6 0-16,-8 0 0,-6-2 0,4 2 15,0 3-15,-3 1 0,-3 2 16,2-2-16,2 0 0,-4 3 15,-2 3-15,3-2 0,2-1 16,0-3-16,-2-1 0,2 0 16,3 1-16,0 0 0,2 0 0,4-5 15,3-3-15,-2-2 0,-1 1 16,6-1-16,4 0 16,-1 2-16,0-1 0,4 1 0,5-1 15,-5 1-15,-3 0 0,6 3 16,5-2-16,-4 2 0,-3 2 15,-1 0-15,1 2 0,-6 2 16,-5 3-16,4-2 0,2 0 16,-6 0-16,-4-2 0,1 1 15,1 0-15,-6 2 0,-2 1 0,-1-1 16,-1 0-16,-3 0 0,-3 1 16,-2-3-16,-1 1 0,-7 1 15,-6 0-15,-6 0 0,-5 2 16,-11-2-16,-8-1 0,-14-1 15,-9-3-15,-11-8 0,-9-5 16,-2 4-16,0 2 0,-1 2 0</inkml:trace>
  <inkml:trace contextRef="#ctx0" brushRef="#br0" timeOffset="30312.3425">19002 675 0,'0'0'0,"0"0"0,0 0 0,29-9 16,-18 6-16,6 0 0,5 2 16,7-2-16,0 1 0,4 4 15,2 2-15,-2 1 0,-2 1 0,4 6 16,-3 7-16,-5-2 15,-5-1-15,-4 9 0,-5 3 16,-7-1-16,-2-2 0,-10 4 16,-6 4-16,-1-3 0,-1-3 0,-2 4 15,-4 2-15,1-5 0,3-4 16,-4 4-16,0 1 0,4-5 16,2-4-16,3-6 0,1-4 15,5 4-15,2 6 0,0-4 16,1-4-16,1-3 0</inkml:trace>
  <inkml:trace contextRef="#ctx0" brushRef="#br0" timeOffset="30511.9649">19235 966 0,'0'0'0,"0"0"0,0 0 16,0 0-16,0 0 0,0 0 0,0 0 16,0 23-16,0-23 0,-1 23 15,1-23-15,-4 34 0,2-15 0,0 4 16,-2 4-16,1 0 15,0 1-15,-2 12 0,1 2 16,0-3-16,0-3 0,2 8 16,2-4-16,2-7 0,3-5 0,5-9 15,4-7-15,-3-1 0,-2-4 16,-1 0-16</inkml:trace>
  <inkml:trace contextRef="#ctx0" brushRef="#br0" timeOffset="30812.6261">19919 854 0,'0'0'0,"0"0"0,0 0 0,7 19 15,-7-19-15,6 20 0,-1-4 16,-1 1-16,1 2 0,-1 5 15,1 2-15,-1 10 0,0-1 0,2 15 16,-2 5-16,1-3 0,-2 0 16,-1 14-16,-1 3 15,0-6-15,0-5 0,-2 10 0,-3-1 16,0-10-16,-2-7 0,-4 1 16,-2-4-16,0-8 0,1-5 0,2-11 15,4-5-15,0-6 16</inkml:trace>
  <inkml:trace contextRef="#ctx0" brushRef="#br0" timeOffset="31062.292">19898 869 0,'0'0'0,"0"0"0,0 0 16,-18 18-16,18-18 0,-21 24 16,5-4-16,1 0 0,-2 3 0,-4 9 15,1-1-15,3-3 0,0-2 16,1 2-16,1-4 0,4-4 16,4-3-16,4-8 0,6-7 15,0-3-15,1-5 0,-1 3 16,-1 0-16,0 1 0</inkml:trace>
  <inkml:trace contextRef="#ctx0" brushRef="#br0" timeOffset="31211.9619">20164 899 0,'0'0'0,"0"0"0,0 0 0,0 0 16,29 4-16,-29-4 0,33 9 16,-15-4-16,2 0 0,9 5 15,2 1-15,-4 1 0,0 0 0,0 1 16,3 3-16,0 0 15,-6-4-15,-4-1 0</inkml:trace>
  <inkml:trace contextRef="#ctx0" brushRef="#br0" timeOffset="31662.4643">21367 1528 0,'0'0'0,"0"0"16,26 3-16,-7-1 0,2-1 0,13 0 15,7-1-15,9-1 16,-1 1-16,6-4 0,5 0 16,9-2-16,-2 0 0,17-1 0,2-1 15,-5 3-15,-5-1 0,14-1 16,1 0-16,-11 4 0,-5 1 0,33 0 15,-10-1-15,-16 1 16,-12 0-16,-1 2 0,-2 2 16,-11 0-16,-6 2 0,-4-1 15,-3-1-15,-7 1 0,-5-2 0,-2-1 16,-1-1-16,-11-6 0,-7-2 0,-3 2 16,-3 4-16,-1-1 15</inkml:trace>
  <inkml:trace contextRef="#ctx0" brushRef="#br0" timeOffset="32051.4368">23137 1126 0,'0'0'0,"0"0"16,0 0-16,33-1 0,-33 1 0,31 1 16,-8-1-16,2 1 0,0 2 15,11 1-15,4 2 0,-1-1 16,-1 1-16,12 2 0,2 0 16,-4 2-16,-1 0 0,9 2 15,-1 1-15,-6 1 0,-2-1 16,-3 1-16,0 3 0,0 1 15,-6 0-15,-6 0 0,-5 0 16,-6 0-16,-4 0 0,-12 2 16,-6 2-16,-9-4 0,-5 1 0,-23 5 15,-16 5-15,-13 3 0,-10 0 16,-47 15-16,-42 15 0,-78 33 16,15 0-16,-17 14 0,-11 11 15,81-38-15,54-25 0,39-18 16</inkml:trace>
  <inkml:trace contextRef="#ctx0" brushRef="#br0" timeOffset="35479.3555">15589 3716 0,'0'0'0,"0"0"16,0 0-16,0 0 0,25-3 0,-25 3 15,30-1-15,-30 1 0,43-1 16,-16 2-16,5 0 0,5 2 15,2 2-15,17 2 0,3 3 16,16 1-16,1 1 0,19 1 0,2-2 16,14 1-16,-1-1 0,17-1 15,1-3-15,44-5 0,-20-4 16,-13-7-16,-10-4 0,-15 5 16,-9 2-16,-8 5 0,-6 4 15,-8 2-15,-7-1 0,-3 6 16,-4 1-16,-6 5 0,-6 2 0,-4 5 15,-4 3-15,-7-2 0,-6 1 16,-11-7-16,-7-6 0,-6-4 16</inkml:trace>
  <inkml:trace contextRef="#ctx0" brushRef="#br0" timeOffset="35912.1741">16015 5032 0,'0'0'0,"0"0"16,0 0-16,0 0 0,0 0 0,0 0 15,39 0-15,-39 0 0,41 0 16,-13 0-16,8-1 0,2-1 0,4 0 16,21 0-16,8 1 15,15 0-15,-1-1 0,23 4 16,4 1-16,13 2 0,-7 2 0,49 5 16,11 3-16,-28-3 0,-19-1 0,5 2 15,4 0-15,-14-2 16,-10 0-16,10 0 0,7-1 15,-12-1-15,-7-2 0,10-1 16,8 0-16,-12-3 0,-8 0 16,12 2-16,8 0 0,-11 2 15,-7-1-15,7 1 0,6 0 16,-13 2-16,-8 0 0,-33-2 16,-22-3-16,-17-1 0</inkml:trace>
  <inkml:trace contextRef="#ctx0" brushRef="#br0" timeOffset="36098.9232">22563 4981 0,'0'0'0,"7"-5"16,-2 2-16,-2 1 0,1 1 15,-1 1-15,-1 1 0,0 4 16,0 0-16,-1 0 0,0-2 16,0 1-16</inkml:trace>
  <inkml:trace contextRef="#ctx0" brushRef="#br0" timeOffset="45579.533">11813 6947 0,'0'0'16,"0"0"-16,0 0 0,0 0 0,-16-14 15,16 14-15,0 0 0,0 0 0,-16-13 16,16 13-16,0 0 15,-7-10-15,7 7 0,2 2 0,2 0 16,0-1-16,2 0 0,1 2 16,3 2-16,1-1 0,1 2 15,2 1-15,-1 2 0,0 1 16,-1 1-16,-1 1 0,-1 2 16,-1 0-16,-2 3 0,-3 0 15,-1 2-15,-2 4 0,-2 0 0,-3-2 16,-3 2-16,-1-3 15,-3-2-15,-4 1 0,-1-2 16,-3-1-16,0-2 0,-2-3 0,-2-2 16,-1-3-16,0-3 0,-5-6 15,1-3-15,4-3 0,3-2 16,2-2-16,2-4 0,1-1 16,4 1-16,3-1 0,3-1 15,1 1-15,4-1 0,2 1 16,3 1-16,1 2 0,3 3 0,2 0 15,2 2-15,1 0 16,1 2-16,2 3 0,0 2 0,0 2 16,-1 2-16,1 2 0,-2 1 15,0 2-15,0 2 0,-2 1 16,-1 2-16,-2-2 0,-2-1 0,-1 4 16,-2 0-16,0 2 0,-3 1 15,-2 0-15,-3 2 16,-1 0-16,-3 0 0,-2 1 15,-1-1-15,-2-2 0,-1-1 0,-2-1 16,1-1-16,0-2 0,2-3 16,0-4-16,1-2 0,1-5 15,2 1-15,3-6 0,4 0 16,2-3-16,1-1 0,4-2 16,2-2-16,3 1 0,4 1 0,3-4 15,3 4-15,0 1 16,-1 2-16,2 4 0,2 3 15,-1 3-15,-1 3 0,-1 3 0,-2 2 16,-1 2-16,-2 4 0,0 2 16,-3 2-16,-2 3 0,-2-1 15,-2 3-15,-4 2 0,-3-1 16,-2 2-16,-4 0 0,-2-2 16,-3 2-16,-2-1 0,-4 0 15,-3-2-15,0-1 0,0-4 0,0-2 16,-1-4-16,1-4 15,1-2-15,1-4 0,1-2 0,3-4 16,1-3-16,5-2 16,2-4-16,4-1 0,2 0 0,3-1 15,2 0-15,1 2 0,0 1 16,1 3-16,0 1 0,2 0 0,0 3 16,-1 2-16,1 2 15,-1 4-15,-2 3 0,-3 6 16,-2 6-16,-7 10 0,-8 9 0,3-5 15,2-4-15,1-2 0</inkml:trace>
  <inkml:trace contextRef="#ctx0" brushRef="#br0" timeOffset="58313.5362">16410 2401 0,'0'0'0,"0"0"15,0 0-15,0 0 0,0 0 16,0 0-16,25-5 0,-25 5 16,32-6-16,-10 1 0,5 1 15,3-1-15,3-2 0,5 0 16,6 0-16,18-3 0,2 0 15,20-2-15,3 0 0,14-4 0,-2 2 16,19-3-16,1-1 0,10-2 16,-9 1-16,51-10 15,-14 0-15,-10 1 0,-9-1 0,7-3 16,7-1-16,-5-2 0,-3 1 16,13-1-16,7-1 0,-1 0 15,-1 1-15,12-1 0,5 0 16,-7 2-16,-4 5 0,7 3 15,7 3-15,-4 2 0,-3 2 0,5 4 16,1 4-16,-12 1 0,-9 1 16,3 6-16,4 5 15,-17 0-15,-12 3 0,-5 1 0,-4 1 16,-19 3-16,-13 1 0,-17 3 16,-11-1-16,-22-1 0,-15-4 15,-20-3-15,-14-3 0,2-2 16,-2 3-16,2-3 0</inkml:trace>
  <inkml:trace contextRef="#ctx0" brushRef="#br0" timeOffset="58779.9103">18953 2275 0,'0'0'0,"24"-6"0,3-1 15,5-2-15,5-2 0,24-4 16,14-3-16,16-1 0,-2-1 0,26-2 15,21-3-15,5 0 0,-13 3 16,47-6-16,-6 3 16,-21 4-16,-15 3 0,7 0 0,5-2 15,-14 4-15,-9 3 0,9 1 16,5 0-16,-10 2 0,-7 1 16,8 4-16,5-1 0,-13 4 15,-10 0-15,11 3 0,7 1 16,-10 1-16,-7 2 0,8 3 15,6 3-15,-15-1 0,-10 0 16,-3 4-16,-2 4 0,-17-2 0,-12 1 16,-12-2-16,-9 3 0,-14-4 15,-12 0-15,-21-6 0,-16-3 16,7 0-16,3-3 0,4-1 16</inkml:trace>
  <inkml:trace contextRef="#ctx0" brushRef="#br0" timeOffset="59646.1044">15746 3148 0,'0'0'0,"0"0"0,0 0 15,0 0-15,0 0 0,-27 6 0,27-6 16,-34 20-16,9-6 0,-5 4 16,-8 3-16,-14 11 0,-2 1 0,-16 12 15,-3 0-15,-10 10 0,5-2 16,-8 7-16,5-2 0,0 0 16,9-6-16,-13 11 0,18-9 15,13-14-15,10-6 0,9-6 16,6-3-16,10-6 0,7-4 15,4-6-15,5-5 0,3-4 16,1 2-16,1 0 0,1 1 16,1-1-16,2 1 0,2 0 15,3 2-15,3 1 0,1 0 0,3 3 16,3 1-16,-3 0 0,2 2 16,8 5-16,3 1 0,-2 2 15,1 2-15,3 2 0,4 3 16,-1 1-16,2 1 0,2 3 15,3 3-15,6 5 0,-3-1 16,3 1-16,1 2 0,5 4 16,-2-4-16,-1 2 0,0 0 15,-2-1-15,-2 0 0,19 16 16,-6-4-16,-7-9 0,-5-5 0,-5-6 16,-4-4-16,-2-9 0,-3-3 15,-4-6-15,-3-3 0,-5-2 16,-3-3-16,-2-2 0,0-2 15,-8 0-15,2 0 0,1-1 16,1 0-16,-5 0 0,1-1 0,-1-1 16,0 0-16,-1 1 0,1 0 15,0 0-15,4 0 0,-5-1 16,0 1-16,-2 1 0</inkml:trace>
  <inkml:trace contextRef="#ctx0" brushRef="#br0" timeOffset="59817.62">16262 4593 0,'0'0'0,"0"0"16,0 0-16,0 0 0,0 0 15,-23 9-15,23-9 0,-27 23 16,9-4-16,3-2 0,0-4 0,3-1 15</inkml:trace>
  <inkml:trace contextRef="#ctx0" brushRef="#br0" timeOffset="66600.5977">5724 3820 0,'0'0'0,"0"0"15,0 0-15,-19-17 0,10 11 0,-2-1 16,-1-3-16,0 1 15,0 1-15,-5-3 0,0 2 16,-1 0-16,0-1 0,-1 3 16,-2 1-16,0 2 0,-1 2 0,-4 3 15,-3 2-15,-1 2 16,1 2-16,-14 6 0,-2 3 16,1 2-16,0 2 0,-10 6 0,-5 5 15,2 1-15,2 1 0,-15 12 16,-2 3-16,7 1 0,4-1 0,-14 15 15,-2 4-15,-25 24 16,14-10-16,-2 8 0,0 5 16,8-5-16,4-3 0,1 14 15,-2 8-15,10-6 0,6-5 0,-3 12 16,2 8-16,6-4 0,9-5 16,-1 12-16,2 9 0,4-10 15,5-8-15,1 13 0,0 8 16,7-10-16,3-7 0,2 11 15,-3 9-15,2-14 0,3-8 0,3 11 16,2 9-16,3-9 0,3-5 16,4 8-16,3 8 15,2-13-15,4-8 0,5 8 0,4 7 16,-1-11-16,2-9 0,6 10 16,0 7-16,4-11 0,1-9 15,2 11-15,2 8 0,-3-10 16,-4-7-16,11 6 0,6 7 15,-1-12-15,-2-7 0,9 6 16,7 3-16,-6-15 0,-3-9 0,9 1 16,2 0-16,-4-10 0,-2-8 15,5 0-15,5 0 16,-3-8-16,-7-7 0,7 0 0,4 1 16,0-9-16,-3-6 0,5-6 15,5-3-15,-10-6 0,-5-6 0,8-5 16,6-4-16,-4-5 15,-1-1-15,3-5 0,3-3 0,-8-4 16,-3-5-16,8-3 0,2-3 16,-5-2-16,-6-1 0,4-9 15,3-6-15,-3 0 0,-2 0 16,2-10-16,1-9 0,-5-3 16,-2-1-16,4-13 0,5-9 15,-5 0-15,-7 2 0,8-15 16,1-10-16,-6 4 0,0 2 15,3-13-15,3-9 0,-5 7 0,-3 6 16,2-17-16,0-10 16,-5 9-16,-3 7 0,1-12 0,2-8 15,-7 4-15,1 5 0,-7-10 16,2-5-16,-4 6 0,-2 8 16,0-12-16,-1-8 0,-3 15 15,-2 9-15,0-14 0,0-8 16,-3 11-16,1 11 0,-3-9 15,2-4-15,-2 11 0,-2 8 16,0-9-16,-3-6 0,-1 14 0,-2 10 16,0-7-16,-2-6 15,1 12-15,-3 6 0,-3-3 0,0-3 16,-3 15-16,-3 9 0,-1-5 16,-2-4-16,-2 14 0,1 8 0,-4-3 15,-4 1-15,1 5 16,-1 3-16,-5 2 0,-2 0 15,3 11-15,2 7 0,-6-2 16,-4-3-16,-1 10 0,0 6 0,-4 3 16,-5 1-16,2 4 0,-1 2 15,-8 4-15,-5 3 0,0 4 16,4 3-16,-13 6 0,-7 4 16,0 3-16,1 2 0,-10 7 15,-8 4-15,2 1 0,2 3 16,-15 7-16,-9 6 0,4 3 15,1 0-15,-15 12 0,-11 8 16,8 2-16,5 0 0,-12 11 0,-8 8 16,6 2-16,7-2 0,-13 16 15,-3 8-15,8-1 0,8-4 16,-12 15-16,-9 12 0,13-8 16,9-2-16,-7 18 0,-9 13 15,14-5-15,8-4 0,2 16 16,1 8-16,11-11 0,4-7 15,-3 20-15,-3 12 0,13-14 0,9-11 16,25-44-16,16-32 16,13-21-16</inkml:trace>
  <inkml:trace contextRef="#ctx0" brushRef="#br0" timeOffset="69546.4571">5116 2783 0,'0'0'0,"0"0"0,0 0 15,0 0-15,0 0 0,0 0 0,0 0 16,0 0-16,0 0 0,0 0 16,-8 28-16,8-28 0,-7 22 0,7-22 15,-10 30-15,6-12 16,-1 0-16,0 4 0,-1 3 15,1 0-15,-1 0 0,0 11 16,-1 3-16,1-1 0,0 0 0,-1 10 16,0 2-16,2-4 15,0 0-15,0 9 0,1 1 16,0-4-16,1-2 0,0 2 0,0 1 16,-1 8-16,1-4 0,-1 2 15,-2 2-15,1-3 0,0-3 16,-5 8-16,1 1 0,1-6 15,0-4-15,-4 26 0,-2-4 16,3-10-16,2-8 0,-1 3 16,0 3-16,2-3 0,1-2 0,3 8 15,1 6-15,0-7 0,3-4 16,4 11-16,2 5 16,2-1-16,2 0 0,-6-24 0,2-15 15,-3-14-15</inkml:trace>
  <inkml:trace contextRef="#ctx0" brushRef="#br1" timeOffset="73049.5271">5372 2442 0,'0'0'0,"0"0"0,0 0 16,0 0-16,0 0 0,-12 25 15,12-25-15,-9 22 0,4-8 0,0 2 16,-1 2-16,-2 2 16,1 2-16,1 2 0,-1 2 0,1 8 15,-3 0-15,2 3 0,1 1 16,-1 9-16,-2 1 0,1 0 15,1 2-15,-2 1 0,1 1 16,-4 9-16,1-1 0,0 0 16,0 0-16,-1 15 0,-3 0 15,4-3-15,-1-1 0,-1 12 16,1 0-16,0 4 0,2-8 0,-3 25 16,3-7-16,1-11 0,1-9 15,0 2-15,2 0 16,-3-5-16,1-4 0,3 4 0,-2 2 15,2-5-15,0-3 0,0 7 16,-1 6-16,3-2 0,2-3 16,-4 9-16,2 5 0,-1-2 15,0-5-15,-2 10 0,-3 5 16,2-2-16,-3-2 0,-1 7 16,0 5-16,-1-6 0,0-3 0,0 1 15,-1 1-15,1-8 0,1-6 16,3 7-16,4 1 15,1-7-15,2-7 0,-1 5 0,1 2 16,-1-5-16,4-3 0,-2 8 16,0 3-16,-3-4 0,-1-3 15,0 8-15,-1 6 0,2-5 16,0-4-16,1 5 0,1 3 16,-2-7-16,2-4 0,1 2 15,-2 3-15,1-5 0,0-3 0,-2 5 16,-1 5-16,0-6 0,0-4 15,1 2-15,0 1 0,0-2 16,0-1-16,0 0 16,0 1-16,-1-3 0,2-2 0,1 2 15,1 3-15,-2-2 0,4-2 16,-2 6-16,0 4 0,1-6 16,1-5-16,0 7 0,0 3 15,-2-4-15,3-3 0,-3 3 0,1 5 16,0-6-16,1-5 0,1 2 15,0 1-15,0-5 0,3-2 16,-3 3-16,2-1 0,-1-5 16,-1-3-16,4 5 0,-3 1 15,2-4-15,-1-5 0,2 4 16,0 1-16,-3-4 0,1 0 0,1-2 16,1 0-16,-4-2 0,1-2 15,0 1-15,0 0 0,-1-3 16,2-3-16,0 5 0,2 3 15,-1-3-15,0-3 0,-1 4 16,1-1-16,-2 1 0,3 0 16,-3 3-16,2 2 0,1-6 15,1-2-15,0 2 0,1 0 16,0 1-16,0 1 0,4 4 16,0 5-16,1 1 0,1 4 0,-5-24 15,-4-16-15,-1-12 0</inkml:trace>
  <inkml:trace contextRef="#ctx0" brushRef="#br1" timeOffset="73949.0785">4674 5650 0,'0'0'0,"0"0"16,0 0-16,0 0 0,0 0 0,0 0 15,0 0-15,0 0 0,0 0 16,0 0-16,0 0 16,0 0-16,-6-22 0,6 22 0,20-11 15,-20 11-15,22-14 0,-22 14 16,37-20-16,-14 9 15,3-1-15,5-2 0,2 0 0,10-4 0,1 0 16,9-3-16,1-1 16,-4 3-16,-6-1 0,7-2 15,-6 1-15,-6 2 0,-6 2 0,-4 3 16,-3-1-16,-4 3 0,-3 2 16,-1 2-16,-4 2 0,0 2 15,-3 2-15,-2 5 0,-2 6 16,-4 2-16,-3 5 0,0-5 0,0-1 15,0-1-15</inkml:trace>
  <inkml:trace contextRef="#ctx0" brushRef="#br1" timeOffset="74280.5405">4339 7510 0,'0'0'16,"0"0"-16,0 0 0,0 0 0,0 0 16,0 0-16,32-25 15,-17 12-15,2-1 0,6-4 0,6-5 16,2-2-16,3 0 0,13-13 15,3-2-15,11-6 0,-6 4 0,13-6 16,-2 2-16,0 0 16,-5 7-16,0 0 0,-4 5 0,-8 8 15,-6 7-15,-4 9 0,-3 6 16,-11 2-16,-6 0 0,-6 1 16</inkml:trace>
  <inkml:trace contextRef="#ctx0" brushRef="#br1" timeOffset="74680.1377">4286 9032 0,'0'0'0,"0"0"0,0 0 15,0 0-15,0 0 0,27-18 16,-27 18-16,33-24 0,-13 10 0,4-4 15,5-2-15,0-2 0,1-1 16,13-11-16,3-4 16,10-7-16,-4 2 0,11-11 15,0 0-15,-4 4 0,-3 2 0,13-7 16,11-6-16,-11 9 0,-6 7 16,27-11-16,-7 12 0,-27 12 15,-17 11-15,-13 6 0</inkml:trace>
  <inkml:trace contextRef="#ctx0" brushRef="#br1" timeOffset="83030.296">17746 943 0,'0'0'16,"0"0"-16,-26-6 0,11 4 0,-1 2 15,-16 2-15,-9 2 16,-3 0-16,-2 3 0,-21 7 16,-8 3-16,-10 1 0,4 0 0,-20 9 15,-5 5-15,-1 3 0,12-2 16,-43 24-16,9 2 0,22-9 16,16-6-16,-3 9 0,-1 5 15,16-6-15,11-4 0,0 11 16,1 5-16,13-7 0,10-7 0,5 2 15,5 1-15,10-8 0,6-6 16,11-2-16,6 0 16,4-9-16,5-4 0,11 2 0,11-1 15,1-4-15,1-3 0,14 0 16,11 1-16,-4-2 0,-4-2 16,16 3-16,11 0 0,-5 2 15,-5-1-15,16 3 0,9-1 16,-7 1-16,-6 2 0,13 1 15,7 2-15,-11-2 0,-7-5 0,10 5 16,7 5-16,-14-6 0,-9-3 16,9-1-16,5-3 15,-11-4-15,-7-4 0,5-2 0,4-2 16,-11-4-16,-7-1 0,5-6 16,5-1-16,-11 0 0,-6-1 0,-1-5 15,0-6-15,-10 3 0,-6 4 16,-5-8-16,-5-3 15,-5 1-15,-4 1 0,-5-10 16,-2-5-16,-5 2 0,-4 1 0,-10-6 16,-5-5-16,-4 2 0,-1 3 15,-11-12-15,-5-8 0,2 6 16,1 1-16,-4-9 0,-3-8 16,3 6-16,1 4 0,-6-3 15,-3-1-15,4 9 0,4 6 0,-3-5 16,-3-5-16,5 7 0,4 6 15,-3-1-15,-1 1 16,3 6-16,4 5 0,-2 3 0,-2 2 16,7 8-16,5 6 0,0 8 15,0 7-15,2 5 0,0 3 16,6-1-16,4-3 0,4-1 0</inkml:trace>
  <inkml:trace contextRef="#ctx0" brushRef="#br1" timeOffset="83881.3228">18062 3570 0,'0'0'16,"0"0"-16,-10-22 0,4 13 0,1 0 15,-3 1-15,-2-1 0,-7 0 16,-1 1-16,-9 4 0,-6 3 15,-5 4-15,-6 4 0,-19 6 16,-6 6-16,-3 5 0,-6 5 0,-20 12 16,-19 14-16,-8 6 0,7-3 15,-42 29-15,17-6 0,18-4 16,14-5-16,11 0 0,10-2 16,12-7-16,9-5 0,9-4 15,6 0-15,9-4 0,6-2 16,8-3-16,6-4 0,7-5 15,7-6-15,7-2 0,4-3 16,5-3-16,5-4 0,7-2 16,5-2-16,6-2 0,5 0 15,10 0-15,8-3 0,4 1 16,3 0-16,8-1 0,6 1 16,3-1-16,3-2 0,4 4 0,4 1 15,4 2-15,1 3 0,6-1 16,5 0-16,-5 1 0,-4 1 15,2-1-15,-1 0 0,-5 1 16,-3 1-16,-2 1 0,0 1 16,-6-1-16,-4 0 0,0 0 0,0 0 15,-8-4-15,-3-4 0,-5-2 16,-2-2-16,-7-4 0,-6-2 16,-8-5-16,-4-4 0,-10 0 15,-7-1-15,-5-5 0,-6-1 16,-1-5-16,-2-2 0,-2-8 15,-2-7-15,-5-3 0,-4-2 0,-6-5 16,-3-2-16,2 8 16,-3-8-16,-16-27 0,1 0 15,-2 2-15,2 2 0,-2-6 16,-1-3-16,2 3 0,3 0 0,-4-3 16,-1 0-16,2 4 0,4 5 15,-2 2-15,1 2 16,3 6-16,2 4 0,-1 0 15,-1 2-15,3 6 0,3 8 0,-3 2 16,-1 3-16,-2 3 0,-1 0 16,-9 8-16,-6 1 0,-5 3 15,-3 0-15,18 7 0,13 4 0,7 3 16</inkml:trace>
  <inkml:trace contextRef="#ctx0" brushRef="#br1" timeOffset="91497.7987">12439 12664 0,'0'0'0,"0"0"0,0 0 16,0 0-16,0 0 0,0 0 0,0 0 15,0 0-15,0 0 0,0 0 16,0 0-16,0 0 0,0 0 16,25 2-16,-25-2 0,26 3 15,-26-3-15,31 3 0,-10-2 16,1 2-16,1-1 0,3 0 15,3 2-15,7 2 0,-2 1 0,0 4 16,-3 4-16,-3 3 0,-4 2 16,-2 10-16,-6 5 15,-5 0-15,-5 1 0,-6 11 0,-5 2 16,-3-4-16,-2-3 0,-4-1 16,-4-1-16,1-4 0,-1-2 15,-2-1-15,1-6 0,3-6 16,0-6-16,1-5 0,1-4 15,3-8-15,2-2 0,1-9 0,0-7 16,2-2-16,0-2 0,2 5 16,1 5-16,0 2 0</inkml:trace>
  <inkml:trace contextRef="#ctx0" brushRef="#br1" timeOffset="91697.4248">12666 13023 0,'0'0'0,"0"0"0,0 0 0,0 0 15,0 0-15,0 0 0,0 0 16,0 0-16,9 24 0,-9-24 15,4 26-15,-1-9 0,0 3 16,0 4-16,2 6 0,-1 0 0,0 2 16,2 14-16,-2 4 0,3 14 15,0 1-15,1 17 0,2 0 16,0-3-16,1-2 0,5 8 16,1-3-16,3 1 0,0-10 15,3-2-15,1-10 0,0-5 16,-9-18-16,-4-11 0</inkml:trace>
  <inkml:trace contextRef="#ctx0" brushRef="#br1" timeOffset="91981.5262">13396 13328 0,'0'0'0,"0"0"16,0 0-16,0 0 0,0 0 0,0 0 15,0 0-15,2 26 0,-2-26 16,2 28-16,-1-8 0,1 1 16,-1 3-16,1 3 0,0 4 15,1 8-15,2 0 0,0 0 16,2 0-16,2 2 0,1-4 15,2-10-15,2-5 0,0-7 0,0-4 16,-3-3-16,-2-1 0,-2-1 16</inkml:trace>
  <inkml:trace contextRef="#ctx0" brushRef="#br1" timeOffset="92380.4289">13884 12914 0,'0'0'0,"0"0"16,0 0-16,0 0 0,0 0 0,0 0 16,27 0-16,-15 1 0,1 0 15,5 1-15,3 2 0,1-1 16,1 0-16,8 2 0,1 1 15,-1-1-15,-2 3 0,1 0 16,0 2-16,3 2 0,-3 0 16,-4 2-16,-1 0 0,-6 1 0,-1 1 15,-5 1-15,-3 0 0,-3 1 16,-4 0-16,-4 2 16,-6 2-16,0 0 0,-3 2 0,-6 2 15,-2 4-15,-2-1 0,0-2 16,-5 8-16,-3 1 0,0-1 15,0 0-15,1-1 0,2-2 16,2-3-16,1-2 0,0-6 16,4-7-16,5-11 0,1-5 0,3-1 15,1 1-15,3 0 0</inkml:trace>
  <inkml:trace contextRef="#ctx0" brushRef="#br1" timeOffset="92697.105">14450 12599 0,'0'0'16,"0"0"-16,0 0 0,0 0 0,0 0 16,0 0-16,30-6 0,-30 6 15,25-2-15,-10 2 0,3 0 16,-1 3-16,-1 1 0,2 1 15,1 2-15,-2 3 0,0 2 16,1 7-16,-1 3 0,-4 2 0,-2 1 16,-4 3-16,-4 2 15,-3 0-15,-2-1 0,-5 11 0,-3 2 16,-1-5-16,0-1 0,-6 4 16,-3-2-16,1-7 0,0-5 0,-2-5 15,-2-6-15,0-7 0,0-5 16,4-1-16,5 0 0,3 0 15</inkml:trace>
  <inkml:trace contextRef="#ctx0" brushRef="#br1" timeOffset="92930.6274">14415 12912 0,'0'0'0,"0"0"16,0 0-16,0 0 0,0 0 16,0 0-16,0 0 15,2 22-15,-2-22 0,2 28 0,0-8 16,0 2-16,2 2 0,0 5 15,2 4-15,0 12 0,2 2 16,0 4-16,1 5 0,2 13 16,1 0-16,2 14 0,1-1 15,2 6-15,0-10 0,1-1 0,2-10 16,-2-17-16,-3-11 0,0-13 16,-1-11-16,-4-4 0,-2-3 0,-3-2 15</inkml:trace>
  <inkml:trace contextRef="#ctx0" brushRef="#br1" timeOffset="93231.3043">14898 13312 0,'0'0'0,"0"0"0,0 0 0,0 0 15,0 0-15,25-4 0,-25 4 16,0 0-16,31 3 0,-31-3 15,22 13-15,-12-3 0,0 3 0,-2 2 16,0 4-16,-1 1 0,-2 0 16,1 0-16,-1-1 0,3 3 15,0-3-15,-1-3 0,2-3 16,1-3-16,1-3 0,5-6 16,1-5-16,3-4 0,2-2 15,2-5-15,3-5 0,0-1 16,2-2-16,5-9 0,-1-3 15,-2 1-15,-3 0 0,-2 2 16,-6 7-16,-4 6 0</inkml:trace>
  <inkml:trace contextRef="#ctx0" brushRef="#br1" timeOffset="93552.1472">15714 12680 0,'0'0'0,"0"0"0,0 0 16,0 0-16,0 0 0,35-9 16,-35 9-16,33-6 0,-12 4 15,1 0-15,2 1 0,1 1 0,1 1 16,6 0-16,0 2 0,-2 0 16,-1 1-16,-1 0 0,-1 2 15,-1-1-15,-3 1 0,-2 2 16,-1 0-16,-4 2 0,0 0 0,-3 2 15,-2 1-15,-2 1 16,-4 0-16,-2 2 0,-3 4 16,-3 1-16,-2 1 0,-6 6 0,-4-1 15,-2 1-15,-2-1 0,-1-4 16,0-1-16,1-4 0,2-2 16,0-7-16,3-2 15,3-2-15,1 0 0,2-2 16</inkml:trace>
  <inkml:trace contextRef="#ctx0" brushRef="#br1" timeOffset="93914.5203">16460 12213 0,'0'0'0,"0"0"0,0 0 16,0 0-16,0 0 0,0 0 0,0 0 15,21-10-15,-21 10 0,0 0 16,28-3-16,-14 3 0,-1 0 16,2 1-16,2 1 0,-1 1 15,1-1-15,0 2 0,2 1 16,-1 1-16,-2 1 0,5 5 15,-1 1-15,-3 2 0,-3 0 16,-3 5-16,-3 4 0,-4 1 0,-3 1 16,-3 2-16,-5 3 0,-2 5 15,-4-1-15,-3-1 0,-4 0 16,0-4-16,1-4 0,2-1 16,2-6-16,4-4 0</inkml:trace>
  <inkml:trace contextRef="#ctx0" brushRef="#br1" timeOffset="94147.5139">16366 12531 0,'0'0'0,"0"0"0,0 0 0,0 0 16,0 0-16,10 21 0,-10-21 16,11 26-16,-11-26 0,12 38 15,-4-10-15,0 3 0,-1 2 0,4 18 16,0 5-16,0 2 15,-1 2-15,2 21 0,3 20 16,-2-7-16,-1-5 0,5 23 0,2 21 16,10 28-16,-1-26 0,-1-22 15,3-15-15,-11-30 0,-7-20 16,-4-15-16,-3-10 0,-2-8 16</inkml:trace>
  <inkml:trace contextRef="#ctx0" brushRef="#br1" timeOffset="94581.0607">16881 12803 0,'0'0'0,"0"0"0,0 0 16,0 0-16,0 0 0,0 0 15,17-14-15,-17 14 0,0 0 0,24-9 16,-24 9-16,0 0 0,26 1 16,-26-1-16,0 0 15,20 24-15,-20-24 0,5 29 0,-6-9 16,-1 0-16,-1 1 0,-2 3 16,1-2-16,1-1 0,1-3 15,0-3-15,2-2 0,2-1 16,0-2-16,3-1 0,4-1 15,2-3-15,2 0 0,4 0 16,2-1-16,0 0 0,2-1 0,3 2 16,0 1-16,0 0 15,-1 2-15,-1 2 0,0 4 16,-3 0-16,-2 0 0,-2 9 0,-3 2 16,-7 8-16,-7 5 0,-9 8 15,-8 5-15,-12 17 0,-5 5 16,-15 19-16,-9 5 0,9-15 15,15-23-15,11-16 0</inkml:trace>
  <inkml:trace contextRef="#ctx0" brushRef="#br1" timeOffset="960308.0956">8354 14687 0,'0'0'0,"0"0"0,0 0 0,-22 22 15,11-12-15,-4 4 0,-4 4 16,-5 6-16,0 2 0,-3 3 0,-1 1 15,-6 6-15,4-1 0,1-1 16,1 0-16,0 0 0,5-4 16,0-4-16,6-3 0,1-6 15,3-6-15,2-4 0,2-5 16,4 0-16,0-1 0,2 0 16</inkml:trace>
  <inkml:trace contextRef="#ctx0" brushRef="#br1" timeOffset="960861.6928">8351 14689 0,'0'0'0,"0"0"15,0 0-15,0 0 0,0 0 0,0 0 16,-3 25-16,3-25 0,-5 23 16,5-9-16,-2 4 0,2 0 15,0 0-15,2 2 0,-1 2 16,3-1-16,-1 0 0,3 5 16,0-1-16,2-4 0,0-2 0,2-3 15,1-1-15,2-4 16,-2-1-16,3-6 0,3-4 0,0-4 15,1-3-15,3-6 0,-1-4 16,1-3-16,-1-2 0,3-7 16,-1-2-16,-2 1 0,-2 0 15,4-6-15,-1 1 0,-2 2 16,-1 2-16,-3 1 0,0 1 16,-3 4-16,-2 4 0,-3 3 15,0 5-15,-3 1 0,0 4 0,-1 2 16,-1 3-16,1 2 15,-1 3-15,-1 3 0,-1 4 16,0 1-16,-1 2 0,-1 5 0,-1 4 16,0 1-16,0 2 0,-3 10 15,-1 4-15,1 0 0,0 1 16,1 1-16,-1 3 0,1 1 0,-1-4 16,3-1-16,1-3 15,2-5-15,1-5 0,2-10 16,3-7-16,-1-5 0,0-5 0,-2 1 15,-1 0-15,0 0 0</inkml:trace>
  <inkml:trace contextRef="#ctx0" brushRef="#br1" timeOffset="961041.3845">8814 14824 0,'0'0'0,"0"0"0,0 0 0,0 0 15,0 0-15,0 0 0,0 0 16,0 0-16,0 0 0,0 0 15,25-4-15,-25 4 0,0 0 0,30-2 16,-30 2-16,30-7 0,-13 2 16,1-3-16,0-1 0,0-4 15,-2-2-15,-2 2 16,-1 2-16,-2 1 0</inkml:trace>
  <inkml:trace contextRef="#ctx0" brushRef="#br1" timeOffset="961310.846">9190 14108 0,'0'0'0,"0"0"16,0 0-16,0 0 0,0 0 15,0 0-15,0 0 0,0 0 16,0 0-16,0 0 0,-4 25 16,4-25-16,-5 28 0,2-8 15,0 4-15,-1 3 0,1 2 16,-1 5-16,-1 4 0,0 15 15,-1 1-15,0 17 0,-1 4 16,0 14-16,3-3 0,-4 18 16,3-1-16,0 7 0,2-6 0,2 41 15,2-13-15,4-29 0,3-20 16,-2-27-16,-3-16 0,0-14 16</inkml:trace>
  <inkml:trace contextRef="#ctx0" brushRef="#br1" timeOffset="962492.1367">9250 14888 0,'0'0'15,"0"0"-15,0 0 0,0 0 0,0 0 16,0 0-16,24-4 15,-24 4-15,0 0 0,27-1 16,-27 1-16,22 3 0,-12-2 0,0 2 16,0 2-16,-2 1 0,-1 1 15,-3 2-15,-2 2 0,-2 0 16,-1 2-16,-4 1 0,-3 0 16,-1 0-16,-1-1 0,-2 2 15,0-1-15,2-3 0,2-1 16,2-3-16,1-1 0,2-1 15,2-1-15,3-1 0,2-1 16,2 0-16,1-1 0,0 0 0,2-1 16,0 2-16,0 1 0,-2 1 15,1-1-15,-1 2 0,-2 0 16,0 0-16,-2 2 0,-1 0 16,-1 1-16,-2 0 0,-2 3 15,-2 0-15,0-1 0,-4 0 16,-1 1-16,-1-2 0,-1-2 15,-1 1-15,2-2 0,2-1 16</inkml:trace>
  <inkml:trace contextRef="#ctx0" brushRef="#br1" timeOffset="962708.8525">9831 14865 0,'0'0'16,"0"0"-16,0 0 0,0 0 0,0 0 16,0 0-16,22 8 0,-14-4 15,2 2-15,1-1 0,3 1 16,-1 0-16,0-1 0,0-4 16,1-3-16,-2 0 15,-2 1-15,-2 0 0</inkml:trace>
  <inkml:trace contextRef="#ctx0" brushRef="#br1" timeOffset="962941.4807">10223 14498 0,'0'0'0,"0"0"0,0 0 0,0 0 15,0 0-15,0 0 0,0 36 16,0-36-16,-1 34 0,-1-12 15,0 1-15,-2 3 0,0 3 16,-3 11-16,0 2 0,0 1 16,0 0-16,-2 7 0,0-3 15,1-4-15,2-4 0,3-1 0,1-7 16,0-7-16,0-6 0,1-3 16</inkml:trace>
  <inkml:trace contextRef="#ctx0" brushRef="#br1" timeOffset="963141.8669">10162 14779 0,'0'0'0,"0"0"0,0 0 16,0 0-16,0 0 0,0 0 0,0 0 16,0 0-16,32-4 0,-32 4 15,29-1-15,-29 1 0,33-1 16,-15 1-16,1 0 0,-2-2 15,1 0-15,-2-1 0,1 0 16,-3-3-16,-2-3 0,-2 2 16,-1 1-16,-1 1 0</inkml:trace>
  <inkml:trace contextRef="#ctx0" brushRef="#br1" timeOffset="963820.314">10428 14459 0,'0'0'0,"0"0"15,0 0-15,0 0 0,-4 27 0,4-27 16,-5 36-16,2-14 0,0 5 16,-3 10-16,1 3 0,-1 1 15,1 2-15,-2 8 0,0 0 16,2-5-16,-1-3 0,1 3 16,0-6-16,3-6 0,2-5 0,4-7 15,1-4-15,2-8 0,2-7 16,0-6-16,2-3 0,3-1 15,0-2-15,-1-3 0,0-1 16,-1 1-16,-3 0 0,-1 4 16,-2 1-16,-2 1 0,-1 2 0,0 1 15,-3 3-15,1-3 0,0 1 16,-1 2-16,0 0 0,1-3 16,-1 3-16,2-3 15,0 0-15,2-1 0,-1-1 0,2-4 16,3 0-16,1-2 0,1-1 15,1 0-15,1-2 0,2-3 16,0 0-16,-1 0 0,0 0 16,-2 3-16,-1 2 0,-1 2 15,-3 1-15,0 2 0,-1 2 16,0 2-16,-2 2 0,-1 3 16,1 3-16,-1 4 0,0 4 15,-1 3-15,0 1 0,1 7 16,1 3-16,-1-1 0,0-3 0,1 0 15,2-1-15,0-3 0,2-1 16,2 3-16,2-4 0,-1-5 16,1-3-16,0-4 0,2-1 15,0-2-15,0-1 0,1-3 16,-1-2-16,-1-1 0,-1-1 0,-1-1 16,-1-1-16,-2-2 0,0-2 15,-3-2-15,0-4 0,-4-1 16,-1-1-16,-5-4 0,-2-1 15,-1 1-15,-4 0 0,-2-1 16,0 2-16,0 4 0,2 3 0,1 4 16,1 2-16,0 4 0,1 1 15,1 3-15,1 1 16,4 1-16,2 0 0,2 0 0,-2 2 16,2-2-16,0 0 0,-2 2 15</inkml:trace>
  <inkml:trace contextRef="#ctx0" brushRef="#br1" timeOffset="964427.5946">10491 15097 0,'0'0'0,"0"0"16,0 0-16,0 0 0,0 0 15,0 0-15,0 0 0,0 0 16,22 14-16,-22-14 0,0 0 16,0 0-16</inkml:trace>
  <inkml:trace contextRef="#ctx0" brushRef="#br1" timeOffset="964960.0732">11272 14868 0,'0'0'0,"0"0"0,0 0 15,0 0-15,0 0 0,0 0 16,33 4-16,-33-4 0,35 0 0,-11 0 15,5 1-15,3-1 0,2 0 16,14-1-16,5 1 0,1 0 16,2 2-16,12 0 0,1 1 15,11 0-15,-5-1 0,6 3 16,-5-1-16,-8-1 0,-7 0 0,2-7 16,-8-2-16,-11-6 15,-7-1-15,-12 2 0,-6 3 16,-6 3-16</inkml:trace>
  <inkml:trace contextRef="#ctx0" brushRef="#br1" timeOffset="965191.7331">12422 14606 0,'0'0'0,"0"0"16,0 0-16,0 0 0,0 0 0,21 3 15,-21-3-15,30 7 0,-13-3 16,4 1-16,3 1 0,1 1 16,2 0-16,1 2 0,3-1 15,7 5-15,-3-2 0,6 4 16,-3 1-16,-7-3 0,-5-1 16,-5-3-16,-5-1 0,-3-2 0</inkml:trace>
  <inkml:trace contextRef="#ctx0" brushRef="#br1" timeOffset="965508.8419">11634 15022 0,'0'0'0,"0"0"0,0 0 16,0 0-16,0 0 0,0 0 0,34-2 15,-34 2-15,37 0 0,-12 0 16,5 0-16,2 0 0,2 0 0,15 0 16,3 2-16,11 1 15,-2-1-15,1 1 0,2-1 16,6 1-16,-5 0 0,6 0 0,-5-3 15,-13 2-15,-10 0 0,-10 0 16,-9-1-16,-5 1 0</inkml:trace>
  <inkml:trace contextRef="#ctx0" brushRef="#br1" timeOffset="965775.4999">11536 15013 0,'0'0'0,"0"0"16,0 0-16,0 0 0,0 0 0,0 0 16,0 0-16,22 14 15,-22-14-15,26 13 0,-7-6 16,3 2-16,2 1 0,4 1 15,6 2-15,3 1 0,0-1 0,15 4 16,2-1-16,0 1 0,-10-4 0,-7-2 16</inkml:trace>
  <inkml:trace contextRef="#ctx0" brushRef="#br1" timeOffset="966176.0291">13541 14610 0,'0'0'0,"0"0"15,0 0-15,0 0 0,0 0 16,0 0-16,0 0 0,-9 20 16,9-20-16,-15 23 0,4-6 15,-1 3-15,0 0 0,-2 4 16,-2 3-16,-5 9 0,-1 0 0,0 3 15,-1 0-15,-2 6 0,1-3 16,5-5-16,3-3 16,2-2-16,4-7 0,4-11 0,5-9 15,0-2-15,0 0 0,1 0 16</inkml:trace>
  <inkml:trace contextRef="#ctx0" brushRef="#br1" timeOffset="966595.6507">13536 14794 0,'0'0'0,"0"0"16,0 0-16,0 0 0,0 0 0,3 19 15,-3-19-15,4 21 0,-2-7 16,0 1-16,1 2 0,1 2 16,0-1-16,0 1 0,2 0 15,1-2-15,-1-1 0,4 3 16,0-3-16,1-3 0,0-3 0,2-3 15,2-2-15,1-5 0,2-3 16,1-5-16,0-4 0,1-3 16,0-3-16,-1-2 0,0-4 15,0-7-15,-2-2 0,-2 3 16,-1 0-16,-3 4 0,-3 1 0,-1 3 16,-1 1-16,-2 4 15,-1 3-15,0 3 0,-1 3 16,-1 2-16,0 2 0,-1 4 0,2 0 15,-2 3-15,0 2 0,0 4 16,0 3-16,0 5 0,0 2 16,-1 5-16,-1 5 0,0 3 15,-1 0-15,-1 7 0,-2 0 16,1-3-16,-1-1 0,-1-1 16,-1-3-16,1-7 0,1-4 15,-1-9-15,1-7 0,1-1 0,2-1 16,0 0-16</inkml:trace>
  <inkml:trace contextRef="#ctx0" brushRef="#br1" timeOffset="966775.9311">13915 14816 0,'0'0'0,"0"0"15,0 0-15,0 0 0,0 0 0,0 0 16,0 0-16,0 0 0,0 0 0,0 0 16,0 0-16,21-4 15,-21 4-15,19-4 0,-6 2 16,1-1-16,3 1 0,1-4 0,0 0 15,2-1-15,0-1 0,-2-3 16,-2-2-16,2-2 0,-4 2 16,-2 3-16</inkml:trace>
  <inkml:trace contextRef="#ctx0" brushRef="#br1" timeOffset="967008.1671">14223 14144 0,'0'0'15,"0"0"-15,0 0 0,0 0 16,0 0-16,0 0 0,0 0 0,-5 27 16,5-27-16,-3 33 15,0-8-15,-2 3 0,1 4 0,-2 5 16,0 5-16,-2 16 0,-1 3 16,-2 19-16,0 4 0,0 13 15,0-4-15,1 18 0,3 0 16,1 5-16,3-11 0,4 34 15,4-19-15,2-27 0,1-20 0,-3-22 16,-1-16-16,-2-11 16</inkml:trace>
  <inkml:trace contextRef="#ctx0" brushRef="#br1" timeOffset="967275.5038">14267 14920 0,'0'0'0,"0"0"0,0 0 0,0 0 16,-10 20-16,7-9 0,-2 3 16,2 1-16,0-1 0,3 3 15,2-2-15,3 1 0,3 0 16,8 2-16,4-1 0,4-3 15,1-1-15,4-5 0,4-3 16,-2-4-16,-2-3 0,7-7 0,-2-7 16,-7 3-16,-5 3 0,-4 2 15</inkml:trace>
  <inkml:trace contextRef="#ctx0" brushRef="#br1" timeOffset="967442.1625">14409 14869 0,'0'0'0,"0"0"0,0 0 15,-15 20-15,8-10 0,-2 3 0,-1 3 16,0 3-16,0 3 0,-3 11 16,0 5-16,1-1 0,1 3 15,1 6-15,3-1 0,3-8 16,2-5-16,2-2 0,3-11 16,-1-3-16,0-4 0,1-2 15</inkml:trace>
  <inkml:trace contextRef="#ctx0" brushRef="#br1" timeOffset="967692.6922">14320 14327 0,'0'0'0,"0"0"0,0 0 15,0 0-15,0 0 0,0 0 16,0 0-16,0 0 0,0 0 0,34-7 15,-34 7-15,-956-6 16,1983 3-16,-1000 0 0,4 0 16,0 2-16,1 0 0,8 0 0,-2 0 15,-3 0-15,-3-1 0,3-2 16,-7-2-16,-7-3 0,-7-3 16,-2 2-16,-4 1 0,0 3 15</inkml:trace>
  <inkml:trace contextRef="#ctx0" brushRef="#br1" timeOffset="967875.3223">14551 14023 0,'0'0'0,"0"0"0,0 0 0,0 0 16,0 0-16,3 24 0,-3-24 16,3 26-16,-3-26 0,4 38 15,-2-13-15,1 3 0,-1 2 0,0 12 16,-1 2-16,1-2 0,1 0 15,-1-1-15,0-6 0,0-7 16</inkml:trace>
  <inkml:trace contextRef="#ctx0" brushRef="#br1" timeOffset="968125.5894">15073 14802 0,'0'0'0,"0"0"16,0 0-16,30-8 0,-16 4 0,4 1 15,2-1-15,4 0 0,1 1 16,9-3-16,1-1 0,0 0 16,-2-1-16,5-1 0,-2 0 15,-6-2-15,-3 0 0,-5-3 16,-3-1-16,-6-3 0,-4-2 0,-2 4 15,-1 2-15,-1 3 16</inkml:trace>
  <inkml:trace contextRef="#ctx0" brushRef="#br1" timeOffset="968294.1698">15304 14332 0,'0'0'0,"0"0"16,0 0-16,-15 13 0,15-13 0,-14 15 15,5-5-15,-1 3 0,0 3 16,0 4-16,1 3 0,-2 9 15,2 2-15,2 3 0,0 3 16,3 9-16,1 1 0,6 0 16,2 2-16,4 4 0,1-4 0,5-8 15,5-5-15,-4-8 0,-4-7 16,-4-5-16</inkml:trace>
  <inkml:trace contextRef="#ctx0" brushRef="#br1" timeOffset="969075.5455">16009 14468 0,'0'0'0,"0"0"16,0 0-16,0 0 0,-12 23 0,12-23 15,-14 26-15,7-9 0,-1 0 0,0 3 16,-1 3-16,2 0 0,0 0 15,2 6-15,0 2 16,4-3-16,1-1 0,5-3 16,1-1-16,3-5 0,2-3 0,9-3 15,4-5-15,0-4 0,1-6 16,-2-6-16,0-5 16,-3-2-16,-3-1 0,-2-5 0,-3-2 15,-3-1-15,-4-1 0,-3-6 16,-4 0-16,-3 3 0,-3 3 15,-2-1-15,-1 1 0,1 3 16,1 3-16,3 1 0,0 1 16,4 2-16,1 1 0,6-1 15,5 0-15,2 4 0,5 2 0,6 1 16,5 2-16,-1 2 0,2 3 16,1 5-16,0 4 0,-1 3 15,-2 2-15,1 9 0,0 7 16,-6 1-16,-3 3 0,-5 5 15,-2 7-15,-4-4 0,-3 0 16,-1 6-16,-3 0 0,-1-5 16,-1-4-16,0-4 0,-1-4 15,1-5-15,0-5 0,1-6 0,0-5 16,1-5-16,2-5 0,0-7 16,1-5-16,1-4 0,0-3 15,1 0-15,0 2 0,1-2 16,1-4-16,-1-5 0,1-1 15,2 1-15,1 3 0,-2 4 16,-3 5-16,8-11 0,3-8 0,3-1 16,1-1-16,-3 6 0,-3 2 15,2-3-15,-2 0 0,-1 9 16,0 5-16,-1 3 0,-1 2 16,-4 4-16,-2 3 0,-1 4 15,-3 4-15,0 2 0,-1 0 16,-1 5-16,0 5 0,0 2 15,0 4-15,1 7 0,2 4 16,0 3-16,0 2 0,1 7 16,0 4-16,0 11 0,1 1 0,-1 5 15,1 7-15,-2 10 0,-1 0 16,1 15-16,2 1 0,0-11 16,2-8-16,1 9 0,-3-27 15,-2-18-15</inkml:trace>
  <inkml:trace contextRef="#ctx0" brushRef="#br1" timeOffset="969325.8108">17312 14422 0,'0'0'16,"13"-1"-16,1-2 0,0-1 16,0 1-16,10-2 0,6 1 15,2 2-15,2 0 0,10 4 0,2 1 16,-6 2-16,-1-1 0,-1 1 16,-4-1-16,-8-1 0,-5-1 0,-6 0 15</inkml:trace>
  <inkml:trace contextRef="#ctx0" brushRef="#br1" timeOffset="969858.8587">17106 16316 0,'0'0'0,"0"0"15,0 0-15,0 0 16,0 0-16,-22-14 0,22 14 0,-27-18 15,12 6-15,-3-4 0,-2-1 16,0-3-16,1-1 0,-9-10 16,-1-2-16,2 0 0,1 1 0,-7-9 15,-1-1-15,1 0 0,1 2 16,-7-10-16,-1-1 0,2 3 16,3 2-16,-7-7 0,0-1 15,4 7-15,4 4 0,0-3 16,8 3-16,6 13 0,6 7 0,4 7 15</inkml:trace>
  <inkml:trace contextRef="#ctx0" brushRef="#br1" timeOffset="970178.103">16209 15299 0,'0'0'0,"0"0"0,0 0 0,0 0 16,0 0-16,0 0 0,0 0 15,-2 23-15,2-23 0,-5 15 16,-1-3-16,0 0 0,-1 2 15,-2 3-15,-2 4 0,-1 0 16,-1 2-16,-5 7 0,-1 3 16,1 0-16,-1-2 0,-2 5 15,2-4-15,7-4 0,4-4 0,2-5 16,1-3-16,1-3 16</inkml:trace>
  <inkml:trace contextRef="#ctx0" brushRef="#br1" timeOffset="970391.9724">16488 15223 0,'0'0'0,"11"-1"0,7-1 16,4 2-16,3 2 0,16 2 0,7 4 15,11 5-15,3 2 0,13 13 16,0 5-16,1 10 0,-9 1 15,-8 2-15,-8 2 0,-5-7 16,-13-10-16,-9-9 0,-8-7 16,-3-3-16</inkml:trace>
  <inkml:trace contextRef="#ctx0" brushRef="#br1" timeOffset="970925.1094">11124 16225 0,'0'0'0,"-22"-3"0,-4-1 15,-12-3-15,-6-1 0,-28-5 16,-29-5-16,-15-3 0,2-1 0,-28-2 16,-6-1-16,-45-4 0,27 5 15,-3 8-15,-1 3 0,18 7 16,13 4-16,-6 3 0,-5 2 15,14 3-15,11 0 0,-5 6 16,-4 1-16,18 1 0,14 0 16,0 2-16,7 1 0,17-5 0,16-4 15,9-7-15,6-3 16,15 0-16,10 1 0,8 1 0</inkml:trace>
  <inkml:trace contextRef="#ctx0" brushRef="#br1" timeOffset="971325.7368">7507 15662 0,'0'0'16,"0"0"-16,0 0 0,0 0 0,0 0 15,0 0-15,0 0 0,0 0 16,0 0-16,0 0 0,0 0 15,0 0-15,-27 11 0,27-11 16,-27 18-16,9-5 0,-3 2 0,-4 2 16,-4 3-16,-2 3 0,-2 2 15,-10 10-15,-4 2 0,-6 9 16,2-2-16,-3 9 0,7-1 16,4-4-16,7-2 0,4 4 15,7-4-15,7-4 0,6-4 16,7-2-16,5-1 0,6-5 15,5-3-15,6 1 0,5 1 16,3-3-16,4 0 0,7 2 16,7 3-16,3 1 0,3 1 0,10 4 15,7 4-15,14 5 0,3 0 16,52 30-16,2 2 0,-42-25 16,-30-17-16,-21-11 0</inkml:trace>
  <inkml:trace contextRef="#ctx0" brushRef="#br1" timeOffset="974892.399">3482 11921 0,'0'0'15,"0"0"-15,0 0 0,0 0 16,-27-9-16,27 9 0,0 0 16,-29 4-16,19 1 0,-2 2 15,-1 2-15,1 3 0,0 1 0,-1 5 16,0 5-16,-3 5 0,2 0 16,0 4-16,2 3 0,2 0 15,4-1-15,-1 6 0,7-2 16,0-4-16,3-4 0,6 0 15,4-6-15,0-8 0,0-4 0,9-6 16,3-6 0,5-6-16,3-4 0,6-9 0,1-5 15,1-3-15,-4-4 0,2-2 16,-1-4-16,4-6 0,-4 1 16,-4-3-16,-3-1 0,-5 6 0,-4 3 15,-4-7-15,-1 2 0,-8 5 16,-3 3-16,-1 7 15,-3 4-15,-2 7 0,0 2 0,0 5 16,0 3-16,0 5 0,0 1 16,0 5-16,2 4 0,0 3 15,3 4-15,-2 2 0,4 4 16,-3 5-16,2 2 0,0 4 16,1 4-16,1 8 0,-1-2 0,2 0 15,2 0-15,1-4 0,0-5 16,5 2-16,1-5 0,-2-6 15,0-6-15,-1-5 0,-3-3 16,-2-4-16,-3-2 0,-3-1 16</inkml:trace>
  <inkml:trace contextRef="#ctx0" brushRef="#br1" timeOffset="975177.8881">4320 12186 0,'0'0'0,"0"0"0,0 0 0,0 0 16,0 0-16,0 0 0,0 0 15,0 0-15,29 3 0,-19 2 16,2-1-16,-1 3 0,0-1 0,-1 4 16,-1 1-16,-1 3 15,-3 1-15,-1 3 0,-7 4 16,-1 5-16,-3 0 0,0 1 0,-3 1 16,2-4-16,-1-2 0,3-2 15,2-2-15,1-5 0,3-2 16,7-5-16,2-2 0,5-3 15,3-2-15,6-4 0,8-3 16,8-7-16,-1 0 0,5-2 16,5-1-16,-6 0 0,-3-1 15,2-6-15,-4 0 0,-10-1 0,-5 0 16,-2 3-16,-6 6 0,-3 4 16</inkml:trace>
  <inkml:trace contextRef="#ctx0" brushRef="#br1" timeOffset="975376.4479">4812 12125 0,'0'0'0,"0"0"0,0 0 16,0 0-16,0 0 0,0 0 15,37-9-15,-37 9 0,40-7 0,-14 3 16,2 1-16,4-1 0,3 0 16,9-1-16,3 1 15,-4-1-15,-1 0 0,4 1 0,-3-1 16,-5 0-16,-6-2 0,-9-4 15,-6-2-15,-2 3 0,-4 2 0,-2 1 16</inkml:trace>
  <inkml:trace contextRef="#ctx0" brushRef="#br1" timeOffset="975577.5422">5130 11753 0,'0'0'16,"0"0"-16,0 0 0,0 0 0,-4 21 15,4-21-15,-3 30 0,0-11 16,2 2-16,-2 4 0,1 4 16,1 2-16,0 2 0,1 13 15,1 2-15,1 10 0,3-3 16,1 0-16,2-1 0,4 3 16,3-5-16,-4-11 0,-3-9 0,-1-8 15</inkml:trace>
  <inkml:trace contextRef="#ctx0" brushRef="#br1" timeOffset="976041.8744">6068 11822 0,'0'0'0,"0"0"16,0 0-16,0 0 0,0 28 0,0-28 16,-3 30-16,0-10 0,0 2 15,0 3-15,-4 3 0,2 2 16,-1 0-16,-2 10 0,2-1 15,-2 2-15,1-3 0,3-6 16,-1-4-16,0-6 0,3-4 16,0-4-16,0-2 0,0-3 0</inkml:trace>
  <inkml:trace contextRef="#ctx0" brushRef="#br1" timeOffset="976192.648">6116 12062 0,'0'0'0,"0"0"15,0 0-15,0 0 0,0 0 0,0 0 16,0 0-16,0 0 16,37 0-16,-37 0 0,33-4 15,-33 4-15,36-7 0,-16-2 0,-1-3 16,-2-2-16,-1-2 0,2-1 16,-4 2-16,-2 3 0</inkml:trace>
  <inkml:trace contextRef="#ctx0" brushRef="#br1" timeOffset="976782.1042">6324 11691 0,'0'0'0,"0"0"0,0 0 16,0 0-16,0 0 0,-4 32 15,4-32-15,-4 34 0,1-13 0,-2 2 16,1 1-16,-1 2 0,1 1 16,-2 9-16,3-1 0,-2 1 15,1-2-15,2 6 0,2-3 16,1-4-16,3-4 0,2-3 15,1-3-15,1-5 0,3-3 16,1-4-16,2-3 0,4-4 16,-2-4-16,3-6 0,0-3 15,-3-2-15,0-3 0,-1 1 0,0-2 16,-1 3-16,-2 4 0,-3 4 16,-2 2-16,-1 1 0,-2 2 15,-1 2-15,-2 4 16,0-1-16,0 2 0,-1-1 0,0 1 15,1-1-15,0 1 0,1-3 16,0 0-16,3-2 0,0-2 0,4-3 16,3-4-16,-4 0 0,2-1 15,4-5-15,-2-4 0,2 1 16,-1 2-16,-2 0 16,0 2-16,-1 1 0,-1 5 0,-3 0 15,0 2-15,-2 2 0,1 1 16,-2 4-16,0 3 0,1 1 15,-4 1-15,3 5 0,0 0 16,-1 0-16,3 0 0,1-2 16,3 1-16,-1-4 0,3-1 0,1-3 15,1-1-15,2-3 0,-1-2 16,1-2-16,0-1 0,0-2 16,-1-2-16,0-3 0,-1-2 15,-2-1-15,-1-1 0,-3 0 16,-2-1-16,-3 1 0,-2 0 15,-3 1-15,-4-1 0,-3 2 16,-2 1-16,-2 0 0,-3 2 16,1-1-16,-1 1 0,3 1 15,3 2-15,0 1 0</inkml:trace>
  <inkml:trace contextRef="#ctx0" brushRef="#br1" timeOffset="977009.2877">7190 11825 0,'0'0'15,"0"0"-15,0 0 0,26-1 16,-26 1-16,37-2 0,-12-1 16,4 2-16,1 0 0,15-1 0,5 0 15,-1 1-15,1 0 0,10 1 16,1 3-16,4 0 0,-4-2 15,-10 0-15,-4 0 0,-11-4 16,-6-5-16,-3 2 0,-7 1 16,-5 2-16</inkml:trace>
  <inkml:trace contextRef="#ctx0" brushRef="#br1" timeOffset="977191.93">7975 11473 0,'0'0'0,"0"0"15,0 0-15,0 0 0,0 0 16,29 14-16,-10-7 0,3 0 0,2 0 16,13 6-16,3-1 15,1 1-15,1 2 0,6 3 16,-3 2-16,-7-1 0,-7-1 16,-4-1-16,-5-3 0,-4-4 0</inkml:trace>
  <inkml:trace contextRef="#ctx0" brushRef="#br1" timeOffset="977391.9512">7535 12003 0,'0'0'0,"0"0"0,0 0 15,40-3-15,-19 2 0,9 0 0,6 0 16,14 0-16,3 0 0,13 0 15,1 0-15,-7 1 0,-6 1 0,1-1 16,-8-1-16,-4 1 0,-12-1 16,-8 1-16</inkml:trace>
  <inkml:trace contextRef="#ctx0" brushRef="#br1" timeOffset="977593.1937">7357 12136 0,'0'0'0,"0"0"16,0 0-16,0 0 0,24 14 0,-24-14 15,33 15-15,-11-7 0,3 2 0,7 1 16,4-2-16,11 3 0,0-1 16,15-1-16,1-4 15,-3-4-15,-3-3 0,-2-1 0,-13 1 16,-9 0-16</inkml:trace>
  <inkml:trace contextRef="#ctx0" brushRef="#br1" timeOffset="977809.1961">8590 11514 0,'0'0'0,"0"0"0,0 0 0,0 0 16,0 32-16,0-32 0,3 37 15,-3-13-15,0 0 0,-2 3 16,1 2-16,-2 7 0,0-2 0,-1-1 16,-2 0-16,-2 3 15,-1-6-15,-3-4 0,-2-4 16,2-4-16,2-4 0,2-1 0</inkml:trace>
  <inkml:trace contextRef="#ctx0" brushRef="#br1" timeOffset="977941.9714">8693 11847 0,'0'0'16,"0"0"-16,0 0 0,26 0 16,-26 0-16,29 4 0,-11-1 0,-1-2 15,1 1-15,5-2 0,-1-3 16,-3-3-16,-4-3 0,-1 1 16,-3 2-16,-3 0 0</inkml:trace>
  <inkml:trace contextRef="#ctx0" brushRef="#br1" timeOffset="978128.0962">8817 11525 0,'0'0'0,"0"0"0,0 0 16,0 0-16,0 0 0,0 0 15,0 0-15,-8 32 0,8-32 0,-5 33 16,2-12-16,0 4 0,-1 1 16,2 4-16,-2 3 0,-1 9 15,2 1-15,1 1 0,2 2 16,2 5-16,2-3 0,4-6 15,0-3-15,0-4 0,-4-10 0,1-5 16,-2-4-16,-1-4 0</inkml:trace>
  <inkml:trace contextRef="#ctx0" brushRef="#br1" timeOffset="978325.3388">8964 11381 0,'0'0'0,"0"0"16,0 0-16,0 0 0,0 0 0,28-1 16,-28 1-16,42-4 0,-16 2 15,5 0-15,3 1 0,0 0 16,0 0-16,5-3 0,-4-1 16,1-1-16,-8 2 0,-5 0 15</inkml:trace>
  <inkml:trace contextRef="#ctx0" brushRef="#br1" timeOffset="978493.7059">9107 11158 0,'0'0'0,"0"0"16,0 0-16,-4 22 0,4-22 0,-4 27 16,1-7-16,2 1 0,0 3 15,1 2-15,1 2 0,3 6 16,-1-2-16,1-1 0,2 0 15,-1 1-15,0-7 0,-2-4 16</inkml:trace>
  <inkml:trace contextRef="#ctx0" brushRef="#br1" timeOffset="978675.2996">9111 11939 0,'0'0'0,"0"0"0,0 0 16,27 0-16,-27 0 0,38-2 15,-13 1-15,4 0 0,2-1 16,9-1-16,2 0 0,-2-1 16,-6 0-16,4-3 0,-6-2 15,-8-4-15,-6-4 0,-4 4 16,-2 3-16,-2 1 0</inkml:trace>
  <inkml:trace contextRef="#ctx0" brushRef="#br1" timeOffset="978828.8583">9309 11676 0,'0'0'0,"0"0"0,0 0 16,0 0-16,-6 18 0,2-7 0,0 4 16,-1 4-16,1 3 0,1 3 15,-1 4-15,2 10 0,2 0 16,3-2-16,3 0 0,4 1 16,2-6-16,-2-5 0,-1-6 15,-3-3-15</inkml:trace>
  <inkml:trace contextRef="#ctx0" brushRef="#br1" timeOffset="979276.1079">9918 11664 0,'0'0'0,"0"0"15,0 0-15,-18 12 0,18-12 0,-19 18 16,8-4-16,0 1 0,0 4 15,1 0-15,0 4 0,-1 5 16,4 0-16,2 0 0,4 0 16,3-2-16,4-2 0,7 2 15,5-3-15,4-5 0,2-4 16,5-6-16,3-6 0,0-6 0,0-5 16,0-8-16,0-6 0,3-8 15,-2-4-15,-6-5 0,-3-5 16,-6 2-16,-2 0 0,-3-8 15,-3 1-15,-6 7 0,-3 7 16,1 10-16,-1 7 0,-1 7 16,0 3-16,-1 6 0,1 3 15,-4 7-15,1 2 0,-1 7 0,-1 6 16,1 4-16,0 3 0,1 4 16,0 5-16,-1 1 0,2 1 15,2 3-15,1 2 0,2-1 16,1-1-16,3 4 0,0-4 15,2-7-15,1-5 0,0-7 16,0-5-16,-1-10 0,0-9 0,-4 1 16,-1 0-16,0-1 0</inkml:trace>
  <inkml:trace contextRef="#ctx0" brushRef="#br1" timeOffset="979442.1138">10476 11304 0,'0'0'16,"0"0"-16,0 0 0,22-7 16,-22 7-16,30-3 0,-7 3 15,1 1-15,2 2 0,8 4 0,1 3 16,-3 1-16,-3 3 0,-3-3 16,-5-2-16,-4-1 0</inkml:trace>
  <inkml:trace contextRef="#ctx0" brushRef="#br1" timeOffset="979742.7564">9308 12735 0,'0'0'16,"0"0"-16,0 0 0,0 0 16,0 0-16,25 1 0,-25-1 15,41-1-15,-15 1 0,6 0 16,6 0-16,2 1 0,1 0 0,14 2 16,1 0-16,6 1 0,-8 2 15,1-2-15,-7-2 0,-10 1 16,-8 1-16,-7-1 0,-5-1 15,-3-1-15</inkml:trace>
  <inkml:trace contextRef="#ctx0" brushRef="#br1" timeOffset="979942.9908">9686 12521 0,'0'0'0,"0"0"0,0 0 16,-2 30-16,2-30 0,-2 38 15,1-11-15,0 3 0,-1 1 16,1 12-16,1 2 0,1 8 16,2-4-16,1-5 0,3-2 15,2-1-15,0-9 0,6-10 0,4-11 16,-5-1-16,-3-2 0,-2-3 16</inkml:trace>
  <inkml:trace contextRef="#ctx0" brushRef="#br1" timeOffset="980125.8676">10226 12544 0,'0'0'16,"0"0"-16,0 0 0,0 0 15,0 0-15,-2 24 0,2-24 16,-2 28-16,2-28 0,-2 40 0,1-17 16,1 4-16,0 1 0,-1 7 15,-1 0-15,1-1 0,0-2 16,-1-4-16,-1-5 0,-3 1 15,1-5-15,0-3 0,2-3 16,0-3-16</inkml:trace>
  <inkml:trace contextRef="#ctx0" brushRef="#br1" timeOffset="980275.5395">10328 12691 0,'0'0'0,"0"0"15,0 0-15,0 0 0,28 0 0,-28 0 16,28 5-16,-11-1 0,0-1 15,1 1-15,-1-2 0,1 0 16,-1-2-16,1-5 0,-1-1 16,-3-1-16,-2 2 0,-2 1 15</inkml:trace>
  <inkml:trace contextRef="#ctx0" brushRef="#br1" timeOffset="980459.3603">10565 12547 0,'0'0'0,"0"0"0,0 0 16,0 0-16,0 0 0,-6 21 15,6-21-15,-6 26 0,6-26 16,-7 36-16,5-12 0,0 0 16,1 2-16,2 7 0,2 0 15,3-4-15,0-2 0,5-3 16,3-3-16,3-4 0,3-3 16,5-4-16,3-6 0,0-6 0,2-5 15,-6 0-15,-5 2 0,-3 1 16</inkml:trace>
  <inkml:trace contextRef="#ctx0" brushRef="#br1" timeOffset="981228.3315">10998 12580 0,'0'0'0,"0"0"0,0 0 16,0 0-16,0 0 0,-27-8 15,27 8-15,-25 4 0,25-4 0,-31 13 16,14-2-16,-1 1 16,2 3-16,-1 1 0,2 2 15,-3 6-15,3-1 0,4 1 0,2-1 16,4-1-16,4-1 0,5 0 15,3-2-15,6-3 16,5-2-16,9 0 0,2-6 0,3-4 16,4-4-16,0-7 0,3-4 15,-3-5-15,-1-4 0,4-10 16,-3-6-16,-5-2 0,-3-1 0,-2-13 16,-4-4-16,-6 2 0,-4 2 15,-6 1-15,-4-1 0,-2 3 16,-1 8-16,-1 11 0,0 9 15,0 7-15,-2 5 0,1 9 16,-1 5-16,-2 5 0,0 5 16,-1 5-16,-1 5 0,-1 5 15,1 4-15,-1 4 0,0 3 16,1 0-16,1-1 0,0 9 16,1-2-16,4-1 0,3-2 0,4-3 15,1-1-15,3-7 0,2-4 16,4-4-16,1-3 0,4-6 15,3-4-15,4-7 0,1-4 16,1-5-16,0-6 0,1-5 16,3-3-16,-2-6 0,-1-4 0,0-5 15,-1-3-15,-4 2 16,-2 1-16,-4 4 0,-3 2 16,-4 5-16,-2 4 0,-3 6 0,-3 4 15,-1 3-15,-2 2 0,-3 7 16,-3 2-16,0 4 0,-2 2 15,0 4-15,0 2 0,-1 5 16,0 2-16,2 4 0,0 2 16,2 1-16,-1 2 0,4 5 15,3-1-15,3-2 0,1-1 16,4-5-16,2-2 0,3-4 16,0-3-16,4-6 0,4-4 15,-1-5-15,0-4 0,1-6 0,2-3 16,-2-5-16,-1-6 0,-1-4 15,0-3-15,-4-4 0,-1-2 16,-5-6-16,-2-3 0,-4 0 16,-2-2-16,-3-3 0,-3 0 15,-2 8-15,-3 5 0,-4 5 16,-4 4-16,-2 5 0,-3 2 0,-8 7 16,-5 5-16,-4 6 0,-2 5 15,-5 6-15,-2 5 0,3 2 16,2 1-16,10-4 0,9-5 15,5-3-15</inkml:trace>
  <inkml:trace contextRef="#ctx0" brushRef="#br1" timeOffset="981478.7558">12184 12785 0,'0'0'0,"0"0"16,0 0-16,-29 11 0,9-4 15,-20-1-15,-17 0 0,-30-2 16,-11-4-16,-2 2 0,7-2 15,20 1-15</inkml:trace>
  <inkml:trace contextRef="#ctx0" brushRef="#br1" timeOffset="984509.2574">9951 10851 0,'0'0'0,"0"0"16,-11 16-16,3-4 0,-1 1 0,-6 10 15,-3 5-15,-4 5 0,-2 2 16,-11 15-16,-4 4 0,-2 2 16,-2 1-16,-11 15 0,-2 1 15,-5 8-15,6-7 0,-1 10 0,5-3 16,-1 18-16,18-18 0,17-17 15,11-10-15,10-13 0,9-8 16,11-7-16,8-3 0,6-5 16,4-3-16,9-4 0,5-2 15,3-3-15,1-1 0,6-6 16,4-4-16,-3-2 0,0-4 16,0-2-16,-2-1 0,-6-6 0,-2-5 15,-1-5-15,-3-4 16,-6-1-16,-3-2 0,-2-3 0,-1-2 15,-3-4-15,0-1 0,-1-6 16,0-3-16,-3 1 0,-2 1 16,-4-5-16,0-3 0,-8 1 15,-5 0-15,-5-3 0,-4-1 16,-6 6-16,-4 5 0,-7 1 16,-4 0-16,-9 8 0,-5 4 0,-10 5 15,-7 3-15,-1 9 0,-2 6 16,-8 5-16,-7 5 0,-1 4 15,0 4-15,-2 0 0,-2-1 16,23 1-16,14 0 0,10 0 16</inkml:trace>
  <inkml:trace contextRef="#ctx0" brushRef="#br1" timeOffset="984942.6012">9725 9719 0,'0'0'0,"0"0"0,0 0 0,13 21 16,-13-21-16,11 27 0,-1-5 15,-1 4-15,0 2 0,2 17 16,0 7-16,0 11 0,-3-2 15,-2 20-15,-5 6 0,-3-7 16,-4-5-16,-9 14 0,-8 11 16,0-19-16,2-12 0,-10 2 15,4-24-15,8-20 0,3-12 0,-2-22 16,0-12-16,2-5 0,4 0 16,9 17-16,1 1 0,2 2 15</inkml:trace>
  <inkml:trace contextRef="#ctx0" brushRef="#br1" timeOffset="985159.3669">9682 9700 0,'0'0'0,"0"0"0,0 0 0,0 0 16,0 0-16,0 0 0,0 0 15,0 0-15,0 0 0,-22 22 16,22-22-16,-29 25 0,11-10 15,-3 4-15,-3 2 0,0 1 16,1-3-16,-7 8 0,0 0 16,5-1-16,3-4 0,-1 1 15,4-5-15,5-3 0</inkml:trace>
  <inkml:trace contextRef="#ctx0" brushRef="#br1" timeOffset="985309.0039">9832 9890 0,'0'0'0,"0"0"15,0 0-15,0 0 0,0 0 0,26 15 16,-14-6-16,0 3 16,1 2-16,-1 4 0,1 2 0,3 3 15,1 1-15,-3-1 16,0-1-16,-3-3 0,-3-3 0,0-4 16</inkml:trace>
  <inkml:trace contextRef="#ctx0" brushRef="#br1" timeOffset="985742.3162">8174 10199 0,'0'0'0,"-16"-1"16,-6-1-16,-12 0 0,-5 1 0,-22-2 15,-12 2-15,-15 1 0,-1 1 16,-25 4-16,-9 1 0,-6 1 16,11 2-16,-57 6 0,10 2 15,20-1-15,19 0 0,-3 3 16,0 2-16,16-3 0,11-1 0,-3-1 15,-3 0-15,12-2 0,8-2 16,-3 3-16,0 0 16,10-2-16,6-3 0,-1 1 15,0 0-15,7 1 0,6-1 0,0 3 16,-1 0-16,10 0 16,7-1-16,-1-1 0,4 1 0,6-4 15,5-3-15,3-3 0,2-3 16,5-5-16,4-1 0,4-8 15,1-5-15,4 7 0,3 2 0,3 4 16</inkml:trace>
  <inkml:trace contextRef="#ctx0" brushRef="#br1" timeOffset="986094.4302">4824 10074 0,'0'0'15,"0"0"-15,0 0 0,-23 7 16,23-7-16,-31 11 0,6-2 16,-4 1-16,-3 2 0,-15 7 15,-4 3-15,-2 0 0,3 2 0,-14 9 16,-16 9-16,9-3 0,4-1 16,-3 7-16,2-1 0,1 1 15,12-5-15,8-2 0,4-1 16,10-4-16,5-2 0,4 4 15,4-1-15,8-7 0,4-2 16,6 3-16,4 3 0,5-1 16,-1-1-16,10 4 0,4 2 15,2-6-15,5-1 0,17 11 16,10 2-16,4-1 0,1-1 0,17 5 16,16 1-16,37 15 0,-10-9 15,3 5-15,4 2 0,-40-17 0,-26-14 16,-20-7-16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51"/>
    </inkml:context>
    <inkml:brush xml:id="br0">
      <inkml:brushProperty name="width" value="0.04395" units="cm"/>
      <inkml:brushProperty name="height" value="0.04395" units="cm"/>
      <inkml:brushProperty name="color" value="#00BFF3"/>
    </inkml:brush>
  </inkml:definitions>
  <inkml:trace contextRef="#ctx0" brushRef="#br0">52698 3860 500,'0'-36'6,"0"7"13,0 7 13,0 7 12,-1 4 3,-2 3-9,-2 1-7,-1 2-9,-4 0-3,-2 0-1,-3-1 1,-3-1-1,-3 0-1,0 2-2,-1 2-2,0 2-3,-3 1 0,0 2 0,-1 0 1,0 2 0,-2 1 1,1 3-2,-1 3-1,1 4-2,-1 2-1,-1 5-1,-1 3-1,0 5-2,-2 2-1,-1 2 1,-1 2-2,-1 3 1,1 0-1,2 0-1,1 0 0,3 0-1,1 1 0,3 0 1,1 2 2,3 1 0,1-1 1,3-2 0,1-2 1,2-2 1,2-2-1,3-1 1,1-3-1,2-2 1,2-1-1,2-1-1,2-1-1,2-1 0,3 0-1,6-1 1,4 1-1,5-1 1,3 0 0,3-1-1,1-1 0,3-1 1,1 0-2,2 1-2,2 1-1,3 1-2,-1 0 0,0-1 1,-2-1 2,0-1 2,0-1 0,3-1 0,1 0 1,2-2 0,1-2 0,0-1-1,0-2 1,0-2-2,0-4 1,-2-2 0,0-6 0,-1-2 0,-4-3 1,-6 2-1,-5 1 1,-6 0-1,-2 0 1,5-3-1,3-4 0,5-2-1,2-4 1,4-3-1,3-5 1,2-3 0,1-2 1,-3 0-1,-4-1 1,-2 1 0,-3-1 1,-1-1-1,-3-1 0,-1 0-1,-3-3 2,-1-2 0,-3-4 3,-1-2 1,-2-4 0,-1-2-1,0-4 0,-2-2-1,-2-1 0,-2 1 0,-4 0-1,-2 2 0,-4 2 0,-2 2 0,-4 4 0,-2 3-1,-5-1 0,-5-1 0,-7-2-2,-5-1 0,-2 2-1,1 8 1,3 7 0,2 9 0,-2 4 1,-5 1 0,-5 0-1,-4 2 1,-6 3-3,-4 3-5,-5 4-5,-5 4-4,-5 7-2,-1 9 3,-4 11 1,-3 9 3,0 8-4,3 4-10,3 6-8,3 4-10,8-3-3,14-10 5,14-12 4,13-9 5,7-6 2,-1 1-1,-1 1 0,-1 1-1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52"/>
    </inkml:context>
    <inkml:brush xml:id="br0">
      <inkml:brushProperty name="width" value="0.04717" units="cm"/>
      <inkml:brushProperty name="height" value="0.04717" units="cm"/>
      <inkml:brushProperty name="color" value="#00BFF3"/>
    </inkml:brush>
  </inkml:definitions>
  <inkml:trace contextRef="#ctx0" brushRef="#br0">53926 12015 466,'-9'-9'3,"-3"0"6,-4-2 6,-1 0 6,-4 0 4,-2 1 1,-1 0 1,-2 2 1,0 1-1,4 1-5,5 0-5,3 2-4,-1 0-2,-5 2 2,-7 0 0,-5 2 1,-4 2 1,-1 6-1,0 4 1,-2 5-1,-1 4-1,0 3-1,-2 3-1,0 3-1,-2 2 0,-1 2-1,0 3 0,-2 1 0,2 1-1,4 0 2,4 0-1,4 0 1,3 1-1,5 1-2,3 0-2,5 2-3,2 0-1,4 2-1,3 0 1,3 2-2,3-2 0,5-2 0,6-4-1,4-2 0,4-2-1,3-2 0,3 0-2,3-1 1,2 0-1,3 1 0,1 1 1,3 0 0,0 0 1,2-3-1,1-3 1,1-3-1,1-3 1,4-3-2,2-3 1,4-3-1,2-4 0,3-4 1,4-6 0,2-4 1,3-7 1,3-7 0,3-9 0,3-7 0,1-6 0,-1-2-1,-1-4-1,-1-2 0,-2-2 0,-3 0 0,-3 0 0,-2 1 1,-6 0 0,-8 3-1,-8 4 0,-8 3-2,-6 0 2,-7-1 2,-5-1 3,-6 0 2,-6-2 2,-6-2 3,-6-2 1,-6-2 2,-4 0 1,-5 0 2,-3 2 1,-4 1 0,-5 0 1,-5 2-1,-4 0 0,-6 2-1,-3 1-2,-1 3-2,-3 3-2,-2 4-2,-2 5-2,-5 9-5,-3 8-4,-5 10-3,-4 9-6,-4 11-8,-6 11-9,-4 11-8,4 3-6,15-4-4,15-4-2,15-4-4,8-3 1,5-3 2,4-3 4,3-3 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59"/>
    </inkml:context>
    <inkml:brush xml:id="br0">
      <inkml:brushProperty name="width" value="0.04812" units="cm"/>
      <inkml:brushProperty name="height" value="0.04812" units="cm"/>
      <inkml:brushProperty name="color" value="#00BFF3"/>
    </inkml:brush>
  </inkml:definitions>
  <inkml:trace contextRef="#ctx0" brushRef="#br0">79500 25981 457,'2'-13'64,"6"3"-9,4 4-8,5 4-8,4 2-7,3 0-5,3 0-5,3 0-5,-1 0-3,-2 2-3,-3 0-1,-3 2-2,-3 1-1,-5 5 1,-3 4 2,-4 4 0,-3 3 0,-1 3-4,0 2-2,-1 5-3,-4 0 0,-2 2 1,-5 1 1,-4 1 1,-1-1 1,-1-2 0,1-2-1,-1-1 0,1-4-3,1-3-2,1-5-4,0-3-3,1-7-6,-1-8-10,-1-10-10,-1-7-9,0-6-1,4-2 7,3 0 6,3 0 8,2-1 5,2 1 3,2 1 3,2 1 3,1 2 2,1 3 0,2 3 1,0 3-1,1 2 10,0 4 19,0 2 20,-1 4 20,0 3 5,-2 6-11,-2 4-10,-2 5-10,-1 4-7,0 1-5,0 3-4,0 1-5,-1 7-2,0 10-4,-2 12-1,0 10-3,0 5-7,0 1-9,2-1-9,0 1-11,1-1-8,0-2-8,0 0-9,0 0-7,1-7-2,0-11 4,2-10 4,0-11 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0:59"/>
    </inkml:context>
    <inkml:brush xml:id="br0">
      <inkml:brushProperty name="width" value="0.03294" units="cm"/>
      <inkml:brushProperty name="height" value="0.03294" units="cm"/>
      <inkml:brushProperty name="color" value="#00BFF3"/>
    </inkml:brush>
  </inkml:definitions>
  <inkml:trace contextRef="#ctx0" brushRef="#br0">81250 27450 667,'0'51'147,"0"-6"-43,0-8-42,0-6-43,0-4-25,0 1-11,0-1-10,0 1-10,0-3-2,0-4 4,0-3 6,0-4 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00"/>
    </inkml:context>
    <inkml:brush xml:id="br0">
      <inkml:brushProperty name="width" value="0.04627" units="cm"/>
      <inkml:brushProperty name="height" value="0.04627" units="cm"/>
      <inkml:brushProperty name="color" value="#00BFF3"/>
    </inkml:brush>
  </inkml:definitions>
  <inkml:trace contextRef="#ctx0" brushRef="#br0">82440 26027 475,'-5'-6'67,"8"2"-6,6 4-5,7 3-6,4 1-6,-1 1-4,1 1-6,-1 2-5,1 0-4,1 0-5,1-1-4,1 1-3,2 0-3,1 0 1,3 0 0,1 0 1,1-1-2,-2-1-2,0-1-3,-1 0-2,-2-1-4,-3 2-1,-3 0-2,-3 1-2,-3 2-2,-2 0 0,-4 1 0,-2 2-1,-4-1 2,-3 1 0,-2 0 2,-3 0 1,-4 1 1,-4 3 2,-4 3 0,-3 3 3,-3 1-1,-1 1-1,-1-1 0,-1 1-1,0-1-3,0 1-5,-1-1-5,1 1-5,0-1-2,3 1 1,1-1 2,3 0 1,1 0-3,3-3-8,1-1-9,2-2-8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00"/>
    </inkml:context>
    <inkml:brush xml:id="br0">
      <inkml:brushProperty name="width" value="0.04667" units="cm"/>
      <inkml:brushProperty name="height" value="0.04667" units="cm"/>
      <inkml:brushProperty name="color" value="#00BFF3"/>
    </inkml:brush>
  </inkml:definitions>
  <inkml:trace contextRef="#ctx0" brushRef="#br0">84981 25194 471,'-7'-29'20,"2"7"8,3 5 7,1 7 7,3 3 1,3 2-6,5 2-5,4 2-6,3 1-4,1 0-2,3 0-1,1 0-3,1 0 0,-1 2-1,-1 0 0,-1 2-1,-2 1 0,-3 3 0,-2 4-1,-4 2 0,-2 3-1,-2 1 0,-3 3-1,0 1 0,-4 3-2,0 1-1,-3 3-3,-2 1-2,-2 1-2,-4 1-2,-2-1-2,-3 0-3,-2-1-3,-1-1-3,-1-3-4,-1-1-4,1-4-2,3-3-2,3-5-2,3-3-1,2-5-5,0-6-7,2-6-7,1-5-7,1-5 2,2-2 9,2-1 10,2-2 9,1-1 6,2 2 1,0 3 2,2 1 2,-1 2 4,-1 1 10,0 1 8,-1 0 9,-1 4 12,0 5 16,0 4 16,0 6 16,0 4 1,0 7-15,0 5-13,0 7-14,0 4-11,0 6-7,0 5-6,0 4-8,0 8-7,0 10-10,0 9-10,0 10-10,0 4-6,0-4-2,0-2-2,0-3-2,0-7-1,0-11 2,0-11 3,0-10 1,0-8 1,0-3 0,0-5 0,0-3 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01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85850 26883 560,'9'-35'55,"1"8"-9,3 7-11,2 9-9,1 3-3,1 2 6,1 0 5,1 2 5,0 1 0,-3 2-7,-1 2-7,-2 2-6,-3 3-5,-3 6-4,-2 4-3,-4 5-3,-3 3-2,-6 2-2,-4 3 0,-5 1-1,-2 0-1,3-1-1,1-3-1,3-1-1,0-3-1,2-2 0,1-1 1,1-2 0,3-3-1,5-3-1,7-3-1,6-2-2,5-4-2,5-4-4,5-4-4,5-4-3,1-3-4,0-1-3,-1-3-5,-1-1-4,-2-2-2,-2 1 0,-2-1-1,-1 1 1,-4 0 3,-5 2 7,-5 2 9,-4 3 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01"/>
    </inkml:context>
    <inkml:brush xml:id="br0">
      <inkml:brushProperty name="width" value="0.0507" units="cm"/>
      <inkml:brushProperty name="height" value="0.0507" units="cm"/>
      <inkml:brushProperty name="color" value="#00BFF3"/>
    </inkml:brush>
  </inkml:definitions>
  <inkml:trace contextRef="#ctx0" brushRef="#br0">87483 25463 433,'1'-22'21,"2"6"10,2 5 12,1 5 11,4 2 3,2 2-8,3 0-6,3 2-7,3 1-4,1 4-4,3 2-2,1 3-3,1 2-3,1 0-2,-1 0-2,1-1-2,-1 1-1,1 0-3,-1-1-1,0 1-1,-1 0-2,-5 0-1,-3-1-2,-4 1-2,-3 0-1,-1 0-1,-1-1-3,0 1-1,-3 0-1,-3 0 1,-2-1 0,-3 1 0,-5 0 2,-4 2 2,-5 0 3,-5 1 3,-3 2 1,-1 3-1,-1 3 0,-1 3-1,-2 2-1,-1 1-1,-2 0-1,-2 2-1,-1 1-4,3-1-8,2 0-8,2 1-8,2-2-6,5-2-6,3-2-5,4-1-5,3-4-5,3-3-3,1-4-4,2-4-2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02"/>
    </inkml:context>
    <inkml:brush xml:id="br0">
      <inkml:brushProperty name="width" value="0.05597" units="cm"/>
      <inkml:brushProperty name="height" value="0.05597" units="cm"/>
      <inkml:brushProperty name="color" value="#00BFF3"/>
    </inkml:brush>
  </inkml:definitions>
  <inkml:trace contextRef="#ctx0" brushRef="#br0">89916 24081 393,'9'-13'73,"3"3"-13,3 4-14,3 4-14,3 2-8,3 0-3,3 0-3,3 0-3,0 1-3,-3 4 0,-3 2-3,-3 3-1,-3 3 1,-3 2 0,-2 1 1,-4 3 1,-2 1 0,-1 3-1,0 1-2,-2 3-1,-2 1-1,-6 1-1,-4 1 0,-5 1 0,-3-1 0,-2 0 1,0-1 0,-1-1 2,-1-1-6,-3 1-13,-1-1-13,-3 1-12,1-4-8,3-4 1,3-4-1,3-6 0,3-4 2,1-2 4,2-4 6,2-2 5,2-4 3,1-4 2,0-3 2,2-5 1,0-3 3,2-1 4,0-3 5,2-1 5,0-1 1,0 3 1,0 1-1,0 3 1,0 1 5,0 3 7,0 1 8,0 2 8,0 6 12,0 7 13,0 7 16,0 9 13,0 6 1,0 7-13,0 5-15,0 6-13,0 3-10,0 1-6,0-2-6,0 2-6,0 4-6,0 9-5,0 11-4,0 9-6,0 6-9,0 2-12,0 3-13,0 1-13,0-6-3,0-12 6,0-13 6,0-12 6,0-9 1,0-5-6,0-6-6,0-3-5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2"/>
    </inkml:context>
    <inkml:brush xml:id="br0">
      <inkml:brushProperty name="width" value="0.04986" units="cm"/>
      <inkml:brushProperty name="height" value="0.04986" units="cm"/>
      <inkml:brushProperty name="color" value="#00BFF3"/>
    </inkml:brush>
  </inkml:definitions>
  <inkml:trace contextRef="#ctx0" brushRef="#br0">56950 41230 441,'30'-14'4,"-3"3"8,-3 3 8,-3 2 8,1 2 3,5-2-3,4 0-3,6-1-3,2-2-3,1 0-4,-1-1-4,0-1-3,-2 0-2,-4 2-1,-3 2 1,-5 2-1,-3 2-3,-3 0-7,-3 2-5,-2 0-7,-6 1-8,-5 0-8,-6 0-10,-5 0-9,-5-1 1,-2-2 12,-1-2 11,-3-1 11,-1-3 6,1-2 4,-1-2 1,1-1 3,0-2 2,2 2 3,3 1 4,1 1 2,2 1 3,0 2 2,2 2 0,1 3 2,0 0 3,2 0 6,1 0 4,0 0 6,2 4 7,2 10 9,2 8 10,2 9 9,1 6-3,-2 4-12,0 4-15,-2 4-12,0 1-9,0-2-1,0-2-2,0-1-1,0-3-3,-2-2-5,0-2-5,-2-1-5,1-4-3,2-6-1,2-4-2,2-4-1,2-4 0,2-1-1,2 0-1,2-2 0,1-1 0,3-2 0,2-3-1,1 0 1,3-2-1,1 0-2,3 0 0,1 0-2,2-2-1,-1 0 0,0-3 1,1-2-1,-2 0 1,-1 0-1,-3 2 1,-1 1 0,-2 0 1,-3 2 1,-1 0 2,-2 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02"/>
    </inkml:context>
    <inkml:brush xml:id="br0">
      <inkml:brushProperty name="width" value="0.0499" units="cm"/>
      <inkml:brushProperty name="height" value="0.0499" units="cm"/>
      <inkml:brushProperty name="color" value="#00BFF3"/>
    </inkml:brush>
  </inkml:definitions>
  <inkml:trace contextRef="#ctx0" brushRef="#br0">91244 25328 440,'1'-14'5,"2"1"11,2 2 9,2 2 10,1 2 4,3 1-2,2 0-4,2 2-2,0 0-3,-1 2-3,-1 0-2,-1 2-3,-1 1-2,-2 4-2,-2 2-3,-2 3-2,-2 3-1,-1 0 0,0 1 0,-1 1 1,-3 1-2,-2 0-5,-4-1-5,-2 1-4,-2-1-3,1-1 1,-1-1 0,0 0 0,2-1 0,4 1-1,4 1-1,4 1-1,4-1 1,4-2 4,4-4 3,3-2 3,2-2 3,-2 1 1,-3 1 2,-1 2 0,-1 0 2,0 0 0,-1-1 1,1 1 1,-2 1 2,-4 4 4,-4 2 3,-4 3 5,-4 2-1,-4 1-4,-4 1-4,-3 1-4,-5 2-6,-3 1-10,-5 2-8,-3 3-9,0-3-3,3-4 5,5-5 5,3-4 4,3-4-10,1 1-26,1 0-25,1 0-26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2"/>
    </inkml:context>
    <inkml:brush xml:id="br0">
      <inkml:brushProperty name="width" value="0.05459" units="cm"/>
      <inkml:brushProperty name="height" value="0.05459" units="cm"/>
      <inkml:brushProperty name="color" value="#F2395B"/>
    </inkml:brush>
  </inkml:definitions>
  <inkml:trace contextRef="#ctx0" brushRef="#br0">56300 31979 402,'9'8'170,"1"-2"-41,3-1-41,2 0-41,1-2-22,-1 2-5,1-2-4,0 1-4,0 0-3,1 0 0,1 0-3,1 0 0,1 0-1,-1 0 0,1-1-1,0 1 0,-1 0 0,1 0 0,-1 0 0,1 0 0,0-1 0,1 0-1,1-2 0,1 0-1,1-1 1,1 0-1,1 0 1,1 0 1,1 0-2,1 0-2,1 0-2,1 0-2,0 0-1,2 0 0,1 0 2,1 0 1,1-1 0,0 0 1,2-2 0,1 0 0,-2-1 1,-2 0-1,-3 0 1,-3 0 0,-1 1 0,1 0 0,1 2 0,1 1 0,0 0 0,0 0 0,1 0 0,-1 0-1,2 0 2,2 0 0,4 0 2,3 0 2,1-1 0,0-1-2,0 0-2,0-1-1,1-2-1,0 0-1,2-1-1,0-1-1,2-1 0,-1 0 1,0 0-1,0 0 1,1 1 1,1 1 1,3 0 0,2 2 1,0 1 0,-4 0 1,-3 2-1,-2 0 0,-2 1 0,-2 0 0,0 0 0,-1 0-1,-1 0 0,0 0-1,0 0-1,1 0-1,-1 0 0,0 0 0,0 0 1,0 0-1,1 0 1,-1 0-1,0 0-2,0 0 0,1 1 0,0 0 2,2 2 0,1 0 1,-1 0 0,0 0-1,-2-2 0,0 0-2,0-1 1,0 0-1,2 0 1,1 0-1,-2 0 1,-2 0 0,-3 0 1,-3 0-1,-4 0 1,-6 0 0,-4 0 0,-4 0 0,-1-1-1,7 0-1,5-2-3,7 0-1,1-1-3,-2 0-4,-1 0-5,-3 1-3,-2-1-4,-5 0 0,-3 0-2,-4 0-1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3"/>
    </inkml:context>
    <inkml:brush xml:id="br0">
      <inkml:brushProperty name="width" value="0.04445" units="cm"/>
      <inkml:brushProperty name="height" value="0.04445" units="cm"/>
      <inkml:brushProperty name="color" value="#F2395B"/>
    </inkml:brush>
  </inkml:definitions>
  <inkml:trace contextRef="#ctx0" brushRef="#br0">59504 34497 494,'25'-1'100,"4"-2"-17,5-2-16,3-2-16,1 0-12,0 1-9,-1 0-7,-1 2-9,-2 0-5,-2 2-1,-2 0-2,-1 2-1,-3 0-4,-3 0-5,-3 0-4,-3 0-5,-6 1-11,-10 2-17,-10 2-15,-10 2-18,-5 0 0,-3 1 13,-1 0 14,-2 0 14,-2-1 8,1-1 4,0 0 3,0-2 2,0 1 6,5 0 8,2 1 6,3 2 8,2 0 3,0 0-2,2-1-1,1 1-2,2 1 5,1 4 10,2 2 12,2 3 9,1 2 5,1 1-2,-1 1-3,0 1-3,1 2-3,2 1-5,2 2-5,2 3-5,1 1-4,0 4-3,0 3-3,0 2-4,0 4-2,0 2-3,0 3-1,0 4-2,-1 0-3,-2-1-2,-2 0-4,-1-2-3,-3 1-1,-2 0 0,-2 1 0,-1 2 1,-2-2-6,2-3-8,1-2-10,1-4-9,-1-4-4,0-7-2,-1-7 0,-1-7-2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4"/>
    </inkml:context>
    <inkml:brush xml:id="br0">
      <inkml:brushProperty name="width" value="0.03048" units="cm"/>
      <inkml:brushProperty name="height" value="0.03048" units="cm"/>
      <inkml:brushProperty name="color" value="#F2395B"/>
    </inkml:brush>
  </inkml:definitions>
  <inkml:trace contextRef="#ctx0" brushRef="#br0">59650 36275 721,'10'-9'2,"5"0"1,5-1 3,5-1 3,3 0 5,1 2 6,1 2 8,1 3 7,1 0 2,2 2-4,3 0-4,1 2-4,-1-1-5,-2 0-8,-3-2-7,-3 0-6,-3 0-4,-3 0 1,-3 1 2,-3 2 0,-5 0-9,-6 0-23,-8 0-21,-6 0-21,-3 0-3,0-2 18,2-1 17,1 0 18,0-1 10,0-2 4,0 0 3,1-1 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4"/>
    </inkml:context>
    <inkml:brush xml:id="br0">
      <inkml:brushProperty name="width" value="0.02392" units="cm"/>
      <inkml:brushProperty name="height" value="0.02392" units="cm"/>
      <inkml:brushProperty name="color" value="#F2395B"/>
    </inkml:brush>
  </inkml:definitions>
  <inkml:trace contextRef="#ctx0" brushRef="#br0">60825 35689 919,'-9'-17'0,"-2"-2"0,-2-1 0,-1-2 0,-1 0 2,2 5 3,3 3 4,1 4 3,1 3 2,1 1-1,-1 0 0,0 2-1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5"/>
    </inkml:context>
    <inkml:brush xml:id="br0">
      <inkml:brushProperty name="width" value="0.04397" units="cm"/>
      <inkml:brushProperty name="height" value="0.04397" units="cm"/>
      <inkml:brushProperty name="color" value="#F2395B"/>
    </inkml:brush>
  </inkml:definitions>
  <inkml:trace contextRef="#ctx0" brushRef="#br0">59780 34359 500,'-27'-1'6,"9"-2"13,8-2 13,10-1 12,7-3 4,5 0-8,7-1-8,6-1-6,1-1-5,-2 2-3,-1 1-2,-2 1-3,-2 1-1,1 2 0,-1 2-1,1 2-1,0 1 0,3 0-1,1 0-1,3 0-1,0 1 0,1 2 1,-1 2 1,0 2 1,-1 1 0,-5 1-1,-3 1 0,-4 2-1,-4 0-1,-1 3-1,-2 1-2,-2 3-1,-2-1-2,-1-1 2,0-2-1,-1-3 2,-3 1-2,0 0 0,-3 1-1,-2 1-1,-1 0-1,0-1-2,1-1-1,-1 0-3,-1-2 0,-2-1-1,-2-1-1,-1 0-1,-2-2 1,2-1 0,1-1 1,1 0 2,0-1 0,1 0 0,-1 0 0,0 0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6"/>
    </inkml:context>
    <inkml:brush xml:id="br0">
      <inkml:brushProperty name="width" value="0.05251" units="cm"/>
      <inkml:brushProperty name="height" value="0.05251" units="cm"/>
      <inkml:brushProperty name="color" value="#F2395B"/>
    </inkml:brush>
  </inkml:definitions>
  <inkml:trace contextRef="#ctx0" brushRef="#br0">59963 34713 418,'0'-15'13,"0"2"2,0 2 2,0 3 2,3 1 1,6 2 2,5 2 0,7 2 2,2 2-2,-1 2-2,-1 2-4,-1 2-2,-1 1-3,-1 1-1,-1 2-1,-1 0-1,-1 1-1,-2 1 0,-3 1 1,-1 2 0,-1-1-2,-2 1-1,-1 0-2,0-1-1,-2 1-1,-1 1 0,0 2 1,-1 0 0,-3 0 0,0 1-2,-3-1-2,-2 1-1,-2-1-2,-4 1 1,-2 0 0,-3-1 0,-2 0 1,-3-3 0,-1-1 0,-3-2 0,0-3 1,1-3-2,1-2-1,2-4 0,0-1-1,4 0 0,3 0 0,3 0-1,1-1-3,1-2-4,-1-2-5,0-1-4,1-4-3,1-2 1,0-3 0,2-3 1,1-2 0,2-1 2,2-1 1,2-1 2,1-1 1,-2 1 3,0-1 1,-1 1 2,-1 1 5,0 3 4,0 3 6,0 2 5,0 2 4,0 1-1,0-1 2,0 0-1,0 1 3,-2 1 1,0 0 4,-1 2 2,-2 3 6,0 4 9,-1 6 10,-1 4 9,0 5 0,0 3-7,2 5-9,1 3-8,1 2-5,2-3-5,2-1-2,2-3-4,1 3-2,0 5 0,0 6 0,0 7 0,1 3-1,2 6-2,2 2-2,2 5-2,0 4-3,-1 5-7,-1 5-5,0 5-7,-1 7-6,0 8-8,0 9-9,0 10-7,0 0-6,0-7-1,-1-7-3,1-6-2,0-10 2,0-13 5,0-13 4,0-12 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37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62062 35355 531,'1'-13'69,"4"6"-13,2 6-14,4 6-13,2 5-7,3 5 0,3 5-2,3 5-1,-1 2-4,-5-1-6,-5-1-5,-4-1-7,-4 0-4,-2-1-4,-2 1-3,-2-1-3,-3 0-2,-4-1 0,-3-1 1,-5-1 0,-2-1 1,-1-3 2,-1-1 2,-1-2 2,0-2 3,1-1 6,1-1 5,1 0 5,2-3 5,2-1 4,4-2 4,3-2 3,3-1 5,6 0 4,4 0 4,6 0 4,4 0-1,5 0-8,5 0-8,5 0-7,2 0-7,1 0-6,-1 0-4,0 0-7,-1 1-4,-1 0-6,-3 2-5,-1 0-5,-2 2-1,1 0 1,-1 1 3,1 2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0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65380 34037 577,'-7'-12'44,"2"8"-2,2 8-3,2 8-2,1 4-5,0 1-6,0 1-6,0 1-6,0 0-6,0-3-3,0-1-3,0-2-4,0-2-3,-2-1-2,-1-1-3,0 0-1,0-1 0,0 0 2,2-1 3,0 1 2,2-5-6,2-8-17,2-9-16,2-9-17,0-5-1,0-1 13,-2-1 14,0 0 14,-1-1 8,1 3 4,2 1 4,0 3 4,1 2 2,0 3 0,0 3 1,-1 3-1,1 2 6,-2 2 8,-1 2 9,0 2 9,-1 4 5,2 6 0,0 6 0,1 6 0,-1 3-4,-4 2-9,-4 3-8,-4 2-9,-1-2-5,-1-2-6,0-3-3,0-2-4,1-4-3,2-1-3,2-2-1,2-2-4,2-3 0,2-1 1,2-2-1,2-2 2,2-1 2,3 0 4,4 0 4,2 0 4,0 0 4,-1 0 2,-2 0 3,-2 0 2,-3 2 2,-1 2-1,-2 3 0,-2 4 1,-2 1-2,0 1 0,-2 1-1,0 2 0,-4-1-1,-4 1-1,-5 0 1,-5-1-1,-3 1-1,0 1-2,1 2-1,-1 0-2,1 0-2,1-1 1,1-1 0,1-1 0,0-1 0,2-3 0,1-1 2,1-2-1,1-2 2,0 0-1,2-2 2,1 0 0,2-3 0,4-1 1,4-2 0,4-1 1,3-2-1,3 2 1,3 0 0,4 2 0,-1 0 0,1 0 2,-2 0 2,-1 0 0,-1 1 2,-1 3-2,-1 4 0,0 2 0,-2 3 2,-3 3 5,-1 4 6,-2 2 5,-1 1 2,0-1-2,0-1-1,0-1-2,-1 0-2,0 1-4,-2 1-2,0 1-4,-1 1-2,2-1-1,0 1 0,2-1-1,-1-1-3,-1-3-3,0-3-6,-2-2-4,-1-4-3,-2 1-1,-2-2-3,-1 0-1,-3-2 0,0-1 2,-1-1 4,-1 0 3,-1-2 2,0 0 2,0-2 1,1 0 2,-2-3 1,0-4-1,-1-4 1,-1-3-2,0-4 1,4-2 0,3-1 0,3-3 0,4-3-2,7-7-3,7-5-3,8-6-3,4-3-1,7-2 1,3 0 1,6-1 2,1 1 1,-2 7 5,-2 6 3,-1 6 4,-4 5 2,-4 5 0,-3 5 2,-5 5 0,-4 6 5,-5 8 10,-4 7 11,-6 9 9,-3 2 0,-2-1-9,-2-3-10,-1-1-9,-1-2-9,2-1-7,2-1-7,2 0-8,3-2-3,4-3-2,4-1 0,3-2 0,3-1 0,2 0 5,0 0 4,1 0 4,-1 0 3,-3 2 2,-3 0 4,-2 1 2,-4 3 2,-1 4 2,-2 4 2,-2 3 1,-3 3 1,-6 1 1,-4 1 1,-5 1 1,-2 0-1,1-1-2,1-1-1,1-1-2,1-2-2,2-3 1,2-3 0,3-3 0,2-1-3,4 0-6,4-1-5,4 1-7,2-1 0,3-1 5,2 0 5,2-2 4,0 0 2,1 0 0,0 0 0,-1 0 0,0 0 1,0 3 1,-2 2 2,-1 2 1,-2 1 0,-2 3-1,-4 1-2,-2 3-1,-4 3-2,-4 5-1,-4 4-1,-4 6-2,-2 2-3,-1 0-4,-1 0-4,-1 0-4,-2 0-5,-1 0-5,-3 0-4,-1 1-6,1-6 1,7-8 6,5-9 7,6-9 5,3-4 2,-2 0-4,0 0-3,-1 0-4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0"/>
    </inkml:context>
    <inkml:brush xml:id="br0">
      <inkml:brushProperty name="width" value="0.03177" units="cm"/>
      <inkml:brushProperty name="height" value="0.03177" units="cm"/>
      <inkml:brushProperty name="color" value="#F2395B"/>
    </inkml:brush>
  </inkml:definitions>
  <inkml:trace contextRef="#ctx0" brushRef="#br0">68427 35755 692,'-6'-13'61,"2"6"-8,4 6-7,2 6-7,2 5-8,0 3-6,0 5-6,0 3-6,-1 4-4,-1 1-3,0 2-2,-2 3-3,0-2-5,-2-4-11,0-4-11,-1-3-9,0-5-8,6-5-6,2-4-5,5-6-6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2"/>
    </inkml:context>
    <inkml:brush xml:id="br0">
      <inkml:brushProperty name="width" value="0.03741" units="cm"/>
      <inkml:brushProperty name="height" value="0.03741" units="cm"/>
      <inkml:brushProperty name="color" value="#00BFF3"/>
    </inkml:brush>
  </inkml:definitions>
  <inkml:trace contextRef="#ctx0" brushRef="#br0">58394 42155 588,'-28'-14'6,"7"2"13,7 4 13,7 3 12,6 2 5,7 2-2,7 2-4,8 2-2,2 1-4,-1 2-5,-1 0-5,-1 1-4,-1 2-12,-1 2-15,-1 1-16,0 3-16,-3-1-6,-1-1 1,-2-2 4,-2-2 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0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68900 36100 645,'7'36'127,"-1"-8"-30,-1-6-31,0-6-31,-2-4-18,0 1-7,-2 1-7,0 1-7,-2 0-6,0-1-4,-2 0-4,0-2-4,0-3-10,0-6-13,2-6-13,0-6-14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0"/>
    </inkml:context>
    <inkml:brush xml:id="br0">
      <inkml:brushProperty name="width" value="0.04755" units="cm"/>
      <inkml:brushProperty name="height" value="0.04755" units="cm"/>
      <inkml:brushProperty name="color" value="#F2395B"/>
    </inkml:brush>
  </inkml:definitions>
  <inkml:trace contextRef="#ctx0" brushRef="#br0">70036 34165 462,'21'-28'13,"-5"5"10,-5 7 8,-4 5 9,-4 5 3,-2 6-5,-2 4-4,-2 6-5,-4 4-4,-4 7-5,-5 5-4,-5 7-5,-4 3-4,-3 2-4,-3 2-5,-2 2-3,-1-1-3,3-2-1,3-3-1,4-4-1,2-3-2,4-5-3,5-5-3,3-5-2,5-4-1,6-6 1,6-4 2,6-6 1,1-1 6,-1 2 12,-3 3 10,0 1 11,-3 3 8,-1 3 3,-1 5 6,0 4 3,-1 2 0,0 3-3,0 2-5,0 1-3,-2 2-5,-1 1-3,-2 1-4,-1 1-5,-3-1-3,0 0-3,-2-1-5,0-1-2,0-2-6,0-3-7,2-3-7,1-2-6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1"/>
    </inkml:context>
    <inkml:brush xml:id="br0">
      <inkml:brushProperty name="width" value="0.04834" units="cm"/>
      <inkml:brushProperty name="height" value="0.04834" units="cm"/>
      <inkml:brushProperty name="color" value="#F2395B"/>
    </inkml:brush>
  </inkml:definitions>
  <inkml:trace contextRef="#ctx0" brushRef="#br0">70630 34999 455,'8'-9'0,"-1"0"0,1-1 0,0-1 0,0 0 0,0 2 2,-1 2 1,1 3 2,2-1 1,4-2 5,3-2 4,5-2 4,1 0 0,-1 3-4,-1 1-4,-1 2-4,-2 2-3,-1 2 0,-2 2 0,-3 2-2,-1 2 3,-2 4 3,-2 2 4,-2 3 4,-2 3 3,-1 1 3,0 3 2,-2 1 3,0 3 0,0 1-1,0 2-2,0 3-1,1 0-1,0 0-3,2 0-1,0 1-3,2-1 0,0 2-2,1 1-2,2 1 0,0-1-1,-1-2-1,1-2-2,0-1 0,-1-3-1,-2 0 1,-3-1 0,0-1 0,-4-2-6,0-1-14,-3-2-12,-2-3-14,-3-2-5,-6-4 3,-4-5 3,-4-2 3,-5-6 2,-3-6-1,-3-6 1,-2-5 0,-1-6 1,3-3 3,4-4 3,2-4 2,4-1 5,7 1 5,5 3 7,6 2 5,5 2 6,2 1 3,4 3 4,2 2 3,3 1 3,3 4 1,4 3 1,2 3 1,1 2 1,-1 3-1,-1 1 0,-1 2 0,-2 3-1,-2 6-4,-4 4-2,-3 5-3,-4 5-2,-6 5-2,-5 5-2,-7 5-1,-3 1-2,1-4-3,-1-2-3,1-3-2,0-3-3,2-5 0,3-3-2,1-4-1,2-5-7,3-2-12,1-6-13,2-2-12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3"/>
    </inkml:context>
    <inkml:brush xml:id="br0">
      <inkml:brushProperty name="width" value="0.03252" units="cm"/>
      <inkml:brushProperty name="height" value="0.03252" units="cm"/>
      <inkml:brushProperty name="color" value="#F2395B"/>
    </inkml:brush>
  </inkml:definitions>
  <inkml:trace contextRef="#ctx0" brushRef="#br0">73689 34428 676,'0'14'16,"2"-1"3,0-2 4,2-2 5,0-1-1,2-1-2,0 1-3,1 0-3,2-1-2,2-2 1,2-3 0,1 0 0,4-4-1,3 0-3,5-3-2,3-2-2,2-2-4,1-2-4,-1-1-6,0-3-4,-2 1-2,-5 3 3,-5 2 2,-5 4 1,-4 3 1,-2 4-5,-4 4-2,-2 4-5,-4 3 3,-4 3 6,-4 3 7,-4 3 6,-2 1 4,-1-1 0,-1-1 0,-1-1 1,-2 1 0,-1 3-2,-3 2 1,-1 4-2,-1 2-2,-1-1-5,1 0-3,0 0-5,1-1-3,3-1-2,3-3-4,3-1-1,4-6-7,6-7-11,6-8-11,6-8-11,2-5 1,-1-2 9,0-2 12,-2-1 9,1 0 7,0 2 0,1 4 2,2 3 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3"/>
    </inkml:context>
    <inkml:brush xml:id="br0">
      <inkml:brushProperty name="width" value="0.03446" units="cm"/>
      <inkml:brushProperty name="height" value="0.03446" units="cm"/>
      <inkml:brushProperty name="color" value="#F2395B"/>
    </inkml:brush>
  </inkml:definitions>
  <inkml:trace contextRef="#ctx0" brushRef="#br0">74400 35289 638,'15'-5'14,"1"6"9,-1 6 9,1 6 9,-2 4 2,-3 5-5,-3 3-6,-3 5-6,-1 2-3,0 2-3,0 2-2,0 2-2,-1 1-3,0-2-3,-2 0-3,0-1-3,-3-1-2,-2 0-5,-4 1-2,-2-1-4,-1-2-3,1-4-6,1-3-5,1-5-5,1-6-8,4-8-10,3-10-10,2-8-10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3"/>
    </inkml:context>
    <inkml:brush xml:id="br0">
      <inkml:brushProperty name="width" value="0.03592" units="cm"/>
      <inkml:brushProperty name="height" value="0.03592" units="cm"/>
      <inkml:brushProperty name="color" value="#F2395B"/>
    </inkml:brush>
  </inkml:definitions>
  <inkml:trace contextRef="#ctx0" brushRef="#br0">75050 35445 612,'22'-33'60,"-1"9"-10,-3 12-11,-1 11-11,0 6-4,1 3 3,3 4 4,2 2 3,-1 2-2,-3-1-6,-3 1-7,-3 0-7,-2 0-6,-1 1-8,0 1-5,-2 1-8,-1-1-4,0-3-6,-2-3-3,0-2-5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5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77046 33563 644,'14'-14'62,"-1"4"-10,-2 4-10,-2 4-10,0 1-5,5-2-2,4-2-1,3-1-1,2-1-5,-1 2-9,-1 2-8,-1 2-9,-1 1-5,-2 0-1,-3 0 1,-1 0-2,-2 0-2,-1 0-7,0 0-5,-2 0-6,-2 1-4,-4 4 1,-4 2-1,-4 3 0,-3 2 2,-1 0 7,-3 0 7,-2-1 6,-3 2 5,-3 2 2,-5 1 3,-3 3 3,1-2 1,5-5 2,7-4-1,5-6 1,1 0 1,-6 4 0,-4 4 1,-4 3 0,-3 2 2,1-2 4,1-3 3,1-1 5,0 0 1,1 0-1,-1 1 0,1 2-1,1-2 4,5 1 7,3-2 7,4 0 8,8-3 4,12-3-1,11-2-1,13-4 1,6-1-5,4-2-8,2 0-7,4-1-8,0 0-5,0 0-4,-2 2-2,0 1-3,-4 0-6,-2 2-7,-5 0-7,-4 2-8,-4 0-5,-3 0-1,-5 0-3,-3 0-3,-3-1 1,-3 0 1,-1-2 3,-2 0 1,-2-1 3,0 0 3,-2 0 2,0 0 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5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77914 32664 625,'-29'-14'19,"7"2"3,6 4 1,5 3 3,4 5 3,0 10 4,2 8 6,1 9 5,0 5-2,0 4-8,0 3-8,0 2-8,0 2-7,0 0-5,0 0-4,1 0-4,-1-2-4,0-3-2,0-5-1,0-4-3,1-2-3,2-1-5,2-1-5,2-1-5,2-4-7,2-5-8,1-6-9,3-6-8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5"/>
    </inkml:context>
    <inkml:brush xml:id="br0">
      <inkml:brushProperty name="width" value="0.03754" units="cm"/>
      <inkml:brushProperty name="height" value="0.03754" units="cm"/>
      <inkml:brushProperty name="color" value="#F2395B"/>
    </inkml:brush>
  </inkml:definitions>
  <inkml:trace contextRef="#ctx0" brushRef="#br0">76844 33840 585,'-9'-5'9,"-2"8"16,-2 6 18,-1 7 16,-3 5 4,0 3-11,-1 3-9,-1 3-11,-3 2-7,-5 4-3,-4 3-5,-6 3-3,-4 4-5,-2 7-7,-4 7-7,-2 7-7,-1 2-6,2-5-4,2-3-6,2-4-4,1-2-5,0 1-4,0 1-3,0 2-4,5-7 1,9-13 8,11-12 7,9-12 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5"/>
    </inkml:context>
    <inkml:brush xml:id="br0">
      <inkml:brushProperty name="width" value="0.02223" units="cm"/>
      <inkml:brushProperty name="height" value="0.02223" units="cm"/>
      <inkml:brushProperty name="color" value="#F2395B"/>
    </inkml:brush>
  </inkml:definitions>
  <inkml:trace contextRef="#ctx0" brushRef="#br0">78150 35207 989,'12'-16'1,"7"-1"0,8-1 0,9-1 2,1 1-1,-2 5 0,-4 3-2,-2 4 0,-4 2-2,-5 1-5,-5-1-5,-4 0-4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2"/>
    </inkml:context>
    <inkml:brush xml:id="br0">
      <inkml:brushProperty name="width" value="0.05059" units="cm"/>
      <inkml:brushProperty name="height" value="0.05059" units="cm"/>
      <inkml:brushProperty name="color" value="#00BFF3"/>
    </inkml:brush>
  </inkml:definitions>
  <inkml:trace contextRef="#ctx0" brushRef="#br0">59640 39988 434,'-12'7'43,"10"1"-1,8 0-2,9 0-2,6-1-3,1-1-7,3 0-7,1-2-6,2 0-5,-1 0-4,1 0-3,-1 0-4,-1 1-1,-1 2 1,-3 1-1,-1 3 1,-3 2 1,-3 0 2,-2 1 1,-4 1 3,-2 3 1,-2 3 2,-3 5 1,0 3 1,-4 3 2,0 1 2,-3 0 2,-2 2 1,-2 0 2,-4-1 0,-2-2-1,-3 0 0,-2-1 0,1-1-2,-1-1-2,1-1-1,0-3-1,1-1-3,0-4-2,2-3-2,0-4-6,-1-5-12,-1-4-11,-1-6-11,2-5-7,4-9-2,6-8 0,5-7-2,3-10 1,5-10 1,4-11 3,4-11 2,3-6 2,1-1 1,3-1 1,1 0 0,1 4 4,-1 9 5,-1 10 6,-1 10 4,-1 7 4,-2 4 4,-3 4 3,-1 3 2,-2 5 3,-2 5 2,-3 5 2,0 5 2,-3 2 7,1 2 13,0 1 13,0 1 12,-1 1 4,-2 3-5,-2 4-5,-2 2-6,-2 5-4,-4 7-4,-2 8-5,-3 5-3,-3 7-5,-3 5-2,-3 4-4,-3 6-3,-2 2-1,-1 3 0,-1 2 0,-1 1 2,0 2-7,0 0-14,-1-1-12,1 1-14,1-4-4,3-8 5,3-8 5,3-8 4,3-7-2,5-5-11,3-7-10,4-5-12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6"/>
    </inkml:context>
    <inkml:brush xml:id="br0">
      <inkml:brushProperty name="width" value="0.03719" units="cm"/>
      <inkml:brushProperty name="height" value="0.03719" units="cm"/>
      <inkml:brushProperty name="color" value="#F2395B"/>
    </inkml:brush>
  </inkml:definitions>
  <inkml:trace contextRef="#ctx0" brushRef="#br0">78078 34816 591,'-22'-7'1,"1"2"2,3 2 3,1 2 1,2 2 4,1 4 6,1 2 6,0 3 6,1 3 2,1 2-2,-1 1-2,0 3-2,1 2-1,1 3 0,1 3 1,0 3-1,3-1-1,5-2-3,2-3-3,5-3-2,3-2-4,4-3-3,2-1-2,3-2-3,2-1-5,3-1-3,1 1-5,3 0-5,-1-1-2,-3 1 1,-3 0 1,-3 0 0,-3-1 1,-3 1-1,-3 0 2,-2 0-1,-3 0 5,-2 1 6,-2 1 6,-2 2 8,-3-1 3,-4 1-1,-3-1-1,-5 1-1,-2-2-1,1-1 0,-1-2 0,1-2-1,-3-2-3,-5-1-6,-5 0-5,-4-2-6,-1-1-6,7-4-7,6-2-5,5-3-7,6-3-3,3 0 0,4-1 1,4-1 0,2-1 1,0 0 3,0 0 1,0 1 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6"/>
    </inkml:context>
    <inkml:brush xml:id="br0">
      <inkml:brushProperty name="width" value="0.03627" units="cm"/>
      <inkml:brushProperty name="height" value="0.03627" units="cm"/>
      <inkml:brushProperty name="color" value="#F2395B"/>
    </inkml:brush>
  </inkml:definitions>
  <inkml:trace contextRef="#ctx0" brushRef="#br0">80434 32225 606,'0'-16'4,"3"2"7,2 1 7,2 1 8,1 2 4,2 2 2,0 4 2,1 3 1,2 1-2,2 0-6,1 0-7,3 0-6,-1 0-7,-1 1-7,-2 2-7,-3 0-6,-4 1-12,-8-2-14,-8 0-15,-7-2-16,-5-2 1,1-4 15,-1-4 16,1-3 15,-1-2 10,2 0 3,1 2 5,1 1 4,2 1 5,3 0 8,2 2 7,4 1 7,2 2 9,2 6 13,2 4 11,2 6 12,1 2-1,0 1-14,0 1-13,0 2-13,-1 1-11,2 7-8,-2 3-9,1 6-8,-2 2-5,-4 1 0,-4-1-1,-3 0-1,-5 0-2,-4 1-2,-3-1-2,-5 0-2,-2-2-1,-2-3 2,-3-5 0,-1-3 1,0-4 2,2-3 0,1-3 1,3-2 1,2-4 2,5-1 6,3-2 4,5-2 5,8-3 8,16-4 12,14-4 12,14-3 11,8-3 0,0-2-11,0 0-12,0-1-13,0 0-6,0 1-4,0 1-2,0 1-3,-3 2-3,-4 2-2,-6 4-1,-4 3-3,-5 1-2,-5 2-5,-4 0-5,-6 2-4,-4 1-3,-4 4 1,-4 2 1,-4 4-1,-4 0 2,-6 1 5,-4 0 3,-5 0 3,-1-2 4,0-1 3,1-2 2,1-2 3,1-1 3,1 0 3,1-1 3,1 1 4,1 1 5,0 0 8,2 1 8,1 2 9,1 0 5,1 1 4,1 2 3,1 0 3,0 3-2,0 5-5,0 5-7,1 5-5,-2 4-6,-2 5-3,-2 3-3,-1 4-5,-2 6-4,-1 7-7,-1 9-6,-1 7-7,0 6-2,1 5 0,1 3 3,1 4 0,1-3-4,3-8-10,1-9-10,2-9-9,2-9-7,3-10-2,1-10-1,2-9-3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7"/>
    </inkml:context>
    <inkml:brush xml:id="br0">
      <inkml:brushProperty name="width" value="0.04543" units="cm"/>
      <inkml:brushProperty name="height" value="0.04543" units="cm"/>
      <inkml:brushProperty name="color" value="#F2395B"/>
    </inkml:brush>
  </inkml:definitions>
  <inkml:trace contextRef="#ctx0" brushRef="#br0">81069 34070 484,'1'-11'39,"0"8"5,2 10 2,0 8 5,1 4-2,0-3-7,0-1-8,0-2-6,1-2-6,1-1-4,3-1-4,2 0-4,2-3-5,3-1-6,3-2-7,4-2-6,1-2-9,2-3-11,3-4-12,1-2-12,-1-3-2,-3-2 6,-5-1 5,-3-3 7,-4 1 6,-2 1 9,-4 2 9,-2 3 7,-4-1 5,-3 0 0,-2-1 1,-3-1-1,-2 0 7,0 2 13,0 3 11,0 1 14,0 2 6,1 0 1,-1 2 2,0 1 1,-1 2-1,-2 5-2,-2 6-3,-1 4-3,-2 4-3,1 3-6,-1 3-5,0 3-6,1 0-3,1-3-3,1-3-2,0-3-3,2-1-3,1 0-4,0-1-6,2 1-5,-2 3-4,-5 7-6,-5 6-5,-5 8-5,-2 2-3,1 0 1,1-1 1,1-1 0,1-3 2,1 0 0,1-3 3,1-2 0,2-3-2,2-7-7,4-5-8,3-6-6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7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81300 35441 451,'22'-8'25,"-3"2"0,-3 1 0,-3 0-1,-1 3 0,0 2-2,0 3-2,-1 4-2,1 1-2,0 1-3,-1 2-3,1 0-3,-1 1 0,0 1 0,-2 1 2,0 2 1,-1 0-1,1 1-4,1 1-4,2 1-3,-1 0-2,-1-1-1,-1-1-1,0-1-1,-1-1 0,1-1 2,2 0 2,0-2 1,0-1 2,-1-3 1,0-1 1,-2-2 2,0-1 1,0 0 2,0 0 2,-1 0 1,2 0 2,2 0 4,2-1 4,1 2 4,1-3 2,-2-3 4,-3-2 4,-1-3 2,-2-4-2,-2-4-11,-2-4-8,-2-3-10,0-4-9,2-3-8,2-3-7,2-2-8,1-2-2,3 2 2,2 0 2,2 1 3,0 3 3,-1 4 3,-1 3 4,-1 4 4,0 4 2,0 1 2,-1 2 1,1 3 3,0 1 2,0 2 3,-1 2 3,1 2 3,-1 2 2,0 4-1,-2 2 1,-1 3-1,0 2-3,-2 0-3,-1-1-4,0 1-5,-2 0-1,-1 2-1,0 0 0,-1 1-1,-3 0-4,-2-1-8,-4-1-8,-2 0-9,-1-3-2,1-1 3,0-2 3,2-2 4,-1-1 0,-4 2-3,-2 0-4,-3 1-3,-3-1 1,-3-4 7,-3-4 5,-2-4 7,-2-3 4,1-1 3,1-3 3,1-2 2,2 0 4,3-1 2,3 1 3,3-1 3,3 2 4,2 2 7,4 4 5,3 3 6,3 1 4,6 0 1,4 0 2,5 0 1,5 2-5,4 4-15,3 4-15,4 4-13,-1 1-7,-5-3 1,-6-1 1,-6-2 2,-4-1-3,1 0-5,0 0-7,0 0-6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4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86225 35575 333,'49'20'167,"16"14"-1,16 14 1,15 16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0"/>
    </inkml:context>
    <inkml:brush xml:id="br0">
      <inkml:brushProperty name="width" value="0.03697" units="cm"/>
      <inkml:brushProperty name="height" value="0.03697" units="cm"/>
      <inkml:brushProperty name="color" value="#F2395B"/>
    </inkml:brush>
  </inkml:definitions>
  <inkml:trace contextRef="#ctx0" brushRef="#br0">61787 42296 595,'-6'-7'7,"6"1"17,4 0 15,6 2 16,4 0 3,7 0-9,5 0-8,7 1-9,2-1-6,0 2-3,0 0-2,0 2-2,-1 0-8,-3 2-13,-3 0-11,-3 2-13,-4 0-10,-3 3-9,-5 2-9,-3 1-9,-3 2 0,-2 0 8,-3-1 7,0 1 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0"/>
    </inkml:context>
    <inkml:brush xml:id="br0">
      <inkml:brushProperty name="width" value="0.0385" units="cm"/>
      <inkml:brushProperty name="height" value="0.0385" units="cm"/>
      <inkml:brushProperty name="color" value="#F2395B"/>
    </inkml:brush>
  </inkml:definitions>
  <inkml:trace contextRef="#ctx0" brushRef="#br0">61791 42750 571,'-43'0'28,"11"0"2,10 0 2,9 0 1,6 3 3,1 7 3,0 8 4,2 6 3,0 7-3,2 6-7,0 8-9,2 6-9,0 6-6,0 4-7,0 3-5,0 5-6,0-1-6,0-3-5,0-5-5,0-3-6,0-3-3,0-4-4,0-3-3,0-2-2,0-4-1,2-4 3,0-3 2,2-5 2,0-5 2,0-5 2,-1-6 3,1-6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1"/>
    </inkml:context>
    <inkml:brush xml:id="br0">
      <inkml:brushProperty name="width" value="0.03283" units="cm"/>
      <inkml:brushProperty name="height" value="0.03283" units="cm"/>
      <inkml:brushProperty name="color" value="#F2395B"/>
    </inkml:brush>
  </inkml:definitions>
  <inkml:trace contextRef="#ctx0" brushRef="#br0">61963 43659 670,'23'-35'38,"2"8"-1,1 7-2,1 9-1,1 4-1,1 2-2,1 2-2,1 2-1,-1 1-5,-2 2-4,-2 0-7,-1 2-6,-4 1-3,-5 3-1,-5 3-3,-4 4-1,-5 2-1,-4 3 0,-4 3 0,-4 3-1,-4 2-2,-5 4-5,-5 3-5,-5 2-6,-2 0-4,0-5-3,-1-6-4,1-3-3,1-7-1,1-5 0,3-6-1,2-6 1,1-7 3,2-6 5,3-7 6,1-7 5,4-3 5,3 0 2,4 0 4,4 0 3,2 2 5,2 7 9,0 5 7,2 7 8,1 3 6,3 4 1,4 2 4,2 4 1,3 1 2,1 3 0,3 2 1,1 2-1,2 1-2,1 1-5,1 1-5,1 2-5,-1-1-8,-1-1-12,-3-1-11,-1-1-11,-2-2-8,1-2-3,-1-4-3,1-2-4,-2-3-2,-3-1-4,-3 0-2,-2-1-3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1"/>
    </inkml:context>
    <inkml:brush xml:id="br0">
      <inkml:brushProperty name="width" value="0.04282" units="cm"/>
      <inkml:brushProperty name="height" value="0.04282" units="cm"/>
      <inkml:brushProperty name="color" value="#F2395B"/>
    </inkml:brush>
  </inkml:definitions>
  <inkml:trace contextRef="#ctx0" brushRef="#br0">63164 41274 513,'1'-14'5,"2"1"8,2 2 9,2 2 9,1 3 2,0 2-5,-1 4-5,1 3-4,1 2-5,2 3-5,2 3-4,1 4-5,0 2-6,-2 5-6,-4 3-7,-3 5-7,-3 2-3,-6 4-1,-4 3-1,-5 2 0,-3 0 1,-2-6 4,0-4 4,-1-5 5,0-4 2,-1-4 5,0-5 2,1-3 3,0-3 6,3-2 6,1-2 8,2-2 7,4-1 7,5 0 5,4 0 5,6 0 5,4-1-1,5-2-10,5-2-10,5-2-10,3-2-6,1-2-4,1-1-4,1-3-4,-2 1-2,-4 2 1,-3 4-2,-4 3 1,-4 1 1,-1 0 1,-2 0 3,-2 0 2,-3 2 6,-3 2 9,-2 4 9,-4 2 10,-2 4 3,-5 4-1,-4 3-3,-4 5-1,-1 2-5,-1 1-5,1 1-5,-1 1-6,-3 8-2,-9 16-1,-7 15 1,-8 16 0,-4 7-3,0-1-6,0-3-5,0-2-6,3-2-5,4-4-5,5-2-5,6-3-5,3-2-4,3-3-3,3-1-3,3-2-4,3-6 0,2-9 3,4-8 3,3-9 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2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63977 43325 528,'-6'-6'11,"2"4"20,4 4 22,3 4 20,1 2 1,3 2-20,2 0-20,2 1-21,0 1-12,1 0-6,0-1-7,0 1-6,-1-1-6,1-2-5,0-3-5,0-1-4,-1-1-3,1-2 2,0 0 1,0-2 3,-1 0 2,1-2 4,0 0 5,0-2 4,-1 1 6,-1 0 9,-1 2 7,0 1 8,-3 1 9,-1 3 9,-2 4 9,-1 2 9,-2 1 2,1-1-7,2 0-6,0-2-6,4-3-10,6-6-13,5-6-14,7-5-13,4-7-6,5-6 4,3-5 2,4-6 4,0-1 0,-2 4-4,-3 3-3,-3 5-4,-5 4 4,-6 7 10,-5 5 11,-6 6 11,-6 5 9,-6 4 9,-6 4 10,-6 3 8,-5 5 5,-3 3-1,-5 5-2,-3 3 1,-2 2-5,2 1-8,0-1-7,1 0-8,1 0-5,1-1-4,1-2-3,1 1-4,1-4-1,1-2 1,1-3 1,1-2 1,1-3-2,1 1-8,1-1-7,1 1-7,0-1-3,0-3 2,1-1 1,-1-2 2,5-2 4,10-2 7,10-3 8,10 0 6,5-3 2,2-1-4,3 0-4,1-1-4,2-2-4,3 0-6,1-1-5,2-2-6,2 0-2,2-1 2,2-2 1,2 0 0,0-1 0,-4 1-6,-2-1-4,-3 0-4,-5 1-2,-6 3 3,-5 1 2,-6 2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3"/>
    </inkml:context>
    <inkml:brush xml:id="br0">
      <inkml:brushProperty name="width" value="0.03975" units="cm"/>
      <inkml:brushProperty name="height" value="0.03975" units="cm"/>
      <inkml:brushProperty name="color" value="#00BFF3"/>
    </inkml:brush>
  </inkml:definitions>
  <inkml:trace contextRef="#ctx0" brushRef="#br0">61616 41600 553,'-7'44'131,"2"-8"-31,2-6-32,2-7-31,2-5-23,2-3-11,2-3-12,2-2-13,2-5-4,5-6-1,4-6 1,3-6 1,3-1 2,1 1 3,1 2 3,1 2 4,0 2 3,-3 2 4,-1 3 3,-3 1 3,-2 3 5,-2 5 5,-4 6 7,-3 4 6,-1 3 4,-2 1 2,-1 1 3,0 1 2,-2-1 0,-2-1-1,-2-3-2,-2-1-2,1-5-13,4-6-22,4-8-22,4-6-24,2-6-10,1-3 1,1-5 3,1-3 1,0-1 4,-4 5 7,-3 3 7,-2 4 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2"/>
    </inkml:context>
    <inkml:brush xml:id="br0">
      <inkml:brushProperty name="width" value="0.05665" units="cm"/>
      <inkml:brushProperty name="height" value="0.05665" units="cm"/>
      <inkml:brushProperty name="color" value="#F2395B"/>
    </inkml:brush>
  </inkml:definitions>
  <inkml:trace contextRef="#ctx0" brushRef="#br0">67540 42547 388,'-8'-8'0,"2"2"0,0 1 0,2 0 0,1 1 7,2 1 15,2-1 13,2 0 16,5 1 1,8 2-10,7 2-10,8 2-10,3 0-7,-2-1-6,-1 0-6,-3-1-6,-2-2-1,-3-1 3,-3 0 1,-3-1 3,-6-1 0,-8 2-1,-10 0-1,-8 2-2,-4 0 1,1 2 4,1 0 4,1 2 2,1 0 6,3 2 4,1 0 7,2 1 5,2 1 1,0 2-3,2 0-4,1 1-2,1 2-4,2 3-3,2 3-2,2 4-4,0 1-1,2 2-3,-2 3-2,1 1-1,0 2-2,0 0-1,0 2-2,0 1-2,-1 1-5,0 0-10,-2 2-11,0 0-10,-1-1-7,0-3-1,0-5-3,0-4-2,0-3-2,0-3-3,0-3-1,0-2-2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3"/>
    </inkml:context>
    <inkml:brush xml:id="br0">
      <inkml:brushProperty name="width" value="0.0357" units="cm"/>
      <inkml:brushProperty name="height" value="0.0357" units="cm"/>
      <inkml:brushProperty name="color" value="#F2395B"/>
    </inkml:brush>
  </inkml:definitions>
  <inkml:trace contextRef="#ctx0" brushRef="#br0">67332 44780 616,'-44'1'3,"7"0"5,8 2 6,6 0 6,11 0 9,16-2 12,15-2 14,17-2 12,7-2-2,0 0-19,0-1-19,0-1-18,0 1-10,2 1 0,0 2 1,2 2 0,-4 2-14,-6 2-26,-7 2-26,-7 1-27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3"/>
    </inkml:context>
    <inkml:brush xml:id="br0">
      <inkml:brushProperty name="width" value="0.04196" units="cm"/>
      <inkml:brushProperty name="height" value="0.04196" units="cm"/>
      <inkml:brushProperty name="color" value="#F2395B"/>
    </inkml:brush>
  </inkml:definitions>
  <inkml:trace contextRef="#ctx0" brushRef="#br0">70003 41463 524,'2'-15'0,"6"2"0,4 2 0,5 3 0,2 1 4,-3 2 8,-1 2 8,-2 2 8,-2 1 3,-1 0-3,0 0-1,-2 0-3,3 1-2,5 2-1,7 2-1,5 2-2,1 0-3,-5 1-5,-5 0-5,-5 0-7,-5 1-1,-4 3 2,-6 4 1,-4 2 1,-6 3 3,-7 5 3,-7 3 4,-7 4 4,-3 3 3,0 1 2,-1 0 4,1 2 2,1-1-1,2 0-5,1-1-6,3-1-5,2-1-6,1 2-7,3 0-6,1 2-6,3-1-5,1-4-2,2-2-2,3-3-3,4-7-6,8-11-12,8-10-11,7-11-11,3-6 0,-2 0 12,-4 1 13,-3-1 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3"/>
    </inkml:context>
    <inkml:brush xml:id="br0">
      <inkml:brushProperty name="width" value="0.04435" units="cm"/>
      <inkml:brushProperty name="height" value="0.04435" units="cm"/>
      <inkml:brushProperty name="color" value="#F2395B"/>
    </inkml:brush>
  </inkml:definitions>
  <inkml:trace contextRef="#ctx0" brushRef="#br0">71000 42700 495,'14'9'62,"-3"3"-4,-3 4-6,-2 2-4,-2 2-4,0 3-4,-1 1-3,2 3-3,-1 5-4,3 10-3,2 10-4,2 10-3,-1 1-4,-1-5-7,-2-6-5,-2-6-5,-2 1-7,-1 8-6,0 7-6,-1 9-7,-4 4-1,-2 2 3,-5 2 3,-3 3 3,-2-6-1,2-11-8,2-13-5,3-10-8,0-10-3,2-6-2,1-5-2,0-6-1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4"/>
    </inkml:context>
    <inkml:brush xml:id="br0">
      <inkml:brushProperty name="width" value="0.03074" units="cm"/>
      <inkml:brushProperty name="height" value="0.03074" units="cm"/>
      <inkml:brushProperty name="color" value="#F2395B"/>
    </inkml:brush>
  </inkml:definitions>
  <inkml:trace contextRef="#ctx0" brushRef="#br0">71550 43165 715,'16'-6'20,"1"1"10,1 2 9,1 2 11,2 2-1,3 4-9,3 2-11,3 3-10,1 1-11,2-3-11,1-1-13,1-2-13,-4-2-9,-6 0-9,-7-2-8,-6 0-9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4"/>
    </inkml:context>
    <inkml:brush xml:id="br0">
      <inkml:brushProperty name="width" value="0.02745" units="cm"/>
      <inkml:brushProperty name="height" value="0.02745" units="cm"/>
      <inkml:brushProperty name="color" value="#F2395B"/>
    </inkml:brush>
  </inkml:definitions>
  <inkml:trace contextRef="#ctx0" brushRef="#br0">73600 40972 801,'8'-16'3,"2"0"9,0 1 6,1-1 8,1 2-1,0 5-9,-1 3-9,1 4-9,2 1 1,5 0 10,5-2 9,5 0 11,1 1-3,-3 4-13,-4 4-15,-1 4-13,-6 3-9,-3 3-1,-6 3-2,-4 3-2,-7 2-2,-8 3-3,-8 1-2,-7 2-3,-3-1 3,3-3 8,3-5 6,4-3 8,1-4 5,2-1 1,2-2 3,3-2 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4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72996 41975 634,'-29'7'3,"5"-1"6,5-1 5,5 0 5,7-2 8,10-2 8,10-2 8,9-2 9,8-1-2,6 0-9,6 0-10,7 0-9,1-1-9,1-1-7,0-3-5,0-2-8,-1-1-6,-3-1-6,-1-1-7,-1-1-7,-5 0-4,-6 2-6,-6 3-3,-5 1-6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4"/>
    </inkml:context>
    <inkml:brush xml:id="br0">
      <inkml:brushProperty name="width" value="0.03978" units="cm"/>
      <inkml:brushProperty name="height" value="0.03978" units="cm"/>
      <inkml:brushProperty name="color" value="#F2395B"/>
    </inkml:brush>
  </inkml:definitions>
  <inkml:trace contextRef="#ctx0" brushRef="#br0">73956 39881 553,'-29'-13'8,"5"3"19,5 4 16,5 4 19,4 6 3,2 8-9,4 7-10,3 9-10,0 6-7,0 6-4,-2 6-5,0 6-4,-1 3-6,0 3-7,0 2-6,0 1-8,0-1-6,1-6-9,-1-6-8,0-6-8,0-7-3,2-8 3,0-7 3,2-8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4"/>
    </inkml:context>
    <inkml:brush xml:id="br0">
      <inkml:brushProperty name="width" value="0.04293" units="cm"/>
      <inkml:brushProperty name="height" value="0.04293" units="cm"/>
      <inkml:brushProperty name="color" value="#F2395B"/>
    </inkml:brush>
  </inkml:definitions>
  <inkml:trace contextRef="#ctx0" brushRef="#br0">73189 41783 512,'-37'-6'71,"5"4"-5,5 4-5,5 4-4,3 4-6,-1 7-5,0 6-7,1 5-5,-2 5-7,-3 2-7,-3 4-8,-3 3-9,-2 3-5,-1 5-7,0 5-6,-2 6-5,0 0-7,0-1-8,-1-3-7,1-1-8,3-6-1,7-8 4,7-9 4,7-9 4,3-6 3,1-3 1,-1-3 2,0-2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4"/>
    </inkml:context>
    <inkml:brush xml:id="br0">
      <inkml:brushProperty name="width" value="0.02587" units="cm"/>
      <inkml:brushProperty name="height" value="0.02587" units="cm"/>
      <inkml:brushProperty name="color" value="#F2395B"/>
    </inkml:brush>
  </inkml:definitions>
  <inkml:trace contextRef="#ctx0" brushRef="#br0">73900 42737 850,'17'-16'0,"3"1"0,3-1 0,3 0 0,2 1 4,3-1 10,1 1 9,2-1 9,-1 2 0,-3 1-8,-5 2-9,-3 3-10,-4 1-10,-3 2-15,-3 2-13,-2 2-15,-4 1-3,-3 2 6,-2 0 7,-3 2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29:54.564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26452 11143 0,'0'0'0,"-1"-8"16,0-4-16,-1 1 0,0 0 0,-4-6 15,-2-3-15,-2 1 0,-3-1 16,-4 2-16,-5 1 15,-1 1-15,-2 0 0,-10 1 16,-4 4-16,3 5 0,2 5 0,-5 5 16,-3 4-16,-3 6 0,4 2 15,0 6-15,-4 5 0,7 1 16,3 3-16,-4 16 0,3 10 16,1-3-16,3 0 0,-2 17 15,3 6-15,5-6 0,2-2 0,-6 42 16,6-3-16,8-17 15,7-15-15,13-2 0,9-1 16,2-12-16,2-7 0,8-9 0,7-8 16,2-6-16,2-6 0,7-9 15,5-5-15,-3-13 0,0-7 16,6-10-16,7-7 0,-2-3 16,0-2-16,5-5 0,3-2 15,-8-2-15,-4-1 0,1-10 16,1-5-16,-12 11 0,-7 8 15,-10-2-15,-6-1 0,-5 5 16,-2 3-16,-3 3 0,-3 1 16,-8 2-16,-5 2 0,-2 5 15,-3 4-15,-3 4 0,-3 2 0,-2 7 16,-6 1-16,-2 2 0,2 1 16,-9 9-1,-5 5-15,2 5 0,-2 8 16,6-5-16,5-3 0,2 9 15,6 3-15,7-3 0,3-1 0,7 0 16,7 3-16,-1-8 0,0-1 16,9 4-16,6 1 0,-3-3 15,0 0-15,8 1 0,6 0 16,-1-3-16,2-3 0,4-3 16,4-1-16,-1-5 0,0-3 0,11-4 15,1-3-15,-9-2 16,-3-2-16,12-7 0,3-6 15,-7-2-15,-4-3 0,6-8 16,5-6-16,-8 0 0,-6 0 0,8-19 16,1-8-16,-3 1 0,-13 19 15,-9 14-15</inkml:trace>
  <inkml:trace contextRef="#ctx0" brushRef="#br0" timeOffset="519.6875">27431 11123 0,'0'0'0,"0"0"16,0 0-16,0 0 0,0 0 0,0 0 15,-11-16-15,11 16 0,0 0 16,0 0-16,0 0 0,-22 18 16,22-18-16,-15 25 0,4-3 15,-1 0-15,0 1 0,-2 7 16,0 7-16,-4 7 0,3 0 0,-2 12 15,3 1-15,0 8 16,2-5-16,0 11 0,2-1 16,2-11-16,4-10 0,1-1 0,3-2 15,4-8-15,0-4 0,8 2 16,5-3-16,-2-9 0,2-4 0,5-5 16,3-4-16,3-6 15,0-4-15,9-9 0,6-5 16,-4-3-16,0 1 0,0-10 15,-1-7-15,0-4 0,-2-3 0,5-11 16,-2-4-16,-3-3 0,-4-1 16,-4-2-16,-2 0 0,-2-22 15,-11 12-15,-3 4 0,-2 5 16,-6 7-16,-4 8 0,-4 5 16,-1 1-16,-3 7 0,-2 2 0,-6 5 15,-3 4-15,-7 4 16,-2 4-16,3 6 0,-5 1 15,0 3-15,-2 2 0,-1 5 16,-2 4-16,1 5 0,1 4 0,-2 6 16,1 3-16,6 0 0,5 2 15,2 4-15,2 4 0,6-12 16,4-5-16,4-5 0</inkml:trace>
  <inkml:trace contextRef="#ctx0" brushRef="#br0" timeOffset="1200.4934">28157 11792 0,'0'0'0,"0"0"16,0 0-16,0 0 0,0 0 0,0 0 15,0 0-15,25 10 0,-25-10 16,28 7-16,-28-7 16,37 10-16,-17-6 0,0 3 0,1 1 15,-1 1-15,-2 2 0,1 1 16,-3 0-16,-5 1 0,-2 0 16,-6 1-16,-4 1 0,-3-1 15,-1 1-15,-5 1 0,-3 0 16,-3 0-16,0-3 0,-3 1 15,0-1-15,-3 1 0,1-2 0,5-2 16,3-3-16,1-1 0,4 0 16,1-3-16,2 0 0,2-2 15,1 1-15,5-2 0,5-3 16,3 1-16,2 0 0,8-1 16,6-1-16,0 1 0,2-1 0,16 1 15,7 2-15,-3 0 0,-3 1 16,-2 0-16,-10 0 15,-7 0-15</inkml:trace>
  <inkml:trace contextRef="#ctx0" brushRef="#br0" timeOffset="1358.1305">29059 11779 0,'0'0'16,"0"0"-16,0 0 0,0 0 0,0 0 16,0 0-16</inkml:trace>
  <inkml:trace contextRef="#ctx0" brushRef="#br0" timeOffset="1751.8889">25315 10070 0,'0'0'0,"0"0"0,0 0 0,0 0 0,24 5 16,-24-5-16,41 3 15,-15-1-15,3 0 0,9-2 16,9-1-16,11-1 0,0 0 0,14 1 15,2 0-15,3 1 0,-8 1 16,2 0-16,-7 1 16,-11 1-16,-10 1 0,-6-1 0,-11-2 15,-7 2-15</inkml:trace>
  <inkml:trace contextRef="#ctx0" brushRef="#br0" timeOffset="1934.1084">25906 9775 0,'0'0'16,"0"0"-16,0 0 0,0 0 0,0 0 0,0 0 16,-7 24-1,7-24-15,0 34 0,0-5 0,0 8 16,0 13-16,0-2 0,2 14 16,2 0-16,0-7 0,1-6 0,1-2 15,-2-11-15,0-7 16</inkml:trace>
  <inkml:trace contextRef="#ctx0" brushRef="#br0" timeOffset="2150.7071">26406 9497 0,'0'0'0,"0"0"0,0 0 0,0 0 15,0 0-15,-11 18 0,11-18 16,-8 35-16,6-13 0,2 4 15,2 5-15,2-1 0,0 0 0,9 6 16,5-3-16,6 5 0,2-7 16,8-5-16,8-6 0,-3-6 15,0-4-15,15-7 0,6-8 16,-14 0-16,-10 2 0,-8 1 16</inkml:trace>
  <inkml:trace contextRef="#ctx0" brushRef="#br0" timeOffset="2300.7883">26823 9427 0,'0'0'0,"0"0"0,-17 13 15,6-2-15,-1 4 0,-5 13 16,-5 12-16,-7 18 0,0 4 0,-8 40 16,-10 39-16,7-14 15,9-33-15,8-22 0</inkml:trace>
  <inkml:trace contextRef="#ctx0" brushRef="#br0" timeOffset="3717.1391">27146 14419 0,'0'0'0,"0"0"0,0 0 16,0 0-16,0 0 0,0 0 15,-9-26-15,9 26 0,-5-19 0,-1 7 16,-1 0 0,0-1-16,-1 2 0,-1-1 15,0-1-15,-3-1 16,-3-1-16,0 2 0,2 0 0,-5-3 15,-2 2-15,1 1 0,2 2 0,0 2 16,-1 2-16,-2 1 0,-1 0 16,-1 6-16,-1 4 0,0 4 15,0 5-15,-4 3 0,-1 5 16,-5 5-16,2 2 0,-1 4 16,0 4-16,0 2 0,0 1 15,-1 10-15,4 2 0,3 2 0,5-6 16,2 4-16,2 2 15,4-4-15,3-2 0,4 3 0,1-1 16,4-10-16,3-7 0,4 0 16,0 2-16,1-8 15,0-2-15,4-1 0,3-4 0,4-3 16,3 0-16,2 0 0,2 1 16,1-3-16,0-3 0,5-1 15,4-1-15,-3-3 0,-3-4 16,2-1-16,2-2 0,-2 0 15,-2-2-15,2-6 0,1-5 16,-6 3-16,-1 1 0,2-4 16,0-1-16,-1-5 0,0-2 0,-3-4 15,-2-2-15,-2 1 0,0-1 16,2-9-16,-3-3 0,-3 4 16,-2 2-16,-1 2 15,-1-1-15,-1 4 0,-2 2 0,-1 4 16,-3 4-16,-1 2 0,-2 3 15,-2 2-15,-2-1 0,-1 3 16,0 1-16,-3 4 16,0 5-16,-1 1 0,-3 0 0,-3 0 15,0 2-15,-1 1 0,0 2 16,0 1-16,-2 0 16,2 1-16,1 2 0,1-1 15,2 0-15,0 5 0,-1 2 16,1 1-16,0 0 0,2 1 15,2 0-15,1-2 0,2-2 0,3 4 16,3 3-16,2-1 0,2-2 16,1 0-16,2-3 0,-1-1 15,0-2-15,2-2 0,3 0 16,0-1-16,0-2 0,4 2 16,2 2-16,-5-4 0,0-1 0,4 0 15,1 1-15,-3-2 16,1-1-16,0-1 0,2-1 15,-5 0-15,1-1 0,1-1 16,0-1-16,-5 0 0,-1-1 0,0 0 16,0 1-16,-1-2 0,1 1 15,-1 0-15,-1-2 0,-1 1 16,-2 0-16,-1 1 0,1 0 16,-2 1-16,0 0 0,0 0 15,-1 0-15,-2 1 0,2-2 0,0 1 16,0 1-16,3-1 0,0 1 15,0-1-15,-1 0 16,0 1-16</inkml:trace>
  <inkml:trace contextRef="#ctx0" brushRef="#br0" timeOffset="4052.4468">27757 14751 0,'0'0'0,"0"0"15,0 0-15,24-1 0,-24 1 0,27-2 16,-4 0-16,1 0 0,1-1 15,5 1-15,5-1 0,9 0 16,0 2-16,9-2 0,-1 3 16,-2 1-16,-3 2 0,4 0 15,3 1-15,4 1 0,-4-2 16,3 4-16,-1 3 0,-4 0 16,-4-1-16,9 0 0,1-3 15,-15-1-15,-10-1 0,-9-1 16</inkml:trace>
  <inkml:trace contextRef="#ctx0" brushRef="#br0" timeOffset="4502.2516">29469 14405 0,'0'0'0,"0"0"15,0 0-15,0 0 0,0 0 0,-10 17 16,10-17-16,-14 31 16,6-14-16,0 7 0,0 2 0,2 1 15,0 0-15,1 10 0,0 3 16,3-4-16,2-3 0,3 9 16,3-1-16,2-4 0,0-4 15,5-4-15,2-4 0,2-5 16,0-3-16,9-2 0,2-5 15,-2-5-15,1-4 0,4-8 16,3-5-16,0-6 0,-5-1 0,1-5 16,0-4-16,-1-2 0,0-3 15,1-5-15,-4 0 0,-6 1 16,-3 2-16,-4-4 0,-2 0 16,-5 3-16,-2 0 0,-5 0 15,-3 1-15,-2 2 0,-3 3 0,-6 2 16,-5 0-16,-3 6 0,-3 4 15,-6 4-15,-5 2 16,-2 7-16,-1 5 0,-6 7 0,-6 5 16,13-2-16,9-3 0,8-1 15</inkml:trace>
  <inkml:trace contextRef="#ctx0" brushRef="#br0" timeOffset="5217.0374">24539 14975 0,'0'0'0,"0"0"0,0 0 16,32 2-16,-16-2 0,7 2 15,6-1-15,15 0 0,7-2 16,6 0-16,7 0 16,8 1-16,-7 1 0,10-5 0,8-6 15,-8 0-15,-5-2 0,10-3 16,1 0 0,-10 2-16,-4 2 0,-17 4 0,-10 1 0,1 1 15,0-1-15,-9 0 16,-6-2-16,-7 2 0,-6 2 15,-3 2-15</inkml:trace>
  <inkml:trace contextRef="#ctx0" brushRef="#br0" timeOffset="5767.7221">23820 14531 0,'0'0'0,"-11"1"16,-1 1-16,-2 0 0,1 0 0,-7 2 15,-1 1-15,-2 6 16,-1 5-16,-6 11 0,2 5 15,2 0-15,4-2 0,-1 12 16,2 3-16,3 2 0,4 0 0,3 5 16,3 3-16,4 0 15,3-7-15,2-1 0,2 1 0,5-7 16,2-6-16,6 0 0,5-4 16,0-9-16,2-5 0,4-2 15,2-2-15,3-4 0,2-2 0,2-6 16,3-3-16,-1-6 15,2-3-15,-1-1 0,-2-2 16,0-5-16,2-2 0,-5-7 16,-4-3-16,0-1 0,-2 0 0,1-7 15,-2 0-15,-8 2 0,-3 1 16,-5-3-16,-5-4 0,-4 3 16,-5 2-16,-5-2 0,-5 1 15,0 3-15,-1 4 0,-3 1 16,0 1-16,-5 3 0,-3 3 0,-3 4 15,-4 3-15,6 5 0,3 3 16,-7 5-16,-4 2 16,2 5-16,1 5 0,1 5 15,0 5-15,8-4 0,5-4 0,4-3 16</inkml:trace>
  <inkml:trace contextRef="#ctx0" brushRef="#br0" timeOffset="6117.503">23373 13837 0,'0'0'0,"0"0"0,0 0 0,0 0 15,27-4-15,-27 4 0,29 0 16,-9 0-16,2 0 0,4 0 15,2-1-15,2-1 0,2 1 0,9-1 16,1 1-16,-7-1 0,-5 1 16,-5 0-16</inkml:trace>
  <inkml:trace contextRef="#ctx0" brushRef="#br0" timeOffset="6317.2842">24176 13590 0,'0'0'0,"0"0"0,0 0 16,0 0-16,0 0 0,0 0 0,25 5 16,-25-5-16,0 0 0,34 9 15,-34-9-15,30 8 0,-14-2 0,-3-1 16,-1-1-16,-1 1 0</inkml:trace>
  <inkml:trace contextRef="#ctx0" brushRef="#br0" timeOffset="6934.0044">26572 13338 0,'0'0'0,"0"0"0,0 0 15,0 0-15,0 0 0,0 0 0,0 0 16,0 0-16,31 1 0,-31-1 16,45-3-16,-18 1 0,3 0 15,14-4-15,5-2 16,-3 0-16,-1 1 0,0-1 0,-8 2 16,-8 0-16</inkml:trace>
  <inkml:trace contextRef="#ctx0" brushRef="#br0" timeOffset="7084.3427">26876 13147 0,'0'0'0,"0"0"0,0 0 0,0 0 16,0 0-16,-4 28 0,4-28 15,0 40-15,2-17 0,1 4 16,2 4-16,3-2 0,1-2 0,1 3 15,-1-5-15,-3-3 0</inkml:trace>
  <inkml:trace contextRef="#ctx0" brushRef="#br0" timeOffset="7300.563">27298 12979 0,'0'0'0,"0"0"0,0 0 16,-9 21-16,9-21 0,0 29 0,2-9 16,4 0-16,3-1 0,7 5 15,6-1-15,4-4 0,1-5 0,5-4 16,4-5-16,2-4 16,-5-4-16,-5 1 0,-6 0 15,-5 0-15</inkml:trace>
  <inkml:trace contextRef="#ctx0" brushRef="#br0" timeOffset="7434.3743">27648 12961 0,'0'0'0,"0"0"0,-17 15 16,6-1-16,-1 4 0,-2 15 0,0 6 16,2 8-16,1 5 0,0 1 15,2-10-15,2-8 0</inkml:trace>
  <inkml:trace contextRef="#ctx0" brushRef="#br0" timeOffset="8780.9423">29927 13805 0,'0'0'16,"0"0"-16,0 0 0,0 0 0,0 0 16,0 0-16,0 0 0,28 3 15,-28-3-15,0 0 0,37-2 16,-37 2-16,32 0 0,-17 0 16,-2 0-16,-2 0 0</inkml:trace>
  <inkml:trace contextRef="#ctx0" brushRef="#br0" timeOffset="8970.9786">30383 13554 0,'0'0'0,"0"0"15,0 0-15,0 0 0,0 0 0,0 0 16,25 14-16,-25-14 0</inkml:trace>
  <inkml:trace contextRef="#ctx0" brushRef="#br0" timeOffset="9181.7971">30721 13511 0,'0'0'0,"0"0"0,0 0 16,0 0-16</inkml:trace>
  <inkml:trace contextRef="#ctx0" brushRef="#br0" timeOffset="22112.4705">18306 15532 0,'0'0'0,"0"0"16,0 0-16,0 0 0,-15 13 0,15-13 15,0 0-15,0 0 0,0 0 16,0 0-16,0 0 0,0 0 16,0 0-16,0 0 0</inkml:trace>
  <inkml:trace contextRef="#ctx0" brushRef="#br0" timeOffset="30684.8796">7180 3771 0,'0'0'0,"0"0"15,0 0-15,0 0 0,0 0 0,0 0 16,0 0-16,29-14 16,-29 14-16,0 0 0,26-9 15,-26 9-15,19-9 0,-8 4 16,2 0-16,0 1 0,0 1 16,1 1-16,0-1 0,2 1 0,-3 0 15,3 1-15,0-1 16,1-1-16,-1 2 0,4 0 0,0-1 15,4 0-15,-1 1 16,3 0-16,2-2 0,-1 1 0,-2-1 16,2 0-16,-1 2 0,2-3 15,2 1-15,5-3 0,0 0 16,-1 1-16,-1 1 0,1-1 16,2-1-16,-2 2 15,0 2-15,6-2 16,5-2-16,-3 2 0,-6 1 0,6-2 0,-2-1 15,-2 0-15,-1 2 0,0 0 16,2 0-16,-2-1 0,0 1 16,-1 1-16,0 0 0,1 0 15,0-1-15,0-1 0,-1 0 16,0 0-16,1-1 0,-1 2 16,0 0-16,5-1 0,-2 0 0,-2 1 15,0 1-15,0 0 0,2 1 16,-3-2-16,-1-1 0,0 2 15,-3 1-15,3-2 0,1 1 16,-2 0-16,-2-1 0,3 1 16,1 0-16,0-1 0,2 1 15,0-1-15,2 1 0,-2 0 16,-2 1-16,-3-4 0,-1-1 16,1 2-16,2 1 0,0-1 0,-1-1 15,-1 2-15,-1 3 0,1-1 16,0-3-16,0 0 0,1-1 15,0-2-15,2-1 0,-2 4 16,-2 1-16,0 2 0,0 0 16,-5-1-16,1-1 0,5 1 15,1 0-15,-6 0 0,-2 0 0,2 0 16,1-2-16,1 1 16,0 0-16,0 1 0,1 1 15,-2-2-15,0 0 0,2 0 0,0 2 16,-1-1-16,-2 0 0,3 2 15,1 1-15,-1-2 0,0-2 16,-1 0-16,-2 1 0,1 1 16,-2 1-16,4-1 0,2-3 15,-2-1-15,-2 1 0,1 1 16,1 0-16,-2 1 0,0-2 0,0 1 16,0-2-16,1 3 15,-1-1-15,0 1 0,-2 0 0,1 1 16,-1-2-16,2 1 15,1-1-15,-3 1 0,0 1 0,0 0 16,2-2-16,0 2 0,-1 0 16,-1 0-16,-1-1 0,1 1 15,0 0-15,2 0 0,-1 0 16,0 0-16,0 1 0,0-1 16,2-2-16,-1 0 0,-2 0 0,1 0 15,-1 2-15,0 1 0,-1-2 16,3 2-16,1-2 0,-2 2 15,1 0-15,-1-1 0,0-2 16,1 1-16,0 0 0,-2 1 16,0 0-16,0 1 0,2 0 15,-2-1-15,1 0 0,-2 1 16,0 1-16,-1-1 0,2-2 16,-1 2-16,2-1 0,-2 0 15,-2-1-15,-2 1 0,2 2 0,1-2 16,2-1-16,-1 0 0,-1 2 15,1 0-15,0-1 0,0 0 16,2-2-16,4 0 0,-2 0 16,-5 1-16,2 2 0,5-2 15,-2-1-15,-4 0 0,-1 0 0,6 0 16,0 1-16,-1-2 0,-1 1 16,1-2-16,1 2 15,1-1-15,0 2 0,-1-2 16,0-2-16,-3 0 0,1 1 0,1-1 15,2 1-15,-2 0 0,-3 2 16,2-3-16,-1 0 0,1 0 16,0-1-16,-2 1 0,1 0 15,-1 1-15,2 0 0,-1 1 16,0-3-16,0 0 0,-2 0 0,3 3 16,2-2-16,-2 1 0,-1 1 15,3-2-15,2 1 0,0 2 16,0 2-16,-2-3 0,-1-2 15,2 2-15,2 2 0,-1-1 16,0 0-16,1-1 0,1 1 16,-1 0-16,-1-2 0,-2 2 15,-3 1-15,3 0 0,2-1 16,-1 2-16,-1-1 0,1 0 16,0 0-16,1 1 0,0 2 0,0-5 15,-1-1-15,-1 1 0,1 2 16,-1-1-16,-1 0 15,0 2-15,0-1 0,1 0 0,0 0 16,-2 0-16,-3-1 0,2 2 16,-1-1-16,1 3 0,-1 0 15,2 0-15,1 0 0,-1 0 16,-1-1-16,3 0 0,2-2 16,-2 2-16,-2-1 0,-1 1 15,1 0-15,0-1 0,-1 1 0,0 0 16,0-1-16,-1 1 0,2 1 15,-2-1-15,2 1 0,-3 0 16,1 0-16,2 1 0,1-1 16,-1 0-16,0 0 0,-1 0 15,2-1-15,-1 1 0,0 0 0,-2 0 16,1 0-16,-1-1 16,2 1-16,1 1 0,0 0 15,-1-1-15,-1-2 0,-1 0 16,2 0-16,0 2 0,-1 0 0,2 0 15,1 0-15,-2 0 0,-2-1 16,2 0-16,-1-1 0,2 1 16,0 2-16,-1 0 0,-1-1 15,1-2-15,0 0 0,0 1 16,1 1-16,-1 1 0,-2 0 0,1-2 16,1-3-16,-1 2 0,0 2 15,1-1-15,-1 1 0,0 0 16,-2-1-16,3 1 0,2 1 15,-3-1-15,0 1 0,-2-1 16,1 0-16,0-1 0,2 0 16,1 0-16,1-2 0,-4 2 15,-1 2-15,-1 0 0,1-2 16,2 0-16,0-2 0,-3 3 0,-1 3 16,2-3-16,-1-2 0,-5 0 15,-5 1-15,-3 0 0</inkml:trace>
  <inkml:trace contextRef="#ctx0" brushRef="#br0" timeOffset="32168.1191">15745 2201 0,'0'0'16,"0"0"-16,0 0 0,0 0 0,-17-15 15,9 8-15,-2-1 0,-1 0 16,0-2-16,-2 2 0,-3-3 16,2 1-16,0 0 0,-8-3 15,-3-3-15,1 4 0,-1 0 16,-3-1-16,-2 0 0,1-1 16,-2 2-16,-10-1 0,-3 1 15,0 1-15,0 0 0,-13 0 16,0 2-16,2 1 0,3-3 0,-5 5 15,-4 1-15,-8-1 0,2 1 16,-5-1-16,-3 2 16,-3 1-16,7 3 0,-5 0 0,-3-1 15,-25 2-15,14 0 0,-2 5 16,-2 4-16,14-2 0,7 2 16,-8 1-16,-7 2 0,9-2 0,5 0 15,-10 6-15,-5 4 16,9 0-16,6 0 0,-10 6 15,-6 6-15,9-2 0,6-1 0,0 3 16,1 0-16,6-3 0,5-2 16,2-1-16,4-2 0,12 2 15,10-1-15,1 1 0,2 1 16,2-2-16,1-2 0,6 3 16,4 3-16,6 1 0,4 0 0,-2 4 15,0 2-15,-1-2 0,-1-2 16,5 2-16,4-2 15,1 3-15,5 0 0,6-1 16,7-2-16,-1-4 0,1 0 0,6-2 16,5-1-16,-10-12 0,3-1 15,6-1-15,6 1 0,0-5 16,1 0-16,9-1 0,5 0 16,3-1-16,0 0 0,6-2 15,6-3-15,-4-2 0,0-3 0,34-5 16,-2-2-16,-10 3 0,-9 1 15,3 1-15,2-1 16,-9-1-16,-4-2 0,7-4 0,5-4 16,-4 1-16,-5-1 0,3 3 15,1 0-15,-7 1 0,-4-1 16,7 5-16,5 3 0,-21 4 16,-16-1-16,-10 2 0</inkml:trace>
  <inkml:trace contextRef="#ctx0" brushRef="#br0" timeOffset="33302.109">9097 8285 0,'0'0'0,"0"0"16,0 0-16,0 0 0,0 0 0,0 0 15,0 0-15,0 0 16,0 0-16,0 0 0,25 5 16,-25-5-16,0 0 0,31 7 15,-31-7-15,27 4 0,-11-2 0,2 1 16,4 2-16,0-2 0,0-2 15,4 1-15,1-2 16,9-2-16,-2-1 0,4-3 0,4-2 16,0-1-16,-3 1 0,14-6 15,1 1-15,-1-2 0,0-2 16,7 3-16,-2 4 0,-7 2 16,-3 4-16,4-2 0,-4 1 15,-7 3-15,-5 3 0,-2 1 16,0 2-16,-6 2 0,-2 3 0,-4-4 15,-1-2-15,-3-2 0,1 2 16,6-5-16,6-2 0,1-1 16,1-3-16,6-3 0,5-2 15,1 1-15,3 1 0,9-4 16,1 1-16,-5 4 0,-2 2 16,0 3-16,-1 1 0,-4 2 0,-7 0 15,3 2-15,-3 0 16,-6 1-16,-3 1 0,-4-2 15,-1 0-15,-6 1 0,-2 2 0,0-3 16,1-2-16,1 1 0,1-1 16,1 0-16,4-1 15,0-2-15,1-1 0,7 1 0,4 0 16,3 1-16,2 0 0,8 4 16,9 5-16,-6-2 0,-14 0 0,-9 0 15</inkml:trace>
  <inkml:trace contextRef="#ctx0" brushRef="#br0" timeOffset="50202.4348">8212 4255 0,'0'0'0,"0"0"0,0 0 15,0 0-15,0 0 0,0 0 16,15-16-16,-15 16 0,0 0 0,0 0 16,0 0-16,22-5 0,-22 5 15,0 0-15,0 0 16,26-4-16,-18 3 0,3 1 0,1 1 16,0-1-16,0 1 0,1-1 15,-1 1-15,2 0 0,-3 0 0,1-1 16,1-2-16,-1 2 0,0 1 15,3 0-15,1-1 16,-3 0-16,2-2 0,-2 2 0,0 2 16,0-2-16,1 0 0,0-2 15,0 1-15,1 0 0,0 1 0,6 0 16,1-1-16,0 0 0,-1 1 16,2-3-16,3 1 15,-2 0-15,-1-1 0,4-1 16,2 0-16,0-1 0,-1 0 0,7-1 15,1 1-15,-2-1 0,-2 0 16,1 0-16,2-1 16,-6 3-16,-1-1 0,5 0 0,-1 1 15,-7 1-15,0 1 0,3-2 16,0 0-16,-7 1 0,-1-1 0,1 2 16,2 0-16,-2 1 15,-3 0-15,2-2 0,1 1 16,-2 0-16,0 1 0,-1-2 15,2 1-15,-2 0 0,-2 0 0,2-1 16,-3 3-16,-1-1 0,-3 1 16,-1-1-16,0-1 15,-4 1-15,1-1 0,-2 2 0,1-1 16,-2 1-16,1-1 0,-2 2 16,0 1-16,1-1 0,-2 0 0,-3-5 15,-3-6-15,2 3 0,0 1 16,0 0-16</inkml:trace>
  <inkml:trace contextRef="#ctx0" brushRef="#br0" timeOffset="50754.1824">8115 4315 0,'0'0'0,"0"0"0,0 0 0,0 0 0,0 0 16,20-12-16,-20 12 15,0 0-15,31-14 0,-17 10 0,2 0 16,1-1-16,2 0 0,2-2 15,1-1-15,0 2 0,-1 2 16,8-2-16,-1 0 0,1-1 16,0 0-16,-5 1 0,-4 1 15,-4 1-15</inkml:trace>
  <inkml:trace contextRef="#ctx0" brushRef="#br0" timeOffset="51722.9917">5993 5666 0,'0'0'16,"-7"-5"-16,-2 0 0,-2-2 0,-1-1 16,-6 1-16,-4 0 0,-3 1 15,-1 3-15,-7 4 16,-4 7-16,-9 3 0,-1 5 0,-5 8 16,-7 6-16,-6 8 0,4 2 0,-10 17 15,-1 9-15,12-3 16,6-1-16,-15 38 0,5 11 15,17-20-15,12-11 0,11-3 16,7 0-16,11-13 0,9-10 0,12-3 16,7-3-16,5-9 0,1-8 15,12-6-15,7-7 0,1-6 16,-1-4-16,7-10 0,7-5 16,2-7-16,1-4 0,5-11 15,6-6-15,-5 0 0,-3-2 0,-1-10 16,0-9-16,-12 6 0,-8 6 15,-3-11-15,-1-5 16,-6 6-16,-4 6 0,-8-11 0,-4-8 16,-12 4-16,-1 4 0,-10 1 15,-3 0-15,-4 8 0,-6 4 16,-12 4-16,-10-1 0,1 10 16,3 7-16,-12 5 0,-9 4 15,4 7-15,4 4 0,-12 14 0,-7 9 16,3 6-16,0 6 0,-7 13 15,-6 9-15,11 0 0,8 2 16,19-17-16,11-11 16,9-8-16</inkml:trace>
  <inkml:trace contextRef="#ctx0" brushRef="#br0" timeOffset="57624.6309">9350 8085 0,'0'0'0,"0"0"0,0 0 16,0 0-16,0 0 0,0 0 0,23-8 15,-23 8-15,0 0 0,25-4 16,-25 4-16,25-3 0,-11 1 16,1 2-16,1 0 0,0 0 15,2 0-15,1 0 0,1 3 16,-1-2-16,1 1 0,0-1 15,0 1-15,5-1 0,1 0 0,-1 1 16,2-1-16,-1 1 0,0 0 16,0 0-16,-2-2 15,0-2-15,1 2 0,-1 0 0,1 0 16,1 0-16,-1-1 0,2 1 16,4 0-16,5 3 0,-2-1 15,-1 3-15,-1 0 0,-1-1 16,-2 0-16,0 2 0,-2-1 15,-2 0-15,-1-1 0,0 0 16,1 2-16,-1-2 0,1 0 0,1-1 16,-1-2-16,0 0 0,1-1 15,0-2-15,2-1 0,0-1 16,1 1-16,0-1 0,1 2 16,-2 0-16,1 0 0,0-3 15,-1 0-15,2 1 0,2 3 16,3 2-16,-2 4 0,-2-2 0,-1-2 15,0-3-15,1-2 16,-3 2-16,0 0 0,2 1 16,3 0-16,-1-1 0,-2-3 0,0 0 15,-1-2-15,1 2 0,1 2 16,-3-1-16,0-1 0,-1 2 16,0 0-16,0 1 0,1 1 15,-3 0-15,-2 0 0,-1-1 16,-1 0-16,-2 1 0,1 1 15,2 0-15,1 0 0,-1-2 16,-1 0-16,2-1 0,2-3 16,-1 3-16,0 1 0,1-2 15,2 1-15,0 0 0,2 0 0,0 1 16,-1-1-16,-1 0 0,-2 1 16,2 0-16,0 0 0,0 1 15,-1 1-15,1 0 0,-1-1 16,2 1-16,0-2 0,1 2 0,0-1 15,-2 1-15,1 1 0,2-1 16,2 0-16,4-1 0,-1-1 16,2 1-16,-1-1 0,-2 1 15,-2 3-15,2-2 0,2-2 16,-2 2-16,0-1 0,0-2 16,0 2-16,2-1 0,-1-1 15,0 1-15,-1 0 0,-1 1 16,-1 0-16,-1 1 0,0 0 15,-1 0-15,-1 1 0,-1 0 16,2-1-16,-1 1 0,-2 1 16,1 0-16,-1 0 0,3 0 15,1-1-15,0 1 0,0-1 16,-2 0-16,0-2 0,0 0 16,-1-1-16,1 0 0,1-1 0,0 2 15,-2 0-15,0 0 0,-3-1 16,2 0-16,0-3 0,0 3 15,-3 1-15,2 1 0,2 1 16,-3-3-16,-2 0 0,0 0 16,-4-2-16,-3 2 0,-1 2 0,2-2 15,0 1-15,-1 0 0,-1 1 16,1-1-16,0-1 0,-1-1 16,-2-3-16,-1 2 0,-2 2 15,-2 1-15,-2 0 0,0 1 16,-2 0-16,-1-2 0,1 1 0,-2 0 15,0-1-15,-2 2 0,2-1 16,-2 1-16,3-1 0,-3 1 16,3 3-16,-3-3 0,2 3 15,-2-3-15</inkml:trace>
  <inkml:trace contextRef="#ctx0" brushRef="#br0" timeOffset="64503.9276">13688 7104 0,'0'0'0,"0"0"15,0 0-15,0 0 0,0 0 0,10-17 16,-10 17-16,0 0 16,8-19-16,-8 19 0,2-19 0,-2 19 15,0 0-15,-3-24 0,0 13 16,0 0-16,0 0 0,0 0 16,-2 0-16,1 1 0,-1-1 15,0 1-15,-2-1 0,1 3 16,0-1-16,-2 1 0,-2-1 15,-1 0-15,0-1 0,-1 1 0,0 0 16,0 1-16,-1 0 0,0 2 16,-2 0-16,2 3 0,0 2 15,-6 0-15,-1-1 0,1 4 16,1-1-16,0 4 0,0 4 16,2 1-16,-1 0 0,1 3 15,-1 4-15,2-1 0,0 1 0,0 4 16,-2 4-16,2 0 0,1-1 15,-3 8-15,2 4 0,2-3 16,1-1-16,5 1 16,1-1-16,2-1 0,-1-5 15,5 1-15,6-4 0,1-6 0,0-1 16,8-4-16,3-2 16,4-4-16,4-3 0,7-4 0,7-5 15,0-1-15,2-1 0,7-2 16,-2-2-16,-3 2 0,-2 2 0,6-1 15,-3 1-15,-6 1 0,-2 3 16,-11 0-16,-6 1 0,-4 1 16</inkml:trace>
  <inkml:trace contextRef="#ctx0" brushRef="#br0" timeOffset="70886.0901">13436 6932 0,'0'0'0,"0"0"0,0 0 15,0 0-15,-33 10 0,33-10 0,-22 10 0,11-2 16,1 2 0,-1 0-16,0-2 0,-4 3 0,-1 2 15,0 0-15,1 1 0,-4 8 16,1 3-16,2-4 0,0 0 0,-1 6 15,-1 2-15,6-2 0,4-3 16,1 0-16,-1-1 16,2-2-16,2-4 0,3 1 0,2 2 15,1-3-15,3 0 0,3-2 16,5 1-16,-1-6 0,0-2 16,3 1-16,4-2 0,0 1 0,-1-1 15,4-1-15,4-4 16,-1-2-16,1-2 0,0-2 0,2-2 15,-1-1-15,1-1 0,3-3 16,2-4-16,-2-1 0,-2-1 0,8-9 16,-1-2-16,-4 1 15,-3 0-15,-3-2 0,-2-3 16,-4 3-16,-3 4 0,-2-3 16,-2 2-16,-5 2 0,-5 2 0,-6 2 15,-5 1 1,1 6-16,-2 2 0,-3 2 0,-3 2 15,-1 5-15,-2 2 0,-3 2 16,-3 4-16,1 2 0,0 1 16,-5 3-16,-7 6 0,-1 1 15,5-1-15,2 3 0,1 0 16,1 0-16,-1 0 0,3 1 0,2-2 16,5-1-16,5-3 0,7-2 15,6-2-15,5-4 0,4-3 16,7-4-16,6-1 0,1-4 15,5 0-15,8-5 0,5 0 16,0-6-16,0-2 0,-5 3 0,-3 2 16,-5-3-16,-5 1 0,-5 1 15,-4 5-15,-3 1 0</inkml:trace>
  <inkml:trace contextRef="#ctx0" brushRef="#br0" timeOffset="71019.8209">13763 7106 0,'0'0'0,"0"0"0,0 0 15,-22 2-15,22-2 0,-26 1 16,10 0-16,1 2 0,-2-1 0,1-1 15,-2 0-15,1-1 0,1 1 16,-5 1-16,1 0 0,2 1 16,2 1-16,3-1 15,2-2-15,2 0 0,1 0 0,4-1 16,-1 1-16,2-1 0</inkml:trace>
  <inkml:trace contextRef="#ctx0" brushRef="#br0" timeOffset="71190.7215">13172 7214 0,'0'0'0,"0"0"0,-12 7 16,5-1-16,1-1 0,-1 1 16,1-2-16,0 1 0,1 0 15,0 1-15,2-1 0,0 0 16,0-2-16,1 1 0</inkml:trace>
  <inkml:trace contextRef="#ctx0" brushRef="#br0" timeOffset="71364.5367">12601 7410 0,'0'0'0,"0"0"15,0 0-15,0 0 0,0 0 0,0 0 16,0 0-16,0 0 0,0 0 0,-18 9 16,18-9-16,0 0 0</inkml:trace>
  <inkml:trace contextRef="#ctx0" brushRef="#br0" timeOffset="71538.369">12308 7384 0,'0'0'0,"0"0"16,0 0-16,0 0 0,0 0 0,0 0 16,0 0-16,0 0 0</inkml:trace>
  <inkml:trace contextRef="#ctx0" brushRef="#br0" timeOffset="76719.6201">13889 5970 0,'0'0'16,"0"0"-16,-18-13 0,6 8 0,0-2 15,-1 3-15,1-1 0,-7 0 0,-1 1 16,-1 4-16,-1 4 0,-1 4 16,-3 2-16,-1 4 0,-3 1 15,0 6-15,1 3 0,-10 9 16,-2 3-16,4 2 0,3 3 15,-3 9-15,5-2 0,2 0 16,2-2-16,1 8 0,7 1 16,5-7-16,3-1 0,7-5 15,7-1-15,5-3 0,4-1 0,8-4 16,5-7-16,3-9 0,4-4 16,7-3-16,7-5 0,3-4 15,1-4-15,7-5 16,3-2-16,7-8 0,-2-4 0,-2 0 15,-3 2-15,-16 4 0,-12 5 16,-9 4-16</inkml:trace>
  <inkml:trace contextRef="#ctx0" brushRef="#br0" timeOffset="76969.6115">13878 6296 0,'0'0'0,"0"0"16,0 0-16,0 0 0,0 0 0,0 0 16,0 0-16,36 0 0,-36 0 15,38-2-15,-13 0 0,3 0 16,2-2-16,3 2 0,3-1 16,8 0-16,-2 2 0,-1-1 15,-2 2-15,5 2 0,-4 0 16,-4 1-16,0 0 0,-8 0 15,-5-2-15,-4 1 0</inkml:trace>
  <inkml:trace contextRef="#ctx0" brushRef="#br0" timeOffset="77236.7276">14142 5986 0,'0'0'0,"0"0"15,0 0-15,0 0 0,0 0 0,0 0 16,-3 24-16,3-24 0,2 23 0,-2-23 16,6 35-16,-3-13 0,0 3 15,1 7-15,0 4 16,-1 15-16,0 4 0,-1 17 0,-1 8 15,0-3-15,0 0 0,1 10 16,4 6-16,-3-23 0,0-17 16,0-13-16</inkml:trace>
  <inkml:trace contextRef="#ctx0" brushRef="#br0" timeOffset="77537.2212">14873 5921 0,'0'0'16,"0"0"-16,0 0 0,0 0 0,0 0 15,0 27-15,0-27 16,0 33-16,0-33 0,2 41 0,0-12 15,-1 2-15,0 4 0,-1 13 16,0 2-16,-1-3 0,-2-1 16,-1 13-16,-1 3 0,-3 2 15,0-9-15,3-10 0,0-7 16,1-13-16,0-8 0,2-4 16,0-2-16,0-3 0</inkml:trace>
  <inkml:trace contextRef="#ctx0" brushRef="#br0" timeOffset="77736.7624">14893 6280 0,'0'0'0,"0"0"0,0 0 0,0 0 16,0 0-16,0 0 0,0 0 16,28-17-16,-28 17 0,24-9 15,-24 9-15,30-10 0,-15 5 0,1-1 16,-1 0-16,-1 1 0,0 0 15,-1-1-15,0-1 16,-2 0-16,-1 2 0,-1-1 0</inkml:trace>
  <inkml:trace contextRef="#ctx0" brushRef="#br0" timeOffset="78487.3976">15154 5606 0,'0'0'0,"0"0"0,0 0 15,0 0-15,0 0 0,0 0 16,0 0-16,0 0 0,-8 22 0,8-22 16,0 23-16,0-23 0,0 40 15,-2-15-15,1 3 0,0 2 16,0 5-16,-1 12 0,-1 4 16,-2 13-16,1 0 0,-3 3 15,0 3-15,-3 10 0,1-4 16,0 7-16,1-4 0,1 0 15,0-10-15,2-7 0,2-6 16,2-13-16,1-10 0,2-9 16,2-8-16,2-11 0,4-9 0,3-14 15,5-11-15,4-6 0,3-4 16,3-4-16,1-6 0,-3 6 16,-1 3-16,0-1 0,-5 7 15,-7 11-15,-3 7 0,-3 3 16,-1 4-16,-2 3 0,1 4 0,-1 2 15,1 1-15,-1 4 0,0 4 16,1 2-16,-1 1 16,1-1-16,-1-1 0,0-1 0,0 0 15,1-1-15,2-2 0,-2-2 16,1-2-16,2-4 0,2-4 16,4-5-16,3-7 0,4-2 15,3-5-15,6-8 0,4-3 16,-5 3-16,-1-1 0,2 1 15,-3 7-15,-5 5 0,-3 5 0,-5 4 16,-2 4-16,-2 5 0,-1 3 16,-1 4-16,1 4 15,-3 3-15,0 5 0,-2 4 0,0 5 16,-1-2-16,0-1 0,0 4 16,1 2-16,0-1 0,1-2 15,0 0-15,1-2 0,0-3 16,1-1-16,2-4 0,1-2 15,1-4-15,1-3 0,1-8 16,2-8-16,2-5 0,1-6 0,-1-6 16,1-5-16,0-1 0,0-1 15,2-9-15,-2 0 0,-5 6 16,-4 4-16,-7 0 0,-5 2 16,-4 3-16,-1 3 0,-3 5 15,-2 4-15,-5 4 0,-2 3 0,-7 7 16,-4 6-16,-1 6 15,-1 3-15,0 3 0,0 2 16,8 0-16,5-1 0,4-4 0,4-3 16,2-2-16</inkml:trace>
  <inkml:trace contextRef="#ctx0" brushRef="#br0" timeOffset="78770.34">16443 6090 0,'0'0'16,"0"0"-16,0 0 0,-16 21 0,9-8 15,0 5-15,1 5 0,-1 1 16,2 2-16,-2 11 0,2 3 15,2-1-15,4 0 0,5 6 16,4-4-16,5-6 0,4-6 16,12-3-16,5-9 0,2-12 15,-1-11-15,-7 2 0,-7 2 16,-5-1-16</inkml:trace>
  <inkml:trace contextRef="#ctx0" brushRef="#br0" timeOffset="79272.0748">16835 6066 0,'0'0'0,"0"0"0,0 0 15,0 0-15,-18 12 0,18-12 16,-11 26-16,6-10 0,2 2 0,3-2 16,3 0-16,3-2 0,1-1 15,6 0-15,3-7 0,3-5 16,1-4-16,3-6 0,4-4 15,-2-1-15,-1 1 0,2-5 16,-4-1-16,-4 4 0,-2 3 16,-4 2-16,-2 3 0,-4 0 15,-1 1-15,-3 6 0,-1 6 16,-1 1-16,-1 1 0,-1 7 16,-1 3-16,-1-1 0,1-1 0,1 8 15,0 5-15,-2 5 0,1-4 16,2 6-16,2 3 15,1 0-15,1-1 0,0 12 0,-3 2 16,0-2-16,1-2 0,0 10 16,0 0-16,-1-3 0,0-1 0,-2-10 15,-2-4-15,0-8 16,-2-5-16,0-7 0,-1-1 16,1-10-16,-1-5 0,-4-6 15,-3-6-15,3-2 0,0-3 0,-2-11 16,0-10-16,4-4 0,3-3 15,6-10-15,4-8 0,5-5 16,3 7-16,7-3 0,4-1 16,6-5-16,1 3 0,15-14 15,-3 14-15,-16 13 0,-9 9 0,-6 13 16,-4 9-16,-1 5 0</inkml:trace>
  <inkml:trace contextRef="#ctx0" brushRef="#br0" timeOffset="79519.8904">17185 5771 0,'0'0'15,"0"0"-15,0 0 0,0 0 16,24-4-16,-24 4 0,30 9 16,-10-1-16,3 1 0,1 3 15,1 3-15,-2 1 0,-2 1 0,1 10 16,-5 3-16,-2 1 0,-5-1 15,-5 12-15,-5 3 16,-4 0-16,-5-1 0,-9 9 0,-4 2 16,-2-2-16,-2-3 0,-9 6 15,-1-3-15,8-14 0,9-9 0,3-8 16</inkml:trace>
  <inkml:trace contextRef="#ctx0" brushRef="#br0" timeOffset="79886.2497">17832 5842 0,'0'0'0,"0"0"16,34-7-16,-9 3 0,1 1 0,14-3 15,5 0-15,10-1 0,0 0 16,10-2-16,-2-1 0,-7 2 16,-4 4-16,4-1 0,-5 1 15,-7 1-15,-5-1 0,-5 1 16,-2-1-16,-2 0 0,-3-1 0,-4 3 15,-3 1-15,-6 1 0,-2 1 16,-3 0-16,-4 0 0,-6 2 16,-6 0-16,3-1 0,1 0 15,-1 0-15</inkml:trace>
  <inkml:trace contextRef="#ctx0" brushRef="#br0" timeOffset="80221.1207">17545 6143 0,'0'0'0,"0"0"0,0 0 0,0 0 16,0 0-16,23 5 0,-23-5 15,28 0-15,-28 0 0,43-2 16,-14 1-16,2-2 0,1-1 16,14 0-16,4-2 0,-2 2 0,0 0 15,11-2-15,1 0 16,-7 2-16,-5 2 0,7 1 0,-2 2 15,-8 3-15,-6 0 0,-9-1 16,-7 1-16,-4-2 0</inkml:trace>
  <inkml:trace contextRef="#ctx0" brushRef="#br0" timeOffset="81000.0164">19914 5532 0,'0'0'0,"0"0"0,0 0 16,0 0-16,0 0 0,0 0 16,0 0-16,0 0 0,0 0 0,0 0 15,0 0-15,0 0 16,0 0-16,0 0 0,0 0 0,0 0 15,0 0-15,0 0 0,24-5 16,-24 5-16,0 0 0,0 0 16,0 0-16,0 0 0,0 0 0,0 0 15</inkml:trace>
  <inkml:trace contextRef="#ctx0" brushRef="#br0" timeOffset="81620.1392">20085 5431 0,'0'0'0,"0"0"0,0 0 16,0 0-16,0 0 0,-7-22 15,7 22-15,0 0 0,0 0 0,-15-14 16,15 14-16,0 0 16,-29 4-16,29-4 0,-31 24 15,14-9-15,0 3 0,-4 4 0,-2 5 16,-6 10-16,3 0 0,-10 12 15,0 1-15,3-2 0,3-1 16,-1 4-16,6-4 16,6-9-16,5-5 0,5-3 0,6-3 15,3-11-15,2-4 0,10-5 16,8-5-16,2-4 0,2-3 16,10-8-16,8-7 0,0-2 0,0 1 15,9-10-15,-1-2 16,-4 3-16,-6 2 0,0 0 0,-1 0 15,-9 6-15,-7 2 0,-3 2 16,-5 2-16,-6 8 0,-3 2 16,-2 6-16,-2 3 0,-1 2 15,-1 2-15,-2 6 0,-3 3 16,-2 4-16,-3 3 0,-5 1 16,-2 4-16,2-3 0,3-2 0,2 2 15,3 0-15,1-3 16,3-2-16,3-2 0,3-1 0,4-4 15,2-2-15,4-6 0,4-4 16,6-5-16,3-3 0,4-7 16,3-5-16,0-3 0,0-2 15,4-11-15,0-2 0,-7 1 16,-6 2-16,-2-4 0,-6-2 16,-3 6-16,-6 3 0,-2 2 15,-4 2-15,-5 2 0,-2 3 0,-10 4 16,-6 5-16,1 4 0,-3 3 15,-7 7-15,-5 5 0,2 4 16,0 2-16,-3 5 0,4 4 16,8-7-16,6-2 0,5-3 15</inkml:trace>
  <inkml:trace contextRef="#ctx0" brushRef="#br0" timeOffset="81836.5936">20715 5575 0,'0'0'0,"0"0"16,20-5-16,-4 1 0,1 1 0,14-1 15,5 0-15,3 1 16,2 0-16,7 2 0,-1 2 16,-8 0-16,-5 0 0,0 0 15,-8-1-15,-5 2 0,-5 3 0,-6-3 16,-2 0-16,-3-2 0,-3-1 15,0 0-15,0 0 0,-2 1 16</inkml:trace>
  <inkml:trace contextRef="#ctx0" brushRef="#br0" timeOffset="82053.5654">21044 5294 0,'0'0'0,"0"0"16,0 0-16,0 0 0,-7 23 0,7-23 15,-8 34-15,3-13 0,-3 3 16,-1 5-16,-1 5 0,-3 10 16,0-1-16,0 4 0,1 6 15,-2 6-15,3-4 0,4 8 16,2-1-16,5-12 0,4-8 16,8-6-16,5-13 0,-5-7 0,-3-4 15,-2-3-15</inkml:trace>
  <inkml:trace contextRef="#ctx0" brushRef="#br0" timeOffset="82336.737">21828 5299 0,'0'0'0,"0"0"0,0 0 15,-6 22-15,6-22 0,-4 29 16,0-9-16,0 3 0,-2 3 16,-1 3-16,-3 1 0,-3 10 0,-1 1 15,-7 8-15,-2 1 16,0-5-16,-1-4 0,2-2 0,4-9 15,5-5-15</inkml:trace>
  <inkml:trace contextRef="#ctx0" brushRef="#br0" timeOffset="82536.5742">21905 5450 0,'0'0'0,"0"0"0,0 0 15,0 0-15,21-8 0,-21 8 0,23-7 16,-10 3-16,1 2 0,2 0 16,2 0-16,-2 0 0,-1 0 15,0 1-15,-2 0 0,-1-1 0,-1-2 16,-1 1-16,-1 0 0,-1 0 16</inkml:trace>
  <inkml:trace contextRef="#ctx0" brushRef="#br0" timeOffset="82736.3162">22270 5031 0,'0'0'0,"0"0"15,0 0-15,0 0 0,0 0 0,-3 32 16,3-32-16,-9 42 16,3-16-16,-2 5 0,0 5 15,-4 2-15,0 1 0,-6 15 16,-8 14-16,2-4 0,2-3 0,-1 7 15,4-5-15,1-2 0,4-12 16,4-12-16,2-10 0,3-7 16</inkml:trace>
  <inkml:trace contextRef="#ctx0" brushRef="#br0" timeOffset="82953.7027">22669 5559 0,'0'0'0,"0"0"0,0 0 16,0 0-16,0 0 0,0 0 15,16 19-15,-16-19 0,14 22 0,-14-22 16,8 34-16,-4-16 16,-2-1-16,0 1 0,1 2 15,1-1-15,0-2 0,8 1 16,6-4-16,-4-1 0,-2-4 0,-1 0 15</inkml:trace>
  <inkml:trace contextRef="#ctx0" brushRef="#br0" timeOffset="83137.8539">23123 5680 0,'0'0'0,"0"0"0,0 0 16,0 0-16</inkml:trace>
  <inkml:trace contextRef="#ctx0" brushRef="#br0" timeOffset="86286.9105">13427 6944 0,'0'0'0,"0"0"0,0 0 16,-33 2-16,17 2 0,3-1 16,2 0-16,1 0 0</inkml:trace>
  <inkml:trace contextRef="#ctx0" brushRef="#br0" timeOffset="104903.4103">10855 7480 0,'0'0'16,"0"0"-16,0 0 0,-34-1 15,19 0-15,0 1 0,-1 0 16,1 0-16,0-1 0,-4 1 16,1 0-16,5-2 0,4 1 0,2 1 15,3 4-15,1-3 0,1-1 16,4 1-16,2 2 0,2-1 15,-1-1-15,3-2 0,2-3 16,1 1-16,0-1 0,1-2 16,1-2-16,4 0 0,-2 1 0,-3 1 15,-1 0-15,-2 2 16,-1-1-16,-3 3 0,1 0 16,-3 1-16,1 1 0,-2 3 0,-1 3 15,0-2-15,-1 2 0,0 3 16,-1 5-16,0-1 0,0-1 15,1 1-15,1-1 0,0-2 16,1-2-16,5 0 0,4-3 16,-2-2-16,0-2 0,9-4 15,4-5-15,0-1 0,0-2 0,-3 3 16,-4 0-16,-1 2 0</inkml:trace>
  <inkml:trace contextRef="#ctx0" brushRef="#br0" timeOffset="105020.9174">11008 7465 0,'0'0'0,"-5"3"0,-2 1 0,-3-1 15,-3 1-15,0 0 0,-1 0 0,0 1 16,3 0-16,2-2 16,2 1-16,6-1 0,5-1 15,1-2-15,3-3 0,-1 0 0,-2 2 16,-1-1-16</inkml:trace>
  <inkml:trace contextRef="#ctx0" brushRef="#br0" timeOffset="105187.6688">10169 7510 0,'0'0'16,"-9"1"-16,-4 1 0,0-4 15,0 2-15,-4-1 0,2 1 16,0 0-16,1 0 0,-3 1 0,1 1 16,3-4-16,-2 0 0,3 0 15,2-1-15,3 2 0</inkml:trace>
  <inkml:trace contextRef="#ctx0" brushRef="#br0" timeOffset="105335.2705">9627 7393 0,'0'0'0,"0"0"0,0 0 16,0 0-16,0 0 0,0 0 0,0 0 15,0 0-15,0 0 0,11 24 16,-11-24-16,18 21 0,-18-21 15,19 15-15,-19-15 0,0 0 16</inkml:trace>
  <inkml:trace contextRef="#ctx0" brushRef="#br0" timeOffset="105487.1528">9613 7339 0,'0'0'15,"0"0"-15,0 0 0,0 0 0,0 0 16,0 0-16,0 0 0,17 15 15,-17-15-15,25 17 0,-6-7 16,-19-10-16,31 15 0,-18-9 16</inkml:trace>
  <inkml:trace contextRef="#ctx0" brushRef="#br0" timeOffset="105636.9297">9951 7160 0,'0'0'0,"0"0"16,0 0-16,0 0 0,0 0 0,21 20 16,-21-20-16,23 24 0,-23-24 15,25 27-15,-25-27 16,19 19-16</inkml:trace>
  <inkml:trace contextRef="#ctx0" brushRef="#br0" timeOffset="105823.6156">10370 7115 0,'0'0'16,"0"0"-16,0 0 0,0 0 0,0 0 15,9 25-15,4-8 0,3 0 16,3-1-16,-2-2 0,-3 0 15,-2-3-15</inkml:trace>
  <inkml:trace contextRef="#ctx0" brushRef="#br0" timeOffset="115171.0487">18640 7617 0,'0'0'0,"0"0"0,0 0 15,0 0-15,0 0 0,0 0 16,0 0-16,0 0 0,0 0 0,0 0 16,0 0-16,0 0 0,0 0 15,0 0-15,0 0 0,0 0 16,4-22-16,-4 22 0,0 0 15,0 0-15,0 0 0,0 0 16,0 0-16,0 0 0,5-22 16,-5 22-16,0 0 0,0 0 0,0 0 15,-5-19-15,5 19 16,0 0-16,0 0 0,-3-23 0,3 23 16,0 0-16,0-20 0,-1 12 15,1-2-15,0 0 0,0 1 16,3-2-16,0-1 0,0 0 15,2 0-15,-2-2 0,-1 0 16,1 1-16,1 2 0,0-3 16,1-2-16,-1 2 0,1 3 0,1 0 15,-2 0-15,1 1 16,-1-1-16,1 2 0,-2-1 16,0 2-16,1 0 0,-1 2 0,0 0 15,-1 1-15,1 0 0,-1 3 16,0-1-16,-2 3 0,2 0 15,-2 0-15,2 4 0,-2-1 16,0 2-16,0 0 0,-1 3 16,0 0-16,-1 2 0,0 1 15,-2 1-15,1-1 0,-1 0 16,-2 2-16,1 0 0,-1 1 0,1 1 16,0 1-16,1 0 0,-1 0 15,1 0-15,-3 2 0,1-1 16,-1-2-16,2-1 0,-1 0 15,1-3-15,0 0 0,1-2 16,1-3-16,0-1 0,1-2 16,0-1-16,2-2 0,0 0 15,-1-4-15,1 0 0,1-2 16,2-1-16,-1-3 0,0 0 0,0-4 16,2-2-16,2 1 0,-1 0 15,3-6-15,-1-1 0,0 2 16,1 0-16,1 1 0,1-1 15,-1-1-15,-1 1 0,1 1 16,0 3-16,-1 2 0,-3 1 16,2 3-16,-1 3 0,0 2 15,-1 1-15,0 1 0,-2 1 16,-1 1-16,1 1 0,-2 2 0,-1 3 16,-1 1-16,0 1 0,-3 3 15,0 2-15,-1 0 0,1 3 16,-5 4-16,-2 0 0,0-1 15,1-3-15,-1 2 0,-1 1 16,1-3-16,2 0 0,4-3 16,1 0-16,2-2 0,0-2 0,0-3 15,-2-3-15,4-2 0,0 0 16,3 0-16,1-4 16,2-3-16,1 0 0,0 2 0,-2-1 15,0 2-15</inkml:trace>
  <inkml:trace contextRef="#ctx0" brushRef="#br0" timeOffset="115871.7201">17935 6998 0,'0'0'16,"0"0"-16,0 0 0,0 0 0,0 0 15,-16 22-15,16-22 0,0 0 16,-13 20-16,13-20 0,-11 20 0,6-8 16,0 3-16,0 1 15,-3 1-15,0 2 0,1 4 0,-2-1 16,-1 0-16,-3 6 0,-3-3 16,1 3-16,-1 1 0,2-2 15,1-2-15,-2 2 0,3-3 16,2-3-16,3-4 0,2-6 15,3-3-15,2-5 0,0-3 0,5-7 16,2 2-16,-1 0 16,-2 1-16,-1 0 0</inkml:trace>
  <inkml:trace contextRef="#ctx0" brushRef="#br0" timeOffset="116487.952">18010 7037 0,'0'0'0,"0"0"16,0 0-16,0 0 0,0 0 0,0 0 15,0 0-15,0 0 0,0 0 16,-4 26-16,4-26 0,0 0 15,0 21-15,0-21 0,0 0 16,5 27-16,-2-15 0,-1 1 16,1 1-16,-1 0 0,-1 1 0,-1 0 15,0 0-15,1 1 0,0 0 16,0 1-16,-1 0 16,0-2-16,0 1 0,0-1 0,1 1 15,0-1-15,-1-1 0,0 2 16,2-2-16,0-4 0,0 0 0,1-1 15,1-1-15,0-1 16,1-1-16,0-2 0,-1-3 16,2-1-16,-1-1 0,2-3 15,1-1-15,0-4 0,2 0 0,0-4 16,1-2-16,3-1 0,0-2 16,6-8-16,1-3 0,-1 0 15,-2 1-15,8-6 0,1 3 16,-1 0-16,-2 2 0,-2 2 15,-1 2-15,-2 1 0,-3 2 0,0 2 16,-2 0-16,-2 5 0,-2 1 16,-1 3-16,-3 3 15,0 1-15,-1 0 0,-1 1 0,-2 2 16,-1 1-16,1 2 0,-2 1 16,2-4-16,-2 4 0,0 0 15,0 0-15,1 4 0,-1-3 16,0 2-16,0 3 0,0-1 15,0 1-15,0-2 0,3 2 16,0 2-16,0-3 0,1 1 0,-2-2 16</inkml:trace>
  <inkml:trace contextRef="#ctx0" brushRef="#br0" timeOffset="118508.9145">19635 7113 0,'0'0'16,"0"0"-16,0 0 0,-9 26 15,9-26-15,-9 22 0,5-8 0,-2 1 16,1 1-16,-1-1 0,1 1 16,-3 4-16,1-2 0,0 0 15,-1 2-15,1-2 0,2-2 16,-1 0-16,2-1 0,2-2 15,1-1-15,2-3 0,1-1 16,1-3-16,2-1 0,-1-2 16,2-3-16,0-2 0,3-3 0,-1 1 15,-2 1-15,0 0 0</inkml:trace>
  <inkml:trace contextRef="#ctx0" brushRef="#br0" timeOffset="119004.0146">19753 6989 0,'0'0'0,"0"0"0,0 0 15,0 0-15,0 0 0,0 0 16,0 0-16,0 0 0,0 0 16,17 22-16,-17-22 0,0 0 15,10 28-15,-10-28 0,7 27 16,-4-10-16,2 2 0,-1 0 15,0 3-15,1-1 0,-1 3 0,1-3 16,-1 0-16,1 3 0,-1 0 16,0 0-16,1-1 15,-1-4-15,1-2 0,0-2 16,2-3-16,-1-1 0,1-3 0,1-3 16,-1-3-16,2-2 0,1-3 15,2-4-15,3-1 0,-1-4 16,0-2-16,3-6 0,0-2 15,2-3-15,1-1 0,4-5 16,1-1-16,0-1 0,0 1 0,-3 3 16,-2 2-16,-1 3 0,-1 2 15,1-4-15,1 1 0,-3 6 16,-2 3-16,-5 4 0,-2 1 16,-3 1-16,0 4 0,0 0 15,1 1-15,-3 1 0,-1 1 0,-2 3 16,0-4-16,0 4 15,1-3-15,-1 3 0,0 0 16,-1 4-16,-1 0 0,-1 1 16,-2 2-16,1-1 0,1-1 0,-1 0 15</inkml:trace>
  <inkml:trace contextRef="#ctx0" brushRef="#br0" timeOffset="126221.2564">21827 10773 0,'0'0'0,"0"0"0,0 0 15,0 0-15,0 0 0,0 0 0,0 0 16,1 28-16,-1-28 0,0 0 15,7 25-15,-7-25 0,0 0 0,8 21 16</inkml:trace>
  <inkml:trace contextRef="#ctx0" brushRef="#br0" timeOffset="132421.9597">21610 10349 0,'0'0'15,"0"0"-15,0 0 0,0 0 16,0 0-16,0 0 0,0 0 15,0 0-15,0 0 0,-14 23 0,14-23 16,0 0-16,0 0 0,0 0 16,0 0-16,-2 22 0,2-22 15,0 0-15,0 0 0,0 0 16,0 0-16,0 0 0,0 0 16,0 0-16,0 0 0,0 25 15,0-25-15,0 0 0,0 7 16,0-7-16,0 0 0,0 0 15,0 6-15,0-6 0,0 0 16,0 0-16,0 7 0,0-7 16,0 0-16,0 0 0,0 0 0,-1 5 15,1-5-15,0 0 0,-2 4 16,2-4-16,-4 6 16,4-6-16,-5 6 0,5-6 15,-7 7-15,7-7 0,-6 7 0,2-3 16,2 0-16,-1 0 0,-1 0 15,2 0-15,0 1 0,0-1 16,-2 1-16,2-1 0,0 0 16,0 1-16,0 0 0,-1-2 0,1-1 15,1 0-15,0 1 0,0-1 16,0 0-16,0 1 0,1-1 16,0-2-16,-1 3 15,1-3-15,0 0 0,0 0 0,0 0 16,-1 6-16,1-6 0,0 0 15,0 0-15,0 0 0,0 0 0,0 0 16,1 6-16,-1-6 0,0 0 16,0 0-16,0 0 15,5-3-15,-5 3 0,2-6 16,1 2-16,-2-3 0,1 0 0,-1 1 16,0 0-16,0 1 0</inkml:trace>
  <inkml:trace contextRef="#ctx0" brushRef="#br0" timeOffset="132868.2455">21691 10345 0,'0'0'0,"0"0"0,0 0 16,0 0-16,0 0 0,0 0 16,0 0-16,0 0 0,0 0 0,0 0 15,0 0-15,0 0 0,0 0 16,9 23-16,-9-23 0,0 0 15,6 22-15,-3-11 16,-1 0-16,1-1 0,0 1 0,2 2 16,-1 0-16,2 2 15,1 2-15,-1 0 0,-1-1 0,1-2 16,1 1-16,-2-2 0,1-1 16,-1 0-16,2-1 15,-1-1-15,0-3 0,0-1 16,1-4-16,0 0 0,-2-2 0,2-3 15,1-3-15,-1-2 0,1 0 16,1-3-16,1-2 0,0 0 16,1-2-16,3-5 0,1-1 15,-1 1-15,-2 2 0,-1 0 16,-1 0-16,0 1 0,-2 1 0,0 3 16,-1 1-16,-2 1 15,0 1-15,-2 2 0,0 2 16,0-1-16,-1 1 0,0 2 0,0 0 15,-1 2-15,-1 0 0,1 0 16,-1 2-16,3-2 0,-3 2 16,2 0-16,-2 0 0,0 0 15</inkml:trace>
  <inkml:trace contextRef="#ctx0" brushRef="#br0" timeOffset="133288.4234">21737 9503 0,'0'0'0,"0"0"0,0 0 16,0 0-16,0 0 0,0 0 16,0 0-16,-15 23 0,15-23 0,0 0 15,-7 28-15,7-28 0,-3 25 16,1-8-16,-1 2 15,1-1-15,0 2 0,0-1 0,0 1 16,-1 6-16,1-1 0,0 0 16,0 0-16,0-4 0,-2-2 0,2-2 15,0-1-15,1-4 0,1-1 16,0-1-16,0-2 0,0-1 16</inkml:trace>
  <inkml:trace contextRef="#ctx0" brushRef="#br0" timeOffset="133488.5747">21772 9706 0,'0'0'0,"0"0"0,0 0 16,0 0-16,0 0 0,0 0 15,24-19-15,-24 19 0,0 0 0,23-16 16,-23 16-16,19-11 0,-10 6 15,2 1-15,2 2 16,-1-1-16,0 0 0,-1 0 0,-1 2 16,-1-1-16</inkml:trace>
  <inkml:trace contextRef="#ctx0" brushRef="#br0" timeOffset="133720.9785">22053 9433 0,'0'0'0,"0"0"0,0 0 16,0 0-16,0 0 0,0 0 15,0 0-15,0 0 0,0 0 0,0 0 16,-17 24-16,17-24 0,-4 29 16,4-29-16,-3 42 0,2-19 15,0 5-15,0 1 0,0 2 16,0 8-16,0 0 0,0-4 15,-2-4-15,2 2 0,0-7 0,0-4 16</inkml:trace>
  <inkml:trace contextRef="#ctx0" brushRef="#br0" timeOffset="134188.7112">21821 9994 0,'0'0'0,"0"0"0,0 0 16,0 0-16,0 0 0,0 0 15,0 0-15,0 0 0,0 0 0,0 0 16,0 0-16,0 0 0,6 23 15,-6-23-15,0 0 0,6 22 16,-6-22-16,0 0 0,8 28 16,-8-28-16,4 20 0,-2-9 15,1 1-15,-2-1 0,0 1 16,0-1-16,0 0 0,0-1 16,-1-1-16,1-1 0,0 0 15,0-2-15,1-1 0,-2 0 16,0-1-16,0 0 0,0 0 0,0-1 15,0 1-15,0 0 16,0-1-16,0-3 0,0 3 0,0-3 16,2 4-16,-2-4 0,0 0 15,0 2-15,0-2 0,0 0 16,0 2-16,0-2 0,0 0 16,0 0-16,0 0 0,0 0 0,4-4 15,-4 4-15,0 0 16,4-5-16</inkml:trace>
  <inkml:trace contextRef="#ctx0" brushRef="#br0" timeOffset="141256.6752">11059 10433 0,'0'0'15,"0"0"-15,0 0 0,0 0 16,0 0-16,0 0 0,0 0 0,0 0 16,0 0-16,-23-8 0,23 8 15,0 0-15,0 0 0,0 0 16,0 0-16,-20-10 0,20 10 16,0 0-16,0 0 0,-21-11 15,14 8-15,1 1 0,-1-1 16,0 1-16,1 1 0,0 0 15,1 1-15,-1 0 0,1 0 0,-1 1 16,0 0-16,0 1 0,1 1 16,-1-1-16,0-1 0,1 1 15,-1 1-15,1 0 0,-1-1 16,1 0-16,-1 0 0,1 1 16,-1 2-16,1 1 0,-1 0 15,1 1-15,-1 1 0,0 1 16,-1 1-16,1 0 0,-2-1 15,1 2-15,2 1 0,-1 1 16,1 0-16,0-1 0,2 2 0,0-2 16,0 1-16,1-1 0,0 0 15,0 0-15,1-1 0,1-2 16,0-1-16,1 2 0,0-1 16,2 1-16,2-1 0,-1-1 15,0 0-15,2-2 0,-1 0 0,1-1 16,-1 0-16,1 2 0,0-1 15,0 0-15,1-1 16,0 0-16,2-2 0,2 1 0,1-1 16,2 0-16,-1 1 0,-1-3 15,0 0-15,0-1 0,-1 0 16,1 0-16,1 0 0,-1-1 16,0 1-16,0-1 0,1-1 15,0 0-15,2-2 0,-2-1 16,0 0-16,0-1 0,0 2 0,-1-2 15,-1 1-15,0-2 0,0 2 16,0-2-16,0 0 16,0-1-16,1 0 0,0-1 0,-1 0 15,0 0-15,0-3 0,0-3 16,-1 0-16,-1 2 0,-1 2 16,-2 2-16,0 0 0,-2 0 15,-1 0-15,0 1 0,-2 0 16,-1-1-16,-1 1 0,-2 0 15,0-1-15,0 2 0,0-2 0,-2 2 16,1 0-16,-1-1 0,0 1 16,-1 1-16,1 0 0,-1 1 15,1 0-15,-2 0 0,1-2 16,-1 2-16,0 0 0,2 1 16,-1-1-16,1 1 0,-2 1 15,1 0-15,-1 1 0,-1 0 16,-1 0-16,1 0 0,-1-1 15,0 1-15,1 1 0,0 0 16,1-1-16,-2 1 0,-1 0 0,1 0 16,0 1-16,1-1 0,0 1 15,0 0-15,0 1 0,1-1 16,-1 1-16,0 0 0,-1 1 16,1-1-16,-1 1 0,0-1 15,0 0-15,0 2 0,2-1 0,-1 0 16,0 0-16,0 1 0,1 1 15,-1-1-15,0 0 16,1 0-16,0 0 0,0-1 16,1 1-16,0 0 0,1-1 0,-1 0 15,2-1-15,-1 2 0,1-1 16,1 0-16,-1 1 0,1-1 16,0 1-16,-1-1 0,1 1 15,1 0-15,0 0 0,0 1 16,0-1-16,1 2 0,0 0 0,1 1 15,1 0-15,0-1 0,2-1 16,-1 1-16,0 0 16,1-2-16,2-2 0,-2 1 0,0-1 15,1 0-15</inkml:trace>
  <inkml:trace contextRef="#ctx0" brushRef="#br0" timeOffset="141570.1233">11204 10493 0,'0'0'0,"0"0"16,0 0-16,0 0 0,0 0 15,0 0-15,0 0 0,0 0 16,0 0-16,0 0 0,0 0 16,0 0-16,0 0 0,0 0 15,0 0-15,0 0 0,0 0 0,0 0 16,0 0-16,0 0 0</inkml:trace>
  <inkml:trace contextRef="#ctx0" brushRef="#br0" timeOffset="142033.1221">10942 10613 0,'0'0'0,"0"0"15,0 0-15,0 0 0,0 0 16,0 0-16,0 0 0,0 0 16,0 0-16,0 0 0,0 0 15,0 0-15,0 0 0,0 0 16,0 0-16,0 0 0,0 0 0,0 0 15,0 0-15,0 0 0,0 0 16,0 0-16,0 0 0,0 0 16,0 0-16,0 0 0,0 0 15,0 0-15,0 0 0,0 0 16,0 0-16,0 0 0,0 0 0,0 0 16</inkml:trace>
  <inkml:trace contextRef="#ctx0" brushRef="#br0" timeOffset="142855.1411">11068 10530 0,'0'0'0,"0"0"0,0 0 15,0 0-15,0 0 0,0 0 16,0 0-16,0 0 0,0 0 0,0 0 15,0 0-15,0 0 0,0 0 16,0 0-16,0 0 0,0 0 16</inkml:trace>
  <inkml:trace contextRef="#ctx0" brushRef="#br0" timeOffset="142984.9734">10963 10728 0,'0'0'0,"0"0"0,0 0 16,0 0-16</inkml:trace>
  <inkml:trace contextRef="#ctx0" brushRef="#br0" timeOffset="143688.2174">10617 10164 0,'0'0'0,"0"0"15,0 0-15,0 0 0,0 0 0,0 0 16,0 0-16,0 0 0,0 0 15,0 0-15,17 19 16,-17-19-16,0 0 0,15 17 0,-15-17 16,0 0-16,19 24 0,-19-24 15,15 23-15,-7-11 0,-1-1 16,1 1-16,0 2 0,0 0 16,1 0-16,1 0 0,1 1 15,-1-2-15,-1 0 0,-1-1 0,-2-2 16,1-1-16</inkml:trace>
  <inkml:trace contextRef="#ctx0" brushRef="#br0" timeOffset="144089.7703">10416 9744 0,'0'0'16,"0"0"-16,0 0 0,0 0 0,0 0 15,0 0-15,0 0 0,0 0 16,0 0-16,-12 27 0,12-27 16,-2 25-16,2-25 0,-3 32 15,2-11-15,1 1 0,0 1 0,0 6 16,1 0-16,2-3 0,-1-4 15,0-3-15,0-2 16,-1-4-16</inkml:trace>
  <inkml:trace contextRef="#ctx0" brushRef="#br0" timeOffset="144271.6332">10428 9940 0,'0'0'0,"0"0"16,0 0-16,0 0 0,0 0 0,0 0 15,0 0-15,29-6 0,-29 6 16,20-8-16,-20 8 0,26-12 16,-12 4-16,3 0 0,2 0 15,-2 1-15,-1-1 0,-2 2 16,-2 1-16,-1-1 0</inkml:trace>
  <inkml:trace contextRef="#ctx0" brushRef="#br0" timeOffset="144429.8085">10731 9616 0,'0'0'0,"0"0"0,0 0 0,0 0 15,0 0-15,-2 27 0,2-27 16,-3 38-16,3-15 0,2 9 16,4 6-16,-1 0 15,1 3-15,0 3 0,1 1 0,-2-9 16</inkml:trace>
  <inkml:trace contextRef="#ctx0" brushRef="#br0" timeOffset="147139.0223">11276 9874 0,'0'0'0,"0"0"16,0 0-16,0 0 0,0 0 0,0 0 15,0 0-15,-19 12 0,19-12 0,-3 20 16,3-20-16,-2 35 0,1-14 15,-1 3-15,1 4 0,0 0 16,0 2-16,0 8 0,1 1 16,1-3-16,0-2 0,0-1 15,0-6-15,1-5 0</inkml:trace>
  <inkml:trace contextRef="#ctx0" brushRef="#br0" timeOffset="147289.0688">11399 10111 0,'0'0'15,"0"0"-15,0 0 0,0 0 0,0 0 16,0 0-16,0 0 0,0 0 16,0 0-16,29-5 0,-29 5 15,21-2-15,-21 2 0,23-5 16,-7 0-16,-3 3 0,-2-2 16,-1 1-16</inkml:trace>
  <inkml:trace contextRef="#ctx0" brushRef="#br0" timeOffset="147438.4073">11586 9971 0,'0'0'0,"0"0"0,0 0 0,0 0 15,-17 22-15,12-7 0,-1 5 16,2 4-16,-1 5 0,3 12 16,1 6-16,2-1 0,1-1 0,1 1 15,-1-8-15,-1-8 0</inkml:trace>
  <inkml:trace contextRef="#ctx0" brushRef="#br0" timeOffset="147771.4737">10162 10383 0,'0'0'0,"0"0"16,0 0-16,0 0 0,0 0 0,0 0 15,0 0-15,0 0 16,0 0-16,17 25 0,-17-25 15,9 32-15,-4-14 0,1 5 16,-1 3-16,1 1 0,-1 1 0,1 10 16,-3 1-16,0-3 0,0-4 15,-1 0-15,0-5 0,-1-5 16</inkml:trace>
  <inkml:trace contextRef="#ctx0" brushRef="#br0" timeOffset="147938.5664">10342 10537 0,'0'0'0,"0"0"0,0 0 16,0 0-16,0 0 0,0 0 15,0 0-15,0 0 0,23 2 16,-23-2-16,0 0 0,33 1 16,-33-1-16,25-1 0,-25 1 15,24-3-15,-14 2 0,-1-1 0</inkml:trace>
  <inkml:trace contextRef="#ctx0" brushRef="#br0" timeOffset="148105.1494">10419 10296 0,'0'0'0,"0"0"0,0 0 16,0 0-16,-3 25 0,3-25 15,-1 46-15,2-14 0,1 4 0,3 25 16,1 11-16,4 23 15,1 3-15,-1-4 0,-2-20 16,-3-17-16</inkml:trace>
  <inkml:trace contextRef="#ctx0" brushRef="#br0" timeOffset="164906.0843">10792 10975 0,'0'0'0,"0"0"0,0 0 0,0 0 16,0 0-16,0 0 0,0 0 15,0 0-15,0 0 0,24 3 0,-24-3 16,24-2-16,-24 2 0,31-5 15,-11 2-15,0 0 0,1 0 16,0 1-16,0 1 16,0 0-16,0 0 0,3 2 0,-2 0 15,-2 1-15,-4-1 0,-1 2 16,-2 1-16,-2 1 0,-1-1 16,-2 0-16,-3 0 0,0-1 15,-2-1-15,1 1 0,2 1 16,-3-2-16,-1-1 0,-2-1 0,3 0 15,-1 2-15,1-1 0,-1 0 16,-2-1-16,1 3 0,-3-4 16,0 1-16,0-1 0,0 0 15,2 1-15,-4-1 0,2 1 16,2 0-16,-2-1 0,2 1 16,-2-2-16,-1 2 0,3 0 0,-3-1 15,3 1-15,-3-2 0,-1 1 16,-1-1-16,-2 0 15,-1 0-15,-2 0 0,-4 0 0,-1 0 16,-2-1-16,-1 0 0,-4 0 16,-4-2-16,1-1 0,1 0 15,-9-9-15,-3-5 0,7 3 0,3 3 16,5 1-16</inkml:trace>
  <inkml:trace contextRef="#ctx0" brushRef="#br0" timeOffset="181139.8105">4832 13651 0,'0'0'0,"0"0"0,0 0 16,0 0-16,0 0 0,0 0 15,0 0-15,0 0 0,7 21 16,-7-21-16,6 24 0,-6-24 0,10 31 16,-4-11-16,0 3 15,2 2-15,0 2 0,2 10 16,0 4-16,2 0 0,2 0 0,4 9 16,0-4-16,-2 0 0,-3-1 15,4 5-15,0-4 0,0-5 16,2-6-16,-1-1 0,1-3 15,-1-3-15,-3-3 0,1-4 16,-2-4-16,2-2 0,3-3 0,1-2 16,4-3-1,-2-1-15,-2 0 0,0-3 0,1-3 16,1-2-16,1-2 0,2-9 16,4-6-16,-6 1 0,0-2 0,8-8 15,1-4-15,-3-2 0,-1 0 16,3-7-16,6-6 0,6-10 15,-2-3-15,3-3 0,0-3 16,4-8-16,-2 3 0,22-32 16,-1 8-16,-5 9 0,-6 4 15,-3 5-15,-3 4 0,-5 3 16,-2 1-16,1 2 0,1 1 16,-4 9-16,-4 7 0,-1 3 15,-2 4-15,-2 3 0,-1 3 0,-2 0 16,2 0-16,-2 7 0,-1 3 15,-1 2-15,3 0 0,2 4 16,1 3-16,-5 1 0,-4 2 16,-8 4-16,-5 3 0,-3 3 15</inkml:trace>
  <inkml:trace contextRef="#ctx0" brushRef="#br0" timeOffset="181310.3909">7143 12544 0,'0'0'0,"0"0"16,0 0-16,25 16 0,-25-16 0,27 18 15,-27-18 1,21 13-16</inkml:trace>
  <inkml:trace contextRef="#ctx0" brushRef="#br0" timeOffset="184006.7941">12970 16586 0,'0'0'0,"0"0"0,0 0 15,0 0-15,0 0 0,0 0 16,0 0-16,0 0 0,0 0 0,0 0 15,0 0-15,0 0 0,29 4 16,-29-4-16,0 0 0,32-6 16,-32 6-16,25-5 0,-10 3 15,0 1-15,3 0 0,1 0 16,0 1-16,1 0 0,-1 0 16,3 0-16,3 0 0,7 0 15,-1 0-15,1-1 0,1 0 16,1-2-16,2 1 0,7-1 15,0 0-15,0 1 0,0-1 0,6-1 16,5-1 0,-2 1-16,-3-1 0,9-1 0,-1 1 15,1-1-15,-1 0 0,15-5 16,3-3-16,-12 0 0,-9-1 16,11-1-16,2 1 0,0 3 15,0 2-15,28-8 0,-10 0 16,-7 2-16,-4 5 0,-1 2 15,-1 1-15,-3 0 0,-2-1 0,5 0 16,3 0-16,-3 2 0,-2 2 16,4 1-16,3 0 0,-6 1 15,-5 1-15,4-1 0,4 1 16,1-1-16,2-2 0,5 2 16,3 0-16,-8-3 0,-4-3 15,4 2-15,4 0 0,-9 3 16,-3 2-16,1 0 0,2-1 15,3-4-15,2-3 0,7 3 0,4 1 16,-5-1-16,-4-2 0,2 0 16,-1 0-16,1-1 0,-1-1 15,-2 1-15,1 2 0,-2 1 16,0 2-16,2 1 0,2 1 16,-4-1-16,-2 0 0,0 0 15,1-1-15,-4 3 0,-3 0 0,-1-5 16,2-3-16,-6 5 0,-5 3 15,5 3-15,2 0 0,1-2 16,-1-2-16,1-1 0,1 1 16,-6 2-16,-6 1 0,1-2 15,-1-1-15,0-1 0,0 1 16,-2 1-16,-2 0 0,-6 1 16,-3-1-16,0 0 0,0-1 15,-2 3-15,0-2 0,-1 2 16,-2 0-16,-1-1 0,-2-1 0,-7 0 15,-2 1-15,-2 1 0,0 3 16,1-5-16,-2-2 0,-12 2 16,-1 1-16,-1 2 0,-2 1 15,0-2-15,-2-2 0,0 2 16,-2 2-16,-1-2 0,-2 0 16,2 1-16,-2-1 0,0 0 0,2 3 15,-2-3-15,0 0 16,0 0-16,0 0 0,0-2 0,0 2 15,0 0-15,0 0 0,0 0 16,1-2-16,1-3 0,2-3 16,0 1-16,-1 2 0,-1-1 15</inkml:trace>
  <inkml:trace contextRef="#ctx0" brushRef="#br0" timeOffset="187090.1777">24937 5244 0,'0'0'0,"0"0"0,0 0 16,-15 22-16,15-22 0,-24 33 0,7-8 16,-1 3-16,-1 2 0,-11 13 15,-3 2-15,-4 6 0,2-4 16,-5 9-16,-1 1 0,6-9 16,3-4-16,3 0 0,6-8 15,7-4-15,5-6 0,9-8 16,5-8-16,1-1 0,-2-3 0,-1-2 15</inkml:trace>
  <inkml:trace contextRef="#ctx0" brushRef="#br0" timeOffset="187356.9966">24935 5270 0,'0'0'0,"0"0"0,0 0 16,0 0-16,0 0 0,0 0 15,0 0-15,20 18 0,-20-18 16,17 28-16,-8-9 0,1 2 15,0 3-15,-3 3 0,0 1 16,-1 10-16,0 0 0,-2 0 16,0-1-16,-2 6 0,-2-4 0,0-4 15,0-5-15,1-4 0,1-6 16,2-5-16,0-5 0,5-8 16,3-7-16,9-12 0,7-10 15,6-5-15,2-5 0,4-1 16,3 1-16,5-1 0,-2 5 15,4 2-15,-5 7 0,-12 6 16,-7 5-16,-8 3 0</inkml:trace>
  <inkml:trace contextRef="#ctx0" brushRef="#br0" timeOffset="187606.9121">25467 5645 0,'0'0'0,"0"0"0,0 0 16,25-3-16,-25 3 0,30 1 15,-30-1-15,36 9 0,-17-1 16,-2 3-16,-2 3 0,-5 3 16,-5 3-16,-2 8 0,-4 1 15,-3 1-15,0 1 0,-2 4 16,2-2-16,1-5 0,2-5 0,3-3 16,2-2-16,6-4 0,6-4 15,4-4-15,7-6 0,5-4 16,4-6-16,2-4 0,-1-2 15,1 0-15,-1 1 0,-2 1 16,-7 3-16,-6 2 0</inkml:trace>
  <inkml:trace contextRef="#ctx0" brushRef="#br0" timeOffset="187794.2783">25967 5658 0,'0'0'16,"0"0"-16,0 0 0,30-2 15,-30 2-15,41-6 0,-14 3 16,3-1-16,2 0 0,10-1 16,-1-2-16,0 1 0,-2 2 0,8-3 15,-2 3-15,-7-2 0,-3-1 16,-2 0-16,-2-2 0,-6 2 16,-4 0-16,-5 3 0</inkml:trace>
  <inkml:trace contextRef="#ctx0" brushRef="#br0" timeOffset="188009.1149">26352 5211 0,'0'0'0,"0"0"16,0 0-16,-8 27 0,8-27 0,-10 40 15,7-11-15,-1 4 0,-2 2 16,-4 15-16,-1 3 0,0 12 15,2-1-15,2 9 0,1-3 16,6-6-16,5-5 0,10-1 16,8-11-16,3-16 0,0-16 0,-6-3 15,-6-3-15,-3-2 0</inkml:trace>
  <inkml:trace contextRef="#ctx0" brushRef="#br0" timeOffset="188390.3778">27311 4851 0,'0'0'0,"0"0"15,0 0-15,25-1 0,-25 1 0,34 9 16,-13-4-16,-2 4 0,-1 2 16,-4 5-16,-1 3 0,-5 10 15,-4 5-15,-12 4 0,-7 2 16,-9 11-16,-2-3 0,-3-1 15,-2-3-15,2 1 0,4-8 16,6-5-16,5-6 0,6-7 16,2-4-16,7-7 0,6-1 15,7-1-15,6-4 0,5 3 16,5 1-16,0-1 0,1-1 0,-3 2 16,0-1-16,-6 4 0,-2 2 15,-5 1-15,-2 2 0,-4 4 16,-3 2-16,-7 2 0,-5 5 15,-8 4-15,-7 3 0,-7 6 16,-1 0-16,0-5 0,1-6 0,6-7 16,5-7-16,2-4 0,4-2 15,2-1-15</inkml:trace>
  <inkml:trace contextRef="#ctx0" brushRef="#br0" timeOffset="188589.4737">27834 5024 0,'0'0'0,"0"0"16,0 0-16,0 0 0,3 30 0,-3-30 15,2 41-15,-1-14 0,-1 4 16,-1 5-16,-1 4 16,-3 14-16,-2 2 0,-4 15 0,-1 2 15,-4 8-15,1-6 0,0 3 16,0-9-16,4-16 0,2-15 15,3-8-15</inkml:trace>
  <inkml:trace contextRef="#ctx0" brushRef="#br0" timeOffset="188773.6539">27846 5333 0,'0'0'0,"0"0"0,0 0 0,0 0 15,20-15-15,-20 15 0,33-11 16,-11 6-16,2-2 0,3 1 15,0 1-15,5-1 0,-3 2 16,-2 0-16,-1 0 0,-4 2 16,-2 1-16,-3-1 0,-1 1 15,-3-1-15,-3 0 0,-1 1 0,-2 0 16,-1 0-16</inkml:trace>
  <inkml:trace contextRef="#ctx0" brushRef="#br0" timeOffset="189089.8503">28289 4707 0,'0'0'16,"0"0"-16,0 0 0,0 0 0,0 0 15,5 30-15,-5-30 0,5 43 16,-3-15-16,-2 8 16,-1 5-16,-3 17 0,-4 3 0,-3 21 15,-2 3-15,-5 14 0,1-6 16,-2 7-16,2-10 0,2-4 15,2-16-15,4-20 0,4-17 16,3-8-16,3-10 0,7-17 16,5-11-16,8-11 0,8-8 0,3-4 15,3-4-15,1 2 0,2 2 16,-2 4-16,-4 5 16,-9 13-16,-5 9 0,-6 9 0,-3 9 15,-5 4-15,-2 5 0,-6 7 16,-1 3-16,-6-1 0,-5-4 15,4-6-15,3-5 0,3-5 16</inkml:trace>
  <inkml:trace contextRef="#ctx0" brushRef="#br0" timeOffset="189656.8295">28536 5609 0,'0'0'0,"0"0"16,0 0-16,0 0 0,0 0 0,0 0 15,0 0-15,0 0 0,27 10 16,-27-10-16,0 0 0,24 15 16,-24-15-16,14 16 0,-7-6 15,-3 1-15,1 2 0,-2-3 16,0 1-16,-1-2 15,1-1-15,-1 1 0,1 1 16,2-2-16,-1-1 0,6-2 0,5-3 16,6-4-16,5-2 0,4-6 15,6-5-15,12-7 0,2-2 16,-1-1-16,-8 6 0,-8 2 0</inkml:trace>
  <inkml:trace contextRef="#ctx0" brushRef="#br0" timeOffset="189890.2636">29067 5277 0,'0'0'0,"0"0"16,0 0-16,0 0 0,0 0 0,34-12 16,-34 12-16,48-12 0,-17 3 15,4 1-15,5 0 16,12-2-16,0-1 0,10-1 15,0 1-15,-5 1 0,-1 4 0,6-2 16,0 2-16,-7 2 0,-4 0 16,-5-1-16,-3-2 0,-4 2 15,-9 0-15,-8 3 0</inkml:trace>
  <inkml:trace contextRef="#ctx0" brushRef="#br0" timeOffset="190090.3488">29897 4839 0,'0'0'0,"0"0"16,0 0-16,0 0 0,0 0 15,38 10-15,-38-10 0,46 12 16,-18-3-16,2-1 0,3 2 16,9 2-16,-1 0 0,-2 4 15,1 1-15,2 2 0,-7 2 0,-11-2 16,-7-2-16,-3-3 0,-3-2 15,-2-3-15</inkml:trace>
  <inkml:trace contextRef="#ctx0" brushRef="#br0" timeOffset="190289.6176">29305 5475 0,'0'0'0,"0"0"0,0 0 15,27-9-15,-27 9 0,51-12 0,-15 4 16,6-2-16,4 0 0,17-3 16,1-1-16,10 1 0,-6 2 15,4 3-15,-10 3 0,-6 5 16,-14 6-16,-10-1 0,-9-1 0,-5-1 16</inkml:trace>
  <inkml:trace contextRef="#ctx0" brushRef="#br0" timeOffset="190490.1407">29305 5570 0,'0'0'16,"0"0"-16,0 0 0,0 0 0,24 5 16,-24-5-16,41 7 15,-14 0-15,5 0 0,4 0 16,4 0-16,10 3 0,-2-1 0,13 1 15,1-1-15,-2-3 0,0 0 16,-3 0-16,-13-2 0,-8 0 16</inkml:trace>
  <inkml:trace contextRef="#ctx0" brushRef="#br0" timeOffset="190890.371">30670 4834 0,'0'0'16,"0"0"-16,0 0 0,31-7 0,-15 4 15,4 2-15,5 2 16,0 0-16,1 0 0,7 4 15,1 2-15,-3 1 0,-4 2 0,1 6 16,-6 4-16,-4 1 0,-5 2 16,-8 4-16,-5 5 15,-5-2-15,-4 1 0,-5 5 0,-6 3 16,-7 5-16,-1-1 0,-4 0 16,-1 1-16,0 0 0,4-7 0,6-5 15,5-5-15,5-7 16,4-4-16,7-3 0,5-2 15,5-2-15,3-3 0,12-10 0,12-6 16,4-2-16,2-3 0,11-9 16,9-6-16,5-6 0,-5 0 15,-10 6-15,-15 8 0,-9 6 16</inkml:trace>
  <inkml:trace contextRef="#ctx0" brushRef="#br0" timeOffset="191509.6558">31548 4946 0,'0'0'0,"0"0"15,0 0-15,0 0 0,0 0 0,-29 15 16,29-15-16,-29 32 16,11-11-16,-4 3 0,-3 4 15,-1 1-15,2-1 0,-7 9 0,0 1 16,-2 3-16,4-4 0,3 0 16,7-5-16,5-10 0,4-7 0,12-14 15,10-10-15,4-4 16,3-6-16,7-8 0,7-7 15,3-5-15,-1 1 0,-5 7 0,-1 2 16,-3 3-16,-7 6 0,-3 5 16,-4 5-16,0 8 0,-1 5 15,-2 8-15,0 6 0,-2 1 16,-1 0-16,-4 5 0,-2 4 16,-1-2-16,0-4 0,0-3 15,0-4-15,1-2 0,2-3 0,-2-2 16,-1-2-16,2-1 0,1-2 15,4-3-15,2-3 16,3-3-16,4-5 0,5-8 0,4-6 16,8-10-16,0 0 0,-2-3 15,-2-2-15,0-1 0,-5 5 16,-4 4-16,-4 4 0,-4 5 16,-2 5-16,-2 5 0,-2 4 15,-2 6-15,0 1 0,-3 3 16,0 0-16,0 7 0,-4 1 0,-1 5 15,-2 4-15,0 2 0,-1-1 16,-1 7-16,-1 3 16,0 1-16,-1 1 0,0 0 0,0-1 15,1-3-15,1-2 0,1 1 16,1-5-16,1-2 0,2-5 16,2-5-16,1-2 0,0-2 0,1-4 15,6-2-15,6-7 16,0 1-16,4-1 0,4-2 15,3 0-15,7-2 0,-1 0 0,0 1 16,0-1-16,-5 2 0,-4 0 16,-4-2-16,-2 0 0,-3 1 15,-3 4-15,-1 0 0</inkml:trace>
  <inkml:trace contextRef="#ctx0" brushRef="#br0" timeOffset="191758.8059">32129 4548 0,'0'0'0,"0"0"16,0 0-16,0 0 0,0 0 0,0 0 16,0 0-16,0 0 0,-8 28 15,8-28-15,-5 35 0,0-13 16,0 1-16,-1 5 0,1 6 16,-1 1-16,2 3 0,-4 19 15,1 5-15,-3 14 0,-1-2 16,0 17-16,0 1 0,-1 8 0,1-8 15,-2 12-15,1-1 16,-1 19-16,3-22 0,2-21 16,2-15-16,5-18 0,4-12 0,-1-11 15,-1-7-15,0-5 0</inkml:trace>
  <inkml:trace contextRef="#ctx0" brushRef="#br0" timeOffset="192056.2113">32210 5048 0,'0'0'0,"0"0"15,0 0-15,0 0 0,0 0 0,0 0 16,0 0-16,0 0 0,8 22 16,-8-22-16,-10 30 0,0-13 15,-2 1-15,-1 0 0,-1 0 16,2-2-16,1-3 0,0 2 15,2-3-15,3-2 0,3-2 0,7 0 16,7-2-16,3 0 16,0-1-16,1 2 0,2 1 0,-3 2 15,-2 2-15,-6 8 0,-6 4 16,-8 3-16,-6 2 0,-19 12 16,-14 6-16,-4-1 0,-6-2 0,3-2 15,13-9-15,7-7 0</inkml:trace>
  <inkml:trace contextRef="#ctx0" brushRef="#br0" timeOffset="192507.5715">25746 6767 0,'0'0'16,"0"0"-16,0 0 0,0 0 15,-8 22-15,8-22 0,-11 35 16,4-12-16,0 3 0,-3 5 15,-2 4-15,-2 11 0,3 0 0,-1 10 16,2-1-16,5-8 0,4-6 16,0-2-16,0-9 0,1-7 15</inkml:trace>
  <inkml:trace contextRef="#ctx0" brushRef="#br0" timeOffset="192940.3974">27514 6474 0,'0'0'0,"0"0"15,0 0-15,25-3 0,-13 3 0,1 2 16,2 4-16,3 1 15,-3 2-15,-4 5 0,-3 5 16,-7 3-16,-6 4 0,-8 4 16,-4 4-16,-5 5 0,-1-3 0,2-4 15,1-1-15,1-2 0,5-6 16,6-5-16,6-3 0,4-7 16,4-2-16,6-5 0,8-2 15,5-1-15,5-2 0,5-2 16,6-2-16,-2 1 0,1 1 0,9 1 15,0 3-15,-6 1 0,-5 1 16,-3 3-16,-5 1 0,-9 5 16,-3 3-16,-5 6 15,-8 7-15,-4 1 0,-3 2 0,-10 6 16,-7 6-16,-1 2 0,-1 2 16,-4 13-16,0 4 0,4-11 0,3-6 15,4-6-15,3-12 16,3-6-16</inkml:trace>
  <inkml:trace contextRef="#ctx0" brushRef="#br0" timeOffset="193423.3932">30910 6511 0,'0'0'0,"0"0"0,0 0 16,0 0-16,0 0 0,-10 22 16,10-22-16,-4 26 0,4-26 0,2 33 15,1-15-15,1-1 0,1-1 0,2 0 16,3-1-16,2-3 16,3-1-16,7-1 0,2-3 15,1-4-15,2-4 0,2-5 16,0-5-16,1-4 0,-1-2 0,6-7 15,-1-2-15,-4-2 16,-4-1-16,-2-3 0,-7 0 0,-4 2 16,-4 0-16,-6 5 0,-7 2 15,-9 6-15,-8 4 0,-16 8 16,-14 8-16,-8 4 0,-5 5 16,8-2-16,14-2 0,10-2 0</inkml:trace>
  <inkml:trace contextRef="#ctx0" brushRef="#br0" timeOffset="208673.8387">24177 876 0,'0'0'0,"0"0"16,0 0-16,0 0 0,0 0 0,0 0 15,-1 27-15,1-27 0,1 27 16,0-8-16,-1 6 16,1 2-16,0 1 0,0 18 0,0 7 15,-1 0-15,-1 0 0,-2 22 16,-4 21-16,1-7 0,-1-9 16,0 26-16,0 22 15,0-18-15,2-13 0,-3 52 0,1-6 16,1-26-16,-1-20 0,-1 8 15,0 3-15,-1-11 0,1-10 0,0 1 16,1 1-16,0-15 16,3-11-16,-2-7 0,1-5 15,2-16-15,3-11 0,0-12 0,3-6 16,-1-18-16,1-11 0,-1 8 16,-1 4-16,1 3 0</inkml:trace>
  <inkml:trace contextRef="#ctx0" brushRef="#br0" timeOffset="208957.4751">24211 708 0,'0'0'0,"0"0"16,0 0-16,-12 16 0,12-16 16,-13 26-16,1-3 0,-2 1 15,0 2-15,-9 13 0,-5 5 16,1 0-16,-1 0 0,-11 13 16,-11 12-16,5-6 0,4-4 0,-6 5 15,-7 2-15,14-21 16,11-14-16,-3 0 0,10-9 15,8-6-15</inkml:trace>
  <inkml:trace contextRef="#ctx0" brushRef="#br0" timeOffset="209124.108">24591 971 0,'0'0'0,"0"0"0,26 1 16,-13 3-16,4 0 0,16 8 15,10 5-15,-1 1 0,-1 0 0,20 14 16,17 16-16,-9-3 0,-9-4 16,-6-3-16,-8-6 0,-13-10 15</inkml:trace>
  <inkml:trace contextRef="#ctx0" brushRef="#br0" timeOffset="209573.6832">24276 3634 0,'0'0'16,"16"0"-16,2 1 0,4 1 16,5 2-16,16-1 0,8 1 0,19 0 15,6-1-15,25-1 0,5 0 16,19-1-16,-3-1 0,53 0 16,8 2-16,-18-1 0,-11 2 0,-7-1 15,-6 1-15,-9 0 16,-6 3-16,6-5 0,4-4 15,-8-2-15,-7-3 0,8 0 16,4 1-16,-5 0 0,-3 1 0,8-3 16,6-2-16,-9 2 0,-6-1 15,4 5-15,3 3 0,-11 0 16,-6 0-16,-9 2 0,-4 1 16,-15 2-16,-9 2 0,-14 1 15,-9 4-15,-12-2 0,-8-1 0,-11-2 16,-6-1-16,-6-2 0</inkml:trace>
  <inkml:trace contextRef="#ctx0" brushRef="#br0" timeOffset="209906.8745">29201 3130 0,'0'0'0,"19"-5"16,4 4-16,0 0 0,6 2 16,15 1-16,6 3 0,17 4 15,1 4-15,12 5 0,-1 3 16,1 3-16,-9-1 0,-12 1 0,-7 1 16,-5 1-16,-8 0 0,-10-3 15,-7-1-15,-8-2 0,-4-1 16,-6 0-16,-4 2 0,-5 3 15,-5 1-15,-14 3 0,-10 4 16,-13 1-16,-8 2 0,-14 1 16,-12 1-16,-25 8 0,-9-1 0,-64 40 15,7 9-15,54-30 0,36-18 16,26-15-16</inkml:trace>
  <inkml:trace contextRef="#ctx0" brushRef="#br0" timeOffset="211056.6452">24227 3178 0,'0'0'0,"0"0"16,0 0-16,0 0 0,0 0 0,0 0 16,0 0-16,0 0 0,0 0 15,0 0-15,29-18 0,-29 18 16,26-26-16,-5 2 16,5-7-16,1-2 0,-1 0 0,9-14 15,2-3-15,8-14 0,1-1 16,10-12-16,1 2 0,3-6 15,-5 7-15,5-10 0,-5 3 16,16-25-16,-11 14 0,-4 10 16,-3 5-16,1 7 0,2 4 0,4-8 15,4-3-15,-3 5 0,-3 4 16,0 6-16,0 4 0,-4 7 16,-2 8-16,-2 0 0,1-1 15,-6 7-15,-3 4 16,8-4-16,4-5 0,-12 9 0,-8 5 15,0 3-15,0 4 0,3-4 16,1-2-16,1 1 0,1 3 16,-3 4-16,1 5 0,-9-1 0,-4 0 15,-3 5-15,-1 2 0,0 5 16,1 3-16,-3-2 0,0 0 16,1 0-16,2-2 0,-9 5 15,3 3-15,0 2 0,3 2 16,-1-1-16,0-3 0,1 0 15,-1 0-15,2 4 0,1 3 16,-4-1-16,1 0 0,-2 3 0,1 1 16,-1 1-16,1 2 0,1 1 15,0 3-15,1 1 0,-1 0 16,0 1-16,2 3 0,-2 1 16,-1 1-16,0 0 0,1-3 15,-1 3-15,1 0 0,0 2 16,0 0-16,2 3 0,1 1 15,0-2-15,-1-3 0,1 1 16,1 2-16,6 3 0,-1-1 0,2 2 16,-1 2-16,0 0 0,1 1 15,-3-1-15,1 0 16,-2-1-16,0 2 0,2 0 0,0 2 16,-1-5-16,-1-1 0,4 2 15,0-2-15,0 1 0,0-1 16,1-3-16,2 0 0,1 0 15,0-3-15,2 2 0,1 1 16,1 1-16,-1-1 0,3 1 16,0 2-16,0-2 0,-2-1 0,3-1 15,1 1-15,-4-1 0,0 2 16,4 2-16,-1-2 16,-5-4-16,-2-1 0,5 3 0,1 2 15,-8-6-15,-2 1 0,6 0 16,-2-1-16,-5-3 0,2-2 15,0 0-15,0 1 0,-1-1 16,1 0-16,-2 0 0,-2-1 0,-3-4 16,-2-3-16,-2 1 0,-1 0 15,-4-2-15,-1-2 0,0-1 16,0-1-16,-6 0 0,-1-2 16,-3-2-16,-1-1 0,1-1 15</inkml:trace>
  <inkml:trace contextRef="#ctx0" brushRef="#br0" timeOffset="212640.8125">30607 3332 0,'0'0'0,"0"0"15,0 0-15,0 0 0,-21 23 0,21-23 16,-27 27-16,12-7 0,-2 1 0,-2 4 16,-2 2-16,-7 9 15,-1-1-15,-2 4 0,4-3 16,2-3-16,5-4 0,3-5 15,4-2-15,5-8 0,5-6 0,4-4 16,5-7-16,0 2 0,-2 0 16,0 0-16</inkml:trace>
  <inkml:trace contextRef="#ctx0" brushRef="#br0" timeOffset="212874.378">30569 3468 0,'0'0'0,"0"0"16,0 0-16,0 0 0,0 0 0,0 0 15,0 0-15,0 0 0,0 0 16,0 0-16,0 32 0,0-32 16,2 30-16,-2-30 0,5 33 15,-2-17-15,0 0 0,-1-4 16,2-1-16,-1-2 0,2-2 0,2-5 16,5-6-16,3-2 0,2-3 15,3-2-15,2-5 16,7-3-16,0 1 0,-1 3 15,0 0-15,3 1 0,-5 1 0,1 5 16,-1 2-16,-4 2 0,-4 0 16,-4 2-16</inkml:trace>
  <inkml:trace contextRef="#ctx0" brushRef="#br0" timeOffset="213056.8593">30927 3711 0,'0'0'0,"0"0"0,0 0 15,0 0-15,-11 21 0,11-21 0,0 0 16,-10 25-16,8-14 0,3-2 16,4-1-16,2-2 0,3 0 15,7-4-15,5-2 0,3-1 16,4-1-16,7-3 0,1 1 16,-4-2-16,-3-1 0,-1 1 15,-4 1-15,-6 0 0</inkml:trace>
  <inkml:trace contextRef="#ctx0" brushRef="#br0" timeOffset="213424.2655">29953 4002 0,'0'0'0,"0"0"16,0 0-16,0 0 0,0 0 15,0 0-15,0 0 0,0 0 16,28 6-16,-28-6 0,39 2 16,-13-1-16,5 0 0,7-2 15,6 0-15,13-1 0,1 0 0,17-3 16,3-1-16,-1 1 0,0-1 15,18 0-15,15-4 0,-14 5 16,-11 3-16,5 0 0,-5 3 16,18-2-16,-18-1 0,-17 4 15,-12 2-15,-15 2 0,-11 3 16,-17 0-16,-12 1 0,0-2 16,0-4-16,-1-1 0</inkml:trace>
  <inkml:trace contextRef="#ctx0" brushRef="#br0" timeOffset="213657.2108">30634 4080 0,'0'0'16,"0"0"-16,0 0 0,0 0 0,0 0 15,0 0-15,0 35 0,0-35 16,1 31-16,-2-10 0,0 3 16,-1 2-16,0-2 0,-2 10 15,0 1-15,-1-3 0,1-4 16,1-4-16,1-4 0,-1-3 16</inkml:trace>
  <inkml:trace contextRef="#ctx0" brushRef="#br0" timeOffset="213807.0858">30737 4246 0,'0'0'0,"0"0"16,0 0-16,0 0 0,0 0 0,0 0 16,0 0-16,0 0 0,22-3 15,-22 3-15,22 0 0,-22 0 16,27 3-16,-12-3 0,-1-1 16,-2-2-16,-1-1 0,-1 0 15,-1 1-15,-1 1 0</inkml:trace>
  <inkml:trace contextRef="#ctx0" brushRef="#br0" timeOffset="213973.8534">30923 4093 0,'0'0'0,"0"0"15,0 0-15,0 0 16,0 0-16,0 0 0,-6 31 0,6-31 16,-4 35-16,2-17 0,0 0 0,-2 5 15,1 1-15,0 0 0,-1-4 16,2 5-16,1 0 15,0-5-15,0-2 0,1-4 16</inkml:trace>
  <inkml:trace contextRef="#ctx0" brushRef="#br0" timeOffset="214140.3627">31143 4332 0,'0'0'0,"0"0"0,0 0 16,0 0-16,0 0 0,0 0 15,0 0-15,0 0 0,0 0 0,0 0 16,8 28-16,-8-28 0,0 0 15,13 20-15,-13-20 0,0 0 16,28 9-16,-14-10 0,3-2 16,0-2-16,2-3 0,-2 1 15,-3 1-15,-2 1 0</inkml:trace>
  <inkml:trace contextRef="#ctx0" brushRef="#br0" timeOffset="214424.0764">31630 3705 0,'0'0'0,"0"0"15,0 0-15,0 0 0,0 0 0,19 17 16,-19-17-16,27 11 16,-27-11-16,32 7 0,-19-4 0,-2 0 15</inkml:trace>
  <inkml:trace contextRef="#ctx0" brushRef="#br0" timeOffset="214576.0834">31670 3972 0,'0'0'0,"0"0"16,0 0-16,0 0 0,0 0 0,0 0 16,0 0-16,0 0 15,0 0-15,0 0 0,37-5 16,-37 5-16,0 0 0,30-8 0</inkml:trace>
  <inkml:trace contextRef="#ctx0" brushRef="#br0" timeOffset="214807.473">32056 3444 0,'0'0'16,"0"0"-16,0 0 0,1 22 15,-1-22-15,3 29 0,-1-7 0,1 0 16,2 2-16,-2 2 0,0 3 16,0 10-16,0 0 0,-1 0 15,0-6-15,0-6 0</inkml:trace>
  <inkml:trace contextRef="#ctx0" brushRef="#br0" timeOffset="214990.8135">31933 3984 0,'0'0'15,"0"0"-15,0 0 0,22-6 0,-22 6 16,29-4-16,-10 5 15,2 3-15,0 2 0,-1 0 0,-1 2 16,2-1-16,-4-1 0,-2 0 16</inkml:trace>
  <inkml:trace contextRef="#ctx0" brushRef="#br0" timeOffset="215224.1697">31989 4228 0,'0'0'0,"0"0"16,0 0-16,0 0 0,0 0 16,0 0-16,26-4 0,-26 4 15,0 0-15,28 11 0,-28-11 16,20 16-16,-10-8 0,-1 3 16,-2 0-16,1 0 0,-1 0 0,-2-1 15,0 1-15,-2-2 16,0 1-16,-3 0 0,-3 2 15,0-3-15,-1 0 0,2-1 0</inkml:trace>
  <inkml:trace contextRef="#ctx0" brushRef="#br0" timeOffset="216190.3152">26474 386 0,'0'0'0,"0"0"15,0 0 1,0 0-16,0 0 15,3 35-15,-9-12 16,-2 7 0,-3 8-16,3 2 15,1 3 1,4-4-16,3-3 16,0-4-16,0-2 15,0-2 1,0-3-16,1 3 15,1 1-15,1 6 16,2 4 0,4 15-16,2 3 15,-3 7 1,-2 5-16,-1-11 16,0-9-16,-2-8 15</inkml:trace>
  <inkml:trace contextRef="#ctx0" brushRef="#br0" timeOffset="216508.5046">26629 2897 0,'0'0'0,"2"17"15,2 7-15,1 10 16,0 9 0,2 21-16,-1 6 15,-1 4-15,-1 2 16,2 14 0,-1-4-16,1-4 15,1-5 1,0 3-16,1-6 15,2-15-15,2-9 16,-2-10-16,-2-10 16,-3-7-16</inkml:trace>
  <inkml:trace contextRef="#ctx0" brushRef="#br0" timeOffset="217790.4036">22830 862 0,'0'0'0,"0"0"15,0 0-15,-18 28 16,0-6-16,-6 9 16,-6 8-16,0 3 15,-2 2 1,1-3-16,2-4 16,-1 5-16,7-9 0,12-13 15,9-10 1,10-11-16,7-11 15,1-4-15,0-4 16,-3 3 0,-2 3-16,-2 4 15,-1 3-15,0 7 16,-1 6-16,1 4 16,0 3-16,-1 2 15,0 0-15,-1 0 16,-1-3-1,1-3-15,-2-2 16,5-7-16,3-7 16,3-9-16,3-6 15,2-5 1,3-3-16,-1 2 16,-1 1-16,-2 5 15,-4 4-15,-2 3 16,0 4-16,-2 6 15,0 6 1,-4 7-16,0 7 16,-4 6-16,-1 2 15,-5 6-15,-5 2 16,1 0-16,-1-4 16,0-2-16,2-2 15,3-8-15,7-7 16,6-9-1,6-8-15,5-4 16,3-4-16,1 1 16,-2 1-16,-2 3 15,-3 1 1,-2 3-16,-3 2 16,-3 0-16,-1-2 15,-1-2-15,-2-3 16,1-8-16,1-5 15,-3 4-15,1 4 16,0-11-16,3-7 16,-3 0-1,-2 4-15,-1 5 16,-1 5-16,-2 8 16,-2 6-16,-1 11 15,-1 5 1,-1 12-16,2 8 15,1 9-15,1 9 16,1 5-16,1 3 16,3 12-16,3 1 15,-2-13-15,0-11 16,-2-7 0</inkml:trace>
  <inkml:trace contextRef="#ctx0" brushRef="#br0" timeOffset="218041.3632">23475 1093 0,'0'0'0,"0"0"16,0 0-16,0 0 16,0 23-1,0-23-15,-15 39 16,8-20-16,-1-2 16,2-2-16,2-2 15,4-2 1,3-2-16,2 2 15,0-1-15,1 6 16,-1 3-16,-1 2 16,-3 5-16,-6-2 15,-2 1-15,-1-4 16,1-2 0,2-2-16</inkml:trace>
  <inkml:trace contextRef="#ctx0" brushRef="#br0" timeOffset="218591.064">23563 581 0,'0'0'0,"0"0"16,0 0-1,0 0-15,-25 24 16,25-24-16,-10 23 15,7-13-15,3-1 16,6-2 0,3-2-16,4-1 15,4-4-15,-1-1 16,1-2 0,-4 2-16,-1-2 15,-3 1 1,-2 1-16,-1 1 15,-2-1-15,0 1 16,-1 0 0,1 0-16,1 0 0,3 1 15,1 1 1,2 2-16,1-2 16,-3 10-16,-1 6 15,-7 9 1,-6 8-16,-8 16 15,-7 15-15,-8 15 16,-6 16 0,-16 45-16,-4 13 15,-12 47 1,-9 40-16,2 29 16,13-15-1,9-39-15,15-62 16,9-43-1</inkml:trace>
  <inkml:trace contextRef="#ctx0" brushRef="#br0" timeOffset="218874.7304">23648 1837 0,'0'0'15,"0"0"1,0 0-16,10 37 15,-1-12-15,3-3 16,3-2 0,5-12-1,4-10-15,4-13 16,3-10-16,-5-5 16,-4-5-1,-6 5-15,-8 2 16,-12 8-1,-14 14-15,3 1 16,2 1 0,2 1-16</inkml:trace>
  <inkml:trace contextRef="#ctx0" brushRef="#br0" timeOffset="223674.0179">18535 14543 0,'0'0'0,"-8"-4"16,-4-1-16,-6-1 15,-4 0-15,-2 2 0,0 1 16,-15 2-16,-6 3 16,1 1-16,1 3 0,-15 3 0,-1 1 15,-8 3-15,3 1 0,-1 2 16,-1 1-16,-7 4 0,1-1 16,3 1-16,0 1 15,3 1-15,1 2 0,1 1 16,10-2-16,-1 4 0,-1 2 15,6 1-15,6 2 0,-27 31 16,2 7-16,12-9 0,9-5 0,14 6 16,10 2-16,4-1 0,1-2 15,4-3-15,0-3 16,9-4-16,5-3 0,2 5 16,1 3-16,6 2 0,3 1 0,4 2 15,3-1 1,-3-3-16,1-3 0,4-4 15,3-3-15,9 4 0,7 3 16,-2-10-16,-2-8 0,8 4 0,7 4 16,-7-8-16,-4-4 0,6-1 15,5-1-15,9 4 0,7 1 16,8-3-16,5-2 0,-10-9 16,-5-6-16,5-3 0,1-3 15,2-4-15,1-5 0,7-11 16,6-7-16,-15-3 15,-10-3-15,10-5 0,7-5 0,-3-3 16,-3 0-16,4-8 16,3-6-16,0 0 0,-2-2 15,5-13-15,4-11 16,-5-2-16,-3-2 0,-13 12 16,-10 8-16,-1-8 0,0-6 15,-4 0-15,-3-2 0,5-10 16,3-9-16,-8 2 15,-7-1-15,-11 13 0,-8 9 16,1-2-16,0-2 16,-9-13-16,-5-7 15,-12 25-15,-10 17 0,-8 0 16,-5 0-16,4 7 0,4 5 16,-11-1-16,-6-2 15,-7-5-15,-3-4 0,0 17 16,1 9-16,-6 0 0,-4-1 15,-2 4-15,-1 2 0,-11 5 16,-6 3 0,-14 5-16,-9 4 0,10 2 15,6 3-15,-9 7 0,-8 6 16,8 4-16,4 4 0,-8 8 16,-5 5-16,-12 12 15,-6 6-15,27-3 16,17-4-16,-15 16 0,-12 10 15,-11 22-15,-9 16 16,25-14-16,17-8 0,2 12 16,1 8-16,10 4 0,8 4 0,7 14 15,6 10-15,6 3 16,5 1-16,11-44 0,7-30 16,5-22-16</inkml:trace>
  <inkml:trace contextRef="#ctx0" brushRef="#br1" timeOffset="246576.8691">5539 14472 0,'0'0'16,"-8"-2"-16,-1-2 15,-1 0-15,-4-2 16,1 2-16,1 1 15,1 1 1,1 2-16,1-1 16,2 0-16,1 1 15,0 0 1,4-2-16,1-1 16,4 2-16,4 0 15,3 0 1,2 0-16,2-1 15,3 1-15,1 2 16,5 2-16,3 0 16,1 1-16,4 1 15,5 0 1,1 1-16,5 0 16,15 2-16,3-1 15,-1 1 1,4-1-16,2 1 15,4-1-15,12 1 16,2-1 0,3 0-16,3-1 15,-2-1-15,-4-1 16,17 2-16,2 0 16,-3 0-16,2 0 15,19 0 1,1 0-16,-5 0 15,-1-2-15,-2 0 16,-1-1-16,16 3 16,-1 1-1,-6 1-15,-4 1 16,-1-1-16,-1 0 16,52 5-1,-13 2-15,-24-4 16,-16-1-16,5-4 15,3-3-15,2 1 16,-1 1-16,1 0 16,0 2-1,0 3-15,-2 2 16,3-1-16,1-1 16,-1-1-1,-1 0-15,3 4 16,5 2-16,-4-1 15,-3-3 1,3-2-16,2-3 16,-14-3-16,-8-1 15,8 2-15,4 1 16,4 2-16,2 3 16,2 3-1,1 1-15,0 2 16,0 0-16,-4-2 15,-4-3 1,3 1-16,3-2 16,-2 0-16,-2 0 15,6-3 1,5-1-16,-5-4 16,-3-3-16,6-3 15,1 0 1,-14 0-16,-9 2 0,7-1 15,4 1 1,4-1-16,3 0 16,0 2-16,0 2 15,1 0 1,1 1-16,-5-1 16,-1-1-16,4 0 15,4 1-15,-2-2 16,-1-2-1,0-2-15,0-3 16,2-4 0,2-2-16,-14 5 0,-9 2 15,5-2-15,1-1 16,9 0 0,4 3-16,2 0 15,3 2-15,-3-5 16,-1-1-1,4 1-15,3 0 16,0-3-16,0 1 16,-6 2-1,-4 3-15,6-2 16,4-1-16,-2 3 16,0 1-1,-13 1-15,-9 0 0,5 0 16,4 0-1,7-2-15,5-1 16,5 1-16,2 1 16,-8-2-1,-7-1-15,-2 6 16,-2 1-16,-8 2 16,-6 0-1,3-3-15,3-1 16,-4-1-16,-2-2 15,-9 1 1,-6-1-16,-11 2 16,-7 1-16,2-1 15,2-2-15,2 0 16,0-2-16,-3 0 16,0-1-1,-7 4-15,-1 3 16,-9-1-16,-2-1 15,-4-2 1,-2-2-16,0 5 16,-1 6-16,-12-2 15,-8 0-15,-24-3 16,-3-2 0,-8-4-16,-4-1 15,2 4-15,2 1 16,1 1-16</inkml:trace>
  <inkml:trace contextRef="#ctx0" brushRef="#br1" timeOffset="249409">4241 15047 0,'0'0'16,"0"0"0,-5-3-16,1 2 15,4 1-15,0 0 16,0 2-16,7 1 15,2 2 1,4 1-16,2 3 16,7-1-16,5 1 15,4 0 1,3 0-16,6-1 16,3 0-16,7-1 15,3 0 1,23 2-16,4-1 15,-1 0-15,-1 0 16,24 2-16,1 0 16,2 1-1,-2-1-15,25 5 16,-2 0-16,-1-1 16,-3-3-16,22 2 15,-3 1 1,-5 2-16,0 3 15,15-2-15,-7-3 16,-1 2 0,-3 1-16,50 7 15,-21-3-15,-8-7 16,-4-4 0,-9-4-16,-4 0 15,-14-1-15,-10-2 16,2 3-16,4-1 15,3 5 1,2 3-16,5-2 16,3 0-16,-2 1 15,-2 2 1,-1-4-16,-2 0 16,5 1-16,4-1 15,-5-2 1,-2-3-16,-2-2 15,-2-2-15,7 2 16,5 1 0,-6 2-16,-5 2 15,2-3-15,2-4 16,-16 0-16,-10 4 16,6 2-16,5 3 15,7-1 1,4-1-16,-3-1 15,-4-1 1,2 0-16,1 0 16,-6 1-16,-2 0 15,2 4-15,4 3 16,-5-6 0,-3-3-16,-2 3 15,-1 0-15,6 2 16,5 1-1,0-5-15,-1-2 16,-20-1-16,-13-2 16,6 2-16,5 1 15,2-6-15,4-4 16,5 1 0,3 1-16,-7 2 15,-4 0-15,-4-3 16,-2 0-1,4 0-15,1 1 16,-1-2-16,-3-1 16,1 0-1,-1 2-15,-3-1 16,-3 2-16,-9-6 16,-5-1-16,6 1 15,3 0 1,3-1-16,0-1 15,-4 0-15,-4 0 16,6 4-16,1 4 16,-1-2-1,-2 0-15,4-3 16,4-3-16,-3 1 16,-3-2-16,-5 6 15,-3 2 1,2-1-16,2-1 15,-6 3-15,-4 1 16,5-4-16,2-3 16,4-1-1,3 2-15,-2-1 16,-1 3-16,1 1 16,2 3-16,0-1 15,1 1 1,6-2-16,4-2 15,-2-3-15,-1-2 16,-4-1 0,-3 0-16,6 3 15,4 2-15,-12 2 16,-6 2-16,7-2 16,7-1-16,6 0 15,5 0 1,-5 0-16,-1 2 15,-4-2-15,-1-1 16,5 2 0,5 2-16,1 0 15,0 0-15,-6 2 16,-5 1 0,-1-1-16,-1 0 15,-3-2-15,1 0 16,-13-1-16,-7-2 15,0 5-15,1 3 16,0-4 0,-2-1-16,-2 2 15,-2 1-15,-15 0 16,-9-1-16,-5 0 16,-5-1-1,-19 3-15,1-2 16,-6 2-1,-5-1-15,-10-2 16,-9-3-16,-18-7 16,-15-6-16,16 7 15,7 1-15,5 4 16</inkml:trace>
  <inkml:trace contextRef="#ctx0" brushRef="#br1" timeOffset="251308.3735">4263 15939 0,'0'0'0,"0"0"16,0 0-16,0 0 15,0 0 1,-23-2-16,23 2 16,0 0-16,0 0 15,0 0 1,0 0-16,26 2 16,-26-2-16,36 2 0,-36-2 15,47 2 1,-18-2-16,6 0 15,5-2-15,6 1 16,5-1 0,18 1-16,3 1 15,4 0-15,6 1 16,19-1-16,4 2 16,-4-1-16,-2 2 15,19 0-15,-1 1 16,22-1-16,1 0 15,-2 3 1,-6 4-16,20 1 16,-3 2-16,-2 0 15,-2 1-15,56 9 16,-22-1-16,-26-3 16,-18-2-16,0 4 15,-1 4 1,3-1-16,4-3 15,-2-1-15,-1-2 16,-5-5-16,-4-4 16,1 2-1,1 0-15,-1 1 16,0 0-16,-8-1 16,-9-1-16,0-2 15,-2-1-15,9 4 16,4 3-16,-2-2 15,0-3 1,-3-1-16,-1-2 16,-7 0-16,-3-2 15,-1-2-15,1-2 16,-8 2-16,-5 1 16,5 0-16,2-2 15,-2 3 1,-2 2-16,-2-4 15,-1-1-15,-1-2 16,0 0-16,-2-2 16,0-1-16,0 3 15,1 2-15,-16 1 16,-10 0-16,5-2 16,3 0-1,4 0-15,4 2 16,-7-1-16,-5 1 15,-1 4-15,1 2 16,-2-5 0,1-3-16,-3-2 15,-1-2-15,-16 5 16,-12 4-16,4-5 16,2-3-16,-21 3 15,3 2-15,6-1 16,6-1-16,-2 5 15,-2 2 1,0-2-16,5 1 16,2-1-16,2 1 15,3-5-15,-1-1 16,-11 0-16,-9 0 16,-5 0-16</inkml:trace>
  <inkml:trace contextRef="#ctx0" brushRef="#br1" timeOffset="387563.1091">11082 13304 0,'0'0'16,"-8"-3"-16,-2 0 0,-1-1 16,-1 1-16,-1 0 0,-1-1 0,-5-1 15,-1 1-15,-1 0 0,-1-1 16,-1 1-16,0 1 0,0 0 15,-1 1-15,1-1 0,-1 2 16,-1 1-16,-2 2 0,-4 2 16,1 1-16,0 1 0,-3 2 15,-1 1-15,1 3 0,-1 2 16,-1 2-16,1 2 0,0 2 0,-5 3 16,2 0-16,2 0 0,3-1 15,3-2-15,0-1 0,5-2 16,2-1-16,2 0 0,1 0 15,1 0-15,2 0 0,0 0 16,2 2-16,1 0 0,0 0 16,2 3-16,0 1 0,3-3 15,0 2-15,0 1 0,0 3 16,0 0-16,1 2 0,2 5 16,0-2-16,2-1 0,1-3 0,2 2 15,2 1 1,1 0-16,2-2 0,1 0 0,2-4 15,1 2-15,0 1 0,1 0 0,2 1 16,1 0-16,2-1 0,1 2 16,2-1-16,-1 1 0,1 0 15,1 0-15,2 1 0,-1-2 16,3-1-16,-1 0 0,0-1 16,0-1-16,0-3 0,0 0 15,1-2-15,-1-1 0,0-1 16,1-1-16,1 0 0,1-2 0,0 0 15,1-2-15,3-1 0,0-1 16,-1-1-16,3 0 16,4-1-16,-1 0 0,1 0 0,2 0 15,4-1-15,-1 0 0,-1-3 16,1 1-16,4 0 0,6 2 16,-3 1-16,2-2 0,1 2 15,-3-1-15,0 0 0,1 0 16,-1 1-16,1-1 0,-2 0 15,2-1-15,2 2 0,5 0 16,-3 0-16,4 2 0,3-2 16,6 4-16,5 0 15,-10-2-15,-8-1 0,29 4 0,-1 0 16,-12-2-16,-7-2 0,4 1 16,4 0-16,-9-2 0,-6-3 0,8 0 15,8 0-15,-8 1 16,-6 0-16,8-1 0,6-1 15,-8-1-15,-7-2 0,11-1 16,8 1-16,-8 0 0,-4 2 0,9 0 16,6 3-16,-8-1 0,-5-1 15,9-1-15,6 1 0,-8-3 16,-7-2-16,10 5 0,6 4 16,-8-1-16,-7 1 0,9-2 15,6-3-15,-8 2 0,-6 0 0,10-1 16,7-1-16,-9-5 15,-7-4-15,11 2 0,7 0 16,-10 2-16,-7 0 0,11-2 16,7-3-16,-9 0 0,-7 0 0,12 0 15,8 0-15,-10 1 0,-9 0 16,12 0-16,8-1 0,-12 4 16,-7 3-16,9-1 0,8 0 15,-10 0-15,-8 1 0,11-2 16,5 0-16,-9-2 0,-6 2 0,10-2 15,6-1-15,-9 2 16,-6 2-16,11-3 0,7-2 16,-13 2-16,-8 1 0,10-2 0,7-2 15,-9 4-15,-8 2 0,11 0 16,6 0-16,-10 1 0,-8-1 16,10-1-16,4-1 0,-8-2 15,-6-1-15,8 1 0,6 0 16,-11-1-16,-5 0 0,8-1 15,6 0-15,-10 0 0,-6 1 0,9-1 16,6-1-16,-9 0 0,-7 1 16,7-1-16,6-2 0,-8 2 15,-6 2-15,6-3 0,6 1 16,-8-2-16,-4 0 0,9-3 16,6-2-16,-12 4 0,-6 3 0,5-5 15,4-5-15,-7 1 16,-6 2-16,8-4 0,6-2 15,-10 3-15,-5 1 0,7-6 16,4-5-16,-7 2 0,-6 2 0,5-7 16,4-4-16,-9 5 0,-7 3 15,2-4-15,3-3 0,-8 4 16,-5 3-16,4-6 0,2-4 16,-6 4-16,-2 3 0,1-5 15,3-2-15,-8 5 0,-6 3 0,-1-7 16,1-3-16,-4 5 15,-3 4-15,0-3 0,1-4 16,-6 6-16,-5 4 0,-2-6 16,-2-4-16,-3 5 0,-1 3 0,-3-4 15,-4-3-15,-1 4 0,1 2 16,-8-4-16,-6 0 0,1 3 16,1 5-16,-6-6 0,-5-2 15,11 14-15,-4-1 0,-7-5 16,-4-4-16,1 2 0,0 2 0,-24-17 15,-2 1-15,20 16 0,-1 2 16,-24-13-16,-3-1 16,11 7-16,7 4 0,-9-2 0,-4-1 15,4 2-15,6 2 0,-8 0 16,-5 1-16,4 0 0,3 1 0,-8-1 16,-6 0-16,8 2 15,8 1-15,-10 2 0,-8-2 16,9 4-16,4 1 0,-8-2 15,-7 0-15,7 2 0,5 3 0,-11-3 16,-9-1-16,9 3 0,6 0 16,-8-2-16,-7-1 15,11 3-15,7 1 0,-15 3 0,-8 0 16,11 1-16,8 0 0,-10 0 16,-8-1-16,10 1 0,7 1 0,-13 0 15,-10 2-15,11 2 16,8 1-16,-13-3 0,-7 1 15,10 1-15,8 2 0,-14 0 0,-8-1 16,10 3-16,8 0 0,-12-2 16,-7 0-16,12 1 0,7 1 15,-11-1-15,-8-2 0,12 2 16,8 1-16,-10 0 0,-7 0 16,11-3-16,9-2 0,-13 0 15,-8 2-15,12 1 0,8 2 0,-13 0 16,-5 0-16,9 0 0,6 2 15,-10-1-15,-8 0 16,11 1-16,7-1 0,-10 2 16,-7 0-16,11 1 0,6 2 0,-11 1 15,-9 2-15,10-2 0,9-2 16,-13 5-16,-6 0 0,11 1 16,10 0-16,-11 0 0,-8 1 15,12 1-15,7 1 0,-6-4 16,-4-5-16,11 5 0,7 2 0,-6-1 15,-4-1-15,9-4 16,8-2-16,-7 3 0,-4-1 16,10 2-16,7 0 0,-9-1 0,-5 0 15,9 1-15,7 1 0,-8 0 16,-4 2-16,9-3 0,6-2 16,-4 4-16,-5-1 0,8 1 15,6 1-15,-5-2 16,-5 0-16,2 0 0,2 2 0,4-1 15,2 0-15,4-1 0,2 2 0,-3 1 16,-1 1-16,2-1 16,2 1-16,-2 1 0,-2-1 0,6 0 15,1-1-15,-1 3 0,1 3 16,1-1-16,3 0 0,0-2 16,1 0-16,4 1 0,2 0 15,-1-1-15,1 1 0,0-2 16,2 0-16,7-2 0,-3 2 15,1-1-15,-1 1 0,-1 1 16,-3 1-16,2 1 0,1 0 0,-1-1 16,-1 0-16,7-2 0,-1 0 15,1-2-15,1 0 16,0 0-16,2 0 0,0-2 0,1-2 16,2-1-16,1 1 0,-2 2 15,-3-1 1,0 0-16,-1 1 0,5-2 0,2-1 15,0 0-15,0 1 16,0 0-16,2-1 0,0 1 16,0-1-16,1 0 0,2-1 0,1-2 15,0 0-15,1 1 0,0 0 16,-1-1-16,1 0 0,0 0 16,1 0-16,0-2 0,1 2 15,0 0-15,0-1 0,0 1 16,1-3-16,-2 3 0,2-3 0,-1 3 15,1-3-15,0 2 0,0-2 16,1 3-16,-1-3 16,3 2-16,-1-1 0,2-1 15,0 0-15,2-1 0,0 0 0,2 0 16,0 0-16,-1-1 0,1 0 16,-1 0-16,-2 0 15,1 1-15</inkml:trace>
  <inkml:trace contextRef="#ctx0" brushRef="#br1" timeOffset="403793.7927">13260 15637 0,'0'0'0,"0"0"0,0 0 0,0 0 15,3-30-15,-3 30 0,5-32 16,-2 16-16,1 2 0,-2 2 16</inkml:trace>
  <inkml:trace contextRef="#ctx0" brushRef="#br1" timeOffset="414064.153">8195 16168 0,'0'0'0,"0"0"0,0 0 16,0 0-16,-21-11 0,21 11 15,-20-12-15,7 7 0,0 0 16,-2 0-16,0 0 16,-1 0-16,0-1 0,-2 0 0,-1-1 15,-4-1-15,1 0 0,-1 1 16,-1-1-16,0 1 0,1 0 16,0 1-16,0 0 0,1 0 15,-2 1-15,1-1 0,-3 0 0,4 0 16,0-1-16,-8-1 0,2 2 15,-3-1-15,0 0 16,-6-1-16,-1 1 16,0 0-16,2 1 0,4 1 15,5 0-15,-2 1 0,-1 2 0,3 0 16,-1 1-16,0-2 0,2 0 16,-3 2-16,2 0 0,-1 1 15,1-1-15,0 0 0,1-1 16,0 1-16,1 1 0,0 0 15,-3 2-15,2 0 0,-2 1 16,2 0-16,0 0 0,0 0 16,-1 1-16,2 0 0,1 0 0,-2 1 15,3 0-15,-2 1 0,3 0 16,-2 3-16,0-2 0,2 0 16,1 0-16,2 1 15,-4 1-15,3 1 0,0 1 16,1 2-16,2 0 0,-1 0 15,0-1-15,1 1 0,1 0 0,1 0 16,-1 2-16,3 0 0,-1 2 16,0 0-16,2 0 0,1 0 15,-2 0-15,1 0 0,1 0 16,0 0-16,1 2 0,1-1 16,0-1-16,1 1 0,2 1 0,0-2 15,-1-1-15,1 1 0,1 2 16,1 1-16,-1 0 0,1 2 15,1 2 1,0-3-16,0-1 0,0 1 0,2 1 0,-1 0 16,1 1-16,1-2 0,1-1 15,1-1-15,0-2 0,3 2 16,-1-1-16,2 0 0,-1 0 0,2-1 16,-1-1-16,1 0 15,1-2-15,0 0 0,0 0 16,0-4-16,1 1 0,0-1 15,1 1-15,0-1 0,1 1 0,2 0 16,-1 1-16,2 0 16,1-1-16,0 0 15,2 0-15,-4-1 0,2 0 0,-2-2 0,3 0 16,0 1-16,2 0 0,-2 0 16,1 0-16,1-1 0,-1 0 15,2 0-15,0 0 0,0 1 16,-1-1-16,2-1 0,1 1 15,-1-1-15,0 1 0,4 0 16,-1 0-16,0-1 0,1 1 0,-1 0 16,-1 0-16,1 0 0,-1-1 15,0 1-15,0 0 0,1 2 16,-1-1-16,0 0 0,-1 1 16,0-1-16,0 1 0,1-1 15,0 0-15,0 1 0,-1-2 16,2 2-16,-1 0 0,1-2 15,-1 0-15,0 1 0,1 0 0,1 0 16,-2-2-16,1 2 0,1 0 16,0 0-16,-1 0 0,1-1 15,0 0-15,2 1 0,-4-1 16,3 1-16,0-1 0,1 0 16,-1 0-16,-1 0 0,3 0 15,-2-1-15,1 0 0,0 0 16,2 1-16,-1 0 0,0 1 0,0-1 15,2 2-15,-2-2 0,1-1 16,2 1-16,-3 1 0,2-1 16,0 0-16,4 1 15,0-2-15,-2 0 0,-2 0 0,1-1 16,1 1-16,-2-1 0,-1-1 16,1 0-16,1-1 0,-2 0 15,1 1-15,0 0 0,-1-1 16,0-1-16,-2-2 0,2-1 15,0 0-15,-2 1 0,-1-1 0,2 0 16,0-2-16,0 1 0,-2 0 16,1-2-16,0 0 0,-4 0 15,0 0-15,7 0 0,-1 0 16,-2-1-16,-3-1 0,7-1 16,0 0-16,-6 2 0,1-1 15,7-1-15,-2-1 0,-1-2 16,-1 0-16,1 1 0,1 1 15,-2 1-15,1-1 0,0-2 16,0-3-16,0 2 0,-1 2 0,0 0 16,1 0-16,-1-2 0,-2 1 15,0-1-15,1 0 16,-1 2-16,1-1 0,-1-1 0,0-2 16,-2 1-16,-1 1 0,-1 0 15,0-1-15,-1 0 0,0 0 16,-1-1-16,-1-1 0,-4 2 15,0-2-15,1 1 0,-1-1 16,-1 0-16,-1-3 0,-1 1 16,0 0-16,0-1 0,-1 2 0,-1-2 15,0-2-15,-1 0 16,-1-2-16,-1 1 0,1-1 0,0 0 16,-1-1-16,0-1 0,-1-1 15,-1 1-15,0 1 0,-2 0 16,0-1-16,0 0 0,0 0 0,-1-1 15,-1 0-15,0 0 0,-1 0 16,-1 0-16,0-1 0,-2 2 16,-1 1-16,0 0 0,-1 0 15,0 1-15,-1 1 0,0-1 16,-2 0-16,0-1 16,0 1-16,-2 0 0,0 0 0,-1 1 15,-1 1-15,-2 0 0,1 0 16,-1 0-16,-1 1 0,0-1 15,-2-1-15,1 1 0,-1 1 16,0-1-16,-2 0 0,-1 0 16,0 1-16,-1 0 0,-1-1 15,1 1-15,0 1 0,-2 0 0,0 0 16,0 0-16,0 0 0,0 1 16,-2-1-16,1 0 0,0-1 15,-5-1-15,1 2 0,4 3 16,1 1-16,-5-1 0,-2 1 15,1-1-15,4 1 0,-5 1 16,1 1-16,1 0 0,-1-1 0,0 1 16,1 1-16,-1 1 0,0 2 15,1-1-15,-3 0 0,2-1 16,1 0-16,-1 2 31,-2-1-31,1 1 0,0 1 0,-2 1 0,-2 1 0,2 0 0,3-1 16,-2 1-16,0 0 0,-1 1 15,0 0-15,0 0 0,0 1 16,0 0-16,1-1 0,-3 1 16,-2 1-16,-2-1 15,1 1-15,1-1 0,7 0 0,-5 2 16,-1 0-16,1 0 0,-1 0 16,1 1-16,-4 0 0,6 0 15,0-1-15,-5 2 0,-2-1 16,6 1-16,0 1 15,-2 1-15,-2 1 0,4 0 0,6 1 16,-9 1-16,2 0 0,0-1 0,1 0 16,0 1-16,-1 0 0,5 0 15,3-1-15,-9 3 0,3 0 16,5-2-16,0-1 0,-1 2 16,-1-1-16,1 2 0,2 2 15,0 1-15,-1 1 0,0 0 16,1 1-16,1 0 0,-1 0 15,2 1-15,1 0 0,-2 4 16,-2 4-16,3-1 0,2 0 16,1-1-16,3-1 0,0 2 0,2-1 15,3 2-15,2 0 0,3-1 16,-1-2-16,4 2 0,2 2 16,-1-5-16,3-5 0,-2-3 15</inkml:trace>
  <inkml:trace contextRef="#ctx0" brushRef="#br1" timeOffset="418381.1663">9777 8914 0,'0'0'0,"-9"-8"0,-4-1 0,-3-3 16,0-2-16,-12-6 0,-9-6 15,-1 0-15,-2 0 0,-9-5 16,-3-1-16,1 3 0,3 2 15,-14-3-15,-2 3 0,6 1 0,2 1 16,-12-1-16,-1 0 16,7 3-16,8 2 0,-13-4 0,0-3 15,-9-2-15,11 3 0,1 0 16,2 0-16,4 5 0,5 1 16,-3 2-16,-2 0 0,4 2 15,2 0-15,-3-1 0,-3-2 16,5 5-16,3 1 0,-3-2 15,-2-2-15,6-1 0,4 1 16,-3 1-16,-4-2 0,8 4 0,4 2 16,0-3-16,2-1 15,2 3-15,5 4 0,2 1 0,1 2 16,1-1-16,1-1 0,0 1 16,-1-2-16,14 5 0,-1 0 0,-2 1 15,1 1-15,-3-2 16,2 0-16,2 3 0,0 2 15,0 1-15,1 1 0,-1-1 16,1-1-16,5 0 0,1 0 0,1 0 16</inkml:trace>
  <inkml:trace contextRef="#ctx0" brushRef="#br1" timeOffset="446264.7687">27391 15723 0,'0'0'0,"0"0"15,0 0-15,0 0 0,0 0 0,0 0 16,-22-18-16,22 18 0,-20-15 16,7 6-16,-3 0 0,1-1 15,-2-1-15,-2-1 0,0 1 16,-2-1-16,0 2 0,-9-2 16,-1 2-16,0 1 0,1 0 15,-2 2-15,-1 0 0,-6 3 16,0 1-16,-1 3 0,0 0 15,0 3-15,1 1 0,1 2 16,-2 1-16,-6 4 0,3 0 0,0 3 16,1 2-16,1 1 0,4 1 15,0 4-15,2 2 0,2 3 16,2 2-16,-2 10 0,2 3 16,5 0-16,1 1 0,4 5 15,3 3-15,2 1 0,3 0 0,0 7 16,3 0-16,4-3 0,4-3 15,5 1-15,4 1 16,2-3-16,2-3 0,12 19 16,3-9-16,4-7 0,2-5 0,5-1 15,3-1-15,2-9 0,1-7 16,4-3-16,1-1 0,-2-3 16,0-1-16,4-6 0,4-3 15,-3-5-15,-2-2 0,0-6 16,3-3-16,-5-5 0,-1-5 0,-2-6 15,0-4-15,-2-4 0,-3-2 16,-1-6-16,-2-4 0,-4 0 16,-4 1-16,-3-8 0,-1-5 15,-4 4-15,-3 1 0,-5-1 16,-2 0-16,-6 3 0,-2 4 16,-6 4-16,-4 3 15,-2 7-15,-2 6 0,-4 4 0,-4 2 16,5 8-16,-1 1 0,-6 6 15,-5 4-15,0 3 0,-1 1 0,2 6 16,-2 3-16,1 5 0,0 4 16,0 7-16,-2 6 0,4 2 15,2 3-15,-1 10 0,3 2 16,4-5-16,1-4 0,5-1 16,4 0-16,3-6 0,4-5 15,4-7-15,1-5 0,3-5 16,1-3-16,2-5 0,2-3 15,0-5-15,2-5 0,2-4 16,5-5-16,-3-2 0,1-3 0,2-4 16,2-5-16,1-2 0,2-1 15,4-11-15,0-4 16,-5 4-16,-2 4 0,-2-1 0,-2-2 16,-2 7-16,-2 5 0,-3 5 15,-4 3-15,-2 5 0,-1 6 16,-2 2-16,-1 3 0,0 3 15,0 1-15,-1 5 0,-1 3 16,0 1-16,1 3 0,1 0 0,-1 3 16,1 0-16,2 1 0,1 3 15,4 2-15,0 0 0,1-1 16,2 0-16,3 0 0,0-2 16,2-1-16,2 1 0,2 0 15,1-2-15,1-2 0,3-1 16,1-2-16,2-1 0,1-2 0,12 0 15,3-1-15,1 0 0,-1-1 16,0-3-16,0-3 0,-9 0 16,-8 0-16,-7 0 0</inkml:trace>
  <inkml:trace contextRef="#ctx0" brushRef="#br1" timeOffset="447098.3569">24683 16562 0,'0'0'0,"0"0"0,0 0 16,0 0-16,-29 0 0,23 0 15,-1 0-15,3 1 0,0-1 0,4 0 16,3 5-16,2-1 15,3-1-15,5 1 0,5 0 0,4-1 16,3-1-16,16-1 0,5-1 16,4-1-16,2 0 0,16 0 15,3-1-15,9 1 0,-3-1 16,9 4-16,-4 2 0,-8 0 16,-7 2-16,2 1 0,-5 1 15,-9-1-15,-6 0 0,-6 0 16,-3 0-16,-8-3 0,-6-3 0,-7 1 15,-6-1-15,-3-1 0</inkml:trace>
  <inkml:trace contextRef="#ctx0" brushRef="#br1" timeOffset="447697.898">24018 16174 0,'0'0'0,"-12"-1"0,0 2 0,-1 0 16,-1 0-16,-3 3 0,-2 1 15,3 3-15,0 3 0,2 3 16,1 4-16,2 2 0,1 3 15,2 11-15,4 5 0,4 0 0,2 0 16,5 11-16,6 5 16,0-3-16,2-1 0,7 12 0,4 1 15,-2-9-15,-1-3 0,6 2 16,2-4-16,-3-8 0,-1-5 16,1-6-16,3-6 0,-3-7 15,-4-5-15,4-7 0,1-4 16,-2-5-16,-4-3 0,3-11 0,3-6 15,-6 1-15,0-2 0,2-8 16,0-4-16,-3-2 0,-2 1 16,2-14-16,-1-6 15,-5 8-15,-1 5 0,-4-4 0,-2 0 16,-4 1-16,-3 0 0,-4 0 16,-3 0-16,-4 2 0,-2 2 15,-7-4-15,-3 2 0,-1 9 0,-2 3 16,-10 0-16,-3 4 15,5 7-15,-1 3 0,-2 2 16,-2 2-16,2 3 0,2 3 0,0 3 16,-1 3-16,3 4 0,4 3 15,0 6-15,1 5 0,1 4 16,1 2-16,5 9 0,3 9 16,4 3-16,2 2 0,2-6 15,3-12-15,0-6 0</inkml:trace>
  <inkml:trace contextRef="#ctx0" brushRef="#br1" timeOffset="448532.2514">28450 15530 0,'0'0'0,"0"0"15,-3 21-15,2-8 0,0 2 0,0 8 16,-1 6-16,1 12 16,1 3-16,1 19 0,2 6 15,-1 2-15,0 0 0,2 23 16,2 19-16,-1-9 0,1-7 0,5 46 15,3 10-15,2-31 0,-1-21 16,5-7-16,3-4 16,0-27-16,0-16 0,-7-16 0,-5-8 15,-3-8-15</inkml:trace>
  <inkml:trace contextRef="#ctx0" brushRef="#br1" timeOffset="449081.3021">28608 15396 0,'0'0'0,"0"0"15,0 0-15,31-3 0,-31 3 16,35-6-16,-9 2 0,4-1 16,2-1-16,17-3 0,5 0 15,1 1-15,0 1 0,18-3 16,15-3-16,-7 2 0,-4 1 0,11 0 16,-2 1-16,1 1 15,-11 1-15,-2-2 0,-2-2 16,3 2-16,-6 0 0,11 0 0,-11 1 15,-15 2-15,-9 1 0,-2 0 16,-1 1-16,-6 1 0,-3 2 16,0 1-16,0 2 0,-15 3 15,0 3-15,3 3 0,1 4 16,-3 1-16,0 2 0,0 4 16,-1 3-16,-5-2 0,-1 1 15,-1 6-15,0 5 0,-3 0 0,-2-1 16,-2 6-16,-4 4 0,-1-2 15,-3-3-15,-2 14 16,-2 5-16,-1-2 0,0-2 0,-1 5 16,0 5-16,3-3 0,0-1 15,-3 36-15,0-1 0,4-12 16,1-7-16,3 2 0,0 1 16,1-7-16,1-5 0,1 7 15,1 3-15,1-5 0,3-3 0,-3-21 16,-1-16-16,1-10 0</inkml:trace>
  <inkml:trace contextRef="#ctx0" brushRef="#br1" timeOffset="449464.6157">28812 17307 0,'0'0'0,"0"0"0,0 0 16,29-5-16,-29 5 0,31-4 0,-5 2 16,2 0-16,3-1 0,17 0 15,6 1-15,1 0 0,1-1 16,20-1-16,19 0 0,-6 0 0,-3-2 16,20 3-16,2 2 15,1 0-15,-12 0 0,33-5 0,-15-4 16,-36 3-16,-25 2 0,-16 2 15</inkml:trace>
  <inkml:trace contextRef="#ctx0" brushRef="#br1" timeOffset="463098.8394">30691 10894 0,'0'0'0,"-13"11"0,-2 5 0,0-2 16,-1 3-16,-14 13 0,-5 8 15,-10 13-15,-3 1 0,-14 19 16,-4 6-16,-6 11 0,2-3 0,-31 47 15,-6 16-15,19-18 0,14-11 16,2 4-16,3 3 0,8-11 16,7-6-16,0 10 0,0 6 15,6-10-15,7-5 0,-1 12 16,-1 9-16,7-10 0,7-9 16,0 16-16,1 11 0,4-14 15,2-9-15,1 7 0,0 4 16,5-10-16,2-7 0,7 2 0,3 3 15,2-15-15,1-10 0,4 3 16,5 3-16,0-11 0,1-7 16,0 2-16,-1 2 0,0-11 15,-2-8-15,0-1 0,1 1 16,-3-9-16,0-7 0,0-6 16,3-4-16,0-6 0,1-4 0,1-5 15,1-3-15,0-6 0,-2-4 16,0-7-16,-2-4 0,-3 1 15,-1 0-15,0 0 0</inkml:trace>
  <inkml:trace contextRef="#ctx0" brushRef="#br1" timeOffset="463483.6369">28649 15295 0,'0'0'16,"0"0"-16,7 34 0,-2-18 16,1 4-16,6 16 0,4 7 15,-1 3-15,2 1 0,7 20 16,7 18-16,-2-5 0,-1-5 0,8 13 15,0-2-15,1-2 0,-2-13 16,12 14-16,-4-19 0,-6-14 16,-3-11-16,-6-14 0,-1-8 15,-7-11-15,-4-6 0,0-8 16,-1-5-16,-6-2 0,1-8 0,4-15 16,4-11-16,0-4 0,2-4 15,6-16-15,4-14 16,2 2-16,2 0 0,23-50 15,2 5-15,-8 16 0,-7 11 0,-13 32 16,-10 22-16,-7 14 0</inkml:trace>
  <inkml:trace contextRef="#ctx0" brushRef="#br1" timeOffset="464232.3054">30412 12407 0,'0'0'0,"0"0"0,0 0 0,-30 21 16,18-10-16,-5 7 0,-4 6 16,-7 11-16,0 3 0,-7 19 15,-2 5-15,4 4 0,3 0 0,1 15 16,5-2-16,5 3 16,5-11-16,8 1 0,6-7 15,5-15-15,4-8 0,16-1 16,5-15-16,-12-18 0,2-5 0,7-12 15,6-6-15,4-9 0,2-7 16,4-8-16,1-5 0,-2 0 16,-2 0-16,22-32 0,-3 0 15,-12 12-15,-10 9 0,-6 7 16,-5 6-16,-7 14 0,-6 10 0,-6 10 16,-5 8-16,1 4 0,1 3 15,-2 3-15,1 5 16,-2 2-16,1 4 0,-2 5 15,0 8-15,0 1 0,-2 2 0,1 7 16,0 5-16,1-1 0,2-2 16,2-1-16,0 0 0,2-2 15,0-8-15,3-5 0,2-5 16,0-8-16,0-5 0,-1-8 16,1-5-16,2-7 0,2-7 15,2-9-15,6-8 0,1-3 0,-1-2 16,5-15-16,2-5 15,-3 2-15,-4-1 0,0-9 0,-4 0 16,-6 6-16,-3 5 0,-5-19 16,-6 9-16,-5 14 0,-4 8 0,-8 8 15,-4 5-15,-2 9 16,-3 5-16,6 12 0,-6 1 16,-2 5-16,-1 3 0,-6 9 15,-5 7-15,3 2 0,1 3 0,2 9 16,1 6-16,7-2 0,6-3 15,7-10-15,3-8 0,3-5 16</inkml:trace>
  <inkml:trace contextRef="#ctx0" brushRef="#br1" timeOffset="464614.936">31355 12839 0,'0'0'0,"12"-4"0,1 0 15,3-1-15,2 0 0,10-2 0,5 0 16,1 1-16,2 1 0,7 3 16,-1 5-16,-5 1 0,-3 3 0,3 6 15,-5 5-15,-8 4 16,-5 2-16,-13 9 0,-8 7 16,-7 2-16,-5 1 0,-8 4 15,-6 1-15,-3 1 0,2-5 0,0-7 16,1-4-16,6-6 0,5-6 15,2-2-15,5-5 0,5-6 16,2-4-16,3-4 0,0 0 16,0 0-16,-1-3 0,4 1 15,1 0-15,4-1 0,2-4 16,6-2-16,6-3 0,3-1 16,0-4-16,7-3 0,6-4 15,0 0-15,2-1 0,13-5 0,3-2 16,-2 1-16,-1 3 15,6-5-15,0 2 0,-16 7 0,-10 7 0,-9 3 16</inkml:trace>
  <inkml:trace contextRef="#ctx0" brushRef="#br1" timeOffset="470583.843">10613 10020 0,'0'0'0,"0"0"0,0 0 16,-16-13-16,8 9 0,-4 0 0,-3 1 15,-1 0-15,0 2 0,-11 4 16,-4 3-16,1 3 0,1 1 16,-10 7-16,-2 7 0,5-2 15,3 0-15,-2 6 0,2 2 16,5-1-16,5-2 0,3 0 16,3 1-16,5-4 0,3-1 0,5 0 15,3 1-15,2-1 0,2-2 16,5 4-16,3 3 15,2-1-15,2-1 0,6 2 0,5 2 16,1-2-16,-1-2 0,15 2 16,5-3-16,-2-6 0,-1-6 0,8-4 15,5-5-15,-4-4 16,-4-2-16,10-7 0,-1-5 16,-7-2-16,-6 0 0,2-6 15,0-6-15,-3 1 0,-3 0 0,20-26 16,-3-3-16,-11 5 0,-6 5 15,-4-7-15,0-2 0,-10 5 16,-4 5-16,-8 0 0,-5-1 16,-4 7-16,-4 5 0,-9 3 15,-6 0-15,-4 7 0,-1 6 0,-15 2 16,-10 3-16,-1 5 16,0 4-16,-9 8 0,-7 3 15,28-1-15,-1 0 0,-35 15 16,-1 4-16,9 2 0,7 2 0,-3 5 15,-2 5-15,10-4 0,5-1 16,1 7-16,0 7 0,9-3 16,7-3-16,6 2 0,6 2 15,4-6-15,3-4 0,6 2 16,4 2-16,4-7 0,2-3 0,11-1 16,6-2-16,1-3 0,0-4 15,15 1-15,9-2 16,-4-3-16,-1-4 0,12-2 0,7-3 15,-7-3-15,-6-2 0,8-6 16,4-4-16,-9-2 0,-6-1 16,3-9-16,1-7 0,-10-1 15,-6-1-15,-3-12 0,-2-5 16,-8 2-16,-5 4 0,-5-10 0,-2-8 16,-4 5-16,-4 2 0,-10-5 15,-6-3-15,-3 12 0,-3 8 16,-12 5-16,-9-1 0,-1 11 15,0 5-15,-15 9 16,-7 6-16,5 5 0,6 5 0,-5 7 16,-4 6-16,7 3 0,6 2 0,-2 12 15,1 8-15,8-2 16,6-2-16,5 10 0,3 6 16,9-6-16,4-6 0,9 5 15,4 2-15,3-5 0,2-7 0,10-1 16,3-1-16,2-11 0,1-5 15,11-10-15,6-8 0,0-3 16,-1-2-16,10-9 0,7-5 16,-5-3-16,-4-4 0,5-7 15,5-8-15,-7 5 0,-5 3 0,-1-9 16,0-6-16,-8 4 0,-5 2 16,-3-6-16,-2-3 15,-7 7-15,-5 5 0,-9 1 0,-7 3 16,-4 7-16,-3 7 0,-8 3 15,-6 3-15,2 4 0,1 2 16,5 7-16,-4 2 0,0 2 16,1 1-16,-3 5 0,-4 3 15,8-1-15,0 0 0,-5 5 16,-1 3-16,3-1 0,3-2 0,0 5 16,0 5-16,4 1 15,0 0-15,5 14 0,4 12 16,0-15-16,3-10 0,0-6 0</inkml:trace>
  <inkml:trace contextRef="#ctx0" brushRef="#br1" timeOffset="476449.4355">7045 6229 0,'0'0'0,"0"0"0,0 0 16,18-11-16,-18 11 0,21-12 16,-6 6-16,0 0 0,3-1 0,2 1 15,2-3-15,5 0 0,1-1 16,3 2-16,-2-2 0,2 0 15,0 0-15,8-3 0,-1 1 16,0 0-16,-2 1 0,3-3 16,-2 1-16,2 0 0,-1-1 0,12-4 15,-1 0-15,-2 1 16,-1 1-16,2-1 0,1 0 16,5-1-16,-4 4 0,3 0 15,3 1-15,-6 0 0,-3 0 0,10 1 16,2 1-16,-5 3 0,-5 3 15,5-2-15,4 0 0,-4 2 16,-3-1-16,5 2 0,3-1 16,-2 3-16,-2-1 0,24 2 15,-7 1-15,-11-2 0,-4 0 0,-2 4 16,-1 4-16,-6 0 16,-5 1-16,1 6 0,-1 7 15,-2-2-15,-2-1 0,5-1 0,4-2 16,-1-1-16,-4-2 0,4 0 15,3-1-15,-5 3 0,-3 2 16,4 2-16,3 1 0,-5 1 16,-4 0-16,3 3 0,3 4 15,-7-4-15,-2-4 0,-2 3 16,-1 2-16,-3 2 0,-3 2 16,-1 3-16,1 2 0,-13-14 15,1 0-15,6 9 0,3 4 0,-4-5 16,0 0-16,2 1 15,1 4-15,-2-2 0,-1-1 0,1 3 16,2 3-16,-4 0 0,-2-3 0,0 4 16,1 1-16,-3-1 15,-1-1-15,1 6 0,0 3 16,-2-3-16,-2-4 0,0 6 16,0 1-16,-1-2 0,-2 0 0,-2 2 15,-1 3-15,-1-2 0,-2-4 16,-2 3-16,0 3 15,-1-2-15,0-2 0,-1 4 0,0 0 16,0-4-16,0-2 0,0 3 16,1 3-16,1-3 0,1-2 0,-2 3 15,-1 1-15,1-3 16,1-2-16,-1 9 0,-1 2 16,-1-9-16,-1-2 0,0 9 15,-1 1-15,-1-8 0,0 1 0,-5 25 16,0 0-16,3-26 0,1 0 15,-6 22-15,-2-2 16,2-4-16,1-4 0,-2 2 0,-1 1 16,0-6-16,2-5 0,-1 3 15,0 2-15,2-4 0,2-4 16,-3 3-16,-1 1 0,2-4 16,2-1-16,-2 1 0,0 2 15,1-2-15,1-4 0,-1 4 16,-1 3-16,2-4 0,0-3 0,-1 2 15,-1 4-15,0-6 0,0 0 16,1-1-16,2 0 0,1-8 16,1-3-16,0-3 0,-1-1 15,4-10-15,1 2 0,-2-3 16,0 0-16,1-5 0,-1-2 0,4-5 16,6-3-16,-3-5 0,2-4 15,-3 5-15,0 1 0,0 1 16</inkml:trace>
  <inkml:trace contextRef="#ctx0" brushRef="#br1" timeOffset="476898.6929">10416 9254 0,'0'0'16,"0"0"-16,0 0 0,-3 21 0,3-21 15,-3 24-15,3-24 0,-3 37 16,1-15-16,-1 3 0,-1 6 15,-1 6-15,-1 1 0,2 2 16,1 3-16,-1 5 0,2-3 16,3-6-16,4-3 0,2-2 15,2-7-15,4-7 0,4-5 16,-1-11-16,3-5 0,8-7 16,5-8-16,4-3 0,3-5 0,15-12 15,5-6-15,5-4 16,-5 4-16,7-7 0,-1 0 0,-11 8 15,-7 5-15,17-14 0,-8 5 16,-8 6-16,-7 2 0,-6-1 16,-4-2-16,-10 14 0,-7 7 0,-4 7 15</inkml:trace>
  <inkml:trace contextRef="#ctx0" brushRef="#br1" timeOffset="477098.8831">11696 8738 0,'0'0'0,"0"0"0,0 0 16,0 0-16,-8 22 0,8-22 15,-6 17-15,2-5 0,0 3 0,0 3 16,-1 2-16,1 1 16,-1 2-16,0 6 0,-1 2 15,1 0-15,-1-1 0,2 5 0,2-3 16,1-7-16,2-4 0,-1-4 15,0-3-15,0-2 0</inkml:trace>
  <inkml:trace contextRef="#ctx0" brushRef="#br1" timeOffset="489462.3902">17127 11643 0,'0'0'0,"0"0"0,35-15 0,-15 6 16,-3 1-16,-3 2 0,-4 2 15,-14 12-15,-13 12 0,6-7 16,1-1-16,2-1 0,4-4 0,16-9 16,14-8-16,-2-1 0,0 1 15,-17 8-15,-12 8 0,0-1 16,2-2-16,0 0 0</inkml:trace>
  <inkml:trace contextRef="#ctx0" brushRef="#br1" timeOffset="489695.8538">17080 11937 0,'8'-38'0,"6"-3"0,7-3 16,-6 2-16,-11 13 0,1-1 15,-2 6-15,-1 4 0</inkml:trace>
  <inkml:trace contextRef="#ctx0" brushRef="#br1" timeOffset="490058.2475">17052 12085 0,'0'0'0,"0"0"16,0 0-16,0 0 0,0 0 15,0 0-15</inkml:trace>
  <inkml:trace contextRef="#ctx0" brushRef="#br1" timeOffset="490270.5714">17170 11956 0,'0'0'0,"-21"24"0,11-15 0,2 1 16,3 1-16,-1-2 0,2-1 16,9-23-16,11-22 0,0-3 15,-3 6-15,-2 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3"/>
    </inkml:context>
    <inkml:brush xml:id="br0">
      <inkml:brushProperty name="width" value="0.04441" units="cm"/>
      <inkml:brushProperty name="height" value="0.04441" units="cm"/>
      <inkml:brushProperty name="color" value="#00BFF3"/>
    </inkml:brush>
  </inkml:definitions>
  <inkml:trace contextRef="#ctx0" brushRef="#br0">63274 40500 495,'-15'30'169,"2"-1"-38,2-3-39,3-1-39,-1-2-25,0 2-8,-1 1-10,-1 1-8,-1 0-11,2-1-10,1-1-10,0-1-10,2-2-5,1-3 0,0-3-1,2-2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5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73896 42600 534,'-43'0'44,"10"2"-5,8 0-4,9 2-4,5 1-1,2 5 3,2 4 3,2 4 3,3 1-1,2 1-5,4-1-7,2 1-4,3-1-5,3 1-3,4 0-3,2-1-3,2 0-2,1-1-3,1-1-2,1 0-3,-1-2 0,-1 1 0,-3 0 0,-1-1 0,-3 0 0,-4-1-3,-5 0-2,-2-2-1,-5 1-1,-2 1 2,-4 3 1,-2 2 2,-4 0 2,-5 1 1,-5-1 3,-5 1 1,-2-1-2,-1-1-5,1-1-6,0-1-5,0-1-3,3-2-2,2-3-2,1-1-2,4-4 1,3-8 2,4-6 3,4-7 3,3-3-6,1 2-12,0 3-12,2 1-14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5"/>
    </inkml:context>
    <inkml:brush xml:id="br0">
      <inkml:brushProperty name="width" value="0.04074" units="cm"/>
      <inkml:brushProperty name="height" value="0.04074" units="cm"/>
      <inkml:brushProperty name="color" value="#F2395B"/>
    </inkml:brush>
  </inkml:definitions>
  <inkml:trace contextRef="#ctx0" brushRef="#br0">76360 39653 539,'2'-15'9,"4"4"17,4 3 17,3 2 18,4 3 2,2 0-12,1 2-12,3 1-12,-1 1-12,-1 1-11,-3 3-12,-1 2-10,-7-1-14,-10-4-12,-12-4-15,-9-4-12,-6-2 0,1-2 16,1 0 15,1-1 17,2 0 9,2 1 3,4 0 3,3 2 3,2 0 6,1 2 7,0 1 8,2 1 7,1 1 11,2 3 13,2 4 14,3 2 13,0 3 0,3 2-14,2 2-15,2 1-14,0 2-8,0 0-2,-2-1-2,0 1-3,-3 1-5,-2 3-8,-4 3-9,-2 3-7,-4 2-8,-4 3-5,-3 1-5,-5 2-6,-2 1-2,-1 1 0,-1-1 1,-1 0 1,1-2 3,3-3 5,3-5 6,3-3 5,3-5 6,1-5 6,2-5 5,2-4 7,7-7 8,10-8 16,11-8 13,11-7 14,8-4 3,4 0-11,6-1-9,4 1-11,2 1-6,-2 3-5,-2 3-3,-2 3-6,-3 3-3,-4 5-5,-4 3-3,-4 4-5,-4 2-5,-5 0-5,-5 0-7,-5 1-6,-6 2-8,-10 7-12,-8 7-11,-9 8-12,-5 1 2,-1-3 15,-1-3 15,-1-3 14,0-1 10,-1 1 5,1 2 5,0 0 4,0 0 4,1-1 2,1-1 3,1 0 3,1 0 6,1 3 9,1 3 10,1 3 10,0 4 5,1 5 0,-1 4 0,0 6 1,1 4-3,1 2-6,1 3-4,1 4-6,0 3-5,1 5-5,-1 5-3,0 5-6,1 3-6,1 3-8,1 1-10,0 2-9,3-8-7,3-17-3,2-18-4,4-17-5,1-9-4,0 1-7,0 1-7,0 2-7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6"/>
    </inkml:context>
    <inkml:brush xml:id="br0">
      <inkml:brushProperty name="width" value="0.04765" units="cm"/>
      <inkml:brushProperty name="height" value="0.04765" units="cm"/>
      <inkml:brushProperty name="color" value="#F2395B"/>
    </inkml:brush>
  </inkml:definitions>
  <inkml:trace contextRef="#ctx0" brushRef="#br0">77215 40774 461,'-7'59'133,"2"-6"-33,2-8-31,2-6-32,1-7-17,2-4-5,0-5-3,2-4-3,1-6-6,3-3-7,3-4-7,4-4-7,1-4-7,3-2-7,2-4-8,1-2-7,0-2-3,-1-3 3,-2-2 3,-3-1 2,-1-3 6,-2-1 5,-3-3 8,-1-1 5,-2-1 6,-2 3 5,-2 1 4,-2 3 4,-1 1 4,2 3 4,0 1 5,2 2 3,-1 2 5,-1 1 1,0 0 4,-1 2 3,-4 2 3,-2 2 6,-5 4 4,-4 3 6,-2 3 1,-1 7-2,-1 5-3,-1 7-1,-2 4-6,-3 5-6,-3 3-6,-3 4-7,-1 2-7,0 0-8,-1 0-6,1 0-7,1-1-6,1-2-2,3-2-4,1-2-2,3-1-9,1-1-15,3-1-14,1-2-15,3-2-1,2-7 12,4-5 11,3-6 12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6"/>
    </inkml:context>
    <inkml:brush xml:id="br0">
      <inkml:brushProperty name="width" value="0.02787" units="cm"/>
      <inkml:brushProperty name="height" value="0.02787" units="cm"/>
      <inkml:brushProperty name="color" value="#F2395B"/>
    </inkml:brush>
  </inkml:definitions>
  <inkml:trace contextRef="#ctx0" brushRef="#br0">76908 43100 789,'-8'8'0,"1"1"0,-1 2 0,0 0 0,2 1 8,2 1 18,4 1 18,2 2 16,3-1-7,0-1-34,1-1-32,2-1-33,-1-2-12,1-2 7,0-4 8,0-2 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6"/>
    </inkml:context>
    <inkml:brush xml:id="br0">
      <inkml:brushProperty name="width" value="0.04528" units="cm"/>
      <inkml:brushProperty name="height" value="0.04528" units="cm"/>
      <inkml:brushProperty name="color" value="#F2395B"/>
    </inkml:brush>
  </inkml:definitions>
  <inkml:trace contextRef="#ctx0" brushRef="#br0">77950 42859 485,'36'16'46,"-6"0"0,-5-1 1,-7 1 0,-3 2-1,0 3-3,-2 4-3,-1 5-2,0 1-5,0-2-6,-1 0-5,1-1-5,0-2-3,0-3-3,-1-3 0,1-3-3,-1-5-1,-3-6-2,-1-8-1,-2-6-2,-2-6-2,0-5-4,-2-5-4,0-5-4,-1-4-3,2-1-3,0-2-1,2-2-4,1 0 2,1 4 2,3 2 4,2 3 3,1 3 2,0 3 3,-1 3 2,1 3 2,1 4 4,1 3 7,3 4 7,2 4 7,-1 3 0,-1 4-5,-3 2-5,-1 3-6,-3 3-12,-4 2-17,-4 1-18,-4 3-17,-3-1-6,0-5 7,-1-3 8,-2-4 7,1-2 5,-1 2 4,0 0 2,0 1 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7"/>
    </inkml:context>
    <inkml:brush xml:id="br0">
      <inkml:brushProperty name="width" value="0.02843" units="cm"/>
      <inkml:brushProperty name="height" value="0.02843" units="cm"/>
      <inkml:brushProperty name="color" value="#F2395B"/>
    </inkml:brush>
  </inkml:definitions>
  <inkml:trace contextRef="#ctx0" brushRef="#br0">78600 43050 773,'30'1'127,"-2"2"-51,-1 2-53,-3 1-51,-3 2-26,-3-2 0,-4-1-1,-4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7"/>
    </inkml:context>
    <inkml:brush xml:id="br0">
      <inkml:brushProperty name="width" value="0.02853" units="cm"/>
      <inkml:brushProperty name="height" value="0.02853" units="cm"/>
      <inkml:brushProperty name="color" value="#F2395B"/>
    </inkml:brush>
  </inkml:definitions>
  <inkml:trace contextRef="#ctx0" brushRef="#br0">81850 43045 771,'8'-28'152,"-1"7"-76,1 7-76,0 7-75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9"/>
    </inkml:context>
    <inkml:brush xml:id="br0">
      <inkml:brushProperty name="width" value="0.0315" units="cm"/>
      <inkml:brushProperty name="height" value="0.0315" units="cm"/>
      <inkml:brushProperty name="color" value="#F2395B"/>
    </inkml:brush>
  </inkml:definitions>
  <inkml:trace contextRef="#ctx0" brushRef="#br0">64044 49800 698,'7'10'-7,"1"3"14,0 5 15,0 3 13,-2 4 5,-1 3-5,-2 3-4,-2 3-4,-2 2-6,-2 2-5,-2 2-6,-1 2-5,-2-2-4,0-4-1,0-5-1,1-5-1,-1-4 0,2-3 0,1-3 1,0-3 1,3-5-3,4-6-6,4-8-5,4-6-6,4-6-3,5-3 2,5-4 2,5-5 0,0 0 1,-2 2 1,-3 1-1,-3 3 0,-2 1 0,-3 1-1,-1 1-2,-2 1 0,-3 1 3,-1 3 7,-2 1 8,-2 3 6,-1 3 13,0 6 15,0 6 17,0 6 16,-1 3 1,1 1-12,0 1-13,0 1-13,-1 1-10,0 0-7,-2-1-7,0 1-9,-1-2-5,0-1-3,0-2-5,0-2-4,1-3-8,2-3-11,2-2-11,2-3-11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9"/>
    </inkml:context>
    <inkml:brush xml:id="br0">
      <inkml:brushProperty name="width" value="0.03698" units="cm"/>
      <inkml:brushProperty name="height" value="0.03698" units="cm"/>
      <inkml:brushProperty name="color" value="#F2395B"/>
    </inkml:brush>
  </inkml:definitions>
  <inkml:trace contextRef="#ctx0" brushRef="#br0">65324 49195 594,'8'-7'1,"-2"0"-1,-1 2 1,0 1 0,-2 2 6,-1 5 8,0 6 10,-1 4 10,-1 4 4,0 3 0,0 3-1,0 3 0,-1 2-2,-1 1-8,0 1-6,-1 1-6,-4 2-3,-6 6 0,-5 4-1,-7 6 1,-3 1-3,-1-1-7,-1 0-5,0-2-6,-2-1-6,1-2-5,0-2-6,-1-1-5,1-4-5,2-2-4,0-3-4,1-3-4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1:59"/>
    </inkml:context>
    <inkml:brush xml:id="br0">
      <inkml:brushProperty name="width" value="0.03653" units="cm"/>
      <inkml:brushProperty name="height" value="0.03653" units="cm"/>
      <inkml:brushProperty name="color" value="#F2395B"/>
    </inkml:brush>
  </inkml:definitions>
  <inkml:trace contextRef="#ctx0" brushRef="#br0">65850 51250 602,'29'14'54,"-6"-1"-10,-3-2-10,-6-2-10,-1 0-6,3 1 0,3 3-1,3 2-1,2 1 1,-1 1 4,1 1 1,-1 1 4,-1 0-1,-3-1-2,-3-1-3,-3-1-2,-4-3-18,-4-6-32,-6-6-34,-4-6-33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4"/>
    </inkml:context>
    <inkml:brush xml:id="br0">
      <inkml:brushProperty name="width" value="0.03473" units="cm"/>
      <inkml:brushProperty name="height" value="0.03473" units="cm"/>
      <inkml:brushProperty name="color" value="#00BFF3"/>
    </inkml:brush>
  </inkml:definitions>
  <inkml:trace contextRef="#ctx0" brushRef="#br0">63450 39263 633,'0'-15'4,"2"2"9,0 2 8,2 3 9,0 1 14,1 2 20,1 2 21,2 2 20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0"/>
    </inkml:context>
    <inkml:brush xml:id="br0">
      <inkml:brushProperty name="width" value="0.03529" units="cm"/>
      <inkml:brushProperty name="height" value="0.03529" units="cm"/>
      <inkml:brushProperty name="color" value="#F2395B"/>
    </inkml:brush>
  </inkml:definitions>
  <inkml:trace contextRef="#ctx0" brushRef="#br0">68744 49205 623,'-2'-22'37,"10"5"6,11 3 7,11 5 7,4 2-2,-2 2-9,-1 2-10,-3 2-9,0 1-10,3-2-8,1 0-10,2-2-8,-2 2-11,-7 2-13,-7 4-13,-7 2-13,-6 3-3,-8 1 5,-6 3 6,-7 2 6,-3-1 6,3-3 8,1-3 8,2-3 7,1 0 5,1 0 3,-1 1 2,0 2 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0"/>
    </inkml:context>
    <inkml:brush xml:id="br0">
      <inkml:brushProperty name="width" value="0.03925" units="cm"/>
      <inkml:brushProperty name="height" value="0.03925" units="cm"/>
      <inkml:brushProperty name="color" value="#F2395B"/>
    </inkml:brush>
  </inkml:definitions>
  <inkml:trace contextRef="#ctx0" brushRef="#br0">68469 49550 560,'-36'0'-15,"9"0"11,8 0 11,7 0 12,4 2 9,2 4 7,1 4 7,1 3 6,0 5-1,2 3-6,0 5-9,2 3-7,0 3-5,0 3-2,0 1-1,0 2-3,-1 3-1,0 6 1,-2 4 0,0 6 0,-2 6-4,-2 9-10,-2 8-7,-1 10-10,-2 1-7,2-6-7,1-6-7,1-5-6,1-8-4,2-7-2,2-9-3,2-6-1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0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69108 50644 641,'9'-22'-4,"1"3"-8,3 3-7,2 2-8,0 4 7,1 3 22,0 2 22,-1 4 21,0 2 8,0 2-6,-2 2-4,-1 2-6,-1 3-4,-2 5-5,-3 5-3,-1 5-3,-3 4-3,-6 4-1,-4 4 0,-5 5-1,-4 0-8,-3 2-15,-3-2-17,-3 1-16,-1-3-8,1-5 0,1-7 0,1-5 0,2-7 2,1-5 3,3-6 4,1-6 3,3-4 6,2 0 6,4-2 7,3 0 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0"/>
    </inkml:context>
    <inkml:brush xml:id="br0">
      <inkml:brushProperty name="width" value="0.03226" units="cm"/>
      <inkml:brushProperty name="height" value="0.03226" units="cm"/>
      <inkml:brushProperty name="color" value="#F2395B"/>
    </inkml:brush>
  </inkml:definitions>
  <inkml:trace contextRef="#ctx0" brushRef="#br0">68800 51391 681,'8'-43'2,"0"9"1,-1 9 3,1 9 2,1 6 4,2 3 6,2 2 6,1 4 6,2 2 2,1 4-3,2 2-2,0 3-2,1 3-4,1 0-4,1 1-3,1 1-5,-1 1-1,-1 0 1,-3-1 1,-1 1 1,-1-2-7,-1-3-15,1-3-14,0-2-14,-1-3-7,-1-2 1,-1-2 1,0-2 2,-2-1 1,-1 0 4,-1 0 3,0 0 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1"/>
    </inkml:context>
    <inkml:brush xml:id="br0">
      <inkml:brushProperty name="width" value="0.03881" units="cm"/>
      <inkml:brushProperty name="height" value="0.03881" units="cm"/>
      <inkml:brushProperty name="color" value="#F2395B"/>
    </inkml:brush>
  </inkml:definitions>
  <inkml:trace contextRef="#ctx0" brushRef="#br0">70075 48356 566,'15'-29'3,"-1"7"6,-1 5 6,0 6 6,-2 5 2,1 2-1,0 4-2,0 3 0,-1 3-3,-3 7-4,-1 5-4,-2 7-5,-3 5-4,-4 5-8,-4 4-6,-3 6-7,-4 0-3,-2 0 1,-2-3 0,-1-2 0,-1-4 1,1-6 0,0-5 1,2-7 0,2-4 4,1-4 10,2-4 8,2-4 10,4-4 6,6-2 4,6-4 3,6-2 5,5-2-1,5-1-4,5-1-6,5-1-5,1-1-2,-2 2 0,-1 1 0,-3 1-1,-1 1-2,-3 2-6,-1 2-6,-3 2-5,-4 5 4,-8 8 16,-8 8 16,-8 7 14,-6 5 6,-3 1-8,-5 1-6,-3 1-7,-4 2-5,-1 4-5,-3 4-5,-1 4-4,-3 3-4,-2 4-2,-4 2-4,-2 4-3,-2 3-4,0 5-3,0 4-4,0 6-3,0 0-4,2-5-1,0-5-3,2-5-2,1-6-1,5-6-1,4-7-2,4-8 0,4-8 0,6-11-3,7-10 0,5-12-2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1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70800 50567 561,'14'-28'4,"-1"5"10,-2 7 10,-2 5 8,-2 6 5,-1 6 1,0 6 1,-2 6 1,0 3-2,0 3-1,0 1-3,0 3-1,0 0-6,2 1-6,0-1-8,2 0-6,0-1-6,1-3-5,1-3-4,2-2-4,0-4-5,1-3-5,1-2-5,2-4-5,1-3-3,7-6-2,3-4-1,6-5-2,1-1 2,-3 3 5,-3 3 5,-3 2 5,-4 3 3,-3 1 5,-5 0 2,-3 2 3,-3 2 9,-2 2 13,-2 3 14,-2 4 13,0-1 6,4-1-1,2-2 0,4-2-2,1-1-6,1-2-13,1 0-12,1-1-13,-3 1-9,-8 7-4,-8 6-5,-8 6-5,-6 2 0,-3 1 4,-4-1 4,-5 1 4,-1-2 4,2-1 1,0-2 3,1-3 2,1-1 1,1 0-1,1-2-1,1 0-1,2-2 3,3-1 6,3-1 8,3 0 6,5-2 5,8-2 4,8-2 3,7-2 4,6-1-1,1 0-7,3 0-6,1 0-7,5 0-4,7 1-5,6-2-4,8 2-3,2 0-4,-1 2-5,-1 2-3,0 2-4,-1 0-6,0 2-5,0-2-7,0 1-5,-4-1-2,-6 0 6,-8-1 4,-6-2 5,-4 0 3,-3 0 0,-1 0 1,-2 0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2"/>
    </inkml:context>
    <inkml:brush xml:id="br0">
      <inkml:brushProperty name="width" value="0.03238" units="cm"/>
      <inkml:brushProperty name="height" value="0.03238" units="cm"/>
      <inkml:brushProperty name="color" value="#F2395B"/>
    </inkml:brush>
  </inkml:definitions>
  <inkml:trace contextRef="#ctx0" brushRef="#br0">75400 49477 679,'53'-28'102,"-2"8"-20,-4 6-21,-2 7-21,-4 3-16,0 2-13,-3 0-11,-2 2-11,-3 1-9,-6 2-5,-3 2-3,-6 1-6,-4 2-2,-3 0 0,-3 0-1,-2-1 0,-4 1 0,-4 2 3,-4 0 1,-4 1 3,-1 0 4,1-3 6,0-1 5,2-2 7,0-2 2,0 0 2,1-2 1,-1 0 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3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75555 49900 561,'-21'0'3,"3"2"5,4 0 6,5 2 5,1 1 4,2 1 2,1 3 2,0 2 1,1 2 0,0 1 0,0 3-2,1 2 0,-2 1-2,2 2-3,-1 3-4,0 1-2,0 1-4,0-3-3,0-2-5,0-1-4,2-3-5,2-3-8,3-3-7,4-2-7,2-5-6,3-2-3,4-6-4,2-2-3,2-6 0,1-4 3,1-5 2,1-5 3,-1-3 5,-1 0 7,-3-2 6,-1-1 8,-3 2 4,-2 4 1,-4 3 1,-3 5 2,-1 2 4,-2 2 7,0 2 8,-2 3 6,0 3 11,0 6 16,0 5 16,0 7 14,1 3 2,0 1-16,2 2-14,0 0-16,1 1-10,0 1-9,0 0-8,0 3-8,-1-1-7,-3 0-10,0 1-8,-3-1-9,-3 1-6,-4 1-4,-4 1-4,-3 1-3,-5-2-1,-1-1 4,-4-4 2,-3-3 4,-2-3 6,-1-3 8,-1-3 8,0-2 8,-1-3 7,1 0 5,1-2 4,2 0 6,1-2 4,5 0 6,3-2 5,5 0 5,4-1 5,8 0 5,7 0 5,6 0 5,8 0-1,9 0-7,9 0-6,8 1-6,6-1-8,0 2-8,2 0-9,0 2-7,1 0-5,0 0-3,0 0-2,0 0-2,-2 0-6,-4 0-7,-4 0-7,-4 0-8,-5 0-6,-4 0-2,-4 0-2,-6 0-3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4"/>
    </inkml:context>
    <inkml:brush xml:id="br0">
      <inkml:brushProperty name="width" value="0.04713" units="cm"/>
      <inkml:brushProperty name="height" value="0.04713" units="cm"/>
      <inkml:brushProperty name="color" value="#F2395B"/>
    </inkml:brush>
  </inkml:definitions>
  <inkml:trace contextRef="#ctx0" brushRef="#br0">79118 48098 466,'-8'-7'8,"0"1"16,0 0 15,0 2 17,1 4 5,-1 8-4,0 7-5,0 9-3,-2 5-7,-3 2-7,-5 4-7,-4 3-7,-3 6-5,-2 8-2,-4 9-3,-3 9-2,-4 7-2,-4 7-3,-6 4-4,-4 8-2,-3 5-5,-2 9-7,0 8-6,-1 7-7,1 3-7,4-2-6,4-2-7,4-1-6,6-9 0,6-13 7,7-14 7,7-13 7,4-13 3,2-9-2,3-10-1,1-9-3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5"/>
    </inkml:context>
    <inkml:brush xml:id="br0">
      <inkml:brushProperty name="width" value="0.04332" units="cm"/>
      <inkml:brushProperty name="height" value="0.04332" units="cm"/>
      <inkml:brushProperty name="color" value="#F2395B"/>
    </inkml:brush>
  </inkml:definitions>
  <inkml:trace contextRef="#ctx0" brushRef="#br0">81590 49700 507,'-5'-39'4,"8"2"6,6 0 7,7 1 7,5 5 8,3 8 10,3 7 9,3 8 11,3 4 1,6 1-8,4-1-6,6 0-8,0 0-11,-3 2-17,-2 0-18,-3 2-16,-6 2-14,-6 4-10,-7 3-11,-7 5-10,-6 2-1,-6 1 8,-6 1 9,-6 1 8,-2 0 7,1-3 5,0-1 4,2-2 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4"/>
    </inkml:context>
    <inkml:brush xml:id="br0">
      <inkml:brushProperty name="width" value="0.04012" units="cm"/>
      <inkml:brushProperty name="height" value="0.04012" units="cm"/>
      <inkml:brushProperty name="color" value="#00BFF3"/>
    </inkml:brush>
  </inkml:definitions>
  <inkml:trace contextRef="#ctx0" brushRef="#br0">63429 39331 548,'-9'-7'11,"12"1"23,13 0 23,14 2 23,4 0 2,0 2-16,-1 0-18,-1 2-16,-1 0-12,-1 0-6,-2 0-7,1 0-6,-4 1-9,-3 2-9,-5 2-9,-3 2-10,-3 1-7,-2 1-1,-3 1-2,-1 2-2,-2-1 0,-4 1 5,-2 0 3,-3 0 4,-2-1 4,0-1 5,0-1 4,0 0 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5"/>
    </inkml:context>
    <inkml:brush xml:id="br0">
      <inkml:brushProperty name="width" value="0.03862" units="cm"/>
      <inkml:brushProperty name="height" value="0.03862" units="cm"/>
      <inkml:brushProperty name="color" value="#F2395B"/>
    </inkml:brush>
  </inkml:definitions>
  <inkml:trace contextRef="#ctx0" brushRef="#br0">81978 50252 569,'-15'-9'8,"2"0"16,3-1 16,1-1 16,2 5 5,2 13-5,2 13-5,3 13-6,-1 5-7,-1-2-10,0-2-11,-1-1-10,-1-3-11,2-4-10,0-2-10,2-2-10,2-6-8,4-5-8,3-6-8,5-6-7,0-4 2,-1 0 10,-2-2 9,-2 0 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6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81498 50187 561,'7'-15'3,"-2"2"9,-3 2 6,0 3 8,-2 3 7,0 8 5,0 6 5,0 7 5,0 4-2,0 3-12,0 1-12,0 3-11,0-1-8,0-1-4,0-3-4,0-1-3,0-3-3,0 1-1,0-2 0,0-1-1,1-3-6,3-5-13,4-4-13,2-6-12,2-3-2,2-5 10,0-4 8,1-3 10,0-3 8,-1 0 4,-1 1 6,0-1 5,-2 2 4,-1 1 0,0 2 1,-2 3 2,0 3 11,0 6 21,-1 6 22,1 6 22,-2 3 2,-6 1-17,-4 1-19,-6 2-17,-2 0-10,-3 3-2,-2 1-2,-1 3-1,-3 0-10,-1-2-16,-3 0-16,-1 0-17,-3-2-5,-1 1 5,-2-1 5,-2 1 5,-2-2 6,-1-3 6,-1-3 8,0-2 6,-1-3 5,1 1 5,2 0 5,0 0 4,2 0 5,3-1 4,3 1 5,4 0 4,2-1 7,4-2 9,5-3 10,3 0 9,10-3 0,16-1-6,15 0-7,16-1-8,8-2-5,1-2-4,2-2-3,0-1-5,2-2-9,1 2-16,3 1-15,2 1-16,-2 1-7,-3 2-2,-4 2-2,-5 2-1,-6 1 2,-10 0 6,-9 0 4,-10 0 6,-6 0 2,1 0 1,0 0 1,0 0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6"/>
    </inkml:context>
    <inkml:brush xml:id="br0">
      <inkml:brushProperty name="width" value="0.04583" units="cm"/>
      <inkml:brushProperty name="height" value="0.04583" units="cm"/>
      <inkml:brushProperty name="color" value="#F2395B"/>
    </inkml:brush>
  </inkml:definitions>
  <inkml:trace contextRef="#ctx0" brushRef="#br0">84495 49065 480,'-13'-15'8,"4"4"16,6 3 16,5 3 17,5 2 2,9 2-10,8 2-11,7 2-11,6 0-8,4-1-5,4 0-6,4-1-5,1-1-5,0 0-4,-1 0-4,-2 0-4,-2 0-2,-4 0 1,-4 0 2,-3 0 1,-5 0 2,-5 0 3,-5 0 5,-5 0 2,-3 1 7,-2 3 8,-3 4 8,-1 2 9,-3 3 2,-6 3-4,-4 3-3,-5 4-3,-4 0-4,-1 2-3,-3 1-3,-1 1-3,-3 1-2,-2-1-1,-1 0-3,-2 1-1,-1 0-3,-1 1-4,1 0-3,0 2-4,1-2-3,5-5-4,3-5-4,4-5-4,4-7-5,3-12-8,3-10-7,2-11-7,5-8-3,6-6 5,6-6 3,6-6 5,1-3 3,-1-2 6,-3 0 5,-1-1 5,-1 0 6,0 0 5,-1 2 5,1 1 5,-1 3 5,0 6 5,-2 6 6,0 6 4,-2 4 8,1 5 11,0 3 10,0 5 11,-2 4 4,-1 8-4,-2 7-2,-1 6-4,-6 8-6,-4 9-7,-7 9-7,-5 8-8,-6 7-7,-6 2-6,-3 4-7,-6 2-5,0 0-7,2-3-6,3-2-7,3-4-6,4-2-6,4-4-6,3-2-6,4-3-6,5-6 3,3-6 7,4-7 10,4-6 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6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85250 50950 770,'50'14'48,"-11"-3"-3,-8-3-4,-11-2-4,-5-2-7,-1 1-11,-1 1-9,0 2-12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6"/>
    </inkml:context>
    <inkml:brush xml:id="br0">
      <inkml:brushProperty name="width" value="0.02902" units="cm"/>
      <inkml:brushProperty name="height" value="0.02902" units="cm"/>
      <inkml:brushProperty name="color" value="#F2395B"/>
    </inkml:brush>
  </inkml:definitions>
  <inkml:trace contextRef="#ctx0" brushRef="#br0">84555 48563 757,'-13'-21'106,"6"8"-33,6 7-33,6 7-33,6 6-14,5 7 6,7 7 6,5 7 5,4 3-1,1 2-9,0 1-7,2 0-8,-2-2-2,-6-5 2,-3-7 4,-6-5 4,-4-4-7,-1-1-15,-2-1-16,-2 0-16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7"/>
    </inkml:context>
    <inkml:brush xml:id="br0">
      <inkml:brushProperty name="width" value="0.05149" units="cm"/>
      <inkml:brushProperty name="height" value="0.05149" units="cm"/>
      <inkml:brushProperty name="color" value="#F2395B"/>
    </inkml:brush>
  </inkml:definitions>
  <inkml:trace contextRef="#ctx0" brushRef="#br0">87629 48013 427,'2'-22'2,"4"6"4,4 5 3,4 5 5,2 2 5,1 2 5,1 0 6,1 2 6,0 3-3,-3 6-13,-1 5-12,-2 7-14,-4 3-8,-5 3-7,-4 1-5,-5 3-7,-5 0-2,-6 2 3,-4 1 2,-5 1 2,-2-1 4,-1-2 5,1-1 6,0-3 5,1-2 3,5-3 2,3-3 0,4-3 1,5-4 6,6-4 8,6-6 10,6-4 8,5-4 4,6-2-2,3-2-2,6-2-1,2 0-2,-1 1-2,-1 0-2,-1 2-1,-2 1-3,-1 2-1,-3 2-3,-1 3-2,-2 1 1,-3 3 0,-1 4 2,-2 2 1,-3 3 0,-1 1-1,-2 3-1,-2 2-2,-2 2-1,-2 2-3,-2 4-2,-2 4-3,-3 0-2,-4 0-4,-3 0-4,-5 1-2,-1-2-2,1-2-2,1-1 1,1-3-2,0-2-3,0-4-4,1-5-7,-1-3-4,-1-3-2,-2-2 3,-1-2 2,-3-2 3,1-3 2,3-2 2,3-4 2,3-2 3,3-3 4,4-3 6,4-3 6,4-3 6,6-1 4,6 3 4,7 1 3,7 2 3,3 3 1,-2 1 1,0 2 0,-1 2 1,-1 3-1,-3 1-2,-1 2-1,-3 2-1,-1 1-1,-3 2-2,-1 0 0,-2 2-2,-2 0-1,-3 3-1,-1 2-2,-2 2-1,-2 2-3,-4 3-3,-2 3-4,-3 3-2,-5 2-3,-4 1 1,-5 1-1,-5 1 1,-3 0-2,1-3-1,0-1-2,-1-3-2,0-1-1,-3-3 2,-1-1-1,-2-2 2,0-2 2,1-1 4,3 0 5,2-2 4,9-3 9,16-4 14,17-6 13,17-4 14,10-3 2,6-1-11,5-2-10,4 0-12,2 1-7,-1 3-6,0 3-6,-2 2-4,0 3-7,2 0-3,0 2-6,1 0-4,2 3-6,2 2-8,1 4-7,3 2-7,-5 1-1,-10-1 4,-12 0 6,-10-2 4,-6-1 0,-3 0-3,-1-2-5,-2 0-3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07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93382 50394 999,'-1'-13'-29,"0"5"-2,-1 5-3,-1 4-2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15"/>
    </inkml:context>
    <inkml:brush xml:id="br0">
      <inkml:brushProperty name="width" value="0.0598" units="cm"/>
      <inkml:brushProperty name="height" value="0.0598" units="cm"/>
      <inkml:brushProperty name="color" value="#F2395B"/>
    </inkml:brush>
  </inkml:definitions>
  <inkml:trace contextRef="#ctx0" brushRef="#br0">9678 7364 367,'-14'-8'1,"1"0"1,2 1 1,2-1 2,2 2 4,1 4 6,0 4 8,2 4 5,0 2 2,2-1-5,0 1-6,2 0-4,0 1-3,0 2-1,0 1-1,0 3 0,0 1 0,0-1-1,0 1-1,0 0-1,0 0 0,0 3 0,0 2 1,0 1-1,1 1 0,2-1-1,2-1-2,2-1-1,0-1-1,-1-1-1,-1-1 1,0 0-1,-1-1 0,0 1 0,0 1 1,0 1-1,0 0 1,0-3 0,-1-1 0,2-2 0,-1-1 0,1 1 0,2 1 1,0 2 0,0-1 1,0 1-1,-2 0 0,0-1 0,-1 0 0,1-1 0,2 0 1,0-2-1,1 0-1,0 2 0,0 0 0,-1 1-1,2 0-1,2-1 0,2-1 0,1 0 0,1-1 0,-2 1 0,-3 1 1,0 2 0,-3-1 0,1-1 0,0-1 0,0-1 0,0 1 0,0 0 0,-1 1 2,1 1 0,-1 1 0,0 0 0,-2-1 0,0 1 0,-1 0 0,1-1-1,2 1 0,0 0-1,1-1-1,2 1 1,0-1 0,1 1 0,0 1 0,0 1 0,-2 3 0,0 1 0,-2 2 0,1-1 1,0 1 1,0-1 0,0 1 1,0 1-1,0 1 1,-1 1-1,1 0 0,0-1 0,0-1 0,0-1 0,0-2-1,-1-1 0,1-3 0,0-1-1,0-2-1,0-1 0,0 0 0,-1-2 0,2 0-1,0 0 1,1-1 0,2 1 1,0 0-1,1 0-1,1-1-2,1 1 0,1 0-1,-2 0 1,-1-1 0,-1 1 0,0 0 1,0 2 1,-1 0 0,1 1 1,-1 1 0,0 1 2,-2 1 0,0 1 1,-1 1 0,1 1 0,1 1 0,2 2 0,-1-1-1,-1 1 0,0-1 0,-2 1-1,0-2-1,2-2 0,0-1 0,1-2 0,0-2-1,-1-1 1,0-1 0,-2 0 1,0-2-1,0 1 0,0 0 0,0 0-1,0 0 1,1 1 0,2 1 0,0 1 0,0 1 1,-1-2-1,0-1 0,-2-1 1,0-1-1,2 0 1,0-2-1,1-1 1,1 0-1,0 0 0,-1 0 1,1 0-1,1 1 0,0 1 0,1 3 0,1 2 1,1 1-1,1 1 2,2 1 0,0 1 0,-1 0 0,-3-3 0,-3-1 0,-2-2 0,-2-2-1,1-1 0,2 0 0,0-2-1,1 1 0,3 1-1,2 3 0,2 2 0,-1-1-1,-1-1 1,-3-2 1,-1-2 0,-1-1 1,2 2 0,0 0 0,1 1 1,0 1-1,-1 2 1,-1 0 1,0 1-1,-1 0 1,1-1-1,1-1 0,2 0 1,-1-2-2,-1 1 0,-1 0 0,0 0-2,-2-1 0,1-1 0,0-1 0,0 0 0,-1-1-1,1 1 1,0 2 0,0 0 0,-1 1 1,1 1 0,0 2 1,0 0 0,-1 0 1,1-1 0,0-1 1,0 0 0,-1-2-1,1 1 0,0 0-1,0 0-1,-1-1 1,1-1-1,0-1 0,0 0 1,0-1-1,1 0 1,1-1-1,2 1 0,-1 0 0,-1 2 0,-1 0 0,0 1 1,-2 0-1,1 0 0,0-2 0,0 0 0,-1-2-1,1 1 1,0 0 0,0 0 0,-1 0 0,1-1 0,0 1 0,0 0 0,0 1 0,3 2 0,2 1 1,1 3 0,1 0 0,-2-3 0,-3-1 0,-1-2 1,-1-1-1,0 0 0,-1 0 0,1-1 0,0 1 0,2 0 0,0 0 0,1 0 0,0 0 0,-1-1-1,-1 1 1,0 0 0,-1 0-1,-1 2 1,1 0 0,0 1-1,0 0 1,1 0-1,1-2 1,2-1 0,0 1 0,-1 0 0,1 1 1,0 2-1,-1-1 1,-1 1-1,-1 0 1,-1 0 0,1-1-1,0 1 1,1 0-1,1 0 1,0-1-1,-1 1 0,0 0-1,-2 0 1,0-1-1,2 1 0,0 0 0,1 0 0,1-2 1,-1 1-1,1-2 0,0 0 0,-1-1 0,1 1 0,0 2 0,-1 0 0,1 0 0,-2 1 1,-1 0-1,-1 0 0,1-1 1,0-1-1,1 0 1,1-2-1,0 0 1,-1 0 0,0-1-1,-2 1 1,1 0 0,3 0 0,3 0 1,4 0-1,-1-1 1,-3 1-1,-3 0 0,-3 0 0,-1 0 0,0 0-1,-1-1 1,1 1-1,0 0 0,2 0 1,0 0-1,1 0 0,0-1 0,-1 1 0,-1 0 0,0 0 0,-1 0-1,1 0 1,1-1 0,2 1 0,-1 0 0,1 0 0,0 0 0,0 0 0,-1-1 0,1 1-1,0 0 1,-1 0 0,1 0 0,1 0 1,2-1-1,0 1 1,-1 0-1,-1 0 1,-2 0-1,-3 0 0,1-1 1,0-1-1,1-1 1,1 0 1,1 0 0,0 2 0,-1 1 0,1 3-1,0 0 1,-1 0 1,1-2-1,0 0 0,0-2 1,1 1-2,1 0 1,1 0-1,1 0-1,0 1-1,-1 2 1,1 0-2,-1 0 0,1-1 1,-1 0 0,1-2 0,0 0 1,1 0-2,1 0 0,1-1 0,1 2-1,-1 0 1,1 1 1,-1 2 0,0-1 1,-1-1-1,-1-1 2,0 0-1,-3-1 1,1-1-1,-2 1 1,-1 0-1,0-1 0,1 0 1,2-2-1,0 0 0,0-2 0,-1 1-1,-1 0-1,-1 0-1,0 0 0,1 0 0,2 0 2,0 0 0,0 0 1,1 2 0,-1 0 0,1 1 1,0 1-1,-1-2 2,1-1 0,0 0 1,0-1 0,1 0 0,1-1 0,1 2 1,0-1-1,1 1 1,-1 2-1,1 0 0,-1 0 0,-1 0-1,-1-2 0,-1 0 0,0-2-1,1-1-1,1 0-1,1-2 0,0 1-1,-1 0 0,-1 2 0,0 0-1,-2 1 1,1 0 1,-1 0 1,1 0 0,-1 0 1,1 0 1,0-1 1,-1 2 0,0-2 0,-1-1 0,0 0 0,-2-2-1,0 1 1,3 0-1,2 2 1,1 0 0,1 0-1,-1 0 1,-1-2-1,-1 0 1,0-1-2,0 0 0,-1 0-2,1 0-1,-1 0-1,-1 0 1,-1 0 0,-1 0 0,0 0 1,2 0-1,0 0 1,1 0 0,0 0-1,-1 2 1,-1 0 0,0 2 0,-2-1 1,1-1-2,0 0 1,-1-1-1,1-1 0,0 0 1,-1 0 1,1 0 1,0 0 0,-1 0 1,1 0 0,0 0 1,-1 0 1,1 0-2,0 0 0,-1 0-1,2 0-1,3 0 0,4 0-1,2 0 1,1 0-2,0 0 1,1 0-1,-1 0 0,-1 0 0,-3 0 1,-3 0-1,-2 0 2,-3 0-1,1 0 1,0 0 0,-1 0 1,1-1-1,0-1 1,-1 0-1,1-1 1,0-1-1,-1 2 0,1 0 0,0 2 0,0-1 0,1 0-2,1-2 0,1 0-2,0-1 1,-1 0 0,-1 0 0,0 1 1,-2-2 0,1 2 1,0-1 1,-1 0 0,1 0 0,0 0 1,0 0 0,-1 0 0,2 0 1,3 0 0,3 0 0,3 1 1,0-1-1,-3 2 0,-3 0-1,-2 2-1,-3-1 0,1 0-1,0-2 1,-1 0 0,2-1 0,3 0 0,4 0 0,2 0 0,0 1 1,0 0-1,-1 2 1,-1 0-1,-1 1 0,-3-2 0,-1 0-1,-2-1 1,-1-2-1,3 2 0,2-1 1,1 0-1,1 0 0,-1 0 0,-1 0 0,-1 0-1,0 0 0,0 0 0,-1 0 0,1 1-1,-1-1 0,-1 2 1,-1 0-1,-1 2 2,1-1-1,3 0 1,4-2 0,2 0 1,-1-1-1,-1 0 1,-4 0 0,-3 0 0,-1 0 0,3-2-1,2 0-1,1-1-1,2-2 0,1 0-1,1-1 1,1-1-1,0-1 1,-3 2 1,-1 1 0,-3 0 0,-1 2 1,-1-1 0,-1 0 1,0 0 0,-2 0 0,-1 0-1,-1 1 0,0-1 0,-1 0 0,1 0 1,1 0-1,2 0 0,0 0 1,1-1-1,1-2 0,1 0 1,1-1-1,1 1 1,1-1-1,1 0 1,2 0 0,1 1-1,3-1 0,1 0-1,0 1 0,-1 1 1,-3 0 1,-1 2 0,-2 0 0,-1 1-3,-1-1-1,-1 0-2,0 0 0,1 0 0,1 0 2,1 1 0,1-1 2,-1 0-1,1 0 1,-1 0 0,1 0 0,1 1 1,1-1 0,1 0 1,0-1 0,-1 0 0,-1-1-1,-1-1 0,0-1 0,-1 2-1,1 1 0,-1 1 0,1-1 0,-1 0-2,1-2 0,-1 0-1,0 0-1,-1-1 0,-1 0 0,-1 0 1,0 1 0,0-1 0,-1 0 1,1 0 1,-1 1 0,-1 3 1,-1 1 0,-1 2 0,0 0 0,0 0 0,-1-1 1,1-1 1,0-1-1,-1 0 0,1 0 0,0 0 0,-1 0-1,1 1 0,0-1-1,0 0 0,-1 0 0,-1 2 1,-1 1 0,-1 0 0,1 1 0,0-2 0,1 0 0,1-1 0,0-1-1,-1 0 1,0 1-1,-2-1-1,0 0-2,0 0-5,-1 0-5,1 0-5,-2 0-7,-2-1-13,-4-2-11,-2 0-12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0"/>
    </inkml:context>
    <inkml:brush xml:id="br0">
      <inkml:brushProperty name="width" value="0.04628" units="cm"/>
      <inkml:brushProperty name="height" value="0.04628" units="cm"/>
    </inkml:brush>
  </inkml:definitions>
  <inkml:trace contextRef="#ctx0" brushRef="#br0">9325 49920 475,'-40'-7'69,"14"2"-9,13 2-7,14 2-9,9 1-5,4 0-1,3 0-1,5 0-1,2 0-3,1-2-5,0 0-5,2-1-4,0-1-5,-1 0-2,-1 0-3,-1 0-3,-1 0-3,1 1-2,-1-1-2,1 0-3,-2 1-3,-1 2-3,-3 2-5,-1 2-3,-2 1-4,-1 0-5,-1-1-6,0 1-4,-2 1-1,-1 0 3,-1 1 4,0 1 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0"/>
    </inkml:context>
    <inkml:brush xml:id="br0">
      <inkml:brushProperty name="width" value="0.04227" units="cm"/>
      <inkml:brushProperty name="height" value="0.04227" units="cm"/>
    </inkml:brush>
  </inkml:definitions>
  <inkml:trace contextRef="#ctx0" brushRef="#br0">10162 50200 520,'-21'0'9,"5"2"18,5 0 19,5 2 17,2 1 5,2 5-11,0 4-10,2 4-11,0 3-7,0 2-3,0 4-4,0 3-4,0 2-3,0 1-5,0 1-5,0 0-3,0 1-6,2 1-7,0-1-6,2 0-6,0-2-7,1-2-6,1-3-7,2-3-7,-1-4-4,-1-3-1,-1-4 0,0-4-2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4"/>
    </inkml:context>
    <inkml:brush xml:id="br0">
      <inkml:brushProperty name="width" value="0.05212" units="cm"/>
      <inkml:brushProperty name="height" value="0.05212" units="cm"/>
      <inkml:brushProperty name="color" value="#00BFF3"/>
    </inkml:brush>
  </inkml:definitions>
  <inkml:trace contextRef="#ctx0" brushRef="#br0">63321 39950 422,'-43'7'4,"9"-2"9,9-3 8,9 0 8,5-1 7,3 3 3,1 4 4,2 2 3,2 3 0,0 1-4,1 3-5,2 2-4,0 2-4,0 5-3,0 3-2,0 4-2,0 5-2,2 6-3,1 6-1,0 6-2,0 4-3,0 1-4,-2 3-4,0 2-5,-1 1-4,0 1-8,0 1-7,0 1-8,-1 1-3,-2 3-1,-2 1 0,-2 2-2,0-3 0,0-9-4,2-9-2,1-8-2,0-9-2,0-7 0,0-9 0,0-7-1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1"/>
    </inkml:context>
    <inkml:brush xml:id="br0">
      <inkml:brushProperty name="width" value="0.04778" units="cm"/>
      <inkml:brushProperty name="height" value="0.04778" units="cm"/>
    </inkml:brush>
  </inkml:definitions>
  <inkml:trace contextRef="#ctx0" brushRef="#br0">12150 49016 460,'1'-12'11,"4"8"22,2 8 22,3 8 23,1 6 2,-1 7-14,0 5-15,-2 6-15,0 5-10,0 2-2,-1 4-5,1 2-3,-1 3-3,-2 2-2,-3 1-3,0 3-2,-2 3-2,0 4-2,0 3-1,0 4-2,0 4-6,0 1-10,0 2-10,0 2-10,-1 2-6,0 1-3,-2 0-2,0 2-1,0-6 0,0-14 7,1-11 5,2-13 5,0-11 6,0-6 4,0-7 4,0-6 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1"/>
    </inkml:context>
    <inkml:brush xml:id="br0">
      <inkml:brushProperty name="width" value="0.03808" units="cm"/>
      <inkml:brushProperty name="height" value="0.03808" units="cm"/>
    </inkml:brush>
  </inkml:definitions>
  <inkml:trace contextRef="#ctx0" brushRef="#br0">11754 49189 577,'-8'-35'5,"2"7"10,1 9 9,0 7 11,1 10 7,-2 12 6,0 11 5,-1 13 7,-2 5-5,-1 0-13,-3 0-14,-2 0-14,0-2-13,1-2-12,1-4-12,1-2-13,1-4-7,2-5-1,3-5-2,1-4-1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1"/>
    </inkml:context>
    <inkml:brush xml:id="br0">
      <inkml:brushProperty name="width" value="0.04631" units="cm"/>
      <inkml:brushProperty name="height" value="0.04631" units="cm"/>
    </inkml:brush>
  </inkml:definitions>
  <inkml:trace contextRef="#ctx0" brushRef="#br0">12600 49050 475,'22'15'74,"-1"-1"-7,-3-1-5,-1 0-8,-1-2-4,1 1-5,1 0-4,1-1-5,-1 1-4,-1 0-6,-3-1-4,-1 1-6,-3 0-22,-4 1-35,-4 1-38,-4 2-36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4"/>
    </inkml:context>
    <inkml:brush xml:id="br0">
      <inkml:brushProperty name="width" value="0.0404" units="cm"/>
      <inkml:brushProperty name="height" value="0.0404" units="cm"/>
    </inkml:brush>
  </inkml:definitions>
  <inkml:trace contextRef="#ctx0" brushRef="#br0">17361 48541 544,'-6'-4'67,"4"8"-4,4 8-3,4 7-3,1 5-7,-1 1-9,0 1-10,-2 1-9,-1 1-6,0 1-4,-2 0-3,0 2-3,-3 1-1,-2 1 0,-3 0-1,-3 2 0,-3 0-1,0 1-2,-1-1-4,-1 0-1,-2 0-2,-4 0 0,-2 0 0,-2 1 0,-4-2-1,1 0-2,-2-1-1,-1-1-2,1-3-1,1-4-2,3-4-2,2-3-2,0-4 0,2-4 2,1-5 2,1-2 3,1-5 1,1-2-2,1-4 0,1-2 0,1-4-1,1-3-1,0-5 1,2-3-1,1-3 0,2 1 2,3 0 0,1 0 1,1 0 3,2 3 7,0 1 6,2 3 5,0 2 7,0 2 7,0 4 7,0 3 7,2 2 2,4 4-6,4 3-4,3 2-4,4 3-4,1 2-1,3 1-3,2 3-1,1 2-2,4 0-4,3 1-2,3 1-4,1 0-3,-2-1-4,0-1-3,-1 0-4,-1 0-1,-1 3 1,-2 3 3,1 3 1,-2 1-3,0-1-6,1-1-7,-1-1-6,0-1-4,-1-1 2,-1-1 0,-1 0 1,-3-3-2,-3-3-8,-4-3-5,-4-2-7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4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20377 49550 597,'-14'1'10,"3"2"19,3 2 20,2 2 19,3 2 3,1 5-16,0 4-14,2 3-16,-1 3-8,0 3-3,-2 1-4,0 2-3,-1 0-2,0-3-3,0-3-3,1-3-3,-1-2-5,2 1-8,0-1-8,2 1-9,0-1-5,2-1-3,0-1-2,2-1-3,0-2-1,3-4 4,2-4 2,1-4 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5"/>
    </inkml:context>
    <inkml:brush xml:id="br0">
      <inkml:brushProperty name="width" value="0.04228" units="cm"/>
      <inkml:brushProperty name="height" value="0.04228" units="cm"/>
    </inkml:brush>
  </inkml:definitions>
  <inkml:trace contextRef="#ctx0" brushRef="#br0">21325 49933 520,'-7'-6'88,"0"4"-19,2 4-20,1 4-20,-1 3-10,0 1-1,-1 3-1,-2 2-2,0 2-1,1 3-1,-1 3-2,0 3 0,0 0-3,0-2-5,0-1-3,1-3-4,0-1-6,2-3-5,2-1-7,2-2-6,2-3-1,4-3 4,2-2 3,3-4 5,3-4-2,2-6-7,1-5-7,3-7-7,0-1-1,-3 3 7,-1 3 6,-2 3 6,-2 2 7,1 0 8,0 2 8,0 1 8,-3 3 13,-3 8 21,-4 6 21,-4 7 19,-1 3 3,0-1-16,2-1-16,1 0-16,0-2-11,0-1-4,0-1-6,0-1-4,2-2-10,5-4-15,5-4-15,6-4-14,1-5-5,-1-6 6,-1-5 7,-1-6 5,-1-3 5,-3 1 4,-1 1 4,-2 1 5,-2 2 3,-2 1 4,-2 2 3,-2 3 5,-2 1 0,0 2-1,-2 3-1,0 1-1,-2 2 1,0 0 4,-1 2 2,-1 1 5,-2 0-2,0 4-6,-2 0-6,0 4-5,4-1-5,8-1-3,10 0-5,8-2-2,3 0 0,-3 0 7,-3 0 6,-3 0 5,-1 1 6,0 2 1,-1 2 3,1 2 3,-1 1 2,-2 2 0,-2 0 2,-2 1 2,-2 2-1,-1 1 0,0 3 0,-2 2-2,-1 1 0,-2 0-2,-2 2-1,-1 1-1,-2 0-2,2-3-1,1-1 0,0-2-1,2-2-1,0-1 1,2-1-1,0-1 1,4-1-2,4-2-4,5-3-3,6 0-5,0-4-1,1-3-1,-2-2 0,-1-3-1,-1-3-2,-1 0-6,-1-1-4,0-1-6,-2-1-3,-1 2-3,0 1-2,-2 1-3,-1 0 1,-2 0 2,-3 0 3,0 0 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5"/>
    </inkml:context>
    <inkml:brush xml:id="br0">
      <inkml:brushProperty name="width" value="0.04503" units="cm"/>
      <inkml:brushProperty name="height" value="0.04503" units="cm"/>
    </inkml:brush>
  </inkml:definitions>
  <inkml:trace contextRef="#ctx0" brushRef="#br0">23650 49095 488,'16'-13'83,"-1"4"-13,1 6-12,0 5-12,-1 3-9,3 3-5,0 3-4,1 4-6,0 1-2,-1 3 0,-1 1 0,-1 3-1,-1 0 0,-3 1-5,-1-1-3,-2 1-4,-2 0-3,-2 2-2,-3 3-3,0 1-3,-3 0-3,0-2-6,-2-1-4,0-3-6,-4 4-8,-6 7-12,-5 8-11,-7 8-11,0-3-3,3-10 7,5-13 5,3-11 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5"/>
    </inkml:context>
    <inkml:brush xml:id="br0">
      <inkml:brushProperty name="width" value="0.04891" units="cm"/>
      <inkml:brushProperty name="height" value="0.04891" units="cm"/>
    </inkml:brush>
  </inkml:definitions>
  <inkml:trace contextRef="#ctx0" brushRef="#br0">26000 47200 449,'22'23'121,"-1"-1"-26,-3-1-25,-1-1-26,-1 0-13,-1 3-4,1 1-2,-1 3-3,0 1-3,-1 2-1,0 3-2,-2 1-1,-1 2-2,-1 0-2,0 2 0,-2 1-3,-1 2-4,-2 4-7,-3 4-7,0 3-8,-3 2-6,0-2-5,-2-2-6,0-2-4,-2-2-3,-2-1-3,-2 0-1,-1-1-3,-2-3 1,0-2 2,0-4 3,1-2 3,0-5 4,2-7 6,2-7 8,3-6 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6"/>
    </inkml:context>
    <inkml:brush xml:id="br0">
      <inkml:brushProperty name="width" value="0.04546" units="cm"/>
      <inkml:brushProperty name="height" value="0.04546" units="cm"/>
    </inkml:brush>
  </inkml:definitions>
  <inkml:trace contextRef="#ctx0" brushRef="#br0">25900 49347 483,'2'-11'62,"4"9"-4,4 8-3,3 9-4,2 4-4,-2-1-6,-3-1-5,-1 0-7,-1-1-4,0 1-2,0 1-3,0 1-2,-1 1-3,-1-1-3,0 1-2,-2-1-3,0 0-3,0-2-1,0-3-2,0-1-3,1-2-1,1-3-2,3-1 0,2-2-2,3-4 1,4-8 1,3-6 3,5-7 1,2-7-1,2-7-3,2-6-4,3-7-3,1-7-6,0-4-10,2-5-9,1-5-9,-3 3-6,-8 12-5,-6 12-5,-6 12-4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7"/>
    </inkml:context>
    <inkml:brush xml:id="br0">
      <inkml:brushProperty name="width" value="0.03652" units="cm"/>
      <inkml:brushProperty name="height" value="0.03652" units="cm"/>
    </inkml:brush>
  </inkml:definitions>
  <inkml:trace contextRef="#ctx0" brushRef="#br0">32600 48450 602,'7'23'29,"-1"-1"8,0-1 8,-1-1 9,-1 1-1,1 3-7,1 3-6,2 3-8,-1 2-7,-1 2-7,0 3-7,-1 1-7,-2-1-6,-1-2-3,0-3-3,-2-3-3,0-4-2,0-3 0,0-5 2,0-3-1,2-5 1,2-4 0,3-6 0,4-4 0,2-6-3,3-6-5,3-5-5,3-6-4,1-6-4,-1-3-2,-1-4-1,0-4-3,-4 0 3,-1 6 4,-4 4 5,-3 5 5,-1 7 18,-2 9 30,-1 9 30,0 8 30,-2 5 6,-1 2-20,0 0-20,-1 1-19,-1 2-14,0 0-7,0 1-7,0 1-8,0 0-12,2-1-17,0 0-18,2-2-16,1-4-5,3-6 8,3-8 9,4-6 8,-1-3 8,-1-1 6,-2 0 7,-2 1 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5"/>
    </inkml:context>
    <inkml:brush xml:id="br0">
      <inkml:brushProperty name="width" value="0.03973" units="cm"/>
      <inkml:brushProperty name="height" value="0.03973" units="cm"/>
      <inkml:brushProperty name="color" value="#00BFF3"/>
    </inkml:brush>
  </inkml:definitions>
  <inkml:trace contextRef="#ctx0" brushRef="#br0">63618 40702 553,'8'-21'46,"1"3"-3,2 4-3,0 5-2,1 1-2,1 2-2,1 0-1,2 2-2,0 1-3,1 2-2,1 2-4,1 2-3,-1 3-3,-3 4-4,-3 3-3,-2 5-4,-4 2-2,-1 1-1,-2 1 0,-2 1-1,-2 1-2,-2 3-4,-2 1-5,-1 3-4,-4-1-4,-2 0-4,-3-1-3,-3-1-3,-2-3-2,-1-3-2,-1-5-2,-1-3-1,0-4-2,1-4 0,1-4 0,1-4-2,1-5 3,3-6 4,1-5 6,2-7 3,2-2 6,3 1 5,1 1 6,2 1 5,2 2 3,2 3 3,2 3 2,2 3 2,2 3 5,2 2 9,1 4 7,3 3 8,2 3 5,2 3 0,1 5 2,3 4 0,1 2-1,1 3-3,1 2-5,1 1-3,0 1-6,1-1-7,-1-1-6,1-1-7,-1-1-8,-1-1-6,-1-1-8,-1 0-7,-2-3-9,-3-3-8,-3-3-11,-2-2-8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7"/>
    </inkml:context>
    <inkml:brush xml:id="br0">
      <inkml:brushProperty name="width" value="0.04398" units="cm"/>
      <inkml:brushProperty name="height" value="0.04398" units="cm"/>
    </inkml:brush>
  </inkml:definitions>
  <inkml:trace contextRef="#ctx0" brushRef="#br0">34273 47956 500,'7'-15'0,"-1"2"0,0 2 0,-2 3 0,0 0 2,0 0 5,0 0 4,0 0 5,0 2 6,2 2 9,0 4 8,1 3 9,1 2 0,0 5-4,0 4-6,0 3-6,-1 3-4,-1 1-3,-1 1-2,0 1-3,-2 2-3,0 1-2,-2 3-2,0 1-2,-4 2-4,-4 4-5,-5 3-3,-5 2-6,-4 2-3,1-2-2,-2 0-2,-1-1-2,0-2-6,1-2-9,1-2-10,1-2-8,2-3-6,1-7-2,2-5-2,3-6-2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8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35050 49150 579,'14'8'3,"-3"0"7,-3-1 6,-2 1 7,0 2 6,4 4 6,3 3 8,5 5 6,1 1-1,-1 1-9,-1-1-8,-1 1-9,0-1-4,0 1-1,-1-1-1,1 0 0,-1 0-10,-1-3-20,-1-1-19,0-2-19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9"/>
    </inkml:context>
    <inkml:brush xml:id="br0">
      <inkml:brushProperty name="width" value="0.04711" units="cm"/>
      <inkml:brushProperty name="height" value="0.04711" units="cm"/>
    </inkml:brush>
  </inkml:definitions>
  <inkml:trace contextRef="#ctx0" brushRef="#br0">38700 46643 466,'17'0'112,"3"0"-26,3 0-26,3 0-25,1-1-19,1 0-11,-1-2-12,0 0-11,-2-1-5,-5 0 4,-5 0 3,-4 1 3,-5 0 5,-3 3 8,-2 4 8,-3 2 9,-3 3 4,2 4 4,-1 2 4,0 3 2,0 2 0,0 3-3,0 1-3,0 3-4,1 0-3,0 1-3,2-1-4,0 0-3,1 0-1,0-1 1,0-1-1,0-1 2,0-1-5,0-1-8,0-1-8,0-1-9,0-1-6,0-1-3,0-1-3,0 0-3,0-1-3,-2 3 0,0 1-1,-1 3-2,-2 0 1,-2-2 2,-2 0 1,-2 0 2,0-4 3,1-3 3,0-4 5,2-4 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29"/>
    </inkml:context>
    <inkml:brush xml:id="br0">
      <inkml:brushProperty name="width" value="0.0386" units="cm"/>
      <inkml:brushProperty name="height" value="0.0386" units="cm"/>
    </inkml:brush>
  </inkml:definitions>
  <inkml:trace contextRef="#ctx0" brushRef="#br0">38395 49245 569,'-13'-2'13,"4"0"11,6-3 11,5-2 11,4-1 5,5 1-2,5-1-2,5 0-2,5 1-5,3 2-8,4 3-8,5 1-7,1 1-9,0 0-11,0 0-9,0 0-10,1 0-8,1 0-7,0 0-7,2 0-6,-4 0 1,-8 0 8,-7 0 8,-8 0 9,-6-1 2,1 0-4,-2-2-5,0 0-3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0"/>
    </inkml:context>
    <inkml:brush xml:id="br0">
      <inkml:brushProperty name="width" value="0.04576" units="cm"/>
      <inkml:brushProperty name="height" value="0.04576" units="cm"/>
    </inkml:brush>
  </inkml:definitions>
  <inkml:trace contextRef="#ctx0" brushRef="#br0">41105 47478 480,'-13'-14'5,"6"1"8,6 2 10,6 2 8,5 2 3,4 2-4,3 3-5,5 1-4,6 0-3,10-1-4,10 0-3,10-1-3,2-1-4,-2 2-4,-6 0-5,-3 2-5,-4 0-2,-6 0 3,-4 0 1,-5 0 2,-4 1 2,-5 4 3,-3 2 3,-4 3 3,-4 2 3,-1 0 5,-2 0 5,-2-1 5,-2 1 2,-1 0 0,0 0-1,-1-1 0,-2 2 0,-1 0-3,0 1-1,-1 1-3,-3 1-1,-2 1-1,-3 2-2,-3 0-1,-3 1-1,-2 1-3,-1 1-1,-3 1-3,-1 1-1,-1 1-5,-1 1-2,0 1-4,-1-1-2,1-2-4,0-1-3,3-2-2,0-3-3,4-3-2,3-3-1,3-3-3,2-6-5,1-11-8,0-12-10,2-9-9,1-4-1,2 5 10,2 5 8,2 5 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0"/>
    </inkml:context>
    <inkml:brush xml:id="br0">
      <inkml:brushProperty name="width" value="0.04214" units="cm"/>
      <inkml:brushProperty name="height" value="0.04214" units="cm"/>
    </inkml:brush>
  </inkml:definitions>
  <inkml:trace contextRef="#ctx0" brushRef="#br0">41885 45791 522,'5'-4'9,"-2"8"21,-6 8 20,-2 7 20,-5 8 4,-2 5-13,-3 6-12,-3 6-12,-3 4-9,-3 3-4,-3 4-4,-3 2-5,-2 1-6,-2-3-7,-2-1-8,-2-2-7,0-3-8,5-4-7,4-4-7,4-4-9,3-5-4,4-6-3,5-5-3,3-6-3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0"/>
    </inkml:context>
    <inkml:brush xml:id="br0">
      <inkml:brushProperty name="width" value="0.02956" units="cm"/>
      <inkml:brushProperty name="height" value="0.02956" units="cm"/>
    </inkml:brush>
  </inkml:definitions>
  <inkml:trace contextRef="#ctx0" brushRef="#br0">42050 47933 744,'16'-6'6,"-1"4"15,1 4 12,-1 4 14,1 2 2,0 1-10,-1 1-9,1 1-10,-1 1-10,-1 0-9,-1-1-12,-1 1-9,-2-1-3,-2-1 4,-4-1 5,-2 0 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0"/>
    </inkml:context>
    <inkml:brush xml:id="br0">
      <inkml:brushProperty name="width" value="0.02736" units="cm"/>
      <inkml:brushProperty name="height" value="0.02736" units="cm"/>
    </inkml:brush>
  </inkml:definitions>
  <inkml:trace contextRef="#ctx0" brushRef="#br0">41550 45989 804,'3'-18'65,"6"9"-13,5 10-13,7 10-12,4 6-14,3 3-14,3 3-12,2 3-14,-1-1-6,-7-4 0,-7-3 0,-7-4 0,-3-3 0,0-1 1,0-1 1,0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1"/>
    </inkml:context>
    <inkml:brush xml:id="br0">
      <inkml:brushProperty name="width" value="0.02922" units="cm"/>
      <inkml:brushProperty name="height" value="0.02922" units="cm"/>
    </inkml:brush>
  </inkml:definitions>
  <inkml:trace contextRef="#ctx0" brushRef="#br0">45100 45433 752,'16'-6'33,"1"4"5,1 4 8,1 4 5,0 3-5,-1 1-20,-1 3-19,-1 2-18,-1 1-16,-4 2-9,-3 3-10,-2 1-9,-4 0-1,-3-5 8,-2-3 9,-3-4 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1"/>
    </inkml:context>
    <inkml:brush xml:id="br0">
      <inkml:brushProperty name="width" value="0.05696" units="cm"/>
      <inkml:brushProperty name="height" value="0.05696" units="cm"/>
    </inkml:brush>
  </inkml:definitions>
  <inkml:trace contextRef="#ctx0" brushRef="#br0">44356 47010 386,'23'-30'25,"-1"7"-4,-1 4-5,-1 4-3,0 5-2,1 3-1,1 2 0,1 4 0,-1 3-1,-1 4-1,-2 4-2,-3 3-1,-1 4 0,-4 1 2,-3 3 2,-2 2 1,-3 0 1,1 2 1,0 1-1,0 1 0,-1 0 0,0-1 0,-2-1 0,0-1-1,-2 0 0,-4-1-2,-2 1-1,-3-1-3,-2 0-2,0-1-4,0-1-3,1-1-3,-2-2-2,-2-2 0,-2-4 1,-1-3 0,-2-3-2,1-2-6,-1-4-6,1-2-5,-1-3-1,2-2 5,1-2 5,1-1 5,2-3 5,2 0 4,4-1 5,3-1 5,3-1 2,6 2 2,4 1 1,5 1 1,5-1 3,5 0 2,5-1 5,5-1 2,2 0 2,-1 1-1,-2 1-1,0 0 0,-1 3-2,-1 3-3,-1 2-2,-1 4-2,-3 2-2,-3 4-1,-4 2-1,-5 3-1,-2 3-2,-2 2 0,-2 1-2,-2 3-1,-3 0-4,-4 1-8,-4 0-9,-4-1-8,-4 1-3,-1 1-1,-5 1 1,-2 1 0,-2 0 2,-3-3 2,-1-1 3,-2-2 3,-2-2 3,-1 1 2,-1 0 4,0-1 3,-1 0 4,1 0 4,1-2 5,1-1 3,3 0 5,4 0 2,3-1 5,4 1 2,8 0 4,10 0 3,12-1 2,10 1 2,8-3 0,4-4-4,6-6-5,5-4-3,3-3-4,3-2-1,4 0-1,2-1-2,3 0-2,3 2 0,4 2-1,2 3-1,1 0 0,1 4-2,-1 0 0,1 4-1,-1 0-1,-1 1-5,-1 2-2,-1 0-4,-4 0-6,-6 0-8,-8-2-8,-6 0-9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5"/>
    </inkml:context>
    <inkml:brush xml:id="br0">
      <inkml:brushProperty name="width" value="0.0461" units="cm"/>
      <inkml:brushProperty name="height" value="0.0461" units="cm"/>
      <inkml:brushProperty name="color" value="#00BFF3"/>
    </inkml:brush>
  </inkml:definitions>
  <inkml:trace contextRef="#ctx0" brushRef="#br0">64777 38355 477,'1'-13'46,"2"6"-8,2 6-8,2 6-7,-1 7-10,-1 7-11,-2 9-13,-2 7-11,-3 4-6,-6 2-1,-4 1 1,-5 0-2,-4 0 3,-1-5 5,-3-4 5,-1-4 4,-1-3 3,3-3 4,1-3 1,3-2 3,2-4 5,2-3 8,4-3 7,3-2 8,6-3 7,10-2 6,10-2 6,9-2 5,6-2-2,3-2-10,1-2-12,2-2-10,0 0-7,-3 1-5,-4 0-3,-2 2-5,-2 0-2,-3 1 1,-1-1 1,-2 0 1,-5 2 5,-3 6 9,-6 4 10,-4 6 9,-7 4 3,-6 5-2,-7 5-4,-7 5-1,-5 4-4,-3 4-4,-3 4-3,-2 5-4,-3 4-3,-1 7 0,-1 7-2,0 7-1,-2 4-3,0 1-5,-2 1-4,0 1-4,0 0-4,3 0-3,4 1-3,2-1-3,4-4-2,5-7-1,5-8 0,5-8-2,5-7-1,3-6-2,4-6-3,4-5-2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6"/>
    </inkml:context>
    <inkml:brush xml:id="br0">
      <inkml:brushProperty name="width" value="0.03945" units="cm"/>
      <inkml:brushProperty name="height" value="0.03945" units="cm"/>
    </inkml:brush>
  </inkml:definitions>
  <inkml:trace contextRef="#ctx0" brushRef="#br0">16850 56350 557,'1'18'48,"2"5"-5,2 5-3,2 5-4,-1 1-6,-1 0-6,-2-1-7,-2-1-7,-1-1-3,0 2-3,0 1-2,0 1-2,0-1-1,0 0-1,0-1 0,0-1-2,0-4 1,-2-6 0,0-5 1,-2-6 0,1-6 2,2-2 1,2-6 1,2-2 2,4-8-3,4-8-5,5-8-7,5-10-5,3-6-6,1-2-5,1-3-4,1-3-6,-1 2-1,-1 8 4,-3 7 2,-1 9 3,-3 5 4,-3 3 7,-3 3 6,-2 3 6,-2 4 15,-1 6 24,1 6 22,0 6 24,-1 3 5,0 3-14,-2 2-13,0 1-14,-2 1-10,1-1-7,0-1-6,0 0-6,0-2-6,0-1-5,0-1-3,0-1-5,-1 0-5,0 0-9,-2 0-6,0-1-8,0-2-9,1-6-10,3-6-9,2-6-11,1-2 2,0-1 14,0 0 15,0 0 13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6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18610 55313 520,'1'-16'3,"2"2"5,2 1 6,1 1 6,2 4 9,-2 8 12,-1 8 11,0 7 13,-2 6-1,-1 1-12,0 3-12,-1 1-13,-4 2-7,-2 3-3,-5 1-4,-4 2-4,-3 1-3,-3 1-7,-3-1-5,-3 0-5,-1 2-5,0 4-4,-1 4-5,1 4-3,0 0-5,1-4-2,1-4-4,1-4-4,2-3 1,1-3 5,3-3 4,1-3 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7"/>
    </inkml:context>
    <inkml:brush xml:id="br0">
      <inkml:brushProperty name="width" value="0.0327" units="cm"/>
      <inkml:brushProperty name="height" value="0.0327" units="cm"/>
    </inkml:brush>
  </inkml:definitions>
  <inkml:trace contextRef="#ctx0" brushRef="#br0">19200 56650 672,'16'30'125,"-1"-2"-31,1-1-30,-1-3-30,1 1-23,1 1-16,2 2-14,0 2-15,-2-1-7,-3-7 0,-5-5 1,-3-7 2,-1-2-1,0 0 0,1 0 0,2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8"/>
    </inkml:context>
    <inkml:brush xml:id="br0">
      <inkml:brushProperty name="width" value="0.04281" units="cm"/>
      <inkml:brushProperty name="height" value="0.04281" units="cm"/>
    </inkml:brush>
  </inkml:definitions>
  <inkml:trace contextRef="#ctx0" brushRef="#br0">20471 54538 513,'1'-15'8,"0"4"13,2 3 15,0 3 14,2 1 1,4 0-10,2 0-11,3 0-10,2 0-6,2 0-2,0 0 1,1 0-2,0 0-1,-1 1-3,-1-1-1,-1 0-2,-3 0-2,-8 2-1,-7 0-1,-6 2-1,-1-1 3,6-2 6,6-2 5,6-2 7,6 0 0,5 2-9,7 3-7,5 1-8,2-1-4,-3 0 0,-3-3 1,-3-2-1,-3 0 0,-1 0-1,-3 2-1,-1 1-1,-6 3-6,-9 7-13,-8 7-11,-9 8-12,-4 0-3,1-3 6,1-5 6,1-3 5,0-3 7,0 0 6,1-2 7,-1 0 7,1-2 6,0 1 5,2 0 7,1 0 6,0 1 5,1 0 4,-1 1 3,0 2 4,1 0 2,1 3 0,0 2 0,2 2 0,1 0-2,2-1-2,2-1-4,2-1-2,1 0-3,-2 2-5,0 0-2,-2 1-5,1 0-4,1-1-4,0-1-6,2 0-5,1-3-4,3-1-4,4-2-4,2-2-3,3-3-3,1-2 0,3-4 0,2-2-1,1-3 2,3-3 3,1-4 4,3-2 4,-1-2 4,0-1 3,-1-1 5,0-1 4,-3 1 3,-2 1 3,-1 3 3,-2 1 3,-3 2 2,-1 1 0,-2 1 0,-2 1 1,-2 1 4,-1 2 8,0 2 6,-2 2 7,-3 5 4,-8 6 1,-6 7 0,-7 7 0,-5 5-4,-3 1-7,-3 3-8,-2 1-9,-3 1-5,-1 2-5,-1 1-5,0 1-4,-2-2-2,-2-4 1,-3-4 2,0-3 0,-1-4 3,1-1 3,3-2 5,2-2 2,2-3 3,4-3 0,2-3-1,3-2 1,7-2 2,9 2 6,10 0 7,10 2 4,9-2-1,7-4-12,8-4-12,9-4-10,4-2-6,3 1-1,4-1 0,2 0 0,0 1-1,-4 3-1,-4 1 0,-4 2 0,-2 0-2,-2 0-3,0-1-3,-1-1-2,-2-1-2,-2 0-1,-1 0 0,-3 0-1,-2 1-2,-3-1-1,-3 0-3,-2 0-1,-5 0 1,-3 0 5,-4 1 5,-4-1 5,-2 0 4,2 0 1,0 0 2,2 1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9"/>
    </inkml:context>
    <inkml:brush xml:id="br0">
      <inkml:brushProperty name="width" value="0.04229" units="cm"/>
      <inkml:brushProperty name="height" value="0.04229" units="cm"/>
    </inkml:brush>
  </inkml:definitions>
  <inkml:trace contextRef="#ctx0" brushRef="#br0">21844 52722 520,'-8'-15'0,"0"-1"0,0 0 0,0 1 0,1 0 1,1 2 1,0 2 3,2 3 1,-1-1 3,0-2 4,-1-2 3,-1-1 5,0 2 4,2 8 7,2 8 6,2 8 7,2 8-1,2 9-7,2 8-7,2 10-7,-1 6-3,-1 7 0,-2 6-1,-2 5 1,-1 9-2,0 9-3,0 10-5,0 9-2,-1 5-6,-2-1-5,-2-1-5,-1 0-7,-1-3-4,2-3-6,2-3-5,2-2-4,1-5-4,0-6-1,0-6 0,0-6-2,0-2 1,0 1 2,0 1 4,0 1 2,0-8 4,0-15 4,0-16 5,0-15 5,0-9 2,0-1 0,0-1 0,0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9"/>
    </inkml:context>
    <inkml:brush xml:id="br0">
      <inkml:brushProperty name="width" value="0.02954" units="cm"/>
      <inkml:brushProperty name="height" value="0.02954" units="cm"/>
    </inkml:brush>
  </inkml:definitions>
  <inkml:trace contextRef="#ctx0" brushRef="#br0">21191 56344 744,'-8'-8'0,"2"2"0,1 1 0,0 0 0,0 3 9,-2 4 17,-1 4 18,-3 4 18,-3 4-3,-5 5-20,-5 5-22,-5 5-22,-2 3-11,0 4-1,-1 2-1,1 4-1,2-2-3,5-4-5,5-6-4,5-4-6,3-4-1,1-5 2,0-3 0,2-4 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39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22700 56700 576,'23'9'124,"1"1"-27,-1 3-27,1 2-28,-1 0-15,-1 1-5,-1 0-5,-1-1-4,-2 0-5,-3-1-5,-3-1-4,-2 0-5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1"/>
    </inkml:context>
    <inkml:brush xml:id="br0">
      <inkml:brushProperty name="width" value="0.04283" units="cm"/>
      <inkml:brushProperty name="height" value="0.04283" units="cm"/>
    </inkml:brush>
  </inkml:definitions>
  <inkml:trace contextRef="#ctx0" brushRef="#br0">26500 54462 513,'0'-11'8,"2"7"14,0 8 16,2 7 15,0 7 3,2 4-9,0 3-9,1 4-8,1 3-8,-2 1-4,-1 0-6,0 2-4,-2-1-5,-1-2-4,0-1-3,-1-3-4,-2-1-2,-1 1 0,0-1-1,-1 0 0,2-6-4,7-14-4,8-14-5,6-14-5,4-9-1,1-8 2,1-6 2,1-8 3,-2 0 2,-1 5 4,-4 4 2,-3 6 4,-3 4 3,-1 5 6,-2 5 5,-2 5 5,-1 8 9,0 10 11,-1 11 12,1 12 12,-1 3 1,0 0-9,-2-1-9,0-1-10,-2 0-6,-1-1-6,0 0-6,-1 1-5,-1-2-10,1-3-12,2-3-13,0-3-13,1-4-4,0-6 2,0-6 4,0-6 4,2-7 3,4-9 3,3-9 5,5-8 3,2-4 4,1 2 4,1 2 4,1 2 4,-1 1 4,-1 2 4,-2 0 4,-3 2 4,-1 3 4,-2 7 7,-3 7 6,-1 7 7,0 3 4,0 2 2,1 1 3,2 0 3,-1 3-1,-1 4-3,-1 4-4,0 4-2,-1 3-4,-1 3-4,1 3-3,0 3-3,-1 3-2,-2 1 1,-3 2 2,0 3 0,-5 2-1,-4 6-5,-6 4-4,-3 6-4,-6 1-3,-2-1-1,-3-1 0,-2 0 0,-3-4-8,1-4-11,0-6-12,-1-4-13,3-4-7,4-3-3,3-3-2,4-3-3,4-3 1,1-4 6,2-5 7,3-2 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1"/>
    </inkml:context>
    <inkml:brush xml:id="br0">
      <inkml:brushProperty name="width" value="0.04011" units="cm"/>
      <inkml:brushProperty name="height" value="0.04011" units="cm"/>
    </inkml:brush>
  </inkml:definitions>
  <inkml:trace contextRef="#ctx0" brushRef="#br0">28850 55916 548,'21'-7'0,"-3"2"0,-4 2 0,-4 2 0,-1 2 9,5 2 17,4 2 17,3 2 17,3 1 5,-1 1-9,1 1-10,-1 2-8,-1-1-8,-1 1-5,-2 0-5,-3 0-5,-1-2-5,0 1-4,-2-2-3,-1 0-5,-2-1-16,-2 1-27,-4 1-28,-2 2-29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2"/>
    </inkml:context>
    <inkml:brush xml:id="br0">
      <inkml:brushProperty name="width" value="0.04301" units="cm"/>
      <inkml:brushProperty name="height" value="0.04301" units="cm"/>
    </inkml:brush>
  </inkml:definitions>
  <inkml:trace contextRef="#ctx0" brushRef="#br0">33048 53324 511,'9'-7'75,"0"2"-15,1 3-14,2 1-16,3 1-9,7 0-4,6 0-5,8 0-4,3-2-4,1 0-3,-1-3-5,0-2-3,-2-1-4,-4 2-6,-4 1-4,-3 1-5,-7 1-3,-9 3-4,-8 4-1,-10 2-4,-5 3 3,-5 2 7,-3 2 7,-5 1 7,0 1 5,1-2 2,3-3 3,1-1 3,2-2 0,1 0 1,1-2-2,1 0 1,1-2 3,0 2 10,2-2 9,1 1 8,1 1 8,1 2 2,0 2 4,2 2 3,1 1-1,0 1-3,2 1-4,1 1-4,-1 4-4,2 7-3,-1 7-3,0 7-4,0 5-2,2 6-3,0 4-3,2 5-3,-1 3-2,-2 1-3,-2 1-1,-2 2-3,0-3-4,-1-3-7,0-5-8,0-3-8,1-3-3,0 0 1,2-2 0,1 0 1,0-4-2,0-4-4,0-5-3,0-5-5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6"/>
    </inkml:context>
    <inkml:brush xml:id="br0">
      <inkml:brushProperty name="width" value="0.0445" units="cm"/>
      <inkml:brushProperty name="height" value="0.0445" units="cm"/>
      <inkml:brushProperty name="color" value="#00BFF3"/>
    </inkml:brush>
  </inkml:definitions>
  <inkml:trace contextRef="#ctx0" brushRef="#br0">65400 41087 494,'8'-6'193,"0"6"-48,0 4-50,-1 6-49,2 2-29,0 3-8,1 2-8,2 1-10,-1 1-5,-1-3-6,-1-1-4,0-2-5,-1-2-4,3-3-2,2-1-4,2-2-2,1-2 0,1-2 1,1-2 2,1-2 1,1-2 3,-1-3 4,1-4 3,0-2 3,-2 0 5,-1 3 4,-3 2 5,-1 4 4,-2 2 7,0 0 7,-2 2 7,0 0 9,-2 1 5,1 0 3,0 0 4,0 0 3,-3 1-1,-4 4-5,-6 2-6,-4 4-5,-5 1-5,-3 3-6,-5 2-5,-3 1-6,-4 2-2,1 1-1,-2 1-1,-1 1 0,1-1 1,1-3 1,3-3 3,1-2 2,4-2 1,3-1 0,4 1 0,5 0 0,4-1 1,6-1 3,6 0 2,5-2 3,6-1-1,4-2-3,3-3-2,4 0-4,2-3-1,-1-1-1,-1 0 0,-1-1 0,0-1-3,3 2-5,1 0-3,2 2-6,1-1-4,-1 0-3,-1-2-4,-1 0-4,-2-2-2,0-2 0,-1-1 0,-1-3 0,-3 0 0,-5 2 2,-5 2 2,-4 3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2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33597 54775 596,'8'-9'0,"0"-3"0,-1-4 0,1-2 0,1 0 7,4 3 12,2 3 13,3 3 14,2 2 2,3 2-5,1 2-7,3 2-6,0 2-4,-1 2-4,-1 2-3,-1 2-4,-3 1-1,-3 3-2,-4 2-1,-4 2-1,-4 2-2,-3 5-4,-2 3-2,-4 5-5,-4 2-3,-5 2-3,-7 2-3,-5 2-4,-4 0-6,1-3-10,-1-4-9,1-2-9,0-4-4,1-5 3,1-4 2,1-6 3,2-6 5,1-8 8,3-8 8,1-7 7,3-6 6,2-1 3,4-3 2,3-1 3,1 0 5,2 3 6,0 3 9,2 3 6,1 3 3,2 5-2,2 3-1,2 4-1,3 4 4,7 4 9,5 4 9,7 4 10,2 2 0,1 1-6,-1 1-8,0 2-7,1 0-10,-1 1-9,0 1-11,1 1-11,-2-1-8,-2-4-7,-2-5-6,-1-3-7,-3-3-1,-3 0 7,-3-2 4,-2 0 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3"/>
    </inkml:context>
    <inkml:brush xml:id="br0">
      <inkml:brushProperty name="width" value="0.04385" units="cm"/>
      <inkml:brushProperty name="height" value="0.04385" units="cm"/>
    </inkml:brush>
  </inkml:definitions>
  <inkml:trace contextRef="#ctx0" brushRef="#br0">35144 52771 501,'7'-35'5,"-1"8"10,0 7 10,-1 8 10,-1 6 3,1 2-5,2 4-4,0 3-4,1 2-7,0 3-9,0 3-9,-1 4-10,0 2-7,-4 5-5,-3 3-5,-2 5-5,-3 0 0,-4 0 3,-2-1 5,-3-1 4,-2-2 1,-2-1 0,0-3-1,0-1 0,-1-4 1,2-5 5,2-4 3,3-6 5,1-2 6,0 0 7,2 0 8,1 0 8,4 0 7,10-2 4,8-1 6,9 0 4,5-1-3,2-2-14,3 0-13,1-1-13,0-2-8,-3-2-2,-3-2-2,-3-1-1,-3-1-2,-1 2 1,-3 3 1,-1 1 1,-6 6 12,-10 10 23,-10 9 23,-10 11 24,-5 5 5,-1 2-15,-1 3-14,0 1-14,-6 8-10,-7 13-6,-8 15-5,-8 13-6,-3 5-3,2-4-4,2-4-1,3-3-3,1-3-5,2 2-7,2 1-8,2 1-7,4-5-6,7-10-4,7-9-3,7-10-5,5-9 1,2-7 7,4-9 6,3-7 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3"/>
    </inkml:context>
    <inkml:brush xml:id="br0">
      <inkml:brushProperty name="width" value="0.03803" units="cm"/>
      <inkml:brushProperty name="height" value="0.03803" units="cm"/>
    </inkml:brush>
  </inkml:definitions>
  <inkml:trace contextRef="#ctx0" brushRef="#br0">35897 54466 578,'1'-12'13,"1"8"24,3 8 26,2 8 24,1 3 2,2 1-23,0 0-23,1-1-23,2 1-17,2 1-11,1 2-12,3 0-11,0-2-8,-1-3-5,-1-4-5,-1-4-4,0-5 0,2-5 5,0-4 4,1-5 6,-2-2 5,-3 3 7,-4 1 8,-4 2 7,-2 3 6,0 2 4,-1 4 6,1 2 5,0 4 5,-2 2 5,0 3 5,-2 4 5,0 0 2,-2 3-1,0 0-2,-2 1-2,1 0-1,1-1-2,0-1-2,2-1-2,2-2-5,3-2-10,5-4-9,4-2-10,4-8-7,5-10-4,5-11-5,5-11-4,0-3 2,-4 4 8,-3 3 8,-5 5 8,-3 4 7,-3 5 5,-2 4 5,-4 6 4,-4 5 9,-4 6 10,-6 5 10,-4 7 10,-5 5 2,-5 3-9,-5 4-9,-5 5-8,-2 0-10,1 0-11,2-1-11,0-1-10,-1-1-8,-1-2-3,-2 0-4,-3-1-4,1-1 2,2-3 6,1-1 6,3-3 7,2-1 7,1-1 6,3-1 7,1 0 8,3-3 3,3-1 0,3-2 0,3-2 1,7-3-1,13-3 2,13-2 0,13-4 0,6-1-4,0 1-8,0-1-9,0 0-9,-1 0-7,-2 0-5,-2 0-7,-1 0-5,-4 0-5,-2 0-3,-3 0-4,-3 1-4,-4-2 2,-3 2 5,-4-1 5,-4 0 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4"/>
    </inkml:context>
    <inkml:brush xml:id="br0">
      <inkml:brushProperty name="width" value="0.03777" units="cm"/>
      <inkml:brushProperty name="height" value="0.03777" units="cm"/>
    </inkml:brush>
  </inkml:definitions>
  <inkml:trace contextRef="#ctx0" brushRef="#br0">39992 53527 582,'-3'-7'12,"8"2"23,9 2 24,10 2 24,5 0 1,4-2-20,4-2-20,4-1-22,2-2-12,1 1-5,-2-1-7,2 0-4,-3 2-9,-4 1-10,-4 2-12,-4 2-9,-4 1-7,-5 0 1,-4 0-1,-6 0 0,-4 1 4,-4 2 7,-4 2 8,-4 1 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4"/>
    </inkml:context>
    <inkml:brush xml:id="br0">
      <inkml:brushProperty name="width" value="0.03868" units="cm"/>
      <inkml:brushProperty name="height" value="0.03868" units="cm"/>
    </inkml:brush>
  </inkml:definitions>
  <inkml:trace contextRef="#ctx0" brushRef="#br0">40562 54250 568,'-21'9'125,"5"3"-24,5 4-23,5 2-24,2 2-18,2 1-11,0 0-13,2 3-12,0-1-6,0 2-4,0 1-3,0 1-3,1-2-8,4-3-13,2-4-13,3-5-13,1-3-4,-1-2 7,-1-4 8,0-2 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4"/>
    </inkml:context>
    <inkml:brush xml:id="br0">
      <inkml:brushProperty name="width" value="0.0385" units="cm"/>
      <inkml:brushProperty name="height" value="0.0385" units="cm"/>
    </inkml:brush>
  </inkml:definitions>
  <inkml:trace contextRef="#ctx0" brushRef="#br0">41381 54137 571,'6'-6'67,"-3"6"-5,-2 4-3,-3 6-4,-2 3-7,2 3-8,0 3-8,2 3-9,-1 2-6,0 3-5,-2 1-3,0 2-5,0 1-4,0 1-6,2-1-6,0 0-7,1-1-4,-2-1-6,0-3-6,-1-2-4,-1-2-3,2-3 2,0-3 0,2-2 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5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42189 53833 589,'-7'-6'9,"1"4"18,0 4 19,2 4 17,1 4 4,2 3-12,2 5-13,2 3-12,0 4-8,0 1-4,-2 3-3,0 1-4,-1 2-5,2 0-7,0 2-5,1 1-7,1-1-6,0-2-9,0-1-7,0-3-9,-1-2-2,0-1 6,-2-3 5,0-1 5,-1-3 1,0-3-3,0-3-4,0-2-3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5"/>
    </inkml:context>
    <inkml:brush xml:id="br0">
      <inkml:brushProperty name="width" value="0.03705" units="cm"/>
      <inkml:brushProperty name="height" value="0.03705" units="cm"/>
    </inkml:brush>
  </inkml:definitions>
  <inkml:trace contextRef="#ctx0" brushRef="#br0">39652 56028 593,'-9'-9'7,"-2"0"13,-2-1 13,-1-1 14,1 0 4,6 2-4,6 2-4,6 3-3,7 0-7,9 2-6,9 0-8,9 2-7,5 0-4,4 0-1,2 0 0,4 0-2,0 0-4,-1 2-9,0 0-7,-2 2-8,-1 0-6,0 0-4,-1-1-5,-2 1-4,-3-1 1,-6 0 7,-5-2 6,-7 0 6,-4-2 1,-3 0-5,-3-2-6,-2 0-6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5"/>
    </inkml:context>
    <inkml:brush xml:id="br0">
      <inkml:brushProperty name="width" value="0.04914" units="cm"/>
      <inkml:brushProperty name="height" value="0.04914" units="cm"/>
    </inkml:brush>
  </inkml:definitions>
  <inkml:trace contextRef="#ctx0" brushRef="#br0">42850 54171 447,'23'0'97,"1"0"-23,-1 0-21,1 0-22,3-1-12,6 0-3,8-2-1,7 0-2,4-2-5,3 0-7,3-1-7,4-1-7,-5-1-3,-9 2 3,-10 0 2,-9 2 2,-7 1 1,-1 2 0,-3 2 1,-1 2 0,-3 1 2,-1 0 3,-2 0 4,-2 0 3,-2 1 7,-2 5 7,-3 4 9,0 4 8,-5 2 1,-2 2-4,-5 3-6,-4 1-4,-3 3-5,-1 1-2,-3 2-3,-1 3-3,-3 0-1,-1 2 0,-2 0 2,-2 2-1,-1-1-1,3-4-6,1-2-4,3-3-5,1-3-4,3-1-5,1-3-4,3-1-3,1-5-9,2-7-10,2-6-10,3-8-11,1-4 1,2-3 11,2-4 12,2-1 13,1-4 3,2 0-5,0-1-4,2 0-4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6"/>
    </inkml:context>
    <inkml:brush xml:id="br0">
      <inkml:brushProperty name="width" value="0.04331" units="cm"/>
      <inkml:brushProperty name="height" value="0.04331" units="cm"/>
    </inkml:brush>
  </inkml:definitions>
  <inkml:trace contextRef="#ctx0" brushRef="#br0">43623 52833 507,'8'-23'0,"-2"-1"0,-1 1 0,0 0 0,-2 4 11,-1 10 19,0 10 20,-1 10 21,-3 7 3,-2 5-11,-4 5-12,-2 5-12,-4 4-9,-7 4-4,-5 4-6,-6 4-3,-3 2-8,3 1-8,2 2-7,1 0-9,3-1-10,2-2-12,1-4-13,3-2-13,1-5-2,2-6 6,3-6 6,1-5 6,2-6 5,3-3 7,1-4 5,2-4 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6:57"/>
    </inkml:context>
    <inkml:brush xml:id="br0">
      <inkml:brushProperty name="width" value="0.05376" units="cm"/>
      <inkml:brushProperty name="height" value="0.05376" units="cm"/>
      <inkml:brushProperty name="color" value="#00BFF3"/>
    </inkml:brush>
  </inkml:definitions>
  <inkml:trace contextRef="#ctx0" brushRef="#br0">67406 39762 409,'-14'-22'7,"4"3"13,4 3 14,4 2 14,4 5 3,2 7-6,4 4-8,2 7-6,0 4-6,-4 2-8,-5 1-6,-2 3-6,-3 1-5,2-1-2,0 1-2,2-1-3,0 0-1,0-3 1,0-1 0,0-2 0,3-3 0,7-2-3,7-4-2,8-2-3,1-4 0,-2-1 0,-1-2 2,-2-1 0,-2-3 2,1-2 0,-1-2 2,1-1 2,-1-2 0,-3 1 0,-1-1 1,-2 0 0,-3 2 1,-3 1 2,-2 2 1,-4 2 1,-1 1 1,-2-2-1,0 0 0,-2-1 0,0-1 2,-2 1 3,0-1 3,-1 0 4,-2 1 1,0 1 0,-1 0-1,-1 2-1,-1 0 2,2 0 2,1 1 4,1-1 3,0 3 2,0 8 2,0 6 2,0 7 2,1 5-2,2 3-6,2 3-6,2 3-5,1 3-4,-2 4-1,0 4 0,-1 5-1,-1 1-3,0 3-4,0 2-5,0 2-4,-1-1-4,0-4-5,-1-4-3,-2-4-5,1-4-1,1-6 3,0-4 2,2-5 3,-1-4 2,-2-4 0,-2-5 2,-1-3 0,-3-2 1,0-2 1,-1 0 1,-1-2 2,-1-2 1,2-6 3,1-4 2,1-5 3,1-4 3,2-3 2,2-3 4,3-3 4,1-1 2,3 0 2,4-1 2,2 1 2,5-1 1,6-1 0,5-1-1,7 0-1,3 0-1,4 1-3,3 3-2,3 2-3,1 2-2,2 3-1,0 2-3,2 5-1,0 1-2,2 2 1,0 2 0,2 3 1,-2 1 2,-4 2 4,-4 2 5,-4 2 5,-3 2 2,-3 4-3,-3 2 0,-3 3-3,-3 4 1,-3 2 2,-3 3 1,-3 3 2,-1 3 0,0 2 1,0 4-1,-1 3-1,0 2 0,0 1-1,-2 0-2,0 2-2,-1-1 0,-1-2-1,1-2 0,0-1 0,-1-3-2,-2-3-6,-3-4-3,0-1-6,-3-3-3,-1 1-4,0-1-2,-1 1-4,-3-2-4,-4-3-5,-4-3-6,-3-2-6,-5-4-1,-1-1 2,-4-2 3,-3-1 1,0-6 2,1-4 0,3-7 0,1-5 0,2-8 0,1-7 2,1-8 2,1-8 1,2-4 4,2 0 4,4 1 4,3-1 5,2 4 3,2 10 2,2 8 2,2 9 2,1 6 4,0 2 5,0 4 4,0 3 5,-1 3 8,-2 2 9,-2 4 10,-1 2 10,-3 6 1,0 6-8,-1 7-7,-1 7-7,-2 3-6,0 2-5,-1 1-5,-1 1-4,-1-2-4,2-3-3,1-5-2,1-3-4,6-8-9,12-9-19,11-10-19,13-9-17,4-6-4,-2 0 11,-1 1 10,-3-1 11,-2 1 9,-3 1 6,-3 1 7,-3 1 5,-2 1 7,-2 4 4,-3 3 7,0 3 4,-3 1 7,1 2 9,0 0 8,0 2 8,-2 1 4,-1 2-2,-2 2-2,-1 1-2,-2 4 0,0 2 0,0 3 0,0 3 1,-3 4-3,-2 5-5,-5 5-6,-4 5-6,-4 4-4,-5 4-7,-5 4-4,-5 4-6,-7 4-4,-8 7-3,-9 5-2,-9 7-4,-2 0-4,8-6-7,7-4-8,6-4-6,6-6-11,4-7-13,3-5-14,5-5-14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6"/>
    </inkml:context>
    <inkml:brush xml:id="br0">
      <inkml:brushProperty name="width" value="0.02877" units="cm"/>
      <inkml:brushProperty name="height" value="0.02877" units="cm"/>
    </inkml:brush>
  </inkml:definitions>
  <inkml:trace contextRef="#ctx0" brushRef="#br0">43600 54787 764,'22'-6'32,"-1"6"-1,-3 4-1,-1 6-1,0 2-2,1 1-2,3 1-3,1 1-2,1 1-6,-3 0-9,-1-1-8,-2 1-10,-3-2-5,-1-1 0,-2-2-2,-2-2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6"/>
    </inkml:context>
    <inkml:brush xml:id="br0">
      <inkml:brushProperty name="width" value="0.02814" units="cm"/>
      <inkml:brushProperty name="height" value="0.02814" units="cm"/>
    </inkml:brush>
  </inkml:definitions>
  <inkml:trace contextRef="#ctx0" brushRef="#br0">43293 52630 781,'-8'-15'7,"2"2"11,1 3 12,0 1 13,3 3 1,2 4-10,4 4-10,2 4-9,4 5-12,6 7-10,4 7-11,4 6-11,2 2-3,-5-7 5,-3-6 5,-5-5 6,-2-4-2,-2 1-8,-2 0-7,-2 0-9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6"/>
    </inkml:context>
    <inkml:brush xml:id="br0">
      <inkml:brushProperty name="width" value="0.0293" units="cm"/>
      <inkml:brushProperty name="height" value="0.0293" units="cm"/>
    </inkml:brush>
  </inkml:definitions>
  <inkml:trace contextRef="#ctx0" brushRef="#br0">46850 52227 750,'0'-21'7,"2"5"11,0 4 13,2 6 12,2 5 2,5 6-8,5 6-9,5 5-8,3 4-7,-1 1-6,1 1-7,-1 1-5,-1 1-8,-3-1-8,-3 0-7,-3 1-7,-3-1-3,-4-2 3,-4 0 2,-4 0 3,-5-1 2,-6 1-1,-5 0 2,-7 2 0,0-2 2,5-5 6,5-4 6,5-6 5,2-2 3,1 0 1,-1 0 1,0 0 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7"/>
    </inkml:context>
    <inkml:brush xml:id="br0">
      <inkml:brushProperty name="width" value="0.0502" units="cm"/>
      <inkml:brushProperty name="height" value="0.0502" units="cm"/>
    </inkml:brush>
  </inkml:definitions>
  <inkml:trace contextRef="#ctx0" brushRef="#br0">46655 53766 438,'-13'6'13,"6"-3"2,6-2 1,6-4 0,4-1 2,3 1 0,4-1 0,2 0 1,1 0 0,1 2 0,-1 0 0,1 2 0,-1 1 0,-1 2-1,-1 2 0,-1 2-1,-1 2 0,-2 5-1,-3 4-2,-1 3 0,-2 4-2,-2 1-3,-2 2-1,-2 3-3,-3 0 0,-2 2 1,-3 1 2,-4 1 1,-1-1-3,-1-2-9,-1-2-9,-1-1-9,-1-3-5,2-3-2,1-3-3,1-3-1,-1-3-1,0-3 3,-1-3 2,-1-2 3,1-3 3,1 0 5,2-2 4,2 0 4,2-2 4,2-2 4,3-2 3,1-2 4,2-2 3,1-3 1,3-4 2,2-1 2,3-2 1,4 2 3,3 2 3,5 3 1,2 0 1,1 0-1,1 1-2,1-1-1,-1 2-1,0 2-1,-1 4 1,-1 3-1,-2 1-2,-1 1-2,-2 2-4,-3 0-3,-1 2-2,-2 0-4,-3 1-3,-1 2-2,-2 0-4,-2 1-1,-2 2-3,-2 0-2,-3 1-1,-2 3 1,-3 2 0,-3 2 0,-3 0 0,-2 1 1,-2-1-1,-1 1 0,-3-2 1,-1-1 4,-3-3 3,-1-1 4,-1-1 1,1 0 0,1-1 0,1 1 0,2-1 3,1 0 7,3-2 8,1-1 7,8 0 8,14 0 5,14 0 8,13 0 6,7-2-2,0-3-8,0-2-10,1-4-10,-1 0-6,2 1-5,0 0-5,2 2-4,-1 0-4,-2 0-3,-2 0-3,-2 0-4,-2 0-5,-1 0-8,-3 0-7,-2 0-9,-2 0-1,-5 0 7,-3 0 5,-4 0 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2:47"/>
    </inkml:context>
    <inkml:brush xml:id="br0">
      <inkml:brushProperty name="width" value="0.02519" units="cm"/>
      <inkml:brushProperty name="height" value="0.02519" units="cm"/>
    </inkml:brush>
  </inkml:definitions>
  <inkml:trace contextRef="#ctx0" brushRef="#br0">50387 55480 873,'-6'-13'88,"6"3"-49,4 5-52,5 3-49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0"/>
    </inkml:context>
    <inkml:brush xml:id="br0">
      <inkml:brushProperty name="width" value="0.05771" units="cm"/>
      <inkml:brushProperty name="height" value="0.05771" units="cm"/>
    </inkml:brush>
  </inkml:definitions>
  <inkml:trace contextRef="#ctx0" brushRef="#br0">31648 33531 381,'-36'-8'1,"7"2"2,7 1 3,7 1 2,3 0 6,0 2 10,1 0 10,-1 2 10,3 0 6,6 0 3,6 0 1,6 0 2,3 1-3,3 2-9,2 2-10,2 1-9,2 2-6,5 2-2,3 0-2,4 1-2,1 0-2,-5-3-3,-4-1-1,-3-2-2,-2-2-1,1 0-1,1-2 0,1 0-2,1-1 1,-1 0 0,1 0 0,-1 0 0,3-1 0,3 0-4,4-2-1,5 0-2,-1-1-2,0 0 2,-3 0 1,-1 1 1,-2-1 0,0 0 1,1 0 1,-1 0 0,0-1-1,-2 0 1,0-1-2,0-1 0,-1 0-1,2 2 0,2 2-1,3 2 0,-3 1 0,-4-2 1,-4 0 1,-6-1 0,-2-1 1,1 2-1,1 0 1,1 2-1,1 1 1,1 2 0,1 2-1,1 1 1,0 2 1,-1-2 0,-1-1 1,0 0 0,0-2 1,5 1-1,3 0-1,4 0 0,1-1 0,-3 0-1,-3-2 0,-3 0 0,-1-1 0,3 2 0,1 0 0,3 2-1,1-1 1,2-1-1,2 0 0,3-2 1,-1 0-1,-2 0 1,-2 0 1,-1 0 1,-2 0-1,2 0 0,1 0 0,1 0-2,-1 0 1,0 0 0,-1 0 0,-1 0 1,-1 0-1,1 0 1,-1 0-1,0 0 0,1 0 0,-1 0-2,0 0 0,1 0-2,-2 0-1,-2-2 0,-1 0 0,-3-1-1,-1-1-1,-1 2 0,-1 0 0,0 2 0,-2 0-1,1 0 0,-1 0 1,1 0-1,-2 0 0,-1 0 2,-2 0-1,-2 0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4"/>
    </inkml:context>
    <inkml:brush xml:id="br0">
      <inkml:brushProperty name="width" value="0.05395" units="cm"/>
      <inkml:brushProperty name="height" value="0.05395" units="cm"/>
      <inkml:brushProperty name="color" value="#F2395B"/>
    </inkml:brush>
  </inkml:definitions>
  <inkml:trace contextRef="#ctx0" brushRef="#br0">31894 33712 407,'-63'-14'48,"16"5"2,16 3 2,15 4 2,10 1 2,6 0 0,4-2 0,6 0 1,3 0-7,5 0-12,3 2-11,5 0-12,2 1-8,1 0-2,1 0-2,1 0-3,-1 0-1,-2 0 1,-1 0-1,-3 0 1,0 0 0,-1 0 1,1 0 0,-1 0 0,1 0 1,1 0-1,1 0 1,1 0-1,0 0 0,-1 0 0,-1 0 1,-1 0 0,0 0 0,-1 0 0,1 0-1,-1 0-1,1 0 0,-1 0 0,1 0 0,-1 0-1,-1 0 0,-1 0 1,-2 0-1,-3 0 1,0 0 0,2 0 0,0 0 0,1 0 1,1 1 0,1 0-1,1 2 0,1 0 1,-1 0-1,-1 0 0,-2-2-1,-2 0 1,-2-1 0,1 0 0,0 0-1,-1 0 1,1 0 0,0 0 0,-1 0-1,1 0 0,0 0 0,1 0 1,1 0-1,1 0 1,1 0-1,0 0-1,-1 0-2,1 0 0,0 0-1,1 0 1,1 0 1,1 0 2,0 0-1,-1 0 1,-1 0-1,-1 0 1,0 0-1,1 0 1,1 0 1,1 0 1,0 0-1,-1 0 1,-1 0-1,-1 0 0,1 0 0,1 2-1,3 0-2,1 2 0,1-1 0,-1-1-2,-1 0 1,-1-2-1,0 0 1,-1 0 0,1 0 0,-1 0 1,1-1 1,-1-2-1,1-2 2,-1-1-1,1-1 1,1 2-1,1 2 0,1 2 0,1 1 0,-1-2 0,0 0 0,1-1 0,0-1-1,1 2-1,0 0-1,2 2-1,0 0 0,-3 0-1,-2 0 1,-1 0-1,-1 0 0,1 0-2,1 0-1,1 0-1,-1 0-1,-1 0 1,-3 0 0,-1 0 0,-2 0-2,-3 2-3,-1 0-4,-2 2-4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5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32547 34350 471,'8'10'104,"0"5"-23,0 5-23,-1 5-23,0 6-14,-2 7-2,-2 6-4,-2 8-3,-2 4-2,0 5-2,-2 4-2,0 3-1,-2-1-3,0-7 0,-1-6-2,-1-8-2,-2-5 0,0-6-2,-2-4 0,1-5-1,-1-8-3,4-10-5,2-12-6,4-10-5,3-11-2,6-11 1,4-10 1,5-11 3,3-5 0,1 4 3,1 3 2,1 3 1,0 4 6,-1 8 8,-1 6 8,0 7 8,-3 5 5,-1 5 2,-3 3 1,-1 4 2,-1 3 0,0 1 0,-1 0 1,1 2 0,-1 2-1,-1 4 1,0 4-1,-2 4 1,0 3-2,-2 5-5,-1 3-4,0 5-3,-2 3-4,-1 2-2,0 4-1,-1 3-3,-1 0-1,0-4-3,0-2-2,0-3-3,0-2-2,0 1-4,0-1-4,0 1-4,1-2-2,1-2-2,3-1 0,2-2-2,2-4-3,2-1-6,2-4-5,1-3-5,1-1 1,-2-2 8,-3-1 8,-1 0 8,-1-2 3,0-1-4,0 0-3,0-1-4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5"/>
    </inkml:context>
    <inkml:brush xml:id="br0">
      <inkml:brushProperty name="width" value="0.04531" units="cm"/>
      <inkml:brushProperty name="height" value="0.04531" units="cm"/>
      <inkml:brushProperty name="color" value="#F2395B"/>
    </inkml:brush>
  </inkml:definitions>
  <inkml:trace contextRef="#ctx0" brushRef="#br0">35495 34650 485,'-15'8'41,"1"2"0,1 0-1,1 1-1,0 1-1,2 1-3,1 2-3,1 0-3,-1 1-2,0 1-2,-1 1-1,-1 1-2,0 2-2,2 3-1,2 3-3,3 3-1,0 0-1,0-2-2,0-1-1,0-3-2,1 1-4,2 1-6,2 3-8,2 1-6,2 0-6,3-2-4,4-1-5,2-3-4,3-2-4,1-4 0,2-5-2,3-3-2,0-3 1,1-2 2,-1-3 3,0 0 2,-1-4 2,-5 0 2,-3-3 3,-4-2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6"/>
    </inkml:context>
    <inkml:brush xml:id="br0">
      <inkml:brushProperty name="width" value="0.04941" units="cm"/>
      <inkml:brushProperty name="height" value="0.04941" units="cm"/>
      <inkml:brushProperty name="color" value="#F2395B"/>
    </inkml:brush>
  </inkml:definitions>
  <inkml:trace contextRef="#ctx0" brushRef="#br0">36559 34927 445,'-8'-6'68,"0"2"2,0 4 2,0 3 2,1 1-7,1 3-15,0 2-14,2 2-15,-1 1-9,-2 1-2,-2 1-4,-1 2-3,-2 0-2,2 3 0,1 1 0,1 3-1,0 0-1,0-2-2,0 0-3,0 0-1,0-1-2,-1 3-2,-2 1 0,0 3-2,-1-1 0,1-2-2,-1-1-2,0-3 0,1-1-1,1-3 0,0-1-1,2-2 1,2-5-6,2-6-9,4-8-10,3-6-9,1-6-1,3-3 7,2-5 7,2-3 8,0-3 5,1-2 4,0-3 4,0 0 4,-1 1 3,-1 7 1,-1 7 2,0 7 1,-2 4 4,-1 2 7,0 2 5,-2 3 7,2 0 7,2 0 12,3 0 11,3 0 10,1 2 1,-3 4-9,-1 4-10,-2 4-9,-1 3-7,2 5-2,0 3-2,1 5-3,0 1-1,-1 1-1,0-1 0,-2 0-1,0 0 0,-2-1-2,-1-1-1,0-1-1,-1-2-2,0-3 1,-1-3-1,1-3 0,2-5-4,2-6-7,3-7-8,3-7-7,2-7-2,0-6 3,-1-5 5,1-6 3,0-3 3,1 0-1,1 0 1,1 0 0,-1 3 0,-4 7 1,-5 7 0,-3 7 2,-1 3-13,0 1-25,1-1-25,2 0-26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43:58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21152 9928 0,'0'0'16,"0"0"-16,0 0 0,0 0 0,0 0 0,-21-13 15,21 13-15,0 0 16,0 0-16,0 0 0,0 0 16,-18-10-16,18 10 0,0 0 15,0 0-15,0 0 0,0 0 0,24 5 16,-24-5-16,29 5 0,-29-5 16,40 4-16,-14-2 0,3-1 15,1-1-15,14 1 0,5-1 16,1 0-16,0 0 0,15 0 15,1-1-15,9 1 0,-6-1 16,13 1-16,-1 1 16,-7-1-16,-4-3 0,11 1 0,1 0 15,-8 0-15,-6 1 0,37-1 16,-4-3-16,-11-3 0,-9-3 0,5 2 16,2 0-16,-7 3 15,-5 4-15,7-2 0,5-1 0,-6 0 16,-3-2-16,8 3 0,8 0 15,-8 2-15,-3 2 0,7-3 16,6-3-16,-9 1 0,-6 2 0,8 0 16,6 0-16,-10-1 15,-4 1-15,6 0 0,6-1 16,-8 1-16,-6 0 0,9-1 0,7 0 16,-10 0-16,-5 0 0,4 1 15,3-1-15,-8 2 0,-5 2 16,4-3-16,2-2 0,-8 4 15,-7 2-15,2 2 0,1-2 16,-10 3-16,-5 2 0,-1-2 0,0 0 16,-9 1-16,-6-1 0,-5 1 15,-2 2-15,-9-1 0,-6 2 16,-7-3-16,-6 0 16,-6 0-16,-3-2 0,1 0 0,2-1 15,1 0-15</inkml:trace>
  <inkml:trace contextRef="#ctx0" brushRef="#br0" timeOffset="1050.0553">21148 10061 0,'0'0'0,"0"0"0,0 0 0,0 0 15,0 0-15,0 0 0,-3 24 16,3-24-16,0 27 0,1-7 16,3 2-16,-1 3 0,0 2 0,1 13 15,-1 4-15,0 3 16,-1 2-16,-1 18 0,-2 6 16,-1 12-16,-1-5 0,-3 18 0,0 0 15,-1-7-15,-1-5 0,-3 39 16,0 4-16,1-21 0,2-16 15,0-2-15,1-1 0,3-12 16,1-10-16,-1-3 0,1-1 16,0-7-16,0-7 0,1 1 15,0 2-15,0-8 0,0-3 0,0-2 16,2-1-16,2-3 0,0-3 16,2-3-16,2 0 0,-1-6 15,2-4-15,2-2 0,1-1 16,-1-3-16,1-3 0,0-6 15,4 2-15,-1-5 0,1-2 16,4-1-16,3 0 0,0 0 16,1 0-16,3-1 0,5-3 15,0 1-15,0-1 0,6 0 0,3-1 16,1-1-16,0-1 0,9 1 16,8-1-16,-2 1 0,-1 3 15,10-2-15,7 0 0,7 0 16,-5-3-16,11 4 0,8 0 15,31-1-15,-14 0 0,4 0 16,1 0-16,-8 2 0,-5 2 16,9 0-16,7 1 0,-9 1 15,-6 1-15,10-3 0,6-1 16,-10 2-16,-6 0 0,11 3 16,7 2-16,-8-1 0,-6-1 0,9 0 15,6 1-15,-10-1 0,-5 1 16,10 2-16,9-2 0,-11 1 15,-6 0-15,10 0 0,8 0 16,-11-1-16,-9-2 0,9-1 16,6-2-16,-13 1 0,-7 1 15,5 1-15,3 2 0,-11-1 16,-8-2-16,4 1 0,3 1 16,-13-1-16,-8-1 0,-3 1 0,-2-1 15,-14-2-15,-10-2 0,-13-5 16,-9-4-16,-10-2 0,-8 0 15,-2 4-15,-2 4 0,-1 2 0</inkml:trace>
  <inkml:trace contextRef="#ctx0" brushRef="#br0" timeOffset="1602.5265">23750 9965 0,'0'0'0,"0"0"0,0 0 0,1 28 15,-1-28-15,4 31 0,-1-8 16,0 4-16,2 3 0,0 17 16,1 9-16,-2 1 0,-1 3 15,0 23-15,-2 22 0,-2-3 16,-2-2-16,-2 23 0,-3 20 16,-3 34-16,2-30 0,1-2 15,0-1-15,1-20 0,2-11 0,1-4 16,2 0-16,0-14 0,0-9 15,2-8-15,1-7 0,1-16 16,3-13-16,1-16 0,2-12 16,-2-15-16,2-10 0,3-22 15,4-16-15,-4-10 0,-3-5 0,-1 19 16,-3 15-16,0 9 0</inkml:trace>
  <inkml:trace contextRef="#ctx0" brushRef="#br0" timeOffset="1966.8909">23922 9765 0,'0'0'0,"0"0"16,0 0-16,0 0 0,0 0 0,0 0 15,-10 28-15,10-28 16,-4 33-16,2-11 0,0 6 16,0 3-16,1 4 0,1 15 15,0 5-15,1 11 0,1 0 0,1 19 16,1 5-16,1-5 0,-1-4 16,0 22-16,2 16 0,-2-9 15,1-5-15,-1 51 0,-2-7 16,0-17-16,-2-12 0,-3 4 15,0 2-15,1-14 0,1-10 16,5-1-16,4-1 0,-2-22 0,0-14 16,-4-17-16,-3-10 15,0-12-15,1-7 0,0-5 16</inkml:trace>
  <inkml:trace contextRef="#ctx0" brushRef="#br0" timeOffset="2301.1902">23980 10667 0,'0'0'0,"0"0"15,0 0-15,0 0 0,0 0 0,0 0 16,0 0-16,29 4 0,-29-4 16,32 0-16,-8 1 15,2-1-15,3 1 0,4-2 16,5 0-16,11-2 0,-1 2 0,14-1 16,1 1-16,-6 0 0,-4 0 15,7 3-15,-5 3 0,-8 0 16,-5 2-16,-9-3 0,-7 1 15,-8-2-15,-5 0 0,-1-1 16,-4 0-16,-1-1 0</inkml:trace>
  <inkml:trace contextRef="#ctx0" brushRef="#br0" timeOffset="2584.9844">24001 10962 0,'0'0'0,"0"0"15,0 0-15,0 0 0,0 0 0,0 0 16,0 0-16,0 0 0,21-3 0,-21 3 16,29-1-16,-29 1 0,42-1 15,-15-1-15,2 1 16,3 0-16,3-1 0,11 2 0,2 1 15,1 0-15,-1 0 0,13 3 16,0 1-16,6 2 0,-5 1 16,-14-1-16,-10-3 0,-9 0 15</inkml:trace>
  <inkml:trace contextRef="#ctx0" brushRef="#br0" timeOffset="2763.9357">25815 10732 0,'0'0'0,"0"0"0,0 0 16,0 0-16,0 0 0,37 8 0,-37-8 15,35 7-15,-35-7 0,26 4 16</inkml:trace>
  <inkml:trace contextRef="#ctx0" brushRef="#br0" timeOffset="6701.7473">24637 7612 0,'0'0'15,"0"0"-15,0 0 0,-21 3 0,21-3 16,-20 6-16,7-3 0,-2 4 16,0 1-16,-4 3 0,-3 3 15,-7 6-15,0 3 0,-5 5 16,-4 5-16,-9 10 0,-2 1 15,-12 19-15,0 5 0,1 0 16,3-1-16,-15 20 0,-10 15 16,5-11-16,8-4 0,-32 45 15,7-4-15,17-19 0,9-13 0,3 0 16,3-2-16,6-11 0,7-7 16,3 2-16,1 3 15,9-10-15,5-5 0,0-3 16,0 1-16,6-10 0,4-6 0,1 2 15,0-1-15,5-6 0,3-5 0,3-5 16,1 1-16,5-10 16,3-6-16,0-5 0,0-5 15,0-1-15</inkml:trace>
  <inkml:trace contextRef="#ctx0" brushRef="#br0" timeOffset="7066.7981">22724 9549 0,'0'0'0,"0"0"16,0 0-16,0 0 0,0 0 0,-8 32 15,8-32-15,-8 35 0,4-13 0,-1 6 16,-3 3-1,0 3-15,0 2 0,-2 10 0,-1 2 16,0 5-16,3-4 0,0 2 16,2-5-16,3-8 0,2-7 15,3-5-15,3-5 0,1-5 16,2-6-16,4-7 0,6-3 16,0-5-16,3-5 0,9-7 0,7-7 15,1-3-15,3-2 0,16-14 16,6-6-16,8-5 0,-5 3 0,15-9 15,3-1-15,-7 15 16,-4 11-16,9-4 0,-26 11 16,-18 9-16</inkml:trace>
  <inkml:trace contextRef="#ctx0" brushRef="#br0" timeOffset="7583.0396">24460 8633 0,'0'0'15,"-6"10"-15,-3 3 0,1-2 0,-1 3 16,-4 11-16,-3 6 16,-1 0-16,0 2 0,-3 9 15,-1 4-15,2-3 0,2-4 0,2 3 16,3-5-16,4-9 0,3-6 0,3-7 15,6-5-15,1-7 16,2-5-16,-3 1 0,0 0 0,-1-1 16</inkml:trace>
  <inkml:trace contextRef="#ctx0" brushRef="#br0" timeOffset="7866.851">24521 8676 0,'0'0'0,"0"0"15,0 0-15,0 0 0,0 0 0,12 28 16,-12-28-16,9 28 0,-5-12 16,1 3-16,-1 2 15,1-1-15,-1 1 0,0-1 16,2 0-16,0 2 0,1-3 0,2-3 16,1-5-16,0-5 0,1-4 15,2-8-15,4-6 0,1-4 16,2-3-16,2-5 0,2-3 15,5-8-15,0 0 0,-1 0 16,2 2-16,2 0 0,-3 5 16,-4 6-16,-2 4 0,-3 5 0,-3 4 15,-4 7-15,-3 3 0,-4 1 16,0-1-16,-2 0 0</inkml:trace>
  <inkml:trace contextRef="#ctx0" brushRef="#br0" timeOffset="8085.9546">25125 8802 0,'0'0'0,"0"0"0,0 0 0,0 0 16,0 0-16,27-1 0,-27 1 0,0 0 15,22 5-15,-22-5 0,0 0 16,21 18-16,-16-7 0,-2 1 16,0 2-16,-1 0 0,0 0 15,0 0-15,0-2 0,2-1 16,-1-2-16,4-2 0,1-3 15,3-3-15,4-4 0,5-3 16,4-5-16,11-7 0,5-2 0,5-6 16,5-4-16,0 0 15,-9 6-15,-8 5 0</inkml:trace>
  <inkml:trace contextRef="#ctx0" brushRef="#br0" timeOffset="8258.8434">26293 8207 0,'0'0'0,"0"0"16,0 0-16,0 0 0,0 0 0,0 0 16,0 0-16,0 0 0,0 0 0,0 0 15,0 0-15,0 0 0</inkml:trace>
  <inkml:trace contextRef="#ctx0" brushRef="#br0" timeOffset="9016.9915">24844 7980 0,'0'0'0,"-2"-6"16,-3-5-16,0 0 15,-2-3-15,-2-3 0,-1-2 0,-3-5 16,1-1-16,-2-1 0,-2-2 15,-2-3-15,0 1 0,-1 1 16,-1-1-16,1 2 0,-1 2 0,-2 3 16,-2 0-16,0 1 0,-1 2 15,-6 0-15,-1 3 0,1 3 16,1 2-16,-2 3 0,-1 4 16,0 1-16,1 1 0,-1 4 15,-1 2-15,2 4 0,1 5 16,0 2-16,0 4 0,0 2 15,-1 2-15,-3 10 16,-1 8-16,-2 6 16,1 6-16,6-7 0,5-4 0,-3 10 15,-1 10-15,5-7 0,3 0 16,2 1-16,1 2 0,5-5 0,3-2 16,-1 25-16,4-5 0,4-12 15,1-7-15,7-3 0,5 0 16,0-9-16,3-5 0,3-2 15,3 0-15,0-5 0,1-3 16,8-2-16,3-4 0,-11-10 16,2-1-16,9 0 0,6-1 15,2-3-15,0-1 0,11-6 0,6-2 16,-1-1-16,-1-1 0,6-3 16,5-2-16,-18 4 0,-13 2 0,-10 2 15</inkml:trace>
  <inkml:trace contextRef="#ctx0" brushRef="#br0" timeOffset="9712.4751">24461 8156 0,'0'0'16,"0"0"-16,0 0 0,0 0 0,0 0 15,0 0-15,0 0 0,26-8 16,-26 8-16,0 0 0,26-2 15,-26 2-15,21-3 0,-10 2 16,1 1-16,0 0 0,-1 0 16,0 0-16,-1 0 0,-1 0 0,-1 0 15,-1 0-15</inkml:trace>
  <inkml:trace contextRef="#ctx0" brushRef="#br0" timeOffset="9917.1616">24503 8284 0,'0'0'0,"0"0"0,0 0 0,0 0 16,0 0-16,0 0 0,-11 23 15,11-23-15,0 0 0,-4 23 16,3-13-16,0 2 0,1-1 0,0 1 16,0 1-16,1-1 0,1 0 15,1 0-15,2 0 0,-2-2 16,0-2-16,-1-1 0,1 0 15,-1-1-15</inkml:trace>
  <inkml:trace contextRef="#ctx0" brushRef="#br0" timeOffset="10168.4014">24573 8409 0,'0'0'0,"0"0"0,0 0 0,0 0 15,0 0-15,13-18 0,-13 18 16,0 0-16,22-17 0,-22 17 15,18-12-15,-8 7 0,0 1 16,-1 1-16,1 0 0,-1 2 16,0 0-16,-1 1 0,-1 2 15,0 1-15,-1 0 0,-4 2 16,-1 2-16,-1 1 0,-1 1 0,-3 1 16,-1 0-16,-1 1 0,0 1 15,-2 0-15,-1-1 0,-1-1 16,0 0-16,-3-1 0,0-2 15,2-1-15,1-1 0,2-1 16</inkml:trace>
  <inkml:trace contextRef="#ctx0" brushRef="#br0" timeOffset="10300.3633">24560 8475 0,'0'0'0,"0"0"0,0 0 16,0 0-16,0 0 0,0 0 0,0 0 16,0 0-16,29-7 0,-29 7 15,28 3-15,-28-3 0,32 3 16,-11-3-16,2-2 0,2 2 0,2-1 15,1 0-15,-3-1 16,-6 1-16</inkml:trace>
  <inkml:trace contextRef="#ctx0" brushRef="#br0" timeOffset="10475.803">25841 8143 0,'0'0'16,"0"0"-16,0 0 0,0 0 0</inkml:trace>
  <inkml:trace contextRef="#ctx0" brushRef="#br0" timeOffset="20866.6813">24918 9484 0,'0'0'0,"0"0"16,-20 7-16,6-2 0,-3 2 0,-9 4 16,-5 5-16,-2 0 15,0 1-15,-14 7 0,-1 1 16,0 1-16,1 0 0,-13 7 0,-1 3 16,2 1-16,3 0 0,-11 9 15,0 3-15,-2 4 0,9-4 16,-30 25-16,7-5 0,10-9 15,9-7-15,0 4 0,0 1 16,8-7-16,7-5 0,-2 2 16,1 2-16,6-3 0,4-3 0,5 0 15,3 0-15,4-8 0,4-5 16,6-10-16,6-7 0,4-3 16</inkml:trace>
  <inkml:trace contextRef="#ctx0" brushRef="#br0" timeOffset="47684.5767">18616 16401 0,'0'0'0,"-21"-1"16,-2-2-16,-6 0 0,-3 0 15,-22-1-15,-11 0 0,-17 1 16,-4 2-16,-42 2 0,-18 3 15,23-1-15,35 0 0,24-2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6"/>
    </inkml:context>
    <inkml:brush xml:id="br0">
      <inkml:brushProperty name="width" value="0.03843" units="cm"/>
      <inkml:brushProperty name="height" value="0.03843" units="cm"/>
      <inkml:brushProperty name="color" value="#F2395B"/>
    </inkml:brush>
  </inkml:definitions>
  <inkml:trace contextRef="#ctx0" brushRef="#br0">38300 35550 572,'21'2'111,"-3"4"-24,-5 3-23,-3 5-23,-3 2-15,-2 1-6,-2 1-6,-2 1-7,-1 1-1,-2 1 0,-1 1 0,0 1 2,-1-1-1,0-1-2,0-3-1,1-1-1,-1-2-1,2-1 1,0-1-1,2 0 1,1-3 0,3-1-4,4-2-2,2-2-2,2-2-3,2 0-4,0-2-3,1 0-4,1-3-5,1-4-5,1-4-6,1-3-6,0-4 1,-1 0 5,-1-1 6,0-1 5,-3 1 0,-3 1-4,-3 2-6,-2 3-4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37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39300 34866 423,'22'-7'99,"-3"2"-18,-3 2-19,-3 2-18,-1 2-11,0 2-1,-1 2-2,1 2-2,-1 2-2,1 3-1,0 3-1,0 3-1,-2 3-3,-1 1-3,-2 3-3,-2 1-4,-2 1-4,0 1-3,-2-1-5,0 1-3,-4 2-5,-4 8-7,-5 6-7,-5 8-7,-3 0-2,1-6 5,-1-6 3,1-6 5,0-4-7,1-3-18,0-4-17,3-1-19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0"/>
    </inkml:context>
    <inkml:brush xml:id="br0">
      <inkml:brushProperty name="width" value="0.032" units="cm"/>
      <inkml:brushProperty name="height" value="0.032" units="cm"/>
      <inkml:brushProperty name="color" value="#F2395B"/>
    </inkml:brush>
  </inkml:definitions>
  <inkml:trace contextRef="#ctx0" brushRef="#br0">21477 11083 687,'-6'-6'3,"2"4"20,4 4 18,2 4 19,2 3 3,0 3-13,0 3-14,0 4-13,0 2-11,0 2-10,-1 4-11,1 3-9,0 3-10,0 5-8,0 3-10,0 4-8,-1-3-2,0-6 6,-2-9 7,0-7 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0"/>
    </inkml:context>
    <inkml:brush xml:id="br0">
      <inkml:brushProperty name="width" value="0.02532" units="cm"/>
      <inkml:brushProperty name="height" value="0.02532" units="cm"/>
      <inkml:brushProperty name="color" value="#F2395B"/>
    </inkml:brush>
  </inkml:definitions>
  <inkml:trace contextRef="#ctx0" brushRef="#br0">21450 14650 869,'0'30'29,"0"-3"-2,0-4-2,0-1-4,0-2-4,0 0-8,0 2-6,0 1-9,0 2-7,2 1-11,0 3-8,1 1-11,1 0-2,0-2 6,-1-1 5,1-3 5,-1-3 6,0-3 5,-2-4 5,0-4 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0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21475 17750 333,'49'20'167,"16"14"-1,16 14 1,15 16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1"/>
    </inkml:context>
    <inkml:brush xml:id="br0">
      <inkml:brushProperty name="width" value="0.02302" units="cm"/>
      <inkml:brushProperty name="height" value="0.02302" units="cm"/>
      <inkml:brushProperty name="color" value="#F2395B"/>
    </inkml:brush>
  </inkml:definitions>
  <inkml:trace contextRef="#ctx0" brushRef="#br0">21700 26800 955,'0'28'-19,"0"-5"8,0-7 8,0-5 7,0-3 6,0 2 2,0 0 3,0 1 3,1 4-4,2 5-9,2 7-11,1 5-9,2 1-9,-2-6-4,-1-3-7,0-6-5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3"/>
    </inkml:context>
    <inkml:brush xml:id="br0">
      <inkml:brushProperty name="width" value="0.04245" units="cm"/>
      <inkml:brushProperty name="height" value="0.04245" units="cm"/>
      <inkml:brushProperty name="color" value="#F2395B"/>
    </inkml:brush>
  </inkml:definitions>
  <inkml:trace contextRef="#ctx0" brushRef="#br0">22401 37750 518,'22'0'81,"-2"0"-9,-1 0-11,-2 0-9,-2 0-9,-1 0-6,-1 0-6,0 0-7,-1 0-3,1 2-5,1 0-2,1 2-5,0 1-2,-2 1-4,-3 3-4,-1 2-3,-2 3-4,-2 3-6,-2 5-5,-2 3-4,-2 2-2,-2 1 3,-2-1 2,-2 1 4,-3 1 1,-3 2 1,-5 4 0,-3 3 0,-2-2 2,4-6 2,3-6 2,3-5 2,1-4 2,1-3 2,-1-1 3,0-2 2,4-2 4,6-2 8,8-3 7,6 0 7,5-2 1,1 2-3,3 0-3,1 1-4,1 1-3,-3 0-1,-1 0-1,-2 0-1,-3 1-3,-1 4-4,-2 2-4,-2 3-3,-3 2-2,-3 1-1,-2 2 2,-4 0-1,-2 0-2,-3 1-7,-4-1-6,-2 1-5,-3-1-6,-1 1-1,-3-1-3,-1 1-2,-4-1-2,-3-1-1,-4-1-1,-4-1-1,-3-1-1,-1-2 1,0-3 0,-2-1 0,4-2 5,6 0 7,7-2 8,7 0 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3"/>
    </inkml:context>
    <inkml:brush xml:id="br0">
      <inkml:brushProperty name="width" value="0.04793" units="cm"/>
      <inkml:brushProperty name="height" value="0.04793" units="cm"/>
      <inkml:brushProperty name="color" value="#F2395B"/>
    </inkml:brush>
  </inkml:definitions>
  <inkml:trace contextRef="#ctx0" brushRef="#br0">20977 40690 459,'-33'13'24,"15"-3"8,13-4 9,14-4 9,9-4 2,3 0-4,5-3-4,3-2-5,4-1-3,2 1-4,4-1-4,3 0-4,2 0-3,2 1-2,2-1-2,2 0-2,2 0-3,3-2-6,4 0-6,2-1-4,2 0-6,1 3-7,1 1-6,1 2-6,-1 1-5,-4 1-4,-5-2-4,-3 2-4,-2-1-1,-2 2 1,0 0 1,-2 2 1,-5 0 2,-8 0 4,-9 0 4,-8 0 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44"/>
    </inkml:context>
    <inkml:brush xml:id="br0">
      <inkml:brushProperty name="width" value="0.04589" units="cm"/>
      <inkml:brushProperty name="height" value="0.04589" units="cm"/>
      <inkml:brushProperty name="color" value="#F2395B"/>
    </inkml:brush>
  </inkml:definitions>
  <inkml:trace contextRef="#ctx0" brushRef="#br0">23812 41600 479,'-21'8'40,"5"2"14,5 0 14,5 1 14,2 2-1,2 3-15,0 3-15,2 4-15,0 2-13,2 6-9,0 5-8,2 4-10,-1 10-7,-1 12-4,0 13-4,-2 12-4,0 1 0,0-14 4,0-11 4,0-14 3,1-8-8,0-2-21,2-3-23,0-3-20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1"/>
    </inkml:context>
    <inkml:brush xml:id="br0">
      <inkml:brushProperty name="width" value="0.04515" units="cm"/>
      <inkml:brushProperty name="height" value="0.04515" units="cm"/>
      <inkml:brushProperty name="color" value="#F2395B"/>
    </inkml:brush>
  </inkml:definitions>
  <inkml:trace contextRef="#ctx0" brushRef="#br0">14306 46624 487,'-7'8'31,"2"-1"-4,2 1-4,2 0-6,0 2-3,-4 5-1,-2 5-1,-3 5-3,-3 3 0,0 1-2,-1 1-1,-1 1-1,-2 2-1,-2 4-2,-1 4-2,-2 4 0,-1 0-3,2-4-2,3-4-1,1-3-3,3-6-1,3-4 1,2-5-1,4-4 0,2-6-1,2-5-2,2-4-1,2-5-3,3-7-1,4-8-2,3-7 0,5-8-1,2-4 0,3-1 3,1 1 3,3 0 2,-1 2 3,-3 4 2,-3 3 2,-3 5 3,-3 4 0,-2 5 2,-4 5 0,-3 4 0,-1 6 6,0 4 12,0 5 12,0 6 11,0 1 3,0 1-6,0 0-4,0-1-7,0 2-3,3 1-2,2 3-3,2 2-2,0-2-3,-3-1-1,-1-4-2,-2-3-3,1-3-1,2-2-3,3-4-2,3-3-2,2-4-3,0-7-1,-1-8-2,1-5-3,1-7-2,1-3-2,3-4-3,1-4-2,1-2 1,-1 0 3,-1 0 5,0 0 3,-4 3 4,-1 7 2,-4 7 2,-3 7 3,-1 7 6,0 7 10,0 6 10,0 8 10,-2 4 1,-1 5-5,-2 3-8,-2 5-5,-1 2-6,0 0-2,0 2-4,0 1-3,0 0-2,-2-1-3,0-2-2,-1 1-1,-2-3-4,2-2-2,-1-1-3,0-3-4,0-5-7,0-8-12,0-10-12,0-8-12,1-6 0,0-1 14,2-3 12,0-1 14,2 0 8,2 5 2,2 3 4,2 4 2,1 3 3,0 1 4,0 0 4,-1 2 3,2 0 2,2 2 0,2 0-1,1 2 1,1 0-2,-2 0-3,-3 0-2,-1 0-3,-1 0-2,0 0-2,0 0-1,0 0-3,0 0-2,-1 0-4,1 0-4,0 0-3,-1-1-5,0-4-7,-2-2-7,0-3-7,-2-5 0,1-4 9,0-5 8,0-4 7,-1-4 6,0-1 3,-2-1 2,0 0 3,-1-1 3,0 3 4,0 2 5,0 1 4,0 4 5,0 5 5,0 5 5,0 5 4,0 5 5,0 6 4,0 6 3,0 6 4,0 4-1,0 7-4,0 4-4,0 4-6,0 3-3,2 1-4,0-1-3,2 0-3,-1 1-2,-1 0-3,0 2-3,-1 1-1,-1 1-4,0 2-6,0 2-4,0 2-6,0 2-5,0 2-6,0 2-7,0 1-6,0 1-6,0 0-6,0-2-7,0 0-6,0-7 2,0-8 11,0-11 11,0-9 11,0-6 4,0 1-2,0 0-3,0 0-2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69668 5544 999,'-98'-42'-6,"25"13"-12,25 12-12,24 11-12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2"/>
    </inkml:context>
    <inkml:brush xml:id="br0">
      <inkml:brushProperty name="width" value="0.03212" units="cm"/>
      <inkml:brushProperty name="height" value="0.03212" units="cm"/>
      <inkml:brushProperty name="color" value="#F2395B"/>
    </inkml:brush>
  </inkml:definitions>
  <inkml:trace contextRef="#ctx0" brushRef="#br0">17230 47755 684,'1'-13'5,"3"6"10,4 6 9,2 6 9,0 4 1,-2 1-9,-4 3-10,-2 2-9,-2 0-7,0 1-1,0 0-4,0-1-1,-1 0-1,-1-2 2,0-3 3,-1-1 2,-1-1 2,2 0 1,0 0 2,2-1 1,1 1 1,4-2 2,2-1 2,3 0 1,2-1 1,0 0 1,-1-1 2,1 2 0,-1 0-1,-2 3 0,-2 3-2,-2 4-2,-3 0-1,-3 1-2,-2-1-1,-3 1-2,-3 0 0,-2 1-1,-2 1 1,-1 1-1,-2-1-4,1-2-12,-1-4-11,0-3-11,2-2-2,1-2 6,2-3 6,2 0 7,2-4-2,1 0-10,0-3-8,2-2-11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2"/>
    </inkml:context>
    <inkml:brush xml:id="br0">
      <inkml:brushProperty name="width" value="0.04259" units="cm"/>
      <inkml:brushProperty name="height" value="0.04259" units="cm"/>
      <inkml:brushProperty name="color" value="#F2395B"/>
    </inkml:brush>
  </inkml:definitions>
  <inkml:trace contextRef="#ctx0" brushRef="#br0">17350 46217 516,'6'-32'46,"-1"12"1,-2 12 1,-2 14 1,0 5-2,0 1-9,2 0-7,0 0-8,3-4-15,6-5-21,4-6-20,5-5-22,0-4-4,-3 2 12,-4 1 12,-4 0 12,-4 4 10,-3 5 9,-2 4 7,-3 5 9,-3 3 6,0 0 6,-2-1 6,0 1 6,0-1-2,4 0-6,3-2-7,2-1-8,4-1-8,2-4-10,3-3-11,3-2-11,0 1 5,-4 6 19,-5 6 19,-2 6 20,-5 3 6,0 1-4,-3 1-6,-2 1-4,-2 1-6,-2 4-2,-2 3-5,-1 3-4,-2 2-3,-1 2-2,-2 2-3,1 3-3,-4 2-2,-3 4-3,-5 3-3,-3 5-3,-3 5-1,-1 7-3,0 7 0,-2 7-2,1 0-2,2-7-3,1-8-3,3-5-3,2-4-3,1 3-3,3 2-4,1 1-3,4-3 1,5-10 3,5-10 4,5-10 3,2-7 4,0-5 5,0-5 3,0-4 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3"/>
    </inkml:context>
    <inkml:brush xml:id="br0">
      <inkml:brushProperty name="width" value="0.03502" units="cm"/>
      <inkml:brushProperty name="height" value="0.03502" units="cm"/>
      <inkml:brushProperty name="color" value="#F2395B"/>
    </inkml:brush>
  </inkml:definitions>
  <inkml:trace contextRef="#ctx0" brushRef="#br0">18650 49277 628,'14'8'153,"-1"-1"-40,-2 1-43,-2 0-41,-1-1-23,1-1-5,2 0-6,0-2-3,0-1-4,-1-4 1,0-2-1,-2-3 1,-3-4 0,-4-2 2,-6-3 1,-4-3 2,-3 0 0,1 2-2,-1 4-1,0 3-2,1 1-6,1-2-10,0 0-10,2-1-11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3"/>
    </inkml:context>
    <inkml:brush xml:id="br0">
      <inkml:brushProperty name="width" value="0.03983" units="cm"/>
      <inkml:brushProperty name="height" value="0.03983" units="cm"/>
      <inkml:brushProperty name="color" value="#F2395B"/>
    </inkml:brush>
  </inkml:definitions>
  <inkml:trace contextRef="#ctx0" brushRef="#br0">20315 47416 552,'7'-7'83,"1"2"-12,0 2-12,0 2-13,1 1-7,1 2-6,3 0-4,2 2-5,0 0-4,-1 0-3,-1-1-3,0 1-3,-3 2-9,-1 2-14,-2 3-14,-2 3-13,-3 2-8,-2 2-1,-4 0 0,-2 1-1,-3 1 2,-2 1 5,-1 0 5,-3 3 5,-1-3 4,-1-3 3,-1-5 2,-1-3 2,-1-2 4,1 0 3,-1-1 4,0 1 5,1 0 3,-1 0 5,1 0 5,-1-1 4,2 0 8,3-2 8,3-2 9,2-2 9,7-1 4,8 2 1,9 0 0,10 2 1,4-1-6,4 0-12,3-2-13,3 0-11,1-1-7,0 0 1,0 0 0,0 0 2,1 0-1,2 0 0,2 0 0,2 0-1,1 0-8,-2 0-16,-1 0-17,0 0-17,-4-1-6,-7 0 1,-7-2 1,-7 0 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3"/>
    </inkml:context>
    <inkml:brush xml:id="br0">
      <inkml:brushProperty name="width" value="0.04189" units="cm"/>
      <inkml:brushProperty name="height" value="0.04189" units="cm"/>
      <inkml:brushProperty name="color" value="#F2395B"/>
    </inkml:brush>
  </inkml:definitions>
  <inkml:trace contextRef="#ctx0" brushRef="#br0">24493 45581 525,'-8'-7'0,"2"1"0,1 0 0,0 2 0,0 0 8,-2 2 18,-1 0 18,-3 2 16,0 2 3,1 6-13,0 4-13,2 5-13,-1 4-9,-2 3-4,-1 3-5,-3 3-4,0 0-4,1 0-3,1-1-2,1-1-3,0 0-1,0 1-3,0 1 0,1 0-2,0-1-1,2-5-1,2-5-2,2-4-1,3-5 0,2-3 1,4-3 0,2-2 1,2-2 5,2 0 8,0 0 9,1 0 8,0 1 7,-2 4 8,-2 2 7,-2 3 7,-2 3 2,-1 0-4,0 1-2,-2 1-5,0 1-3,0 1-4,0 2-5,0 0-4,0 1-4,-2 1-5,0 1-4,-1 1-3,-2-1-5,2-1-5,-1-3-4,0-1-5,1-2-3,0-1-1,1-1-3,2 0-1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4"/>
    </inkml:context>
    <inkml:brush xml:id="br0">
      <inkml:brushProperty name="width" value="0.05204" units="cm"/>
      <inkml:brushProperty name="height" value="0.05204" units="cm"/>
      <inkml:brushProperty name="color" value="#F2395B"/>
    </inkml:brush>
  </inkml:definitions>
  <inkml:trace contextRef="#ctx0" brushRef="#br0">24850 45328 422,'8'-22'5,"0"3"10,-1 3 10,1 2 11,1 3 1,2 1-4,2 0-5,1 2-5,3 1-5,1 1-3,3 0-3,2 2-3,0 0-3,2 0-2,1 0-2,1 0-1,0 0-3,-1 0-5,-1 0-4,-1 0-5,-2 0 0,-1-2 1,-3 0 2,-1-1 2,-3-2-5,-2-2-10,-4-2-10,-3-1-11,-2-2 1,-4-2 9,-2 0 11,-3 0 11,-3-3 6,0 0 1,-2-1 3,1-1 2,-2 0 1,2 1 2,1 1 0,0 1 2,2 1 2,1-1 2,0 0 4,2 1 4,0 1 4,0 5 5,0 3 5,0 4 7,0 8 8,0 14 15,0 11 13,1 14 14,-1 5-2,2 0-15,0-2-17,2 0-15,-1 14-13,-2 31-9,-2 30-10,-2 30-10,0 6-7,0-18-7,2-19-6,1-19-7,0-6-5,2 8-5,0 6-4,2 7-4,1-2-1,2-11 4,2-10 3,1-11 4,1-12 4,-2-11 5,-2-12 5,-2-12 5,-1-7 3,2-5 3,0-3 1,2-4 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4"/>
    </inkml:context>
    <inkml:brush xml:id="br0">
      <inkml:brushProperty name="width" value="0.04017" units="cm"/>
      <inkml:brushProperty name="height" value="0.04017" units="cm"/>
      <inkml:brushProperty name="color" value="#F2395B"/>
    </inkml:brush>
  </inkml:definitions>
  <inkml:trace contextRef="#ctx0" brushRef="#br0">25222 46131 547,'-8'-7'6,"0"1"12,0 0 12,0 2 12,1 0 6,-1 2 2,0 0 1,0 2 1,-2 4-3,-3 10-10,-5 7-8,-3 10-10,-4 8-9,-1 6-8,-3 7-9,-1 8-8,-1 0-9,2-3-10,0-4-9,1-4-9,3-7-3,5-6 5,5-9 5,5-7 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4"/>
    </inkml:context>
    <inkml:brush xml:id="br0">
      <inkml:brushProperty name="width" value="0.0345" units="cm"/>
      <inkml:brushProperty name="height" value="0.0345" units="cm"/>
      <inkml:brushProperty name="color" value="#F2395B"/>
    </inkml:brush>
  </inkml:definitions>
  <inkml:trace contextRef="#ctx0" brushRef="#br0">26200 46600 637,'16'0'8,"-1"0"15,1 0 15,-1 0 15,2 1 4,1 2-6,3 2-7,2 2-7,-1 1-8,-2 1-12,-1 1-11,-2 1-12,-2 2-10,-1 2-9,-1 1-9,-1 3-10,-2-1 0,-2-1 7,-4-3 8,-2-1 8,-3-1 0,0-1-7,-2 1-7,0 0-7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4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25140 47876 692,'-5'-7'132,"8"2"-36,6 2-38,7 2-37,7 0-20,7-2-3,6-2-2,8-1-2,2-2-4,-2 2-4,-2 1-5,-2 0-5,-1 1-4,-2-1-4,0-2-4,-1 0-3,-4 0-2,-6 1 2,-5 0 1,-6 2 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5"/>
    </inkml:context>
    <inkml:brush xml:id="br0">
      <inkml:brushProperty name="width" value="0.03481" units="cm"/>
      <inkml:brushProperty name="height" value="0.03481" units="cm"/>
      <inkml:brushProperty name="color" value="#F2395B"/>
    </inkml:brush>
  </inkml:definitions>
  <inkml:trace contextRef="#ctx0" brushRef="#br0">28490 45237 632,'-5'-6'9,"7"6"18,8 4 19,6 6 18,4 2 3,1 1-11,0 1-12,2 1-12,-1 1-13,-3 2-16,-3 0-14,-3 1-16,-3 0-5,-2 1 6,-4-1 5,-2 1 5,-4-1-2,-4 1-11,-4-1-10,-3 1-12,-2-2-1,4-3 6,3-3 8,3-2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38:22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18853 15847 0,'0'0'0,"-8"-3"0,-4 0 0,-2-1 15,-3 1-15,-9-1 0,-4 0 16,-2 3-16,-1 1 0,-12 0 16,-2 1-16,-1 3 0,2 1 0,-11 3 15,-2 3-15,2 1 0,1 1 16,-11 6-16,2 2 0,5 0 15,2 0-15,-11 6 0,-2 3 16,7-1-16,5 1 0,-4 4 16,-3 4-16,-19 14 0,12-6 0,2 3 15,1 3-15,8-4 16,7-2-16,1 6 0,1 6 16,-2 1-16,-1 1 0,9-2 15,6-3-15,10-6 0,7-3 0,-2 3 16,0 3-16,4 2 0,3 1 15,5 4-15,2 4 16,2-4-16,2 0 0,5 2 16,2 3-16,4-4 0,3-1 0,7-4 15,2-2-15,4-3 0,2-2 16,4 2-16,4 0 16,-1-3-16,2-4 0,8 1 15,5 1-15,-3-5 0,0-2 0,2-3 16,2-1-16,2-1 0,2 0 0,3-4 15,1-2-15,0-3 0,0-2 16,1-1-16,1-2 0,0-6 16,1-5-16,0-6 0,0-3 15,1-4-15,0-2 0,0-3 16,0-4-16,-1-3 0,0-3 0,3-6 16,0-4-16,-2-4 15,0-4-15,10-15 16,9-10-16,-14 7 0,-8 6 0,-2-2 15,-2 0-15,-1-2 0,1-2 16,-1-5-16,0-2 0,-4 1 16,-4 1-16,-2-2 0,-3 1 15,-5-1-15,-4 1 0,-2-3 16,-4 0-16,-1 5 0,-2 2 0,-5-2 16,-2-3-16,-4 6 0,-1 4 15,-4-5-15,-1-3 16,-3 7-16,-3 3 0,-4 0 15,-2 0-15,-2 1 0,-2 0 0,-1 0 16,-2 0-16,-3 4 0,-2 3 16,-6-2-16,-2-2 0,-1 9 15,0 3-15,-5 4 0,-3 2 16,2 4-16,0 2 0,-5 2 16,-2 0-16,-1 5 0,1 3 0,-5 4 15,-1 2-15,-2 5 0,0 2 16,-3 5-16,-1 3 0,2 7 15,2 4-15,-3 9 0,0 8 16,3 7-16,2 5 0,5 8 16,3 6-16,13-20 0,10-13 0,7-9 15</inkml:trace>
  <inkml:trace contextRef="#ctx0" brushRef="#br0" timeOffset="6365.4095">9813 13484 0,'0'0'15,"-8"16"-15,1 2 0,-2 3 16,-1 1-16,-3 15 0,-2 8 16,1-2-16,1-3 0,-5 11 15,0 1-15,3-5 0,2-2 0,-1 6 16,3-1-16,5-7 0,1-6 0,7-1 15,2-2-15,-1-8 16,-1-7-16,0-4 0</inkml:trace>
  <inkml:trace contextRef="#ctx0" brushRef="#br0" timeOffset="16349.4322">9495 6010 0,'0'0'0,"0"0"0,0 0 15,0 0-15,0 0 0,0 0 0,0 0 16,0 0-16,24-11 0,-24 11 16,19-5-16,-19 5 0,28-5 15,-11 3-15,1-1 0,3 2 16,1 0-16,4 0 16,0 1-16,4-2 0,1 2 0,11 0 15,1 0-15,1 2 0,1-2 16,11 1-16,1 0 0,0 1 15,-1 0-15,10 0 0,-1 1 16,0-1-16,-1 0 0,11-1 16,-1 1-16,-1-2 0,-2 0 0,11 0 15,-2 0-15,-1-2 0,-3 0 16,36-2-16,-7-1 0,-8 0 16,-6-3-16,1 1 0,1 1 15,-3 1-15,-1 0 0,3-1 16,0-1-16,0 1 0,-3 0 0,4-2 15,3 2-15,-6 0 0,-3 1 16,5-3-16,1 0 0,-1 1 16,-1 2-16,3 3 0,2 1 15,-4 1-15,-4 1 16,18-1-16,12 1 0,-4 2 16,-1 1-16,-23-3 15,-16-1-15,5 2 0,3 3 16,-1-2-16,0 1 0,-2-4 0,0-1 15,-4-3-15,-2 1 0,5-5 16,1 0-16,-4 3 0,-2 5 16,7-4-16,7-4 0,-16 2 15,-12 3-15,2 1 0,1 1 0,-2-1 16,1-2-16,0 1 16,2 1-16,-5 1 0,-1 3 0,3-1 15,2-1-15,-6-1 0,-3-2 16,-3 0-16,-1 2 0,-3 0 15,-2-1-15,-1 0 0,-1 1 16,-4-2-16,-3 1 0,-3-1 16,-1-1-16,-5 0 0,-1-1 15,-5 3-15,-1 2 0,-3-1 16,-3 1-16,-1-1 0,0 1 0,-5 1 16,0 0-16,1-2 0,1 0 15,2 0-15,0 2 0,-1-2 16,0 1-16,0-2 0,-1-2 15,-3 0-15,0-3 0,-3 4 16,0-1-16,0 1 0</inkml:trace>
  <inkml:trace contextRef="#ctx0" brushRef="#br0" timeOffset="17216.2601">16469 4971 0,'0'0'0,"-4"-7"16,-2-4-16,-1 0 0,-1 0 0,-5-7 16,-3-3-16,-2 1 0,-1 0 15,-4-2-15,-3-3 16,-8-3-16,0 0 0,-4 2 0,-4-1 15,-8-1-15,2 2 0,-6 2 16,-4 2-16,-5 1 0,5 3 0,-5 3 16,-2 3-16,3 5 0,4 1 15,-14 2-15,-2 1 16,6 4-16,4 2 0,-33 7 0,7 3 16,14 4-16,10 0 0,-2 5 15,1 2-15,8 0 0,6 1 16,0 7-16,1 7 0,6-5 15,4-1-15,0 6 0,0 3 16,5 0-16,4-1 0,3 8 16,1 5-16,5-5 0,3-3 0,1 4 15,0 5-15,6-1 16,4 0-16,3 3 0,4 3 0,3-5 16,3-5-16,5 3 15,4 3-15,2-5 0,3-2 0,5 0 16,3 1-16,1-5 0,0-6 0,8 1 15,5 1-15,-2-7 16,0-5-16,9-5 0,7-1 16,-3-7-16,-2-3 0,9-6 15,6-4-15,-2-4 0,-1-3 0,8-5 16,6-5-16,-5-3 0,-2-1 16,8-5-16,6-4 0,-7 2 15,-5 0-15,7-10 0,6-7 16,-7 0-16,-6-1 0,8-8 15,6-3-15,-8 0 0,-3 2 0,4-7 16,4-6-16,-9 7 16,-7 5-16,0-6 0,0-2 15,-12 4-15,-6 1 0,-9-2 0,-5-1 16,-9 3-16,-5 3 0,-6-4 16,-3-2-16,-5 4 0,-2 2 15,-5 1-15,-3-1 0,-5 5 16,-2 3-16,-9-1 0,-7 0 15,-4 5-15,-4 4 0,-10 3 16,-8 3-16,3 5 0,1 5 0,-6 3 16,-6 4-16,1 5 0,3 7 15,-11 3-15,-6 4 16,3 3-16,4 5 0,-10 6 16,-6 7-16,7 1 0,6 1 15,-4 11-15,-2 6 0,13 1 0,9-1 16,1 6-16,1 4 0,17-17 15,11-12-15,9-8 0</inkml:trace>
  <inkml:trace contextRef="#ctx0" brushRef="#br0" timeOffset="18016.1796">15126 6125 0,'0'0'0,"0"0"16,0 0-16,-34 9 0,34-9 16,-36 15-16,10-3 0,-9 8 15,-3 2-15,-5 4 0,-4 6 16,-12 9-16,2 2 0,-13 15 15,0 5-15,-1 6 0,10-4 0,-2 9 16,8-2-16,11-10 16,7-6-16,-1 22 0,10-7 15,9-10-15,7-10 0,9 1 0,6 1 16,4-6-16,3-4 0,6 1 16,6 3-16,3-7 0,1-4 15,6 3-15,4 2 0,1-4 16,-1-5-16,7 1 0,4 0 15,-2-5-15,-2-2 0,3-1 16,1-2-16,0-4 0,-2-3 0,7-5 16,4-5-16,-3-4 0,-3-3 15,8-3-15,4-3 0,-3-3 16,-2-1-16,7-7 0,6-3 16,-8-2-16,-5-1 0,6-7 15,4-4-15,-4 1 0,-4 0 16,5-8-16,4-7 0,-8 2 15,-3-2-15,3-6 0,2-3 16,-7 4-16,-4 3 0,-1-7 16,1-7-16,-8 9 0,-4 5 0,-4-6 15,-1-4-15,-5 7 0,-5 5 16,0-5-16,-1-2 16,-4 5-16,-3 2 0,-3-5 15,-2-4-15,-2 7 0,-4 5 16,-3-3-16,-2-1 0,-3 5 0,-2 6 15,-7-1-15,-1-3 0,-3 7 16,-4 4-16,-8 0 0,-6-1 16,1 6-16,0 3 0,-10 4 15,-7 3-15,3 3 0,2 2 0,-9 6 16,-7 1-16,2 6 16,0 6-16,-8 6 0,-6 2 15,6 3-15,3 1 0,-9 10 0,-5 6 16,7-2-16,6 1 0,-5 9 15,-5 6-15,6 1 0,7-3 16,0 10-16,3 4 0,12-8 16,7-6-16,9 0 0,6-1 0,7-15 15,6-10-15,4-6 0</inkml:trace>
  <inkml:trace contextRef="#ctx0" brushRef="#br0" timeOffset="18462.6101">16212 5270 0,'0'0'0,"0"0"0,0 0 16,0 0-16,0 0 0,0 0 0,0 0 16,0 0-16,0 0 0,0 0 15,0 0-15,0 0 0,0 0 16,17 18-16,-17-18 0,0 0 0,32 14 15,-32-14-15,21 7 16,-12-5-16</inkml:trace>
  <inkml:trace contextRef="#ctx0" brushRef="#br0" timeOffset="18673.6987">16312 5497 0,'0'0'0,"0"0"15,0 0-15,0 0 0,0 0 0,0 0 16,0 0-16,0 0 0,0 0 16,0 0-16,25 9 0,-25-9 15,0 0-15,23 4 0</inkml:trace>
  <inkml:trace contextRef="#ctx0" brushRef="#br0" timeOffset="18869.3836">16405 5686 0,'0'0'0,"0"0"16,0 0-16,0 0 0,0 0 15,0 0-15,0 0 0,0 0 0,0 0 16,0 0-16,0 0 16,2 24-16,-2-24 0,0 0 0,3 21 15,-3-21-15</inkml:trace>
  <inkml:trace contextRef="#ctx0" brushRef="#br0" timeOffset="19052.8502">16313 5908 0,'0'0'15,"0"0"-15,0 0 0,0 0 0,0 0 16,0 0-16,0 0 16,0 0-16,0 0 0,20 17 0,-20-17 15,0 0-15,0 0 0,26 10 16</inkml:trace>
  <inkml:trace contextRef="#ctx0" brushRef="#br0" timeOffset="19253.9333">16349 6308 0,'0'0'0,"0"0"15,0 0-15,0 0 0,0 0 0,0 0 16,0 0-16,0 0 0,15 20 16,-15-20-16,0 0 0,32 18 15,-32-18-15,0 0 0</inkml:trace>
  <inkml:trace contextRef="#ctx0" brushRef="#br0" timeOffset="19433.1208">16443 6707 0,'0'0'0,"0"0"0,0 0 16,0 0-16,0 0 0,0 0 15,21 18-15,-21-18 0,0 0 0,0 0 16</inkml:trace>
  <inkml:trace contextRef="#ctx0" brushRef="#br0" timeOffset="19643.4561">16617 6962 0,'0'0'16,"0"0"-16,0 0 0,0 0 0,0 0 15,0 0-15,0 0 0,0 0 16,0 0-16,5 23 0</inkml:trace>
  <inkml:trace contextRef="#ctx0" brushRef="#br0" timeOffset="24599.3566">11859 3376 0,'0'0'0,"0"0"15,0 0-15,-18-20 0,11 12 0,-3-2 16,-1-1-16,-5-4 0,1 1 15,-3-2-15,-2 0 0,-2 0 16,0 0-16,-3 2 0,-3 0 16,0 0-16,-2 0 0,-10-2 15,-2-1-15,1 2 0,-2 3 16,-4-1-16,-1-1 0,-8 0 16,1 0-16,-1 2 0,-2 1 15,-8-2-15,3 1 0,0 1 0,0 0 16,1 2-16,1 1 0,-11-1 15,1 1-15,3 2 0,1 0 16,-31 1-16,7 1 0,8 3 16,5 2-16,2 0 0,0 2 15,2 2-15,3 4 0,-5 2 16,-3 3-16,3-2 0,2 0 0,2 0 16,-1 3-16,3-1 15,4 2-15,-1 3 0,-1 2 0,5 2 16,4 2-16,1 0 0,0-1 15,2 2-15,4 1 0,3 4 16,3 2-16,3-2 0,3 0 16,0 0-16,4 2 0,3-3 15,3 0-15,1 3 0,4 1 16,3 0-16,3-1 0,1 2 16,1 3-16,3-2 0,0 0 0,5 1 15,2-1-15,4-1 0,0-1 16,7-4-16,1-1 0,4-1 15,3 1-15,-1-13 0,2 0 16,3 2-16,0 0 0,5 2 16,1 1-16,5-1 0,2 2 0,-2-2 15,3 2-15,3-1 16,3 0-16,4-2 0,2 2 16,6 0-16,2 0 0,3-1 15,3-1-15,-1-2 0,-1-4 0,4 1 16,2-2-16,3-1 0,1 0 15,32 3-15,-6-2 0,-7-3 16,-5-1-16,0-4 0,0 0 16,-7-4-16,-1-3 0,2 0 15,0-2-15,0 0 0,-1-3 0,4-2 16,4-3-16,-1-2 0,0 1 16,5-3-16,4-1 15,0-3-15,-1-1 0,4-3 0,1 1 16,-4 1-16,-3 0 0,2 0 15,3 0-15,-4 0 0,-4 1 16,-1-2-16,0-2 0,-9-1 16,-4 0-16,-3 0 0,-2 1 15,-6 1-15,-4 1 0,-6-3 16,-4 0-16,-5 2 0,-5 2 0,-5-3 16,-1 0-16,-5-2 0,-3-1 15,-3 0-15,-2 1 0,-3 0 16,0 0-16,-4-2 0,-1-1 15,-3 2-15,-1 2 0,-3-6 16,-1-3-16,-3 3 0,-2 1 16,2 9-16,-2-4 0,0 4 15,1-1-15,-4-3 0,-2-1 16,-1 0-16,-1 1 0,-5-1 16,-2-1-16,-1 2 0,1 2 0,-4 1 15,-1 1-15,0 5 16,-2-1-16,-1 1 0,-3 2 0,-3 1 15,-1 0-15,-3 3 0,-2 0 16,-1 3-16,-1 1 0,-1 2 16,-1 2-16,-6 1 0,3 0 15,-4 3-15,-1 3 0,3 0 16,2 1-16,-3 3 0,-2 2 16,0 1-16,-1-1 0,0 3 0,-1 3 15,2 1-15,1-1 0,-24 12 16,4 1-16,8-2 0,5-2 15,2 2-15,0 0 16,3 3-16,2 2 0,3 0 0,0 2 16,0 0-16,1-1 0,1 2 15,2 3-15,5 2 0,5 0 0,3-2 16,3-3-16,4-1 16,1-2-16,6 2 0,2 1 15,6-4-15,4-3 0,5 0 0,1-3 16,4 0-16,4 0 0,-1-12 15,0 2-15,0-4 0,-3-3 16,-1-3-16</inkml:trace>
  <inkml:trace contextRef="#ctx0" brushRef="#br0" timeOffset="32000.7643">9790 7383 0,'0'0'0,"0"0"0,0 0 16,0 0-16,0 0 0,0 0 15,0 0-15,0 0 0,0 0 0,0 0 16,0 0-16,0 0 0,0 0 16,0 0-16,24 5 0,-24-5 15,24 1-15,-24-1 0,34 0 16,-34 0-16,41 0 0,-15 0 15,1 1-15,2 1 0,1 0 16,10 3-16,3-1 0,0 0 16,2 2-16,10-1 0,1 1 15,-2 1-15,-2 2 0,12-1 0,1 1 16,-6-2-16,-3 1 0,13 1 16,0-1-16,-3-1 0,-3-1 0,12 1 15,0-1-15,-6 0 16,-6-1-16,34 0 0,-3 0 15,-11-3-15,-7-1 0,6 1 16,2 0-16,-5 1 0,-4-1 0,5-2 16,5-2-16,-6 1 0,-3 2 15,7 1-15,4 2 0,-6-6 16,-6 0-16,7 0 0,7 1 16,-8 1-16,-4 2 0,7-1 15,5-1-15,-7 0 0,-4 0 16,6 0-16,4 0 0,-5-2 15,-5 0-15,8-2 0,6 1 16,-11-2-16,-4 1 0,9 1 0,7-1 16,-8-3-16,-6-1 0,6-1 15,5 2-15,-9 2 0,-4-1 16,5-1-16,4 3 0,-8-3 16,-5 0-16,4 1 0,4 0 15,-10 3-15,-4-2 0,5-1 16,3-4-16,-7 3 0,-4 2 15,5-1-15,2-2 0,-6 1 16,-4 0-16,1-1 0,2-4 16,-8 3-16,-5 0 0,1 0 0,2-3 15,-7 2-15,-5 1 0,2-1 16,1 0-16,-6 1 0,-5 1 0,1-1 16,2 0-16,-4-4 15,-1 0-15,1-3 0,1-2 16,-4 3-16,-4 0 0,1-2 15,-2-3-15,-3 0 0,-1 0 16,1 1-16,1-1 0,-12 8 0,1-1 16,0-2-16,2-2 15,-3 2-15,0 0 0,0-1 0,-1 1 16,-3 0-16,0 2 0,0-5 16,0-3-16,0 3 0,0 1 15,-3 1-15,0 1 0,0-1 0,-2 0 16,0-1-16,0-4 15,-1 3-15,0 2 0,-2-2 16,-1 0-16,-1 4 0,-2 0 0,-1 0 16,-2-1-16,-1 1 15,-1 1-15,-3-1 0,-2-1 16,-1 2-16,0 1 0,-3 1 0,-2 1 16,0 0-16,0 2 0,-3 0 15,-3 0-15,1 2 0,0 0 0,-4-1 16,-2 0-16,0 0 0,0 1 15,-10-3-15,-2 1 16,0 0-16,1 1 0,-4-1 0,-2-1 16,1 2-16,3 0 0,-12 0 15,-3-3-15,5 3 0,2 0 0,-4 1 16,-5-2-16,-4 1 16,4-1-16,-5 1 0,-3 0 15,1-1-15,3-1 0,-39-3 16,3 0-16,9 3 0,8 1 15,-3-1-15,-2 1 0,6 0 16,5 3-16,-9-2 0,-4 1 16,4 3-16,4 0 0,-9 1 15,-6-2-15,6 1 0,4 0 0,-9 1 16,-6 1-16,8 1 0,6 1 16,-7-1-16,-6-1 0,10 3 15,5 0-15,-12 3 0,-7 1 16,9-1-16,7-1 0,-8-1 15,-5 1-15,9 1 0,6-2 0,-5 1 16,-3 0-16,10-2 16,7-1-16,-8 3 0,-3 1 15,6 0-15,6-1 0,-6 2 0,-2-1 16,7 0-16,6-2 0,-5 2 16,-3 1-16,8 1 0,3 0 0,-5 1 15,-5 0-15,8 0 16,3 2-16,-4 0 0,-3 2 15,8-3-15,4-2 0,-6 4 0,-3 4 16,11-1-16,6 0 0,-3 0 16,-1-1-16,4-1 0,5 0 15,0 3-15,1 1 16,6-2-16,3-2 0,-1 0 0,-1 2 16,4-1-16,4-1 0,-1 2 15,1 2-15,4-2 0,3 1 0,-2 0 16,-3 3-16,5-1 15,3-1-15,-2 4 0,-1 2 16,5-3-16,3-2 0,1 3 16,1 0-16,3-1 0,0 1 0,7-7 15,-2 4-15,1 0 0,2 1 16,-2 3-16,1 1 0,2-3 16,1 0-16,0 3 0,2 3 15,0-3-15,2-1 0,2 3 16,0 1-16,0-3 0,2-2 0,2-2 15,0 2-15,2-2 0,-1-3 16,4 4-16,1 2 16,1-3-16,0-1 0,2 1 15,3 1-15,0-1 0,1-3 0,4 3 16,3 1-16,0-2 0,0 0 16,4 1-16,3 0 0,0-2 15,1-3-15,4 0 0,4-2 16,0-1-16,1-2 0,14-1 15,5-3-15,-2-1 0,0-2 0,6-2 16,5-3-16,-2-2 0,-1-1 16,20-4-16,6 1 0,31-5 15,-13 3-15,5-6 0,5-2 16,-10 4-16,-8 2 0,9 4 16,7 0-16,-10 3 0,-6 0 15,6 4-15,3 2 0,-8 1 16,-7 0-16,12 5 0,8 5 15,-11 2-15,-4 1 0,6 4 16,5 3-16,-14 0 0,-8 0 0,-29-6 16,-19-5-16,-12-3 0</inkml:trace>
  <inkml:trace contextRef="#ctx0" brushRef="#br0" timeOffset="38648.8664">15124 7677 0,'0'0'0,"0"0"0,0 0 15,0 0-15,0 0 0,0 0 0,0 0 16,0 0-16,0 0 0,0 0 16</inkml:trace>
  <inkml:trace contextRef="#ctx0" brushRef="#br0" timeOffset="38853.4678">14936 7596 0,'0'0'0,"0"0"15,0 0-15,0 0 0,0 0 0,0 0 16,0 0-16,0 0 15,0 0-15,0 0 0,0 0 16,0 0-16,0 0 0,0 0 0,0 0 16,0 0-16</inkml:trace>
  <inkml:trace contextRef="#ctx0" brushRef="#br0" timeOffset="39013.6812">14739 7577 0,'0'0'0,"0"0"0,0 0 16,0 0-16,0 0 0,0 0 0,0 0 15,0 0-15,0 0 0,0 0 16,0 0-16,0 0 0</inkml:trace>
  <inkml:trace contextRef="#ctx0" brushRef="#br0" timeOffset="39184.8002">14626 7626 0,'0'0'0,"0"0"0,0 0 0,0 0 16,0 0-16,0 0 0,0 0 15,0 0-15,0 0 0,29-11 16,-29 11-16,0 0 0</inkml:trace>
  <inkml:trace contextRef="#ctx0" brushRef="#br0" timeOffset="39338.5155">14595 7597 0,'0'0'0,"0"0"15,0 0-15,0 0 0,0 0 0,0 0 16</inkml:trace>
  <inkml:trace contextRef="#ctx0" brushRef="#br0" timeOffset="39519.7953">14452 7656 0,'0'0'16,"0"0"-16,0 0 0,0 0 0,0 0 15,0 0-15,0 0 0,29-6 16,-29 6-16,0 0 0</inkml:trace>
  <inkml:trace contextRef="#ctx0" brushRef="#br0" timeOffset="43193.4982">16312 7381 0,'0'0'0,"0"0"16,0 0-16,0 0 0,0 0 0,0 0 15,-18 10-15,18-10 0,0 0 16,0 0-16,0 0 0,0 0 15</inkml:trace>
  <inkml:trace contextRef="#ctx0" brushRef="#br0" timeOffset="43383.2817">16105 7468 0,'0'0'0,"0"0"16,0 0-16,0 0 0,0 0 0,0 0 16,0 0-16,0 0 0,-16 13 15,16-13-15</inkml:trace>
  <inkml:trace contextRef="#ctx0" brushRef="#br0" timeOffset="46100.2666">9168 4541 0,'0'0'0,"0"0"0,0 0 16,0 0-16,0 0 0,-11-21 0,11 21 16,0 0-16,-24-17 0,11 13 15,-4 2-15,-2 1 0,-2 1 0,-5 3 16,-4 4-16,-10 3 15,1 1-15,-2 7 0,-1 4 16,-5 6-16,4 0 0,-3 9 0,7 3 16,7-4-16,6-2 0,9 1 15,6 1-15,5-4 0,6-2 16,10 3-16,9-1 0,0-8 16,2-2-16,13-1 0,8 0 15,-2-5-15,3-4 0,5-4 16,3-4-16,-4-2 0,-3-4 0,7-3 15,-3-2-15,-12 1 0,-11 2 16,-6 2-16</inkml:trace>
  <inkml:trace contextRef="#ctx0" brushRef="#br0" timeOffset="46350.5512">9330 4825 0,'0'0'0,"0"0"15,0 0-15,0 0 0,0 0 0,0 0 16,31-1-16,-31 1 0,32-3 16,-10 0-16,4 1 0,2-1 15,1-1-15,3 0 0,3-1 16,8 0-16,-2-1 0,7-2 16,-1 1-16,-6 0 0,-3 1 0,-4 0 15,-2-2-15,-4-1 16,-3 0-16,-5-2 0,-4-1 15,-5-1-15,-3 0 0,-2 1 0,-2 4 16,0 1-16</inkml:trace>
  <inkml:trace contextRef="#ctx0" brushRef="#br0" timeOffset="46533.3855">9731 4508 0,'0'0'0,"0"0"0,0 0 0,0 0 15,0 0-15,-19 13 0,19-13 16,-8 18-16,8-18 0,-6 26 15,4-10-15,1 1 0,1 2 0,1 3 16,0 2-16,1 8 0,1-3 16,-1 3-16,0 0 0,1 0 15,1-2-15,1 4 0,4-4 16,0-7-16,0-7 0,-2-3 16,-1-3-16,-2-1 0</inkml:trace>
  <inkml:trace contextRef="#ctx0" brushRef="#br0" timeOffset="47216.8758">10356 4441 0,'0'0'0,"0"0"0,0 0 16,0 0-16,0 0 0,0 0 15,3 31-15,-3-31 0,-3 28 0,3-28 16,-5 37-16,1-17 15,-1 1-15,0 3 0,-2 1 16,-1 7-16,1-3 0,-1-1 0,0-3 16,2-2-16,0-3 0,4-5 15,2-4-15,2-4 0,1-4 16,2-6-16,1-5 0,2-3 16,0-5-16,1 0 0,1-3 15,-2 2-15,1 0 0,1-3 16,-1 0-16,0 2 0,-2 4 0,0 0 15,0 3-15,-2 2 0,1 1 16,0 1-16,3-1 16,0 2-16,0 0 0,2 0 0,2-1 15,0 1-15,2-3 0,1 1 16,3-2-16,0-2 0,-1-1 0,2-2 16,2-2-16,-2 0 15,-2-1-15,2-6 0,-4-2 16,-2 2-16,-3 3 0,-2 1 0,-3 1 15,-2 5-15,0 2 0,-1 2 16,-1 4-16,0 3 0,0 1 16,-2 6-16,0 1 15,-1 3-15,-1 2 0,0 3 0,-1 4 16,-2-1-16,1 1 0,0 1 16,2 3-16,0-3 0,0 0 0,2 0 15,1 1-15,1-3 16,1-1-16,3-1 0,2-1 15,1-2-15,-1-3 0,2-1 0,1-2 16,-1-1-16,-1-3 0,-1 2 16,-1-2-16,0 2 0,-1 0 15,-1 2-15,0 1 0,-1 0 16,-1 1-16,1 1 0,-2 0 16,1 2-16,0-1 0,3 1 15,2 0-15,0-2 0,3-1 16,7 1-16,2-2 0,-1-4 0,-1-1 15,-2 0-15,-3 0 16,-2-1-16</inkml:trace>
  <inkml:trace contextRef="#ctx0" brushRef="#br0" timeOffset="47416.4038">11168 4623 0,'0'0'0,"0"0"15,0 0-15,0 0 0,0 0 16,0 0-16,0 0 0,0 0 16,10 21-16,-10-21 0,0 0 15,0 0-15,20 17 0,-20-17 16,19 3-16,-19-3 0,24 0 0,-11-2 15,1-1-15,1-3 16,-2-1-16,0-1 0,-1-3 0,-1 0 16,-1 0-16,0-2 0,-1-2 15,-1 2-15,-2-1 0,-1-4 16,-3-1-16,0 4 0,0 2 0,-1 1 16</inkml:trace>
  <inkml:trace contextRef="#ctx0" brushRef="#br0" timeOffset="47599.644">11635 4499 0,'0'0'0,"0"0"0,0 0 15,32-1-15,-32 1 0,34-1 0,-9-1 16,2-1-16,3 1 0,13-2 16,2 3-16,0-2 0,1 1 0,8-1 15,-1-3-15,4 2 16,-5-2-16,-4 0 0,-3-3 15,-4-1-15,-4-1 0,-9 2 0,-5 3 16,-5 0-16</inkml:trace>
  <inkml:trace contextRef="#ctx0" brushRef="#br0" timeOffset="47767.0682">12402 4157 0,'0'0'0,"0"0"0,0 0 16,0 0-16,24 4 0,-24-4 0,30 4 15,-30-4-15,37 8 0,-15-2 16,1 2-16,-1-2 0,-1 3 16,3 5-16,-3-1 15,-4 0-15,-4 1 0,-2-3 0,-2-3 16,-1 1-16</inkml:trace>
  <inkml:trace contextRef="#ctx0" brushRef="#br0" timeOffset="47983.6021">12033 4635 0,'0'0'0,"0"0"0,0 0 0,32-5 16,-13 1-16,4 1 0,5-2 16,8 1-16,2 1 0,-2 1 15,0-3-15,3 1 0,-5 4 16,-6 0-16,-6 2 0,-7-1 0,-6 0 15,-9 1-15,-8 1 0,4-1 16,-1-1-16,2 0 0</inkml:trace>
  <inkml:trace contextRef="#ctx0" brushRef="#br0" timeOffset="48133.2945">11821 4791 0,'0'0'15,"0"0"-15,0 0 0,0 0 16,23 2-16,-23-2 0,34 2 0,-11-1 15,5 0-15,4 1 0,4 1 16,1-1-16,3 2 0,12-1 16,1 0-16,10-3 0,-4-3 15,-3 1-15,-11 0 0,-11 1 16</inkml:trace>
  <inkml:trace contextRef="#ctx0" brushRef="#br0" timeOffset="48818.1723">13793 4060 0,'0'0'15,"0"0"-15,0 0 0,-24 10 16,24-10-16,-33 18 0,7-3 15,0 2-15,-2 0 0,-9 10 16,-3 2-16,-3 7 0,4-2 0,7-1 16,5-1-16,3 1 0,6-6 15,9-4-15,8-4 0,7-7 16,5-5-16,11-5 0,8-3 16,-1-3-16,2-2 0,10-6 15,2-4-15,-3 3 0,-3 2 16,-4 1-16,-2 3 0,-6 2 15,-3 3-15,-2 4 0,-5 4 16,-6 2-16,-2 0 0,-1 6 0,-2 2 16,-1-1-16,1 1 0,-1-3 15,0 2-15,2-2 0,0-1 16,4-1-16,3-1 0,2-4 16,2-1-16,4-4 0,4-2 15,-1-4-15,0-1 0,1-6 16,2-2-16,-4-2 0,-3 1 0,-3-3 15,-1-2-15,-6 2 16,-3 0-16,-6-1 0,-4 1 0,-5 1 16,-3 3-16,-7 4 0,-4 2 15,-2 4-15,1 1 0,0 3 16,-1 0-16,4-1 0,4 1 16,6 0-16,4 0 0,7 0 15,6 0-15,9-1 0,10-3 16,2 1-16,3 0 0,4 0 15,4 0-15,-2 3 0,-1 0 0,7 3 16,-1 2-16,-5 2 16,-3 0-16,1 0 0,-1 1 15,-4 0-15,-1 1 0,-1 0 0,1 0 16,-1-3-16,-3 1 0,3-2 16,2-2-16,-1 0 0,-2-2 15,2 1-15,-1-2 0,-7-4 16,-6 0-16,-3 0 0,-2 1 0,-2 2 15</inkml:trace>
  <inkml:trace contextRef="#ctx0" brushRef="#br0" timeOffset="49034.1861">14489 4185 0,'0'0'16,"0"0"-16,0 0 0,0 0 15,-4 21-15,4-21 0,0 27 16,0-27-16,0 35 0,1-15 0,0 5 16,2 0-16,0 1 0,0 9 15,2 0-15,-2 0 0,0-4 16,4 4-16,2-5 0,-2-6 16,-1-3-16,-1-6 0</inkml:trace>
  <inkml:trace contextRef="#ctx0" brushRef="#br0" timeOffset="49567.3184">15318 4231 0,'0'0'16,"0"0"-16,0 0 0,0 0 15,11 22-15,-11-22 0,6 22 16,-4-8-16,1 2 0,-3 2 15,0 1-15,-1 0 0,-2 2 0,0 2 16,0 0-16,-1-2 0,1-2 16,1-3-16,1-2 0,2-4 15,2-2-15,5-7 0,3-5 16,2-4-16,3-4 0,2-1 16,4-3-16,0 1 0,-1 0 15,5 1-15,-1 0 0,-2 3 16,-1 2-16,-1 1 0,0 2 15,-2-1-15,-1 2 0,-2 1 16,1 3-16,-2-1 0,-1-1 0,2 1 16,-1-1-16,-3 0 0,1-2 15,0-1-15,1-2 16,0-2-16,2-1 0,-1-3 0,1 1 16,-3-4-16,-2-2 0,0-3 15,-1 1-15,-1 7 0,-2 6 0,1 2 16,0 4-16,-3 2 0,0 0 15,1 4-15,2 1 0,1 3 16,1 0-16,3 3 16,4 3-16,0-2 0,2 1 0,4 1 15,5-1-15,3 0 0,1 1 16,13 1-16,3 1 0,1-3 16,-1-2-16,16 2 0,4-1 15,-6-1-15,-2 1 0,-6-3 16,-13-2-16,-12-1 0</inkml:trace>
  <inkml:trace contextRef="#ctx0" brushRef="#br0" timeOffset="49816.2801">19541 4962 0,'0'0'0,"0"0"16,0 0-16,0 0 0,-24 11 0,-3-10 15,-13-4-15,4 2 16,5-1-16,5 1 0</inkml:trace>
  <inkml:trace contextRef="#ctx0" brushRef="#br0" timeOffset="51933.1659">6359 7441 0,'0'0'0,"0"0"16,0 0-16,-19-3 0,19 3 15,-21 2-15,21-2 0,-30 7 16,12-1-16,-5 3 0,-4 4 15,-9 5-15,-2 2 0,-5 4 16,-2 3-16,-12 8 0,1 2 0,-14 12 16,1 3-16,2-1 0,4-2 15,-9 14-15,5 1 0,-5 5 16,8-5-16,-19 25 16,8-9-16,16-13 0,7-7 0,6-3 15,2-2-15,7-4 0,2-3 0,4-2 16,2-3-16,1-3 15,1-1-15,3 1 0,1 0 16,5-4-16,3-2 0,5-2 16,2-2-16,5-4 0,2-4 0,4-2 15,5-3-15,3-4 0,4-2 16,-2-6-16,6 1 0,4-1 16,5-1-16,1-3 0,6 0 15,3 1-15,3-1 0,7 0 16,5-1-16,1 0 0,0 0 0,12 0 15,2 0-15,-3 0 0,0 1 16,1 1-16,2 1 0,29 2 16,-9 1-16,-4-6 0,-1-5 15,-7 2-15,-3 0 0,0-3 16,-2-2-16,-6-1 0,-8-1 0,-1 1 16,-1 0-16,-7 3 15,-5-1-15,-7 0 0,0 0 16,-7 1-16,-4-1 0,-6 0 15,-3-1-15,-6 3 0,-5 2 0,-5 3 16,-2-5-16,0 0 0,1-1 16,-5-2-16,1-2 0,-4-3 15,0-2-15,-3-2 0,0-1 16,-3-7-16,1-2 0,-3-4 16,0-4-16,-2-3 0,0-2 15,-2-4-15,-1-4 0,-5-6 16,1 2-16,-1-2 0,-2-1 15,-1 0-15,0 5 0,-1 0 0,1 1 16,-1 5-16,3 4 0,-5-6 16,1 1-16,4 11 0,1 1 15,-9-13-15,5 4 0,15 16 16,0-1-16,3-4 0,1-3 16,3-6-16,3-2 0,2 10 15,1 10-15,0 6 0</inkml:trace>
  <inkml:trace contextRef="#ctx0" brushRef="#br0" timeOffset="52103.9207">5893 7185 0,'0'0'0,"-8"26"0,8-26 0,0 0 16</inkml:trace>
  <inkml:trace contextRef="#ctx0" brushRef="#br0" timeOffset="55116.5424">7561 8856 0,'0'0'0,"0"0"0,0 0 16,24 0-16,-24 0 0,25 0 16,-6 0-16,2-2 0,2 2 15,12-2-15,3 0 0,0 0 16,3 0-16,12-2 0,4-2 15,0 0-15,-2-1 0,14-3 0,3 0 16,-5 0-16,-3 2 0,10-1 16,-2 0-16,-8 2 0,-7-1 15,8 2-15,-3 2 0,-7 0 16,-4 2-16,-1 0 0,2 1 16,-6 0-16,-3 2 0,3 1 15,0 3-15,-3-2 0,-2-1 16,4 0-16,2 3 0,-2-1 0,-2-2 15,6 3-15,2-1 16,-3 0-16,-2-2 0,12 0 0,1-1 16,-10-2-16,-3 0 0,27 0 15,-3 0-15,-6 0 0,-4 0 16,2 1-16,1 0 16,-7-3-16,-4 0 0,5-1 0,5-2 15,-6 0-15,-3 1 0,3-2 16,5 0-16,-5 3 0,-2 0 0,1 0 15,2 1-15,-4-1 16,-2 3-16,4 0 0,4 0 16,-4 0-16,-4-1 0,7-2 0,4-1 15,-5 3-15,-2 1 0,5-1 16,3 0-16,-5-1 0,-4-3 16,4 3-16,5-1 0,-4 3 15,-5 4-15,5-2 0,5-1 16,-6-1-16,-2-1 0,3 4 15,5 0-15,-4 0 0,-3 1 0,6-1 16,3 0-16,-7-2 0,-2 0 16,4 0-16,6 0 0,-6 3 15,-2 2-15,5 0 0,5 0 16,-6-3-16,-5-1 0,6-2 16,4-1-16,-7 2 0,-2 2 0,5 1 15,3 3-15,-4-2 0,-4-1 16,9-1-16,2-1 15,-4 1-15,-3 0 0,7 1 16,5-3-16,-5 1 0,-3 0 0,5-1 16,3 1-16,-7-1 0,-3 0 15,6 0-15,5 1 0,-8-1 16,-5 0-16,4 0 0,3 0 16,-6 1-16,-4 1 0,7-1 15,3 2-15,-5-3 0,-4 0 0,4 2 16,3 0-16,-6 1 15,-5-1-15,5 0 0,3-2 0,-5 1 16,-4 0-16,3 0 0,4 1 16,-5 0-16,-6-1 0,4 0 15,2 1-15,-5 1 0,-3 0 16,2-2-16,4 0 0,-6-1 16,-2 0-16,2 1 0,3 0 15,-5 0-15,-5 1 0,3-1 16,1-2-16,-5 1 0,-2 1 0,2-2 15,3 0-15,-4-1 16,-4-1-16,4 4 0,1 1 16,-4-2-16,-4-1 0,1-1 0,0 1 15,-4-1-15,-3 2 0,-1 0 16,1 0-16,-15 0 0,3-1 16,0 1-16,3 1 0,-3-2 15,0-1-15,-3 0 0,1 0 16,0 1-16,-2-1 0,-1 1 15,0 0-15,-1-1 0,-2-2 0,1 0 16,1 2-16,-2 0 0,-1 0 16,-1 0-16,2 0 0,-1-1 15,-1 2-15,0-2 0,-1 1 16,1-2-16,-1 0 0,1 0 16,-1-1-16,1 0 0,-2 0 15,1-1-15,-2 0 0,0-1 16,0 1-16,0 0 0,-2 0 15,0-3-15,0 2 0,-1-2 16,-1 0-16,-1 0 0,-1 0 0,-1 0 16,-1-2-16,-2-1 0,0 0 15,-5-4-15,-1-1 0,-2-1 16,-1 1-16,-3-3 0,-1-2 16,0 1-16,-1 0 0,-8-6 15,-2 0-15,1 0 0,1 1 0,-5 0 16,-2-2-16,-1 2 0,-1 1 15,-14-4-15,-4-2 16,1 4-16,1 3 0,-14-3 0,-5 4 16,3 0-16,3 2 0,-18-1 15,-4 0-15,4 6 0,3 2 16,-43-4-16,3 3 0,16 3 16,10 3-16,-6 0 0,-4-1 15,10 3-15,6 0 0,-8 1 0,-5-1 16,7 0-16,4 0 0,-6 0 15,-4-1-15,8 1 0,4 2 16,-8-1-16,-7-1 16,9 0-16,8 0 0,-8 1 0,-5 3 15,7-1-15,6 1 0,-8 1 16,-4 1-16,9 1 0,8 0 16,-6 3-16,-1 3 0,8 0 15,9-1-15,-7 3 0,-3 4 16,10 1-16,4 3 0,0 3 0,-3 1 15,7-1-15,4-1 0,0 4 16,-2 3-16,9-1 0,6 2 16,1 3-16,0 3 0,7-1 15,6-2-15,4 3 0,2 3 16,4-5-16,3-3 0,4 0 16,2 1-16,6-1 0,5-1 15,3 1-15,3 1 0,1-3 16,3-1-16,5-3 0,3-1 0,1 0 15,-1 1-15,5 1 0,2 0 16,-8-11-16,2 1 0,7 5 16,6 1-16,0 0 0,-1-2 15,6 2-15,4 0 0,-5-2 16,-1-2-16,14 4 0,4 1 16,-3-4-16,-1-2 0,6-1 15,8 1-15,-4-2 0,-2-1 0,8-1 16,4 0-16,-3-4 0,-2 0 15,34 0-15,-4 1 16,-12-1-16,-7 0 0,4 1 0,3-2 16,-4 2-16,-3 1 0,7-1 15,7 0-15,-6 1 0,-3 1 16,9 0-16,7 1 0,-10-2 16,-5-4-16,11 0 0,6-2 15,-5 1-15,-6-2 0,8-1 16,5-1-16,-9 2 0,-5 2 15,7-3-15,2-3 0,-6 3 0,-5 1 16,8-1-16,4 0 16,-6-4-16,-4-2 0,6 2 0,5 1 15,-10 1-15,-5 0 0,3 3 16,4 2-16,-9-3 0,-4-1 16,6 1-16,5 1 0,-6 0 15,-4-1-15,7-1 0,6 2 16,-5 0-16,-5 0 0,3-1 15,3-2-15,-11 0 0,-5-2 0,4 0 16,2-1-16,-10 1 0,-5 2 16,2-2-16,3-3 15,-6 1-15,-3-1 0,1-1 0,1 0 16,-4 0-16,-4 1 0,3-3 16,2-2-16,-7-1 0,-3 1 0,3-2 15,2-1-15,-5 3 16,-3 0-16,-1-3 0,1-3 15,-5 1-15,-4 2 0,-2-2 16,-2-1-16,-3 1 0,-3 1 0,0-4 16,0-1-16,-4 2 0,-1 1 15,-2-4-15,0-3 0,-7 9 16,0-1-16,1-5 0,0-3 16,-1 1-16,-2-1 0,-1-2 15,-2-1-15,-1 4 0,-1 2 0,-3-4 16,0-2-16,-3 1 15,-2 3-15,-3-6 0,-2-2 0,-1 2 16,-3 3-16,-4-3 16,-5-3-16,-1 1 0,-2 0 0,-5-2 15,-5-1-15,-1 1 0,2 3 0,-15-8 16,-5-2-16,5 5 16,2 3-16,-13-7 0,-3 0 15,-16-4-15,10 6 0,-5 3 0,-4 0 16,5 6-16,2 4 0,-6-1 15,-4-1-15,2 4 16,3 2-16,-14 1 0,-10 0 16,6 7-16,3 4 0,-13 2 15,-10 2-15,5 2 0,5-1 0,-16 6 16,-11 3-16,9 2 0,7 2 16,-14 7-16,-9 4 0,11 5 15,6 3-15,-7 8 0,-6 5 16,10-1-16,8 1 0,-15 15 15,-8 9-15,13 2 0,8-1 0,-4 13 16,-2 9-16,40-26 0,27-20 0,20-13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69100 6375 333,'49'20'167,"16"14"-1,16 15 1,16 15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5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27672 46588 560,'-19'7'10,"7"-2"21,8-3 21,8 0 21,6-4 3,5 0-14,5-3-14,5-2-14,4-2-10,1-1-7,2-3-7,3-1-8,0-2-6,0 0-10,0 1-8,0-1-8,-2 1-8,-3 1-4,-5 1-4,-3 1-6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5"/>
    </inkml:context>
    <inkml:brush xml:id="br0">
      <inkml:brushProperty name="width" value="0.04759" units="cm"/>
      <inkml:brushProperty name="height" value="0.04759" units="cm"/>
      <inkml:brushProperty name="color" value="#F2395B"/>
    </inkml:brush>
  </inkml:definitions>
  <inkml:trace contextRef="#ctx0" brushRef="#br0">28643 46150 462,'-28'15'37,"5"-1"9,7-1 8,5 0 9,5 1 1,1 7-6,2 5-6,2 7-6,1 2-8,2 0-8,0 0-9,2 0-7,-1 0-7,1-2-2,0 0-2,0-1-4,-1-1-3,0 1-5,-2-1-5,0 0-6,-2-1-5,0-1-6,-2-3-5,0-1-6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5"/>
    </inkml:context>
    <inkml:brush xml:id="br0">
      <inkml:brushProperty name="width" value="0.03674" units="cm"/>
      <inkml:brushProperty name="height" value="0.03674" units="cm"/>
      <inkml:brushProperty name="color" value="#F2395B"/>
    </inkml:brush>
  </inkml:definitions>
  <inkml:trace contextRef="#ctx0" brushRef="#br0">28281 47136 598,'0'-14'5,"0"1"8,0 2 9,0 2 9,-2 2 5,0 1 5,-3 0 2,-2 2 4,-1 1-2,-2 2-8,0 2-8,-1 2-9,-2 3-5,-3 6-5,-3 3-4,-3 7-5,-2 1-1,1 2 0,-1 1 0,1 1 0,0 0-1,3-1-2,1-1-4,3-1-3,1-2-1,2-3 0,3-3-1,1-3 0,3-2-4,6-2-9,4-3-9,6-1-7,4-4-4,5-8 1,5-6 2,5-7 1,-1-2 4,-4 3 3,-5 3 6,-4 3 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5"/>
    </inkml:context>
    <inkml:brush xml:id="br0">
      <inkml:brushProperty name="width" value="0.03537" units="cm"/>
      <inkml:brushProperty name="height" value="0.03537" units="cm"/>
      <inkml:brushProperty name="color" value="#F2395B"/>
    </inkml:brush>
  </inkml:definitions>
  <inkml:trace contextRef="#ctx0" brushRef="#br0">29863 45509 621,'0'-25'73,"2"11"-4,0 12-4,1 12-4,0 10-10,-4 9-15,-2 8-17,-3 10-14,-2 2-12,0-2-6,0-4-5,0-2-7,1-5-5,1-4-6,0-5-5,2-5-7,0-4-1,2-3 2,0-3 1,2-2 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6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30119 45444 573,'20'-18'29,"-5"10"2,-6 11 4,-6 12 2,-6 6-4,-6 5-13,-6 3-13,-5 4-12,-3 3-7,1 1-2,1 0-2,1 2-2,1-2 1,1-2 1,1-3 3,1-3 1,1-4 5,4-3 6,3-5 6,3-3 6,4-4 1,7-2-7,7-4-5,8-3-7,2-3-2,1-6 1,-1-4 0,0-5 0,0-1 3,-3 1 3,-1 2 4,-3 3 4,-2 3 10,-4 6 16,-4 6 18,-4 6 16,-4 4 2,-4 5-14,-4 3-13,-4 5-14,-2 1-12,-1 1-12,-1-1-12,-1 0-12,0 0-7,-1-1-3,0-1-3,1-1-3,0-3-5,3-3-6,1-4-8,3-4-7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6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30800 47750 522,'16'0'5,"-1"0"9,1 0 11,-1 0 10,1 1 6,2 2 0,0 2 1,1 2 1,-1 1-1,0 3-5,0 2-3,-2 1-4,-2 0-3,-1-1-4,-2-2-2,-2-2-4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7"/>
    </inkml:context>
    <inkml:brush xml:id="br0">
      <inkml:brushProperty name="width" value="0.03607" units="cm"/>
      <inkml:brushProperty name="height" value="0.03607" units="cm"/>
      <inkml:brushProperty name="color" value="#F2395B"/>
    </inkml:brush>
  </inkml:definitions>
  <inkml:trace contextRef="#ctx0" brushRef="#br0">32453 45333 609,'-28'-6'103,"7"4"-22,7 4-22,7 4-22,2 3-12,-2 3-1,-2 3-2,-2 3-2,-1 3-5,1 3-10,-1 3-11,1 3-9,-1 0-8,2 0-2,1-1-4,1-1-3,1-3-2,2-1 0,2-4 0,2-3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7"/>
    </inkml:context>
    <inkml:brush xml:id="br0">
      <inkml:brushProperty name="width" value="0.04309" units="cm"/>
      <inkml:brushProperty name="height" value="0.04309" units="cm"/>
      <inkml:brushProperty name="color" value="#F2395B"/>
    </inkml:brush>
  </inkml:definitions>
  <inkml:trace contextRef="#ctx0" brushRef="#br0">32800 43880 510,'14'-27'6,"-1"9"11,-2 8 12,-2 10 11,2 6 5,7 6-2,7 3-3,7 7-2,6 3-1,4 6-2,6 5 1,4 5-2,3 1-3,-2 0-7,-1-2-7,0 0-7,-2-1-5,-1 0-3,0 1-2,-1-1-2,-4-2-8,-4-2-13,-6-3-12,-3-3-12,-7-4-7,-4-2-1,-4-2-1,-6-4 0,-3-3 2,-2-1 6,-3-2 7,0-2 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7"/>
    </inkml:context>
    <inkml:brush xml:id="br0">
      <inkml:brushProperty name="width" value="0.04394" units="cm"/>
      <inkml:brushProperty name="height" value="0.04394" units="cm"/>
      <inkml:brushProperty name="color" value="#F2395B"/>
    </inkml:brush>
  </inkml:definitions>
  <inkml:trace contextRef="#ctx0" brushRef="#br0">33320 46200 500,'-12'0'77,"10"0"-17,8 0-16,10 0-16,6 0-11,6 2-3,6 0-5,7 2-3,-1 1-3,-2 1-3,-5 3-2,-4 2-4,-4 2 3,-3 1 5,-4 3 6,-5 2 6,-3 2 4,-2 2 3,-4 4 3,-2 3 2,-5 2 1,-4-1-2,-5 0-3,-5 0-1,-3 0-4,1-1-4,-1-1-4,1-1-3,-1-3-8,2-3-9,1-5-9,1-3-9,1-6-10,1-8-9,1-8-10,1-8-9,1-3-1,4 1 7,2 1 9,4 1 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7"/>
    </inkml:context>
    <inkml:brush xml:id="br0">
      <inkml:brushProperty name="width" value="0.04105" units="cm"/>
      <inkml:brushProperty name="height" value="0.04105" units="cm"/>
      <inkml:brushProperty name="color" value="#F2395B"/>
    </inkml:brush>
  </inkml:definitions>
  <inkml:trace contextRef="#ctx0" brushRef="#br0">33088 46389 535,'7'-14'3,"-1"1"6,0 2 4,-2 2 7,-3 6 9,-8 8 14,-6 9 13,-7 10 15,-4 4-1,-3 4-14,-1 3-14,-2 2-15,-2 2-11,-1 0-7,-1 1-9,0-1-7,0-3-7,3-4-8,3-5-8,4-5-6,2-5-3,4-3 3,5-4 2,3-4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5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2016 1695 492,'-7'-8'8,"2"0"14,2 0 14,2 0 15,2 2 3,4 2-10,2 4-8,4 2-10,1 5-5,1 4-1,1 5-2,1 5-2,1 4-1,0 3-3,-1 3-2,1 3-2,-2 2-3,-1 4-1,-2 2-3,-2 4-2,-2 1-2,0-2-2,-2-1-3,0 0-1,-2-3-2,-1-3 2,0-5 1,-2-4 1,0-3 2,0-3 1,0-3 3,0-3 1,3-3 3,6-4 6,6-5 4,5-2 4,5-7 3,1-8-2,3-8-2,1-7-1,1-4-2,-1-1-2,-2 1-2,1 0-2,-3-2-2,0-1 0,-1-2-1,-1-2-1,-1-1-1,-3-1-1,-1 1 0,-2 0-2,-2 0-1,-1 2 1,-1 0-1,0 1 1,-3 3 0,-3 2 0,-2 3 2,-4 3 0,-1 1 1,-2-1 0,-1-1-1,0-1 0,-2 0-1,-2 1-1,-1 1-2,-3 1 0,-1 2-1,0 1 0,1 3 0,-1 1 1,-1 3 0,0 2 1,-1 4-1,-1 3 1,-1 1 0,1 2 0,-1 0 0,0 2-1,0 2 0,-1 4-1,-1 4-1,-1 3-1,0 4 0,1 1 1,0 3 2,2 2 1,2 0 1,3 1-1,3-1 0,2 1 0,3-2-1,0 0 1,2-1 0,0 0-1,2-2 0,2-1-2,2-1-2,2-1-2,2-1-2,2-1-3,1 0-4,3-2-4,3 0-3,5 0-4,5-1-4,5 1-4,3 1-1,2 1 2,2 3 2,3 2 3,-3-1 1,-6-1 3,-6-3 2,-5-1 3,-5-2 3,-1 0 3,-2-2 3,-2-1 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8"/>
    </inkml:context>
    <inkml:brush xml:id="br0">
      <inkml:brushProperty name="width" value="0.03769" units="cm"/>
      <inkml:brushProperty name="height" value="0.03769" units="cm"/>
      <inkml:brushProperty name="color" value="#F2395B"/>
    </inkml:brush>
  </inkml:definitions>
  <inkml:trace contextRef="#ctx0" brushRef="#br0">35450 45006 583,'18'-8'93,"5"0"-13,5 0-12,5 1-13,3-1-11,2 0-10,2 0-10,2 0-10,-1 1-9,-6 1-9,-4 0-7,-5 2-9,-4 0-6,-3 0-6,-3 0-5,-2 0-5,-4 0-3,-1-1-2,-2-2 0,-2 0-1,-2-1 3,-2 1 7,-2-1 7,-2 0 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8"/>
    </inkml:context>
    <inkml:brush xml:id="br0">
      <inkml:brushProperty name="width" value="0.04842" units="cm"/>
      <inkml:brushProperty name="height" value="0.04842" units="cm"/>
      <inkml:brushProperty name="color" value="#F2395B"/>
    </inkml:brush>
  </inkml:definitions>
  <inkml:trace contextRef="#ctx0" brushRef="#br0">35872 43514 454,'-8'-8'2,"0"0"4,0 1 4,1-1 4,-1 2 9,2 4 15,1 4 15,0 4 14,3 6 2,4 11-12,4 9-11,4 10-12,1 7-8,1 6-3,0 4-4,0 5-4,-1 2-3,-1-3-1,-1-1-2,0-2-2,-3-1-2,-1 1-7,-2 1-5,-2 1-5,-1-3-5,-2-8-3,0-8-3,-1-8-2,-1-6-3,0-6 0,0-3-1,0-6-1,-1-6-1,-2-6-2,-2-8-1,-1-6-3,-3-8 0,-2-9 2,-1-9 0,-3-8 1,0-6 4,3-2 4,1-1 6,3-3 5,1 2 5,2 6 3,2 6 4,2 6 5,1 4 4,1 2 5,-1 1 5,0 3 5,0 2 3,2 5 0,0 3 1,2 5 1,1 2-1,2 0-1,2 2-2,2 1-1,2 0-4,3 2-6,3 1-5,3 0-6,1 1-5,-1 0-2,-1 0-2,0 1-3,-2-1 0,1 2 0,0 0 2,-1 2 0,0 0 2,-3 0 3,-1 0 2,-2 0 2,-2 1 2,-2 3 0,-3 4 0,0 2 0,-5 5 1,-4 5-2,-6 7-1,-3 5 0,-5 4-3,-2 0-3,-1 2-3,-2 1-3,0-2-2,3-4 1,3-4 0,3-3 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8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36900 44989 663,'36'-7'0,"-6"1"3,-6 0 1,-5 2 2,-4 1 5,-1 2 10,-1 2 10,0 2 9,-2 1 3,-1 0-2,-1 0-3,0 0-2,-3 1-6,-3 5-10,-2 4-9,-3 4-10,-4 2-7,-4 2-7,-4 3-5,-3 1-7,-2 0-3,1-3 0,0-3-2,3-3 1,-1-2-4,0-1-5,1-1-6,-1 0-5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8"/>
    </inkml:context>
    <inkml:brush xml:id="br0">
      <inkml:brushProperty name="width" value="0.03956" units="cm"/>
      <inkml:brushProperty name="height" value="0.03956" units="cm"/>
      <inkml:brushProperty name="color" value="#F2395B"/>
    </inkml:brush>
  </inkml:definitions>
  <inkml:trace contextRef="#ctx0" brushRef="#br0">35633 47000 556,'-6'14'58,"4"-1"1,4-2 1,4-2 1,3 0-5,3 1-10,3 3-11,4 2-10,1 0-8,1 1-4,1 0-5,1-1-3,-1 1-4,-3 0-5,-3-1-3,-3 1-4,-2-1-3,-1-1-3,0-1-1,-2 0-3,-1-2-3,0-1-4,-2-1-4,0 0-4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3:59"/>
    </inkml:context>
    <inkml:brush xml:id="br0">
      <inkml:brushProperty name="width" value="0.04791" units="cm"/>
      <inkml:brushProperty name="height" value="0.04791" units="cm"/>
      <inkml:brushProperty name="color" value="#F2395B"/>
    </inkml:brush>
  </inkml:definitions>
  <inkml:trace contextRef="#ctx0" brushRef="#br0">36223 45832 459,'-2'24'84,"-4"2"-24,-4 3-22,-4 1-24,-3 2-12,-3-1-1,-3 0-1,-3 1-1,-2-2-2,-1 0-4,0-1-4,-2-1-4,1-3 0,1-3 6,3-5 6,1-3 5,3-4 3,3-2 1,3-4 1,3-2 1,5-7-2,8-8-6,8-9-6,7-9-5,9-9-4,9-8-1,9-9-3,8-9 0,5-2-1,0 5 4,0 5 3,-1 4 2,-1 7 7,-6 8 7,-4 8 9,-6 7 8,-2 6 5,-3 3 3,-2 3 2,-1 3 1,-3 2 2,-2 2-1,-1 2-1,-2 2 0,-3 1-2,1 2-2,-2 0-2,-1 2-3,-1 1-2,-1 3-2,-1 4 0,0 2-2,-1 3-2,-1 1-1,1 3-2,0 1-2,-1 3-1,-3 1-2,-1 2-1,-2 3-2,-3 1-1,-2 2-4,-3 2-3,-4 3-3,-3 0 0,-3 0 1,-5 0 2,-3 0 1,-4-1-3,-3-3-8,-3-4-8,-3-2-8,-1-3-3,0-3 0,-1-3 2,1-3 1,1-4-3,2-6-4,1-6-6,3-6-4,2-7 0,5-7 5,3-9 6,5-7 6,3-4 7,4 0 6,4 0 7,4 0 8,3 2 6,0 7 6,1 5 8,2 7 7,0 4 7,1 2 6,2 4 6,0 3 7,1 2 0,3 4-5,2 2-5,1 4-5,3 2-3,1 5-3,3 4-2,1 3-3,2 4-3,1 1-5,1 2-5,1 3-4,0-1-11,0-2-14,1-1-16,-1-3-15,-1-2-6,-3-3 3,-3-3 5,-3-2 2,-3-3 4,-3-1 0,-3 0 1,-2-2 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1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39469 42757 564,'15'37'143,"-1"-2"-32,-1-3-34,0-3-33,-3-2-21,-3 0-9,-2 1-11,-4-1-8,-1 1-9,0-1-6,0 0-7,0 1-7,0-6-5,0-9-7,0-10-6,0-10-5,1-9 1,2-9 10,2-9 10,2-8 10,3-7 7,7-4 9,6-4 6,5-3 7,1 2 7,-3 12 7,-5 10 6,-3 11 5,-3 8 5,-1 5 2,-1 4 1,0 6 2,-2 2-1,-1 0-3,0 0-3,-2 0-3,-1 2-4,-2 6-4,-3 4-4,0 5-5,-4 4-3,-4 5-2,-4 3-3,-4 5-2,-3 1 0,-1 2 1,-3 1 1,-1 1 2,0-3-5,3-4-13,3-5-13,3-5-13,3-6-4,6-9 2,4-7 3,6-7 2,3-5 5,5 0 7,4 0 8,3 1 7,2 0 5,-3 2 2,-1 2 3,-2 2 2,-6 5 0,-7 6-3,-8 7-3,-7 7-4,-7 5-2,-6 1-1,-3 3-1,-6 1-2,-4 1-1,-2-2 2,-4 0-1,-2-1 2,-2-2 0,3-5 1,2-3 0,2-4 2,0-4 3,0-1 6,-2-2 7,0-2 7,2-2 3,7 0 1,7-2 0,7 0 1,9-3 4,10-2 9,12-4 9,10-2 10,10-2-1,10-3-8,10-2-9,10-1-8,5-1-6,1 1-1,1 0-1,1 2-2,0 2-1,-1 1-3,-1 2-3,-1 2-3,-5 2-6,-9 1-12,-8 0-11,-9 2-12,-11 1-9,-11 4-6,-12 2-7,-12 4-6,-10 2 2,-7 5 10,-8 4 11,-8 3 11,-3 2 8,1-3 2,4-1 5,0-2 3,3-2 4,0-1 3,1-1 4,2-1 3,1 0 3,5 0 3,3 0 3,5-1 3,2 2 5,3 0 5,1 1 6,2 1 5,2 1 4,3 1-3,1 2 0,2 0-2,2-1-3,0 1-6,2-2-5,0-1-6,1 0-5,0 1-5,0 1-4,0 2-5,1-2-11,4-1-19,2-3-18,4-1-19,0-4-2,-1-4 14,-1-6 16,0-4 13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1"/>
    </inkml:context>
    <inkml:brush xml:id="br0">
      <inkml:brushProperty name="width" value="0.04691" units="cm"/>
      <inkml:brushProperty name="height" value="0.04691" units="cm"/>
      <inkml:brushProperty name="color" value="#F2395B"/>
    </inkml:brush>
  </inkml:definitions>
  <inkml:trace contextRef="#ctx0" brushRef="#br0">39899 44792 468,'7'-3'39,"-2"8"3,-2 9 5,-2 10 5,-1 4-2,0 4-6,0 3-7,0 3-7,0 2-5,0 3-4,0 4-3,0 3-5,0 1-1,0 3-2,0 2-1,0 2-1,0-1-2,0-3-3,0-3-2,0-2-2,0-5-4,0-6-2,0-6-4,0-5-4,-2-8-5,-2-7-9,-4-8-7,-2-8-9,-2-9-3,-1-9 4,-1-11 2,-1-9 4,-2-7 3,0-5 4,-1-6 5,-1-3 5,1-1 2,3 8 4,2 7 2,4 6 2,2 6 5,1 6 6,0 4 5,2 5 7,0 4 4,2 2 2,0 4 2,2 3 3,-1 6 0,-2 10-1,-2 9 0,-2 11-1,-3 4-1,-3 1-3,-5-1-2,-3 0-3,-2-1-2,1-1 1,1-3 0,1-1 1,1-3-1,2-3 0,3-3 1,1-3 0,5-5-3,6-6-5,7-7-6,8-8-6,9-6-3,14-9-1,14-7-1,14-8-1,7-3 0,-1 2 0,0 2 1,1 2 1,-3 3 1,-3 6 2,-5 4 2,-3 5 2,-5 4 3,-6 4 4,-6 4 3,-5 5 4,-7 1 2,-6 2 4,-5 0 3,-6 2 2,-6 2 5,-2 6 7,-6 4 8,-2 5 7,-5 4-1,-4 5-9,-4 3-7,-3 5-10,-4 1-6,-1 2-6,-2 0-6,-2 2-7,-2 1-1,1 0 0,0 2 2,-1 1 0,2-3-5,3-6-10,4-6-12,2-5-11,2-11-9,2-15-8,2-14-8,3-14-7,2-9 3,4-1 15,4 0 16,4-2 15,3 3 11,0 6 9,1 5 9,2 7 9,-1 4 5,-1 5 4,0 3 5,-2 4 2,2 4 3,4 2 1,3 3-1,5 4 1,4 2-1,3 3-6,4 4-4,5 2-4,1 3-5,0 3-4,0 2-4,1 5-3,-2-1-7,-2 0-8,-2-1-7,-1-1-8,-3-3-5,-1-3-3,-3-5-2,-1-3-2,-3-3 0,-3-2 4,-3-3 4,-2-1 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2"/>
    </inkml:context>
    <inkml:brush xml:id="br0">
      <inkml:brushProperty name="width" value="0.03679" units="cm"/>
      <inkml:brushProperty name="height" value="0.03679" units="cm"/>
      <inkml:brushProperty name="color" value="#F2395B"/>
    </inkml:brush>
  </inkml:definitions>
  <inkml:trace contextRef="#ctx0" brushRef="#br0">43200 44618 597,'1'-15'4,"4"2"7,2 3 7,3 1 7,5 1 6,6 0 7,5 1 6,6-1 7,4 0-1,3 2-6,1 1-7,2 1-5,-1-1-15,-2 0-19,-3-2-22,-4 0-19,-3 0-9,-5 2 5,-5 3 5,-5 1 4,-6-1 2,-10-2-2,-8-4-3,-9-2-2,-4 0 2,3 1 10,1 2 8,3 2 8,0 1 6,2-2 2,1 0 2,1-1 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2"/>
    </inkml:context>
    <inkml:brush xml:id="br0">
      <inkml:brushProperty name="width" value="0.04992" units="cm"/>
      <inkml:brushProperty name="height" value="0.04992" units="cm"/>
      <inkml:brushProperty name="color" value="#F2395B"/>
    </inkml:brush>
  </inkml:definitions>
  <inkml:trace contextRef="#ctx0" brushRef="#br0">43097 43572 440,'-20'-24'13,"9"13"22,7 14 22,8 14 21,4 9 5,-1 6-13,1 6-14,0 7-13,-1 2-10,-1 1-6,0 2-6,-2 0-6,-2 3-5,-6 4-2,-4 3-1,-5 5-4,-5 2-2,-3 1-7,-5 1-6,-3 1-5,-1-5-2,1-9 1,3-10 1,2-10 1,2-8-5,5-5-12,3-7-13,4-5-12,2-4-4,1 0 1,-1-2 3,0 0 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2"/>
    </inkml:context>
    <inkml:brush xml:id="br0">
      <inkml:brushProperty name="width" value="0.04322" units="cm"/>
      <inkml:brushProperty name="height" value="0.04322" units="cm"/>
      <inkml:brushProperty name="color" value="#F2395B"/>
    </inkml:brush>
  </inkml:definitions>
  <inkml:trace contextRef="#ctx0" brushRef="#br0">44550 45850 508,'17'15'0,"1"-1"0,3-1 0,1 0 0,-1-2 0,-5-1 0,-5-1 0,-4 0 0,0 1 12,7 7 22,7 5 24,7 7 22,3 3 6,1 4-14,-1 3-13,0 2-12,-3-2-16,-5-7-18,-7-9-18,-5-7-18,-4-5-18,0 1-18,-2 0-18,0 0-19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5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5029 3161 511,'-9'0'104,"12"0"-14,13 0-15,14 0-15,4-1-11,-2 0-9,-1-2-9,-3 0-8,2-1-9,7 0-11,5 0-11,6 0-11,1 0-6,-2 1-4,-4-2-3,-2 2-3,-4-1-3,-3 0-2,-5 0-1,-3 0-1,-4 0 1,0 0 4,-1 0 5,0 1 3,-3-1 3,-3 0 1,-3 0 1,-2 0 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5"/>
    </inkml:context>
    <inkml:brush xml:id="br0">
      <inkml:brushProperty name="width" value="0.05522" units="cm"/>
      <inkml:brushProperty name="height" value="0.05522" units="cm"/>
      <inkml:brushProperty name="color" value="#F2395B"/>
    </inkml:brush>
  </inkml:definitions>
  <inkml:trace contextRef="#ctx0" brushRef="#br0">48190 49905 398,'-22'-22'4,"5"5"10,3 3 8,4 4 9,4 7 4,2 8-4,4 9-3,3 9-2,2 4-4,5-3-2,4-2-4,4-1-3,2-3-2,3-5-2,1-3-3,3-4-1,1-2-1,0 0-2,2-1 0,1 1-2,-1 0 0,-3-2 0,-3 0 0,-3-2 1,-2 2 1,-1 4 0,-1 4 1,0 3 1,-2 2 0,-1-1 0,-1 0 0,0-2-1,-1-1 0,3-1-3,1 0-1,3-2-3,2-2-2,1-4-2,3-4-3,1-4-2,2-4-1,-1-3 1,0-5-1,1-3 2,-2-1 0,-1 2 4,-3 5 1,-1 1 4,-3 4 2,-3 1 2,-2 2 4,-4 2 2,-1 2 3,0 2 2,-1 2 3,1 2 2,0 2 0,2 2 0,0 2-1,2 1-1,-1 1 0,1 0-3,0-2 0,0-1-1,1-1-3,3-2-1,3-2-2,3-2-3,3-2-1,3 0-2,3-2-1,3 0-1,2 0 0,2 0 0,2 2 1,2 0 0,1 2 1,1 0 1,-1 2 0,0 0 1,0 1 0,0 0 0,0 0 0,0 0 0,0 0-1,1 0 1,-1-1-1,0 1 0,1-1-1,2-4-1,2-2-2,2-3-1,1-3 0,0-2 1,0-2 0,0-1 1,-3 0 2,-6 2 1,-6 4 2,-6 3 1,-4 2 1,-3 4 0,-3 2-2,-2 4 1,-3 1 0,-1 3 4,-1 2 4,0 1 4,-2 2 1,1 0 1,0-1 0,0 1 1,0-1-1,3-1-2,2-1-4,1-1-2,4-2-2,3-2-3,5-4-2,3-2-2,4-3-1,4-2-1,4-2 0,5-2 0,1-1-2,1-2-4,2 0-3,0-1-4,-1 0-1,-4 3 3,-4 1 1,-4 2 2,-3 2 2,-3 2 2,-4 2 2,-1 2 2,-4 2 0,0 2 1,-1 1-1,-1 3 0,-1 0 1,-1-1 4,-1 0 2,0-2 3,0-1 1,3-2-1,2-2-1,5-2 0,0-1-2,2 0-3,1 0-2,1 0-2,-1-1-2,0-2 1,-1-2 0,-1-2 1,-1 0 0,-1 2-1,-2 3 0,1 1-1,-3 2 1,0 1 2,-1 3 2,0 2 2,-2 0 1,2 0 1,2-2 0,-1 0 1,5-3-1,5-1 0,6-2-1,6-1-1,6-4 0,4-4 0,5-4 0,5-3 1,3-3-2,1 1-5,1-1-3,1 1-5,-2 1 1,-5 2 3,-4 4 4,-6 3 3,-5 4 3,-4 4 0,-6 6 1,-4 4 0,-3 4 2,-1 3 0,-1 3 2,-2 3 1,1 0 1,1-1 0,1-3 0,1-1 1,1-2-2,4-3-1,3-1-3,2-2-2,4-2-1,4-2 0,4-3 0,4 0 0,4-4-2,5-4-2,5-4-3,5-4-4,1-1-1,-2 1 1,-1 1 1,-3 1 0,-2 1 2,-4 2 3,-5 2 3,-3 3 2,-4 1 2,-4 3-1,-4 4-1,-4 2 0,-3 2-1,-2 0 0,-2 0 1,-1 0-1,-3-1 1,0 1 1,-1 0 1,-1 0 0,1-2 1,4-1 0,4-2 1,5-2-1,1-1 0,1 0 0,2 0-1,1 0-1,-2 0 0,-3-2-3,-2 0 0,-3-1-1,-5-1-4,-4 2-3,-5 0-4,-5 2-4,-7 0-11,-8 0-16,-10 0-18,-8 0-16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06"/>
    </inkml:context>
    <inkml:brush xml:id="br0">
      <inkml:brushProperty name="width" value="0.061" units="cm"/>
      <inkml:brushProperty name="height" value="0.061" units="cm"/>
      <inkml:brushProperty name="color" value="#F2395B"/>
    </inkml:brush>
  </inkml:definitions>
  <inkml:trace contextRef="#ctx0" brushRef="#br0">48639 54691 360,'-29'-37'2,"5"5"4,5 5 3,5 5 4,6 7 3,6 7 3,7 8 2,8 8 2,4 5 0,5 3-3,3 3-3,5 3-3,1 3-1,1 1 0,-1 2 2,0 3 0,0-1 0,-1-2-2,-1-1-2,-1-3-1,0-1-2,1-1-2,0-1-2,3 0-1,0-4-1,2-1-3,2-4-1,3-3-2,1-3-2,4-6-2,2-4-1,4-5-2,2-5 0,3-2 1,4-3 0,2-3 1,0-1 1,-4 1 0,-5 1 0,-2 1 0,-6 3 1,-4 5 3,-5 4 2,-5 6 3,-5 3 1,-3 3 2,-5 4 2,-3 2 2,-3 2 1,-1 0 1,0-1 3,-2 1 1,0-1 0,2 0 0,0-2-1,1-1-1,2 0-1,0-2-1,1-1-2,1 0-1,3-3-2,5-2 0,5-4-1,5-2-1,3-2 0,1 0 0,0 1-1,2-1 0,-1 0 0,-2 2 0,-1 1 0,-3 0 0,1 4 1,1 4-2,2 5 0,2 6 0,2 1-1,-1 1 1,0 0 1,0-1 1,3-1 0,6-4-1,6-4 0,6-4 1,4-5-3,5-6-2,4-6-3,3-5-3,1-4 0,-1-1 0,-3-1 2,-1-1 1,-5 2 2,-5 5 2,-6 5 3,-6 5 3,-6 4 2,-6 6-1,-5 4 0,-7 5 1,-3 5 0,-1 6 4,-1 3 2,-1 6 2,1 2 2,0-1 1,0-1 0,3-1 0,-1-2-1,3 0-1,0 0-2,1-2-2,2-3-2,6-5-2,5-5-2,5-5-2,4-4-2,7-6-4,6-4-2,6-5-4,3-5-2,3-3-1,1-5-1,3-3-2,0-2 1,0 1 2,1 1 1,-1 2 3,-2 2 3,-5 6 1,-5 7 3,-5 5 3,-5 4 1,-6 4-1,-6 2 1,-5 4-1,-6 1 1,-2-1-1,-3 1 1,-3 0 0,-3 0-1,-1 0 0,-2 0 0,-2-1 0,-1 0-1,1-2 2,1-2 2,1-2 0,1-1 1,3 0-2,1 0 0,3 0-2,0 0-1,1 0 1,-1 0-1,1 0 0,-1 0 0,-1 2 1,-1 0 0,-1 2 1,0 1 0,1 1-2,1 3 0,1 2 0,1 0-2,0-2 1,2-2-2,1-2 0,3-3-2,3-1-1,4-2-1,4-1-3,6-5-1,10-4 0,8-5-1,9-5 0,4-3-1,0-1 2,0-1 2,1-1 0,-4 2 4,-7 7 2,-7 5 4,-7 6 4,-5 6 2,-6 4 1,-4 5 0,-5 6 1,-5 2 0,-2 1 1,-3 1-1,-3 1 1,-3 0-1,-3-3-1,-3-1-1,-2-2-2,-2-2-1,1-1-4,1 0-2,2-2-5,0-1-4,1-2-9,1-3-8,1 0-8,0-3-3,-1 0 5,-1-2 2,0 0 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53:08.99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9929 10780 0,'0'0'16,"0"0"-16,0 0 0,0 0 0,0 0 15,0 0-15,0 0 0,22-15 16,-22 15-16,0 0 0,25-14 16,-25 14-16,22-8 0,-7 4 15,1 0-15,2-2 0,0 1 16,6 0-16,1-1 0,2 1 16,2 0-16,12-1 0,2 2 15,-1 0-15,0 0 0,12 0 16,1 1-16,-2 0 0,-2 2 0,10 1 15,2 2-15,-4 0 0,-4-1 16,11-1-16,1 1 0,-5-1 16,-4-1-16,14-2 0,2 0 15,-6-1-15,-3 2 0,5-2 16,3 0-16,2-1 0,-5 0 16,22-2-16,-4 1 0,-13 4 0,-8 0 15,2 1-15,2 0 0,-8-1 16,-5-1-16,5 0 15,3-3-15,-5 2 0,-3 2 0,5-2 16,4 1-16,-4 2 0,-3 0 16,4 0-16,3-1 0,-8 0 15,-4 1-15,4-2 0,4-3 16,-8 3-16,-4 0 0,1 2 16,2 0-16,-8 1 0,-6-1 0,0 1 15,1 1-15,-6-1 16,-4 0-16,0 0 0,0 1 15,-6 2-15,-5-2 0,-6 2 0,-3 3 16,-7-4-16,-2-1 0,-4 0 16,-4 0-16,-2 1 0,-1 0 0,1 0 15,2-1-15,2 1 16</inkml:trace>
  <inkml:trace contextRef="#ctx0" brushRef="#br0" timeOffset="1951.0722">16319 16093 0,'0'0'0,"13"1"0,6 0 15,6-1-15,2-1 0,16-1 16,9 1-16,3-2 0,5-2 16,16-1-16,3-1 0,14 0 0,-3 1 15,16-2-15,-1-3 0,6 1 16,-7 0-16,35-3 0,-6 2 16,-10 0-16,-6 1 0,4 2 15,3 0-15,-5-1 0,-2-1 0,1 1 16,1 3-16,0-3 15,0 1-15,15-3 0,10-4 16,-16 6-16,-13 3 0,-1 1 16,2 0-16,1-2 0,1-1 0,12-1 15,10-2-15,-14 3 16,-10 2-16,0-1 0,1 0 16,-3-1-16,-1 1 0,2-2 0,1-1 15,-7 2-15,-4 1 0,-1 0 16,3 2-16,-8 1 0,-6 1 15,-3-1-15,-3-1 0,-7 1 16,-5-1-16,-4 0 0,-2 1 16,-8 0-16,-7 1 0,-7 0 15,-4 2-15,-9 1 0,-5 1 0,-10 1 16,-6-1-16,-8-1 16,-5 0-16,-12-1 0,-9 3 15,-9-2-15,-9 0 0,-16-3 0,-12-1 16,20 0-16,15 1 0,10 2 15</inkml:trace>
  <inkml:trace contextRef="#ctx0" brushRef="#br0" timeOffset="2254.8125">18191 17266 0,'0'0'0,"0"0"0,0 0 16,0 0-16</inkml:trace>
  <inkml:trace contextRef="#ctx0" brushRef="#br0" timeOffset="32351.8826">23017 5777 0,'0'0'0,"0"0"0,0 0 16,5-23-16,-5 23 0,5-27 15,0 9-15,0-3 0,1 0 16,2-11-16,1-1 0,1-1 0,0 2 15,3-9-15,0-1 16,1 2-16,-1 1 0,1-1 0,1-1 16,1-6-16,0 3 0,0-2 15,2-3-15,-2 5 0,1 1 16,5-7-16,1 0 0,-2 4 16,-1 3-16,1-2 0,1-3 15,-1 5-15,-1 1 0,5-6 16,1 0-16,-1 8 0,-2 4 0,0-3 15,0 0-15,0 6 0,-1 1 16,0 2-16,2 0 0,-5 3 16,-1 3-16,1-2 0,1 0 15,-1 4-15,1 2 0,1 0 16,2-1-16,-4 4 0,0 1 16,2-2-16,2-2 0,-1 6 15,0 2-15,1-1 0,0 3 16,-2 0-16,-2 3 0,2 1 15,1 1-15,-3 2 0,-2 0 0,2 2 16,1 2-16,-2 0 0,-2 0 16,2 2-16,1 2 0,-1 0 15,1 2-15,-2 0 0,-1 1 16,0 1-16,-1-1 0,3 3 16,0 0-16,1 2 0,-1-2 15,1 3-15,1 0 0,0 1 16,0-1-16,1 1 0,1 0 0,0 1 15,-1-1-15,1 2 0,1 0 16,-1 0-16,-1-1 0,7 4 16,1 1-16,-6-3 0,0 0 15,6 5-15,-1-2 0,0 1 16,-1 0-16,2 1 0,2-1 16,-2 0-16,-2-2 0,4 3 15,2 2-15,-2-2 0,-1-1 0,6 8 16,2-1-16,-4-4 0,-2-2 15,2 2-15,1 3 16,-1-4-16,-1-1 0,3 1 16,0 2-16,-1-2 0,2-2 0,0 5 15,2 0-15,-2 1 0,0-2 16,6 8-16,0-1 0,-5-1 16,-1 1-16,1-1 0,3 2 15,-5-4-15,-3-3 0,3 3 16,1 4-16,-4-4 0,-2-1 0,4 2 15,4-1-15,-3 0 0,0 0 16,9 6-16,2 0 0,-8-7 16,-1 0-16,24 17 0,-2-1 15,-7-8-15,-5-3 0,5 2 16,3 4-16,-3-4 0,-3-2 16,3 0-16,1 0 0,-4-2 0,-2 1 15,7 0-15,6 2 16,-8-4-16,-5-2 0,5 4 15,3 3-15,-4-3 0,-5-2 0,5-1 16,2-1-16,-2-6 0,-3-4 16,5 3-16,3 1 0,-6-2 15,-4-1-15,6-2 0,5 1 16,-6-3-16,-3-1 0,1-1 16,2-1-16,-2-1 0,-3 0 0,6-2 15,5 1-15,-7-4 0,-2-3 16,0 1-16,2-1 15,-9 1-15,-7 0 0,-10-8 0,-8-5 16,-5 4-16,-3-1 0,-3 3 16</inkml:trace>
  <inkml:trace contextRef="#ctx0" brushRef="#br0" timeOffset="33968.7166">24013 4048 0,'0'0'16,"0"0"-16,0 0 0,0 0 16,0 0-16,0 0 0,-14 19 0,14-19 15,0 0-15,-4 29 0,4-29 16,-2 29-16,1-13 0,0 3 16,1 3-16,-1 1 0,-2 2 0,0 8 15,0 2-15,-2 0 16,1 3-16,-2 5 15,0 6-15,-2 6 0,1-3 0,1 6 16,-1 0-16,3-3 0,0-2 16,0 9-16,1-1 0,-1-4 15,2-3-15,0 1 0,1 0 16,0-2-16,1-1 0,0 8 0,1-3 16,0-4-16,0-2 0,0 2 15,0 2-15,-1-2 0,0 0 16,-1 1-16,0 2 0,-1 19 15,1-7-15,-1-4 0,-2-1 16,1-4-16,1-5 0,0 2 16,1 0-16,-2-3 0,1-1 15,0-1-15,2 0 0,2-3 16,3-2-16,-1-1 0,0 1 16,2 0-16,0-4 0,1 4 15,0 3-15,-2-1 0,1 0 0,-3 5 16,-1 0-16,-2 3 0,-2 1 15,-1 3-15,-3 1 0,1 0 16,0-2-16,0 3 0,-1 1 16,1-4-16,-1-2 0,2 1 15,1 1-15,0-4 0,1-3 0,2 4 16,1 3-16,-1-3 0,1-3 16,-2 2-16,0 2 15,0-2-15,1-2 0,-1 4 0,0 2 16,0-1-16,-1-2 0,-1 2 15,1 2-15,1-4 0,1-2 16,-1 4-16,-1 3 0,1-3 16,-1 0-16,0 1 0,0 2 15,1-4-15,0-1 0,1 2 16,0 0-16,0-2 0,1-3 0,0 3 16,1 2-16,2-4 0,0-2 15,-1 1-15,2 1 16,-2-2-16,0-5 0,1 5 0,-1 2 15,0 0-15,1 1 0,-1-1 16,0 2-16,0-3 0,1-2 16,0 5-16,2 3 0,-3-5 0,0-3 15,0 3-15,-2 1 0,1 0 16,1 0-16,0 14 16,1 12-16,-2-16 0,-1-8 15,-1-3-15,0 0 0,0-2 0,1-2 16,-1 2-16,-1 1 15,1-4-15,2-2 0,0 2 16,1 2-16,-2 0 0,-1-2 0,1 1 16,0 1-16,2-1 0,1-1 15,-3 5-15,0 2 0,-1-3 16,0-3-16,1 3 0,0 3 16,-1-3-16,0 0 0,0 5 15,0 4-15,1-4 0,1-4 16,-1 0-16,1 0 0,-1-5 0,-1-2 15,1 4-15,0 5 16,1-4-16,1-1 0,-2 3 0,1-1 16,-2-2-16,0 0 0,2 1 15,1 3-15,-2-4 0,-1-3 16,0 2-16,1 1 0,0-3 16,0-2-16,1 5 0,-1 2 15,0-5-15,0-3 0,1 2 16,0 0-16,0-4 0,0-1 0,-1 1 15,0 1-15,0-2 0,1-2 16,-1 1-16,0 0 0,0-2 16,2-1-16,-1 3 0,1 5 15,-1-4-15,-1-2 0,1 2 16,0 2-16,-1-2 0,0 1 16,1 0-16,1 0 0,0-16 15,-1 3-15,0 16 0,0-3 16,0-19-16,3 2 0,0 2 15,3-1-15,-2-3 0,-2-3 0,-1-6 16,0-4-16,-2-3 0</inkml:trace>
  <inkml:trace contextRef="#ctx0" brushRef="#br0" timeOffset="35118.6461">24714 12349 0,'0'0'0,"0"0"0,0 0 0,0 0 15,0 0-15,0 0 0,0 0 16,0 0-16,24 5 16,-24-5-16,24-3 0,-24 3 0,32-7 15,-12 3-15,2 0 0,0 0 16,0 1-16,1-1 0,2 1 15,5 1-15,-3 2 0,0 2 16,-2 2-16,-4 2 0,-2 0 0,-4 3 16,-2 1-16,-3 1 0,-2 1 15,-4 2-15,-2 2 16,-2 0-16,-2 3 0,-4 1 0,-4 2 16,-2 1-16,-2-1 0,-3 6 15,-3 1-15,-1-2 0,0 0 16,-1-2-16,-1 0 0,2-3 0,1-1 15,-2 1-15,2-2 16,2-2-16,3-3 0,2-3 0,2-1 16,3-4-16,3-1 0,0-2 15,3-1-15,1 0 0,1-1 16,2-2-16,4 0 0,0 0 16,2-1-16,3 0 0,3-1 15,2 0-15,1-3 0,3 0 16,3-1-16,0-2 0,2 1 0,2-1 15,5-2-15,7-3 0,-1 0 16,5-1-16,3 0 16,-2-2-16,0 1 0,-3 0 0,-9 3 15,-7 3-15</inkml:trace>
  <inkml:trace contextRef="#ctx0" brushRef="#br0" timeOffset="35551.9376">25985 11882 0,'0'0'0,"0"0"0,0 0 0,0 0 16,0 0-16,-24-4 0,24 4 16,-26 10-16,26-10 0,-30 22 15,11-4-15,-2 1 0,-1 1 16,-6 10-16,2 3 0,2-1 0,1 0 15,-1 8-15,2 1 16,5-4-16,3-3 0,4 3 16,5-4-16,4-5 0,3-5 0,5-2 15,4-4-15,2-3 0,1-3 16,2-2-16,2 0 0,1 0 16,1 0-16,1 0 0,0-1 15,-2 1-15,-2 1 0,0 2 16,-2 2-16,-3 0 0,-2 1 0,-3 1 15,-3 3-15,-4 0 16,-3 0-16,-6 7 0,-4 3 16,-1 0-16,-2 0 0,-7 6 0,-3 1 15,0-4-15,3-5 0,0-2 16,1-1-16,4-6 0,3-4 16,5-8-16,3-7 0,5 10 15,4 7-15,0-4 0,-1-4 16,1-1-16</inkml:trace>
  <inkml:trace contextRef="#ctx0" brushRef="#br0" timeOffset="36103.5004">26125 12392 0,'0'0'0,"0"0"0,0 0 0,1 21 16,-1-21-16,5 23 0,-2-9 15,0-1-15,2 0 0,0 0 16,2-2-16,-1-2 0,2-2 0,4-2 16,2-5-16,-1-3 0,0-6 15,6-10-15,2-7 16,-2-1-16,1-1 0,4-11 0,1-3 16,-3 3-16,-2 1 0,-1-5 15,-1 2-15,-5 6 0,-3 3 16,-4 6-16,-3 4 0,-2 6 0,0 4 15,-1 3-15,0 4 16,0 2-16,0 3 0,2-2 16,2 5-16,1 1 0,3 0 0,2-1 15,2 1-15,2 0 0,2 0 16,1 1-16,2 2 0,0 1 16,0-1-16,3 7 0,-1 5 15,-4 1-15,-2 2 0,-5 6 16,-4 5-16,-2-1 0,-4 1 15,-3 4-15,-1 2 0,1 4 16,-1-4-16,4-5 0,2-2 16,2-8-16,0-3 0,4-6 0,2 0 15,1-5-15,1-2 0,5-4 16,2-2-16,0-4 0,2 0 16,4-4-16,5-4 0,1 0 15,1 0-15,10-7 0,2-1 16,-2 1-16,-4 0 0,1-1 15,0 1-15,-5 1 0,-4 0 0,-2-1 16,-6 3-16,-5 3 16,-5 1-16,-2 4 0</inkml:trace>
  <inkml:trace contextRef="#ctx0" brushRef="#br0" timeOffset="36354.3758">26983 11993 0,'0'0'16,"0"0"-16,0 0 0,0 0 0,0 0 15,32 10-15,-32-10 0,37 5 16,-15-3-16,6-2 0,4 0 16,2-2-16,2 1 0,13-1 15,2 0-15,6-1 0,-3 0 0,-3-1 16,-3 1-16,3-2 0,-6-2 15,-3 0-15,-2 0 0,-7-1 16,-6-1-16,-5 3 16,-4 1-16,-5 1 0</inkml:trace>
  <inkml:trace contextRef="#ctx0" brushRef="#br0" timeOffset="36634.9214">27253 11600 0,'0'0'0,"0"0"15,0 0-15,-9 25 0,7-11 0,0 5 16,-1 4-16,1 4 0,1 2 16,0 16-16,1 7 0,1 11 15,0-3-15,3 2 0,1 4 16,4 4-16,1-7 0,6-2 15,3-10-15,0-10 0,1-8 16,6-8-16,3-7 0,-4-12 0,0-5 16,6-13-16,4-8 0,-10 5 15,-5 4-15,-6 2 0</inkml:trace>
  <inkml:trace contextRef="#ctx0" brushRef="#br0" timeOffset="36968.5088">28136 11650 0,'0'0'0,"0"0"16,0 0-16,0 0 0,0 0 0,0 0 16,0 0-16,0 0 0,-2 23 15,2-23-15,-8 32 0,2-12 16,1 3-16,-2 4 0,1 2 16,-1 1-16,2 0 0,-1 9 15,2 1-15,1-6 0,3-1 16,5 1-16,2-2 0,0-7 0,2-5 15,3-7-15,3-5 0,1-6 16,2-5-16,3-10 0,2-8 16,0-3-16,0-1 0,-1-7 15,0-6-15,1-7 0,-3 2 16,-4-4-16,-3-1 16,-2-2-16,-3 6 0,-5 2 0,-3 3 15,-3 5-15,-3 6 0,-4 2 16,-3 3-16,-3 8 0,0 5 0,-6 8 15,-5 6-15,4 5 16,1 1-16,5-1 0,3-3 0,3 0 16</inkml:trace>
  <inkml:trace contextRef="#ctx0" brushRef="#br0" timeOffset="37317.9027">28623 11711 0,'0'0'0,"0"0"16,0 0-16,0 0 0,20 13 0,-20-13 15,13 18-15,-13-18 0,10 27 16,-10-6-16,-3 6 0,-4 0 16,-2 4-16,-4 11 0,-3 2 15,1-4-15,2-2 0,0 2 16,2-7-16,3-6 0,2-6 0,1-2 15,3-4-15,3-6 16,1-2-16,7-5 0,5-2 0,4-4 16,3-2-16,8-5 0,6-2 15,2-1-15,3-2 0,3 1 16,3-1-16,6-1 0,-4 0 16,-4 3-16,-1 0 0,-6 2 15,-3 2-15,1-4 0,-7 1 16,-6 3-16,-5 3 0,-5 1 0</inkml:trace>
  <inkml:trace contextRef="#ctx0" brushRef="#br0" timeOffset="37618.2205">29428 11693 0,'0'0'0,"0"0"16,0 0-16,24-4 0,-24 4 0,28-6 16,-9 2-16,2 1 0,2-2 15,9-1-15,2 0 0,0 0 16,-1 0-16,3-1 0,3 0 16,5-3-16,-2 1 0,1-1 15,1 0-15,-3 2 0,-3 1 0,8 0 16,-2 2-16,-6 0 15,-3 0-15,-5 2 0,-1 2 0,-5 1 16,-3 1-16,-4-1 0,-4 1 16,-3-1-16</inkml:trace>
  <inkml:trace contextRef="#ctx0" brushRef="#br0" timeOffset="37956.4471">29074 12023 0,'0'0'0,"0"0"16,0 0-16,0 0 0,29-7 0,-29 7 15,36-10-15,-14 5 0,1 0 16,6-2-16,4-2 0,10 0 16,0 1-16,12-1 0,0-1 15,-2 1-15,-2 0 0,10-2 16,-2 0-16,-5 3 0,-4 1 0,-6 1 15,-11 2-15,-8 0 16</inkml:trace>
  <inkml:trace contextRef="#ctx0" brushRef="#br0" timeOffset="39618.3381">30948 10967 0,'0'0'0,"0"0"16,0 0-16,0 0 0,23-14 0,-23 14 15,23-9-15,-23 9 0,27-5 16,-12 5-16,1 2 0,-2 1 15,1 1-15,-4 3 0,-1 3 16,-4 2-16,-1 3 0,-5 3 16,-3 2-16,-2 7 0,-3-1 15,-1 1-15,0 0 0,1-2 16,0-1-16,1 1 0,2-3 0,2-4 16,1-1-16,4-5 0,1-3 15,2-4-15,4-1 0,5-5 16,5-4-16,5-4 0,4-5 15,14-8-15,4-6 0,4-2 16,2-2-16,8-8 0,-1 1 16,0-4-16,-7 3 0,-8-2 15,-4 0-15,-3-3 0,-5 5 16,-7 4-16,-7 3 0,-6 6 16,-4 5-16,-5 6 0,-4 4 0,-4 6 15,-4 2-15,-4 5 0,-4 4 16,1 5-16,-4 3 0,-3 7 15,-2 3-15,0 3 0,0 1 16,2 2-16,2 0 0,3-3 16,4-1-16,2 1 0,4-3 15,6-7-15,2-2 0,4-2 16,4-2-16,3 2 0,2-1 0,2 0 16,4-2-16,-3-1 0,0 0 15,1 2-15,-1 0 16,-1 2-16,-2 0 0,-3 3 0,-4 4 15,-3 1-15,-6 3 0,-5 2 16,-6 2-16,-3-2 0,-4 0 16,-2 1-16,-3 1 0,-2 1 15,2-6-15,3-7 0,3-5 16,5-7-16,4-7 0,6-12 0,5-7 16,5-2-16,2-6 0,1 3 15,-2 6-15,15-21 0,12-18 16,4 8-16,4 4 0,-1 4 15,-7 9-15,-2 2 0,-7 7 16,-5 8-16,-5 6 0,-1 4 16,-2 5-16,-3 4 0,-1 3 15,-2 4-15,1 3 0,-3-1 0,0 3 16,0-3-16,0-1 0,-1-3 16,-1-1-16,-1-4 0,3 0 15,2-3-15,0-3 0,4-2 16,3-1-16,1-4 0,2-1 15,-1-5-15,0-1 0,3-5 16,-2 2-16,-3-1 0,-2 1 16,-6 3-16,-5 2 0,-6 5 15,-3 5-15,-5 6 0,-4 4 0,-3 5 16,-2 3-16,0 4 0,2 3 16,5-2-16,2-3 0,4-2 15,4-2-15,2-2 0,3-2 16,2 0-16,3-2 0,5 1 15,3 0-15,3 0 0,3 0 0,4 1 16,3 0-16,3 2 16,0 1-16,8 4 0,1 3 15,-3 1-15,-1 2 0,-5 5 16,-1 3-16,-5 0 0,-4-1 0,-1 5 16,-5-1-16,-4-2 0,-1 1 15,-5 1-15,-3 1 16,-6 4-16,-5 1 0,-9 2 15,-7 3-15,-5 0 0,-3-1 0,-15 9 16,-6 3-16,15-13 0,11-9 16,8-7-16</inkml:trace>
  <inkml:trace contextRef="#ctx0" brushRef="#br0" timeOffset="39984.9748">27783 14059 0,'0'0'0,"0"0"15,0 0-15,0 0 0,0 0 0,-8 25 16,5-7-16,0 6 0,1 3 16,-1-3-16,1-3 0,0-3 15</inkml:trace>
  <inkml:trace contextRef="#ctx0" brushRef="#br0" timeOffset="44434.8092">19703 2846 0,'0'0'0,"-6"-28"15,6 28-15,-8-30 0,2 13 16,0 1-16,-1 2 0,-2-2 0,0-1 15,-4-3-15,0 2 0,-1-1 16,-2 0-16,1 1 0,0 0 16,-1 1-16,-3-1 0,0 1 15,0 1-15,-2 0 0,-1-1 16,0 2-16,-1-1 0,-5-3 16,-2 0-16,1 1 0,2 2 0,-3 0 15,-2 0-15,0-1 16,0 1-16,-9-4 0,-2 0 15,3 2-15,1 1 0,-2-1 16,-1-2-16,2 4 0,1 2 0,-8-4 16,-2 0-16,3 1 0,2 3 15,-5 0-15,-2 2 0,3 1 16,2 2-16,-14-2 0,-3 3 16,4 1-16,1 1 0,-4 3 15,-6 2-15,7 1 0,3 2 0,-33 3 16,2 2-16,10 1 15,7 0-15,-1 4 0,-1 3 16,6-1-16,7 0 0,-3 3 0,-2 3 16,6-3-16,4-1 0,-4 6 15,-1 3-15,4 1 0,6 2 0,-6 2 16,-2 4-16,4 1 16,3 1-16,-5 8 0,-3 7 15,7-3-15,6-4 0,-4 9 16,-1 4-16,7-5 0,4-2 0,1 5 15,1 4-15,8-4 0,6-4 16,3 5-16,3 1 0,3-5 16,4-3-16,3 4 0,3 3 15,4-4-15,3-2 0,4 3 16,4 3-16,2-7 0,1-3 0,4 3 16,2 1-16,2-6 0,0-5 15,8 2-15,5 1 16,-2-6-16,-2-1 0,9 4 0,6 5 15,-3-6-15,-2-3 0,8-1 16,4 0-16,-2-1 0,-2-3 16,10-1-16,3 0 15,-1-7-15,-1-3 0,13-1 0,7-2 16,-7-4-16,-6-2 0,10 0 16,6-2-16,-6-3 0,-4-2 0,8-3 15,7-4-15,-8-2 0,-5-5 16,8-3-16,3-4 15,-4-5-15,-5-4 0,6-4 0,5-5 16,-9 1-16,-4 0 0,4-10 16,4-4-16,-8 0 0,-6 2 15,2-9-15,3-5 0,-5 0 16,-2 3-16,5-11 0,1-6 16,-8 7-16,-5 6 0,-2-5 15,-1-2-15,-8 11 0,-4 6 0,-2-2 16,0-3-16,-5 4 0,-3 3 15,-2-1-15,0-3 0,-8 6 16,-3 3-16,0-5 0,1-2 16,-5 7-16,-1 6 0,-2-6 15,-1-3-15,-4 4 0,-3 2 0,-4-3 16,-3 0-16,-2 3 16,-2 4-16,-5-5 0,-4-5 15,-4 6-15,-1 4 0,-4 3 16,-2-1-16,-2 5 0,0 3 0,-8 1 15,-7 0-15,-1 4 16,-1 3-16,-13-3 0,-7-1 0,1 4 16,1 2-16,-16 2 0,-9 3 15,0 3-15,-1 3 0,-18 8 16,-14 4-16,6 3 0,3 1 16,-12 8-16,-10 4 0,12 1 15,7 0-15,37-6 0,24-6 0,17-2 16</inkml:trace>
  <inkml:trace contextRef="#ctx0" brushRef="#br0" timeOffset="952464.0765">15034 12107 0,'0'0'0,"0"0"16,0 0-16,33 0 0,-17 1 0,11 0 16,6 0-16,3 0 0,1 0 15,16 1-15,4-1 0,1 1 16,-1 0-16,21 0 0,7-1 15,-8 0-15,-5 1 0,15-2 16,12 3-16,-5-2 0,-4 1 0,46 0 16,-5-2-1,-5 0-15,-5-1 0,-7-1 0,-6 1 16,-6 0-16,-4-1 0,12 1 16,5-1-16,-15 2 0,-12 0 0,5-1 15,6-1-15,2 0 0,3 0 16,3 1-16,3 1 0,-3-1 15,-2-1-15,5 0 0,4 1 16,-3 2-16,-3 2 0,2-1 16,2 0-16,-6 0 0,-3 1 15,4 0-15,2 1 0,-7-2 16,-3 0-16,24 1 16,17-1-16,13 0 15,10-1-15,-41 1 0,-30 0 0,4-2 16,1-2-16,2 2 0,3 0 0,11 3 15,11 1 1,-9 0-16,-5 1 0,1 2 0,3 2 16,-2 0-16,2 1 0,10 3 15,10 3-15,-10 0 16,-5 0-16,-7 1 0,-6 1 0,-13-1 16,-8 0-16,-2-1 0,-2-1 15,-6-2-15,-3-2 0,-22-3 16,-16-3-16,-11-1 0</inkml:trace>
  <inkml:trace contextRef="#ctx0" brushRef="#br0" timeOffset="953097.2376">16375 11592 0,'0'0'0,"0"0"0,0 0 16,0 0-16,0 0 0,0 0 16,0 0-16,-2 33 0,2-33 15,-4 30-15,2-10 16,0 2-16,0 4 0,-2 0 16,1 1-16,0 2 0,1 2 15,-1 10-15,1-1 0,2 14 0,2 3 16,-1-12-16,1-7 0,-1-8 15</inkml:trace>
  <inkml:trace contextRef="#ctx0" brushRef="#br0" timeOffset="955230.5469">15824 12673 0,'0'0'0,"0"0"16,0 0-16,0 0 0,0 0 15,0 0-15,30-4 0,-30 4 16,41-3-16,-18 2 0,1 0 0,2 1 16,4 1-16,0 1 15,-2 0-15,9 1 0,-1 0 16,-5-2-16,-4-1 0,2-1 15,-6 1-15,-4 0 0</inkml:trace>
  <inkml:trace contextRef="#ctx0" brushRef="#br0" timeOffset="955656.0299">16418 12454 0,'0'0'0,"0"0"15,0 0-15,0 0 0,0 0 0,0 0 16,0 0-16,0 0 0,0 0 16,26 0-16,-26 0 0,0 0 15,27 4-15,-20 0 0,1 2 16,-1 1-16,-2 0 0,-2 1 16,-3 3-16,-3 0 0,-1 1 0,-3 1 15,-3 0-15,0 1 16,-1 0-16,1-1 0,1 1 0,-1 2 15,2-1-15,4-2 16,2-1-16,6 0 0,2-1 0,6 0 16,5 0-16,1-1 0,1 2 15,4-1-15,1 1 0,-1-1 16,-1 1-16,1 4 0,-2 2 16,-5-1-16,-4-1 0,-6 2 15,-2 0-15,-8 3 0,-3 4 16,-7-2-16,-2 1 0,-3-1 15,-1-1-15,-3 0 0,-1-2 16,3-2-16,2-3 0,6-4 16,4-2-16,5-6 0,4-3 15,0-2-15,0 2 0,0 0 0</inkml:trace>
  <inkml:trace contextRef="#ctx0" brushRef="#br0" timeOffset="955999.7659">18772 11626 0,'0'0'0,"0"0"15,0 0-15,0 0 0,0 0 0,0 0 16,0 0-16,0 0 0,0 0 16,0 0-16,7 28 15,-7-28-15,3 26 0,-2-8 0,0 2 16,-1 3-16,-1 3 0,0 2 15,-1 2-15,1 5 0,0-3 0,1-5 16,0-3-16,0-5 0</inkml:trace>
  <inkml:trace contextRef="#ctx0" brushRef="#br0" timeOffset="956463.6468">18557 12711 0,'0'0'0,"0"0"16,0 0-16,0 0 16,0 0-16,-5 18 15,5-18-15,0 0 0,-3 26 0,3-15 16,0 2-16,1 1 0,1 1 15,3 0-15,0 2 0,4 0 16,2 1-16,1 0 16,0-2-16,7 4 0,1-4 0,1-2 15,1-2-15,1-4 16,1-3-16,-2-2 0,-1-3 0,-1-3 16,0-2-16,2-5 0,-3-2 15,-4-3-15,-2-1 0,-3-1 16,-2 1-16,-5-5 0,-2-1 15,-3 1-15,-1 1 0,-4 0 16,-2 0-16,-2 1 0,-1 1 0,-4 0 16,-3-2-16,-1 4 0,0 0 15,-1 2-15,-1 2 0,2 1 16,2 1-16,0 2 16,0 1-16,4 2 0,1 1 0,6 2 15,7 2-15,-2-1 0,2 1 16,-2-1-16</inkml:trace>
  <inkml:trace contextRef="#ctx0" brushRef="#br0" timeOffset="956914.6341">21858 11639 0,'0'0'0,"0"0"0,0 0 0,0 0 16,0 0-16,0 22 0,0-22 15,3 34-15,-2-14 0,1 2 0,0 5 16,0 2-16,1 4 16,-2 14-16,-1 2 0,0-7 15,0-7-15,0-5 0</inkml:trace>
  <inkml:trace contextRef="#ctx0" brushRef="#br0" timeOffset="957147.3502">21446 13085 0,'0'0'0,"11"2"16,5 0-16,3 2 0,5 1 15,11 4-15,3 2 16,1-3-16,-1-2 0,0-2 0,-5-3 16,-6 1-16,-5-1 15,-5 0-15</inkml:trace>
  <inkml:trace contextRef="#ctx0" brushRef="#br0" timeOffset="957364.0735">21663 12785 0,'0'0'0,"0"0"16,0 0-16,0 0 16,0 0-16,-8 23 0,8-23 0,-6 23 15,6-23-15,-9 33 16,6-17-16,-2 4 0,1 3 16,0-1-16,-1 1 0,0 7 15,-1 2-15,1-3 0,-1 0 0,1-2 16,-2 0-16,2-5 0,0-3 15,2-3-15</inkml:trace>
  <inkml:trace contextRef="#ctx0" brushRef="#br0" timeOffset="958397.6055">22121 12817 0,'0'0'0,"0"0"15,0 0-15,0 0 16,0 0-16,29 10 16,-16-5-16,2 3 0,3 1 15,-1 1-15,1 1 0,4 6 0,0 3 16,-3 0-16,-1 1 0,-4 4 15,-3 1-15,-3 1 0,-4 0 16,-4 4-16,-4 0 16,-4-2-16,-2-3 0,-3-1 0,-3-1 15,1-2-15,1-3 0,-1-1 16,1-1-16,1-2 0,1-2 0,1 0 16,1-1-16,2-1 0,1-1 15,4 1-15,3 2 0,7 3 16,4 2-16,11 3 15,10 4-15,3-2 0,5-4 16,5-5-16,6-3 0,7-2 0,-1-3 16,-5-1-16,-13-1 15,-11-1-15</inkml:trace>
  <inkml:trace contextRef="#ctx0" brushRef="#br0" timeOffset="958614.3979">23090 13476 0,'0'0'15,"0"0"-15,0 0 0,0 0 16,0 0-16,-35-14 0,13 0 15,2 2-15,3 1 0,3 2 16</inkml:trace>
  <inkml:trace contextRef="#ctx0" brushRef="#br0" timeOffset="959413.8418">16158 11707 0,'0'0'0,"0"0"15,0 0 1,0 0-16,10-24 0,-10 24 0,18-22 15,-18 22-15,23-25 0,-7 10 16,3-3-16,3 0 0,2-2 16,13-7-16,5-2 0,5 0 15,2-1-15,9-3 0,-6 3 16,18-4-16,2 0 16,-5 6-16,-4 4 0,16-3 0,4 3 15,-8 4-15,-6 2 0,8 1 16,-3 4-16,-5 5 0,-6 3 15,32 4-15,-5 3 16,-21-2-16,-12 1 0,-3 4 0,-2 3 0,-2 3 16,-2 3-16,2 1 15,1 1-15,-6-1 0,-4 0 0,1 2 16,1-1-16,-2 2 0,0 0 16,4 2-16,3 1 0,-6-2 15,-4-1-15,1 2 0,-1 2 16,-4-2-16,-5 0 0,3-1 15,1 0-15,-4-1 0,-4-2 0,-4 0 16,-1-2-16,-9-5 16,1 2-16,-1 0 15,0-1-15,-3-7 0,-2-4 0,-2-1 16,-1 1-16,0 1 0</inkml:trace>
  <inkml:trace contextRef="#ctx0" brushRef="#br0" timeOffset="959782.3575">18639 11228 0,'0'0'0,"0"0"16,0 0-16,0 0 0,0 0 15,0 0-15,0 0 16,0 0-16,0 0 0,20 14 0,-20-14 16,22 14-16,-22-14 0,30 19 0,-12-6 15,0 0-15,1 1 16,1 1-16,0 1 0,3 5 0,-2-2 16,-4 3-16,-2-1 15,-4 0-15,-3-1 0,-7 2 0,-5-2 16,-6 2-16,-5-1 0,-7 2 15,-6-3-15,-7 5 0,-1-2 16,-8 1-16,-7 2 16,-6 2-16,3-2 0,-4-1 0,5-4 15,14-6-15,9-3 0,8-3 16</inkml:trace>
  <inkml:trace contextRef="#ctx0" brushRef="#br0" timeOffset="960289.3795">18951 10215 0,'0'0'16,"0"0"-16,0 0 0,0 0 15,0 0-15,0 0 0,0 0 16,0 0-16,0 0 0,-10 31 0,10-31 16,-8 28-16,8-28 0,-10 34 15,3-12-15,0 2 0,1-2 0,-1 3 16,1 3-16,-3 5 0,0-1 15,0 1-15,0 0 16,2-4-16,1-3 0,-1 1 0,3-4 16,1-4-16,0-3 0,2-7 15,2-7 1,-1-2-16,3 3 0,-3-3 0</inkml:trace>
  <inkml:trace contextRef="#ctx0" brushRef="#br0" timeOffset="960619.2493">18992 10270 0,'0'0'15,"0"0"-15,0 0 0,0 0 16,0 0-16,0 0 0,0 0 16,0 0-16,0 0 0,10 29 15,-10-29-15,7 18 0,-7-18 16,8 19-16,-3-10 0,-1-1 15,1-1-15,-1 0 0,-1-2 16,2-1-16,0 0 0,2-1 16,1-2-16,2-3 0,3-2 15,0-1-15,1-2 0,4-2 16,1-1-16,2-1 0,1 0 0,6-4 16,3 1-16,-2 0 0,-2 3 15,-1 1-15,-1 3 16,-4 1-16,-3 2 0,-5 0 15,-3 0-15,-1 1 0,-3 1 0,0 1 16</inkml:trace>
  <inkml:trace contextRef="#ctx0" brushRef="#br0" timeOffset="960917.0412">19234 10560 0,'0'0'16,"0"0"-16,0 0 0,0 0 15,0 0-15,0 0 0,0 0 16,27 7-16,-27-7 0,22 6 16,-22-6-16,21 9 0,-21-9 0,19 11 15,-10-7-15,-2 2 0,0-1 16,-2-1-16,0 1 0,-2 0 16,1-2-16,-1 1 0,-1-1 15,0-1-15,0 0 0,1-1 16,-1 1-16,0-2 0,0 0 0,3 0 15,1-2-15,4 0 16,5-1-16,3 0 0,4 0 16,0 0-16,2-2 0,0 1 0,2 0 15,6-3-15,-2 0 0,-5 1 16,-3 1-16,-4 2 0</inkml:trace>
  <inkml:trace contextRef="#ctx0" brushRef="#br0" timeOffset="961101.9098">19966 10526 0,'0'0'0,"0"0"0,0 0 16,0 0-16,0 0 0,0 0 15,0 0-15,0 0 16,-35 12-16,35-12 0,-26 5 0,26-5 15</inkml:trace>
  <inkml:trace contextRef="#ctx0" brushRef="#br0" timeOffset="962582.1144">16065 11826 0,'0'0'0,"0"0"16,-17-8-16,6 1 0,-1 0 16,0-3-16,-1-1 0,-2-6 0,-1-1 15,2-3-15,1-2 16,0-2-16,2-1 0,1-7 16,1-5-16,0-14 15,2-3-15,2 4 0,1 6 16,3-13-16,2-2 0,3 6 15,1 4-15,6-15 0,5-2 16,1 3-16,2 2 0,10-12 16,5 1-16,0 4 0,1 4 0,27-32 15,2 5-15,-3 12 0,-3 9 16,6-3-16,5-2 16,-2 8-16,-4 6 0,10-2 0,6-3 15,-6 10-15,-3 6 0,11-3 16,9-2-16,-10 8 0,-5 5 0,8 2 15,5 2-15,-5 6 16,-5 3-16,10-2 0,7 0 16,-6 7-16,-4 3 0,11 1 15,7 2-15,-11 6 0,-6 4 0,10 1 16,8 0-16,-9 5 0,-7 1 16,11 3-16,9 3 15,-11 4-15,-6 1 0,7 5 0,5 4 16,-8 1-16,-7 0 0,6 5 15,4 4-15,-11 0 0,-6-1 16,4 4-16,3 4 0,-8-1 16,-5 0-16,5 6 0,1 6 15,-7-4-15,-6-2 0,3 3 16,2 4-16,-7-3 0,-6-3 0,2 7 16,0 4-16,-8-5 0,-7-2 15,2 3-15,1 2 0,-9-4 16,-3-1-16,3 4 0,1 1 15,-4-2-15,-3-1 0,3 3 16,2 1-16,-5-5 0,-2-3 16,2 3-16,1 3 0,-3-2 0,-3-1 15,4 1-15,1 3 16,-4-5-16,-3-5 0,2 6 16,0 2-16,-6-7 0,-4-5 0,-1 1 15,-2 1-15,-1-4 0,-3-5 16,0-2-16,-1-1 0,-1-2 15,0 1-15,0-2 0,2-2 16,-5-3-16,0-4 0,0 0 16,-2-3-16,-2-5 0,-2 1 0,0-1 15,0-1-15,1-1 16,-1 0-16,0-1 0,0 1 0,-1-1 16,0 0-16,2-6 0,-1-3 15,0 2-15,-1 0 0,0 1 16</inkml:trace>
  <inkml:trace contextRef="#ctx0" brushRef="#br0" timeOffset="963030.6763">21939 10878 0,'0'0'15,"0"0"-15,0 0 0,0 0 16,0 0-16,0 0 0,21 31 16,-21-31-16,15 30 0,-5-11 15,1 2-15,0 1 0,0 3 0,4 7 16,-1 2-16,-1 0 0,0-1 15,3 6-15,-1-1 0,-1-3 16,-2-2-16,-2-3 0,-2-1 16,-1-4-16,-3-2 0,-1-2 15,-3-2-15,-4-2 0,-1 0 0,-3-2 16,-3-1-16,-1-2 16,-2-2-16,-4 0 0,-2-1 15,-2-1-15,-2-3 0,-6 1 0,-5-2 16,-5-2-16,-2-1 0,-13-3 15,-10-3-15,-14-2 0,-2-2 16,-25-1-16,-7 0 0,17 2 16,28 2-16,18 1 15</inkml:trace>
  <inkml:trace contextRef="#ctx0" brushRef="#br0" timeOffset="967897.4481">17343 13471 0,'0'0'0,"0"0"0,0 0 16,0 0-16,0 0 0,0 0 0,0 0 15,0 0-15,0 0 0,0 0 16,0 0-16,0 0 0,-9 22 15,9-22-15,0 0 16,0 0-16,-13 25 0,13-25 0,-11 20 16,4-8-16,0 2 0,0 1 15,-3 3-15,0 1 0,-1 0 0,0 2 16,-1 2-16,-4 5 16,1-2-16,-1 2 0,1 0 15,1-3-15,-1-2 0,0 4 16,1-4-16,3-3 0,1-3 0,2-3 15,1-2-15,3-5 0,1-2 16,3-5-16,0 0 0,3-3 16,0-3-16,-1 1 0,1 1 15,-1 1-15</inkml:trace>
  <inkml:trace contextRef="#ctx0" brushRef="#br0" timeOffset="968516.3934">17289 13508 0,'0'0'0,"0"0"0,0 0 0,0 0 15,0 0-15,0 0 0,0 0 16,0 0-16,4 23 0,-4-23 16,5 23-16,-5-23 0,4 29 0,-2-11 15,0 4-15,1-1 0,-1 0 16,0 3-16,0 0 15,0 6-15,1-1 0,0 0 0,0-1 16,1-3-16,0-2 0,0-3 16,1-3-16,0-3 15,1-2-15,2-3 0,0-3 16,2-2-16,0-3 0,2-4 0,2-3 16,1-2-16,2-4 0,0-1 15,3-3-15,0-1 0,0-1 0,4-3 16,0 0-16,-2 1 0,-1 1 15,-2 1-15,-1 0 0,-3 2 16,-1 1-16,-2 0 0,-1 0 16,-1-1-16,-1 1 0,-1-1 15,-1-1-15,-2 0 0,1 1 16,-2 0-16,0-1 0,1 2 0,0 0 16,3 3-1,2 2-15,-1 1 16,0 0-16,-2 2 0,0 1 0,0 2 15,-2 1-15,-1 2 0,1-1 16,-2 4-16,1 0 0,-2 3 16,-1 2-16,0 1 0,-1 3 15,-1 1-15,-1 2 0,-3 9 16,-1 4-16,-1 0 0,-1-1 0,1 4 16,-2 2-16,0 5 0,1-2 15,0-2-15,1 1 16,1-3-16,2-4 0,1 0 0,0-2 15,2-9-15,2-3 0,0-8 16,-1-5-16,4-3 0,-2 0 0,0 0 16,0 1-16,-1-1 15</inkml:trace>
  <inkml:trace contextRef="#ctx0" brushRef="#br0" timeOffset="968682.7427">17839 13794 0,'0'0'0,"0"0"0,0 0 0,0 0 15,0 0-15,0 0 0,0 0 16,0 0-16,20-12 0,-20 12 15,0 0-15,27-6 0,-13 5 16,0-2-16,0 0 0,2-1 16,1-2-16,1-1 0,0-1 0,-1-2 15,1-1-15,-3-1 16,-2 0-16,3-1 16,-4 1-16,-1 2 0</inkml:trace>
  <inkml:trace contextRef="#ctx0" brushRef="#br0" timeOffset="968964.8116">18148 13325 0,'0'0'15,"0"0"-15,0 0 0,0 0 16,0 0-16,0 0 0,4-21 16,-4 21-16,0 0 0,0 0 15,0 0-15,0 0 0,0 0 16,0 0-16,0 0 0,0 0 16,0 28-16,0-28 0,-2 33 15,1-12-15,0 2 0,-2 5 16,0 4-16,-2 11 0,-2 2 0,-2 13 15,-1 4-15,0 0 0,-1-1 16,-2 14-16,1-2 0,-1 9 16,-1-4-16,2 0 0,1-1 15,1 3-15,3-9 0,0 4 16,3-7-16,0 3 0,2-13 16,0-12-16,1-10 0,0-13 15,1-8-15,0-5 0,0-3 16,0-3-16</inkml:trace>
  <inkml:trace contextRef="#ctx0" brushRef="#br0" timeOffset="969331.6383">18343 13908 0,'0'0'0,"0"0"16,0 0-16,26-13 0,-16 9 0,3 2 15,2-1-15,-1 1 0,0 1 16,2 2-16,-3 2 0,-3 1 16,-2 2-16,-5 2 0,-4 3 15,-5-2-15,-2 1 0,-9 5 16,-3 1-16,-1 1 0,-1 0 0,0 1 16,1 0-16,-1 4 15,4 0-15,5-1 0,4-3 0,6-1 16,4-1-16,6 2 0,5 0 15,2 0-15,3-1 0,0 1 16,2 3-16,-1-1 0,-3-1 16,-4 2-16,-3 0 0,-6-1 15,-3 0-15,-7-2 16,-5-1-16,-3-2 0,-4-2 0,-2-3 16,-3-1-16,1-6 0,0-2 0,4 0 15,5-1-15,1 1 0</inkml:trace>
  <inkml:trace contextRef="#ctx0" brushRef="#br0" timeOffset="969530.9091">18933 13921 0,'0'0'0,"11"0"15,4 1-15,4 2 0,3-1 0,11 2 16,3-1-16,8 2 15,0 2-15,-2-3 0,-1 1 0,1-2 16,-7-2-16,-6-5 0,-7-2 16,-4 1-16,-5 1 0,-2 1 15</inkml:trace>
  <inkml:trace contextRef="#ctx0" brushRef="#br0" timeOffset="969717.6277">19080 13570 0,'0'0'0,"0"0"16,0 0-16,0 0 0,0 0 0,6 26 16,-6-26-16,4 31 0,-4-31 15,1 42-15,-2-16 0,0 2 16,-1 3-16,-3 13 0,0 2 16,1 1-16,0-1 0,1 9 15,0-2-15,0-4 0,1-4 16,0-2-16,0-9 0,1-7 0</inkml:trace>
  <inkml:trace contextRef="#ctx0" brushRef="#br0" timeOffset="970347.4203">19786 13850 0,'0'0'0,"0"0"0,0 0 0,-16 18 16,16-18-16,-14 21 0,6-8 15,2 3-15,-1-1 0,2 1 16,0 1-16,2 5 0,1-2 0,5-1 16,4 0-16,3-2 15,2-2-15,4-3 0,5-1 16,1-5-16,2-3 0,4-5 15,3-5-15,5-4 0,0-1 0,-2-7 16,-1-6-16,-5-1 0,-2-3 16,-3-7-16,-5-2 0,-7 4 15,-6 3-15,-6 0 0,-6 0 16,-4 2-16,-3 3 0,-9 1 16,-6 1-16,-1 3 0,1 3 0,-5 2 15,-2 3-15,8 4 0,3 3 16,10 5-16,5 2 15,8 3-15,4 2 0,10 2 0,7 2 16,6 2-16,5 3 0,13 4 16,11 3-16,0 1 15,1 1-15,4 2 0,-5-2 0,-9-1 16,-6-4-16,-2 3 16,-7 0-16,-9-2 0,-6-2 0,-6-1 15,-5 0-15,-4-2 0,-2-1 16,-7 0-16,-4 1 15,0-4-15,-2 0 0,1-1 0,0-1 16,3 0-16,2-2 0,3-2 16,3-1-16,2-1 0,1 0 0,9 1 15,7 1-15,9-1 0,5-2 16,7 1-16,5-1 0,2-1 16,1-1-16,8-2 0,-1-3 15,-4-2-15,-2-1 0,-6-1 16,-9 3-16,-8 1 0</inkml:trace>
  <inkml:trace contextRef="#ctx0" brushRef="#br0" timeOffset="970564.6584">20934 13904 0,'0'0'0,"0"0"0,0 0 15,0 0-15,28 3 0,-8-1 16,4 2-16,3-1 0,1 2 0,7-1 15,3 0-15,14 1 0,1 2 16,14 2-16,1 1 0,-4-1 16,-3 1-16,5 0 0,-5-2 15,1 0-15,-8-1 0,-7-7 16,-4-4-16,-11 1 0,-8 2 0,-6-2 16</inkml:trace>
  <inkml:trace contextRef="#ctx0" brushRef="#br0" timeOffset="970864.8717">21686 13761 0,'0'0'0,"0"0"0,0 0 16,0 0-16,0 0 0,0 0 0,0 0 16,25 18-16,-25-18 0,32 17 15,-10-7-15,1 2 0,1 0 16,3 3-16,0 2 0,7 1 15,-1 1-15,-2 0 0,-2-1 16,1 4-16,-6-2 0,-5 0 16,-5-1-16,-4 0 0,-4 0 0,-8 2 15,-4 0-15,-6-1 0,-6 0 16,-4 0-16,-4-1 16,-3 0-16,-1 0 0,-1 0 0,0-1 15,-3 1-15,3-1 0,5-1 16,3-1-16,5-3 0,4-3 15,3-2-15</inkml:trace>
  <inkml:trace contextRef="#ctx0" brushRef="#br0" timeOffset="971131.3839">22603 13956 0,'0'0'0,"0"0"15,0 0-15,-16 22 0,16-22 0,-19 24 16,5-6-16,-1 1 16,-1 0-16,-6 10 0,-1 3 15,1-2-15,2-2 0,-3 5 16,1-2-16,3-4 0,3-4 15,2-10-15,3-8 16,3-1-16,1-1 0,1 0 0</inkml:trace>
  <inkml:trace contextRef="#ctx0" brushRef="#br0" timeOffset="971464.774">22545 13837 0,'0'0'0,"0"0"15,0 0-15,0 0 0,0 0 0,6 26 16,-6-26-16,0 27 0,0-12 0,-1 1 16,0 2-16,0 2 15,-1 1-15,1 0 0,0 0 16,0 3-16,1-3 0,1-2 16,1-3-16,2-1 0,-1-2 0,3-4 15,2-2-15,4-3 0,3-2 16,2-5-16,4-3 0,1-4 15,3-3-15,1-5 0,4-4 16,6-6-16,0 2 0,-1-1 16,0 1-16,3 0 0,-4 2 15,-4 2-15,-4 1 0,-5 4 0,-3 0 16,-5 3-16,-3 1 16,-4 1-16,-2 1 0,-7 3 0,-3 0 15,0 2-15,2 1 0,1 1 16</inkml:trace>
  <inkml:trace contextRef="#ctx0" brushRef="#br0" timeOffset="971767.2166">23104 14297 0,'0'0'0,"0"0"16,0 0-16,28 4 0,-16-1 0,1 1 15,3 3-15,-2 0 16,-1 0-16,0 1 0,-3-2 0,-2 0 16,-1 0-16,-4 0 0,-1-1 15,-2 1-15,-1 0 0,-1-2 16,-3 0-16,1 0 0,-1-1 0,0-1 16,2 2-16,0-1 0,0-1 15,3-2-15,-1 4 0,5-4 16,1 1-16,7 1 0,7 2 15,4 0-15,5 1 0,11 1 16,4 0-16,2-1 0,2 0 16,-1 1-16,-8-1 0,-8-2 15</inkml:trace>
  <inkml:trace contextRef="#ctx0" brushRef="#br0" timeOffset="972006.3628">23676 14278 0,'0'0'16,"0"0"-16,0 0 0,0 0 15,0 0-15,0 0 0,3 29 0,-3-29 16,0 22-16,0-22 0,-8 20 15,8-20-15,-19 12 0,4-11 16,-5-2-16,2 0 0,3 0 0,2 0 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29"/>
    </inkml:context>
    <inkml:brush xml:id="br0">
      <inkml:brushProperty name="width" value="0.05102" units="cm"/>
      <inkml:brushProperty name="height" value="0.05102" units="cm"/>
      <inkml:brushProperty name="color" value="#F2395B"/>
    </inkml:brush>
  </inkml:definitions>
  <inkml:trace contextRef="#ctx0" brushRef="#br0">76150 12885 431,'0'-29'-5,"2"7"0,0 5 2,2 7 0,1 0 2,6-2 3,2-3 3,5-3 4,0 0 0,-3 2-1,-3 4-2,-2 3-1,-2 1-1,1 2 0,2 1 0,0 0-1,0 1 1,1 1-1,0-1-1,0 0 1,-1 0-1,-1 2 0,0 0 0,-2 2 1,0 0 0,2 0 0,0 0 0,1 0 0,0 0 1,0 0 0,-2 0-1,-1 0 2,0 0-1,0 0 0,0 0 0,0 0-1,0 0 1,1 2 1,2 0-1,0 2 1,0 1-1,-1 1 1,0 3 0,-2 2 0,0 0 0,0-1-1,0 0 1,0-2-1,-1 1 0,1 2 0,0 2 0,0 1 0,0 1-1,1-2 1,2-3 0,0-1-1,0-1 1,-3 2-1,-1 0 0,-2 1 0,0 0 0,2 0-1,2-2 1,2 0-1,0-1 0,1 1 1,0 1-1,0 2 0,0-1 0,1 1 1,1 0 1,2 0 0,-1 0 1,1 1 0,0 1 0,-1 1 0,1 0 0,0 0 0,-1-2-1,1-1-1,0 0 0,-1 0 1,1-1-1,0 1 1,-1-1-1,1 0 1,0-2-1,-1-1 0,1 1-1,2 0 1,0 1 0,1 2 0,0-1 1,1 1-1,0 0 1,-1-1-1,0 1 1,-1 0 0,-1 0-1,0-1 1,-2 1-1,-1 0 1,-1 0-1,0-1 1,-2 1-1,1 0 0,0 0 0,0-1 0,-1 1 0,1 0 0,0-1 0,0 1 0,-1 0 0,1 0 0,0-1-1,0 1 1,-1 0 0,1 0 0,0-1 0,0 1 0,0 0 1,1 0-1,1-1 0,2 1 0,-1 0 0,-1 0 0,-1-1 0,-1 1 1,0 1-1,0 0 0,0 1 0,-1 1-1,1 0 1,0-3-1,0-1 1,-1-2-1,1 0 1,0 1-1,0 3 1,-1 2-1,1-1 0,0-1 1,0-2-1,-1-2 1,1-1-1,0 0 0,0 0 1,0-1-1,-1 1 1,1 0-1,0 0-1,0 0 0,-1-1 0,1-1 0,0-1 0,0 0 0,-1 0 0,1 2 0,0 1 0,0 3 1,-1 0 0,1 0-1,0-2 1,0 0-1,0-2 1,1 1 0,1 0 0,1 0 2,0 0-1,0 0 0,-2-1 0,-1 1 0,0 0 0,0 0-1,-1 0 1,1 0 0,1 0-1,2 3 0,1 2 0,3 2-1,0-1 0,1-1 1,0-3 0,-1-1 0,1 0 1,0 0 0,-1 1-1,1 2 1,0-1 0,1-1-1,1-1-1,1 0 0,0-1-1,-1-1 1,-1 1-1,-1 0-1,0 0 1,1 0 0,1 0 1,1-1 0,0 1 0,-1-2 0,-1-1-1,0 0 1,-2-1-2,1 2 1,-1 0-1,1 1 0,-1 1 0,1-2 0,0-1-1,-1 0 1,1-1-1,-1 2 0,1 0-1,0 1-1,-1 0-2,1-2-3,-1-2-5,1-2-3,-2-1-3,-1 0-2,-2 0-4,-2 0-2,-2 1-3,1 2-3,0 2-4,0 2-2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34"/>
    </inkml:context>
    <inkml:brush xml:id="br0">
      <inkml:brushProperty name="width" value="0.05326" units="cm"/>
      <inkml:brushProperty name="height" value="0.05326" units="cm"/>
      <inkml:brushProperty name="color" value="#F2395B"/>
    </inkml:brush>
  </inkml:definitions>
  <inkml:trace contextRef="#ctx0" brushRef="#br0">50748 50152 413,'-13'-7'2,"-8"2"6,-8 2 5,-10 2 4,4 2 5,15 2 1,16 2 1,16 2 2,10 3 0,5 4-2,5 3-3,4 5-1,4 2-3,1 2-1,0 3-2,2 1-1,0 0-2,0-3-2,0-3-1,1-3-2,-1-3-1,2-3-1,0-3 0,2-2-2,0-4 2,2-1 0,0-2 2,2-2 2,1-3-1,2-3 0,1-5 0,3-4-2,0-2 0,-2-1 0,-2-2-1,-2 1 0,0-2 0,1 1-1,3-1 0,2 0 0,0 2-1,0 3 0,-2 3 0,0 3 0,-3 2-1,-1 2 0,-2 2-1,-2 2-1,-1 0 0,1 0 1,-1-2 1,0 0 0,-1 0 2,-1 0 0,0 2 2,-1 0 0,-2 1 1,0 0 1,-1 0 0,-1 0 0,-1 2 0,0 2 0,0 4 1,0 2-1,0 2 0,1 3 0,-1 2 0,0 1 0,0 2-1,0 1 0,1 1-2,-1 1 0,0 0-2,2-3-1,1-1-2,0-2-2,2-3 0,1-3 1,0-3-1,2-2 2,1-3 0,3-1 0,4 0 1,2-1 1,1-3-1,0 0 0,-2-3 0,0-2-1,-1-1 1,1-2 0,2 0 0,0-1 0,1-1 0,2 0 0,0 1-2,1-1-1,0 0 0,-3 0 0,-1 1 1,-2-1 1,-2 0-1,-2 1 1,-2-1 0,-2 0 0,-1 0 0,0 1 0,0-1 0,0 0 0,1 1 0,0 2 2,2 3 1,0 1 2,0 1 1,0 0 0,-2 0 2,0 0-1,0 0 1,0 0-2,2 0 0,0 1-2,2-2-1,0 0 0,1-2-2,2 0-1,1-1 1,1-2 0,3 0 1,2-1 1,1-2 0,1 0-1,1-1-1,2-1 0,-1 1-1,1 3 2,-1 2 2,1 4 1,0 2 1,-1 2-2,1 2 0,0 2-2,-2 1 0,-3 2-3,-3 0-1,-2 2-2,-5-1-1,-2 1-3,-6 0-1,-2 0-1,-4 0-3,-2-1-1,-2 1-2,-1 0-2,-4-1-1,-3 0-2,-5-2-1,-3 0-2,-6-2-8,-8-1-16,-8 0-15,-8-2-15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4:35"/>
    </inkml:context>
    <inkml:brush xml:id="br0">
      <inkml:brushProperty name="width" value="0.05428" units="cm"/>
      <inkml:brushProperty name="height" value="0.05428" units="cm"/>
      <inkml:brushProperty name="color" value="#F2395B"/>
    </inkml:brush>
  </inkml:definitions>
  <inkml:trace contextRef="#ctx0" brushRef="#br0">50191 55085 405,'-18'-2'0,"-5"0"0,-5-3 0,-5-2 0,6 2 2,15 8 4,16 6 4,16 7 4,10 5 3,6 3 1,6 3 2,6 3 1,4 1 0,0-2-1,1 0-3,2-1-1,0-1-2,0-3-2,-1-1-1,1-3-1,1-1-2,0-1 1,1-1-1,2 0 1,0-3-1,1-1-2,1-3-1,2 0-2,-2-2 1,-1 1 0,-2 1 1,-2 2 1,0-1 0,3 1 0,4 0 0,2 0 0,1-2 0,-1-1-1,-1-2 1,-1-2 0,0-2-2,0-1-1,0 0-2,-1-1-1,2-1-2,1 0 1,3 0 1,2 0-1,1-2 1,1-2-1,1-4 1,1-2-1,-1-2 0,-1-1 1,-3-2 1,-1 0 0,-1 1 1,1 1 0,1 2 1,1 3 0,0 0 0,-3 0 1,-1 0 0,-2 0 0,-3 1 1,-1 1-1,-2 0 0,-2 2-1,-1-1 1,0 0 0,-1-1 1,1-2 0,1-1 1,0-1-1,1-3-1,2-2 0,-1-1 0,1-3 0,0-2 0,0-1 1,0-1 0,1-1 0,1 1 1,2-1-1,-1 1 1,-1 1-1,-1 1 0,0 1-1,0 0 1,3-1-1,3-1-1,3-1 0,2 1 0,1 1 0,1 3 0,1 1 1,1 2-1,-1 1 1,1 1-1,-1 0 0,1 2 1,-1 1-1,1 0 1,-1 2 0,0 1 0,-1 1 1,-1 0 1,-1 2 0,-2 0 0,-1 2 0,-2 0-1,-2 2 0,-1 1-1,3 2-3,2 2-1,1 2-4,2 2 0,1 3 0,1 3-1,1 3 1,0 2-3,1 1-6,-1 1-6,1 1-5,-5-2-5,-9-7-6,-9-5-5,-8-6-5,-7-3-6,-3-2-6,-5 0-7,-3-1-5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54:21.028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22567 1335 0,'0'0'0,"-1"-8"0,0 0 0,-1 1 16,0-2-16,-4-6 0,-1 0 0,-5-5 16,-1 0-16,-3 0 0,-3-1 15,-2 0-15,-2 1 0,-5-1 16,-1-1-16,-5 1 0,-2 1 15,-10-3-15,-4 2 0,-3 0 16,-2 1-16,-5 3 0,-6 2 16,-12-2-16,0 3 0,-15-2 15,1 1-15,1 7 0,2 3 0,-39 4 16,11 2-16,11 6 0,8 3 16,2 3-16,4 3 0,6 2 15,3 2-15,7 2 16,4 2-16,7 0 0,4 3 0,4-2 15,6 1-15,5 2 0,6 1 16,4 2-16,4 2 0,4-1 16,1 0-16,3 3 0,2 3 15,4 0-15,4 1 0,2 7 16,1 1-16,3 1 0,3 1 0,2 2 16,4 2-16,4-4 0,4-2 15,4 2-15,3 1 0,6-5 16,4-5-16,7-4 0,7-4 15,6-2-15,4 0 0,9-6 16,7-3-16,1-4 0,3-3 16,5 1-16,4 1 0,3-4 15,1-2-15,2-3 0,4-1 16,-6 0-16,-1 0 0,2-5 16,2-1-16,-3-1 0,-2-4 0,4-1 15,1-1-15,1-4 0,0-2 16,5-8-16,2-6 0,-2-3 15,-4-3-15,1-2 0,2-2 16,-6-1-16,-5-1 0,-1-2 16,-2-2-16,-11 3 0,-8 0 15,-4 1-15,-3 1 0,-8 2 0,-5 4 16,-7-4-16,-3-1 0,-8 1 16,-6 2-16,-6-4 0,-5 0 15,-6 2-15,-4 2 0,-7-4 16,-5-2-16,-9 0 0,-8 1 15,-11 3-15,-10 4 0,-8 8 16,-6 8-16,-10 6 0,-6 3 16,-3 11-16,-3 7 0,-1 6 15,-2 4-15,12 1 0,9 3 0,11-3 16,8-3-16,17-6 0,13-4 16,8-3-16</inkml:trace>
  <inkml:trace contextRef="#ctx0" brushRef="#br0" timeOffset="532.7489">24448 1962 0,'0'0'0,"28"-2"0,4 1 0,3 0 16,1 0-16,23 0 0,19 0 15,17-3-15,1 0 0,15 2 0,-1 1 16,-4 1 0,-2 0-16,68 2 0,4 3 15,-40 1-15,-27 1 0,-13 2 0,-9-2 16,0 1-16,1 1 0,-1 1 15,0 2-15,-3-1 0,-2-2 0,-3 3 16,-1-1-16,-5-1 0,-3-1 16,-1 1-16,1 0 0,-9 0 15,-3 0-15,-6-2 0,-5-3 16,-6 0-16,-5 0 0,-4-1 16,-4 0-16,-5-1 0,-3-1 15,-4 0-15,-2 0 0,-6-2 16,-4-1-16,-2 0 0,-2 1 0,2-1 15</inkml:trace>
  <inkml:trace contextRef="#ctx0" brushRef="#br0" timeOffset="717.046">26984 2003 0,'0'0'0,"0"0"0,0 0 16,0 0-16,0 0 0,0 0 0,-34-1 16,34 1-16,-42-5 0,22 2 15,2 0-15,3 1 0</inkml:trace>
  <inkml:trace contextRef="#ctx0" brushRef="#br0" timeOffset="1316.9867">21182 1843 0,'0'0'0,"-13"3"16,-3 4-16,-2 0 0,0 0 15,-13 7-15,-12 4 0,-1 0 16,-2 0-16,-12 7 0,-2 2 15,14-6-15,10-4 0,7-5 16</inkml:trace>
  <inkml:trace contextRef="#ctx0" brushRef="#br0" timeOffset="1767.2168">20133 2230 0,'0'0'0,"0"0"16,0 0-16,0 0 0,-26 6 0,26-6 15,-21 3-15,11 0 0,1-3 16,0 3-16,1-2 0,2 1 15,0-1-15,2 1 0,1-1 16,0 0-16,3-1 0,0 2 16,4-1-16,0-1 0,2 0 0,2 0 15,5 1-15,0-1 0,1 0 16,5 0-16,4 0 16,1 0-16,2-1 0,11 0 0,5 0 15,0 0-15,0 0 0,13 0 16,3 2-16,0-1 0,-1 0 15,14 0-15,0 1 0,-5 1 16,-5 0-16,11 1 0,-1 1 16,-6-1-16,-4 0 0,10 0 15,-1 0-15,-7 1 0,-6-3 0,27 1 16,-7-2-16,-12 0 0,-7-1 16,-2 2-16,-1 1 0,-9 0 15,-6-1-15,-5-1 0,-3 0 16,-6-1-16,-4 1 0,-7-1 15,-4 0-15,-8 1 0,0 0 16,-3 0-16,0 0 0,0 0 16,0 0-16,-3 0 0,3 0 15,-3-2-15,1 1 0,0 0 0,-1-2 16,2-1-16,0-1 0,2-4 16,3-3-16,0-1 0,0-1 15,1 3-15,-2 2 0,1 2 16</inkml:trace>
  <inkml:trace contextRef="#ctx0" brushRef="#br0" timeOffset="2185.4846">22295 785 0,'0'0'0,"0"0"16,0 0-16,0 0 0,0 0 0,36-1 15,-36 1-15,45-4 16,-20 3-16,7 0 0,6-3 16,10 0-16,-3 0 0,15-1 0,2 0 15,-6-1-15,-7-1 0,8-1 16,-1 1-16,-10 1 0,-7 1 16,-1 0-16,-4-1 0,-7 1 15,-7-1-15,-6 1 0,-5-2 16,-6 1-16,-2 1 0,-7-3 15,-6-1-15,5 2 0,0 2 0,2 2 16</inkml:trace>
  <inkml:trace contextRef="#ctx0" brushRef="#br0" timeOffset="2416.8236">22533 630 0,'-11'22'16,"0"1"-16,1 0 0,-5 12 15,-2 6-15,1 0 0,-1 0 0,-7 16 16,-4 4-16,3-4 0,1-3 16,-8 16-16,-7 17 15,6-14-15,6-8 0,-8 23 0,6 0 16,14-35-16,5-10 0,0 1 15,4-13-15,1-11 0</inkml:trace>
  <inkml:trace contextRef="#ctx0" brushRef="#br0" timeOffset="2917.1699">22512 1142 0,'0'0'16,"0"0"-16,0 0 0,0 0 0,29-10 16,-29 10-16,33-8 0,-13 3 15,1-1-15,4 0 0,4 1 16,-2-1-16,1 1 0,7-2 15,0 0-15,-3 3 0,-2 0 0,3 2 16,-3-1-16,-5 2 0,-3 1 16,-4 1-16,-4 1 15,-1 1-15,-5 1 0,-4 1 0,-5 3 16,-4 0-16,-3 1 0,-6 4 16,-6 4-16,-2 1 0,-2-2 15,-11 10-15,-4 2 0,3-2 16,2-3-16,-4 6 0,3-1 15,6-4-15,6-4 0,3 0 16,7-2-16,5-5 0,5-2 0,5-2 16,6 1-16,3-3 0,3-2 15,5-3-15,6-5 16,4 0-16,1-2 0,14-5 0,6-1 16,-2 0-16,-3-1 0,12-4 15,4-1-15,-8 3 0,-6 1 0,2-3 16,2-2-16,-13 4 15,-9 5-15,-8 1 0</inkml:trace>
  <inkml:trace contextRef="#ctx0" brushRef="#br0" timeOffset="3233.4191">23450 980 0,'0'0'0,"0"0"0,0 0 16,0 0-16,34-7 0,-34 7 15,41-7-15,-15 2 0,1 0 0,14-3 16,4-1-16,-1 1 15,-2 0-15,9-2 0,0 0 16,-7 2-16,-4 1 0,4 0 16,-2 0-16,-8-1 0,-6 2 0,-2 0 15,-4 0-15,-6 0 0,-2 2 16,-5 2-16</inkml:trace>
  <inkml:trace contextRef="#ctx0" brushRef="#br0" timeOffset="3516.3799">23844 659 0,'0'0'0,"0"0"15,0 0-15,0 0 0,0 0 0,-11 28 16,11-28-16,-8 26 0,5-12 15,-1 3-15,-2 5 16,1-1-16,-1 0 0,-3 12 16,-1 4-16,0-2 0,0-2 0,-7 15 15,-5 3-15,0-4 0,0-3 16,-9 13-16,-3 2 16,-2-2-16,5-11 0,-2-1 0,3-6 15,11-15-15,4-4 0,4-7 16</inkml:trace>
  <inkml:trace contextRef="#ctx0" brushRef="#br0" timeOffset="3734.3345">23858 1213 0,'0'0'0,"0"0"15,0 0-15,0 0 0,22 13 0,-22-13 16,26 16-16,-26-16 15,31 20-15,-16-7 0,2 1 16,-2 0-16,0-1 0,5 6 16,-1 0-16,-2-1 0,-2-2 0,2 0 15,-1 1-15,1-3 16,-2 0-16,-2-3 0,-2-2 16,-1 0-16</inkml:trace>
  <inkml:trace contextRef="#ctx0" brushRef="#br0" timeOffset="4667.1278">25956 865 0,'0'0'0,"0"0"0,0 0 16,21-6-16,-21 6 0,29-5 16,-6 4-16,2-1 0,2 0 0,12-2 15,4-1-15,-2 0 0,-1 1 16,10-1-16,-2-2 16,-4 3-16,-3-1 0,4 0 0,-2-2 15,-6 0-15,-6 0 0,-4-1 16,-3-1-16,-6-1 0,-6-1 0,-2 4 15,-2 1-15,-3 1 0</inkml:trace>
  <inkml:trace contextRef="#ctx0" brushRef="#br0" timeOffset="4885.898">26458 583 0,'-14'16'0,"-3"4"16,-2 3-16,-2 1 0,-1 1 16,-12 11-16,-4 3 15,-1 0-15,2-2 0,-11 12 16,-8 6-16,10-7 0,6-8 0,4 1 16,8-3-16,10-9 0,7-5 0,4-6 15,1-4-15,2-4 16</inkml:trace>
  <inkml:trace contextRef="#ctx0" brushRef="#br0" timeOffset="5066.5805">26223 1212 0,'0'0'0,"0"0"15,0 0-15,0 0 0,0 25 0,0-25 16,-2 26-16,2-26 0,-2 32 16,1-14-16,0 0 15,-1 2-15,1-1 0,-1-1 0,0-1 16,0 2-16,-1-2 0,1-3 15,-1-3-15,1-4 0,1-1 0,0-2 16,-1-2-16,2 2 16</inkml:trace>
  <inkml:trace contextRef="#ctx0" brushRef="#br0" timeOffset="5249.7241">26495 1223 0,'0'0'0,"4"-3"0,0-1 0,2 1 16,1 2-16,0 1 0,0 1 15,-1 0-15,1 3 0,-2 0 16,0 2-16,-2 3 0,-2 1 15,-1 1-15,0 0 0,-2 3 16,-1-2-16,-1 3 0,2-1 16,1-3-16,2-1 0,2-1 0,3-1 15,4-6-15,5-1 16,4-3-16,2-3 0,9-6 0,2-2 16,-5 0-16,-4 4 0,-3 0 15</inkml:trace>
  <inkml:trace contextRef="#ctx0" brushRef="#br0" timeOffset="5701.0089">27337 899 0,'0'0'0,"2"38"16,-2-38-16,0 41 0,1-17 15,0 1-15,0 0 0,2 10 16,1 2-16,-1 0 0,0-2 0,1 9 16,-1-3-16,-1-5 15,0-5-15,1-3 0,-2-3 16,0-4-16,-1-4 0,0-6 16,-1-4-16,-3-2 0,-1-3 0,-3-2 15,-3-3-15,-2-3 0,0-3 0,-3-4 16,1-4-16,2-3 15,0-2-15,0-8 0,2-4 16,3 5-16,4 3 0,2 1 16,2 4-16,0 3 0,0 3 0,0 1 15,0 4-15,-1 2 0,0 1 16,0 4-16,-2 2 0,1 0 16,-1 1-16,-3 2 0,-1 5 15,-2 1-15,-1 3 0,-1 0 16,0 2-16,-1 1 0,1-1 0,0 2 15,1-1-15,1-1 0,2 0 16,2-2-16,-1-3 0,2-1 16</inkml:trace>
  <inkml:trace contextRef="#ctx0" brushRef="#br0" timeOffset="5899.8086">27935 1235 0,'0'0'0,"0"0"16,0 0-16,0 0 0,0 0 0,27 14 15,-27-14-15,17 13 0,-17-13 16,17 13-16,-9-3 0,-3 0 16,0-2-16,-7 4 0,-2 1 15,-4 0-15,-3-3 0,2-2 16,2-1-16,-1 0 0</inkml:trace>
  <inkml:trace contextRef="#ctx0" brushRef="#br0" timeOffset="7066.8026">17915 744 0,'0'0'0,"41"1"0,-24 2 15,4 1-15,-1 3 0,-3-1 16,-3 1-16,-4 5 0,-2 2 15,-3 3-15,0-2 0,-6 6 16,-4 1-16,-2-1 0,0 0 0,-10 8 16,-5 1-16,1-2 0,1-2 15,-2-1-15,-2 0 0,2-4 16,2-5-16,-1-1 0,3-5 16,3-5-16,5-1 0,9-10 15,7-6-15,0 0 0,3-3 0,4-4 16,4-3-16,-1 3 0,0 1 15,3-5-15,-1 1 16,0 4-16,-2 5 0,-3 4 16,-5 3-16,-1 3 0,-3 1 0,-2 6 15,-4 5-15,1 0 0,0 2 0,0 6 16,0 4 0,-1-1-16,1 1 0,0 5 0,0 5 15,-1-2-15,0-1 0,-1 8 16,0 2-16,-1-2 0,2-5 0,-1-1 15,-2-1-15,2-7 16,1-5-16,0-3 0,1-4 16,-1-2-16</inkml:trace>
  <inkml:trace contextRef="#ctx0" brushRef="#br0" timeOffset="7350.2487">18484 692 0,'0'0'0,"0"0"0,0 0 0,0 0 15,0 0-15,6 29 0,-6-29 16,4 32-16,-4-32 0,2 42 16,-1-13-16,0 1 0,0 1 0,0 16 15,2 8-15,-1 7 16,0-3-16,2 18 0,1 5 15,-2-10-15,0-6 0,-3 13 16,-2 8-16,-1-14 0,-1-10 0,-9 14 16,-2-16-16,0-18 0,-1-13 15,6-9-15,2-8 0,4-3 16</inkml:trace>
  <inkml:trace contextRef="#ctx0" brushRef="#br0" timeOffset="7582.8262">18551 695 0,'0'0'0,"-31"18"16,31-18-16,-38 25 0,12-7 15,1 2-15,0-1 0,-11 9 16,0 0-16,4-3 0,4-2 0,1 0 16,5-4-16,3-4 0</inkml:trace>
  <inkml:trace contextRef="#ctx0" brushRef="#br0" timeOffset="7766.8969">18957 658 0,'0'0'16,"0"0"-16,20-3 0,-7 2 0,2 0 16,12 2-16,4 3 15,-2 0-15,-1-2 0,8 5 0,3 3 16,-6-1-16,-4 0 0,4 3 16,-2 0-16,-10-2 0,-4 1 0,1 0 15,-5-3-15,-3-2 0</inkml:trace>
  <inkml:trace contextRef="#ctx0" brushRef="#br0" timeOffset="8066.718">19743 870 0,'0'0'0,"0"0"0,24-1 16,-7 1-16,0-2 0,13 1 0,6 0 16,0 0-16,-1 0 0,10-2 15,3 0-15,-4 0 0,-2 1 0,9-2 16,2-2-16,-5 2 16,-4 2-16,5-1 0,-1-1 15,-6 1-15,-5 1 0,-2-3 16,-1 1-16,-7-2 0,-4 2 0,-3-5 15,-3-2-15,-6 5 0,-2 0 16,-3 2-16</inkml:trace>
  <inkml:trace contextRef="#ctx0" brushRef="#br0" timeOffset="8433.677">20440 576 0,'0'0'0,"0"0"0,0 0 0,0 0 15,0 0-15,23-2 0,-23 2 0,25 0 16,-25 0-16,40 4 16,-20-3-16,3 3 0,3 0 15,0 1-15,-2 0 0,7 3 16,-1 0-16,-3-1 0,-2 1 0,6 5 15,-1-1-15,-5-1 0,-1 0 16,-3 1-16,-2 1 16,-2-1-16,-3 0 0,-2 2 15,-3-1-15,-1 1 0,-3-2 0,-5 3 16,-3 2-16,-4 0 0,0-1 0,-13 5 16,-10 3-16,-2 1 15,-1-2-15,-25 15 0,-15 8 16,2-2-16,3-2 0,-32 29 15,-28 22-15,-29 21 0,28-21 0,41-30 16,27-19-16,20-14 0</inkml:trace>
  <inkml:trace contextRef="#ctx0" brushRef="#br0" timeOffset="11750.2525">4996 7361 0,'0'0'0,"-9"-7"0,-2-1 15,4 1-15,-3 0 0,-8-4 16,-2-1-16,0-1 0,0 0 0,-3 1 16,-1 2-16,-4-2 0,1 3 15,-2 0-15,-1 2 0,1 3 16,2 3-16,-2 4 0,-3 3 16,0 2-16,0 2 0,-5 6 15,-2 5-15,-5 6 0,0 1 16,-3 5-16,-1 4 0,1 0 15,3 0-15,-8 13 0,2 3 16,-6 5-16,5-4 0,0 5 16,1 2-16,-13 23 0,9-10 0,6 1 15,4 1-15,3-5 0,3-5 16,0 7-16,1 8 0,7-5 16,5-4-16,-2 11 0,1 5 15,4-7-15,0-5 0,5 10 16,2 7-16,2-8 0,1-6 15,2 6-15,4 4 0,-1-9 16,4-3-16,1 5 0,4 5 16,-1-8-16,1-4 0,5 6 15,-1 5-15,3-8 0,1-6 0,2 10 16,4 4-16,0-8 0,3-7 16,6 3-16,4 4 0,-3-7 15,0-8-15,5 6 0,4 4 16,-2-10-16,0-7 0,3 1 15,6 1-15,-3-4 0,1-5 0,0-2 16,6-1 0,-6-6-16,1-4 0,4-1 0,5-3 15,-5-5-15,-2-4 0,6-4 0,4-4 16,-6-5-16,-2-4 0,6-4 16,3-3-16,-3-4 0,-4-3 15,3-8-15,2-5 0,-5-2 0,-1-1 16,-1-11-16,2-6 15,-5-2-15,-3-2 0,1-8 16,0-9-16,-6-2 0,-1 0 0,0-8 16,0-4-16,-4-2 0,-4 1 15,4-7-15,2-8 16,-6 5-16,-1 3 0,-3-6 0,0-7 16,-3 5-16,-4 5 0,-1-5 15,0-3-15,-5 7 0,-1 4 16,-2-7-16,0-6 0,-3 11 15,-1 6-15,1-7 0,-2-6 16,0 8-16,0 3 0,-3-4 16,-2-4-16,-2 8 0,-1 5 0,-1-3 15,-3-4-15,2 9 0,0 7 16,-2-6-16,-2-2 0,1 7 16,0 4-16,-1-2 0,-3-3 15,0 9-15,2 7 0,-5-6 16,-4-1-16,4 5 0,1 5 0,-1-1 15,1-3-15,1 7 16,0 6-16,-1-1 0,1 0 16,0 5-16,2 5 0,-2-3 0,-3 1 15,0 8-15,0 3 0,-6 2 16,-3 0-16,1 2 0,0 2 16,-5 1-16,-5 2 0,5 3 15,0 0-15,-4 1 0,-7 2 16,4 5-16,0 6 0,-10 4 15,-7 4-15,2 5 0,4 1 16,-16 10-16,-8 6 0,2 2 16,1 0-16,-13 17 0,-9 11 0,4 1 15,2-2-15,-8 21 0,-6 14 16,12-3-16,6 1 0,26-30 16,18-19-16,14-15 0</inkml:trace>
  <inkml:trace contextRef="#ctx0" brushRef="#br0" timeOffset="15250.6952">24655 898 0,'0'0'0,"0"0"0,0 0 0,0 0 15,0 0-15,0 0 0,0 0 16,0 0-16,0 0 0,-28-1 0,28 1 16,-30 6-16,30-6 0,-40 12 15,12-3-15,-3 1 0,-2 1 16,-19 7-16,-7 4 16,-9 5-16,3 0 0,-21 11 0,-5 6 15,-5 5-15,9-5 0,-18 13 16,-2 3-16,-21 17 0,23-14 0,6 4 15,3 3-15,18-15 16,13-7-16,-1 3 0,0 2 16,8-7-16,6-5 0,4 2 0,2 0 15,9-7-15,6-7 0,8-2 16,4-4-16,8-3 0,6-4 16,6-3-16,4-3 0,4-3 15,1-2-15,11 0 0,8 1 16,-2-1-16,2 1 0,-4-4 15,11 2-15,-3 0 0,0-1 0,10 3 16,8 3-16,-5-3 0,-2 0 16,10 5-16,7 5 15,-5-3-15,-3 0 0,35 10 0,-1-1 16,-12-1-16,-9-3 0,9 1 16,6 0-16,-10-4 0,-5-3 0,13 3 15,8 1-15,-10-1 16,-5-4-16,10 3 0,9 1 15,-14-1-15,-8-2 0,7-1 16,5-1-16,-9 0 0,-7 0 16,6-1-16,5-2 0,-17-2 0,-13-4 15,-8 3-15,-5-1 0,-5 0 16,-2-2 0,-5-3-16,-4-2 0,-7-1 0,-5 2 0,-5 0 15,-3-2-15,1-2 0,0-3 16,-1 2-16,-1-5 0,0-2 15,-2-3-15,-1-7 0,-3-1 16,-3-5-16,-3 1 0,-4-4 16,-3-1-16,-2-2 0,-2 0 0,-4-5 15,-2-3-15,0-2 16,-1 0-16,-3-9 0,1 1 16,2 0-16,1 0 0,2 1 15,1-3-15,-7-19 0,8 8 0,3 5 16,2 5-16,3 9 0,2 5 15,2 2-15,2-1 0,2 7 16,3 3-16,1 5 0,1 3 16,3 4-16,-1 2 0,2 5 15,-2 4-15,4 8 0,-1 1 16,1 1-16,-2 1 0,0 0 16,-2 1-16,2-1 0,1 0 0,0 0 15</inkml:trace>
  <inkml:trace contextRef="#ctx0" brushRef="#br0" timeOffset="15516.2198">24362 1762 0,'0'0'0,"0"0"0,0 0 0,0 0 15,6 26-15,-6-26 0,0 0 16,3 24-16</inkml:trace>
  <inkml:trace contextRef="#ctx0" brushRef="#br0" timeOffset="26017.4926">6301 5353 0,'0'0'16,"0"0"-16,0 0 0,0 0 0,0 0 15,0 0-15,0 0 0,0 0 16,0 0-16,0 0 0,0 0 15,0 0-15,0 0 0,0 0 16,0 0-16,0 0 0,0 0 16,22-13-16,-22 13 0,0 0 15,0 0-15,26-1 0,-26 1 16,0 0-16,23 1 0,-23-1 16,0 0-16,29 1 0,-19-1 0,2 0 15,1 1-15,1 0 0,-1 0 16,1 0-16,1-1 15,1 1-15,-1-1 0,3 2 0,1-2 16,-1 0-16,1 0 0,6 1 16,2 0-16,-1 0 0,0 0 15,0-1-15,2 0 0,-1 0 16,-1 0-16,2 0 0,3 0 16,-2 1-16,0-1 0,6 1 15,2 1-15,-1-1 0,-2 0 0,1 1 16,2-1-16,-1-1 0,-1 1 15,8 0-15,0 0 0,-3 2 16,-2-2-16,2 1 0,0 0 16,-1 1-16,-1 2 0,2-1 15,0 0-15,0-1 0,-1-1 16,7 1-16,0 0 0,-2 0 16,-1 1-16,3-1 0,0 1 15,-1-1-15,-1-1 0,2-1 0,2 0 16,-3 0-16,-1-1 0,4-1 15,2-1-15,-2 1 0,-4 0 16,11-1-16,2 2 0,-5-1 16,-3 1-16,2-2 0,4 1 15,-2 0-15,-2-1 0,2-1 16,3 2-16,-4-1 0,-2 1 0,28 0 16,-2 0-16,-11-1 15,-8-3-15,4 0 0,2 1 16,-5 1-16,-4-1 0,7 2 0,4 0 15,-7 1-15,-5-1 0,6-2 16,4 2-16,-5-2 0,-2 1 16,4 1-16,3 0 0,-7 0 15,-3-2-15,7 1 0,5 0 16,-4 0-16,-2 1 0,4 0 16,6 1-16,-7-2 0,-4 0 0,6-1 15,5 0-15,-4 1 0,-1 1 16,4 0-16,2 1 15,-7-3-15,-6-2 0,7 3 0,5 2 16,-5 0-16,-4 0 0,6 0 16,4 0-16,-5-1 0,-4 1 15,5 0-15,3-1 0,-5 1 16,-6 1-16,8-1 0,2 0 16,-4-2-16,-5 1 0,6 1 15,5 1-15,-7 1 0,-5 1 16,6 0-16,4 0 0,-4-2 15,-3-1-15,5 1 0,4 1 16,-6 0-16,-5 0 0,7-1 16,4 0-16,-6 0 0,-5 0 0,7 1 15,5 1-15,-7-2 0,-4-2 16,6 4-16,2 1 0,-5-3 16,-5-2-16,6 4 0,4 1 15,-5 1-15,-3-2 0,2 1 16,1-2-16,-4-2 0,-5-3 0,9 3 15,5 1-15,-5 2 0,-5 3 16,5-1-16,3-2 16,-6-1-16,-5-1 0,3 0 0,4 1 15,-7-1-15,-3 1 0,4-1 16,4 1-16,-8 1 0,-5-1 0,5 2 16,3-2-16,-4-1 15,-4-1-15,2 1 0,0 1 0,-3 1 16,-5 1-16,7-2 0,1 2 15,-3-1-15,-3-1 0,0 0 16,1 0-16,-5 2 0,-2-1 16,1 0-16,1 0 0,-4-1 15,-3 1-15,2 0 0,3 2 16,-5-2-16,-5-1 0,-7 0 16,4 1-16,-3 0 0,-1-1 0,3-1 15,2-1-15,-2 3 0,-1 2 16,-1-2-16,1 1 15,-2-2-15,-2 2 0,0-3 0,1-2 16,-5 2-16,0 2 0,1-1 16,-2 1-16,-1-1 0,0 0 0,-1 0 15,0-1-15,-2 0 16,-1 0-16,-2 1 0,1-1 16,-1 0-16,-1 0 0,-1-1 15,0 1-15,-1 0 0,0-1 0,0 1 16,-1-1-16,0 1 0,-2 0 15,2-1-15,-2 1 0,2 0 16,-2 0-16,0 0 0,0 0 16,2-2-16,-2 2 0,0 0 15,0 0-15,0-3 0,0 3 16,0 0-16,0 0 0,0 0 0,0 0 16,0 0-16,0 0 15,0 0-15,0 0 0,0 0 0,0 0 16,0 0-16,0-2 0,0 2 15,0 0-15,0 0 0,0 0 16,0 0-16,0 0 0,0 0 16,0 0-16,0 0 0,0 0 15,0 0-15,0 0 0,-7 0 16,7 0-16,0 0 0,0 0 0,-8-4 16,8 4-16,-3-6 0,3 6 15,-2-4-15</inkml:trace>
  <inkml:trace contextRef="#ctx0" brushRef="#br0" timeOffset="26750.9447">16528 4978 0,'0'0'0,"0"0"0,0 0 16,0 0-16,0 0 0,0 0 15,0 0-15,23 12 0,-23-12 0,0 0 16,26 14-16,-26-14 0,23 10 15,-10-5-15,2 2 0,1 0 16,-2 1-16,2-1 0,0 1 16,1-1-16,0 1 0,2-1 15,1 3-15,4 0 0,-2-1 16,1 2-16,2 0 0,-2 0 16,-1-2-16,0 0 0,1 1 15,-1-1-15,0-1 0,0 0 16,0 1-16,-1 0 0,-1 0 0,5 1 15,1 1-15,-8-3 0,0 0 16,3 2-16,0 1 0,-6-4 16,1 1-16,3 2 0,-1 1 15,-3-3-15,-2-1 0,0 2 16,0-2-16,-1 0 0,0 0 0,-1 0 16,-2-2-16,1 2 0,-1-3 15,0 2-15,-1-2 16,-2 1-16,1-1 0,-2-1 0,1 1 15,-2-1-15,1 0 0,-1 0 16,0-2-16,-1 1 0,0-1 16,-1 2-16,1-2 0,-1 1 15,-2-2-15,2 4 0,-2-4 16,0 4-16,0-4 0,-1 2 16,1-2-16,-2 4 0,-1-3 0,0 2 15,-2 0-15,-3 1 0,-1 0 16,-6 0-16,-6 2 15,-4-1-15,-2 0 0,-11 1 0,-7 0 16,-19 3-16,-3 1 0,-29 3 16,-9-1-16,-19 5 0,1-1 15,-33 8-15,-29 6 0,-52 11 16,30-3-16,-11 6 0,-9 4 16,72-15-16,48-10 0,33-8 0</inkml:trace>
  <inkml:trace contextRef="#ctx0" brushRef="#br0" timeOffset="28151.7869">8081 2757 0,'0'0'0,"0"0"16,0 0-16,30-11 0,-19 8 0,4-1 16,5 2-16,-1 0 0,2 1 15,9 1-15,-2 0 0,2 2 16,-1 3-16,0 2 0,1 2 16,-2 1-16,-2 3 0,4 7 15,-1 7-15,-6-3 0,-5-1 16,-4 1-16,-5 1 0,-6 0 15,-4 1-15,-7 1 0,-3 3 16,-7 0-16,-3 3 0,-7 3 16,-5-2-16,-2-2 0,-1-3 0,0-3 15,0-4-15,1-1 0,7-7 16,2-8-16,4-6 0,8-6 16,6-7-16,5-4 0,7-7 15,2-2-15,1-2 0,1 6 16,-5 6-16,2 2 0</inkml:trace>
  <inkml:trace contextRef="#ctx0" brushRef="#br0" timeOffset="28350.9874">8309 2921 0,'0'0'0,"0"0"0,0 0 16,0 0-16,0 0 15,0 0-15,0 0 0,-22 18 16,22-18-16,-16 31 0,16-31 0,-18 37 16,9-11-16,0 0 0,2 0 15,-2 12-15,1 3 16,1-2-16,2-1 0,-1 10 15,3 2-15,2-5 0,1-3 0,3 4 16,3-4-16,2-8 0,1-7 16,6-10-16,4-7 0,-5-4 0,-2 0 15,-3-3-15</inkml:trace>
  <inkml:trace contextRef="#ctx0" brushRef="#br0" timeOffset="28667.4119">9037 2496 0,'0'0'16,"0"0"-16,0 0 15,4 26-15,-4-26 0,5 30 0,-3-10 16,0 4-16,0 4 0,0 15 15,1 4-15,-2 3 0,0 3 16,0 17-16,0 5 0,-1 8 16,-1-5-16,0 15 0,-1-1 15,-2-8-15,0-5 0,-3 9 0,-1 9 16,-6 13-16,2-17 0,-4-7 16,-3-6-16,0-7 0,0-5 15,4-17-15,1-10 0,3-19 16,3-12-16,0-3 0,4-2 0,2-2 15</inkml:trace>
  <inkml:trace contextRef="#ctx0" brushRef="#br0" timeOffset="28937.826">8908 2482 0,'0'0'0,"0"0"16,0 0-16,-21 4 0,21-4 0,0 0 15,-22 16-15,11-8 0,-1 5 16,-2 1-16,0 2 0,-1 2 16,-2 2-16,-4 7 0,-1 2 15,1-1-15,0 0 0,0-3 16,0 1-16,0 1 0,4-6 0,5-5 15,4-4-15,6-4 0,4-5 16,-1 0-16,0-1 0,-1-2 16</inkml:trace>
  <inkml:trace contextRef="#ctx0" brushRef="#br0" timeOffset="29100.8895">9359 2435 0,'24'10'0,"2"1"0,2 2 16,8 6-16,1 2 0,-1 1 15,1 1-15,-7-4 0,-4-3 16,-4-2-16</inkml:trace>
  <inkml:trace contextRef="#ctx0" brushRef="#br0" timeOffset="29584.1819">10366 3147 0,'0'0'0,"18"-1"0,11-1 0,2-1 16,3-1-16,15 1 0,19-2 16,13 1-16,2 2 0,9 0 15,10 2-15,3-1 0,-13 1 0,37-1 16,1 0-16,-10-1 16,-6-1-16,17-1 0,14 0 15,-28-1-15,-19 2 0,2 1 0,1-1 16,5-1-16,4-4 15,22 1-15,13 0 16,-1 3-16,-1 2 0,-31 2 0,-20 0 0,15-1 16,12-2-16,-17 3 15,-10-1-15,9-1 0,6 1 16,-14-1-16,-9 1 0,4-4 16,4-2-16,-13 1 0,-10 0 0,2 4 15,0 2-15,-12-1 0,-10 0 16,1-1-16,0-2 15,-10 2-15,-4 1 0,-4-1 0,-3-1 16,-7 0-16,-4-1 0,-6-3 16,-3-2-16,-2 3 0,-3 3 0,-1-1 15</inkml:trace>
  <inkml:trace contextRef="#ctx0" brushRef="#br0" timeOffset="30084.1272">14428 2590 0,'0'0'0,"0"0"15,0 0-15,0 0 0,0 0 16,26 9-16,-26-9 0,29 10 16,-29-10-16,40 13 0,-15-4 15,3 0-15,0 1 0,13 3 16,2 0-16,-1 2 0,-1-2 16,11 6-16,-1-1 15,7 2-15,2 1 16,-5-2-16,-3 0 15,2 1 1,3 1-16,-1 2 16,-1 1-16,1 4 0,-9 0 15,-10-5-15,-10-3 0,-3 1 16,-9-1-16,-8-5 0,-4-1 16,-9 1-16,-5 3 0,-12 2 15,-10 3-15,-33 10 16,-27 8-16,-21 12 15,-19 8-15,-18 12 0,5 0 16,-75 54-16,-14 22 0,73-45 16,51-33-16,35-22 15</inkml:trace>
  <inkml:trace contextRef="#ctx0" brushRef="#br0" timeOffset="33517.7821">6081 13657 0,'0'0'0,"0"0"16,0 0-16,0 0 16,0 0-16,0 0 0,0 0 15,0 0-15,0 0 0,0 0 0,0 0 16,0 0-16,24 9 0,-24-9 15,0 0-15,32 3 0,-32-3 16,32 3-16,-15-4 0,3 1 16,1-1-16,2 0 0,2 0 15,3 0-15,0 0 0,11 0 16,1 0-16,0 1 0,0-1 0,10 0 16,0-1-16,0 1 0,-1 2 15,0 0-15,3-1 0,8-1 16,-3-1-16,1 1 0,2-2 15,7 0-15,-5-2 0,2 0 16,1-2-16,-3 3 0,-2 1 16,12 1-16,1 2 0,-4-1 15,-1 0-15,3-1 0,2 0 16,27 1-16,-10 0 0,1 2 0,-2 2 16,-5-2-16,-4-3 0,4 3 15,2 1-15,-3-1 0,-3 1 16,6-2-16,5 1 0,-4-1 15,-1-1-15,3 1 0,3 1 16,-3 1-16,0-1 0,5-1 16,4 0-16,-3-3 0,-1-1 15,13 3-15,8 2 16,12 0-16,8 0 0,-27-1 0,-18-2 16,15 3-16,9 2 15,-12 0-15,-11 0 0,14 0 16,9 0-16,-13-2 0,-8 2 0,11 0 15,10-2-15,-13 2 0,-8 0 16,13-2-16,8 1 0,-13-1 16,-11-2-16,14 1 0,8 0 15,-12-1-15,-9 1 0,12 1 16,7 1-16,-8-1 0,-4 0 0,5-1 16,1-1-16,-3 1 0,-1 1 15,2 3-15,0 1 0,-13-1 16,-11-1-16,17 1 0,10 1 15,-10 0-15,-9-2 0,15 1 16,9-1-16,-8-1 16,-5-2-16,-6-1 0,-4-1 0,0 0 15,-1 1-15,3-3 0,3-2 16,-7 1-16,-4-1 0,3 2 16,2-1-16,-3 2 0,-4 1 0,6 2 15,4 1-15,-9 0 16,-8 1-16,1-1 0,1 1 0,-1 0 15,0 1-15,0 0 0,2 2 16,-4 0-16,-4 0 0,2-2 16,0 0-16,-1 0 0,0 1 15,2-3-15,4-2 16,-7 2-16,-4 2 0,0-3 16,0 0-16,-4-1 15,-2 1-15,-12 0 0,-9 2 0,4 1 16,2 1-16,-9-3 0,-5-3 15,4 3-15,4 2 16,-4 0-16,-3 2 0,0-2 16,-2 1-16,-5-1 0,-5 0 15,-1 1-15,-3 3 0,-10-4 16,-1-2-16,-2-1 0,-1-3 16,-4 0-16,-5-1 15,3 2-15,2 0 0,1 0 16</inkml:trace>
  <inkml:trace contextRef="#ctx0" brushRef="#br0" timeOffset="34034.6166">17408 13261 0,'0'0'0,"0"0"15,0 0-15,0 0 0,0 0 0,0 0 16,0 0-16,26 8 16,-26-8-16,25 10 0,-25-10 15,34 14-15,-17-6 0,3 1 16,2 2-16,0 0 0,0 1 0,9 3 15,1 1-15,0 0 0,0 1 16,1 1-16,1 0 16,4 2-16,-5-1 0,0-1 0,0 0 15,-1-1-15,0-2 0,-2 2 16,-2 1-16,-2-3 0,-3-1 16,-1 0-16,-1-1 0,-3-1 15,-3 0-15,-2-1 0,-2-1 16,-2-1-16,-2-1 0,-3 0 15,-1 0-15,0-2 0,-3 1 0,-1-1 16,-3 0-16,-2 2 16,-4 3-16,-7-1 0,-5 2 15,-2 0-15,-1 2 0,-14 4 0,-4 2 16,-6 2-16,-2 0 0,-5 4 16,-3 1-16,-9 5 0,3-1 0,-14 7 15,1 1-15,-10 4 16,4-2-16,24-11 0,17-9 15,13-6-15</inkml:trace>
  <inkml:trace contextRef="#ctx0" brushRef="#br0" timeOffset="35017.9112">7975 14945 0,'0'0'15,"0"0"-15,0 0 0,0 0 16,0 0-16,23 6 0,-23-6 16,23 1-16,-23-1 0,38-4 15,-13 0-15,1 0 0,0-1 16,12-4-16,2-2 0,4-3 15,4 0-15,3-1 16,3 1-16,10-3 0,-3 3 16,-4 2-16,-6 1 0,7 3 15,-5 3-15,-9 3 0,-7 0 0,-2 5 16,-7 2-16,-10 2 0,-5-1 16,-4 2-16,-5 1 0,-1-2 15,0-2-15,-1-1 0</inkml:trace>
  <inkml:trace contextRef="#ctx0" brushRef="#br0" timeOffset="35251.0514">8540 14953 0,'0'0'0,"0"0"15,0 0-15,0 0 0,0 0 0,0 0 16,1 26-16,-1-26 0,3 24 15,-3-24-15,8 38 0,-4-14 16,1 4-16,0 5 0,3 4 16,2 11-16,0 1 0,3 7 15,1-2-15,1-7 0,-1-5 0,0-1 16,-1-10-16,-2-6 0,-2-6 16,-3-4-16</inkml:trace>
  <inkml:trace contextRef="#ctx0" brushRef="#br0" timeOffset="35600.7942">9267 14471 0,'0'0'0,"0"0"16,0 0-16,0 0 0,0 0 15,18 18-15,-18-18 0,21 25 16,-9-9-16,2 7 0,3 6 16,-1 3-16,2 4 0,6 22 15,2 9-15,3 16 0,0-3 0,5 29 16,-4 7-16,2 15 0,-3-6 16,9 62-16,3 15 0,-8-30 15,-5-23-15,-3-2 0,0-1 16,-5-27-16,-2-16 0,-1-3 15,1-2-15,-1-18 0,-3-13 16,-3-13-16,-2-9 0,-4-13 0,-1-9 16,-5-15-16,-3-10 15,-3-9-15,-2-6 0,2 5 0,3 4 16,0 2-16</inkml:trace>
  <inkml:trace contextRef="#ctx0" brushRef="#br0" timeOffset="35884.5718">9232 14408 0,'0'0'0,"0"0"0,0 0 16,0 0-16,0 0 0,-13 22 16,13-22-16,-10 34 0,3-12 0,1 6 15,-2 4-15,0 2 0,0 2 16,-3 15-16,0 4 16,1 6-16,4-4 0,-1-4 0,2-11 15,0-9-15</inkml:trace>
  <inkml:trace contextRef="#ctx0" brushRef="#br0" timeOffset="36084.8824">9600 14484 0,'0'0'0,"0"0"0,0 0 16,20 10-16,-20-10 0,28 13 15,-7-4-15,1 2 0,2 1 16,10 6-16,5 2 0,0 3 0,2 3 16,1 1-16,-8-5 0,-6-5 15</inkml:trace>
  <inkml:trace contextRef="#ctx0" brushRef="#br0" timeOffset="36284.1679">10921 15633 0,'0'0'0,"5"15"15,5 7-15,7 14 0,2 4 16,-1 1-16,0-2 0,-4-10 15</inkml:trace>
  <inkml:trace contextRef="#ctx0" brushRef="#br0" timeOffset="44035.0015">19833 4574 0,'0'0'0,"0"0"0,0 0 15,0 0-15,0 0 0,0 0 16,0 0-16,0 0 0,-10 20 16,10-20-16,0 0 0,0 0 0,0 0 15,-4 18-15,4-18 16,0 0-16,0 0 0,0 0 0,11 18 16,-11-18-16,0 0 0,0 0 15,21 6-15,-14-4 0,-1-1 16,2 1-16,0 0 0,0 0 15,1-1-15,1-1 0,1 0 16,0 0-16,0-1 0,1-1 16,2-1-16,-1 1 0,0-2 15,2 1-15,2 0 0,-2 0 16,1 1-16,-1 0 0,2 1 16,-2-1-16,0 2 0,-1 0 0,1 2 15,0 0-15,-2 2 0,2 3 16,0 0-16,-5 1 0,-2-1 15,1 5-15,-1 1 0,-3 3 0,-1 1 16,-4 1-16,-2 3 16,-3 0-16,0-1 0,-3 1 15,-2 1-15,-1-1 0,-1 0 0,-4 1 16,1-1-16,0-2 0,0-4 16,1-3-16,1-2 0,2-5 15,1-2-15,2-4 0,1-4 16,2 2-16,-1 0 0,2 0 15</inkml:trace>
  <inkml:trace contextRef="#ctx0" brushRef="#br0" timeOffset="44194.8693">20053 4822 0,'0'0'15,"0"0"-15,0 0 0,0 0 16,0 0-16,0 0 16,0 0-16,-1 27 0,1-27 0,-2 21 15,2-21-15,0 26 0,0-26 0,0 32 16,0-14-16,0-1 15,2 2-15,-1-1 0,1-1 16,0-2-16,1-2 0,1-1 0,-2-2 16,0-1-16</inkml:trace>
  <inkml:trace contextRef="#ctx0" brushRef="#br0" timeOffset="44501.6878">20690 4612 0,'0'0'0,"6"21"16,-6-21-16,9 30 0,-3-11 16,-1 2-16,1 3 0,-2 3 0,1 4 15,-1 11-15,-1 2 0,-2 3 16,-1 3-16,-3 13 0,-2-1 15,-4 13-15,-2 0 0,-2-3 16,-1-2-16,-2 5 0,-2-7 16,2-10-16,-1-7 0,1-4 15,2-11-15,3-10 0,1-8 0,2-8 16,-1-7-16,2-6 0,1-6 16,1 3-16,2 1 0,1 1 15</inkml:trace>
  <inkml:trace contextRef="#ctx0" brushRef="#br0" timeOffset="44718.2117">20730 4743 0,'0'0'0,"-27"24"16,12-9-16,-2 2 0,-2 2 16,2-1-16,0 0 0,-2 1 0,4-2 15,2-4-15</inkml:trace>
  <inkml:trace contextRef="#ctx0" brushRef="#br0" timeOffset="44901.776">20899 4774 0,'0'0'0,"0"0"16,0 0-16,0 0 0,0 0 0,25 11 15,-25-11-15,0 0 16,24 15-16,-24-15 0,19 15 16,-9-6-16,-1 0 0,2 2 15,2 0-15,-2-2 0,-1 0 0,-3-1 16</inkml:trace>
  <inkml:trace contextRef="#ctx0" brushRef="#br0" timeOffset="45386.4943">22282 5037 0,'0'0'0,"0"0"15,24-1-15,-7 0 0,0 1 0,14-1 16,7 1-16,0-1 0,2 0 15,19 0-15,10-2 16,-6 2-16,-4 0 0,11-1 16,7-2-16,-6 0 0,-2-1 0,8 1 15,-3 2-15,-5 0 0,-3-2 16,1-2-16,0 0 0,-3 0 16,-2 1-16,26-2 0,-8 1 15,-8 1-15,-8-1 0,0 1 0,-1 1 16,-7 2-16,-4 1 0,-2-3 15,0 0-15,-3-1 0,0-2 16,-4 1-16,-3 0 0,-2 0 16,-3 0-16,-2 0 0,-1-1 15,-3-3-15,-3-1 0,-10 3 16,1-1-16,-1-1 0,-1-1 0,-4 3 16,-3 2-16,-2 2 0</inkml:trace>
  <inkml:trace contextRef="#ctx0" brushRef="#br0" timeOffset="46084.3348">24784 4440 0,'0'0'0,"0"0"0,0 0 15,27 8-15,-16-5 0,3 3 0,4 0 16,1 2-16,2 1 0,6 3 16,3 2-16,-1 0 0,-1 1 15,1 0-15,0 2 0,3 2 16,-2-1-16,-2 0 0,-2 0 15,-2-1-15,-2-2 0,-3-1 16,0 0-16,-2-1 0,-3-1 0,-1-1 16,-2 0-16,-1-1 15,-2 0-15,-3 0 0,0 2 0,-4-2 16,-1 0-16,-3 2 0,-4 0 16,-4 1-16,-2 2 0,-6 1 15,-3-1-15,-3 0 0,-3 1 0,-8 4 16,-4 1-16,-1-1 15,0-1-15,-8 3 16,-6 2-16,-3 2 0,9-2 16,-3 2-16,5-1 0,4-5 0,4-3 15,5-1-15,3-2 0,4-2 16,4 0-16,3-3 0,3 0 16,1-3-16,3-3 0,3-1 15,1 1-15,2-1 0,0-1 0,3 0 16,-1 0-16,2-1 15,1 1-15,0-1 0,2 0 0,-3 3 16,3-3-16,-2-1 0,2 1 16,0 0-16,-1-3 0,1 3 15,0 0-15,0 0 0,0 0 16,0 0-16,0 0 0,0 0 16,0 0-16,0 0 0,0 0 15,0 0-15,0 0 0,0 0 16,1-2-16,-1 2 0,2-3 0,-2 3 15,3-3-15,-2-1 0,1-2 16,2-2-16,3-5 0,-2 2 16,0 2-16,-1 1 0</inkml:trace>
  <inkml:trace contextRef="#ctx0" brushRef="#br0" timeOffset="67902.6096">7917 13247 0,'0'0'0,"0"0"15,0 0-15,0 0 0,0 0 0,0 0 16,0 0-16,0 0 0,0 0 15,0 0-15,0 0 0,0 0 16,0 0-16,0 0 0,12-19 16,-12 19-16,25-10 0,-25 10 15,37-17-15,-15 6 0,2-3 0,8-3 16,5-2-16,-2 0 16,0-1-16,-1-1 0,5-2 0,1-3 15,0 2-15,5-4 0,-2 1 16,-4 2-16,-3 3 0,-1-1 15,1-4-15,-2 1 0,0 0 16,4-5-16,1-2 0,0-1 16,-1 1-16,10-2 0,0 2 15,-1 0-15,-2 1 0,12-15 16,4-5-16,-4 3 0,-3 5 0,28-24 16,-4 5-16,-10 5 0,-6 4 15,2 0-15,3-1 16,-6 3-16,-4 3 0,5-6 0,2-4 15,-8 7-15,-5 4 0,5-2 16,5-5-16,-4 4 0,-2 4 16,1-7-16,3-2 0,-7 4 0,-5 7 15,7-6-15,5-2 16,-7 5-16,-3 3 0,4-7 16,2-3-16,-4 4 0,-3 3 0,6-8 15,5-5-15,-5 7 0,-4 5 16,7-4-16,1-3 0,-5 3 15,-6 4-15,5-4 0,2-2 16,-3 2-16,-4 3 0,3-3 16,0-3-16,-3 7 0,-2 3 0,5-6 15,2-2-15,-5 4 16,-3 3-16,5 0 0,4-1 0,-6 1 16,-2 2-16,5-8 0,3-6 15,-6 8-15,-4 5 0,5 0 16,2-2-16,-3 0 0,-4 1 15,3-1-15,2 1 0,-2 5 16,-3 3-16,1-6 0,0-6 16,-1 5-16,-1 3 0,2-3 15,2-2-15,-3 3 0,-2 4 0,2-6 16,2-7-16,-2 5 16,-2 4-16,2-2 0,2 0 0,-4 2 15,-3 4-15,2-4 0,1 0 16,-3 4-16,-1 2 0,6-2 15,4-5-15,-4 5 0,-2 2 0,3-2 16,2-2-16,-3 7 16,-2 1-16,3-1 0,4-1 15,-6 2-15,-4 1 0,4-2 16,2 0-16,-4 1 0,-3-1 0,4 0 16,3-1-16,-3 2 0,-4 3 15,3-4-15,2 0 0,-3 4 16,-3 1-16,3-3 0,0-5 15,-3 6-15,-3 1 0,1 0 16,1 1-16,-2 1 0,-2 3 0,1-2 16,0 0-16,-2 1 15,-3-1-15,4 1 0,3-1 16,-3 3-16,-3 2 0,3-1 16,2 1-16,-2 1 0,-4 2 0,0-3 15,-2 1-15,-8 10 0,0 1 16,2-3-16,2-2 0,-1 0 15,-2 3-15,2-4 0,1-1 16,-1 2-16,0 2 0,1-2 16,2-3-16,-4 4 0,0-1 0,3-2 15,2-2-15,0 1 16,-1 1-16,3-3 0,0-2 16,-2 2-16,1-2 0,-2 4 0,0 0 15,-1 1-15,-2-1 0,0 1 16,-1-2-16,0 2 0,-1 2 15,1-1-15,-1 0 0,-2 3 16,-1-1-16,2 1 0,0-2 16,0 1-16,-1 0 0,3-1 15,1-1-15,0 1 0,0 0 16,1-1-16,0 0 0,-2 0 0,0 0 16,1 1-16,1-1 15,-1 1-15,-3 3 0,1-1 0,0 0 16,-2-1-16,0 1 0,-3 1 15,0 1-15,-2 3 0,-1 1 16,0-2-16,-1 2 0,0-1 16,-2 1-16,1 3 0,-1 2 15,-2 0-15,0 1 0,-2 1 16,-1-2-16,0 3 0,-2 1 0,1-3 16,-1 1-16,-2 0 0,-2-1 15,-3 1-15,-2 1 0,2 0 16,-1 1-16,1-2 0</inkml:trace>
  <inkml:trace contextRef="#ctx0" brushRef="#br0" timeOffset="68468.3351">15681 5617 0,'0'0'0,"0"0"0,0 0 0,0 0 16,0 0-16,0 0 0,0 0 16,30 6-16,-30-6 0,23 5 15,-23-5-15,32 6 0,-14-5 16,2 0-16,3 1 0,0 0 16,1-2-16,4 1 0,2-1 15,6 0-15,-2-1 0,-1 1 0,0 0 16,-2 0-16,-3 1 0,4-1 15,-4 1-15,-1 2 0,-4-2 0,-1 1 16,-1 0-16,-2 1 16,-2 1-16,-1 0 0,-2 2 15,-3-2-15,-1 1 0,-1 1 0,0 3 16,-3-1-16,0 2 0,-2 2 16,-2 3-16,-2 2 0,-2 0 15,-4 2-15,-5 3 16,-3 1-16,-1 3 0,-10 10 0,-6 3 15,-1 0-15,-1 2 0,-11 13 16,-4 2-16,4 0 0,2-4 16,-6 10-16,0 0 0,8-10 0,11-15 15,8-10-15</inkml:trace>
  <inkml:trace contextRef="#ctx0" brushRef="#br1" timeOffset="85969.4351">7451 5836 0,'0'0'16,"0"0"-16,0 0 0,0 0 0,0 0 15,0 0-15,0 0 16,0 0-16,0 0 0,0 0 0,0 0 15,0 0-15,0 0 0,0 0 16,-3 18-16,3-18 0,0 0 16,20 26-16,-20-26 0,18 25 15,-18-25-15,18 29 0,-7-13 16,2 1-16,0 0 0,3 6 16,3 2-16,-1 0 0,-1 0 0,2 1 15,0 2-15,0-3 0,-1 1 16,8 8-16,-1 1 15,-1 0-15,-1-2 0,6 7 0,2 2 16,-1-3-16,-2-1 0,3 1 16,3 3-16,-2-3 0,0 0 15,8 8-15,2 3 0,-1-5 16,-4-3-16,10 8 0,-1 2 16,-1-5-16,-2-3 0,2 2 0,2 2 15,15 12-15,-6-8 0,-4-2 16,1-1-16,-4-2 0,-2-3 15,5 5-15,4 3 0,-7-4 16,-4-5-16,6 5 0,4 4 16,-6-6-16,-2-1 0,3 3 15,4 5-15,-3-6 0,-2-3 16,4 0-16,3-1 0,-2-1 16,-1-2-16,5 4 0,5 2 0,-5-3 15,-2-2-15,6 4 16,6 3-16,-7-3 0,-2-2 0,4 3 15,4 3-15,-4-1 0,-5-2 16,7 2-16,4 3 16,-8-5-16,-2-4 0,4 7 0,4 2 15,-3-2-15,-2-3 0,4 6 16,2 3-16,-7-5 0,-6-2 16,9 9-16,6 6 0,-8-11 0,-8-7 15,2 7-15,2 3 16,-4-5-16,-1-3 0,5 4 0,6 3 15,-6-5-15,-2-4 0,4 2 16,4 4-16,-3-3 0,-4-4 16,5 5-16,3 0 0,-6-3 0,-2-2 15,3 5-15,5 3 16,-5-4-16,-4-3 0,7 6 16,5 5-16,-4-4 0,-2-3 0,4 4 15,4 3-15,-9-3 16,-3-2-16,4 5 0,5 3 15,-6-6-15,-3-6 0,2 6 0,3 2 16,-6-5-16,-3-4 0,5 0 16,2-2-16,-5-2 0,-3-2 15,5 4-15,3 3 0,-6-5 16,-2-3-16,5 3 0,6 2 16,-4-3-16,-4-4 0,5 4 15,2 0-15,3 2 0,1 2 16,11 2-16,9 2 0,-16-9 15,-11-5-15,-1-3 0,-1-1 16,1-1-16,-2-2 0,1 4 0,2 2 16,-4-2-16,-1-3 0,-1-1 15,0 0-15,-4-2 0,-3-1 16,3 1-16,2 1 0,-5-4 16,-2-2-16,4 3 0,2 2 15,-4-3-15,-1-3 0,0 1 16,-1 0-16,-2-1 0,-1 0 15,-1-1-15,1 1 0,0-3 0,-1-1 16,0 0-16,0-1 16,-4-2-16,-2-2 0,0 1 0,-1 3 15,-4-4-15,-4-1 0,-1-1 16,0-1-16,-3-1 0,-1-1 16,-10-2-16,1 0 0,-1 0 15,0 0-15,-2-1 0,-1 1 16,0-2-16,-1-3 0,-5-2 15,-1-1-15,-2-5 0,-2-3 0,-4-2 16,-1-2-16,3 6 0,0 2 16,2 0-16</inkml:trace>
  <inkml:trace contextRef="#ctx0" brushRef="#br1" timeOffset="87653.0707">6098 13864 0,'0'0'0,"0"0"0,0 0 15,0 0-15,0 0 0,0 0 0,0 0 16,0 0-16,0 0 0,0 0 15,0 0-15,0 0 0,0 0 16,33-3-16,-33 3 0,27 2 16,-27-2-16,37 2 0,-12-2 15,0 1-15,0-1 0,4 0 16,6 0-16,9 0 0,-2-1 16,14 2-16,0 1 0,-1-1 15,-1 0-15,12 1 0,2 1 16,-7-1-16,-3 0 0,11 0 0,2 0 15,-6-1-15,-2 2 0,9-1 16,3-1-16,-6-1 16,-7 0-16,8 0 0,5 0 0,1-1 15,-5-2-15,27 0 0,-4-1 16,-9 0-16,-6 1 0,4 0 16,4 0-16,-6 0 0,-4-2 0,4 3 15,6 1-15,-7 0 16,-3-1-16,8 1 0,5 1 15,-8 0-15,-3 0 0,7 1 0,5 2 16,-7-2-16,-6 0 0,10-1 16,7-1-16,-7 0 0,-4 0 15,8-3-15,6-1 0,-9-1 16,-6 1-16,7-1 0,7 2 0,-9 2 16,-4 1-16,8-2 0,3-1 15,-7 0-15,-7 2 0,7 0 16,6 0-16,-7 0 0,-4 2 15,6 0-15,5 2 0,-7-2 16,-4 0-16,7 1 0,7 1 16,-9-2-16,-5-1 0,8 1 15,6 0-15,-8 0 0,-8 0 16,6-1-16,4-3 0,-10 3 0,-5 1 16,7-2-16,4 1 15,-6 0-15,-5 0 0,8 0 0,4 0 16,-7-1-16,-2 2 0,4-1 15,7-1-15,-9 1 0,-2 2 16,5 0-16,6-1 0,-8 2 16,-4 0-16,6-1 0,6 1 15,-10 1-15,-5 0 0,6 1 16,2-1-16,-6 2 0,-7-1 0,8 0 16,5 0-16,-7-1 0,-4 0 15,6-1-15,5-1 0,-8 0 16,-6 0-16,7 1 15,5-1-15,-7-2 0,-5-1 0,6 0 16,4 1-16,-7 1 0,-6 1 16,5 0-16,2-1 0,-6 1 15,-3 1-15,5 0 0,6 2 16,-9-1-16,-5-1 0,4 0 16,2 3-16,-6 0 0,-5-1 0,4 2 15,1-1-15,-4-2 16,-6-1-16,4 2 0,3 1 0,-5 1 15,-4 1-15,3-2 0,1 2 16,-7-1-16,-4-1 0,1 0 16,0 0-16,-5-1 0,-4-1 15,1 0-15,0 0 0,-4 1 16,-4 2-16,0-2 0,1-1 16,-4-1-16,-3 0 0,0-2 15,0 0-15,-10 1 0,1 0 0,4 1 16,0-2-16,0 0 0,-1 0 15,3 0-15,0 1 0,0-1 16,-1 1-16,-2-1 0,3 0 16,-2 0-16,0-1 0,-1 2 15,1 0-15,-1 0 0,-2 0 16,0 1-16,1 0 0,-3 0 0,0 0 16,1 3-16,0 0 0,-2 2 15,-2 0-15,-3-1 0,-1-2 16,1 0-16</inkml:trace>
  <inkml:trace contextRef="#ctx0" brushRef="#br1" timeOffset="105569.9723">3610 3441 0,'0'0'0,"0"0"15,0 0-15,0 0 0,0 0 0,0 0 16,0 0-16,28 2 0,-28-2 16,29 1-16,-29-1 15,45 1-15,-18 0 0,5-2 16,4 0-16,3 0 0,1-1 0,15-3 15,3 1-15,8-1 0,-7 0 16,6-1-16,-6 2 0,-11-1 16,-6 2-16,-8 2 0,-5 0 15,-8-2-15,-6 2 0,-1-1 16,-6 0-16,-4 0 0,-1-2 0,-6 0 16,-3-3-16,-3 0 0,-2 0 15,-3-4-15,-4-1 0,0-3 16,-1 0-16,-3-5 0,-2-4 15,0-1-15,-1-3 0,6 6 16,4 4-16,2 3 0</inkml:trace>
  <inkml:trace contextRef="#ctx0" brushRef="#br1" timeOffset="105970.2581">4002 2984 0,'0'0'0,"0"0"16,0 0-16,0 0 0,0 0 0,0 0 15,-16 21-15,16-21 0,-6 20 16,6-20-16,-3 34 0,0-14 15,2 3-15,1 6 0,1 4 16,2 12-16,-2 2 0,1 6 16,0 2-16,1 15 0,1-1 15,-3 15-15,1-1 0,-2 7 16,-2-8-16,-2 8 0,-1-8 16,1-9-16,-3-7 0,-3 20 15,-1-12-15,0-12 0,-1-7 0,-1-14 16,0-6-16,-1-10 0,1-4 15,0-7-15,-4-2 0,8-9 16,-1-3-16,-2-4 0,0-3 16,2 0-16,0-2 0,1-3 15,3-2-15,-1-1 0,4-3 0,4-6 16,5-3-16,1-3 0,4-2 16,3-4-16,4-1 15,2-3-15,2-1 0,9-10 16,0-2-16,2 2 0,1 1 0,7-11 15,1-2-15,-2 3 0,-5 3 16,2-2-16,-1 0 0,1-21 16,-14 8-16,-6 22 0,-6 16 15,-4 11-15</inkml:trace>
  <inkml:trace contextRef="#ctx0" brushRef="#br1" timeOffset="106170.276">4766 2702 0,'0'0'0,"0"0"0,22-10 0,-9 7 16,0 1-16,5 0 0,3-1 16,8 2-16,0 1 0,1 1 15,1 2-15,-2 0 0,-2 1 0,2 3 16,0 2-16,-4-1 16,-3 1-16,-3 0 0,-5 3 15,-3 2-15,-3-1 0,-8 1 16,-8-1-16,3-3 0,0-1 0,1-3 15</inkml:trace>
  <inkml:trace contextRef="#ctx0" brushRef="#br1" timeOffset="106739.4254">4818 3119 0,'0'0'16,"0"0"-16,0 0 0,-17 26 0,8-15 16,-1 4-16,0 3 0,-3 3 15,1 1-15,-6 9 16,0 4-16,-1-1 0,1 1 15,3-5-15,2-5 0,4 1 16,3-3-16,6-7 16,6-4-16,9-9 0,14-6 0,2-4 15,7-3-15,7-5 0,5-2 16,-2 1-16,-3 1 0,1 0 16,-6 3-16,-9 5 0,-7 2 15,-7 5-15,-5 4 0,-12 3 16,-4 4-16,-14 7 0,-11 10 15,-2-1-15,-1 2 0,-8 8 16,-3 6-16,-6 1 0,5-2 0,0-2 16,7-6-16,11-6 0,7-5 15,9-6-15,7-6 16,8-6-16,4-2 0,14-9 16,11-6-16,-2-1 0,6-2 0,9-3 15,1-3-15,-6 5 0,-5 0 16,-2 4-16,-4 3 15,-11 5-15,-2 4 0,-5 5 16,-6 5-16,-11 9 16,-6 6-16,-8 4 15,-7 4-15,-8 12 0,-11 10 16,3 3-16,-2 3 16,4 3-16,6-7 0,12-8 15,9-8 1,12-7-16,6-6 0,16-10 15,10-6-15,6-7 16,-1-4-16,8-8 16,5-7-16,4-7 15,3-7-15,-13 7 16,-12 5-16,-7 5 0</inkml:trace>
  <inkml:trace contextRef="#ctx0" brushRef="#br1" timeOffset="107019.6899">5551 3163 0,'0'0'0,"0"0"0,0 0 15,0 0-15,-10 35 0,10-35 16,-9 33-16,6-12 15,2 4-15,2-1 16,5 2-16,2-4 0,2-3 16,5-6-16,6-3 15,14-9-15,8-7 16,0-7-16,4-8 0,5-8 16,5-9-16,-2-1 15,-8 9-15,-10 5 0</inkml:trace>
  <inkml:trace contextRef="#ctx0" brushRef="#br1" timeOffset="107919.6717">6015 2995 0,'0'0'0,"-12"9"0,-5 4 16,-8 10-16,-11 10 15,-14 15-15,-2 6 16,-3 8-16,8-5 16,5-2-16,14-12 15,14-10-15,12-8 16,18-8-16,16-6 15,6-2-15,4-3 16,-7 3-16,-4 2 0,-12 6 16,-7 6-1,-20 13-15,-14 11 16,-18 13-16,-16 10 16,-8 5-16,-8 2 15,6-7 1,4-8-16,9-9 0,16-15 15,9-13-15,14-11 16,24-20-16,18-13 16,13-9-16,15-7 0,17-11 15,16-7-15,7 1 16,-5 5-16,-14 10 0,-11 8 0,21 1 16,-14 13-1,-23 16-15,-14 12 16,-18 12-16,-14 7 0,-15-2 15,-10 9 1,-17 13-16,-12 8 16,-7-4-16,-8 0 0,10-15 15,7-10-15,-1-11 16,3-8-16,6-18 16,5-13-16,21-25 15,14-17-15,8 0 16,5-2-16,1-2 15,2 1-15,-3 7 0,-1 4 16,-2 16-16,-3 12 0,-2 11 16,2 8-16,3 11 15,1 7-15,-2 6 16,-1 7-16,-2 14 16,-3 10-16,-6 1 15,-5 7-15,-2 2 0,0-5 16,0-8-16,2-7 15,2-11-15,4-10 0,2-10 16,2-6-16,20-22 0,15-14 16,-2-2-16,6-5 0,12-17 15,7-7-15,-9 9 0,-7 7 16,0-1-16,-3 3 16,-6 11-16,-10 13 15,-10 13-15,-4 4 0,-1 12 0,-1 6 16,-3 3-16,-4 6 0,-2 6 15,-1 6-15,0 0 0,-2 2 16,-4 4-16,0 5 0,0-2 16,0-2-16,0 0 0,-2 1 15,2-9-15,2-4 0,-2-6 16,3-6-16,1-10 16,0-6-16,4-13 15,3-8-15,2-18 0,5-17 0,-4 14 16,-1 7-16,0 9 0</inkml:trace>
  <inkml:trace contextRef="#ctx0" brushRef="#br1" timeOffset="108170.4919">6577 2978 0,'0'0'0,"0"0"15,0 0-15,-3 27 0,3-27 16,-2 34-16,1-7 0,-2 2 15,2 1-15,1 18 0,0 3 16,0 16-16,0 4 0,4 21 16,-1 7-16,0-4 0,1-3 0,0 22 15,-1 20-15,2 43 16,-4-16-16,-2 15 16,-2 10-16,1 0 15,0 0-15,3-33 0,2-26 16,4-8-16,3-6 15,-2-36-15,-5-23 0,0-18 16</inkml:trace>
  <inkml:trace contextRef="#ctx0" brushRef="#br1" timeOffset="108509.397">7141 2717 0,'0'0'0,"0"0"16,0 0-16,33 4 15,-33-4-15,38 7 0,-11 1 0,0 0 16,1 1-16,7 3 0,-1 3 16,-4 0-16,-2 2 0,-5 8 15,-8 4-15,-9 1 16,-10 1-16,-11 6 0,-10 4 16,-4 7-16,-3 7 0,1-4 0,7-10 15,5-9-15</inkml:trace>
  <inkml:trace contextRef="#ctx0" brushRef="#br1" timeOffset="109470.1347">6889 3460 0,'0'0'15,"0"0"-15,0 0 0,0 0 16,0 0-16,0 0 0,33-18 16,-8 4-16,5-1 0,9-5 15,4-2-15,0 1 0,0 0 16,11-5-16,9-4 0,1 0 16,-10 3-16,-10 6 0,-11 4 15,-8 5-15,-6 3 0,-9 6 0,-6 4 16,-9 6-16,-5 5 0,-4 1 15,-4 4-15,-4 3 0,0 4 16,-7 9-16,1 3 0,1 2 16,2 1-16,3 1 0,2 3 15,1 3-15,3-2 0,2-3 0,3-4 16,4-5-16,1-5 0,2-4 16,0-5-16,1-3 0,1-5 15,2-5-15,-2-2 0,2-3 16,-1 1-16,1-6 0,0-3 15,3-7-15,-1-3 0,4-8 16,1-4-16,3-2 0,-1-3 0,2 3 16,1 0-16,0 2 15,-2 5-15,-2 7 0,-4 6 16,0 3-16,-4 2 0,-4 10 0,-6 5 16,-2 6-16,-4 1 0,-1 3 15,0 0-15,2-2 0,3-2 16,3-4-16,4-2 0,2-2 15,3-2-15,5-3 0,7-3 16,5-3-16,4-2 0,5-2 16,4-2-16,1 2 0,0-3 0,-2 6 15,2 3-15,-5 4 0,-4 2 16,-8 4-16,-3 3 0,-7 4 16,-4 3-16,-6 4 0,-6 3 15,-6 4-15,-3 4 0,-11 11 16,-5 3-16,-4 1 0,-1 2 15,-9 7-15,2-1 0,6-7 16,5-6-16,6-8 0,9-7 16,8-10-16,5-5 0,6-8 15,7-6-15,10-7 0,9-6 0,14-12 16,11-7-16,7-5 0,7-3 16,5-2-16,7-2 0,7-1 15,-5 4-15,22-7 0,-17 13 16,-24 13-16,-14 7 0,-11 13 15,-9 7-15,-9 6 0,-8 6 16,-9 8-16,-4 6 0,-5-8 16,-2 4-16,-10 5 0,-6 5 15,-7 0-15,-2 2 0,-7 5 16,-5 2-16,-2-1 0,-3-2 0,-27 14 16,9-12-16,14-14 0,8-8 15,7-10-15,7-6 0,12-10 16,9-6-16,10-10 0,7-6 15,1-3-15,0 0 0,-1 12 16,-2-3-16,7-1 0,2 0 0,4 5 16,4 4-16,-2 6 15,2 2-15,-1 4 0,2 3 16,-3 4-16,2 1 0,8 2 16,6 5-16,2 0 0,6 3 0,5 0 15,5 3-15,3-2 0,2 1 16,11 1-16,0-2 0,-4-2 15,-1-4-15,2-2 0,-3-3 16,-6-7-16,-5-4 0,-4-9 16,-4-8-16,-6-8 0,-6-5 0,-7 8 15,-4 8-15,-6 6 0</inkml:trace>
  <inkml:trace contextRef="#ctx0" brushRef="#br1" timeOffset="109737.1423">8168 2888 0,'0'0'16,"0"0"-16,0 0 0,0 0 16,8 25-16,-8-25 0,8 28 15,-4-10-15,1 1 0,0 3 0,-1 3 16,1 2-16,-2 0 0,-1 7 15,-1 1-15,-1-5 0,-2-3 16,-2 2-16,-1-4 0,0-9 16,-1-3-16,2-12 0,1-6 15,-1-7-15,1-7 0,0 4 16,0 2-16,1 2 0</inkml:trace>
  <inkml:trace contextRef="#ctx0" brushRef="#br1" timeOffset="110738.2592">8448 2671 0,'0'0'0,"0"0"0,0 0 16,0 0-16,0 0 0,0 0 0,-3 33 16,3-33-16,-10 30 0,2-11 15,-1 1-15,-1 2 0,0 0 0,1-1 16,-1-2-16,0 3 0,0-3 16,4-5-16,3-3 0,3-4 15,3-3-15,11-4 16,10-4-16,9-2 0,4-2 0,3 1 15,2-2-15,8 3 0,-2-1 16,1 5-16,-9 2 0,-9 3 16,-8 3-16,-11 2 0,-7 5 15,-12 2-15,-8 2 0,-11 6 16,-7 3-16,-6 5 0,-6 1 0,-11 4 16,-5 5-16,-14 8 15,-2 1-15,-16 13 0,-2 1 16,-28 17-16,20-12 0,27-22 15,18-13-15,22-10 0,16-7 0,14-13 16,8-8-16,11-4 0,7-3 16,33-17-16,23-9 15,5-3-15,2 0 0,11-5 0,4-1 16,-10 8-16,-9 7 0,-10 8 16,-7 6-16,-15 4 0,-8 4 0,-14 5 15,-7 5-15,-9 3 0,-6 2 16,-10 5-16,-5 3 15,-9 5-15,-3 1 0,-15 7 16,-8 3-16,17-10 0,-2 1 0,-5 7 16,-4 3-16,-4 6 0,3 0 15,-13 13-15,5-1 0,13-11 16,7-7-16,11-7 0,9-4 16,7-9-16,4-5 0,9-7 0,5-3 15,12-2-15,8-5 0,6-5 16,8-7-16,3 3 0,1-2 15,8 0-15,-3 2 0,-9 4 16,-7 6-16,-10 4 0,-8 3 16,-9 6-16,-5 4 0,-13 7 15,-10 5-15,-5-1 0,-6 3 0,-9 3 16,-8 4-16,-3 2 16,-3 3-16,-3-1 0,1 3 15,2-4-15,6-5 0,13-6 16,8-4-16,8-6 0,5-8 0,13-1 15,7 0-15,10-8 0,9-4 16,10-6-16,8-2 0,3-1 16,4 0-16,-2 2 0,2 2 15,-1-1-15,-7 2 0,-7 4 16,-6 2-16,-7 4 0,-6 1 0,-8 5 16,-5 3-16,-9 5 15,-5 3-15,-13 5 0,-8 4 0,-9 0 16,-6 2-16,-11 4 0,-7 3 15,-5 3-15,-3 1 0,-12 9 16,-2 0-16,8-1 0,6-2 16,-19 9-16,18-9 0,21-12 15,14-10-15,16-9 0,9-7 16,7-2-16,4-1 0,5-1 16,5-2-16,9-1 0,8-3 0,5-3 15,9-5-15,4 0 0,1 0 16,8 0-16,3 2 0,8-3 15,-3 4-15,1 0 0,2 2 16,22-3-16,-11 2 0,-5 4 16,-3 1-16,-6 5 0,-3 1 0,-3 1 15,-2 1-15,-3-1 0,-2 0 16,-15 0-16,-14 0 0,-8 0 16</inkml:trace>
  <inkml:trace contextRef="#ctx0" brushRef="#br1" timeOffset="110917.7834">10504 3867 0,'0'0'0,"0"0"15,0 0-15,0 0 0,0 0 0,0 0 16,0 0-16,-32 10 0,32-10 15,0 0-15</inkml:trace>
  <inkml:trace contextRef="#ctx0" brushRef="#br1" timeOffset="122138.9871">6039 6178 0,'0'0'0,"0"0"0,0 0 0,0 0 16,0 0-16,0 0 0,0 0 15,0 0-15,-27-12 0,27 12 16,0 0-16,-25-6 0,25 6 16,-21-2-16,7 2 0,-2 1 15,-2 1-15,-2 2 0,-2 1 16,-1 1-16,-1 0 0,-8 5 0,-4 1 16,1 1-16,1 1 0,-10 6 15,0 1-15,0 1 0,1 1 16,-3 1-16,-1 3 0,-7 4 15,3 1-15,-3 2 0,-2 3 16,-1 3-16,3-2 0,-9 6 16,0-2-16,7-3 0,5-2 15,-2 1-15,-1 2 0,8-4 16,4-3-16,-20 16 0,5-4 0,11-9 16,7-7-16,2-2 0,2-3 15,9-3-15,2-4 0,7-4 16,4-2-16,8-7 0,2 1 15,2-3-15,1-2 0,0 4 16,1-2-16,4 1 0,1 0 16,1 1-16,-1-1 0,8-1 15,3-1-15,0 0 0,-2 0 0,7-1 16,4 0-16,-1 0 0,4 0 16,2 2-16,4-2 0,7 1 15,0-1-15,5 1 0,5-1 16,-4 1-16,2 1 0,11 1 15,5 1-15,-3-2 0,-3 2 0,14-1 16,3 1-16,-7 1 16,-6 0-16,2 2 0,3 1 15,21 3-15,-13-1 0,-3-3 0,-2 1 16,-9-4-16,-8 1 0,4 1 16,0 1-16,-4-1 0,-4-2 15,0-2-15,0-3 0,-5 3 16,-2 0-16,-3 2 0,1 1 15,-7-4-15,-3 0 0,-1-2 16,0 0-16,-8-4 0,-2 0 0,-1 3 16,-2 1-16,-11-1 15,0 0-15,-3-2 0,-1 0 0,-2 1 16,-1-1-16,0-3 0,0-3 16,-2 2-16,-1-3 0,-2-5 15,-3-3-15,0 2 0,-1 0 16,-3-4-16,-1-2 0,-3 0 15,-1 0-15,-7-7 0,-1-3 16,1 3-16,1 1 0,-3-3 16,-1-2-16,0 0 0,0 2 0,-5-5 15,1-2-15,2 4 0,3 2 16,-6-1-16,1-1 0,0 1 16,2 3-16,1 0 0,-2-2 15,2 2-15,3 1 0,-4-2 16,2 1-16,5 5 0,2 2 15,-4-4-15,1 1 0,5 5 0,1 4 16,0 0-16,0 0 16,2 2-16,0 1 0,3 3 15,-1 0-15,4 4 0,-1 2 0,4-1 16,0 2-16,3 2 0,0 1 16,-1 5-16,-1 4 0,1-2 15,2 0-15,0-1 0</inkml:trace>
  <inkml:trace contextRef="#ctx0" brushRef="#br1" timeOffset="122377.7679">6061 6354 0,'0'0'0,"0"0"0,0 0 16,0 0-16,0 0 0,0 0 0,0 0 16,22 14-16,-22-14 0,0 0 15</inkml:trace>
  <inkml:trace contextRef="#ctx0" brushRef="#br1" timeOffset="133154.6371">21802 10324 0,'0'0'0,"0"0"16,-18-9-16,4 3 0,0 0 16,-8-3-16,-5-2 0,1 2 15,-2-3-15,-9 0 0,-3 1 16,2 1-16,0 1 0,-3 0 15,-3 0-15,-5 0 0,2 2 0,-1 0 16,-2 2-16,4 0 16,2 0-16,-10-2 0,0 1 0,3 1 15,4 2-15,-3 0 16,-2 0-16,4 3 0,1 1 0,-2 1 16,-4 1-16,3 0 0,4 2 15,-9 0-15,-1 1 0,4-1 16,3 0-16,-1 2 0,-2 3 15,4-2-15,4 1 0,-3 2 16,-3 0-16,5-1 0,3 1 0,-2 1 16,-2 2-16,2 0 0,2 0 0,-8 2 15,1 2-15,8-1 16,2 1-16,-7 5 0,-3 4 16,12-7-16,3-1 0,-18 9 15,6-2-15,20-11 0,1 0 16,-2 4-16,0 1 0,3-1 15,2 1-15,-4-1 0,0 2 16,2-1-16,0 1 0,1 3 16,0 3-16,0-2 0,0-1 0,1 5 15,1 3-15,6-7 16,3-3-16,0 2 0,0 1 0,2 0 16,2-1-16,3 1 0,0 0 15,2-3-15,1-1 0,1 2 16,1 1-16,1-2 0,1 0 15,1-2-15,2 0 0,-1 0 0,2-2 16,0 4-16,3 0 16,0-1-16,1-1 0,2 4 0,1 2 15,1-3-15,-1 1 0,2 2 16,2 1-16,-2-2 16,1-2-16,3 2 0,5 3 15,-2-4-15,-1-2 0,0-1 0,1-1 16,1 0-16,0-2 0,2-1 15,3 0-15,-1 0 0,1-1 16,1-1-16,2 3 0,-2-3 0,1-1 16,1 0-16,0 0 15,0 1-15,0 1 0,0-1 0,3 0 16,-1-1-16,0 0 0,1-2 16,1-1-16,0 1 0,1-1 15,6 1-15,0-1 0,-2-1 16,0 1-16,1-4 0,1-2 15,-2 0-15,1 0 0,2-2 16,1 0-16,-1 1 0,0 0 0,1 0 16,2-1-16,-1 0 0,0 0 15,1-1-15,2 0 0,-2 1 16,0 1-16,8 0 0,0 1 16,-2-3-16,-1-2 0,1-1 15,1 0-15,-3-2 0,0-2 16,3 3-16,2 0 0,-3-1 15,-1 1-15,4-1 16,3-1-16,-4 0 0,-3-1 0,22-3 16,-6 1-16,-9-1 0,-5-1 0,1 1 15,0 1-15,-1-2 0,-2 0 16,0-2-16,2-2 0,-5 0 16,-1 0-16,3 1 0,1-2 15,-4 3-15,-2 1 0,1-4 16,-1 0-16,-2 2 0,-1 0 15,1-1-15,1 0 0,-1-2 16,-2-1-16,0-1 0,1 0 16,-1-4-16,0-1 0,-3-3 15,1-2-15,-17 12 0,2-3 0,6-6 16,0-1-16,-6 2 0,-1 1 16,3-4-16,-1-2 0,-2 1 15,-1-1-15,-2-1 0,0-2 16,-4 0-16,-2 1 0,-1 1 15,-1 0-15,-1 1 0,-1-1 16,-1-4-16,-1-1 0,-3 5 16,-1 2-16,1-3 0,-2 0 15,-2 1-15,-1-1 0,-2-1 16,-1 0-16,-1-1 0,0 2 0,-3-1 16,-1-1-16,-1 3 0,-1 1 15,-2-2-15,-3 0 16,1 2-16,0 0 0,-3 0 0,-2-1 15,1 3-15,-2 2 0,-3-2 16,-2-1-16,0 1 0,0 2 0,-3-1 16,0 1-16,-2-1 15,0 0-15,-2 1 0,-1-2 0,0 4 16,-1 2-16,-2 0 16,0 0-16,0-1 0,-1 1 0,-1 0 15,-3-1-15,0 5 0,1 0 16,-3 1-16,-1 1 0,-1-2 15,1 0-15,-9 0 0,0 2 16,1 1-16,2 2 0,-3 0 16,-1 0-16,1 3 0,1 0 15,-5 0-15,-4 0 0,3 1 16,2 2-16,-25-2 0,6 1 16,5 3-16,5 1 0,-1 0 15,-1 2-15,1-1 0,1 0 16,-15 3-16,-8 2 0,15 0 0,13-1 15,-2 4-15,1 0 0,-1 3 16,-2 1-16,-1 2 0,-1 4 16,3 2-16,2 2 0,-4 2 15,-2 2-15,2 1 0,1 3 16,-5 8-16,-1 4 0,-2 7 16,-1 6-16,0 9 0,-4 10 15,5 5-15,1 6 0,23-27 0,15-17 16,9-13-16</inkml:trace>
  <inkml:trace contextRef="#ctx0" brushRef="#br1" timeOffset="138487.8761">4834 7234 0,'0'0'16,"0"0"-16,0 0 0,0 0 15,0 0-15,0 0 0,0 0 16,28-3-16,-28 3 0,0 0 0,27 2 16,-27-2-16,22 2 0,-7-2 15,2 0-15,2 0 0,0 0 16,3 0-16,3 0 0,1 0 16,0 0-16,13-1 0,0 0 15,2 1-15,0 1 0,13-1 16,0 0-16,-2 0 0,-4 0 0,14 2 15,3 2 1,-6 1-16,-1-2 0,8 1 0,1 0 16,-4 0-16,-7 1 0,5-1 0,0-1 15,2 0-15,-8-3 0,0-1 16,1-3-16,-6-1 0,-5 0 16,0 1-16,0-3 15,-4 0-15,-5-3 0,1 2 0,0 1 16,-6 0-16,-4 2 0,-2 0 15,-1 0-15,-7 0 0,-3 0 16,-4 1-16,-6 2 0,0 1 16,-2 0-16,-2 1 0,0 0 15,-3 0-15,-3 0 0,-3 0 0,-4 1 16,-4 0-16,-1 3 0,-8-1 16,-4 2-16,-4-1 0,0 1 15,-7 2-15,-5 3 0,-8 0 16,2-2-16,-5 0 0,-5-1 15,-4 0-15,5-1 0,1-3 0,-4-1 16,5-2-16,3 0 0,-9-1 16,2 0-16,6 0 0,6 0 15,-3-1-15,-2 0 0,5 0 16,5 0-16,-23 0 0,5 2 16,22 0-16,4 2 0,-20-1 15,3 0-15,22 0 0,1-1 16,-20 5-16,4 2 0,23-2 0,0 0 15,-6 0-15,-1 1 16,3-1-16,4 1 0,0-2 0,0 3 16,5-3-16,2 0 0,2 0 15,4 1-15,2-4 0,4 0 16,-1-1-16,4 1 16,0 0-16,3-1 0,0 3 0,3-2 15,0 0-15,4 2 0,-1-1 16,4 0-16,-1 1 0,1 0 15,2-1-15,3 1 0,2-1 16,2-1-16,3 1 0,3-1 16,0 0-16,3 0 0,7-1 15,6 0-15,-2-1 0,1 0 0,5 1 16,0-1-16,9 0 0,-1 0 16,3 0-16,2 0 0,-2 0 15,-5 0-15,11 1 0,2 0 16,-8-1-16,-2 1 0,8 2 15,0 1-15,-6 0 0,-2 0 0,3 1 16,3 0-16,-5 0 16,-2 2-16,11 5 0,2 1 0,-8 0 15,-4-1-15,2 0 0,-19-3 16,-12-4-16</inkml:trace>
  <inkml:trace contextRef="#ctx0" brushRef="#br1" timeOffset="141854.7755">30117 10412 0,'0'0'0,"0"0"15,-13-19-15,6 11 0,-1 0 16,-3-3-16,-3-1 0,-7-5 15,-1 1-15,-4-2 0,-4 1 16,-1-1-16,-1 1 0,-11-4 16,-2 1-16,1 2 0,1 2 0,-15 2 15,-3 1-15,2 3 0,4 2 16,-14 1-16,-3 4 16,4 1-16,2 2 0,-14 6 0,-1 3 15,7 0-15,4-1 0,-32 9 16,6 2-16,16-1 0,11-1 15,0 8-15,-2 3 0,9-4 16,6-2-16,0 3 0,1 2 16,7-3-16,5 0 0,-2 1 15,-1 3-15,6-3 0,6 0 0,1 1 16,2 3-16,3-2 0,3-3 16,3 1-16,3 2 0,5-1 15,2-3-15,2 3 16,1 3-16,1-4 0,3 0 0,4-8 15,1 4 1,0 1-16,0 1 0,3 1 0,3 2 0,-1 1 16,2-2-16,0 0 0,3 2 15,0 0-15,1-3 0,2 4 16,3 2-16,-1-1 0,1-1 0,0 4 16,3 2-16,0-3 0,-2-2 15,4 2-15,3 1 0,-2-2 16,-1-1-16,3 0 0,1 0 15,2-2-15,0 0 16,7 2-16,5 2 0,-3-4 0,-2-6 16,3 1-16,0-1 0,2-2 15,1 1-15,7 1 0,2-2 16,-4-2-16,-1-1 0,2-1 16,3-2-16,-1 0 0,1 0 0,1-1 15,3 0-15,-1 1 0,-1-2 16,2 2-16,3 0 0,-3 0 15,-2-2-15,24 5 0,-6 0 16,-5-4-16,-3-1 0,-1-2 16,1 0-16,-3-2 0,0-1 15,3-1-15,3-1 0,-2-1 16,-2 0-16,1 0 0,3 0 16,-2-1-16,-2 0 0,1 0 15,3 0-15,-4 0 0,-2 1 0,1-1 16,0-1-16,0-1 0,-2 1 15,0-1-15,2 1 0,-3 0 16,-1 2-16,5-5 0,1-2 16,-1 0-16,-3 2 0,2 1 15,1 2-15,-1-3 0,-2-1 0,-1 0 16,2 1-16,-4 0 16,-2 1-16,0-2 0,1-1 15,-3 1-15,-3-1 0,3 1 0,1-1 16,-4 0-16,-2 0 0,1-2 15,1-1-15,-2-3 0,-1-1 16,0 1-16,1 0 0,-1-1 16,-1-1-16,0-2 0,0 0 15,-2-2-15,-1 2 0,0-2 16,-2 0-16,0 2 0,-2 0 0,-1-2 16,-1-3-16,-15 6 0,3 0 15,5-3-15,1-1 16,3-3-16,1-2 15,-6 4-15,-5 1 0,-2-2 0,2-1 16,-4 2-16,-3 1 0,2-1 16,1-2-16,-3 4 0,-2 0 15,2-5-15,1-1 0,0 0 16,-3 2-16,1-5 0,3-2 16,-3 2-16,-1 2 0,1-3 15,0-3-15,-3 5 0,-1 1 16,2-7-16,-1 0 0,-2 5 15,-2 3-15,2-6 0,-1-1 16,-3 6-16,1 2 0,-3-6 16,-1 2-16,-1 4 0,0 1 0,-1-3 15,-1-2-15,-2 2 0,0 3 16,-3-2-16,-2-2 0,1 4 16,0 0-16,-3-1 0,-2-1 15,-2 1-15,0-1 0,-3 1 16,-2-1-16,-1 0 0,0 1 0,-4-2 15,-4-2-15,2 3 0,1 3 16,-3-2-16,-4-1 16,1 1-16,2 2 0,-11-5 0,-3 0 15,4 3-15,3 3 0,-6-4 16,-5-2-16,5 4 0,3 1 16,-13-3-16,-5 2 0,7 0 15,4 3-15,-6-2 0,-3-1 16,4 4-16,4 2 0,-32-8 15,2 2-15,13 4 0,8 1 0,-8-1 16,-5 1-16,11 0 0,5 2 16,-6 1-16,-4-1 15,6 4-15,4 1 0,-10 1 0,-6 0 16,9 0-16,6 1 0,-9-1 16,-7-1-16,8 3 0,6 2 0,-8 0 15,-7 1-15,6-1 16,3-1-16,-8 1 0,-8 2 15,11 1-15,6 0 0,-11 2 16,-7 3-16,8-1 0,7-2 0,-11 1 16,-7 2-16,10 0 0,4 2 15,-9 1-15,-6 0 16,7 2-16,6 2 0,-12 3 0,-9 4 16,11-3-16,7-1 0,-11 4 15,-7 3-15,10 1 0,6 2 0,-15 5 16,-9 5-16,11-5 15,7-1-15,-11 10 0,-8 8 16,11-3-16,6-2 0,-15 13 16,-11 8-16,13-1 0,8-4 0,-9 10 15,-7 5-15,34-22 0,21-16 0,16-12 16</inkml:trace>
  <inkml:trace contextRef="#ctx0" brushRef="#br1" timeOffset="256525.2614">8526 7043 0,'0'0'0,"0"0"0,0 0 0,0 0 16,0 0-16,-18 14 0,18-14 16,0 0-16,-22 7 0,14-6 15,-1 1-15,0-1 0,0-1 0,-1 0 16,-1 0-16,-1-1 0,0-1 15,0 0-15,0-1 0,1 0 16,1-2-16,-1-1 0,0-2 16,1-1-16,2-1 0,0-2 15,1-3-15,1 1 0,3-2 16,0 0-16,-1 1 0,0-4 16,2 2-16,1 1 0,1 2 15,1 1-15,2 0 0,3 0 16,1 0-16,3 0 0,1 2 0,3-1 15,0-1-15,0 2 0,2 1 16,-2 2-16,1 1 0,1 0 16,-1 1-16,2 3 0,-1 2 15,1 1-15,-2 0 0,0 4 16,-3 5-16,-2 1 0,-3 1 16,0 1-16,-4 3 0,1 1 0,-2 0 15,-2 2-15,-2 0 16,-4 1-16,-2 0 0,0-1 0,-2-1 15,-1 1-15,0-3 0,-5 6 16,2-3-16,0-4 0,-1-3 16,0-1-16,-1 0 0,4-5 15,0-2-15,1-2 0,0-2 16,2-1-16,1-2 0,1-1 16,-1-2-16,3-2 0,1-1 0,3-2 15,1-2-15,0-1 0,1-3 16,4 1-16,2 1 15,1 0-15,3 0 0,1 0 0,0 3 16,2 0-16,0 2 0,1 1 16,2 3-16,-2 2 0,1 1 15,-2 3-15,-1 2 0,-2 1 16,-1 4-16,-2-1 0,-1 4 16,-3 2-16,-1 2 0,-3 3 15,-3 2-15,-4-1 0,-1 1 0,-2 1 16,0-1-16,-2-1 0,-2 0 15,-2 2-15,-2 0 16,-1-3-16,2-2 0,-3-5 0,2-2 16,1-1-16,0-2 0,3-4 15,1-3-15,3-1 0,2 0 16,0-3-16,3-3 0,-1 0 16,3-1-16,1-3 0,2 0 15,3-3-15,3-2 0,-1 1 16,2-1-16,3 2 0,1 2 0,3-2 15,1 2-15,-3 3 0,2 0 16,-4 6-16,0 0 0,-2 2 16,0 1-16,-2 2 0,-1 3 15,-2 2-15,2 0 0,-3 2 16,-1 1-16,-1 0 0,0 0 16,-1-1-16,1-3 0,0 0 0,0 0 15,0-3-15,0 3 16,2-4-16,2-2 0,-1-3 15,0-3-15,2 0 0,0 0 0,1-1 16,0 1-16,0 1 0,-1 1 16,1 2-16,0 2 0,1-1 15,0 2-15,-3 4 0,-1 3 16,1 0-16,-4 2 0,3 4 16,2 3-16,2 0 0,0 1 0,0 1 15,0-2-15,-1-3 0</inkml:trace>
  <inkml:trace contextRef="#ctx0" brushRef="#br1" timeOffset="259474.8049">15162 6844 0,'0'0'0,"0"0"0,0 0 0,0 0 15,0 0-15,0 0 0,0 0 16,16-17-16,-11 15 0,2 1 16,-1-1-16,3 2 0,1-1 0,0 2 15,1 2-15,1 0 0,1 0 16,-1 3-16,1 1 0,-3 2 15,-2 1-15,1 0 0,-1 3 16,-3-2-16,-1 1 0,-3-3 16,-2 2-16,-3 0 0,0 0 15,-5 1-15,-3-1 0,0-2 0,-1-2 16,-1-1-16,1 0 16,-1-2-16,0-2 0,-1-2 15,1-2-15,2-3 0,2-1 0,2-1 16,3-2-16,1 0 0,3-1 15,4-3-15,6 1 0,1-2 16,2 0 0,6-1-16,5-1 0,-1 3 0,-2 0 15,3 2-15,-1 3 0,0 3 0,-1 0 16,0 4-16,-1 2 16,-5 3-16,-1-1 0,-3 4 0,-1 1 15,-5 2-15,-2 2 0,-4 2 16,-3 1-16,-4 1 0,-2 0 15,-2 1-15,-1 2 0,-7 1 16,-2-1-16,-1-2 0,0-1 16,1-3-16,2-1 0,-1-5 15,-1-3-15,1-2 0,0 0 0,1-5 16,0-1-16,4-2 0,1-2 16,4 0-16,4-3 0,0-1 15,2 0-15,3-5 0,5-2 16,1-1-16,2-1 0,4 1 15,4 2-15,0 2 0,2 4 16,-2 1-16,-1-1 0,1 4 16,0 0-16,-1 4 0,0 1 15,-1 3-15,0 3 0,-4 0 16,-1 2-16,-2 1 0,1 2 0,-3 0 16,-2 3-16,-2 0 0,-2 1 15,-4 0-15,-2 1 0,1-2 16,-1 0-16,-1-2 0,0 0 15,-2-1-15,-3-2 0,2-2 16,1-1-16,2-4 0,1-1 0,2-1 16,-1-1-16,2 0 0,3-1 15,1-3-15,1 0 16,2-3-16,1 1 0,4-1 16,1 1-16,2 1 0,2 2 0,-1-2 15,0 3-15,-1 0 0,-1 0 16,-1 4-16,1 0 0,0 4 15,0 0-15,-3 1 0,-3 4 16,-2 0-16,-1 4 0,-2 0 16,-2 2-16,0 3 0,-1-2 0,2-1 15,-1-3-15,2-2 0</inkml:trace>
  <inkml:trace contextRef="#ctx0" brushRef="#br1" timeOffset="261791.9731">16575 6575 0,'0'0'0,"0"0"0,0 0 16,0 0-16,-19 3 0,19-3 15,0 0-15,-27 17 0,27-17 0,-27 20 16,10-7-16,2 2 0,-1-2 15,0 6-15,-2 3 0,-3 9 16,1 0-16,1 1 0,3 3 16,2 4-16,4-1 0,7-5 15,7-2-15,2-3 0,3-4 16,4-3-16,4-3 0,5-2 0,3-3 16,4 0-16,1 2 15,5-1-15,-2-3 0,-1 0 16,-1-1-16,-7-4 0,-5 0 0,-5-2 15</inkml:trace>
  <inkml:trace contextRef="#ctx0" brushRef="#br1" timeOffset="267409.134">17008 6813 0,'0'0'0,"0"0"15,0 0-15,0 0 0,0 0 0,0 0 16,0 0-16,0 0 16,0 0-16,28-11 0,-28 11 15,0 0-15,31-6 0,-31 6 16,22-5-16,-11 4 0,-1 1 16,-1 1-16,0 3 15,-1-1-15,-1 1 0,0 0 0,-2 0 16,0 2-16,-2 3 0,-1 3 15,-1 3-15,-1 0 0,-1 1 0,0 0 16,0 0-16,0 0 0,1-1 16,1 4-16,0-1 0,1-3 15,2-2-15,1-3 0,4-4 16,0-2-16,1-1 0,2-5 16,2 0-16,5-4 0,-1-1 15,1 0-15,4 0 0,-5 1 0,-1 1 16,-4 2-16</inkml:trace>
  <inkml:trace contextRef="#ctx0" brushRef="#br1" timeOffset="267893.3295">17549 6694 0,'0'0'0,"0"0"15,0 0-15,0 0 0,0 0 0,0 0 16,0 0-16,4 28 16,-4-28-16,0 0 0,6 29 15,-6-29-15,5 23 0,-1-11 16,0 3-16,1-1 0,-1 1 0,-1 2 16,1 0-16,-1 0 0,0-3 15,-1 2-15,2 2 16,-2-1-16,-1 0 0,-1 5 0,-1-1 15,-2-2-15,-2 1 0,0-4 16,-2 0-16,0-1 0,2 0 16,-2-1-16,0 1 0,-1-2 15,0-2-15,-1-1 0,0-3 16,1 0-16,-1-1 0,0-1 16,0-3-16,3 2 0,0-2 0,1-1 15</inkml:trace>
  <inkml:trace contextRef="#ctx0" brushRef="#br1" timeOffset="268107.9873">17497 6807 0,'0'0'0,"0"0"0,0 0 16,17-14-16,-17 14 0,20-12 0,-20 12 15,28-13-15,-13 6 0,1-1 16,2 0-16,0 1 0,2 0 16,6-1-16,-2 2 0,-4 1 15,-4 0-15,-1 1 0</inkml:trace>
  <inkml:trace contextRef="#ctx0" brushRef="#br1" timeOffset="268558.6868">17825 6965 0,'0'0'0,"0"0"16,0 0-16,0 0 0,0 0 0,0 24 15,0-24-15,0 0 0,0 0 0,1 26 16,-1-26-16,0 0 0,6 27 16,-1-19-16,1-1 15,2-1-15,1-1 0,1 1 0,0-1 16,0-2-16,0-2 0,-1-2 16,1-1-16,1-1 0,2-3 15,-1 0-15,0-2 0,0-1 16,1 1-16,-1-1 0,0-1 15,2-2-15,-3-1 0,-1 0 16,-2-1-16,-1 2 0,-3 0 0,0 2 16,-2 0-16,-2 2 0,-1 0 15,-1 3-15,-2 0 0,-1 1 16,-2-2-16,1 4 0,-1 3 16,-1 0-16,1 2 0,-2 1 15,0 3-15,-1 0 0,-1-1 16,0 1-16,-1 1 0,-1-1 0,2-1 15,1 0-15,2-2 0,1 1 16</inkml:trace>
  <inkml:trace contextRef="#ctx0" brushRef="#br1" timeOffset="269025.7384">18500 6480 0,'0'0'0,"0"0"0,0 0 15,0 0-15,0 0 0,0 0 16,-17 14-16,17-14 0,0 0 0,0 0 16,-15 19-16,15-19 15,0 0-15,-8 25 0,6-15 16,1-1-16,0-2 0,1-1 16,1-2-16,0 0 0,1 0 0,0-2 15,1-2-15,2-2 0,-1 0 16,1-1-16,1-2 0,1 1 15,-1-1-15,0 0 0,-1 0 16,1-1-16,-1 1 0,0-1 16,-2 0-16,-1-2 0,0 0 0,-2 1 15,-1 3-15,-1 0 16,0 0-16,-1 2 0,-2 2 16,1 0-16,0 1 0,2 0 0,2-1 15,0 0-15,-1 2 0,1-2 16</inkml:trace>
  <inkml:trace contextRef="#ctx0" brushRef="#br1" timeOffset="269543.9879">18884 6574 0,'0'0'0,"0"0"0,0 0 16,0 0-16,0 0 0,0 0 0,0 0 15,0 0-15,-23 2 0,23-2 16,0 0-16,-24 9 0,24-9 15,-19 10-15,19-10 0,-24 14 16,13-6-16,-3 1 0,1 1 16,-1 0-16,-1 1 0,1 2 15,0 2-15,1 0 0,0-1 0,-4 5 16,-2 0-16,5-1 16,3 0-16,1 0 0,2 0 15,3-3-15,1 0 0,4 0 0,4-1 16,0-2-16,1-2 15,4-2-15,5-1 0,-1 0 0,0 0 16,2-2-16,3-1 0,-1-1 16,-1 0-16,1-2 0,-1-1 15,0 0-15,-2-1 0,-1-1 16,-1 1-16,-1 1 0,0 0 0,-1-1 16,-2-1-16,-2-1 0,-2-1 15,1 2-15,2 0 0,0-2 16,-1 1-16,1 0 0,-2 1 15,0-1-15</inkml:trace>
  <inkml:trace contextRef="#ctx0" brushRef="#br1" timeOffset="269715.2272">19085 6829 0,'0'0'0,"0"0"16,0 0-16,0 0 16,0 0-16,0 0 0,0 0 0,0 0 15</inkml:trace>
  <inkml:trace contextRef="#ctx0" brushRef="#br1" timeOffset="271541.448">19977 6489 0,'0'0'0,"0"0"15,0 0-15,0 0 0,0 0 0,0 0 16,0 0-16,0 0 0,0 0 16,-24-6-16,24 6 0,0 0 15,0 0-15,0 0 0,-15-15 16,15 15-16,0 0 0,0 0 15,0 0-15,-14-19 0,10 15 0,1 0 16,0-2-16,-1 2 0,2 0 16,-1-1-16,0 1 15,-1 1-15,1-2 0,-1 1 0,-2 1 16,1 0-16,-1 1 0,1 0 16,0-1-16,0 2 0,-1-2 15,1 2-15,-2-1 0,0 1 16,1 0-16,-1 2 0,2 2 15,-2 0-15,0-2 0,1 0 16,-2 1-16,0 2 0,1 1 0,-2 1 16,0 0-16,-1 1 0,0 1 15,0-1-15,0 0 0,0 1 16,2 0-16,-2 1 0,0-1 16,2 3-16,2 0 0,1 1 15,-1-1-15,1 1 0,-1 1 0,2 0 16,0 1-16,0-1 0,2 1 15,0-1-15,0-1 16,-1-1-16,2-1 0,1 1 0,1 0 16,1-3-16,0-1 0,1 0 15,2 0-15,-1-2 0,1 1 16,2-3-16,0 1 0,0-2 16,1 0-16,0-2 0,1-1 15,-1-1-15,0 2 0,1-2 16,0-1-16,0 0 0,-1-1 0,1-1 15,0 1-15,1 0 0,0 0 16,0-1-16,0-1 16,-1 0-16,-1 1 0,0-1 0,0 0 15,-2 1-15,0 0 0,-1-1 16,0 2-16,-2 0 0,1 0 16,-1 2-16,0-1 0,-1 0 15,-1 0-15,1 1 0,0-2 16,0 0-16,0 0 0,-1 0 15,0 2-15,-1 2 0,1-4 0,-1 4 16,0 0-16,0 0 0,2-2 16,-2 2-16,0 0 0,0 0 15,-2 3-15,1 0 0,-1 1 16,0 1-16,-1 1 0,-1 1 16,0 1-16,0 0 0,-1 1 0,0 1 15,-1 2-15,1 1 16,-1 2-16,-1 1 0,0 0 15,-1 4-15,1 3 0,1 0 0,-1 3 16,-2 6-16,2 0 0,-1 2 16,0 2-16,0-2 0,2-2 15,-3 9-15,0 0 0,0-1 16,1 0-16,-1 0 0,0-1 16,-1 5-16,1-6 0,5-2 15,2-4-15,0-7 0,2-6 0,0-4 16,0-4-16,0-3 0</inkml:trace>
  <inkml:trace contextRef="#ctx0" brushRef="#br1" timeOffset="271974.8861">20247 6780 0,'0'0'0,"0"0"0,0 0 16,0 0-16,0 0 0,8 23 15,-8-23-15,14 17 0,-5-6 16,0 2-16,1 1 0,0-1 16,-1 0-16,1 2 0,1 1 15,-1 0-15,0-2 0,3 5 0,1 1 16,0-1-16,-1-1 0,0-1 15,0 0-15,0-2 0,-1-1 0,0-1 16,1 0-16,-2-1 16,0-1-16,-2-5 0,-1-1 15,-2-2-15,0 0 0,-1 0 16</inkml:trace>
  <inkml:trace contextRef="#ctx0" brushRef="#br1" timeOffset="272158.7478">20633 6829 0,'0'0'0,"0"0"0,0 0 0,0 0 15,-23 10-15,23-10 0,-29 26 16,9-9-16,-2 4 0,-6 2 16,-3 4-16,-8 9 0,0-3 0,-12 10 15,-2-1-15,3-3 0,10-7 16,9-8-16</inkml:trace>
  <inkml:trace contextRef="#ctx0" brushRef="#br1" timeOffset="273142.2963">15151 4793 0,'0'0'0,"0"0"16,0 0-16,0 0 0,0 0 0,0 0 16,0 0-16,0 0 15,0 0-15,0 0 0,0 0 16,20 16-16,-20-16 0,11 22 16,-11-22-16,9 30 0,-9-30 0,6 35 15,-1-14-15,-2 1 0,-1 1 16,1 7-16,-2 2 15,-2-1-15,-2 0 0,-3 0 0,-5 0 16,0-2-16,0-2 0,-6 6 16,-2 0-16,2-4 0,0-4 0,-3-4 15,-2-3-15,1-3 16,3-5-16,-1-3 0,0-5 16,1-2-16,3-2 0,0-5 0,0-4 15,1-3-15,1-3 0,4-2 16,4-6-16,4-1 0,4-2 15,4-6-15,5-6 0,5-2 16,3-2-16,10-15 0,4 0 16,9-1-16,1 7 0,4-1 15,0 4-15,-3 11 0,-2 8 16,-4 11-16,-4 7 0,-4 5 16,-4 5-16,1 6 0,-1 7 15,-1 4-15,-3 1 0,-4 9 16,-4 2-16,-3 0 0,0-1 0,-3 6 15,-3 0-15,-5 2 0,-2-1 16,-5 7-16,-2 4 0,-3-1 16,-2 0-16,-11 14 0,-6 2 15,-1-5-15,0-2 0,-5 2 16,-5 3-16,5-6 0,2-7 0,-6 7 16,14-16-16,7-10 0</inkml:trace>
  <inkml:trace contextRef="#ctx0" brushRef="#br1" timeOffset="274292.5687">21107 6700 0,'0'0'0,"0"0"15,0 0-15,-10 24 0,10-24 0,-9 25 16,3-10-16,0 5 0,-2 3 16,-2 4-16,-2 0 0,-5 11 15,1-1-15,-1 2 0,2 1 16,-3 9-16,3-4 0,3-3 16,2-3-16,2 0 0,3-5 0,3-7 15,6-3-15,-2-6 0,0-3 16,-1-4-16</inkml:trace>
  <inkml:trace contextRef="#ctx0" brushRef="#br1" timeOffset="274691.9612">21333 6884 0,'0'0'0,"0"0"16,0 0-16,0 0 0,0 26 0,0-26 15,0 19-15,0-19 0,3 23 0,-3-23 16,4 25-16,0-14 16,-1-1-16,1-1 0,2-2 15,2-1-15,0-2 0,5-3 0,2-4 16,0 0-16,1-2 0,-2 0 15,0-2-15,0 0 0,-2-3 16,1-2-16,-1-1 0,-2 0 16,-1 2-16,-4-2 0,-1 0 15,-3-1-15,-1 3 16,-2 1-16,-2 0 0,1 1 0,0 3 16,-3 1-16,0 0 0,-3 3 15,-2 3-15,-2 5 0,-1 3 16,1 2-16,0 1 0,1 1 15,1 2-15,2-4 0,1-4 0,2-2 16,0 1-16,2-1 0</inkml:trace>
  <inkml:trace contextRef="#ctx0" brushRef="#br1" timeOffset="275058.4142">21943 6349 0,'0'0'0,"0"0"0,0 0 16,0 0-16,0 0 0,0 0 15,0 0-15,0 0 0,22 18 0,-22-18 16,0 0-16,13 28 0,-10-17 15,1 3-15,1-1 0,-2 0 16,0 1-16,-1 0 0,0 2 16,-1 1-16,0 1 0,-2-1 15,-2 1-15,0-1 0,0-2 0,-5 4 16,-1-1-16,-1-3 16,0-2-16,-1 0 0,-1-1 15,1-2-15,0-2 0,0-2 16,0-1-16,0-3 0,0 0 0,2 0 15,2 0-15,0 0 0</inkml:trace>
  <inkml:trace contextRef="#ctx0" brushRef="#br1" timeOffset="275191.8421">21865 6485 0,'0'0'0,"0"0"16,0 0-16,0 0 0,18-21 0,-18 21 16,21-17-16,-9 8 0,0 2 15,1-3-15,1 2 16,2 0-16,-1 2 0,4 0 0,3 1 15,4-4-15,-2 1 0,-3 1 16,-4 0-16,-2 2 0</inkml:trace>
  <inkml:trace contextRef="#ctx0" brushRef="#br1" timeOffset="275525.2476">22509 6439 0,'0'0'16,"0"0"-16,0 0 0,-2 21 15,2-21-15,-2 22 0,0-5 16,0 2-16,0 4 0,-1 1 0,-1 4 15,0 7-15,1-1 0,-2 3 16,0 0-16,-2 7 0,1-2 16,-1 0-16,1-2 0,2-5 15,1-3-15,-2 4 0,0-2 16,1-5-16,2-4 0,0-4 16,0-4-16,3-7 0,3-4 0,0-1 15,-2 0-15,0-2 0</inkml:trace>
  <inkml:trace contextRef="#ctx0" brushRef="#br1" timeOffset="275878.0303">22442 6360 0,'0'0'0,"0"0"16,0 0-16,17-10 0,-17 10 0,20-7 15,-3 3-15,0 2 0,1 1 0,0 1 16,-1 2-16,1 0 16,-2 1-16,2 5 0,-2 1 15,-4 0-15,-4 0 0,-3 5 16,-4 2-16,-3 2 0,-4-1 0,-6 5 15,-6 4-15,0-2 0,-1 2 16,-6 4-16,-3 1 0,3-3 16,2-1-16,-3 3 0,4-2 15,5-2-15,2-4 0,5-1 16,4-5-16,2-1 0,4-3 0,0-4 16,0-2-16,0 0 0</inkml:trace>
  <inkml:trace contextRef="#ctx0" brushRef="#br1" timeOffset="276391.6069">22829 6769 0,'0'0'0,"0"0"0,0 0 15,0 0-15,0 0 0,0 0 16,0 0-16,0 0 0,0 0 0,0 0 15,0 0-15,-11-17 0,11 17 16,0 0-16,-20 11 0,20-11 16,-21 16-16,21-16 0,-21 19 15,21-19-15,-17 19 0,10-9 16,0 2-16,2-2 0,0 0 16,2-1-16,1 0 0,0-1 0,2-1 15,2-2-15,-1-1 16,1 0-16,2 0 0,2-3 0,2-1 15,-1-3-15,1 0 0,1-1 16,0-1-16,-1 0 0,0 0 16,0-1-16,0 0 0,-1 0 15,1 2-15,0-1 0,-1 1 16,0-1-16,0 2 0,-1-1 16,2 1-16,-1 1 0,-1 0 0,0 2 15,-1 1-15,0 0 0,-2 1 16,-1 3-16,0 1 0,-1 2 15,-1 0-15,0 2 16,0 0-16,0 0 0,2 1 0,-1 0 16,0-2-16,1-1 0,0-1 15,2 1-15,1-2 0,1-1 16,0-1-16,1 0 0,-1-2 16,1 0-16,0-2 0,-2 1 15,0-1-15,-1 0 0</inkml:trace>
  <inkml:trace contextRef="#ctx0" brushRef="#br1" timeOffset="276676.4608">23468 6517 0,'0'0'0,"0"0"16,0 0-16,0 0 0,3 24 0,-3-24 15,3 27-15,-2-10 16,0 1-16,-1 4 0,0 2 16,0 1-16,-1 1 0,-3 12 15,-1 4-15,-3 0 0,-2 1 16,-10 14-16,-5 2 0,-4-2 15,-3-2-15,3-2 0,2-6 16,7-11-16</inkml:trace>
  <inkml:trace contextRef="#ctx0" brushRef="#br1" timeOffset="277941.9961">8426 6863 0,'0'0'0,"0"0"0,0 0 0,0 0 0,-19 16 15,19-16-15,0 0 16,0 0-16,-18 15 0,18-12 15,2 0-15,1 0 16,1-2-16,1 0 0,-2 0 0,1 0 0</inkml:trace>
  <inkml:trace contextRef="#ctx0" brushRef="#br1" timeOffset="278308.5068">9178 6272 0,'0'0'16,"0"0"-16,0 0 0,0 0 0,0 0 15,0 0-15,-23 16 16,23-16-16,-18 22 0,8-4 0,0 3 15,0 4-15,0 0 0,-4 13 16,-1 5-16,3-2 0,2-2 0,5 9 16,7 0-16,3-4 15,1-3-15,8 3 0,3-3 16,1-6-16,0-3 16,9-8-16,7-3 0,-3-6 0,-1-1 15,6-4-15,3-6 0,2-3 16,1-2-16,4-3 0,4-4 15,-14 3-15,-9 1 0,-6 1 16</inkml:trace>
  <inkml:trace contextRef="#ctx0" brushRef="#br1" timeOffset="283108.8757">12536 6291 0,'0'0'0,"0"0"0,0 0 15,0 0-15,0 0 0,0 0 16,0 0-16,0 0 0,0 0 0,0 0 16,0 0-16,-3 28 0,3-28 15,1 19-15,-1-19 0,2 26 16,-2-26-16,2 27 0,-1-12 15,0 0-15,1 0 0,0 1 16,1 2-16,-1-2 0,0-1 0,0-2 16,-1 1-1,-1-1-15,0 0 0,-1 2 0,-2 0 16,1-2-16,-1-1 0,0 1 16,-2 1-16,1-2 0,-2-1 15,-1 2-15,-1 0 0,1-4 16,1-1-16,-2 0 0,-1 0 15,-2-1-15,-1-1 0,-4-1 0,1-1 16,3-2-16,0 0 0,-3-3 16,2-1-16,1-3 0,1-1 0,1 1 15,2 2-15,2-1 0</inkml:trace>
  <inkml:trace contextRef="#ctx0" brushRef="#br1" timeOffset="283275.9609">12462 6338 0,'0'0'0,"0"0"15,0 0-15,0 0 0,28-13 0,-15 8 16,4-2-16,-1 1 16,1 0-16,1-1 0,2 1 15,6-2-15,-1 1 0,-4 0 0,-4 2 16,-2 1-16</inkml:trace>
  <inkml:trace contextRef="#ctx0" brushRef="#br1" timeOffset="283559.2639">12963 6368 0,'0'0'0,"0"0"0,0 0 15,0 0-15,0 0 0,22 20 16,-22-20-16,16 14 0,-16-14 16,22 16-16,-10-6 0,-1 1 15,-1-1-15,1 2 0,2 1 16,-1 1-16,0-1 0,0 0 16,0 2-16,5 2 0,-1 0 15,0-1-15,-2 1 0,-1-4 16,-1-2-16,-1-3 0,0-2 0,0-2 15,0-2-15,-1 1 0,-2-2 16,-1 1-16</inkml:trace>
  <inkml:trace contextRef="#ctx0" brushRef="#br1" timeOffset="283775.4031">13276 6350 0,'0'0'0,"0"0"0,0 0 16,0 0-16,0 0 0,-24 21 0,24-21 16,-26 29-16,12-12 0,-2 4 15,1 3-15,-3 2 0,0-1 0,-7 11 16,1 1-16,-1 4 16,4-3-16,2-4 0,3-3 0,1-5 15,4-5-15,2-5 0</inkml:trace>
  <inkml:trace contextRef="#ctx0" brushRef="#br1" timeOffset="284109.3252">13530 6246 0,'0'0'15,"0"0"-15,0 0 0,-6 21 0,6-21 0,-11 26 16,3-8-16,-1 3 16,0 1-16,0 2 0,-2 1 15,-5 8-15,0 3 0,-2 1 16,-1 1-16,-2 7 0,4-5 0,0 0 15,2-2-15,-2 4 0,3-3 0,1-2 16,-1 0-16,4-6 16,3-3-16,-2-8 0,0-7 15,2-2-15,2-2 0,0-4 16</inkml:trace>
  <inkml:trace contextRef="#ctx0" brushRef="#br1" timeOffset="284461.2446">13532 6569 0,'0'0'0,"0"0"0,0 0 16,0 0-16,0 0 0,0 0 16,3 24-16,-3-24 0,-3 20 0,3-20 15,-3 25-15,3-25 0,-2 26 16,2-15-16,2 2 0,-1-2 15,1-1-15,1-2 16,2 0-16,1-2 0,-1-2 0,1-3 16,-1-2-16,1 0 0,-1-2 15,0-3-15,-1-1 0,0 1 16,-1-2-16,-1 0 0,0-3 16,-1-1-16,1 0 0,-2 0 15,-2 0-15,1 0 0,0 2 0,-2-1 16,-3 3-16,1 3 0,-2 3 15,0 2-15,-2 4 0,1 0 16,1 1-16,0 1 0,1 2 16,2-3-16,0 0 0,1-2 0</inkml:trace>
  <inkml:trace contextRef="#ctx0" brushRef="#br1" timeOffset="284876.3607">13919 6125 0,'0'0'0,"0"0"0,0 0 16,0 0-16,0 0 0,0 0 15,0 0-15,0 0 0,12 22 0,-12-22 16,0 0-16,14 20 0,-14-20 16,10 17-16,-5-6 0,1 1 15,-1 1-15,0 0 0,-1 4 16,0-3-16,-2 1 0,0-1 16,0 0-16,-1-1 0,0-1 0,-2 2 15,-1-2-15,-1 0 0,-2-1 16,0 0-16,-1-1 15,1-2-15,-1 2 0,1-1 0,-2 3 16,1-4-16,-2-1 0,-2 0 16,-1 0-16,0-2 0,-1 1 0,1-3 15,1-1-15,0 0 16,1-2-16,1 0 0,1 0 0,0 0 16</inkml:trace>
  <inkml:trace contextRef="#ctx0" brushRef="#br1" timeOffset="285075.7759">13899 6158 0,'0'0'0,"0"0"16,0 0-16,0 0 0,18-12 0,-18 12 15,20-7-15,-6 4 0,0-1 16,1 0-16,2 0 15,-1-1-15,2 0 0,5 0 0,1 0 16,-3 0-16,-3 2 0,-4-1 16</inkml:trace>
  <inkml:trace contextRef="#ctx0" brushRef="#br1" timeOffset="285691.7962">14590 6282 0,'0'0'0,"0"0"16,0 0-16,0 0 0,0 0 0,-4 24 15,4-24-15,-3 23 0,3-23 0,-5 31 16,1-11-16,1 2 0,0 0 16,-2 1-16,0 3 0,-3 7 15,1 0-15,-2-1 0,-1 0 16,0 0-16,0 0 0,0 5 16,2-2-16,1-3 0,-1-3 15,0-1-15,2-2 0,-2-3 16,1-3-16,1-3 0,0-2 15,1-3-15,-1-3 0,2-2 16,0-1-16,1-1 0</inkml:trace>
  <inkml:trace contextRef="#ctx0" brushRef="#br1" timeOffset="286042.7782">14589 6210 0,'0'0'0,"0"0"16,0 0-16,32-5 0,-18 3 0,3-1 15,-1-1-15,1 2 0,-1 1 16,4 2-16,0 1 0,-2 2 15,-3 1-15,-2 1 16,-2 3-16,-4 2 0,-4 2 16,-5 3-16,-3 3 0,-3-1 0,-2 3 0,-4 1 15,-4 3 1,-6 5-16,-3-2 0,1 1 0,0 2 16,2-1-16,1 0 0,-4 4 15,2-2-15,4-4 0,4-5 0,2-5 16,4-3-16,2-4 0</inkml:trace>
  <inkml:trace contextRef="#ctx0" brushRef="#br1" timeOffset="286493.1643">14870 6636 0,'0'0'0,"0"0"0,0 0 0,0 0 16,0 0-16,0 0 0,0 0 15,0 0-15,0 0 0,0 0 16,0 0-16,0 0 0,-25 7 16,25-7-16,0 0 0,-20 23 0,20-23 15,-15 18-15,9-8 16,0-2-16,1 1 0,1-1 0,3 1 15,1-2-15,1-1 0,2-2 16,0 1-16,0-2 16,1 0-16,2 0 0,3-2 0,0-2 15,0-1-15,0 1 0,-1-1 16,0 1-16,0 0 0,-1 1 16,1 0-16,-1 0 0,-2 0 15,2 0-15,0 0 0,-2 0 16,-1 1-16,1 2 0,-1 0 15,1 1-15,-2 0 0,-1-1 0,0 2 16,1 0-16,-1 0 0,-1 0 16,0 0-16,-1-1 0,0 0 15,0 0-15,0-4 0,0 2 16,0-2-16,0 0 0,0 0 16,0 0-16</inkml:trace>
  <inkml:trace contextRef="#ctx0" brushRef="#br1" timeOffset="286860.1732">15239 6292 0,'0'0'0,"0"0"16,0 0-16,0 0 0,0 0 15,0 0-15,16 27 0,-16-27 16,6 20-16,-6-20 0,5 28 16,-4-13-16,-1 0 0,0 3 15,0 2-15,-1 0 0,-3-1 0,0 10 16,-1 2-16,-1-1 0,0 1 15,-5 1-15,-4 5 0,-4 4 16,2-2-16,-4 5 0,-1 4 16,-5 3-16,2-3 0,-6 5 15,-5 2-15,7-11 0,7-10 16,4-8-16</inkml:trace>
  <inkml:trace contextRef="#ctx0" brushRef="#br1" timeOffset="287609.5206">14907 6630 0,'0'0'0,"0"0"0,0 0 15,0 0-15,0 0 0,0 0 0,0 0 16,0 0-16,0 0 0,0 0 16,0 0-16,0 0 0,0 0 0,25 15 15,-25-15-15,0 0 0,12 25 16,-12-25-16,6 22 0,-6-22 15,9 24-15,-4-10 0,-1 2 16,0-1-16,0-1 16,-1-1-16,0-2 0,0-1 0</inkml:trace>
  <inkml:trace contextRef="#ctx0" brushRef="#br1" timeOffset="291042.3894">10354 6636 0,'0'0'0,"0"0"16,0 0-16,0 0 0,0 0 0,19-14 15,-19 14-15,0 0 0,21-3 16,-21 3-16,0 0 0,22 1 16,-22-1-16,0 0 0,19 10 0,-15-4 15,-1 0-15,-1 4 16,-2 0-16,-2 3 0,-1 1 0,-1 3 15,-3 0-15,2 1 0,0-1 16,0 5-16,0-1 16,2-3-16,1-3 0,3-3 15,2-1-15,3-2 0,0-3 0,3-3 16,3-2-16,0-3 0,2-2 16,0-1-16,0-1 0,2-1 15,0-2-15,2 2 0,1-1 16,-4 2-16,-2 2 0,-2-1 15</inkml:trace>
  <inkml:trace contextRef="#ctx0" brushRef="#br1" timeOffset="291442.7437">11008 6152 0,'0'0'0,"0"0"15,0 0-15,0 0 0,0 0 0,0 0 16,0 0-16,-2 24 0,2-24 0,-1 23 16,1-23-16,-2 40 15,-1-19-15,0 4 0,0 3 16,-2 2-16,1 3 0,-4 13 16,-1 5-16,-3 9 0,-1-3 0,-1 9 15,-3 6-15,1 9 0,1-4 16,-1 12-16,-1-1 15,2-2-15,2-13 0,-2 7 0,5-27 16,4-16-16</inkml:trace>
  <inkml:trace contextRef="#ctx0" brushRef="#br1" timeOffset="292309.1854">11247 6682 0,'0'0'0,"0"0"16,0 0-16,0 0 0,0 0 0,0 27 16,0-27-16,0 0 0,0 29 15,0-29-15,4 21 0,-1-12 16,1 0-16,2-2 0,0-1 16,2-1-16,0-2 0,1-3 15,2-3-15,0-1 0,0-2 0,1 0 16,1-3-16,-1 0 0,-1-1 15,1-3-15,-2 2 0,-2-2 16,-1 0-16,-3 0 0,-1 0 16,-2 0-16,-1 0 0,-2-1 15,-2-2-15,-3 3 0,-2 3 16,1 1-16,-1 1 0,0 1 16,0 3-16,-3 3 0,-1 3 15,-2 3-15,1 1 0,-2 4 16,-2 2-16,1 1 0,3 0 0,2-1 15,1-3-15,2-1 0</inkml:trace>
  <inkml:trace contextRef="#ctx0" brushRef="#br1" timeOffset="292842.3875">11664 6138 0,'0'0'0,"0"0"16,0 0-16,0 0 0,0 0 0,0 0 15,-20 14-15,20-14 0,0 0 0,-17 19 16,17-19-16,0 0 15,-12 22-15,12-16 0,3 1 16,0-2-16,1 1 0,3-2 0,1-1 16,-1-2-16,2-2 0,2 0 15,3-1-15,-1-1 0,0 1 16,0-3-16,-1-1 0,-1-2 16,-1-1-16,-1 2 0,-2-2 15,-2 2-15,0 1 0,-3 0 16,-1 2-16,-3 1 0,-3-1 0,-1 3 15,-2-1-15,-2 3 0,-1 1 16,1 3-16,0 1 0,0 1 16,1 0-16,0 1 0,1-1 15,1-2-15</inkml:trace>
  <inkml:trace contextRef="#ctx0" brushRef="#br1" timeOffset="293242.306">11854 6404 0,'0'0'15,"0"0"-15,0 0 0,0 0 0,0 0 16,0 0-16,0 0 15,0 0-15,-22 17 0,22-17 0,0 0 16,-19 25-16,12-15 0,-1 1 16,0 0-16,0 3 0,1 0 15,1 2-15,0 2 0,1-1 16,0-3-16,2 1 0,2-1 16,1 0-16,1-2 0,3 2 15,4 2-15,-2-6 0,0-1 0,2 2 16,1-2-16,-3-3 0,1 0 15,4 0-15,1 0 0,-2-2 16,1 0-16,1-3 0,3-1 16,-1 0-16,-1-1 0,4-4 15,-2-2-15,-2 3 0,-2-1 0,-2 2 16</inkml:trace>
  <inkml:trace contextRef="#ctx0" brushRef="#br1" timeOffset="293399.8794">11976 6981 0,'0'0'0,"0"0"15,-6 26-15,3-13 0,0-1 16,1-2-16</inkml:trace>
  <inkml:trace contextRef="#ctx0" brushRef="#br1" timeOffset="294238.8522">12083 6935 0,'0'0'0,"0"0"15,0 0-15,0 0 0,0 0 16,-13 17-16,13-17 0,-11 23 16,4-9-16,-1 3 0,0 3 15,-1 3-15,1 2 0,-1 1 16,1-4-16,2-2 0</inkml:trace>
  <inkml:trace contextRef="#ctx0" brushRef="#br1" timeOffset="295327.0422">19409 7120 0,'0'0'0,"0"0"0,0 0 0,0 0 15,0 0-15,0 0 0,0 0 16,-24 9-16,24-9 0,-24 24 15,8-5-15,-4 1 0,-2 2 0,2-3 16,4-2-16,1-3 0</inkml:trace>
  <inkml:trace contextRef="#ctx0" brushRef="#br0" timeOffset="311676.8889">8261 6832 0,'0'0'0,"0"0"0,0 0 15,0 0-15,0 0 0,0 0 0,0 0 16,0 0-16,0 0 0,0 0 16,5 28-16,-5-28 0,5 25 0,-5-25 15,1 32-15,1-14 16,-2-1-16,0 2 0,0 1 16,0-2-16,0 0 0,0 4 15,0 0-15,0-3 0,0 0 0,0 0 16,0 2-16,-2-2 0,1 1 15,1-2-15,0 1 0,0-1 16,0 0-16,0 0 0,0 2 16,0-1-16,0 1 0,0 0 15,0 3-15,0-1 0,0 0 16,0 2-16,0 1 0,0 0 16,0-2-16,1 7 0,1 1 15,0-2-15,0-1 0,1 3 0,0 2 16,-1-2-16,0-1 0,0 0 15,2 0-15,-2-1 0,0-1 16,-1 8-16,-1-1 0,1-1 16,2-4-16,-1 4 0,-1 1 15,-1-1-15,0-3 0,1 1 16,0 2-16,0-1 0,0-1 16,2 0-16,-1 4 0,-1-2 15,-1 1-15,0 2 0,2 1 16,-2-3-16,-2-1 0,2 7 0,0 3 15,0-5-15,2-2 0,-4 2 16,0 3-16,2-2 0,0-2 0,1 3 16,0 0-16,1-1 15,-2-1-15,0 3 0,0 1 16,0-4-16,0-1 0,0 7 16,1 3-16,-1-10 0,-1-1 0,1 8 15,1 2-15,-1-6 16,0-4-16,0 8 0,2 5 15,-2-5-15,0-4 0,0 3 0,-3 3 16,1-2-16,4-3 0,-4 7 16,0 2-16,-2-5 0,1-3 15,2 2-15,0 4 0,-1-2 16,-1-3-16,0 24 0,0-5 16,1-28-16,-1 0 0,0 27 15,1 0-15,2-9 0,1-7 0,-1 2 16,-1 2-16,1-5 0,0-3 15,0 9-15,1 7 0,-1-8 16,-1-5-16,5 2 0,4 3 16,-5-1-16,-2-1 0,2-1 15,0 1-15,-1-6 0,-1-3 16,1 9-16,2 6 0,-1-3 16,1-3-16,0 4 0,-3 2 15,-1 0-15,0 0 0,2 0 0,1 0 16,1-8-16,-1-6 0,1 11 15,-1 6-15,-2-6 0,-2-3 16,4 0-16,3 1 16,-4 3-16,-5 1 0,3 2 0,3 3 15,-2-9-15,0-6 0,-1 7 16,0 6-16,0-11 0,0-5 16,2 2-16,2 2 0,1-5 0,3-4 15,-5 6-15,-1 1 16,-1-1-16,0 0 0,-1 3 0,-1 1 15,3-3-15,3 0 0,-4-1 16,-1 0-16,0-1 0,1-2 16,1 5-1,0 4-15,-2-16 16,-1 6-16,1-8 0,0-6 0,1 1 16,0 3-16,1-3 0,-1 1 0,0-1 15,-1-1-15,0-3 0,1-1 16,-1 1-16,1 2 0,-1-1 15,1-1-15,-1-4 0,0 0 16,0-8-16,-1-3 0,1 0 16,0 1-16,0-2 0,0-2 15,0-2-15,0 3 16,0-3-16,0 0 0,0 3 16,0-3-16,2 1 0,-2-1 0,4-1 15,-1-2-15,0-4 0,0-2 16,1-4-16,-2-2 15,0-1-15,0 1 0,1 3 0</inkml:trace>
  <inkml:trace contextRef="#ctx0" brushRef="#br0" timeOffset="312394.1538">8051 13253 0,'0'0'0,"0"0"0,0 0 0,0 0 16,0 0-16,-21 15 0,21-15 16,0 0-16,-15 20 0,9-12 15,2 2-15,1 0 0,0-1 0,2 2 16,1 2-16,1 0 15,1 1-15,0 1 0,1 0 16,3 0-16,-2-2 0,5 5 0,3 3 16,-3 0-16,1 1 0,1 1 15,3 2-15,-2-1 0,1 1 16,-1 3-16,3 3 0,1 6 16,0-2-16,-2-2 0,-3-1 15,1-4-15,-1-2 0,0 7 16,-1 0-16,-2-8 0,-1-3 15,-1 3-15,0-2 0,0-1 0,3-1 16,-1-6-16,0-1 16,-1-3-16,1 0 0,0-2 0,-2 1 15,1-3-15,0-1 0,1-1 16,0-1-16,0-2 0,0 0 16,-1-2-16,1-2 0,1-1 15,-3-1-15,4-3 0,1-3 16,4-4-16,1-1 0,3-8 15,1-5-15,0-3 0,1-2 0,7-14 16,3-6-16,4-11 0,-2 1 16,4-2-16,4-3 0,2-7 15,-3 4-15,5-9 0,-2 3 16,-2 3-16,1 3 0,15-21 16,-8 14-16,-9 17 0,-7 12 0,-6 5 15,-2 4-15,-3 6 16,-3 6-16,-4 5 0,-2 1 15,-5 6-15,0 3 0,-1 0 0,1-1 16,-5 12-16,1 4 0,-2-1 16,0 1-16,-2 1 0,-1-1 15,3 4-15,4 1 0,0 2 16,1 1-16,-2-3 16,0 0-16,-2-3 15</inkml:trace>
  <inkml:trace contextRef="#ctx0" brushRef="#br0" timeOffset="319759.8417">14375 5303 0,'0'0'0,"0"0"15,0 0-15,0 0 0,0 28 0,0-28 16,0 28-16,1-13 0,1 1 16,2 4-16,-1 6 0,0-1 15,0 1-15,1 10 0,-1 3 16,0 0-16,1-1 0,-1 14 16,0 4-16,-2-1 0,-1 0 0,-2 12 15,0 2-15,0-2 0,0 0 16,-1 12-16,0 1 0,-1 0 15,0-11-15,3-2 0,1-1 16,0 19-16,1-13 0,0-7 16,3-7-16,-3-6 0,-1-2 0,1 6 15,0 3-15,0-9 16,1-9-16,0 8 0,-1 5 16,-2 0-16,-2-1 0,0-1 15,0-1-15,-3-4 0,0-3 0,-2 0 16,-2-1-16,3-6 0,4-3 15,-5-6-15,-3-4 0,4-6 16,1-3-16,4-5 0,1-2 16,1-8-16,-2-5 0,-2-3 15,0-4-15,2-5 0,0-4 0,2-9 16,3-8-16,-1 8 0,-1 6 16,0 5-16</inkml:trace>
  <inkml:trace contextRef="#ctx0" brushRef="#br0" timeOffset="320176.7235">14509 5202 0,'0'0'0,"0"0"16,0 0-16,0 0 0,-13 19 0,13-19 0,-13 25 15,13-25-15,-19 35 0,6-13 16,-2 2-16,-2 1 0,-1 2 15,-6 10-15,0 1 0,-3 1 16,0-1-16,-7 8 0,1-2 16,-3 4-16,4-7 0,-1-5 15,-1-5-15,3-3 0,3-2 0,6-5 16,4-4-16,4-2 0,1-4 16,2-5-16,3-3 0,0 0 15,2 0-15,4 0 0,1 0 16,1-3-16,2-5 0,-1 3 15,0 0-15,-1 2 0</inkml:trace>
  <inkml:trace contextRef="#ctx0" brushRef="#br0" timeOffset="320526.4179">14489 5414 0,'0'0'0,"0"0"16,0 0-16,0 0 0,18 21 0,-18-21 16,17 14-16,-17-14 0,19 19 15,-8-6-15,2 0 0,2 3 16,2 1-16,-2 0 0,1 0 16,1 4-16,-1 1 0,-2-2 15,-1-1-15,0 1 0,1-3 0,-1 0 16,-1-4-16,-1 1 15,-1-3-15,-1-1 0,0 0 16,-3-1-16,0-1 0,0-1 0,1 2 16,-1-3-16,-1-1 0,-1-1 15,1 0-15,-1 1 0,1 0 16,-1-1-16,1 2 0,-1-1 16,0 2-16,0-1 0,-1-2 15,-1 1-15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34"/>
    </inkml:context>
    <inkml:brush xml:id="br0">
      <inkml:brushProperty name="width" value="0.04643" units="cm"/>
      <inkml:brushProperty name="height" value="0.04643" units="cm"/>
      <inkml:brushProperty name="color" value="#F2395B"/>
    </inkml:brush>
  </inkml:definitions>
  <inkml:trace contextRef="#ctx0" brushRef="#br0">79647 1431 473,'-16'9'74,"-1"2"-12,-2 1-14,1 3-12,-2 1-9,0 1-4,1 1-4,-1 1-4,-1 2-2,-5 3-4,-3 3-1,-4 3-2,-2 0-3,3-2-1,2-1-2,1-3-2,3-1-1,3-1-1,3-1 1,3-1-2,7-2 2,10-5 1,12-3 3,10-4 1,5-3 1,1 0 1,-1-2 0,0 0 1,2 0-1,3 2-3,3 2-3,3 1-3,-3 1 0,-6-2 1,-7-2 2,-7-2 2,-2-1 1,3 2 0,4 0 1,2 2 0,1-1 1,-1 0 0,-1-2 0,-1 0 0,-2-3 1,-3 0 1,-3-3 0,-2-2 2,-4-3 2,-3-6 6,-2-4 4,-4-4 6,-2-3 0,-5 1-3,-4 1-5,-3 1-5,-2 1-3,2 1-4,2 1-4,3 1-5,1 2-5,0 1-8,2 2-7,1 3-7,0 0-4,2 0 2,1 1 1,0-1 2,2 0 0,0 1-2,2-1-1,0 0-1,4 0-2,6 1 0,6-1-2,5 0 0,2 1 2,-4 1 6,-5 0 7,-3 2 5,-2 0 5,0 1 3,0-1 3,-1 0 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34"/>
    </inkml:context>
    <inkml:brush xml:id="br0">
      <inkml:brushProperty name="width" value="0.04348" units="cm"/>
      <inkml:brushProperty name="height" value="0.04348" units="cm"/>
      <inkml:brushProperty name="color" value="#F2395B"/>
    </inkml:brush>
  </inkml:definitions>
  <inkml:trace contextRef="#ctx0" brushRef="#br0">81200 887 506,'22'-23'1,"-1"3"4,-3 1 3,-1 3 2,-2 1 4,-1 4 4,-1 3 2,0 3 4,-2 2 0,-1 3 1,-1 4-1,0 2-1,-2 4 0,-1 4-2,0 3 0,-2 5-1,-1 1-1,0 1 0,-2-1 1,0 1-1,-2 2-1,0 6-1,-2 7-1,0 5-1,-2 3-1,-2 0 0,-1 0-1,-3 0 1,-1 0-4,1-1-5,-1 1-7,0 0-5,1-3-6,1-6-5,0-5-5,2-7-6,2-11-9,2-18-11,4-18-11,2-17-12,3-9 0,2-2 13,2 0 11,2-1 12,-1 1 9,1 4 9,-2 3 9,0 5 7,-2 5 6,1 6 4,0 5 4,0 7 3,1 2 3,1 2 1,3 1 2,2 0 2,0 2 1,-1 1 3,-1 0 3,-1 2 3,1 1-1,0 2-5,1 2-6,1 2-4,1 1-6,-1 2-6,1 0-7,0 1-6,-2 1-6,-1-2-7,-3-1-7,-1 0-6,-1-2-3,0 0-2,0-2 0,0 0-1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34"/>
    </inkml:context>
    <inkml:brush xml:id="br0">
      <inkml:brushProperty name="width" value="0.04716" units="cm"/>
      <inkml:brushProperty name="height" value="0.04716" units="cm"/>
      <inkml:brushProperty name="color" value="#F2395B"/>
    </inkml:brush>
  </inkml:definitions>
  <inkml:trace contextRef="#ctx0" brushRef="#br0">82593 514 466,'0'-36'3,"0"6"6,0 5 5,0 7 7,0 5 5,0 6 7,0 6 6,0 6 6,0 7 2,0 7-5,0 9-4,0 7-4,-1 5-3,0 4-1,-2 2-1,0 4-2,-2 2-3,0 5-6,-1 4-5,-1 4-5,-2 4-5,0 4-5,-1 6-3,-1 5-5,1-1-5,3-6-7,2-6-7,4-5-6,1-6-8,2-6-7,0-7-8,2-4-7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6"/>
    </inkml:context>
    <inkml:brush xml:id="br0">
      <inkml:brushProperty name="width" value="0.05341" units="cm"/>
      <inkml:brushProperty name="height" value="0.05341" units="cm"/>
      <inkml:brushProperty name="color" value="#F2395B"/>
    </inkml:brush>
  </inkml:definitions>
  <inkml:trace contextRef="#ctx0" brushRef="#br0">8610 1339 411,'-8'-14'6,"0"1"9,0 2 11,0 2 10,1 6 9,-1 8 10,0 9 7,0 10 10,1 3-2,2 2-14,2 1-12,2 1-13,1 1-9,-2 2-4,0 3-5,-1 1-4,-1 4-4,2 6-2,0 6-3,2 5-1,-1 3-2,-1-1 1,0 0 1,-1-2 0,-1-3-1,2-6-5,0-6-4,2-6-4,0-5-1,0-3 0,0-5 2,0-3 0,1-4 2,4-1-1,2-3 0,4-1 1,1-3-1,1-2-2,1-4-2,1-2-1,2-5-2,1-2 0,3-5 1,2-4-1,0-4-3,-1-7-5,-1-5-7,-1-6-5,-2-2 0,-5 3 5,-3 4 6,-4 2 4,-2 2 4,0 1 0,0 1 1,0 1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35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84139 836 516,'-21'-28'92,"3"7"-13,4 7-11,5 7-13,0 4-8,0 2-6,-2 2-6,0 2-6,-2 4-7,-3 5-10,-3 7-9,-3 6-9,-3 2-3,-1 0 3,-3 1 3,-1-1 3,0-1-3,1-1-9,3-3-9,2-1-9,1-3-1,1-1 8,1-2 7,1-2 7,1-3 6,2 1 2,2-2 2,3 0 3,3-2 1,6 1 2,6 0 1,6 0 2,5-2 0,5-1-1,5-2 1,5-1 0,2-2-1,1 0-1,-1 0-1,0 0-2,1 0-1,-1 3-2,0 2-2,1 2-2,-1 1-4,2 2-4,1 0-6,1 1-4,0 1-6,0 0-6,0-1-6,1 1-7,-4-2-1,-6-2 3,-5-4 3,-6-2 4,-4-2 2,1 0 3,0 0 4,0 0 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35"/>
    </inkml:context>
    <inkml:brush xml:id="br0">
      <inkml:brushProperty name="width" value="0.04851" units="cm"/>
      <inkml:brushProperty name="height" value="0.04851" units="cm"/>
      <inkml:brushProperty name="color" value="#F2395B"/>
    </inkml:brush>
  </inkml:definitions>
  <inkml:trace contextRef="#ctx0" brushRef="#br0">86540 1384 453,'-8'-13'10,"2"7"19,1 5 21,0 6 19,1 5 3,-2 7-13,0 5-13,-1 7-13,-1 2-8,2 0-1,1 0-2,1 1-3,1-3 0,3-2-1,4-3 0,2-3-1,4-3-4,4-3-9,3-2-9,5-4-9,3-5-5,5-8 0,3-8-1,4-7-1,3-7 1,0-3 0,2-4 2,0-4 0,-2-2 2,-5 1-1,-7 2 0,-5 0 0,-7 3 3,-3 2 7,-6 3 7,-4 3 6,-7 3 4,-6 3 1,-7 3 1,-7 3 0,-6 3 0,-5 4 0,-4 4 0,-6 4 1,0 3-2,4 4-2,4 2-1,4 3-2,2 1-15,3-1-28,2-1-29,1 0-27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56"/>
    </inkml:context>
    <inkml:brush xml:id="br0">
      <inkml:brushProperty name="width" value="0.03964" units="cm"/>
      <inkml:brushProperty name="height" value="0.03964" units="cm"/>
      <inkml:brushProperty name="color" value="#F2395B"/>
    </inkml:brush>
  </inkml:definitions>
  <inkml:trace contextRef="#ctx0" brushRef="#br0">52866 1015 555,'-12'-37'45,"8"7"-5,8 6-5,8 5-6,5 5-4,3 3-3,3 2-4,3 4-3,0 2-1,-2 2-2,-1 2 0,-2 2-1,-3 2 0,1 4-2,-2 2 0,-1 3-2,-2 1 0,-1-1-2,-2-1-1,-2 0-2,-2-1-2,-2 1-1,-3 1-3,0 2-2,-3-1-1,-1 1 1,0 0 1,-1-1 1,-2 1 1,-2 0 0,-2-1 0,-1 1 0,-2-1 1,0-1-1,0-1 1,1 0 0,-1-3-2,0-1-3,0-2-4,1-2-3,-1-2-2,2 0 0,1-2-1,1 0 0,-1-2-1,0-2-1,-2-2-1,0-2-1,1-1 1,3-2 4,2 0 3,4-1 4,1-1 2,0 1 1,0-1 1,0 0 1,0 1 3,0 1 4,0 0 3,0 2 5,-1 0 5,0 0 3,-2 1 6,0-1 5,0 4 2,0 8 2,2 7 2,0 9 1,1 4-2,0 1-4,0 1-6,0 1-4,0 0-4,-2 1-2,0-1-3,-2 0-2,1 1-2,0 1-4,2 1-4,1 1-2,0 0-4,0 0-4,0 1-4,0-1-4,0-1-4,1-1-6,2-3-5,0-1-4,1-3-2,-2-3 2,0-3 4,-2-3 2,1-3-1,2-4-2,2-4-3,2-4-4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57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54461 790 532,'6'-27'7,"-1"11"15,-2 9 15,-2 10 15,-1 7 3,2 4-8,0 3-9,2 5-8,0 2-5,0 2-1,-1 3 0,1 1-2,0 1-1,0-1-2,0-2-3,0 1-2,-1 0-4,0 6-6,-2 4-5,0 6-6,-2 3-4,0 2 0,-2 2-1,0 2 0,-2 0-3,0-1-4,-1-1-6,-1 0-4,-1-4-2,0-4 1,0-6 1,1-4 1,-1-5 0,2-5-1,1-5-3,0-5-1,1-4 1,-2-2 2,0-4 4,-1-2 2,-1-3 3,2-1 4,1 0 2,1-1 5,0-2 1,0 0 2,0-1 1,0-2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57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54269 380 676,'-2'-9'11,"-2"14"20,-4 13 20,-2 15 22,-3 7-1,-3 2-22,-3 2-21,-3 1-22,-1 0-18,3-6-11,1-4-13,3-5-13,1-5-5,2-4 1,3-3 1,1-4 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57"/>
    </inkml:context>
    <inkml:brush xml:id="br0">
      <inkml:brushProperty name="width" value="0.03221" units="cm"/>
      <inkml:brushProperty name="height" value="0.03221" units="cm"/>
      <inkml:brushProperty name="color" value="#F2395B"/>
    </inkml:brush>
  </inkml:definitions>
  <inkml:trace contextRef="#ctx0" brushRef="#br0">54850 616 683,'8'-7'-1,"0"2"0,-1 2-1,1 2 0,-1 1 4,0 2 10,-2 0 9,0 2 10,0 0 6,5 1 3,4 2 2,3 0 3,3 1-4,-1 2-13,1 0-10,-1 1-13,1 1-7,1 3-5,1 2-6,1 1-4,-2 0-1,-5-3 4,-5-3 4,-4-2 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58"/>
    </inkml:context>
    <inkml:brush xml:id="br0">
      <inkml:brushProperty name="width" value="0.03768" units="cm"/>
      <inkml:brushProperty name="height" value="0.03768" units="cm"/>
      <inkml:brushProperty name="color" value="#F2395B"/>
    </inkml:brush>
  </inkml:definitions>
  <inkml:trace contextRef="#ctx0" brushRef="#br0">56578 2065 583,'-10'0'81,"12"-2"-12,12 0-10,11-1-12,7-1-9,-1 2-5,0 0-7,1 2-5,0 0-5,2 0-4,3 0-3,1 0-5,3 0-3,4 0-1,4 0-2,4 0-3,0 0-2,-2 0-6,-4 0-5,-2 0-4,-1 0-5,4 0-3,2 0-4,4 0-4,-2 0-1,-5 2 3,-4 0 2,-5 2 3,-4-1 2,0 1 1,-1 0 3,-1 0 1,-2-1 2,-3 0 2,-3-2 3,-3 0 2,-3-2 3,-1 0 2,-2-2 3,-2 0 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5:58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60400 1150 532,'29'8'116,"-3"0"-27,-5-1-26,-3 1-26,-1 0-15,5 2-1,3 0-1,5 1-2,0 1-2,-2 0-3,-1 0-2,-2-1-4,-3 0-2,0 0-2,-1-2-3,0 0-3,-3-1 0,1 1 2,-2 1 1,-1 2 1,-1-1 0,-1-1-3,-1-1-3,0 0-3,-2-1-1,-1-1 1,0 1 2,-2 0 1,-1 0 4,-2 2 8,-3 0 8,0 1 7,-7 4-2,-10 5-9,-9 7-10,-11 5-11,-9 7-4,-10 8 0,-9 8 0,-10 8-1,0-2-10,10-11-21,12-10-22,10-11-22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2"/>
    </inkml:context>
    <inkml:brush xml:id="br0">
      <inkml:brushProperty name="width" value="0.04369" units="cm"/>
      <inkml:brushProperty name="height" value="0.04369" units="cm"/>
      <inkml:brushProperty name="color" value="#F2395B"/>
    </inkml:brush>
  </inkml:definitions>
  <inkml:trace contextRef="#ctx0" brushRef="#br0">67118 1593 503,'-14'-28'11,"2"5"4,4 7 5,3 5 5,0 3 1,0-2-2,-1 0-1,-1-1-2,-3 0-1,-2 2 0,-3 2 1,-3 3 0,-2 2-1,1 6-2,-1 4-4,1 5-2,-1 3-3,2 1 0,1 1-1,1 1 0,1 1-2,1 1-1,1 1-1,0 1-1,2 0-1,3-1 2,1-1 0,2-1 2,2-2-2,2-1-3,2-2-3,2-3-3,2-1-2,2 0 1,1-2 0,3-1 0,2-1-1,2-2-4,1-2-3,3-2-4,1-3-1,1-4 0,1-4 0,1-3 1,0-4 0,1-1 0,-1-3 0,1-1-1,-2-2 2,-1-1 0,-3-1 2,-1-1 2,-2 1 3,-1 0 3,-1 1 4,0 1 4,-2 2 3,-3 3 2,-1 3 3,-2 3 2,-1 3 6,0 6 7,0 4 7,0 6 8,0 3 2,0 3-6,-1 3-5,2 4-5,-2 0-3,-1 1-1,0-1 0,-2 1-2,-1 0-1,-2 0-2,-2 2-4,-1 1-2,-2 1-3,0-1-3,0 1-3,0-1-2,1-1-5,-1-1-6,0-3-5,0-1-6,1-7-9,0-12-16,2-12-14,1-11-15,1-5 2,6 1 18,2 3 18,5 2 18,1 2 10,0 5 1,-2 3 1,-1 4 1,0 3 7,0 0 11,0 2 12,0 1 11,0 0 5,1 2-1,2 0-2,0 2-2,0 0-4,1 0-5,0 0-5,0 0-6,-1 0-4,1 0-1,0 0-3,0 0-2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2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68636 837 527,'0'-15'2,"0"2"3,0 2 4,0 3 2,0 3 7,0 8 8,0 6 10,0 7 7,0 5 3,-2 1-6,0 2-4,-1 3-6,-2 1-3,-2 3-1,-2 1-1,-2 2-2,-1 1-2,1 1-4,-1-1-3,0 0-4,1 0-4,-1 0-4,0 0-7,1 1-4,0-4-2,2-4 0,2-5 1,2-4 1,4-10-9,6-11-20,6-11-19,6-13-20,3-6-2,1-1 12,0 0 13,3-2 13,-2 2 10,-2 6 8,-1 3 8,-2 7 8,-3 3 11,-3 6 15,-3 5 13,-2 4 15,-3 4 3,-1 2-8,0 1-7,-1 3-9,-3 1-5,0 0-3,-3-1-4,-2 1-3,1-1-5,6 0-8,4-2-7,6-1-7,1 0-4,-1 0 1,0 0 0,-2 0 1,-1 1 2,-1 3 4,0 3 2,-2 3 4,-2 2 3,-6 0 4,-4-1 3,-5 1 5,-3-1 1,1 1 0,-1-1-2,0 1 0,2-2-4,1-3-5,2-3-6,2-2-6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6"/>
    </inkml:context>
    <inkml:brush xml:id="br0">
      <inkml:brushProperty name="width" value="0.04045" units="cm"/>
      <inkml:brushProperty name="height" value="0.04045" units="cm"/>
      <inkml:brushProperty name="color" value="#F2395B"/>
    </inkml:brush>
  </inkml:definitions>
  <inkml:trace contextRef="#ctx0" brushRef="#br0">7644 2044 543,'-30'0'5,"3"0"11,3 0 9,3 0 10,3 0 4,2 0-3,4 0-3,3 0-4,3-1 1,6 0 3,4-2 5,6 0 3,5-1-2,9 0-11,7 0-8,9 0-10,4 0-12,3-2-11,4 0-12,3-1-13,1-1-7,1 2-5,2 1-3,0 0-5,-5 1 3,-10 1 10,-12-1 9,-9 0 11,-7 0 4,-1 2 0,-1 0 1,0 2-1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3"/>
    </inkml:context>
    <inkml:brush xml:id="br0">
      <inkml:brushProperty name="width" value="0.04107" units="cm"/>
      <inkml:brushProperty name="height" value="0.04107" units="cm"/>
      <inkml:brushProperty name="color" value="#F2395B"/>
    </inkml:brush>
  </inkml:definitions>
  <inkml:trace contextRef="#ctx0" brushRef="#br0">70038 1481 535,'-29'8'32,"5"0"1,5 0-1,5-1 1,1 3-1,0 4 1,-1 3-1,-1 5 0,1 0-2,2-1-4,4-3-4,3-1-4,1-1-2,2-1-1,0 1-1,2 0-1,0-1-2,0-1-2,0-1-1,0-1-2,3-2-3,7-4-4,8-4-5,6-4-5,2-5-5,-2-4-6,-1-5-7,-2-5-8,-4-2 0,-1 1 4,-4 1 4,-3 1 5,-2 1 3,-2-1 4,-2 1 4,-2-1 4,-1 1 4,0 3 2,0 1 3,0 3 3,-1 0 3,0 2 2,-2 1 4,0 1 3,1 1 2,2 2 3,3 2 2,4 2 2,2 2 0,1 2-3,3 2-4,2 2-3,-1 0-1,-1 1-1,-2 0-1,-2 0 0,-2 0-1,-1 1 0,0 2 0,-2 0 0,-1 1 0,0 3-2,-2 2 0,0 1-2,-2 2-2,-4-1-2,-2 1-5,-3-1-3,-2 0-2,2-3-4,1-1-2,1-2-3,3-4-6,5-6-8,7-6-10,6-6-8,3-3-1,-1 1 9,1-1 9,0 0 8,-2 1 6,-1 1 2,-2 0 2,-2 2 3,-2 1 1,1 0-1,0 2-1,0 1-1,-1-1-1,-1 0-1,0-2 0,-2 0-2,0-1 1,0-2 2,0 0 3,0-1 1,0 0 2,0 2 2,0 3 1,0 1 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3"/>
    </inkml:context>
    <inkml:brush xml:id="br0">
      <inkml:brushProperty name="width" value="0.04978" units="cm"/>
      <inkml:brushProperty name="height" value="0.04978" units="cm"/>
      <inkml:brushProperty name="color" value="#F2395B"/>
    </inkml:brush>
  </inkml:definitions>
  <inkml:trace contextRef="#ctx0" brushRef="#br0">71345 1358 441,'0'-16'1,"0"2"1,0 1 0,0 1 2,-1 4 12,0 6 23,-2 7 22,0 8 23,-1 2 3,0 1-16,0 0-14,0-1-17,0 2-10,1 3-6,-1 3-5,0 3-6,1 2-6,0 3-6,2 1-4,0 2-7,1 4-8,0 6-13,0 6-11,0 6-13,0-3-1,-2-11 9,0-10 10,-2-11 9,0-5 0,1-1-8,-1 1-9,0 0-9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5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64131 1378 560,'-13'-8'3,"3"-2"7,4 0 5,4-1 6,3-1 4,4-2 0,2 0 0,4-1 1,1-2-1,3-1-2,1-3-3,3-1-1,1-1-2,-1-1-2,1 1-1,0-1-3,-2 1 0,1-1-1,-2 1-1,-1-1 0,0 1-1,-1 1-1,1 1-2,0 1-1,-2 2 0,-1 3 0,-2 2 1,-2 4-1,0 3 0,1 2-3,3 4-2,2 3-3,1 4 0,3 7 3,2 7 3,1 7 2,1 4 2,-1 0 1,-1 2 2,-1 1 1,-1 1 1,-1 0-4,0 2-1,-2 1-2,-1 0-2,-1 0-1,-1 0 0,0 0 0,-3-1-3,-1-3-2,-2-4-3,-2-2-3,-2-2 0,0-3 0,-2-1 0,0-3 2,-1-7-10,0-12-21,0-14-21,0-11-21,0-6-2,2 5 16,0 3 16,2 5 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5"/>
    </inkml:context>
    <inkml:brush xml:id="br0">
      <inkml:brushProperty name="width" value="0.04416" units="cm"/>
      <inkml:brushProperty name="height" value="0.04416" units="cm"/>
      <inkml:brushProperty name="color" value="#F2395B"/>
    </inkml:brush>
  </inkml:definitions>
  <inkml:trace contextRef="#ctx0" brushRef="#br0">65426 650 498,'12'-52'38,"-6"22"7,-8 21 5,-6 22 7,-5 12-2,0 2-7,-1 4-7,-1 3-7,-2 2-6,-1 2-4,-3 2-3,-1 3-4,-3 0-2,-3 3-3,-3 2-3,-2 2-2,-3 4-7,-1 4-15,-1 5-13,0 5-14,-1 2-8,1 1-3,2-1-3,0 0-3,4-7 1,7-14 6,7-15 4,7-15 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6"/>
    </inkml:context>
    <inkml:brush xml:id="br0">
      <inkml:brushProperty name="width" value="0.04578" units="cm"/>
      <inkml:brushProperty name="height" value="0.04578" units="cm"/>
      <inkml:brushProperty name="color" value="#F2395B"/>
    </inkml:brush>
  </inkml:definitions>
  <inkml:trace contextRef="#ctx0" brushRef="#br0">72211 391 480,'7'-9'0,"-1"-2"0,-1-2 0,0-1 0,-1-1 2,0 3 3,0 1 4,0 2 4,0 2 3,1 0 4,1 2 5,2 1 3,0 3 2,0 7 0,-1 7-1,1 8 0,-1 4-1,-2 5 1,-3 3 0,0 4 1,-2 2-1,0 2-3,0 1-2,0 0-3,-2 3-3,0 2-2,-3 3-4,-2 4-2,-1 3-3,1 5-4,-1 5-2,0 5-2,0 2-6,-2 1-5,0-1-7,-1 1-6,-1-3-4,1-4 1,-1-3-1,0-4-1,1-6 0,3-5-4,1-6-3,2-6-2,1-5 0,0-7 1,0-5 3,1-7 2,-1-3 3,0-2 2,0-2 3,0-2 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6"/>
    </inkml:context>
    <inkml:brush xml:id="br0">
      <inkml:brushProperty name="width" value="0.03731" units="cm"/>
      <inkml:brushProperty name="height" value="0.03731" units="cm"/>
      <inkml:brushProperty name="color" value="#F2395B"/>
    </inkml:brush>
  </inkml:definitions>
  <inkml:trace contextRef="#ctx0" brushRef="#br0">71863 305 589,'-2'-30'43,"-2"17"6,-4 18 7,-2 17 6,-3 11-2,-3 3-12,-3 2-11,-3 4-11,-2-1-10,1-2-6,0-4-7,-1-2-6,2-4-7,1-3-7,2-5-7,3-3-7,1-4-6,2-1-5,3-2-5,1-2-4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06"/>
    </inkml:context>
    <inkml:brush xml:id="br0">
      <inkml:brushProperty name="width" value="0.04475" units="cm"/>
      <inkml:brushProperty name="height" value="0.04475" units="cm"/>
      <inkml:brushProperty name="color" value="#F2395B"/>
    </inkml:brush>
  </inkml:definitions>
  <inkml:trace contextRef="#ctx0" brushRef="#br0">72850 150 491,'22'8'62,"-1"1"-8,-3 2-8,-1 0-8,-1 1-2,1 1 0,1 1 3,2 1 0,-1 0 0,1-1-5,-1-1-4,1 0-5,-1-2-5,-1-1-10,-1-1-10,-1 0-8,-1-2-6,-3 1-3,-1 0-4,-2 0-3,-2 0-10,-2 1-19,-3 1-18,0 2-19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1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72896 10239 999,'-17'-18'-2,"-15"-5"-5,-18-5-4,-16-5-5,1 3-5,17 10-3,18 9-4,17 10-4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17"/>
    </inkml:context>
    <inkml:brush xml:id="br0">
      <inkml:brushProperty name="width" value="0.04525" units="cm"/>
      <inkml:brushProperty name="height" value="0.04525" units="cm"/>
      <inkml:brushProperty name="color" value="#00BFF3"/>
    </inkml:brush>
  </inkml:definitions>
  <inkml:trace contextRef="#ctx0" brushRef="#br0">52827 6459 486,'-17'-8'3,"-3"2"7,-3 1 7,-3 0 7,4 1 10,9-2 11,10 0 11,10-1 13,9 0-2,7 0-13,8 2-14,8 1-14,4 0-8,-2 0-2,0 0-2,-1 0-1,-2 0-5,0 1-9,-2-2-8,0 2-9,-2-1-6,-5 2-7,-4 0-4,-3 2-7,-4 0-5,-3 2-7,-3 0-6,-2 2-7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17"/>
    </inkml:context>
    <inkml:brush xml:id="br0">
      <inkml:brushProperty name="width" value="0.0352" units="cm"/>
      <inkml:brushProperty name="height" value="0.0352" units="cm"/>
      <inkml:brushProperty name="color" value="#00BFF3"/>
    </inkml:brush>
  </inkml:definitions>
  <inkml:trace contextRef="#ctx0" brushRef="#br0">53659 6850 625,'-22'0'5,"3"0"11,3 0 10,3 0 12,2 1 4,2 4-1,2 2-1,3 3 0,0 4-4,2 6-5,0 3-6,2 6-5,0 3-8,0 1-9,0 0-11,0 2-9,0 0-6,0 0 0,0 0 0,0 0-1,0-1-1,0-5-2,0-4-3,0-3-2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6"/>
    </inkml:context>
    <inkml:brush xml:id="br0">
      <inkml:brushProperty name="width" value="0.04993" units="cm"/>
      <inkml:brushProperty name="height" value="0.04993" units="cm"/>
      <inkml:brushProperty name="color" value="#F2395B"/>
    </inkml:brush>
  </inkml:definitions>
  <inkml:trace contextRef="#ctx0" brushRef="#br0">10765 1730 440,'-37'-1'4,"7"0"10,6-2 8,5 0 8,5 2 9,3 6 6,2 6 6,4 6 7,2 3 0,2 2-8,2 3-8,2 1-7,0 3-6,0 3-4,-2 3-4,0 3-4,-1 3-4,0 6-7,0 4-6,0 5-5,0 1-3,0-2-1,0-4-1,0-2 0,0-6-6,0-6-11,0-7-13,0-7-11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17"/>
    </inkml:context>
    <inkml:brush xml:id="br0">
      <inkml:brushProperty name="width" value="0.04331" units="cm"/>
      <inkml:brushProperty name="height" value="0.04331" units="cm"/>
      <inkml:brushProperty name="color" value="#00BFF3"/>
    </inkml:brush>
  </inkml:definitions>
  <inkml:trace contextRef="#ctx0" brushRef="#br0">55392 5400 507,'1'18'135,"4"3"-31,2 4-30,4 5-31,-1 3-17,-1 6-4,-2 5-4,-2 4-5,-1 5-1,0 4 0,-1 3 1,2 5 0,-3 5-5,-3 7-10,-2 6-10,-3 8-9,-3 1-7,0-2-2,-1-4-4,-1-2-1,-1-5-1,0-7 4,0-7 3,1-7 4,-2-6 0,0-6-3,-1-6-3,-1-6-4,1-5 0,2-7 2,4-5 2,3-6 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18"/>
    </inkml:context>
    <inkml:brush xml:id="br0">
      <inkml:brushProperty name="width" value="0.03762" units="cm"/>
      <inkml:brushProperty name="height" value="0.03762" units="cm"/>
      <inkml:brushProperty name="color" value="#00BFF3"/>
    </inkml:brush>
  </inkml:definitions>
  <inkml:trace contextRef="#ctx0" brushRef="#br0">55131 5105 584,'-8'-13'11,"2"6"20,1 6 20,0 6 21,0 7 4,-3 9-14,-4 9-13,-2 9-15,-3 5-13,-1 6-12,-3 2-15,-1 5-12,-1 0-7,1-4 2,2-5 1,0-3 1,1-5-7,4-7-15,3-7-15,3-7-15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18"/>
    </inkml:context>
    <inkml:brush xml:id="br0">
      <inkml:brushProperty name="width" value="0.04042" units="cm"/>
      <inkml:brushProperty name="height" value="0.04042" units="cm"/>
      <inkml:brushProperty name="color" value="#00BFF3"/>
    </inkml:brush>
  </inkml:definitions>
  <inkml:trace contextRef="#ctx0" brushRef="#br0">56100 5400 544,'15'14'95,"-1"-1"-20,-1-2-19,0-2-19,0 0-9,3 1 3,3 3 2,3 2 4,1 1-5,-1 1-11,-1 1-10,-1 1-13,-2 1-11,-1 3-12,-2 1-14,-3 3-11,-1-2-9,-2-4-3,-2-3-2,-2-4-4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0"/>
    </inkml:context>
    <inkml:brush xml:id="br0">
      <inkml:brushProperty name="width" value="0.03708" units="cm"/>
      <inkml:brushProperty name="height" value="0.03708" units="cm"/>
      <inkml:brushProperty name="color" value="#00BFF3"/>
    </inkml:brush>
  </inkml:definitions>
  <inkml:trace contextRef="#ctx0" brushRef="#br0">58677 6677 593,'-9'-6'108,"0"2"-24,-1 4-25,-1 2-25,-2 3-15,-2 2-4,-1 2-5,-3 2-5,-1 1-4,-1 3-1,-1 1-1,-1 3-3,0 0 0,1-1-1,1-1 1,1 0-1,1-3 0,3-1 0,1-3-1,3-1 0,-1 0 0,0 2 0,-1 2 0,-1 1 0,0 0 0,2-2 2,3-4 1,1-3 2,4 0 4,6 0 6,6 1 6,6 2 6,3 0 3,3-1-4,1 1-4,3 0-2,0 0-3,-2 0-2,0-1-3,0 1-1,-2 0-4,1 0-3,-1 0-4,1-1-5,-2 1-1,-1-2 0,-2-1 0,-3 0 1,0-2-7,0 0-12,-1-2-13,1 0-11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0"/>
    </inkml:context>
    <inkml:brush xml:id="br0">
      <inkml:brushProperty name="width" value="0.04451" units="cm"/>
      <inkml:brushProperty name="height" value="0.04451" units="cm"/>
      <inkml:brushProperty name="color" value="#00BFF3"/>
    </inkml:brush>
  </inkml:definitions>
  <inkml:trace contextRef="#ctx0" brushRef="#br0">59174 7346 494,'-11'-1'39,"10"0"6,10-2 5,10 0 5,5 0-2,2 0-9,3 2-9,1 0-10,2 1-6,1-2-1,0 0-2,2-1-1,2-1-1,2 0-1,4 0 0,3 1 0,1-1-2,0 2-2,0 0-1,0 2-3,-2 0-1,-1 2-3,-2 0-1,-1 2-3,-3-1 0,0-1 1,-1 0 0,-1-2 2,-2 0-2,0 0-2,-1 0-3,-1 0-2,-2 0-1,-2-2 1,-2 0 0,-1-1 1,-3-1 2,-3 2 1,-3 0 1,-2 2 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2"/>
    </inkml:context>
    <inkml:brush xml:id="br0">
      <inkml:brushProperty name="width" value="0.047" units="cm"/>
      <inkml:brushProperty name="height" value="0.047" units="cm"/>
      <inkml:brushProperty name="color" value="#00BFF3"/>
    </inkml:brush>
  </inkml:definitions>
  <inkml:trace contextRef="#ctx0" brushRef="#br0">65971 6199 468,'-21'6'21,"5"-6"12,4-4 10,6-5 11,3-4 0,2-2-11,2-1-11,2-3-10,1-1-7,2 1-2,0-1-2,2 1-2,0 0-1,1 1-1,1 0 1,2 2-1,-1 1 0,1 1 0,0 1-1,0 1 0,0 0-2,1 0 0,1 0-2,1 1 0,1 0 0,2 0 1,0 2 3,1 1 1,-1 3 1,-1 8 0,-2 6-1,-3 7 0,0 5 0,0 3 2,-1 3 1,1 3 0,0 1 1,0 0-3,-1 1-3,1-1-2,-1 0-1,0-2-1,-2 0-2,-1-1-1,0-1 0,0-3 1,0-2 1,0-1 1,-1-2-2,-1 1-4,0 0-3,-2-1-5,0 0-4,0-3-3,0-1-3,0-2-4,-1-5-8,-1-8-14,0-8-14,-1-8-13,-1-3 0,0 3 13,0 1 15,0 3 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2"/>
    </inkml:context>
    <inkml:brush xml:id="br0">
      <inkml:brushProperty name="width" value="0.04455" units="cm"/>
      <inkml:brushProperty name="height" value="0.04455" units="cm"/>
      <inkml:brushProperty name="color" value="#00BFF3"/>
    </inkml:brush>
  </inkml:definitions>
  <inkml:trace contextRef="#ctx0" brushRef="#br0">66529 5548 493,'-1'-17'15,"-1"11"20,0 12 21,-1 11 20,-2 7 4,-2 1-13,-2 1-15,-1 1-14,-4 2-10,-2 3-5,-3 2-5,-3 4-5,-3 2-8,-5 4-7,-3 3-9,-4 2-8,-3 2-7,0 0-5,-2-1-6,0 1-4,2-2-2,5-6 3,7-4 1,6-5 3,4-6 0,2-4-3,4-5-3,3-4-3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3"/>
    </inkml:context>
    <inkml:brush xml:id="br0">
      <inkml:brushProperty name="width" value="0.04019" units="cm"/>
      <inkml:brushProperty name="height" value="0.04019" units="cm"/>
      <inkml:brushProperty name="color" value="#00BFF3"/>
    </inkml:brush>
  </inkml:definitions>
  <inkml:trace contextRef="#ctx0" brushRef="#br0">68450 6547 547,'-7'-15'57,"-1"4"-10,0 3-8,0 3-11,0 1-5,-2 2-2,0 0-3,-1 2-1,-1 1-2,0 2 0,1 2-1,-1 2 0,0 1 0,-2 3-2,0 2 0,-1 1-1,1 2-1,1 2-1,2 0-1,2 1-2,2-1 0,1 1-1,0-2-1,2-1 0,0 0-2,2-1-1,0 1-3,2-1-1,1-1-3,4-4-1,2-4-4,3-4-1,3-2-3,2 0-3,1 0-2,3 0-3,1-2-2,1-4-1,1-4 1,1-4-1,1-2 1,1-1 1,1-1 3,1-1 1,-2-1 2,-3-1 3,-5-1 2,-3-1 2,-3 1 4,-1 1 5,0 3 6,-2 1 5,-1 4 10,-2 7 15,-2 5 17,-2 6 15,-1 3 1,0 1-14,0 1-13,0 2-13,-1 2-9,0 7-5,-2 5-4,0 6-4,-1 1-4,0-5-5,0-5-4,0-5-5,1-7-13,0-7-23,2-8-23,1-7-23,1-4 0,1 0 20,3 2 22,2 1 21,1 1 15,0 3 10,0 1 9,0 2 9,-1 1 7,1 0 4,0 0 4,0 0 4,0 0 0,1 1-3,2-2-3,0 2-3,0-1-6,-1 2-6,0 0-7,-2 2-7,0-1-5,0 0-5,0-2-4,-1 0-5,1-1-2,0 0-2,0 0 0,0 0-2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3"/>
    </inkml:context>
    <inkml:brush xml:id="br0">
      <inkml:brushProperty name="width" value="0.03997" units="cm"/>
      <inkml:brushProperty name="height" value="0.03997" units="cm"/>
      <inkml:brushProperty name="color" value="#00BFF3"/>
    </inkml:brush>
  </inkml:definitions>
  <inkml:trace contextRef="#ctx0" brushRef="#br0">69870 5650 550,'-15'24'100,"2"3"-18,3 1-20,1 2-18,1 3-11,2 1-3,1 2-3,1 2-4,-1 2-3,0 0-6,-2 2-5,0 0-4,-1 2-4,1 0-4,-1 2-3,0 0-3,0 0-2,-2-2 0,0-2 1,-1-2-1,0-4-6,3-5-10,1-7-11,2-5-10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3"/>
    </inkml:context>
    <inkml:brush xml:id="br0">
      <inkml:brushProperty name="width" value="0.02949" units="cm"/>
      <inkml:brushProperty name="height" value="0.02949" units="cm"/>
      <inkml:brushProperty name="color" value="#00BFF3"/>
    </inkml:brush>
  </inkml:definitions>
  <inkml:trace contextRef="#ctx0" brushRef="#br0">70143 6939 746,'6'-5'7,"-3"6"14,-2 6 14,-3 6 15,-3 3 1,-2 1-11,-2 1-11,-1 1-10,-1-1-17,4-3-23,3-3-22,2-2-22,3-4-3,2-1 17,2-2 18,2-2 18,0 0 10,-1 2 3,-1 2 5,0 2 4,-1 1 4,0 0 8,0-1 6,0 1 6,-2 1 2,-3 3-5,-2 4-4,-3 2-5,-3 1-4,-2 1-6,-1-1-6,-3 1-4,1-2-3,1-3 0,3-3-1,1-2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8"/>
    </inkml:context>
    <inkml:brush xml:id="br0">
      <inkml:brushProperty name="width" value="0.05474" units="cm"/>
      <inkml:brushProperty name="height" value="0.05474" units="cm"/>
      <inkml:brushProperty name="color" value="#F2395B"/>
    </inkml:brush>
  </inkml:definitions>
  <inkml:trace contextRef="#ctx0" brushRef="#br0">11494 313 401,'2'-15'2,"5"2"3,5 2 4,6 3 3,2 1 4,1 2 1,1 2 3,1 2 3,0 1-2,1 2-4,0 0-4,-1 2-5,-1 1-2,-1 3-2,-2 4-1,-3 2-1,0 3 0,-2 1 0,-1 3 2,-1 1 0,-1 3 2,-2 1 4,-2 3 2,-2 1 3,-2 1 3,-1 1 2,0-1 3,-1 0 2,-1 1 1,0 1-2,0 1-2,0 0-1,0 1-2,1-1-1,2-1-2,0-1-1,1-1-1,-2 0-2,0 1-1,-2-1-2,1 2 1,0 6-1,2 5 0,0 4 1,1 1-1,0-4-1,0-4-2,0-3-1,-1-5-2,-1-2 0,0-3-2,-1-3-2,-1-2-2,1-1-6,2-1-4,0-1-4,-1-3-5,-6-4-2,-4-6-3,-5-4-3,-4-6 0,-2-4 0,-1-6 2,-2-4 1,-2-4 3,0-5 3,1-3 4,-1-4 3,-2-8-3,-5-10-12,-4-12-11,-6-9-12,0-5-1,6 7 9,4 4 10,5 4 8,3 5 7,3 3 5,1 2 5,2 4 5,4 2 4,3 2 3,4 2 4,4 2 2,2 3 5,2 5 4,0 5 5,2 5 4,0 6 4,2 9 5,0 7 5,1 7 4,0 9-1,-2 5-6,-2 8-8,-2 7-7,-2 3-4,0 1-3,-2-1-2,0 0-2,-2 0-4,-2-2-5,-1 0-4,-3-1-5,-2-2-4,0-2-3,-1-1-3,-1-3-3,-1-2-3,1-3 0,-1-3 0,0-3-1,2-6-1,5-10-1,3-10-2,4-9-2,6-7 1,8-3 5,7-3 5,9-3 4,6-2 4,8-2 1,6-3 2,8-1 2,0 3 4,-6 8 5,-6 7 7,-6 9 5,-6 4 2,-5 4 0,-6 3-3,-7 2-1,-3 5 1,-2 4 4,-2 5 3,-2 5 3,-5 5 0,-6 5-3,-8 5-5,-6 5-3,-4 2-2,-3 2-1,-1 1-1,-2 0 0,-3 2-4,-3 1-5,-3 0-6,-2 2-5,0-4-5,5-4 0,5-7-2,5-5-1,5-7-1,3-7 1,4-7 0,5-6 1,2-8 1,4-8 0,2-7 0,4-9 0,4-5 2,7-2 3,7-4 2,7-2 2,4 0 4,1 6 3,1 4 3,1 5 4,-2 5 3,-4 5 5,-3 5 2,-5 5 5,-3 4 0,-4 6-1,-4 4-3,-5 5-1,-3 6-2,-4 4 0,-3 4-1,-5 7 0,-4 2 0,-2 4-2,-3 3-1,-3 2-1,-1 1-1,1-1-2,1-3-2,1-2-2,1-3-3,3-5-3,1-5-3,2-5-4,5-6-4,8-5-5,8-6-4,8-5-5,4-6 0,1-2 4,1-3 4,1-3 5,-1 0 2,-1 2 4,-2 4 2,-2 3 3,-6 4 6,-9 6 8,-8 6 9,-9 6 7,-7 3 3,-1 3-5,-4 1-3,-3 3-5,-1 0-3,1-1-3,1-1-2,1-1-2,0 0-2,-1-1 2,-1 1 0,0-1 0,0 0 2,3-2 3,3-3 2,3-1 3,7-2 1,12-2 1,12-3 2,11-1 0,12-3-3,11-6-11,10-4-10,11-5-9,9-4-5,5-1 1,6-3 1,7-1 0,-6 0-8,-15 4-18,-17 5-20,-14 3-18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4"/>
    </inkml:context>
    <inkml:brush xml:id="br0">
      <inkml:brushProperty name="width" value="0.03736" units="cm"/>
      <inkml:brushProperty name="height" value="0.03736" units="cm"/>
      <inkml:brushProperty name="color" value="#00BFF3"/>
    </inkml:brush>
  </inkml:definitions>
  <inkml:trace contextRef="#ctx0" brushRef="#br0">70943 6863 588,'5'-5'10,"-5"10"19,-4 6 18,-5 9 20,-2 3 3,0-2-13,2 0-13,1 0-13,0-3-9,2-1-6,1-3-4,0-1-5,4-4-13,6-4-17,6-6-18,6-4-18,1-4-6,0-4 7,0-2 8,-2-3 7,-2-1 7,-3 1 8,-3 1 7,-2 1 8,-3 1 5,0 3 6,-2 1 5,0 2 5,-1 1 6,0 1 8,0-1 8,0 0 7,0 0 2,0 0-5,0 0-5,0 1-5,1 0-3,2 2-2,2 2-1,1 2-2,3 1-1,2 2 2,2 0 0,1 2 0,0 1-1,-2 1-3,-4 3-3,-3 2-4,-1 1-2,-2 0-3,0-1-3,-2 1-2,0 0-2,0-1-2,0 1-3,0 0-2,1-1-3,0-1-6,2-1-5,0 0-5,2-3-1,4-1 7,2-2 4,3-1 7,1-2 2,-1 0-2,-1 0-1,0 0-2,-2-3-2,1-2-5,0-5-4,0-4-4,-2 0 0,-1 3 7,-2 3 6,-2 2 6,-1 2 4,0-2 3,0 0 1,0-1 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4"/>
    </inkml:context>
    <inkml:brush xml:id="br0">
      <inkml:brushProperty name="width" value="0.04392" units="cm"/>
      <inkml:brushProperty name="height" value="0.04392" units="cm"/>
      <inkml:brushProperty name="color" value="#00BFF3"/>
    </inkml:brush>
  </inkml:definitions>
  <inkml:trace contextRef="#ctx0" brushRef="#br0">72174 6611 500,'-1'-13'13,"0"8"25,-2 7 26,0 6 25,-2 5 3,0 3-18,-1 3-20,-1 3-17,-1 3-15,2 1-9,1 2-10,1 3-8,-1 1-9,0 4-10,-1 3-9,-2 2-9,1 3-3,1 0 3,1 1 3,0 2 3,1-5 5,0-10 6,0-9 5,1-11 6,-1-4-2,2 0-8,0 0-9,2 0-8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4"/>
    </inkml:context>
    <inkml:brush xml:id="br0">
      <inkml:brushProperty name="width" value="0.04583" units="cm"/>
      <inkml:brushProperty name="height" value="0.04583" units="cm"/>
      <inkml:brushProperty name="color" value="#00BFF3"/>
    </inkml:brush>
  </inkml:definitions>
  <inkml:trace contextRef="#ctx0" brushRef="#br0">73950 4850 480,'29'24'169,"-6"3"-39,-4 1-41,-5 3-40,-3 1-23,-1 4-4,0 3-6,-2 2-4,-1 3-6,-2 2-6,-3 2-4,0 2-6,-2 0-5,0-2-3,0-2-3,0-2-4,-2-2-2,0 0-1,-3-2-1,-2 0 0,-2-2-2,-3-2 0,-3-1-2,-3-3-2,0-4 2,5-5 5,3-7 3,4-5 5,2-3 1,-2 0-4,0 0-4,-1 0-3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25"/>
    </inkml:context>
    <inkml:brush xml:id="br0">
      <inkml:brushProperty name="width" value="0.0437" units="cm"/>
      <inkml:brushProperty name="height" value="0.0437" units="cm"/>
      <inkml:brushProperty name="color" value="#00BFF3"/>
    </inkml:brush>
  </inkml:definitions>
  <inkml:trace contextRef="#ctx0" brushRef="#br0">73500 6828 503,'20'51'157,"-5"-6"-38,-6-8-37,-6-6-38,-3-4-21,0 1-4,0-1-3,0 0-4,0 2-2,0 1-3,0 2-2,0 2-3,1-3-2,4-9-2,2-9-2,3-8-3,5-11-2,7-12-3,7-11-3,7-12-2,6-7-3,4-2-1,6-2-3,4-1-1,-1 1 1,-6 8 3,-8 7 3,-6 6 3,-5 5-5,-3 3-15,-4 3-15,-1 3-14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32"/>
    </inkml:context>
    <inkml:brush xml:id="br0">
      <inkml:brushProperty name="width" value="0.02456" units="cm"/>
      <inkml:brushProperty name="height" value="0.02456" units="cm"/>
      <inkml:brushProperty name="color" value="#F2395B"/>
    </inkml:brush>
  </inkml:definitions>
  <inkml:trace contextRef="#ctx0" brushRef="#br0">68362 9054 895,'-20'-13'75,"7"7"-45,7 5-46,7 6-43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34"/>
    </inkml:context>
    <inkml:brush xml:id="br0">
      <inkml:brushProperty name="width" value="0.03523" units="cm"/>
      <inkml:brushProperty name="height" value="0.03523" units="cm"/>
      <inkml:brushProperty name="color" value="#F2395B"/>
    </inkml:brush>
  </inkml:definitions>
  <inkml:trace contextRef="#ctx0" brushRef="#br0">20066 16737 624,'-12'-8'28,"8"0"6,8 0 6,8 1 5,3-1 0,1 0-9,0 0-8,-1 0-8,1-1-4,1-1-2,2-3-1,0-1-2,-1-1-1,1 2-1,-2 3 0,-1 1-2,0 2-1,1 0-2,1 2-3,1 1-3,0 0-1,-1 2 0,-1 0 1,0 2 0,-2 0 0,-1 0 1,-1 0-1,-1 0 2,1 0-1,2 0-1,1 0 0,3 0-1,0 0-1,-3 0-1,-1 0-1,-2 0-2,-2 0-2,1 2-5,0 0-5,0 2-4,-2 0-5,-1 3-4,-2 2-6,-2 2-4,-3-1 0,-4-1 3,-4-2 6,-4-2 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36"/>
    </inkml:context>
    <inkml:brush xml:id="br0">
      <inkml:brushProperty name="width" value="0.03331" units="cm"/>
      <inkml:brushProperty name="height" value="0.03331" units="cm"/>
      <inkml:brushProperty name="color" value="#F2395B"/>
    </inkml:brush>
  </inkml:definitions>
  <inkml:trace contextRef="#ctx0" brushRef="#br0">20540 16581 660,'-21'-1'-20,"5"0"3,4-2 5,6 0 4,2-1 5,0 1 5,0-2 5,1 2 5,0-1 7,3 2 9,4 0 8,2 2 9,3 0 0,0 2-8,1 0-8,2 2-8,0-1-5,1 2-3,1-2-3,1 1-3,2 1-1,2 0 1,1 1 1,3 2 0,0-1-2,-1-1-4,-1-1-4,-1 0-5,-1-2-1,1-1 0,0 0 0,-1-1 2,0-1-1,-1 1 0,0 2-1,-2 0 0,0 1 1,-1 0 2,1 0 1,0 0 2,-1 0 1,-1 0 0,-1-1 1,0 1 0,-1 0 0,1 0 0,1 0 0,1 0 0,1-1 1,0-1-1,-1 0 1,1-1 1,0-1-1,1 0 0,2 0 0,0 0-1,1 0 0,1 0 0,1 0-1,1 0 0,-1 0-1,-1 0 1,-3 0 0,-1 0 0,0 0 0,1 0 0,3 0 1,2 0-1,-1 0 1,-1 2 0,-3 0 1,-1 1 0,0 1 0,1-2 0,3 0 0,1-2 0,1 0 0,-1 0 0,-1 0 0,0 0 1,-3 0-1,1 0 1,-2 0-1,-1 0 0,0 0 0,0 0 0,-1 0 0,1 0 1,0 0 0,1 0-1,1 0 0,1 0 0,1 0-1,0 0-1,-1 0 1,1 0-2,0 0 0,1 0 0,1 0 0,1 0 0,-1 0 0,-1 0 0,-2 0 0,-3 0 1,0 0-1,0 0 1,-1 0 1,1 0-1,-1 0 1,-1 2 1,-1 1-1,0 0 2,-1 0-1,1 0 0,2-2 0,0 0-1,1-1 1,-1 0-1,1 0 1,0 0 0,-1 0 1,1 0-2,0 0 1,-1 0 0,1 0-1,0 0 0,-1 0 1,1 0-1,-1 0 1,-1 0 0,-1 0 1,0 0 0,-2 0 1,1 0 0,0 0-1,0 0 0,0 0 0,-1 0-1,1 0 1,0 0-1,0 0-1,3 0 0,2 0 0,2 0-1,-1 0 0,1 0 1,-2 0-1,-1 0 1,0 0 0,1 0 1,2 0 0,0 0 2,0 0-1,-1 0 0,-1 0 0,-1 0-1,0 0 0,2 0 0,0 0 0,1 0 0,1 0-1,1 0 1,1 0 0,1 0 0,0-1-1,-1 0 1,-1-2-1,-1 0-1,0-1 0,1 0 0,1 0 1,2 0-1,-2 1 0,0 1 1,-1 0 0,0 2 1,-2 0-1,1 0 1,-1 0-1,1 0 0,-1 0 0,-1 0 0,-1 0 0,0 0 0,-2 0 0,1 0 0,0 0 0,-1 0-1,0 0 1,0 0 0,-2 0-1,-1 0 1,1 0 0,2 0 0,1 0 0,3 0 0,0 0-1,1 0 1,0 0 0,-1 0 0,1 0 0,0 0 0,-1 0 0,1 0 0,0 0 0,1 0-1,1 0 0,1 0 0,1-1 1,1-1-1,1 0 1,1-1 1,1-1 0,1 0-1,0 0 1,2 0-1,1 0 0,-1 1 0,1-1-1,-1 0 0,0 0 0,1 0 0,-1 0 1,0 0-1,0 1 1,-1 0 0,-1 2-1,-1 1 1,-1 0 0,-1 0 0,-1 0 0,-1 0 0,-1 0 1,-1 0 0,-1 0 0,-1 0 0,-1 0 1,1 1-1,0 2 1,-1 0-1,0 0 0,-1 0 1,0-2-1,-2 0 1,0-1-1,1 0 1,1 0-1,1 0 0,1 0 0,0 0-1,-1 0 1,1 0-1,0 0 0,1 0 1,1 0 0,1 0 0,1 0 0,-1 0 1,1 0 0,-1 0-1,2 0 1,1 2 0,2 0-1,3 2 0,0-1 0,1-1 0,-1 0-2,0-1 0,1-1-1,-1 0 0,0 0-2,1 0-1,-2 0 1,0 0-1,-1 0 2,-1 0-1,-1 0 2,-1 0-1,-1 0 1,-1 0 0,0 0 0,1 0 2,1 0 0,1 0 1,-1 0 1,-1 0 0,-3 0 0,-1 0 1,-1 0-1,1 1 1,1 2-1,1 0 0,1 0 0,-1 0-1,1-1 1,-1-2-1,1 0 1,1 0-1,1 0 1,1 0 1,1 0-1,-1 0-1,0 0 1,1 0-2,-1 0 1,-1 0 0,-1 0 0,-1 0 0,0 0 0,3-2 1,1-1 0,3 0 1,-1 0 0,0 0-1,-1 2-1,-1 1-1,0-1 0,1-1 1,1 0-1,1-1 0,1-1 1,0 0 0,2 0 1,1 0 1,1 1-1,1 0 1,0 2-1,2 1 1,1-1-1,0-1 0,2 0-1,1-1-1,-1-1 1,0 2-1,-2 0 0,0 2 0,-1 0 0,1 0 0,-1 0 1,0 0-1,0 0 1,0 0 0,1 0-1,-1 0 0,0 0 1,0 0-1,0 0 0,1 0 1,-1 0-1,2 0 0,1 0 0,0 0 0,1 0 0,-2 0 0,0 0-1,-1 0-1,-2 0 0,0 0 0,-1 0-1,-1 0 0,-1 0 0,0 0 1,0 0 0,1 0 1,-3 0 0,-2 0-1,-3 0 1,-3 0-1,-2 0 1,-1 0 0,-1 0 1,0 0 0,-3 0 1,1 0 0,-2 0 1,-1 0-1,1 0 1,1 0-1,3 0 0,2 0 0,0 0 0,1 0-1,-1 0 1,1 0-1,-1 0 0,1 0 0,-1 0 0,1 0-1,-1 0 1,-1 0-1,-1 0-1,-1 0 1,0 0-1,1 0-1,1 0 0,1 0 0,0-1 0,-1 0 0,-1-2 1,-1 0 0,0 0-1,1 0 0,1 2-1,2 1-1,-2-1 0,-1-1 0,-3 0 0,-1-1 1,-2-1 0,-1 2 1,-1 0-1,0 2 1,-2 0 1,-1 0-1,0 0-1,-2 0 1,0 0 0,0 0 1,0 0 0,-1 0 1,1 0 0,0 0 0,0 0-1,0 0 0,0 0 0,1 0 0,2 0-1,0 0 0,1 0-1,1 0-2,1 0-1,2 0-1,-1 0-2,-1 0 0,-1 0 0,0 0-1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6:39"/>
    </inkml:context>
    <inkml:brush xml:id="br0">
      <inkml:brushProperty name="width" value="0.02831" units="cm"/>
      <inkml:brushProperty name="height" value="0.02831" units="cm"/>
      <inkml:brushProperty name="color" value="#F2395B"/>
    </inkml:brush>
  </inkml:definitions>
  <inkml:trace contextRef="#ctx0" brushRef="#br0">25611 28530 777,'-13'-1'-44,"8"-1"19,7 0 19,6-1 17,3-1 8,-3 0-4,-1 0-5,-2 0-4,0-1-1,2 0-1,2-1 1,2-1-1,1-2-1,3-2-2,2-2-3,1-1-3,2-3-1,0 0 0,-1-1 2,1-1 0,-1-1 0,1 1 1,-1-1 1,1 1-1,0 0 1,-1 1 1,1 0 0,0 2 0,-1 1 0,1-1 1,-1 0 0,1 1 1,-1-1-1,-1 0 1,-1 1 0,0-1 0,-1 0 0,1 1 1,1-1-1,1 0 0,1 0 1,1-1-2,1-1 1,1-1 0,0-1-1,-1 1 1,-1-1-1,0 1 1,-2 0-1,1 2 1,-1 3 0,1 1 1,-1 1-1,-1 1 0,-1-1-1,-1 0 1,0 1-1,-2 2 0,-1 2 0,-1 3 0,0-1 0,0-2 0,-1-2 0,1-2 0,1 0 0,0-1 0,1 0 0,1 0 1,1 0 0,1-3 0,2-2 0,0-1 1,0-1 0,1 0 0,-1 2-1,1 1 0,-1 1 0,-1-1-1,-1 0 1,0 1 0,-1-1 0,1 0-1,1 1 0,1-1-1,0 0-1,-1-2 0,-1 0 0,0 0-1,-2-2 1,1 0-1,0 1 1,-1-1-1,1 0 1,0 1 0,0-1 1,-1 1 0,1 0 1,0 1 1,-1 0 0,1 2 1,0 1 1,1-1-1,1 0 0,1 1 0,0-1 0,-1 2 0,0 1-1,-2 1 1,0 0-1,1 0 0,1 1 1,2-1-1,-2 1-1,1 0 1,-2 2-1,-1 1 0,0-1 0,1-2 0,2-2 0,0-1 0,-1-1 0,1 2 0,-2 3 0,-1 1 1,-1 0-1,-1 0 1,0-1 0,-2-1 0,0-1 1,1 0-1,2 0 0,0 1 0,1-2-1,1 0-1,1-1-1,1-1 0,1-1-1,0 1 0,-1-1 1,1 0 0,-1 0 1,1-1-1,-1-1 1,1-1 0,1-2 0,1-1 0,3-3 0,1-1 0,1-1 0,-1 3 0,-1 1 0,-1 3 1,-1 1-1,-1 1 0,-1 0 1,-1 2-1,-1 1 0,-1 1 0,0 1 0,-2 0 0,0 1 1,1-3-2,1-2 1,2-1 0,-1-2-1,1 1 1,-1-1 0,1 1 1,-1-1 0,1 2 0,0 1 1,-1 1-1,0 0 1,-1 1 1,0-1 1,-2 0-1,-1 1 1,1-1 0,0 0-2,0 1 1,0-1-2,1 0 1,1 1 0,1-1-1,1-1 0,3-1 0,1-3 0,3-1 0,0-2 0,1 1 0,-1-1 0,1 1 0,-1 0-1,-1 3 1,-1 1 0,-1 3 0,-2 0 0,-1 0 0,-3 1 0,-1-1 1,-2 0 0,-1 1 0,-1-1 1,0 0 1,-1 1 0,0 1-1,-1 1 1,1 0-1,0 1 0,1-1-1,2-1 0,0-1 0,1-1-1,-1 0 1,1 1 1,0-1-1,0 0 1,1-2 0,1 0 1,1-1-1,0 1 1,-1 1-1,-1 2 0,0 3 0,-2 0 0,-1 0 0,-1 0-1,0 1 0,-2-2 0,-1 0-1,-1-1 1,0-1-1,-1 0 0,-1 2 0,1 3 0,0 1-1,1 0 1,2-2-1,1-2 1,3-1 0,1-1-1,0 1 0,-1 0 0,1 2-1,0 0 1,-1 1 0,1-1 0,0 0 1,-1 0 0,-1 1 1,-1-1 0,-1 0 2,0 1-1,0 1 0,0 0 0,-1 2-1,1-1 0,0-2-1,0-2 1,0-1 0,0-1 0,1 1 0,1 0 2,1 2-1,1 0 1,0-1 0,-1-2 0,1 0 0,0 0-1,-1-1 1,1 0-1,0 1-1,0-1 1,1 2 0,1 1-1,1 1 1,0-1 0,-1 0-1,0-1 0,-2-1 0,0-1-1,-1 1 1,1-1 1,0 1-1,-1-1 0,-1 0 0,-1 1-1,-1-1-1,1 1 0,0 0 0,1 2 0,1 1-1,0 0 1,-1 1-1,0-1 1,-2 0-1,0 1 1,0 0 0,-1 2 0,1 1 0,0 0 0,0 0 0,-1 0 1,1 1-1,0-2 1,0 0-1,-1-2 1,1 0 0,1 0 0,0 1 1,1 0 0,1 2 0,1 0 0,0-2 0,-1 0 0,1-1 0,0-2-1,1-1 0,1-3 1,1-2-1,1 0 0,0 1 0,-1 1 0,1 1 0,-1 0 0,-1-2 1,-1 0 0,-1-1 0,0 0 0,0 1 1,-1 1 0,1 1 0,0 1 0,-1 1-1,1 0 1,0 2-1,-1 0 1,1-1-1,0-2-1,-1 0 1,1 0 0,0 1-1,0 1 0,-1 1-1,1 0 0,1 0 1,2 0-1,0 1-1,0-1 2,-1 0 0,-1 0 0,-1 1 2,-1-1 0,-1 0 0,0 0 1,-2 1-1,0-1 1,0 2 0,-1 1-1,1 0 0,0 2 1,2-1-1,0 0 0,1 0 1,0 0-1,-1-2 0,-1 0 0,0-1 0,-1-1 0,-1 0-1,1 1 0,0-1 0,0 0-1,1 0-1,1 1 1,2-1 0,-1 0-1,1 0 1,0 1 0,0-1-1,-1-1 1,-1 0 0,-1-1-1,-1-1 1,0 0 1,0 3 0,-1 1 1,1 2 1,0 1 0,0-2 0,0 0-1,-1-1-1,1-1 0,0 1 0,0-1 0,-1 0 0,2 0 0,0 1-1,1-1 0,1 0 0,1 0 0,0-2 0,-1 0 0,1-1 0,0 0 0,-1 1 0,1 1 1,0 0 0,-1 2 0,-1-1 1,-1 0-1,0 0 1,-2 1-1,-1-1 1,-1 0 1,0 0-1,-1 1 1,-1 1 0,1 0 0,0 2 0,0 0 0,2-2-1,0 0-1,1-1 0,1 0-1,0 1-1,-1 0 0,1 2 0,0 0-1,0 0 0,0 0-2,-1 1-1,2-1 0,0 0 2,1 0 0,1 0 1,0 1 0,-1-1 1,0 0 0,-2 0 0,-1 0 0,-1 0 0,0 1 0,-2-1 0,1 0-1,0 0 2,1 0 0,2 0 1,-1 1 1,1-1 0,0 0-1,0 0 0,-1 0 0,1 0-1,0 1 1,0-1-1,-1 0 0,1 0 0,0 0 0,0 0 0,-1 1 1,1 1-1,0 0 1,0 2 0,-1-1 1,-1 0 0,-1-1 0,0-2 1,-1 1 0,1-1 0,2 0 0,0 0 1,1 1-1,0 0-1,-1 2 1,1 1-1,0-1 0,0 0 0,-1-2-1,1 0 0,0-1-1,0 0 1,-1 1 0,1-1 1,-1 0-1,-1 0-1,0 0-1,-2 0-1,0 1 0,2-1 0,0 0 1,2 0 0,-1 0 0,-1 0 1,-1 1 0,0-1 0,-1 0 0,1 0 1,2 0 0,0 0-1,0 1 1,-1-1 0,0 0-1,-2 0 0,0 0 0,2 0 2,0 1 0,1-1 0,0 0 2,0 2-1,-2 1 0,-1 0 1,0 1-2,0-2 0,0 0-3,0-1-1,-3 1-11,-2 4-19,-6 4-19,-2 4-20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8:21"/>
    </inkml:context>
    <inkml:brush xml:id="br0">
      <inkml:brushProperty name="width" value="0.02253" units="cm"/>
      <inkml:brushProperty name="height" value="0.02253" units="cm"/>
      <inkml:brushProperty name="color" value="#00BFF3"/>
    </inkml:brush>
  </inkml:definitions>
  <inkml:trace contextRef="#ctx0" brushRef="#br0">72356 17427 976,'-30'-9'1,"3"0"3,3-1 3,3-1 2,3 0-6,3 1-18,3 1-16,3 1-16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8:24"/>
    </inkml:context>
    <inkml:brush xml:id="br0">
      <inkml:brushProperty name="width" value="0.04914" units="cm"/>
      <inkml:brushProperty name="height" value="0.04914" units="cm"/>
      <inkml:brushProperty name="color" value="#00BFF3"/>
    </inkml:brush>
  </inkml:definitions>
  <inkml:trace contextRef="#ctx0" brushRef="#br0">24459 18645 447,'-8'-7'0,"0"0"0,0 2-1,0 1 0,2 2 9,2 5 17,4 6 16,3 4 18,1 3 2,3 1-12,2 1-12,2 2-12,0-1-8,1 1-3,0-1-2,0 1-3,0-1-2,1 1-1,1-1-1,2 1-2,0 0-1,1-1-1,1 1-2,1-1-2,0 0 0,-1-1 1,0 0 0,-2-2 1,0-1 0,-1-1 1,1-1 0,0 0 0,-1-2 0,1-1 0,0-1-1,-1 0 1,1-1 0,0 1 0,-1 2 0,1 0 0,-1 0 0,-1-1 1,-1 0-1,0-2 1,-2 0 1,1 0-1,0 0 1,0 0 0,-1 0 0,1 1 0,0 1 0,0 2-1,0-1 1,-1-1 0,1-1 2,0 0 0,0-1 0,1 1 0,1 2-2,2 0 0,-1 1-1,-1 0 0,-1-1-1,0 1 1,-1-1 0,1-1-1,1 0 1,2-2-1,-1 1 0,-1 2 0,-1 1 2,-1 3-1,0 1 1,0-1 0,0 1 2,-1 0-1,2-1 1,0 1-2,1 0 1,1-1-1,1 1-1,0 0-1,-1-1 0,1 1-1,-1 0 0,-1-1 0,-1 1-1,0 0 0,-1-1 0,3 1 0,2 0 2,2-1 0,-1 1 0,1 0 0,-2-1 1,-1 1-1,0 0 0,0 1 2,-1 1 0,1 2 0,-1-2 1,-1 0 0,-1 0-1,0-2-1,-1 0 1,1-1-1,1 1 0,2 0-1,-1-1 1,1 1-1,0 0-1,-1-1 1,1 0-1,0-1 0,-1 0 0,1-2-1,-1 0 0,-1 0 1,-1-1 0,0 1 2,-1-1-1,-1-1 1,1 0-1,0-2 0,-1 0 1,-1 2-1,0 0 1,-2 1 0,0 1 0,2 0 0,0-1 0,1 1-1,2 0 0,0 0 0,1-1 0,1 1 0,1 1-1,0 2 1,-1 1 0,1 3 0,0 0 0,-1 1 0,1 0 1,0-1-1,-1 1 0,1-1-1,0 1 1,-1 0-2,1-2 1,0 1 0,-1-2 1,1-1 0,0 0 0,-1-1 0,1 1 1,0 0-1,-1-1 0,1 1 0,0 0 0,-1-1 0,1 1 0,0 2 0,-1 0 1,1 1-1,0 0 1,1-1-1,2-1 0,0-1 1,0 1-1,-1 1 1,-1 3 1,-1 2 1,0 0 0,2-2-1,0 0 0,1 0 0,0-2-1,1 1 1,-1-1 0,1 1 0,0 0 1,-1-1-1,1 1 1,0-1-1,-2 1 1,1 0-1,-2-1 0,-1 1 0,0 0 0,1 1 0,2 1 0,0 1 0,-1 0-1,1-1 0,-2-1-1,-1-1-1,0-1 0,0-1-1,-1-1-1,1-1 1,-1 0-1,-1-2 1,-1-1 1,0-1 2,-2 0-1,1 0 1,0-1 0,0 1 0,-1 0 0,1 0 0,0-1 1,0 1-1,-1-1 1,1 0 0,0-2 0,0-1 0,0 1 0,-1 2-1,1 2 0,0 1-1,0 2 0,3 0 0,2-1 0,2 1 1,0 0-1,1 1 0,-1 1 0,1 2-1,-1-2 0,1 1 1,0-2-1,-1-1 1,1 0 0,0-1 0,-1 1 0,1 0 0,-1 0 1,1 1 0,-1 1 0,1 1 0,0 0 0,-1-1 0,1-1-1,0 0 1,-1-1 0,1 1-1,-1 1 0,1 1 0,-1 1 1,1-1-1,0 1 1,-1-1 0,1 0 0,0-1 1,-1 0-1,1-2 0,-1-2 1,-1-1-2,-1-2 1,-1-2-1,-1-1-1,-1 0 0,0-1 0,-2 1 0,0 0 0,2 0 0,0 0 0,1 0 1,0-1-1,-1 1 1,-1 0-1,0 0 0,-1 0 0,1 0 1,1-1 1,2 1 0,0 0 1,1 2 0,1 0-1,1 1 0,1 2 1,1 0 0,1 1 0,2 1 2,-1 1-1,2 1 1,1 2 0,1 0-1,0-1 0,-3 1 0,-1-2-2,-2-1-1,-2 0 0,1-1-1,-1 1 1,1 0 0,-1-1 0,1-1 0,0-1 0,-1 0 0,1-2 0,-1 1 0,1 0 0,0 0-1,-1 0 1,1 1 0,-1 1 0,1 1-1,0 1 1,-1 2 0,1 0 1,-1 1-1,1 0 0,0 1 1,-1-1-1,1 1 0,0-1 1,1-1-1,1-1 1,1 0 0,1-2 1,-1-1-1,1-1 0,-1-1 0,0 1 0,-1 0-3,-1 1-1,-1 1-2,0 0 0,0-1 1,-1 0 2,1-2 0,-1-1 2,1-1-1,-1 0 0,1-2 0,0 0 0,-1 0 1,1 0-1,0 0 1,-1-1-1,1 1 0,-1 0-1,1 0 0,-1-1-1,1-1 1,0 0 0,-1-2 0,0 1 0,-1 0 0,0 1 0,-2 2 0,-1 0 0,-1 0 1,-1-1-1,0 1 1,-1 0 1,1 0 1,1 0 1,2 0 1,-1 0 0,1 1-1,0 1-1,-1 2-1,1-1-1,2-1 1,0-1-1,1 0 1,0-1-1,-1 1 0,-1 2 0,-1 0-1,0 1 0,0-1 1,-1 1-1,1 0 0,0 0 0,1-1 1,2 1 1,0 0 0,1 0 1,1 1 0,1 1-1,1 2 0,1-1 0,3 1 0,1 0 0,3-1 0,-1 0 0,-2 0-1,-1-2 0,-3-1 0,-2-1 0,-3-2-1,-3-2 1,-2-2 1,-2-1-1,1 1 1,1 2-1,2 0 1,-1 0 0,-1 0 0,-1-2-1,0 0 1,-2-1 0,1 1 0,0 2 0,0 0 0,-1 0 1,1 0-1,0-2 0,0 0-1,-1-1 1,1 1-1,0 2 1,0 0 0,0 1-1,3 0 0,2 0-2,1-1-1,1 1-1,-1-2 1,0-1 0,-2 0 0,1 0 0,3 3 1,3 4 0,3 2 0,2 1 0,1-1 1,1-1 1,1 0 0,1-1 0,2 3 0,3 2-1,1 1-1,1 1 0,2-1 1,1 0-1,0-2 1,1-1-1,-1-1 1,-2-1-1,0 0 0,-1 0 0,0 5-1,1 3 0,-1 5-1,1 3-2,2 5-1,2 3-1,2 4-2,0 1 0,-2-2 2,-2-2 0,-1-1 2,-3-3 0,-2 0 1,-2-1-1,-1-1-1,-2-1 1,-2 0-2,0 1-1,-1-1 0,-3-3-3,-5-5-2,-4-7-4,-6-5-3,-3-3-4,-2 0-8,-3 0-6,0 0-6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6:51:58"/>
    </inkml:context>
    <inkml:brush xml:id="br0">
      <inkml:brushProperty name="width" value="0.03262" units="cm"/>
      <inkml:brushProperty name="height" value="0.03262" units="cm"/>
      <inkml:brushProperty name="color" value="#F2395B"/>
    </inkml:brush>
  </inkml:definitions>
  <inkml:trace contextRef="#ctx0" brushRef="#br0">12117 2540 674,'-43'-5'31,"25"8"8,24 6 7,25 7 7,13 4-2,0 1-8,2 1-9,0 1-10,-3-1-20,-7-3-30,-9-3-33,-7-2-30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8:27"/>
    </inkml:context>
    <inkml:brush xml:id="br0">
      <inkml:brushProperty name="width" value="0.05435" units="cm"/>
      <inkml:brushProperty name="height" value="0.05435" units="cm"/>
      <inkml:brushProperty name="color" value="#00BFF3"/>
    </inkml:brush>
  </inkml:definitions>
  <inkml:trace contextRef="#ctx0" brushRef="#br0">20694 43172 404,'-22'-1'2,"3"-1"5,3 0 3,3-1 5,2 0 7,4 4 8,2 2 8,4 4 9,2 0 0,4-1-8,2-1-8,4 0-8,0-2-4,1 0-3,0-2-2,0 0-2,0-1-1,3 0-1,1 0 0,3 0-2,1 0 0,-1 0 1,1 0 0,0 0 0,-2 0 0,1 2-2,-2 0-2,-1 2-1,0-1-2,1 1-1,2 0-2,0 0 0,1-1-1,1 0 0,1-2 0,1 0 1,0-1 0,-1 0 1,-1 0 1,-1 0-1,0-1 2,-1 0-1,1-2 1,0 0 1,0 0 0,1 0 0,1 2 2,1 0 1,0 1-1,-1 0 0,-1 0-2,-1 0 0,0 0-1,3 0-1,1 0 0,3 0-2,0-1 0,1-2 0,-1-2-1,1-1 0,-1-2 0,1 2 0,-1 1 0,1 0 0,-1 2 0,2 1 0,1 0 1,1 2 0,-1 0 1,-3 0-1,-3 0 0,-3 0 1,-1 0-1,1 0 0,1 0 0,1 0 0,1 0-1,1 0 1,1 0 0,1 0 0,0 0 1,-1 0 0,-1 0 1,-1 0 0,0 0 2,-1 0-1,1 0 0,-1 0 1,-1 0 0,-3 2-1,-3 0-1,-2 1 0,-2 1 0,3 0 0,2 0-1,1 0 0,2-1 0,0 0 0,-1-2-1,1 0 0,0-1 0,1 0-1,1 0 1,1 0 0,1 0 0,-1 0 0,1 0 0,-1 0 1,1 0-1,-1 0 2,1 0 0,-1 0 2,0 0-1,-1 0 0,-1 0 0,-1 0-1,-1 0 0,-1 2 0,0 0-1,-2 2 0,1-1-1,1-1 0,3 0-1,1-2-1,1 0 1,-1 0-1,-1 0 0,0 0 0,-2 0 1,1 0 0,-1 0 1,1 0 0,0 0 1,1 0 0,1 0 0,1 0 1,-1 0 0,-1 0 0,-2 0 0,-2 0 0,-1 1 0,3 0 0,1 2 0,3 0-1,1 0 1,3 0 0,1-2 1,3 0-1,1-1 1,2 0-1,3 0 0,1 0 0,1 0-1,2 0 1,1 0-1,0 0 0,2 0 0,2 0 1,2 0 1,2 0 0,1 0 0,-2 0-1,0 0 1,-2 0-1,0 0 0,-2 0 0,0 0 0,-1 0 0,-1 0-1,2 0 1,0 0-1,2 0 0,0 0 0,0 2-1,0 0 1,0 2-1,0-1 0,-2 0 1,0-2 0,-2 0 0,0-1 0,-2 0 1,0 0-1,-1 0 0,-1-1 1,-2 0-1,0-2 1,-1 0-1,0-1 0,0 2 1,2 0-1,1 2 0,0-1 1,0 0 0,1-2 1,-1 0 1,0-1 0,0-2 0,0 0-1,0-1 0,1-1-1,-1 2 0,0 1 0,0 0-1,0 1 1,-2-2-1,0 0 0,-1-1 0,-1 0 0,1 0-1,-1 2 1,0 1 0,0 0 0,1 2-1,-1 0 1,0 2 0,1-1 0,1 0 0,0-2 0,2 0-1,0 0 1,-1 0 0,-2 2 0,0 0 0,0 1 0,1-2 0,0 0 1,2-2 0,1 1 0,0 1 1,2 0-1,1 2 0,1-1 1,2-1 1,2 0 1,2-1 1,2-1 1,3 2 0,4 0 1,2 2 0,2-1-1,0 0-1,-1-2-2,1 0-1,-1-1-2,-3 0 1,-1 0-2,-2 1 1,-1-1-1,2 2 1,0 0 0,2 2 1,-2-1-2,-1 0-1,-2-2-3,-2 0-1,-2 0-1,-2 0 2,-2 2 1,-2 0 3,-1 1 0,-2-2 1,0 0 0,-1-2 0,-2 1 1,0 0 0,-1 2 1,-1 1 0,-1 0 0,0 0 0,0 0-2,1 0 0,-1 0-1,0 0 1,0 0 0,1 0 0,-1 0 0,0 0 0,1 0 0,-1 0-1,-1 0 0,-2 0 0,-1 0-1,-3 0-1,0 0 0,1 1 1,1 2 0,1 0 1,-1 1-1,-1-2-1,-3 0-2,-1-2-1,-2 1 0,1 0 1,-1 2 0,1 0 1,-1 0 0,-1 0 0,-1-2 0,-1 0-1,0-1 2,1 0-1,1 0 2,1 0 1,0 0 0,-3 0 0,-1 0 1,-2 0-1,-2 0 1,1 0-1,0 0 1,-1 0-1,1 0 0,0 0 0,-1 0-1,1 0-1,0 0 0,1 0 1,1 0 0,2 0 0,-2 0 0,1 0 1,-2 0-1,-1 0-1,-1-1 1,-1 0 1,0-2 1,-2 0 0,1-1 2,1 0 1,3 0 1,2 0 1,0 0 0,-1 1-1,-1-1-1,-1 0-3,0 0-4,0 2-9,-1 0-9,1 2-10,-4 0-10,-8 0-14,-8 0-12,-8 0-14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31"/>
    </inkml:context>
    <inkml:brush xml:id="br0">
      <inkml:brushProperty name="width" value="0.02359" units="cm"/>
      <inkml:brushProperty name="height" value="0.02359" units="cm"/>
      <inkml:brushProperty name="color" value="#6ADCAB"/>
    </inkml:brush>
  </inkml:definitions>
  <inkml:trace contextRef="#ctx0" brushRef="#br0">71470 17554 932,'-77'-81'52,"19"24"-37,19 24-34,18 25-36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34"/>
    </inkml:context>
    <inkml:brush xml:id="br0">
      <inkml:brushProperty name="width" value="0.05716" units="cm"/>
      <inkml:brushProperty name="height" value="0.05716" units="cm"/>
      <inkml:brushProperty name="color" value="#6ADCAB"/>
    </inkml:brush>
  </inkml:definitions>
  <inkml:trace contextRef="#ctx0" brushRef="#br0">16135 20331 384,'-1'-13'35,"-2"3"11,-2 4 11,-1 4 11,-4 2 0,-2 0-10,-3 0-12,-3 0-10,-1 0-7,1 0-6,0 0-3,2 0-6,1 1-2,1 2-1,1 2-1,1 2-1,-1 0-1,0-1-4,-1-1-2,-1 0-3,-2 0-1,0 2-1,-1 1-1,-1 3 0,0 1-2,3 0 0,1-1 0,3 1-1,-1 1 0,0 0 0,-1 1 0,-1 1 1,-1 1 0,0 1-1,1 1 0,-1 2 1,0-2-1,1 1 0,-1-2 0,0-1 1,1 0 0,1-1 0,1 1 0,1 0 1,-1-1 0,0 1 1,-1 0-2,-1-1 1,-1 1 1,0-1 0,1 1 1,-1 0 1,0-1 1,1 1 1,-1 0 0,0-1 1,1 0 0,-1-2 0,0-3 0,1-1 0,-1-1-1,2 2 0,1 0 0,1 1 0,0 1-1,0 0 1,1 0 0,-1-1-1,1 0 2,0 0 0,2-2 1,1 0 1,2-1 3,4 1 3,4 1 3,4 2 3,4-2 1,3-1-1,5-2-1,3-2-1,4-1-1,1 2-2,3 0-1,1 1-3,0 0 0,-1-2-2,-3-2-2,-1-2 0,-1-1-2,1 0 0,1 0-1,1 0 0,0 0-1,0 0 1,1 0-1,-1 0 1,1 0-1,-1 0 1,0 0 1,1 0-1,-1-1 1,-1 0-1,-1-2 1,-1 0-1,-1 0 0,1 0 2,-1 2 1,1 0 1,-1 1 1,1 0-1,-1 0 1,1 0-1,-2 0 0,-1 0 0,-3 0-2,-1 0 0,-1 1-1,1 0 0,1 2 0,2 0-1,-2 0 0,1 0-1,-2-2-3,-1 0 0,0-1-1,-1 2 1,1 0 0,0 2 0,-1 0 2,1 0-1,0-1 1,-1 2 0,1-2 0,0 1 0,-1 0 0,1 0 0,0 0 0,-1 0 2,1 0 0,0 0 1,-1-1 1,1-1-1,0 0 1,-1-1 0,1-1 0,2 0 0,0 0 0,1 0-1,0 0 1,-1 0 0,-1 0-1,-1 0 1,1 0-1,1 0-1,3 0-1,2 0-1,-1 0 0,-1 0 1,-3 0-1,-1 0 1,-3-2 4,-1-2 9,-2-4 9,-2-2 8,-4-4 1,-6-7-7,-6-5-8,-6-7-8,-2-1-4,-1 0-4,0 1-1,1 1-4,-2 1-1,0 0-2,-1-1 0,-1 1-2,-1 0 1,-1 1 0,-1 2 1,-1 0 1,-1 1 1,-1 1 0,-1 1 0,-1 1 0,0 1 0,1 3 2,1 1 0,1 3 2,1 0 1,-1 0 1,1 1 1,-1-1 2,1 1 0,-1 1-1,1 1 0,-1 0-1,1 1-1,-1 1-1,1-1 0,-1 0 0,0 1-1,-1 1-2,-1 0-2,0 2-2,-1 0-1,3 1-1,1-1-2,3 0-1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35"/>
    </inkml:context>
    <inkml:brush xml:id="br0">
      <inkml:brushProperty name="width" value="0.04162" units="cm"/>
      <inkml:brushProperty name="height" value="0.04162" units="cm"/>
      <inkml:brushProperty name="color" value="#6ADCAB"/>
    </inkml:brush>
  </inkml:definitions>
  <inkml:trace contextRef="#ctx0" brushRef="#br0">26478 21683 528,'-7'-8'20,"4"1"7,3-1 6,2 0 6,2 1 0,2 0-5,0 2-6,1 1-5,2 0-5,0 2-4,1 0-4,1 2-3,0 2-4,-2 4-5,-2 3-4,-2 5-5,-3 0-1,-1-1 3,-2-2 2,-1-2 4,-3-2 1,0-1 2,-2-1 1,0 0 1,-1-2 2,-2 0 1,0-2 2,-1 0 1,-1-2 2,1 0-1,-1-2 1,1 0-1,-1-2 0,2-2-1,1-1-1,1-3-2,1-2 0,2 0 0,2-1 0,2-1 0,2 0 0,2-1-1,2 1 0,2-1-1,1 2 1,1 2 0,1 4 0,2 3 1,-1 1 0,1 0-1,-1 0-1,1 0-2,0 2 1,2 2-1,0 4 0,1 2 1,-1 2-1,-3 2 0,-3 0-1,-2 1 0,-3 1-1,-1 0 0,0-1-2,-1 1 0,-1 0-1,0 1 1,0 1 0,0 2 0,-2-1 1,-1-1-1,-1-1 1,-3-1-1,-2-1 0,-4-3 3,-2-1 0,-3-2 3,0-4 0,1-6 0,3-5 0,1-7 0,3-3-1,2 1-1,4 0-1,3-1-2,2 1-1,1 1 2,3 1-1,2 1 2,2 1 0,2 3 2,1 1 2,3 2 2,0 3 0,-1 2 0,-1 4 0,0 2 0,-3 3-1,-1 2 0,-2 2 0,-2 2-1,-1 1 0,1 1-1,2 1 0,0 1-1,0 1-1,-2-1-2,-3 1-2,0 0-1,-2-1-3,0-1 0,0-1-1,0-1-2,-2-1 1,0-1 3,-3 0 1,-2-2 4,-2-1 1,-2-2 2,-1-3 2,-3 0 1,0-4 2,1 0-1,1-3 1,1-2 0,-1-1 0,0-2-1,-1 0-2,-1-1 0,1-1 0,3-1 0,3-1 0,2-1 1,3-1-4,2 0-8,2 1-9,2-1-9,2 2-6,2 1-7,2 2-5,2 2-5,0 2-5,1-1 0,-1 0-3,1 0-1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42"/>
    </inkml:context>
    <inkml:brush xml:id="br0">
      <inkml:brushProperty name="width" value="0.04668" units="cm"/>
      <inkml:brushProperty name="height" value="0.04668" units="cm"/>
      <inkml:brushProperty name="color" value="#6ADCAB"/>
    </inkml:brush>
  </inkml:definitions>
  <inkml:trace contextRef="#ctx0" brushRef="#br0">48103 20981 471,'-1'-14'29,"-2"5"0,-2 3 1,-1 4 0,-2 3-3,2 2-5,1 2-7,0 2-5,0 1-3,-2 1-1,-1 1-1,-3 2-1,-1-1 0,1 1 0,-1 0-1,0 0 0,0 0-1,1 3-1,-1 1 0,0 3-1,0 0-1,1-1 0,-1-1 0,0-1 0,0 0 0,1-1-1,-1 1 0,0 0 0,1-1 0,1-1 0,0-1 0,2-1 1,0-1 0,-2 0 0,0-2 1,-1-1-1,0 0 2,2 0 1,3 0 1,1 0 1,1-1 1,0 1 0,0 0 0,0 0 1,2-1-2,4-1 0,4 0-3,4-2 0,2 0-2,3 0 1,2 0 0,1 0 0,2-1 1,1-2 0,1-2 0,1-2 0,1-1 2,1 0-1,1 0 1,1 0 1,-1 0-1,-3-2-1,-3 0 0,-3-1-2,-2 0 0,-1 2 0,-1 2-1,0 2 0,-2 1 0,1-2 2,0 0 0,0-2 1,-1 2 2,-1 2 5,-1 4 4,0 2 3,-4-1 5,-2-6 5,-6-6 4,-2-5 4,-4-5-1,0-2-7,-1-1-8,-1-2-7,0-1-4,0 2-3,2 3-3,1 1-1,0 2-2,0-1 0,0 1 0,0-1-1,1 1 1,1 1-1,0 1 2,2 0 0,-1 1-2,-2 1-1,-2-1-2,-1 1-2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43"/>
    </inkml:context>
    <inkml:brush xml:id="br0">
      <inkml:brushProperty name="width" value="0.04759" units="cm"/>
      <inkml:brushProperty name="height" value="0.04759" units="cm"/>
      <inkml:brushProperty name="color" value="#6ADCAB"/>
    </inkml:brush>
  </inkml:definitions>
  <inkml:trace contextRef="#ctx0" brushRef="#br0">48099 20600 462,'-15'8'77,"2"0"-19,3-1-18,1 1-19,0 0-11,0 2-2,-1 0-2,-1 1-1,-2 2-2,0 2 0,-1 1-1,-1 3-1,-1 0 0,1 1 0,-1-1 0,0 1-1,0-1-1,-1-1 1,-1-1-1,-1-1 1,0 0-1,3 0 0,1-1 1,2 1-1,2-1 1,-1-1 0,0-1 0,0-1 1,1-1 0,1 0 1,0-2 1,2 0 1,1-2 0,-1-1 0,0-1-1,0 0 0,1-1 0,0 2 1,2 0 1,1 1 1,2 1 0,5-2 1,6-1 1,4 0 0,3-2 1,-1 0 0,1-2 0,0 0 0,0-1-1,3 0-1,1 0-2,3 0-1,0 0-2,-1 0 0,-1 0-1,-1 0-2,0 0 0,1 0 0,1 0-1,1 0-1,-1 0 1,-1 0 0,-3 0 0,-1 0 1,-1 0 0,0 0 0,-1 0 0,1 0-1,-1 0 1,-1 0 0,-1 0 0,0 0 1,-1 0 0,1 0 0,1 0 1,1 0 0,0-1 0,-1 0-1,0-2 0,-2 0-1,-2-2 5,-4-2 10,-4-2 9,-4-1 10,-3-3 1,-2 0-8,-2-1-7,-1-1-7,-2 0-5,2 1 0,1 0-2,0 2-1,1-1-3,-1-1-4,-2-3-5,0-1-5,-1-2-3,1 1-1,-1-1-2,0 1-2,0-1 0,-1 1 0,-1-1 1,-1 0 0,-1 1-1,2 1-4,1 1-4,1 1-3,1 1-6,2 3-5,2 1-7,2 2-5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58"/>
    </inkml:context>
    <inkml:brush xml:id="br0">
      <inkml:brushProperty name="width" value="0.04929" units="cm"/>
      <inkml:brushProperty name="height" value="0.04929" units="cm"/>
      <inkml:brushProperty name="color" value="#6ADCAB"/>
    </inkml:brush>
  </inkml:definitions>
  <inkml:trace contextRef="#ctx0" brushRef="#br0">48615 16700 446,'0'15'145,"0"-1"-37,0-1-35,0 0-37,0-1-19,0 3-6,0 2-3,0 1-5,-1 2-2,0 0 1,-2-1 1,0 1 0,0-2 0,1 1 2,0-2-1,2-1 1,0-1 0,0-1 0,0-1 0,0 0 0,0-1 0,0 1-1,0 1 1,0 2-1,0-1 0,0 1 1,0 0-1,0-1 0,0 1 0,0 0 1,0-1-1,0 1 1,0 0-1,0-1 0,0 1-1,0-1 0,0 2 0,2 3 0,0 4 1,1 2 1,0-1 0,0-2-1,-2-3-1,0-2-1,-1-3 0,0 1-1,0 0 1,0-1 0,0 2 0,0 1-1,0 3-1,0 2 1,0-1-2,0-2 1,0-1-1,0-2 0,0 0 0,0 3 0,0 3 0,0 3-1,0 0 0,0 0-1,0-1 0,0 0-1,0-2-1,0 1 1,0-1-1,0 1 0,0-3 0,0-1 0,0-5 0,0-1 1,0-2 0,0-1 0,0 1 0,0 0 0,0 0 0,0 1-2,0 1-2,0 2-3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59"/>
    </inkml:context>
    <inkml:brush xml:id="br0">
      <inkml:brushProperty name="width" value="0.04867" units="cm"/>
      <inkml:brushProperty name="height" value="0.04867" units="cm"/>
      <inkml:brushProperty name="color" value="#6ADCAB"/>
    </inkml:brush>
  </inkml:definitions>
  <inkml:trace contextRef="#ctx0" brushRef="#br0">47734 16565 452,'0'-28'-9,"0"5"11,0 7 8,0 5 11,0 5 8,0 6 8,0 4 8,0 6 8,-1 2 0,0 1-6,-2 1-6,0 1-7,-2 2-5,-2 1-3,-2 3-3,-1 2-3,-3 0-2,0 2-3,-1 1-2,-1 1-3,-1 0-1,-1 1-1,-2-1-2,1 1-1,-1-2-3,1 0-1,0-1-4,2-1-2,1-2-4,1-1-6,1-3-5,1-1-5,2-5-10,6-6-16,4-8-15,6-6-15,3-5-1,1-1 16,3-3 14,2-1 15,-1-1 10,-3 4 5,-3 3 4,-2 3 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49:59"/>
    </inkml:context>
    <inkml:brush xml:id="br0">
      <inkml:brushProperty name="width" value="0.0601" units="cm"/>
      <inkml:brushProperty name="height" value="0.0601" units="cm"/>
      <inkml:brushProperty name="color" value="#6ADCAB"/>
    </inkml:brush>
  </inkml:definitions>
  <inkml:trace contextRef="#ctx0" brushRef="#br0">48450 16543 366,'7'-8'6,"-1"2"13,0 1 13,-2 0 12,0 3 3,0 2-5,0 4-6,0 2-6,0 2-4,2 0-3,0 0 0,2 0-3,0-1-1,1 1 0,1 0-1,2 0 0,-1 0 0,-1 1-2,-1 2 0,0 0-1,-2 0-1,1 1-1,0 0-2,0 0-1,0-1 0,1 1 1,2 0 0,0-1 2,1 1-1,-1 0-1,1-1-1,0 1 0,0 0-3,3 2-4,2 0-3,1 1-3,1-1-4,-1-1-6,-1-2-5,0-2-5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13"/>
    </inkml:context>
    <inkml:brush xml:id="br0">
      <inkml:brushProperty name="width" value="0.05392" units="cm"/>
      <inkml:brushProperty name="height" value="0.05392" units="cm"/>
      <inkml:brushProperty name="color" value="#6ADCAB"/>
    </inkml:brush>
  </inkml:definitions>
  <inkml:trace contextRef="#ctx0" brushRef="#br0">90300 10050 407,'0'14'75,"0"-1"-15,0-2-13,0-2-15,1-1-8,4-1-1,2 1-2,4 0-1,1 0-3,1 0-1,1-1-2,1 1-2,1 0-2,0 0-1,-1 0-1,1-1-1,0 1-1,-1 0-2,1 0-1,0 0-2,-1-1-1,1-1 0,0-1-1,-1 0 1,1-2-1,0 0 0,-1-2-1,1 0 0,1-1 0,1 0 0,3 0 1,1 0 0,1-2-1,-3 0-3,-1-3-3,-2-2-3,-2-1-1,1 1 2,0-1 0,-1 0 2,1 0 1,-2 2 2,-1 1 1,-1 1 1,0-1 1,0 0 2,-1-2 1,1 0 1,1 0 1,0 0 1,1 2 0,1 1 2,0 0-1,-1 0 1,-1 0 0,0 0 0,0 1 0,1 0 0,3 2 0,2 0 1,0 2-1,-1 0 0,-1 2-1,-1 0 0,0 2 0,0 0 2,-1 1 1,1 2 1,0 0 1,1 1 1,1 1 1,1 2 0,0-2-2,-2-1-2,-3-2-4,-1-2-4,0-2-2,1-1 0,3 0-1,2-1-1,1-2-2,1-1-3,1 0-3,1-1-3,1-2-2,3-2 0,1-2 0,3-1-1,-1-2 0,0 2 2,-1 1 2,-1 1 2,-2 1 1,-3 2 5,-3 2 3,-3 2 3,-1 1 5,0 0 6,-1 0 7,1 0 5,0 0 3,-1 0 0,1 0-1,0 0 1,1 0-3,3 0-4,3 0-4,3 0-5,0 0-2,-3 0-3,-3 0-2,-3 0-1,-1 0-1,1 0-1,1 0 0,2 0-1,0 0-1,1 0-1,1 0-3,1 0 0,0 0-2,1 0 1,-1 0 1,1 0 0,0-1-1,1-2-5,1-2-4,1-2-4,-1 0-2,0-1 0,-1 0 0,0 0-1,-3 1 3,-2 0 3,-1 2 4,-2 1 4,-1 0 4,-1 2 4,1 0 4,0 2 4,0 1 7,3 2 10,1 2 9,3 2 10,0 0 2,1 1-8,-1 0-7,1 0-8,-1-1-5,-1-1-5,-1-1-5,-1 0-4,-1-2-2,-1 0 1,-1-2 1,0 0 2,-1-1-9,1 0-16,1 0-17,1 0-16,0 0-12,-1 0-7,-1 0-8,0 0-8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0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14159 42650 531,'-25'0'33,"11"0"14,12 0 13,12 0 13,7 0 1,1 2-14,3 0-14,1 2-13,2 0-10,-1 0-9,1-1-9,0 2-7,-2-2-6,0-1-5,-1 0-3,0-2-4,-3 0-4,-1 0-1,-2 0-2,-3 0-2,-1 1-6,0 0-10,-2 2-9,0 0-11,-3 2 2,-3 0 13,-2 1 12,-4 2 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3"/>
    </inkml:context>
    <inkml:brush xml:id="br0">
      <inkml:brushProperty name="width" value="0.06334" units="cm"/>
      <inkml:brushProperty name="height" value="0.06334" units="cm"/>
      <inkml:brushProperty name="color" value="#6ADCAB"/>
    </inkml:brush>
  </inkml:definitions>
  <inkml:trace contextRef="#ctx0" brushRef="#br0">67650 13900 347,'15'7'90,"-1"-3"-22,-1-1-21,0-1-22,-2-2-13,1 0-2,0 0-2,0 0-3,0 0-3,3 0 0,2 0-1,2 0-2,-1 0 0,-1 0-1,-3 0-1,-1 0 0,-1 0 1,0 0 0,-1 0 2,1 0 2,0 0 0,0 1 1,-1 2 2,1 0 0,0 1 1,0 0 0,-1 0 0,1 0 0,0 0 0,2 0 1,0-1 0,1 1 1,0-1-1,-1 0-1,-1-2 0,0 0-2,-1 0 0,3 2 0,2 2-1,2 2 0,-1-1-1,-1-1-1,-3-2 0,-1-2-1,-1-1-1,0 2 0,-1 1-1,1 0-1,1 0 0,0 0 1,1-2 0,1 0 0,2-3-1,1 0-1,3-3-1,1-2-3,1-1 1,-1 1 0,-1-1 1,0 0 0,-2 1 2,1 0 1,-1 2 3,1 1 2,-1 0 2,-3 2 1,-1 0 0,-2 2 2,-1 1 0,1 2 3,1 2 1,2 2 1,0-1 0,1-1-3,1-2-2,1-2-2,0-1-2,-1 0-1,-1 0-3,0 0-1,-2 0-1,1 0-1,0 0-1,-1 0 0,1-1-1,1 0 1,2-2 2,0 0 1,0 0 0,-1 0 2,-1 2-1,-1 1 1,0 0 2,2 0 0,0 0 2,1 0 2,0 0 0,1 0 1,-1 0 0,1 0 0,0 0 0,-1 0 0,1 0 0,0 0 0,0 0 1,1 0 0,0 0 1,3 0 0,-1 0 0,-2 0 1,1 0 0,-2 0 1,0 0-1,1 1 1,1 2 0,1 0 0,1 1 1,3 0-1,1 0 0,3 0 1,0 0-1,2 0 0,1-1-1,1 1-1,-1 0 0,-2-2-3,-1 0-2,-3-2-3,0 0-1,-1 0-3,0 0-2,1 0-2,-1-1-4,-1-2-3,-1-2-3,-1-1-4,-3-3-14,-5-2-25,-5-2-25,-4-1-26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4"/>
    </inkml:context>
    <inkml:brush xml:id="br0">
      <inkml:brushProperty name="width" value="0.05" units="cm"/>
      <inkml:brushProperty name="height" value="0.05" units="cm"/>
      <inkml:brushProperty name="color" value="#6ADCAB"/>
    </inkml:brush>
  </inkml:definitions>
  <inkml:trace contextRef="#ctx0" brushRef="#br0">27125 22525 333,'49'20'167,"16"14"-1,16 14 1,15 16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4"/>
    </inkml:context>
    <inkml:brush xml:id="br0">
      <inkml:brushProperty name="width" value="0.02813" units="cm"/>
      <inkml:brushProperty name="height" value="0.02813" units="cm"/>
      <inkml:brushProperty name="color" value="#6ADCAB"/>
    </inkml:brush>
  </inkml:definitions>
  <inkml:trace contextRef="#ctx0" brushRef="#br0">26950 21950 782,'0'29'81,"0"-3"-19,0-5-19,0-3-19,0-1-16,0 5-15,0 3-14,0 5-13,0 0-7,0-2 1,0-1-1,0-3 2,0-2 1,0-3 6,0-3 4,0-2 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5"/>
    </inkml:context>
    <inkml:brush xml:id="br0">
      <inkml:brushProperty name="width" value="0.03281" units="cm"/>
      <inkml:brushProperty name="height" value="0.03281" units="cm"/>
      <inkml:brushProperty name="color" value="#6ADCAB"/>
    </inkml:brush>
  </inkml:definitions>
  <inkml:trace contextRef="#ctx0" brushRef="#br0">26795 23900 670,'-8'7'1,"2"-1"3,1 0 2,0-2 3,2 1-1,1 2-7,0 2-4,2 2-6,0 0-4,0-1-1,0-1-1,0 0-2,0-1-1,0 0 1,0-1 0,0 1 1,0 0 1,0 2 3,0 0 4,0 1 2,0 0 3,0 0 2,0-2 1,0 0 2,0-1 2,0 1 5,0 1 2,0 2 5,0-1 3,0 1 1,0 0 4,0 0 1,0-1 1,0 1 1,0 0-1,0 0 0,0 0 1,0 1-1,0 1 1,0 1 0,0 0-2,0 0-3,0-2-3,0-1-4,0 0-2,0 2-1,0 0 0,0 1-1,0 1-2,0 1-5,0 1-4,0 1-4,0 0-6,0-1-3,0 0-4,0-2-4,0 0-3,0 1-3,0 1-3,0 1-1,0 0-1,0-1 2,0 0 2,0-2 3,0-1 2,0-1 2,0-1 4,0 0 2,0-2 3,0 1 5,0 0 3,0 0 3,0-1 6,0 1 7,0 0 6,0 0 7,0-1 3,0-1-1,0-1-1,0 0-1,0-1-2,0 1-3,0 2-4,0 0-3,0 0-4,0 1-5,0 0-4,0 0-5,0 1-2,0 3 0,0 3 0,0 3-1,0 2-1,0-1-3,0 1-2,0-1-2,0 1-1,2-1-2,0 1 1,1-1-1,1 0 1,-2-1 1,0-1 3,-2-1 1,0-1 1,0-1 0,0-1 0,0 0 0,0-3 1,0-1 2,0-2 1,0-2 2,1-1 2,0-1 1,2 1 3,0 0 1,0 0 1,0 0-1,-2 0-1,0-1 0,-1 2 1,0 0 7,0 1 5,0 2 5,0-1 3,0 1-1,0 0-2,0-1-2,0 1-1,0 0-3,0 0-2,0-1-2,0 2-2,0 0 1,0 1 1,0 1 0,0 1 1,0 1-2,0 2-1,0 0 0,0 1-5,0 1-8,0 1-7,0 1-7,0 0-4,0 1-1,0-1 1,0 1-1,0-1 1,0-1 5,0-1 3,0-1 4,0-1 3,0 1 2,0-1 1,0 1 1,0 0 2,0-1 1,0 1 1,0-1 0,0 0 2,0-2 2,0-3 1,0-1 2,-1-1 0,0 0-1,-2-1 0,0 1-2,0-1 5,0-1 8,2 0 10,0-2 8,1 0 5,0 2-2,0 0 1,0 1-2,0 0-2,0 0-5,0-2-5,0-1-5,0 2-7,-2 2-10,0 3-12,-2 3-10,0 3-7,1 3-4,-1 3-4,0 3-4,0 3 1,0 2 4,0 4 5,0 3 4,1-2 5,1-6 5,0-5 4,2-7 5,-1-3 3,0-3 1,-2-1 1,0-2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5"/>
    </inkml:context>
    <inkml:brush xml:id="br0">
      <inkml:brushProperty name="width" value="0.02975" units="cm"/>
      <inkml:brushProperty name="height" value="0.02975" units="cm"/>
      <inkml:brushProperty name="color" value="#6ADCAB"/>
    </inkml:brush>
  </inkml:definitions>
  <inkml:trace contextRef="#ctx0" brushRef="#br0">26600 34150 739,'0'14'6,"0"-1"10,0-2 12,0-2 10,0-1 4,0 1-6,0 2-5,0 0-5,0 1-7,0-1-6,0 1-7,0 0-8,0 1-2,0 5 0,0 3 2,0 5 1,0 4-7,0 4-16,0 6-16,0 5-15,0-3-5,0-6 7,0-9 8,0-7 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5"/>
    </inkml:context>
    <inkml:brush xml:id="br0">
      <inkml:brushProperty name="width" value="0.03356" units="cm"/>
      <inkml:brushProperty name="height" value="0.03356" units="cm"/>
      <inkml:brushProperty name="color" value="#6ADCAB"/>
    </inkml:brush>
  </inkml:definitions>
  <inkml:trace contextRef="#ctx0" brushRef="#br0">26381 37150 655,'-8'16'20,"2"-1"2,1 1 2,1-1 2,0 1 1,2 0 0,0-1 0,2 1 1,0 0-3,0-1-2,0 1-3,0 0-4,0-2-1,0 1-2,0-2-2,0-1-1,0 0-3,0 2-3,0 0-5,0 1-2,0 1-6,2 1-4,0 1-5,2 1-5,-1 0-3,-1-3 0,0-1-2,-2-2-1,1 0-1,0 5-2,2 3-2,0 5-2,1 0 1,0-2 2,-1-1 4,1-2 3,-1-4 4,0-1 5,-2-4 5,0-3 5,-1-2 2,2 0 2,0-2 0,2 0 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6"/>
    </inkml:context>
    <inkml:brush xml:id="br0">
      <inkml:brushProperty name="width" value="0.03533" units="cm"/>
      <inkml:brushProperty name="height" value="0.03533" units="cm"/>
      <inkml:brushProperty name="color" value="#6ADCAB"/>
    </inkml:brush>
  </inkml:definitions>
  <inkml:trace contextRef="#ctx0" brushRef="#br0">26800 39950 622,'0'21'41,"0"-3"-5,0-4-4,0-4-3,0-3-5,0 1-3,0 0-4,0 0-4,0 0-3,0-1-3,0 1-3,0 0-2,0 0-1,0 2 4,0 0 2,0 1 4,0 1-1,0 0-4,0-1-4,0 1-3,0 0-1,0 1 1,0 2 2,0 0 1,0 1 1,0 1 1,0 1 0,0 1 2,0 1-1,0-1 1,0 1-1,0-1 0,0 1 0,2 0-1,0-1 0,2 1-1,-1-2 0,1 1 0,0-2 0,0-1 0,-1-1 1,0-1-1,-2-1 0,0 0 0,-1-2 0,0 1 0,0 0 0,0 0 1,0-1-1,2 1 0,0 0-2,1 0 0,0 0-2,0 1-3,-2 1-4,0 1-4,-1-2-12,2-6-20,0-6-20,2-6-21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7"/>
    </inkml:context>
    <inkml:brush xml:id="br0">
      <inkml:brushProperty name="width" value="0.03723" units="cm"/>
      <inkml:brushProperty name="height" value="0.03723" units="cm"/>
      <inkml:brushProperty name="color" value="#6ADCAB"/>
    </inkml:brush>
  </inkml:definitions>
  <inkml:trace contextRef="#ctx0" brushRef="#br0">26600 40600 590,'0'38'62,"0"-4"-11,0-2-11,0-3-9,0-1-7,2 1-2,0 1-2,2 1-2,0-1-2,0 0 1,-1-1-1,1-1 1,0-1-1,-2 1-2,0-1-1,-2 1-3,1-1-1,2 0-3,2 1-2,2-1-2,-1 0-2,-1-1 0,-2-1 1,-2-1-1,-1-2 0,0-1-2,0-3-1,0-1-2,1-1-1,0 2 1,2 0 0,0 1 0,0 0 1,0 1 1,-2-1-1,0 1 1,-1 0 1,2-1 0,0 1 1,2-1 0,-1 0 0,0-3-1,-2-1-3,0-2-2,-1-7-10,0-12-19,0-12-19,0-11-18,-1-4-4,0 5 15,-2 5 13,0 5 15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7"/>
    </inkml:context>
    <inkml:brush xml:id="br0">
      <inkml:brushProperty name="width" value="0.05608" units="cm"/>
      <inkml:brushProperty name="height" value="0.05608" units="cm"/>
      <inkml:brushProperty name="color" value="#6ADCAB"/>
    </inkml:brush>
  </inkml:definitions>
  <inkml:trace contextRef="#ctx0" brushRef="#br0">25905 41132 392,'-13'8'34,"6"0"13,6 0 12,6-1 13,3 2 0,0 0-9,-1 1-11,1 1-10,0 3-8,2 2-5,0 3-6,1 3-5,0 1-5,0 1-2,-2-1-4,0 1-2,-2 0-2,1 3-1,0 1 0,0 2-1,0 2 0,0-1-3,-1 0-2,1 1-2,-1-3 0,0-4 1,-2-3 1,0-5 1,-1-2 0,1 0 0,2-2-2,0-1-1,2-2 1,2-2 4,1-4 4,3-2 4,1-6 1,0-6 2,-1-7 0,1-7 0,1-9 0,5-9-3,3-10-3,5-9-3,6-19-5,12-26-11,10-26-9,11-27-10,-1 1-14,-11 30-17,-12 29-18,-11 30-18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0:29"/>
    </inkml:context>
    <inkml:brush xml:id="br0">
      <inkml:brushProperty name="width" value="0.05699" units="cm"/>
      <inkml:brushProperty name="height" value="0.05699" units="cm"/>
      <inkml:brushProperty name="color" value="#6ADCAB"/>
    </inkml:brush>
  </inkml:definitions>
  <inkml:trace contextRef="#ctx0" brushRef="#br0">25605 40930 386,'-14'-1'1,"3"-2"4,2-2 3,4-1 4,2 0 10,2 4 20,2 4 18,2 4 19,1 2 1,2 1-17,0 1-16,2 2-17,-1 0-10,1 1-3,0 1-4,0 2-2,1 0-3,3 4-1,4 4-1,2 2-1,0 0-2,-1 0-1,-2-1-1,-3-1-2,-1 0-1,0 1 1,-2 1 0,0 1 1,-2 0 0,1 1 0,0-1 0,0 1 2,-1-2-1,-1 0-1,0-1-1,-2 0 0,1-3-1,0 0 0,1-1 0,2 0-1,-1-2 1,-1 1-1,0-1 1,-2 1 0,1-1 0,0-1 1,1-1 1,2-1 0,1-3 3,1-6 3,3-6 4,2-6 4,1-7 1,3-7-3,2-9-1,1-7-3,2-4-1,-1 0-2,1 0-2,-1 0-1,2-4-2,3-7-1,3-6-3,3-7-3,2-6-2,2-5-5,2-5-5,2-4-4,-1 2-3,-3 11-2,-5 11-2,-4 11-2,-4 8-8,-5 9-14,-5 8-14,-4 7-15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1"/>
    </inkml:context>
    <inkml:brush xml:id="br0">
      <inkml:brushProperty name="width" value="0.03655" units="cm"/>
      <inkml:brushProperty name="height" value="0.03655" units="cm"/>
      <inkml:brushProperty name="color" value="#F2395B"/>
    </inkml:brush>
  </inkml:definitions>
  <inkml:trace contextRef="#ctx0" brushRef="#br0">14497 43250 601,'-21'1'-3,"7"4"20,5 2 20,6 3 20,3 3 5,2 2-9,0 1-10,2 3-10,0 2-7,0 5-6,-1 3-5,1 5-5,-1 3-2,0 4-2,-1 4 0,-2 4-1,0-1-2,0-4-4,0-5-4,0-6-5,1-4-13,2-7-22,2-5-22,2-6-23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29"/>
    </inkml:context>
    <inkml:brush xml:id="br0">
      <inkml:brushProperty name="width" value="0.0414" units="cm"/>
      <inkml:brushProperty name="height" value="0.0414" units="cm"/>
      <inkml:brushProperty name="color" value="#6ADCAB"/>
    </inkml:brush>
  </inkml:definitions>
  <inkml:trace contextRef="#ctx0" brushRef="#br0">64386 39400 531,'7'15'119,"-2"-1"-28,-2-1-29,-2 0-29,-1-2-16,0 1-4,0 0-3,0 0-3,0-1-3,0 1-2,0 0-2,0 0-2,0 0-2,0 3-1,0 1-1,0 3-1,-1 0-2,0-3 1,-2-1 0,0-2 0,1-4 4,2-3 9,3-4 8,4-4 9,2-2 3,1-2-4,3 0-3,2-1-3,0 0-4,-1 2-1,-1 2-2,-1 2-2,0 1-1,0 2 0,-1 1-2,1 0 0,-1 2-2,-2 2 0,-2 1-2,-2 3-2,-3 1 1,-3 2-1,-2 0 1,-3 1 1,-3-1-1,0-1 1,-1-2-2,-1-2 1,-1-1 0,2 0 0,1-1 1,1 1 0,-1 0 1,0 0-1,-1 0 1,-1-1 0,-2 1 0,0-2 1,-1-1 1,-1 0 0,0-2-1,1-1-2,0 0-3,2-1-1,1-4-5,3-6-4,1-6-5,2-5-5,2-3-6,2 3-7,2 1-6,2 3-7,1 1-2,0 2 1,0 2 2,0 3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30"/>
    </inkml:context>
    <inkml:brush xml:id="br0">
      <inkml:brushProperty name="width" value="0.04003" units="cm"/>
      <inkml:brushProperty name="height" value="0.04003" units="cm"/>
      <inkml:brushProperty name="color" value="#6ADCAB"/>
    </inkml:brush>
  </inkml:definitions>
  <inkml:trace contextRef="#ctx0" brushRef="#br0">64755 39600 549,'-13'0'43,"6"0"5,6 0 4,6 0 4,3 0-2,1 0-9,2 0-8,0 0-10,0 0-5,1 0-1,0 0-3,0 0-1,0 0-6,1 0-12,1 0-12,1 0-10,0 0-15,-1 0-17,-1 0-17,0 0-17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37"/>
    </inkml:context>
    <inkml:brush xml:id="br0">
      <inkml:brushProperty name="width" value="0.03601" units="cm"/>
      <inkml:brushProperty name="height" value="0.03601" units="cm"/>
      <inkml:brushProperty name="color" value="#6ADCAB"/>
    </inkml:brush>
  </inkml:definitions>
  <inkml:trace contextRef="#ctx0" brushRef="#br0">75390 39361 610,'0'-13'42,"0"8"1,0 7 2,0 6 2,0 5-4,0 1-11,0 3-11,0 2-10,-1-2-6,0-1-3,-2-4-1,0-3-2,0-1-1,0 2 0,2 0 0,0 1 1,2-1 0,2-4 1,2-4 1,2-4 2,1-2 0,0 0 2,0 0 2,-1 0 1,1 1 1,2 1-1,0 0 1,1 2-1,1 0 0,0 2-3,0 0-1,0 1-1,-2 2-2,1 0 0,-2 1 1,0 2 0,-3 0 0,-3 1 0,-2 2 1,-4 0 0,-1 1 0,1 0-1,-1-1 0,0 1-1,-1-1 0,-2-1-1,-2 0 0,-1-2 1,-3 0-2,0 0 0,-1 0 0,-1-1-2,-1 1 0,0 0-1,1 0-1,-1 0-1,1-2-1,2-3-4,3-2-3,1-4-3,1-2-4,2-3-8,1-4-6,1-2-6,1-3-3,3-1 1,4-3 3,2-1 1,2 1 4,-2 3 4,-1 4 5,0 5 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37"/>
    </inkml:context>
    <inkml:brush xml:id="br0">
      <inkml:brushProperty name="width" value="0.03244" units="cm"/>
      <inkml:brushProperty name="height" value="0.03244" units="cm"/>
      <inkml:brushProperty name="color" value="#6ADCAB"/>
    </inkml:brush>
  </inkml:definitions>
  <inkml:trace contextRef="#ctx0" brushRef="#br0">75550 39400 678,'15'0'106,"-1"0"-24,-1 0-26,0 0-24,-2 0-15,1 0-4,0 0-3,-1 0-5,2 0-5,0 0-9,1 0-9,1 0-8,-1 0-1,-1 0 3,-2 0 6,-2 0 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39"/>
    </inkml:context>
    <inkml:brush xml:id="br0">
      <inkml:brushProperty name="width" value="0.03815" units="cm"/>
      <inkml:brushProperty name="height" value="0.03815" units="cm"/>
      <inkml:brushProperty name="color" value="#6ADCAB"/>
    </inkml:brush>
  </inkml:definitions>
  <inkml:trace contextRef="#ctx0" brushRef="#br0">75096 39433 576,'-7'-6'49,"2"4"-6,2 4-7,2 4-8,1 2-4,0-1-4,0 1-3,0 0-4,0 1-3,0 3-2,0 4-3,0 2-2,-1 0-1,-2-1-2,-2-3-1,-1-1-1,0-2 1,4-3 4,4-1 4,4-2 4,2-2 1,1 0 0,1-2-1,2 0 0,0-1-2,3 0-1,1 0-2,3 0-2,0 0 0,-3 2-1,-1 0 0,-2 2-1,-2 0 1,-1 2 1,-1 0 0,0 1 1,-3 2 1,-3 2-1,-2 1 1,-3 3 0,-3 0-1,0-3 0,-2-1-2,0-2-2,-3 0 1,-3 1-1,-5 3 1,-3 2-1,-2-1 0,4-1 0,3-2 0,3-2-1,1-2 0,-1 1 0,-1 0 1,-1 0-1,-1 0 0,0-1 0,1 1 0,-1 0 1,1-1-2,1-2-1,1-3-2,0 0 0,2-6-11,3-8-17,1-8-18,2-7-17,2-2-3,2 5 13,2 5 14,2 5 12,1 3 6,2 1 0,0 0-2,2 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39"/>
    </inkml:context>
    <inkml:brush xml:id="br0">
      <inkml:brushProperty name="width" value="0.02682" units="cm"/>
      <inkml:brushProperty name="height" value="0.02682" units="cm"/>
      <inkml:brushProperty name="color" value="#6ADCAB"/>
    </inkml:brush>
  </inkml:definitions>
  <inkml:trace contextRef="#ctx0" brushRef="#br0">75600 39598 820,'14'0'69,"-1"0"-17,-2 0-17,-2 0-18,-1-1-12,3 0-3,2-2-6,1 0-3,2-1-5,0 1-5,-1-1-6,1 0-4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32"/>
    </inkml:context>
    <inkml:brush xml:id="br0">
      <inkml:brushProperty name="width" value="0.04484" units="cm"/>
      <inkml:brushProperty name="height" value="0.04484" units="cm"/>
      <inkml:brushProperty name="color" value="#F2395B"/>
    </inkml:brush>
  </inkml:definitions>
  <inkml:trace contextRef="#ctx0" brushRef="#br0">35966 17640 490,'-7'-5'-13,"2"8"14,2 6 15,2 7 16,1 3 4,2-1-6,0-1-6,2 0-6,0 1-3,2 5 0,0 5-1,1 5 0,2 2 0,0 0-1,1 0-1,2 0-1,0 1-1,1-1 0,1 0-2,1 0 0,1 2-2,2 1 1,0 2-1,1 2 0,0-1 0,-1-4-2,-1-3 0,0-5-1,-2-2 0,1-1-2,0-1 1,-1-1-2,1-1 1,1 1 0,2-1 0,0 1 1,0-1-1,1-1 0,-1-1-1,1-1 0,0 0 0,-1-1 0,1 1 1,0-1 1,-2 1-1,1 0 1,-2-1 1,-1 1-1,0 0 1,1 3-1,2 1 0,0 3 0,-1-1 0,1 0 1,-2-1 0,-1 0 1,0-2 1,0 2-2,-1 1 0,1 1-1,0 0-1,-1-1 1,1-1 0,0-1 0,-1 0 1,1-1-2,0 1 1,-1-1-2,1 0 1,0-1 0,-1-1 0,1-1 0,0-1 1,-1-1-1,1 0 1,0-2-1,0 0 2,1 1 0,1 1 2,1 1 1,1 1 1,-1 1-2,1 1 0,0 1-2,-1 1 1,1 1-1,-1 1 1,1 1-1,-1 1 1,1-1-1,0 0 0,-1 1 0,1-1 0,0-1-1,-1-1 0,1-1 0,-1-1-1,-1 1 0,-1-1 0,-1 1 0,0-1 0,2 1-1,0-1 0,1 1 0,0-1 0,-1 1 1,-1-1 2,-1 1 0,0-1 0,0-1 0,-1-1-1,1-1 0,0 0-1,1 1 0,2 1 0,0 1-1,0 0 1,-1-1-2,-1-1 1,-1-1-1,0 0 0,1 1 0,2 1 1,0 1 1,0 0-1,-1-1 0,-1-1-1,-1 0-1,0-1 1,2 1 0,0 1 0,1 1 0,0 0 1,-1-1 0,-1-1-1,-1-1 1,0-1 0,0-1 0,-1-1 0,1-1 0,0 0 0,-1 2-1,1 0 0,0 1-1,0-1 1,-1-1-1,1-2 1,0-2-1,-1-2 1,-1 1-1,-1 0 0,-1 0 0,1-1-1,0 1 1,1 0 0,1 0 0,0-1 0,-1 1 0,0 0 1,-2-1-1,0 1 1,2 0 1,0 0-1,1-1 2,1 0-1,-1 0 0,1-2 0,0 0-1,-1-1 1,1 1-1,0 2-1,-1 0 1,1 0-1,0-1 0,-1 0 0,1-2 0,0 0 0,0 2-1,-1 0 0,1 1 0,0 0 0,-1-1 0,1 0 0,0-2 0,-1 0 1,-1 2-1,-1 0 1,-1 1 0,1 1 0,2 0 1,1 0-1,3-1 0,0 0 1,-1 0-1,-1-2 0,0 0 1,-2-1-1,-1 1 0,-1 2 1,0 0-1,-1 0 1,1 1 0,1 0-1,1 0 1,0-1 0,0-1 0,-2-1 0,-1 0 1,0-1 0,0 1 0,-1 2 1,1 0-1,0 1 1,0 0-1,-1-1 1,1 1-1,0-1 0,0-1 0,-1 0 0,1-2-1,0 0 0,0 0 0,0 0-1,-1 0 1,2-1-1,0 1 0,1 0 0,1 0 0,-2-4-7,-6-8-11,-6-8-13,-6-7-11,-3-3-8,0 4-1,0 5-3,1 3-1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35"/>
    </inkml:context>
    <inkml:brush xml:id="br0">
      <inkml:brushProperty name="width" value="0.03709" units="cm"/>
      <inkml:brushProperty name="height" value="0.03709" units="cm"/>
      <inkml:brushProperty name="color" value="#F2395B"/>
    </inkml:brush>
  </inkml:definitions>
  <inkml:trace contextRef="#ctx0" brushRef="#br0">22846 36474 593,'-34'13'2,"10"-5"6,12-4 6,11-6 4,6-2 2,3-2-3,4 0-3,2-1-3,4-5-1,3-7 0,5-9 0,3-7 1,3-7 1,1-4-2,1-6 0,1-4-1,0-4 0,0-1-2,0-3-1,1-2-2,-2 3 1,-2 7 0,-1 6 1,-3 8 0,-1 4 0,-1 3-1,-1 4-2,-1 2-2,0 2 0,3 1-1,1 1 0,3 1 0,0 1 0,2-1 0,1 1-1,1-1 1,1-2 1,2-5 1,2-5 3,3-4 1,0-4 1,2-2-1,0-2-1,2-2-1,0-2-1,2 0 1,1-1 0,0-2 0,3-1 0,4-1 0,3-3-1,5-2 1,2-2-1,1-3-1,1-3 1,2-3-1,-2 0 0,-3 3 0,-3 3 0,-3 3 0,-2 5 0,-2 6-1,-2 8-2,-2 6-1,-2 5 0,-1 2 2,0 1 0,-1 3 1,-2 0-1,-2 1 0,-2 0-3,-2-1-1,-1 0 0,-2-1 1,0 0 2,-1-2 1,-1-1 1,1 1 1,-1 0 1,0-1 0,1 0 2,3-2-1,1-3 1,2-1 0,2-1-1,0-2 0,2-1 0,0 0-1,0 1-1,-2 4 0,-2 3 0,-1 5-2,-2 1 1,2-1-1,1-1 0,0 0 0,0-1 0,-3 3 0,-4 1 0,-2 3 0,-1 0-1,-1-1 1,0-1 0,1-1 1,-1-1-1,2-1 0,1-1 0,1 0 0,1-1 0,0 3 1,2 1-1,1 3 1,0 0 1,-2-1 0,0-1 0,-1-1 1,-1 0 0,1 1 0,-1 1-1,0 1 0,0 1 0,1 1 0,-1 1 0,0 1-1,1-1 1,2-1-1,3-3 0,1-1 0,2-1 0,0 1-1,2 1 1,0 1 0,0 1 0,-2 1 0,-2 1-1,-1 1-1,-3 0 0,0 1 1,-1-1 0,-1 1-1,-1-1 1,0 1-1,0-1 0,1 0-1,-2 1 0,-2-1 0,-1 1 1,-3-1 0,0 0 1,1-1-1,1-1 1,1-1 0,0 0 0,2 1 0,1 1 0,1 1 0,0 1 1,1 1-1,-1 0 0,0 2 0,0 1 1,1-1-1,-1 0 1,0 1-1,-1-1 1,-1 2 0,-3 1-1,-1 1 1,-2 1-1,1 0 0,-1 2 0,0 1 0,1 0 0,-1 0 0,1 0 0,-1 0 0,0 0 0,1 1 1,-1-1 0,1 0 0,0 0 1,3 2-1,1 1 0,2 0 0,1 1-1,1-2 1,-1 0-1,0-1 1,0-1-2,-1 0 1,-1 0-1,-1 1 0,-1-2 0,0 0-1,1-2 2,-1 0-1,0 0 0,-1 1 1,-2 0-1,1 2 1,-1 0-1,0 1 1,2-1-1,1 0 0,-1 0 1,-1 2-1,-3 1 1,-1 0-1,-1 1 1,1-2 0,1 0-1,1-1 1,0-1-1,-1 2 0,-1 1 1,-1 1 0,-1 0-1,-1 2 1,-1 0 0,-1 2-1,-1-1 1,-3-1-1,-1 0-1,-2-1 0,-1-1-4,1 2-9,1 0-7,2 2-9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37"/>
    </inkml:context>
    <inkml:brush xml:id="br0">
      <inkml:brushProperty name="width" value="0.03448" units="cm"/>
      <inkml:brushProperty name="height" value="0.03448" units="cm"/>
      <inkml:brushProperty name="color" value="#F2395B"/>
    </inkml:brush>
  </inkml:definitions>
  <inkml:trace contextRef="#ctx0" brushRef="#br0">43832 30801 638,'-19'-8'33,"9"2"-6,8 1-5,10 0-5,5 0-4,5-2 0,3-1-1,5-3 0,4-2 0,5-2-2,4-1 1,6-3-2,2 0-1,2-1-1,0 0-2,2 1-1,0-1-1,0-1 2,0-1 0,0-1 2,-1 0-1,-1 1-1,0 1-3,-1 1-2,-1 1 0,0 0 0,0 2 1,0 1 1,-1 2 0,-2 1 3,-2 2 1,-2 2 2,0 1 1,0 1-1,2-1 0,1 0-1,-1 0 0,0 0-1,-1 0 0,-2 1 0,0-1-1,-1 0 2,-2 0-1,0 0 2,-1 0-3,-3 1-3,-2-1-5,-1 0-4,-2 0-1,1 0 1,-1 0 0,1 1 1,-3-1 1,-2 2 0,-2 1 1,-4 0 0,-3 1 0,-1 0 0,-2 0-1,-2 1-1,-4 0-8,-2 3-16,-6 4-17,-2 2-16,-4 2-3,0 0 11,-1 0 10,-1 0 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38"/>
    </inkml:context>
    <inkml:brush xml:id="br0">
      <inkml:brushProperty name="width" value="0.02331" units="cm"/>
      <inkml:brushProperty name="height" value="0.02331" units="cm"/>
      <inkml:brushProperty name="color" value="#F2395B"/>
    </inkml:brush>
  </inkml:definitions>
  <inkml:trace contextRef="#ctx0" brushRef="#br0">45981 29333 943,'-8'-6'-2,"2"4"4,1 4 7,1 4 4,0 1 2,2 1-5,0 0-3,2 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3:39:55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13890 15532 0,'0'0'15,"0"0"-15,-19 5 0,7-2 0,-1-1 16,-5 1-16,-3 2 15,-6 2-15,-1 0 0,-2 2 0,-1 0 16,2 0-16,-1 0 0,-5 6 16,-1 0-16,4-1 0,3-2 15,4-3-15,5-1 16,4-2-16</inkml:trace>
  <inkml:trace contextRef="#ctx0" brushRef="#br0" timeOffset="1239.991">10760 15872 0,'0'0'0,"-10"-3"0,-4-1 0,-2 0 16,-1-1-16,-12-2 0,-5-1 16,-9-2-16,-1 2 0,-3 0 15,0 0-15,1 0 0,0 0 16,-11 0-16,0 2 15,2 2-15,2 0 0,-10-1 0,-1 0 16,6 2-16,4 3 0,-11 0 16,-2 1-16,8 0 0,3 0 15,-4 3-15,-3 1 0,6-1 16,3 0-16,-31 6 0,3 1 0,11-2 16,8 3-16,-7 3 0,-1 3 15,7 1-15,4 1 0,-4 3 16,-3 3-16,5 1 0,5 0 0,-4 6 15,-1 4-15,4-1 0,6-1 16,0 4-16,-1 4 0,6-3 16,7-3-16,2 2 0,3 1 15,5-1-15,4 1 0,5 7 16,0 3-16,4-4 0,4-3 16,3 10-16,2 7 0,4-1 15,3 0-15,5 3 0,5 3 16,1-2-16,2-3 0,6 8 15,3 5-15,2-8 0,1-6 0,7 2 16,4 1-16,3-7 0,0-5 16,1-6-16,3-4 0,-5-9 15,-2-6-15,8-4 0,6-4 16,-6-7-16,-2-4 0,3-11 16,2-6-16,-3-6 0,-2-5 0,1-11 15,2-8-15,-4-5 16,-4-4-16,1-14 0,2-9 15,-7 3-15,-3 2 0,0-10 16,2-5-16,-3 2 0,-3 4 0,-3-7 16,-1-2-16,-2 7 0,0 4 15,-8 0-15,-2-1 0,-7 8 16,-4 5-16,-8 2 0,-6 0 16,-3 11-16,-3 8 0,-12 3 15,-7 2-15,-3 11 0,-1 7 16,-11 10-16,-7 7 0,5 6 15,4 5-15,3 10 0,2 8 16,11 0-16,8 1 0,10 2 0,8 1 16,8-6-16,4-3 0,0-6 15,0-6 1,0-2-16</inkml:trace>
  <inkml:trace contextRef="#ctx0" brushRef="#br0" timeOffset="1666.036">11377 17419 0,'0'0'15,"17"-3"-15,4-1 0,-2-1 0,2-1 16,16-5-16,18-7 0,1 0 16,1 0-16,16-6 0,5 1 15,8-1-15,-6 4 0,15-2 16,1 3-16,-9 3 15,-7 4-15,41 0 0,-8 4 0,-16 4 16,-10 1-16,3 0 0,0 1 16,-10 3-16,-5 2 0,6-4 0,4-3 15,-7 1-15,-4 1 0,4-2 16,4-1-16,-9 0 0,-7-1 0,0-4 16,0-3-16,-21 4 15,-14 2-15,-9 3 0</inkml:trace>
  <inkml:trace contextRef="#ctx0" brushRef="#br0" timeOffset="2933.1043">15019 17193 0,'0'0'15,"10"1"-15,-3-1 0,1 0 0,1 0 16,3 1-16,2 0 0,6 1 0,1-1 15,2 2-15,3 0 16,0-1-16,1 0 0,2 0 0,4 1 16,8 0-16,-1 0 0,2 0 15,2 0-15,0-1 0,0 0 16,10 0-16,0 1 0,-1-2 16,0 0-16,1-1 0,1 1 15,7 1-15,-3 0 0,1-1 16,1 0-16,-2 0 0,0 1 0,9-1 15,0-1-15,-3 0 16,-2 0-16,1 0 0,1 0 0,6 0 16,-3 1-16,20 0 0,-4 0 15,-9-3-15,-4-1 0,-1 0 16,2 1-16,-5 1 0,-3 2 16,3-1-16,3 0 0,-4-1 15,-1-2-15,4 0 0,3 1 16,-3 0-16,0 2 0,2-2 15,4 0-15,-2-1 0,-1-1 0,2 2 16,2 0-16,-2 2 0,-2 0 16,4 0-16,2 0 0,-3-1 15,-4 0-15,4 0 0,1 0 16,-4-1-16,-3-2 0,2 2 16,2 1-16,-3 0 0,1 0 0,5 0 15,4 0-15,-3-1 0,-5-1 16,5-1-16,3-1 15,-3 1-15,-2 0 0,2 0 16,0 0-16,-3 1 0,-3 1 0,3 0 16,2 0-16,-5 1 0,-1 1 15,3-2-15,0 2 0,-1-1 16,-2-1-16,3 0 0,2 1 16,-1 0-16,-2 1 0,3 0 15,3 0-15,-4 0 0,-2-1 0,0 1 16,2 1-16,-4-2 15,-2-2-15,5 3 0,3 2 0,-4 0 16,-3-1-16,0 0 0,1 0 16,-2 1-16,-2-1 0,3 2 15,0-2-15,0 1 0,-1-2 16,4 0-16,3 0 0,-5-1 16,-3 0-16,3 0 0,3 1 15,-5 1-15,-2 3 0,2-2 16,3-1-16,-4 2 0,-2 0 0,3 1 15,1 0-15,-3-1 0,-2-2 16,3 1-16,3 0 0,-4-2 16,-3 0-16,3 1 0,3 0 15,-4 0-15,-2 0 0,1 0 16,2-1-16,-2 1 0,-1 1 16,1-1-16,0-1 0,-2 0 15,-3 0-15,5 1 0,2-1 16,-1 0-16,-1 1 0,3-1 15,0 0-15,-3-2 0,-3-2 0,6 2 16,1 1-16,-3-1 0,-2 1 16,1 0-16,1-1 0,0-1 15,0 0-15,0 0 0,1 1 16,-4 0-16,-4 1 0,3 0 16,2 0-16,-3-1 0,0 0 0,1 0 15,-1 1-15,-2 1 0,-3 1 16,1 0-16,1-1 15,-3 0-15,-2 0 0,-1 0 0,-1 2 16,-1-3-16,-2-2 0,1 1 16,-2 1-16,-2 1 0,-2-2 15,1 1-15,1 0 0,-6-1 16,-4-1-16,-1 2 0,-1 1 16,-1 1-16,0 1 0,-2-2 15,1-2-15,-14 1 0,-1 1 0,2 0 16,1 0-16,-1 0 0,-2 0 15,-3 0-15,-1 0 16,-1 1-16,-1 1 0,-3-2 0,-2-2 16,1 1-16,-2 1 0,-1 0 15,0 2-15,-2-2 0,0 0 16,-2 1-16,-3 0 0,-4-1 16,-5 1-16,-5-2 0,-7 0 15,-3-1-15,-5 0 0,1 0 16,7 0-16,4 0 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1"/>
    </inkml:context>
    <inkml:brush xml:id="br0">
      <inkml:brushProperty name="width" value="0.04355" units="cm"/>
      <inkml:brushProperty name="height" value="0.04355" units="cm"/>
      <inkml:brushProperty name="color" value="#F2395B"/>
    </inkml:brush>
  </inkml:definitions>
  <inkml:trace contextRef="#ctx0" brushRef="#br0">16150 42130 505,'0'-30'9,"0"5"2,0 4 3,0 3 3,1 3 1,2 2 1,2 3-1,2 1 1,0 4 4,1 6 8,0 6 6,0 6 8,-2 5 1,-1 8-7,-2 7-6,-2 7-6,-1 4-4,-2 2-4,-1 2-2,0 2-4,0 3-3,0 5-5,2 5-4,1 6-3,0 0-7,1-2-7,2-1-7,0-2-8,2-6-2,0-7 2,1-8 3,2-7 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38"/>
    </inkml:context>
    <inkml:brush xml:id="br0">
      <inkml:brushProperty name="width" value="0.03819" units="cm"/>
      <inkml:brushProperty name="height" value="0.03819" units="cm"/>
      <inkml:brushProperty name="color" value="#F2395B"/>
    </inkml:brush>
  </inkml:definitions>
  <inkml:trace contextRef="#ctx0" brushRef="#br0">44596 28887 576,'-17'-2'-4,"-1"-2"-6,-3-4-8,-1-2-6,1-1-1,5 3 5,4 1 6,6 2 6,1 1 5,0 0 4,-1 0 5,-1 0 5,-1 0 3,2-2 2,0 0 2,2-1 2,1-1 3,2 2 4,2 1 4,2 1 3,2 1 0,4 3-5,2 4-5,3 2-4,2 2-3,0 2-2,-1 0 0,1 1-1,0 2-1,1 0-1,1 1 0,1 1 0,2 1-1,1 1 0,3 2-2,1 0 0,1 1-1,-1 1 0,-1 1-1,-1 1 0,0 0-1,1-1 0,1-1-1,1-1-1,1 0 0,-1 1-2,0 1-1,1 1-1,0 0 0,3-1 1,1-1-1,2-1 2,1 0 0,-1-1 0,-1 1 1,-1-1 0,-2 0 0,-2-3 0,-2-1 0,-1-2-1,-2-1 0,-1 0 0,-1-1 0,-1 1 0,-1 0-1,-1-1-1,0 1-3,-2 0-2,-1-1-1,-1-3-2,-1-1-1,0-2-1,-1-1-7,1 0-11,1 0-10,2 0-12,-2-1-5,-1-2 0,-2-2-1,-2-2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41"/>
    </inkml:context>
    <inkml:brush xml:id="br0">
      <inkml:brushProperty name="width" value="0.05705" units="cm"/>
      <inkml:brushProperty name="height" value="0.05705" units="cm"/>
      <inkml:brushProperty name="color" value="#F2395B"/>
    </inkml:brush>
  </inkml:definitions>
  <inkml:trace contextRef="#ctx0" brushRef="#br0">46781 3770 385,'0'-29'23,"0"7"0,0 5-1,0 6 0,-1 3 0,-2-2 0,-2 0 0,-1-1 0,-2 0 0,0 1-3,0 0-2,0 2-1,-1 0-2,-3 0 0,-4 0 0,-2 1 0,-2-1 0,-3 0-3,-1 0-1,-3 0-2,-1 1 0,-3 1 0,-1 0 1,-2 2 0,-3 1 0,-1 4-1,-2 2-1,-2 4-1,-1 1 0,2 1 0,0 2-1,1 0 1,4 0-1,6-1-2,5 0-2,7-2 0,-5 2-2,-11 3-1,-14 5 1,-12 4-1,-3 0-1,9-1 1,7-3 1,7-1-1,5-1 1,0 1 2,-1 1 0,1 1 1,1 1 2,3 1-1,3 1 0,4 2 0,0-1-1,3 2 1,0 1-1,0 1-1,3 1 0,3 1 0,3 1 0,3 1 1,2 1-1,2 0 0,2 2 0,2 1-1,1-1 1,0-2-1,0-1 1,0-3-1,0-2 1,0-3-1,0-3 0,0-3-1,1 0 0,2 2 1,2 1 0,2 3 1,0 0-1,1 1 1,0-1 0,0 1 0,1 0 1,1 1-1,3 1 1,2 1 0,1-1 0,-1-2 0,1-1 0,0-2 0,0-2 0,3 1 1,1-1 0,3 1 2,2-1 1,3-1 1,3-1 0,3-1 2,1-1 0,2 0 0,1-2-1,1-1 0,0 0-2,0 0-1,0-1-1,0 1-1,0 0-1,1 0 0,-1-1-1,0 1-1,-1-1 0,-2-2 1,-1-2 1,-3-2 0,3-2-1,6 1 0,8 0 0,6 0-2,5-1 1,2 0 1,1-2 1,3 0 1,-3-1 0,-6 2 0,-8 0-1,-6 2 0,-2-1-1,4-1-1,4 0 0,4-1-1,2-1 0,0 0 0,0 0 1,0 0 0,-1 0 0,-1 0-1,-1 0 0,0 0 0,0-1 0,0-1 0,1 0 1,2-1 1,-2-1 0,-1 0-1,-2 0 0,-1 0 1,-4-1-1,-2 0 0,-4-1 1,-2-1-1,1-1 1,6 0 0,6 0 0,6 0 0,1 0 0,-4-1 0,-4-2 0,-4 0-1,-3 0 1,0 1-1,-1 0 0,-1 2 0,-2 0 0,0 0 0,-1 1 1,-1-1-1,-1 0 0,0 0 0,0 0 0,1 0-1,-1 1-1,0-1 1,0 0 0,1 0 1,-1 0-1,0-2 0,0 0 0,1-1 1,-2-2-2,-2-2 0,-1-1 0,-3-3-1,-1 0 0,-1-1 0,-1 0 0,-1 1 0,-1-1 1,-1-1-1,-1-1 1,-1-1 0,-2-1-1,-2-1 1,-4-1 0,-3-1-1,-1-2 1,-2-3 0,-1-3-1,0-2 1,-3-3 0,-4-1-1,-4 0-1,-4-2 0,-3 0-1,-1 0 0,-3 0 0,-2 0-1,-1 1 0,-3 2-1,-1 1 1,-3 3-1,-2 1 0,-4 0 1,-5 0 1,-3-1 0,-4 2 1,-2 2 0,-3 1 1,-4 3-1,-2 1 0,-2 1 1,-1 1 0,-3 1 0,-2 1 0,-1 1 1,-3 1 0,-1 1 0,-3 1 1,-3 3-1,-3 1-1,-3 3 0,-2 0 0,-3 2 1,-1 0 0,-2 2 0,-2 1 1,0 1 1,-2 0 0,0 2 0,-2 0 1,-1 0-1,0 0 0,-1 0 0,-2 2 0,-1 4 0,0 4-1,-1 4 1,-1 3-1,0 3 1,0 3 0,0 3 0,2 3 0,4 1-1,4 3-1,4 1-1,2 2-1,1 1 0,2 0-1,0 2 0,3 2-1,5 4 0,5 4-1,5 4-1,3 5-1,4 4-2,3 5-2,3 5-3,3 3-3,7 1-4,6 1-5,6 1-3,6-5-1,6-9 5,8-10 5,7-10 3,3-6 1,2-5-5,0-4-5,2-3-6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48"/>
    </inkml:context>
    <inkml:brush xml:id="br0">
      <inkml:brushProperty name="width" value="0.04244" units="cm"/>
      <inkml:brushProperty name="height" value="0.04244" units="cm"/>
      <inkml:brushProperty name="color" value="#F2395B"/>
    </inkml:brush>
  </inkml:definitions>
  <inkml:trace contextRef="#ctx0" brushRef="#br0">84350 21594 518,'8'-35'38,"2"9"-6,0 9-6,1 9-6,2 4-3,1 2-2,3 0 0,2 2-1,1 1 0,3 4-1,1 2 0,3 3 1,-1 3-1,-2 0-2,-1 1 0,-2 1-1,-3 3-1,-1 3-1,-3 5-1,-1 3-2,-3 4 0,-2 1-2,-4 2 0,-2 2-2,-5 1-1,-4-2-1,-6 0 0,-3-1-1,-5-2-1,0-3-2,-1-4-2,-1-1-1,1-5-1,1-1 1,3-4-1,1-3 1,2-4 0,-1-4-2,0-6-1,1-4-1,1-5-1,4-4-2,4-3 1,4-5-2,2-2 1,0-1 2,0-1 1,0-1 3,1 1 2,0 3 3,2 3 3,0 3 3,1 3 3,0 1 6,0 2 5,0 2 5,-1 4 4,-1 6 6,0 6 4,-1 6 4,-1 4 0,1 3-5,2 3-7,0 3-6,1 3-3,-2 3-1,0 2-1,-2 4-1,0 3-5,-2 4-6,0 4-9,-2 4-7,0 6-2,-2 7 1,0 9 3,-1 7 2,-1 3-4,0-4-10,0-2-10,1-3-11,-1-5-3,2-7 6,1-6 3,0-8 6,2-7 2,0-8 0,2-7 0,0-9 1,2-6 0,0-6 2,2-6 1,0-6 2,0-3 4,0 0 3,-2 0 5,0 1 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48"/>
    </inkml:context>
    <inkml:brush xml:id="br0">
      <inkml:brushProperty name="width" value="0.03907" units="cm"/>
      <inkml:brushProperty name="height" value="0.03907" units="cm"/>
      <inkml:brushProperty name="color" value="#F2395B"/>
    </inkml:brush>
  </inkml:definitions>
  <inkml:trace contextRef="#ctx0" brushRef="#br0">85900 21964 563,'0'-16'0,"0"-1"0,0-1 0,0-1 0,0 4 9,0 10 17,0 10 19,0 10 17,0 8 4,2 6-12,0 8-11,2 7-11,-1 3-8,-1 0-4,0 0-3,-1 0-4,-1-2-3,0 0-3,0-3-2,0-2-3,0-3-1,2-6-1,0-4 0,2-5 0,0-5-2,3-6 0,2-6-3,2-6 0,2-8-2,5-8-1,4-9-2,3-8-1,4-9 0,1-6-2,2-8-1,3-6 0,-1-2-1,-2 3 0,-1 3 0,-3 3-1,-3 5 1,-7 11 1,-5 10 0,-6 10 0,-4 7-5,-2 6-14,-2 6-13,-2 6-13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48"/>
    </inkml:context>
    <inkml:brush xml:id="br0">
      <inkml:brushProperty name="width" value="0.03206" units="cm"/>
      <inkml:brushProperty name="height" value="0.03206" units="cm"/>
      <inkml:brushProperty name="color" value="#F2395B"/>
    </inkml:brush>
  </inkml:definitions>
  <inkml:trace contextRef="#ctx0" brushRef="#br0">87450 22631 686,'1'-13'7,"4"3"16,2 4 16,4 4 14,2 2 3,3 0-10,3 0-10,3 0-11,2 0-8,1 0-8,1 0-7,1 0-6,-1 0-7,-3 2-5,-3 0-5,-3 2-5,-3 0-3,-1 2-4,-2 0-4,-2 1-3,-2 1 0,-2 0 0,-3 0 2,0 0 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48"/>
    </inkml:context>
    <inkml:brush xml:id="br0">
      <inkml:brushProperty name="width" value="0.03338" units="cm"/>
      <inkml:brushProperty name="height" value="0.03338" units="cm"/>
      <inkml:brushProperty name="color" value="#F2395B"/>
    </inkml:brush>
  </inkml:definitions>
  <inkml:trace contextRef="#ctx0" brushRef="#br0">87449 23450 658,'-18'14'30,"12"-1"7,12-2 8,12-2 9,6-2-1,4-2-9,3-3-11,3 0-9,1-2-9,-2 0-8,0 0-9,-1 0-6,-1-1-10,-1-1-9,-1 0-8,-1-1-10,-2-2-5,-1 0 1,-3-1 0,-1-2 0,-3 1 4,-3-1 9,-3 0 8,-2 0 10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0"/>
    </inkml:context>
    <inkml:brush xml:id="br0">
      <inkml:brushProperty name="width" value="0.04863" units="cm"/>
      <inkml:brushProperty name="height" value="0.04863" units="cm"/>
      <inkml:brushProperty name="color" value="#F2395B"/>
    </inkml:brush>
  </inkml:definitions>
  <inkml:trace contextRef="#ctx0" brushRef="#br0">89569 21605 452,'7'-6'38,"-2"6"6,-2 4 4,-2 6 6,-1 4-2,0 5-9,0 5-10,0 5-9,-1 3-6,-2 0-4,-2 2-3,-2 1-3,-1 0-3,-1 1-1,-2-1 0,0 0-2,0-2-2,1-3-2,0-5-2,2-3-3,4-9-6,8-11-12,8-12-10,7-11-11,6-8-2,1-1 7,3-2 8,1-2 6,0 0 7,-1 5 3,-3 3 5,-1 5 5,-4 3 5,-3 3 9,-5 2 8,-3 4 8,-2 4 7,-2 4 3,-1 6 4,0 4 4,-2 4 0,0 1-6,-2 3-4,0 2-6,-2 1-3,-2 1-4,-2 1-3,-2 1-2,0 0-2,2-1 0,2-1 0,2-1 0,3-1-5,2-1-8,4-1-9,2-1-10,2-2-4,1-4-3,1-5 0,2-2-2,0-6-1,3-2 1,2-5 0,1-4 1,3-4 2,1-5 2,2-5 2,3-4 3,-1-4 3,-3-1 1,-4-1 2,-1 0 1,-1-5 3,5-6 2,3-8 2,4-5 2,0 0 0,-7 12 1,-5 10-2,-7 11 1,-5 12 11,-4 11 25,-6 12 25,-4 11 25,-3 8 3,0 1-16,1 3-18,-1 1-17,0 1-10,0 1-4,0-1-3,0 0-5,1 0-3,-1-1-2,0-1-2,0-1-4,0 0-1,-2 0-3,0 2-2,-1 1-3,-2 0-1,0-1 0,-1-2-1,-1 1 0,0-4-4,3-3-9,1-5-7,2-3-9,3-6-3,2-8 4,4-8 3,2-8 2,5-7 3,4-9 0,5-7 2,5-8 1,3-4 1,-1 1 4,1-2 2,-1 2 3,0 2 4,-1 6 5,-1 5 6,-1 7 6,-1 5 4,-3 3 3,-1 4 4,-2 5 3,-2 3 5,-1 4 8,0 4 8,-2 4 8,-1 3 0,-2 2-8,-2 2-6,-2 2-8,-1 2-5,0 3-3,0 3-3,0 3-4,-1 1-2,0-1-1,-2-1-2,0-1 0,-3 0-4,-2 1-3,-3 1-5,-3 1-4,-3-1-5,-2-1-3,-1-2-5,-3-2-5,0-3-1,1-1-1,1-3 0,1 0-1,2-4 2,3-3 4,3-2 3,2-4 3,3-1 3,1-2 3,0 0 2,2-1 1,1-1 3,0 0 3,1 0 2,2 1 3,1 0 3,4 2 5,2 2 4,4 2 4,1 2 4,3 4 0,2 2 1,1 3 1,2 3 0,-1 0-1,1 1-1,0 1-1,0 1 0,3-1 0,1 1 2,3 0 1,-1-1-2,0-1-7,-1-1-4,-1 0-6,0-3-7,0-1-8,-1-2-8,1-2-7,-2-2-5,0-2-1,-1-2-1,0-2-1,-3-5-1,-1-6-1,-3-7 0,-1-7-2,-2-1 4,-2 6 6,-2 3 7,-2 6 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0"/>
    </inkml:context>
    <inkml:brush xml:id="br0">
      <inkml:brushProperty name="width" value="0.03827" units="cm"/>
      <inkml:brushProperty name="height" value="0.03827" units="cm"/>
      <inkml:brushProperty name="color" value="#F2395B"/>
    </inkml:brush>
  </inkml:definitions>
  <inkml:trace contextRef="#ctx0" brushRef="#br0">93850 20547 574,'36'-21'67,"-6"7"-10,-5 5-7,-6 6-10,-2 3-4,5 0-3,3 0-3,5 0-2,2 0-4,4 0-3,3 0-5,3 0-3,0 0-5,-2 0-5,-2 0-6,-1 0-6,-3 0-6,-2 2-8,-1 0-9,-3 2-8,-3-1-5,-5-1 1,-5 0-1,-4-1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0"/>
    </inkml:context>
    <inkml:brush xml:id="br0">
      <inkml:brushProperty name="width" value="0.04246" units="cm"/>
      <inkml:brushProperty name="height" value="0.04246" units="cm"/>
      <inkml:brushProperty name="color" value="#F2395B"/>
    </inkml:brush>
  </inkml:definitions>
  <inkml:trace contextRef="#ctx0" brushRef="#br0">95131 20950 518,'-1'39'73,"0"0"-7,-2 1-5,0-1-8,-1 5-5,0 9-5,0 11-6,1 10-6,-1 5-5,2 2-8,0 2-6,2 3-7,0 3-3,0 7 0,0 8 0,0 6 0,0-2-3,0-10-9,0-12-9,0-10-7,0-5-11,2-1-15,0 1-12,2-1-15,-1-6 0,-1-14 15,0-14 13,-2-13 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7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18513 11082 571,'0'-15'0,"0"2"0,0 3 0,0 1 0,-1-5 4,0-13 5,-2-13 6,0-12 6,-1 1 8,2 18 8,0 15 9,2 18 9,0 11 0,0 7-10,0 7-10,0 7-10,-2 7-7,-6 8-4,-4 8-2,-5 8-5,-3 3-5,-1-1-9,-1-1-8,-1-1-8,-1 0-6,-2 1-3,0 2-5,0 0-4,0-2 0,3-3 4,3-4 3,3-4 4,1-6 0,2-5-1,1-5-1,1-7-2,0-4 2,2-5 7,1-3 7,1-5 6,0-2 4,2-2 1,0-2 3,2-2 1,1-3 5,2-4 9,2-4 7,2-4 8,4-4 4,7-3 2,7-5 2,8-3 0,4-4 1,6-3-2,5-3-1,4-2-1,2-1-3,-2 3-2,-2 3-3,-2 4-2,-1 1-4,-2 3-3,0 1-4,-1 3-3,-3 0-4,-4 2-4,-4 1-4,-3 1-4,-4 2-6,-3 2-5,-3 4-7,-2 3-5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1"/>
    </inkml:context>
    <inkml:brush xml:id="br0">
      <inkml:brushProperty name="width" value="0.03617" units="cm"/>
      <inkml:brushProperty name="height" value="0.03617" units="cm"/>
      <inkml:brushProperty name="color" value="#F2395B"/>
    </inkml:brush>
  </inkml:definitions>
  <inkml:trace contextRef="#ctx0" brushRef="#br0">15855 41761 608,'-1'-15'0,"-1"3"0,0 1 0,-1 2 0,-1 1 3,0 0 8,0 1 6,0-1 8,0 2 6,-2 4 7,0 4 8,-1 4 6,-1 4-2,0 5-10,0 5-10,1 5-10,-2 3-8,0-1-3,-2 0-4,1 1-2,-2-2-7,2-1-5,1-3-8,0-1-6,2-3-5,1-3-4,0-3-5,2-2-3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7"/>
    </inkml:context>
    <inkml:brush xml:id="br0">
      <inkml:brushProperty name="width" value="0.03533" units="cm"/>
      <inkml:brushProperty name="height" value="0.03533" units="cm"/>
      <inkml:brushProperty name="color" value="#F2395B"/>
    </inkml:brush>
  </inkml:definitions>
  <inkml:trace contextRef="#ctx0" brushRef="#br0">19049 12850 622,'-36'0'4,"7"0"6,7 0 7,7 0 7,4 1 5,3 2 4,1 2 3,2 2 4,2 4 0,2 7-6,2 7-5,2 7-5,1 6-5,0 6-4,0 6-3,0 6-4,-1 1-5,1-3-4,0-2-6,0-4-5,1-2-6,0 0-6,1-2-7,2 0-6,0-5-3,1-10 0,1-8 2,2-8 0,-1-8 2,-1-6 0,-1-6 1,0-6 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7"/>
    </inkml:context>
    <inkml:brush xml:id="br0">
      <inkml:brushProperty name="width" value="0.04223" units="cm"/>
      <inkml:brushProperty name="height" value="0.04223" units="cm"/>
      <inkml:brushProperty name="color" value="#F2395B"/>
    </inkml:brush>
  </inkml:definitions>
  <inkml:trace contextRef="#ctx0" brushRef="#br0">19750 12084 520,'0'-16'2,"0"2"1,0 1 3,0 1 3,0 1 3,0 0 6,0 2 5,0 1 6,0 3 5,0 8 5,0 6 5,0 7 4,1 6-1,2 5-7,2 5-6,2 5-7,2 7-5,5 9-5,4 11-4,3 10-4,3 13-5,1 19-6,1 19-5,1 19-6,1 11-2,1 5 1,0 5 0,3 5 1,0-7-7,2-19-12,2-18-12,2-19-12,-3-19-3,-7-19 8,-9-20 8,-7-20 8,-4-10 5,0-1 2,0-1 0,0 0 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0:59"/>
    </inkml:context>
    <inkml:brush xml:id="br0">
      <inkml:brushProperty name="width" value="0.04704" units="cm"/>
      <inkml:brushProperty name="height" value="0.04704" units="cm"/>
      <inkml:brushProperty name="color" value="#F2395B"/>
    </inkml:brush>
  </inkml:definitions>
  <inkml:trace contextRef="#ctx0" brushRef="#br0">20666 10015 467,'-7'-38'5,"2"3"10,2 3 11,2 3 9,3 4 3,4 3-4,4 5-4,3 3-4,4 3-3,1 1-2,3 0-1,2 2-2,0 2-4,1 4-9,-1 4-7,1 4-9,-3 5-6,-3 7-7,-5 7-4,-2 7-7,-5 4-1,-1 2 0,-2 3 1,-2 1 1,-2-3 2,-2-6 3,-2-7 5,-1-7 3,-2-5 5,2-2 3,0-4 6,2-3 3,3 0 6,6 2 6,5 2 6,7 2 7,1 3 1,-2 7-1,-4 5-3,-3 7-1,-2 1-2,0 0 0,-2-1-1,0-1 0,-2-2 0,-1-1 0,0-3-1,-1-1 0,-1-4-1,0-3 0,0-5-1,0-3 0,1-5-2,1-8-3,3-6-2,2-7-3,1-7-2,0-5-1,0-6-2,0-7-2,-1-9-3,-1-15-4,-1-15-4,0-14-5,-1-3 0,0 9 2,0 11 1,0 10 3,0 4 0,0 2 0,-1 1-2,1 1 0,0 4 3,0 10 10,0 8 9,0 9 10,1 6 3,0 3-1,1 3-1,2 3-1,0 2 4,-1 4 12,1 3 10,0 2 12,0 5-1,2 4-11,0 5-11,1 5-11,0 4-7,-2 0-3,-2 0-3,-2 3-4,-2 0-4,-1 4-5,0 3-5,-2 3-5,0-1-3,0-5 1,0-5-2,0-5 1,0-5-1,0-7 0,0-5-1,0-5 0,0-9 0,0-8 4,0-9 2,0-8 2,2-5 4,4 0 1,4-1 2,4 1 3,1 3 2,1 4 3,0 5 2,-1 5 4,0 5 4,-2 3 7,-3 4 6,0 5 7,-3 2 1,1 2-2,0 2-2,0 2-4,-1 2-2,-1 2-5,0 2-3,-2 2-4,0 3-3,0 5-1,0 5 0,0 5-2,-1 2-1,-2 1-5,-2-1-3,-2 1-3,-2-1-2,-2 1 1,-2-1 1,-1 0 1,-1-1-4,2-3-8,2-3-7,2-2-8,3-6-3,2-5 2,4-6 2,2-6 2,2-3 3,2 1 5,0-1 5,1 0 5,0 0 5,0 0 8,-2 0 7,0 1 7,-4 2 1,-3 7-3,-4 8-4,-3 6-4,-3 3-3,0-3 0,0-1-1,0-2 0,-2 3-1,-5 11 0,-6 9 0,-3 10-1,-2 1-1,2-6 0,4-7-2,3-7-1,3-6 1,3-3 2,3-4 1,2-4 3,4-6 4,2-5 3,4-5 6,2-7 5,3-3 0,2-2-1,1 0-3,3-1-2,0 1 1,-3 3 2,-1 3 4,-2 3 3,-2 5 2,-2 8 0,-2 7 1,-2 9 1,-2 4-2,0 3-2,-2 1-3,0 3-3,0 0-1,0 0 1,1 1 0,2-1 0,0-1 0,0-1-2,0-3-2,0-1-1,0-2-2,0-2-2,0 0-1,0 0-2,1-3-1,2-3-1,2-3 1,2-2-1,3-8-9,3-8-18,5-11-17,4-9-18,0-9-3,-1-5 12,-3-6 11,-1-6 13,-1-2 5,-1 1 3,1 0 2,0 2 2,-1 3 7,1 6 11,0 5 11,-1 7 12,-1 4 6,-2 5 2,-4 3 2,-2 5 2,-3 4-2,-1 6-6,0 6-4,-2 6-6,-1 6-4,-2 7-5,-2 7-5,-1 7-4,-2 2-5,0-2-4,0-2-5,0-1-4,1-4-1,1-4 2,0-3 1,2-4 2,3-5 1,6-5-3,5-5-3,7-4-1,3-4 0,-1 0 4,1-1 3,0-1 4,-1-2 5,1 0 5,-1-2 5,1 0 6,-2 1 2,-3 1 2,-3 2 1,-2 2 1,-4 3-2,-1 4-5,-2 4-5,-1 4-6,-5 3-3,-5 5-1,-4 3-2,-5 5-1,-3 1-1,-1 1 0,-1-1 0,-1 1 1,-3-1 0,-3 1 0,-4-1 0,-4 0 1,-3 1 3,1-1 4,0 1 7,0-1 4,1-1 4,3-3 3,3-3 1,4-3 3,3-2-1,4-2-1,6-3-2,5-1-2,5-2-1,8-2-1,6-2 0,8-2-2,7-4-1,12-6-6,11-6-4,10-5-4,12-8-3,11-9-1,12-8-3,12-10-1,8-5 0,3-3 1,5-3 0,3-3 1,-4 3-7,-14 10-13,-14 10-14,-14 10-14,-13 8-8,-12 5-2,-13 7-1,-13 5-2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05"/>
    </inkml:context>
    <inkml:brush xml:id="br0">
      <inkml:brushProperty name="width" value="0.03628" units="cm"/>
      <inkml:brushProperty name="height" value="0.03628" units="cm"/>
      <inkml:brushProperty name="color" value="#F2395B"/>
    </inkml:brush>
  </inkml:definitions>
  <inkml:trace contextRef="#ctx0" brushRef="#br0">24574 5400 606,'-11'0'9,"10"0"18,10 0 17,10 0 19,5-2 3,4 0-12,3-3-12,3-2-11,3-2-9,5-4-5,2-2-5,6-3-5,-1-1-8,-4 3-10,-4 1-9,-4 3-11,-4 0-6,-3 2-2,-5 0-3,-3 2-2,-4 2-1,-3 2 1,-3 4 0,-2 3 1,-4 1 5,-3 1 7,-2 1 8,-4 2 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05"/>
    </inkml:context>
    <inkml:brush xml:id="br0">
      <inkml:brushProperty name="width" value="0.03406" units="cm"/>
      <inkml:brushProperty name="height" value="0.03406" units="cm"/>
      <inkml:brushProperty name="color" value="#F2395B"/>
    </inkml:brush>
  </inkml:definitions>
  <inkml:trace contextRef="#ctx0" brushRef="#br0">25697 5900 645,'-15'7'0,"4"-1"-1,3 0 0,3-1-1,1 0 8,2 3 15,0 3 16,2 4 15,0 1 3,2 3-8,0 1-9,2 3-9,0 1-6,1 3-5,2 1-3,0 3-5,1 0-4,0 2-5,0 1-4,-1 1-4,1 0-3,-2 0 2,-1 0 1,0 1 1,-2-3-5,2-3-13,-2-5-11,1-3-12,1-6-6,0-3 1,1-6 2,2-4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05"/>
    </inkml:context>
    <inkml:brush xml:id="br0">
      <inkml:brushProperty name="width" value="0.04443" units="cm"/>
      <inkml:brushProperty name="height" value="0.04443" units="cm"/>
      <inkml:brushProperty name="color" value="#F2395B"/>
    </inkml:brush>
  </inkml:definitions>
  <inkml:trace contextRef="#ctx0" brushRef="#br0">27140 4594 495,'-8'-8'3,"2"2"6,0 1 5,2 0 7,1 3 7,2 4 8,2 4 8,2 4 8,2 3 0,2 3-9,1 3-10,3 3-9,1 3-5,0 1-1,-1 3-2,1 1-1,0 4-2,0 6 0,-1 6-2,1 6-1,1 5-1,1 6-1,3 4-2,2 5-1,-1 1-3,-1-3-2,-2-3-4,-3-3-3,0-1-3,0-1-3,-1 1-2,1 0-3,0-2-2,0-3 1,-1-3 1,1-2 0,-2-5-1,-2-4-4,-4-6-3,-2-4-3,-2-5-2,0-3 2,0-5 2,0-3 1,-2-5-1,-2-6-1,-4-6-2,-2-6-2,-1-3 1,1-2 3,0 0 5,2-1 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06"/>
    </inkml:context>
    <inkml:brush xml:id="br0">
      <inkml:brushProperty name="width" value="0.03772" units="cm"/>
      <inkml:brushProperty name="height" value="0.03772" units="cm"/>
      <inkml:brushProperty name="color" value="#F2395B"/>
    </inkml:brush>
  </inkml:definitions>
  <inkml:trace contextRef="#ctx0" brushRef="#br0">26825 4259 583,'-8'-14'0,"2"3"0,1 3 0,0 2 0,2 4 9,0 4 19,2 4 19,1 4 18,0 4 3,0 5-11,0 5-12,0 5-12,0 3-9,0 0-6,0 2-5,0 1-6,-2 0-4,-1 1-6,-2-1-3,-1 0-4,-2-1-6,0-2-4,1-1-4,-1-3-6,0-2 0,2-3 2,1-3 4,0-3 3,1-3-3,-2-4-11,0-5-11,-1-2-11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06"/>
    </inkml:context>
    <inkml:brush xml:id="br0">
      <inkml:brushProperty name="width" value="0.04637" units="cm"/>
      <inkml:brushProperty name="height" value="0.04637" units="cm"/>
      <inkml:brushProperty name="color" value="#F2395B"/>
    </inkml:brush>
  </inkml:definitions>
  <inkml:trace contextRef="#ctx0" brushRef="#br0">27150 4250 474,'16'0'38,"-1"2"3,1 0 1,0 2 1,0 0 1,3 1-1,1 2-2,3 0 0,0 1-4,1 0-3,-1 0-6,1-1-4,-2 1-3,-1-2-4,-3-1-3,-1 0-3,-1-1-5,2 0-5,0-1-7,1 1-6,-2 1-12,-3 2-18,-4 2-18,-4 2-19,-4 0-3,-4-1 9,-4-1 10,-4 0 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11"/>
    </inkml:context>
    <inkml:brush xml:id="br0">
      <inkml:brushProperty name="width" value="0.04403" units="cm"/>
      <inkml:brushProperty name="height" value="0.04403" units="cm"/>
      <inkml:brushProperty name="color" value="#F2395B"/>
    </inkml:brush>
  </inkml:definitions>
  <inkml:trace contextRef="#ctx0" brushRef="#br0">64501 1677 499,'-8'-7'49,"0"2"-4,1 3-2,-1 1-4,-4 4-4,-6 9-6,-7 8-7,-7 7-6,-1 2-5,4-3-1,3-5-3,5-3-1,-2 1 0,-5 5 1,-6 6 1,-7 7 2,1-1-1,6-6-5,5-5-5,7-7-4,4-3-3,3-2 1,2-3 1,4-1 0,1-1 1,1 2 2,-1 0 1,0 1 2,2 0-2,6 0-3,4-2-3,6-1-3,2 1-1,3 0 3,2 1 3,1 2 2,3-1 2,0-1 1,0-1 0,3 0 1,-1-2 1,3-1 0,0 0-1,0-2 2,1 0-1,-1 0 0,-1 0 1,-1 0 0,-1-1 0,-1-1 0,-1 0 0,-1-1-1,-1-3 2,-2 0 1,-3-3 1,-1-2 2,-2-1 0,-1-2 0,0 0 1,-2-1 1,0-2 0,-2 0 4,-1-1 3,0-1 2,-2-1 1,-2-1-2,-2-2-1,-2 1-2,-2-2-2,0 1 0,-1-1 0,-2 0-2,0 0-2,-2-1-3,0-1-4,-1-1-5,0 0-3,2-1-4,3 1-4,1-1-4,1 1-3,0 0-5,0-1-4,0 1-4,2-1-2,2 1-2,3-1-1,4 1-1,3 0 0,3 1 4,5 1 4,4 1 2,1 1 3,3 2 3,0 3 3,1 1 2,-2 2 3,-2 2 3,-3 2 5,-2 3 3,-4 0 3,-1 0 2,-2 0 2,-2 0 1,-1 1 9,-1 2 17,1 2 17,0 2 17,-1 1 3,-1 2-9,0 0-9,-1 2-10,-2 0-6,1 1-3,0 1-5,0 2-2,0 1-3,0 5-1,0 3 0,0 5-2,-1 3-1,-1 5-3,0 2-1,-1 6-4,-3 1-1,0 2-5,-3 0-2,-2 2-4,-1-2-5,0 0-3,1-3-6,-1-2-5,0-3-4,2-4-6,1-4-6,0-3-4,2-7-4,0-7 0,2-8-1,0-8 0,2-5 5,0-1 10,2-3 9,0-2 11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11"/>
    </inkml:context>
    <inkml:brush xml:id="br0">
      <inkml:brushProperty name="width" value="0.03176" units="cm"/>
      <inkml:brushProperty name="height" value="0.03176" units="cm"/>
      <inkml:brushProperty name="color" value="#F2395B"/>
    </inkml:brush>
  </inkml:definitions>
  <inkml:trace contextRef="#ctx0" brushRef="#br0">66600 2607 692,'1'-50'5,"2"14"16,2 10 17,2 12 15,1 7 3,1 1-10,1 0-11,2 2-10,1 0-9,3 2-6,3 0-7,3 2-7,1 0-6,-1 0-6,-1 0-5,-1 0-5,-1 0-6,-3 2-5,-1 0-4,-2 2-4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1"/>
    </inkml:context>
    <inkml:brush xml:id="br0">
      <inkml:brushProperty name="width" value="0.03661" units="cm"/>
      <inkml:brushProperty name="height" value="0.03661" units="cm"/>
      <inkml:brushProperty name="color" value="#F2395B"/>
    </inkml:brush>
  </inkml:definitions>
  <inkml:trace contextRef="#ctx0" brushRef="#br0">16450 41750 600,'8'8'49,"0"0"0,0-1-1,-1 1-1,1 0-2,2 2-5,0 0-5,2 1-5,0 0-6,1 0-6,1-2-8,1 0-6,0-1-8,-1 1-11,0 1-10,-2 2-11,-2-1-4,-2 1 1,-4 0 1,-2 0 2,-2-1 0,0-1-5,0-1-2,0 0-4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11"/>
    </inkml:context>
    <inkml:brush xml:id="br0">
      <inkml:brushProperty name="width" value="0.04999" units="cm"/>
      <inkml:brushProperty name="height" value="0.04999" units="cm"/>
      <inkml:brushProperty name="color" value="#F2395B"/>
    </inkml:brush>
  </inkml:definitions>
  <inkml:trace contextRef="#ctx0" brushRef="#br0">67381 1216 440,'-1'-16'2,"-2"-1"4,-2-1 5,-1-1 5,-1 1 3,2 2 3,2 4 3,2 3 2,2 5 6,2 8 7,2 8 7,2 7 7,1 7-1,-1 5-8,1 5-8,0 5-8,-1 3-6,-2 3-3,-3 4-4,0 2-2,-2 6-3,0 8-5,0 7-2,0 8-5,0 4-5,0 1-7,0-1-7,0 0-7,0-2-8,0-6-9,0-4-9,0-5-10,0-6 1,0-8 11,0-8 10,0-8 10,0-6 4,0-3-1,0-5-3,0-3-2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12"/>
    </inkml:context>
    <inkml:brush xml:id="br0">
      <inkml:brushProperty name="width" value="0.04027" units="cm"/>
      <inkml:brushProperty name="height" value="0.04027" units="cm"/>
      <inkml:brushProperty name="color" value="#F2395B"/>
    </inkml:brush>
  </inkml:definitions>
  <inkml:trace contextRef="#ctx0" brushRef="#br0">68758 1778 546,'-8'-21'4,"2"3"8,1 4 8,0 5 8,0 2 5,-1 2 4,-3 2 3,-2 2 4,-2 3-1,-1 4-4,-3 4-5,-2 3-5,-2 4-4,-3 3-7,-3 3-6,-2 3-6,-3 2-3,-1-1-2,-1 0-1,-1 1-1,1-2-3,1 0-4,3-1-4,2 0-3,2-3-1,3-2 1,3-1 2,3-2 2,2-3 2,2-1 4,2-2 3,3-2 3,6-2 5,13-1 5,13 0 4,13-2 5,8 0 1,2 0-3,3 0-5,4 0-2,0 0-4,-2 2-1,-2 0-1,-2 1-2,-2 1-4,-2 2-4,-2 0-4,-2 1-5,-2 1-3,-3 0-5,-4 0-2,-1-1-4,-4 0-4,-2-2-6,-1-2-6,-2-2-6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12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70795 1822 435,'-8'-13'102,"2"7"-14,0 5-15,2 6-16,0 5-10,0 7-7,0 5-8,0 7-7,0 3-5,-2 0-2,0 2-3,-1 1-2,0-1-2,4-2-2,3-1-3,2-3-1,2-2-2,2-3-3,0-3 0,2-3-2,1-3-1,3-2 0,3-4 1,3-3 0,2-2-3,1-4-6,1-2-6,2-3-6,0-6-3,2-6 2,3-7 1,1-6 1,0-6 3,-3-1 2,-3-2 4,-3-2 1,-3 0 5,-3 3 4,-3 4 5,-2 2 4,-5 2 3,-2 1 2,-6 2 2,-2 0 2,-5 2 1,-2 5 2,-3 3 1,-3 4 2,-5 4-3,-5 3-8,-6 2-8,-6 4-7,-6 6-8,-6 11-8,-6 11-9,-6 11-9,2 4-2,7-2 7,8-2 4,8-1 7,6-4-3,5-4-11,5-3-11,5-5-10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17"/>
    </inkml:context>
    <inkml:brush xml:id="br0">
      <inkml:brushProperty name="width" value="0.05742" units="cm"/>
      <inkml:brushProperty name="height" value="0.05742" units="cm"/>
      <inkml:brushProperty name="color" value="#F2395B"/>
    </inkml:brush>
  </inkml:definitions>
  <inkml:trace contextRef="#ctx0" brushRef="#br0">85564 34459 383,'-23'-8'4,"1"0"7,1 0 8,1 0 8,4 1 7,10 1 3,9 0 6,8 2 4,5 2-2,1 4-5,1 3-8,1 6-6,1 2-4,0 5-2,-1 3-2,1 5-2,-1 2-1,-1 2 1,-1 3 0,-1 1 0,-1 2 0,-1 1-2,0 0-1,-2 2-2,0-1-1,0-4-1,-1-2-1,1-3-1,0-3-1,0-3-2,-1-3 0,1-3-2,1-3 0,1-4 0,3-5 0,2-2 0,5-12-2,11-18-1,9-17-3,10-17-2,10-18-1,13-17 0,11-16 1,12-16 1,5-7-4,-1 7-8,0 5-7,-2 7-7,-8 12-7,-17 18-6,-17 19-4,-16 19-5,-12 11-3,-6 7-2,-5 5 0,-6 7-1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0"/>
    </inkml:context>
    <inkml:brush xml:id="br0">
      <inkml:brushProperty name="width" value="0.03478" units="cm"/>
      <inkml:brushProperty name="height" value="0.03478" units="cm"/>
      <inkml:brushProperty name="color" value="#F2395B"/>
    </inkml:brush>
  </inkml:definitions>
  <inkml:trace contextRef="#ctx0" brushRef="#br0">30065 46930 632,'-16'-16'2,"2"2"5,1 1 5,1 1 5,5 4 5,10 8 7,10 8 7,9 8 8,5 5 0,-1 5-7,-1 3-7,-1 4-6,0 4-5,-1 2-6,1 4-4,-1 3-5,0 1-2,-1 0-3,-1 0-1,-1 0-1,-1-2-1,-1-4 1,-1-4 0,0-4 0,-2-4 1,-1-5 0,-1-5 1,0-4-1,-3-4 1,-1-1 0,-2-1 1,-2 0-1,-1-7 2,0-12 2,-1-12 2,2-11 2,-1-13 1,1-14-1,2-13-2,0-14 1,1-6-3,2 2-3,0 2-1,1 1-4,0 4-2,-1 6-2,0 4-3,-2 5-2,0 6-1,-2 8 1,-1 8 0,0 8 1,-2 7-5,-1 7-13,0 7-11,-1 7-12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1"/>
    </inkml:context>
    <inkml:brush xml:id="br0">
      <inkml:brushProperty name="width" value="0.04581" units="cm"/>
      <inkml:brushProperty name="height" value="0.04581" units="cm"/>
      <inkml:brushProperty name="color" value="#F2395B"/>
    </inkml:brush>
  </inkml:definitions>
  <inkml:trace contextRef="#ctx0" brushRef="#br0">32096 46100 480,'22'23'60,"-5"1"-13,-3-1-12,-4 1-13,-2 1-7,0 5-1,-1 3 1,1 4-1,-1 2-1,-2-2 0,-2 0 0,-2-1-1,-1-2-1,2-3-2,0-4-2,2-1-3,1-8-8,3-9-15,4-10-14,2-10-16,2-10-4,1-11 7,1-10 8,1-12 6,1-3 6,0 5 3,-1 3 3,1 4 3,-2 6 5,-3 7 5,-3 9 6,-2 7 7,-4 7 6,-1 6 9,-2 6 7,-2 6 10,-3 6 0,-4 5-4,-4 7-5,-3 5-5,-3 4-4,1 1-3,-1 0-3,0 2-4,1-1-2,1-2-2,1-2-1,0-1-2,2-4-2,1-3 1,0-5 1,2-3-1,1-3 0,2-1-2,3-1-2,1 0-2,2-2-4,1 1-8,3 0-7,2 0-8,1-3 0,0-5 6,0-4 7,0-5 7,1-6 3,3-4 0,3-5 1,3-5 1,2-1 0,0 3 1,-1 3 2,1 3 0,-2 2 1,-3 4 0,-3 3-1,-2 3-1,-4 2 2,-1 4 1,-2 2 3,-2 4 2,-2 3 3,-4 5 1,-2 5 3,-3 5 3,-2 2 0,0 1-1,0-1-2,1 1 0,-1-2-3,0-2 0,0-1-3,1-2 0,0-3-2,4-3-1,3-3-1,2-2 0,4-4-2,4-3-2,4-2-1,4-4-3,1-1 1,-1 1 3,-1-2 2,-1 2 3,-1 0 2,-4 3 1,-3 4 3,-2 3 1,-4 1 0,-4 1-2,-4 1-3,-3 2-1,-4-1-4,-2 1-3,-1 0-3,-3 0-3,0-1-1,-1-1 2,1-1 3,-1 0 3,-2-1 1,-5 1 2,-4 2 1,-6 0 1,0 0 1,4-1 2,3 0 0,5-2 1,3-1 2,3 0 2,3-2 2,3 0 3,6-2 5,10 1 10,10 0 8,10 0 9,4 0 0,1 0-9,-1 0-7,1 0-9,1 1-6,4 2-2,5 1-2,3 3-3,1 0-2,0-2-5,-1-2-2,-1-2-4,-2-2-4,0 1-6,-1 0-7,-1 0-6,0 0-5,1 0-3,0 0-4,2 0-3,0-1-2,-2-2 4,0-2 1,-1-2 3,-3-1 2,-7 0-2,-5 0 0,-6 0-1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36545 48400 999,'-14'1'-6,"6"2"-12,5 2-12,5 2-12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2"/>
    </inkml:context>
    <inkml:brush xml:id="br0">
      <inkml:brushProperty name="width" value="0.04104" units="cm"/>
      <inkml:brushProperty name="height" value="0.04104" units="cm"/>
      <inkml:brushProperty name="color" value="#F2395B"/>
    </inkml:brush>
  </inkml:definitions>
  <inkml:trace contextRef="#ctx0" brushRef="#br0">38020 44662 536,'-7'-8'6,"-1"2"13,0 1 12,0 0 13,3 1 7,6-2 0,6 0 1,6-1 0,4-2-4,3-2-11,3-2-8,3-1-11,2-2-6,3 1-4,1-1-3,2 0-4,1 1-6,-1 1-8,-1 1-8,-1 1-8,-3 1-5,-4 2-2,-3 2-2,-4 3-2,-4 1-1,-3 3-1,-3 4 1,-2 2 0,-3 2 3,-1 0 6,0 0 8,-1 0 6,-1-1 4,0 1-1,0 0 1,0 0-1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36533 48394 999,'-6'-7'-27,"4"2"13,4 2 12,4 2 12,2 0 3,1 0-10,2-2-8,0 0-10,0 1-5,-1 4-5,0 4-3,-2 4-3,-1 1 0,0-1 8,-2-1 6,0 0 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3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36500 49316 999,'42'-2'-38,"-10"0"1,-9-3 2,-10-2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2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13722 42550 649,'-19'0'18,"7"2"19,8 0 19,8 2 20,5 0-2,3 0-22,4-1-22,2 1-22,4 0-17,7 0-10,5 0-11,6 0-9,-1 0-9,-7 0-4,-9 0-5,-7 0-5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5"/>
    </inkml:context>
    <inkml:brush xml:id="br0">
      <inkml:brushProperty name="width" value="0.04358" units="cm"/>
      <inkml:brushProperty name="height" value="0.04358" units="cm"/>
      <inkml:brushProperty name="color" value="#F2395B"/>
    </inkml:brush>
  </inkml:definitions>
  <inkml:trace contextRef="#ctx0" brushRef="#br0">39550 43928 504,'0'-14'-18,"0"1"11,0 2 12,0 2 10,0 3 10,2 5 9,0 2 9,2 5 9,0 2 0,0 0-11,-1 0-10,2 0-11,-2 0-5,-1 3-3,0 2-3,-2 2-2,1 0-2,0 1-2,2 0-2,0-1-2,0 1-1,0 0 2,-2-1 0,0 1 0,-1 0 1,0 3 0,0 2-1,0 1 0,0 2 0,0-1 0,0 1-1,0-1 1,0 1-1,0 1 0,0 1 0,0 1 1,0-1-1,2 0 1,0 0-1,2-2 1,-1-2-1,-1 0 1,0-1-1,-1 0 0,-1-3 0,0-1-2,0-2-1,0-3 0,-1-6-4,-1-14-3,0-12-5,-1-12-5,-1-8 0,2-1 2,0-1 2,2 0 1,0-3 2,2-2 0,0-3-1,2-4 1,0 3 0,2 9 4,0 6 2,1 9 2,2 2 3,0-3 3,1-3 1,2-2 2,-1-1 1,-1 3-1,-1 3 1,0 3-1,-3 3 0,-1 5 0,-2 3 1,-2 4 0,1 1 1,2-3 0,4-3 0,2-3 1,1-1 0,-1 0 4,0 2 1,-2 1 3,0 2 0,0 1-3,0 2-1,-1 2-2,1 1 0,0 1 2,0-1 2,0 0 3,-1 2 1,-1 6 2,0 4 0,-2 6 1,-1 1-1,0 1-4,-2 0-3,0 0-3,-1 0-1,0 3-1,0 2 0,0 1 0,0 1-1,2-3 0,0-1 0,2-2-1,-1-1-1,0 1 0,-2 1 0,0 2 0,-1-1-1,2 1 1,0 0 0,2-1 0,-1 0-1,1 0 1,0-2 0,0-1 0,0 0 0,0 2-1,0 0 0,0 1-1,-1 0 0,0-1 1,-2-1 0,0 0 0,-1-1-1,2 1 0,0 1 0,2 2-2,-1-1 0,1 1 1,0 0 0,0-1 0,0 0 0,0-1-2,0-1 0,0 0-2,0-1-1,2 1 0,0 1 0,1 2 1,3-2-11,4-1-18,4-2-18,3-2-19,1-2-5,-3-1 9,-3 0 9,-2-2 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6"/>
    </inkml:context>
    <inkml:brush xml:id="br0">
      <inkml:brushProperty name="width" value="0.0369" units="cm"/>
      <inkml:brushProperty name="height" value="0.0369" units="cm"/>
      <inkml:brushProperty name="color" value="#F2395B"/>
    </inkml:brush>
  </inkml:definitions>
  <inkml:trace contextRef="#ctx0" brushRef="#br0">41880 43121 596,'-15'-8'-3,"2"1"-6,3-1-6,1 0-6,3 2 6,4 6 18,4 4 16,4 6 19,2 4 5,-1 5-6,1 5-6,0 5-5,-1 3-4,-2 2-3,-2 3-2,-2 1-2,-1 1-5,0 2-6,0 1-5,0 0-6,0-1-3,0-6-2,0-4-1,0-5 0,0-4-1,0-3 0,0-3 0,0-2 0,1-5 0,3-3 0,4-4-1,2-4 0,3-5 0,3-5 2,4-7 0,2-5 1,1-4 3,1 1 2,-1-1 3,1 1 2,-1 1 3,-1 1-1,-1 3 2,-1 1 0,-2 2 0,-1 3 0,-2 1 0,-2 3 0,-2 0-1,-1 2 0,-1 1-1,0 0-1,-3 2 0,-1-1-2,-2 0-1,-1 0-1,-2 0-2,0-2-1,0 0-1,0-1-2,-1-1 0,-1 1 2,0-1 1,-1 0 1,-2 0 2,-2-2 1,-2 0 1,-2-1 1,-1 0 1,-1-1-1,-1 0-1,-1 1 0,-1 0 1,2 2 3,1 2 3,1 3 3,0 0 3,2 2 4,1 1 2,1 0 4,0 1 2,2 0 2,0 0 1,2 1 1,0 0 3,0 3 3,0 4 4,0 2 4,2 3 0,2 2-6,4 2-6,2 1-5,2 3-4,0 1-2,0 3-4,0 2-2,-1 0-2,1 2-2,0 1 0,0 1-2,-1 2-2,-1 1-5,0 2-3,-2 3-4,-1-1-1,0-2 1,-1-2 0,-2-1 2,0-3-3,0-1-8,0-3-8,0-1-7,0-3-3,-2-3 2,-1-3 2,0-2 2,-2-3 3,-2-1 3,-1-1 4,-3 0 4,0-3 2,0-2 1,2-3 0,1-4 2,2-3 2,6-3 5,4-5 4,6-3 5,2-2 3,3 2 4,2 3 3,1 1 3,1 3 1,-1 1 1,0 2 1,-2 2-1,-1 2-1,-1 2-3,-1 3-3,0 1-4,-3 4-2,-3 5 0,-2 7-1,-4 6 0,-2 3-2,-2 2-2,-2 3-3,-1 1-3,-4 1-1,0-1-3,-3-1 0,-1-1-2,-2-3 0,2-3 2,1-5 2,1-3 1,3-6 3,6-6 6,6-8 4,6-6 5,4-4-2,3-1-10,3-2-8,3 1-11,0-1-4,-3 2 2,-3 3-1,-2 1 2,-2 1-2,1 1-4,1-1-5,2 0-4,-1 0 2,-1-2 7,-1 0 7,-1-1 7,-2 1 4,-2 1 2,-4 2 2,-2 2 0,-2 2 2,2-1 0,0 0 0,2 0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7"/>
    </inkml:context>
    <inkml:brush xml:id="br0">
      <inkml:brushProperty name="width" value="0.04823" units="cm"/>
      <inkml:brushProperty name="height" value="0.04823" units="cm"/>
      <inkml:brushProperty name="color" value="#F2395B"/>
    </inkml:brush>
  </inkml:definitions>
  <inkml:trace contextRef="#ctx0" brushRef="#br0">44166 41840 456,'-7'-50'-38,"2"11"13,2 11 13,2 11 12,1 6 9,0-1 2,0 0 4,0 0 3,0 1 2,0 1 1,0 0 2,0 2 1,0 1 3,0-1 2,0 0 3,0 0 3,1 3 3,4 6 1,2 6 2,4 6 1,0 3-2,1 1-7,0 1-7,0 1-8,0 3-3,1 7-3,1 5-1,1 6-1,-1 1-2,-2-5-1,-4-5-2,-2-5-2,-2-3 0,1 1-1,1-1-1,2 1-1,0 4 0,0 10-3,0 10-2,-1 10-2,1 4-4,-2-1-7,-1-1-6,0 0-8,-1-4-3,2-5-2,0-4-2,1-6-2,1-4 0,-2-3 4,-1-5 2,0-3 4,-2-5 0,-1-3 0,0-5-1,-1-3-2,-2-5 4,-1-8 4,0-6 5,-1-7 6,-1-3 4,0 1 2,0 0 2,0 2 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7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44107 41372 641,'0'-63'-25,"0"14"19,0 16 21,0 14 19,-1 11 12,-1 8 3,0 8 1,-1 7 3,-2 8-4,0 5-10,-1 6-12,-2 7-9,-1 1-10,-1 0-7,-3-2-6,-2 0-8,0-2-6,1-2-6,1-2-7,1-1-7,1-4-3,4-3-1,2-5-1,4-3-1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37"/>
    </inkml:context>
    <inkml:brush xml:id="br0">
      <inkml:brushProperty name="width" value="0.03919" units="cm"/>
      <inkml:brushProperty name="height" value="0.03919" units="cm"/>
      <inkml:brushProperty name="color" value="#F2395B"/>
    </inkml:brush>
  </inkml:definitions>
  <inkml:trace contextRef="#ctx0" brushRef="#br0">44450 41147 561,'22'-8'-2,"-1"0"14,-3 0 12,-1 1 14,-1 0 7,2 2 0,0 2 1,1 2 1,0 2-4,1 4-6,-1 2-7,1 3-7,0 2-6,-1 0-3,1 0-3,0-1-4,-3 1-6,-1 0-5,-4 0-8,-3-1-6,-1 2-11,-2 2-15,-1 1-17,0 3-15,-2 0-2,-1-3 14,0-1 12,-1-2 13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41"/>
    </inkml:context>
    <inkml:brush xml:id="br0">
      <inkml:brushProperty name="width" value="0.03746" units="cm"/>
      <inkml:brushProperty name="height" value="0.03746" units="cm"/>
      <inkml:brushProperty name="color" value="#F2395B"/>
    </inkml:brush>
  </inkml:definitions>
  <inkml:trace contextRef="#ctx0" brushRef="#br0">38100 50076 587,'1'-14'45,"2"4"-4,2 4-6,2 5-5,2 3-3,5 7-1,4 6-1,3 5-1,2 4-1,-3-1-3,-1 1-3,-2-1-3,-1 3-1,1 3-1,1 4-1,1 5-1,1 1-1,-1 0-2,1 0-2,-1 0-2,0-3-1,-2-5 1,-3-7 0,-1-5 2,-2-4-2,-2-1-5,-3-1-3,-1-1-5,0-4 0,0-10 5,1-8 4,2-9 4,0-10 1,0-12 0,-1-12 0,1-12-2,1-5 0,2 1-2,1 1-2,3 1-1,1 2-2,0 5-3,-1 3-3,1 4-2,-2 6-5,-1 6-7,-2 7-6,-2 8-6,-1 5-7,0 8-4,-1 7-6,1 7-4,-1 2 2,0 1 13,-2 0 13,0 0 11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42"/>
    </inkml:context>
    <inkml:brush xml:id="br0">
      <inkml:brushProperty name="width" value="0.0434" units="cm"/>
      <inkml:brushProperty name="height" value="0.0434" units="cm"/>
      <inkml:brushProperty name="color" value="#F2395B"/>
    </inkml:brush>
  </inkml:definitions>
  <inkml:trace contextRef="#ctx0" brushRef="#br0">40900 48890 506,'16'-5'91,"-1"8"-16,1 6-16,0 7-16,-2 6-9,-1 5-3,-3 5-3,0 5-3,-2 4-2,1 6-3,1 4-2,2 5-3,-1 4-2,1 0-4,0 1-3,0 1-2,-1 1-5,-1 1-2,-1 1-5,0 2-3,-1-2-3,-1 0-5,1 0-3,0-2-5,0-5-2,0-6-1,0-10-2,-1-6-1,1-7 0,-2-6-1,-1-3 1,0-6 1,-3-9-1,-4-14-1,-4-14 0,-4-13-1,-1-4 2,2 6 8,3 5 5,1 7 7,0 2 5,0-1 1,-1-1 2,-2-1 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42"/>
    </inkml:context>
    <inkml:brush xml:id="br0">
      <inkml:brushProperty name="width" value="0.03662" units="cm"/>
      <inkml:brushProperty name="height" value="0.03662" units="cm"/>
      <inkml:brushProperty name="color" value="#F2395B"/>
    </inkml:brush>
  </inkml:definitions>
  <inkml:trace contextRef="#ctx0" brushRef="#br0">40913 48529 600,'0'-50'1,"0"10"1,0 9 1,0 11 2,0 5 9,0 2 16,0 3 16,0 1 17,0 5 3,0 8-13,0 8-12,0 7-13,-1 8-8,-1 7-5,0 7-6,-1 6-5,-2 5-5,0 2-1,-1 2-3,-2 2-2,1-3-6,1-5-10,0-6-11,2-5-9,0-8-7,2-6 0,0-7-1,2-6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42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41500 48300 540,'59'8'152,"-8"0"-33,-8-1-32,-8 1-32,-4 0-24,1 2-16,-1 0-15,0 1-17,0 3-14,-1 4-12,-1 3-12,-1 5-12,-4-1-2,-5-4 6,-6-3 6,-6-4 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43"/>
    </inkml:context>
    <inkml:brush xml:id="br0">
      <inkml:brushProperty name="width" value="0.03485" units="cm"/>
      <inkml:brushProperty name="height" value="0.03485" units="cm"/>
      <inkml:brushProperty name="color" value="#F2395B"/>
    </inkml:brush>
  </inkml:definitions>
  <inkml:trace contextRef="#ctx0" brushRef="#br0">35014 51579 631,'-37'-1'7,"6"-1"14,4 0 14,5-1 14,9-1 4,14 0-5,14 0-6,13 0-6,10-3-6,4-7-8,6-7-7,4-7-8,2-4-4,0 1-2,-2 0-3,0 0-1,-4 1-4,-6 7-5,-6 4-6,-6 4-4,-5 5-7,-5 3-6,-4 2-8,-6 4-7,-5 3 0,-2 4 4,-6 4 6,-2 3 4,-4 2 6,0-2 5,-1-3 4,-1-1 6,-1-1 4,0 0 2,0 0 2,1 0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3"/>
    </inkml:context>
    <inkml:brush xml:id="br0">
      <inkml:brushProperty name="width" value="0.03835" units="cm"/>
      <inkml:brushProperty name="height" value="0.03835" units="cm"/>
      <inkml:brushProperty name="color" value="#F2395B"/>
    </inkml:brush>
  </inkml:definitions>
  <inkml:trace contextRef="#ctx0" brushRef="#br0">14050 47034 573,'8'-30'44,"2"7"-6,0 4-4,1 4-6,2 4-3,3 3 0,3 1 0,4 2-1,0 2-1,1 2-3,-1 2-2,0 2-3,-1 3-1,-3 4-2,-3 3-2,-2 5-2,-3 2-1,-1 1 0,0 1-1,-2 1-1,-1 1-1,-2 1-4,-3 1-2,0 1-4,-4-1-2,0-1-2,-3-3-1,-2-1-2,-1-2-3,-2-3-1,0-1-1,-1-2-3,-2-3-1,0-3 1,-1-2-1,-1-4-1,-1-2 2,-1-2 0,-2-2 1,1-1 1,-1-4 2,2-2 1,3-3 2,1-3 1,2-3 3,2 0 2,2-1 1,3 0 3,0-1 2,2 4 1,0 3 1,2 3 2,0 6 10,2 8 21,0 9 19,2 10 20,0 3 2,0 1-14,-1-1-15,1 1-16,0 2-10,-2 8-6,0 7-6,-2 6-8,0 1-4,0-8-6,0-6-5,0-7-5,1-2-4,0 3-1,2 3-1,0 3-2,0-2-2,0-6-1,-2-5-2,0-6-1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43"/>
    </inkml:context>
    <inkml:brush xml:id="br0">
      <inkml:brushProperty name="width" value="0.03876" units="cm"/>
      <inkml:brushProperty name="height" value="0.03876" units="cm"/>
      <inkml:brushProperty name="color" value="#F2395B"/>
    </inkml:brush>
  </inkml:definitions>
  <inkml:trace contextRef="#ctx0" brushRef="#br0">35910 51850 567,'-35'14'-1,"9"-3"4,9-2 4,8-4 5,5 0 2,1 2 0,-1 2 1,0 1 1,0 3 1,2 0 0,0 1 0,2 1 1,1 4 2,2 5 4,2 7 5,2 5 4,1 4 1,1 2-5,2 2-5,0 2-3,1 3-5,1 2-5,1 4-4,2 2-4,0 3-3,3 5 3,1 3 0,3 5 3,-2-5-1,-3-15 1,-5-12-1,-3-15 0,-2-7-16,0-1-30,0-1-29,0 0-31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53"/>
    </inkml:context>
    <inkml:brush xml:id="br0">
      <inkml:brushProperty name="width" value="0.04496" units="cm"/>
      <inkml:brushProperty name="height" value="0.04496" units="cm"/>
      <inkml:brushProperty name="color" value="#F2395B"/>
    </inkml:brush>
  </inkml:definitions>
  <inkml:trace contextRef="#ctx0" brushRef="#br0">78130 38282 489,'6'-9'3,"-1"0"6,-2-2 6,-2 1 5,-1-2 4,0 0 2,0 0 0,0 1 1,-1-1-1,-2 2-2,-2 1-3,-1 0-3,-2 2-2,0-1-1,0 0-1,0 0 0,-1 0-2,-3 0 0,-4 1-1,-1-1-1,-5 0-1,-2 2-1,-3 1 0,-2 0 0,-4 3-2,-1 4-1,-3 4-1,-1 4-1,-2 3-1,-2 3 1,-2 3-1,-2 3 1,-1 2 0,0-1 0,0 1-1,0-1 0,0 1 0,0 1 1,0 1 1,0 1 0,1 1 2,1 1-1,3 1 0,2 1-1,1-1 1,2 0-2,0-1 1,1-1-1,2-1-1,3 1 2,3-1 0,4 1 0,2 0 0,6 1 0,5 0-1,5 2 0,2 2 0,2 1-1,0 2 1,2 2 0,2 1 0,4-2 0,4 0-1,3-1-1,5-3-1,4-3 1,3-5-2,4-3 0,4-4 0,3-1 0,3-2-1,2-3 1,3-1-2,2-2 0,2-2-1,3-2-1,-1-3 0,1-4 0,0-4 1,0-4 1,1-3 0,2-1-2,2-3-1,2-2-2,0 0 1,-1-1-1,0 1 2,-2-1 0,-1 0 0,-4-1 0,-3-1 1,-2-1-1,-2-1 0,-2 1 1,0-1-1,-1 1 0,-3 0 1,-4 1 1,-3 1 1,-5 1 2,-3 1 0,-3 1 2,-3 0 0,-2 2 2,-3 1 1,-1-1-1,0 0 2,-2 1-1,-1-2 2,-2-2 1,-3-1 1,0-3 2,-2-1 0,0-1-2,0-1-2,0 0-3,-3-4-2,-2-1-2,-5-4-1,-4-3-3,-3-1-1,-1 2-2,-3 0-2,-1 2 0,-2 0-2,1 3-1,-1 1-1,1 3 0,-2 3-2,-1 5-2,-3 5-3,-1 5-3,-1 3-1,-1 4-2,1 2-1,0 4-2,0 6 1,1 9 2,1 11 3,1 9 2,2 1 1,5-6-2,3-7-2,5-7-1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56"/>
    </inkml:context>
    <inkml:brush xml:id="br0">
      <inkml:brushProperty name="width" value="0.04197" units="cm"/>
      <inkml:brushProperty name="height" value="0.04197" units="cm"/>
      <inkml:brushProperty name="color" value="#F2395B"/>
    </inkml:brush>
  </inkml:definitions>
  <inkml:trace contextRef="#ctx0" brushRef="#br0">80335 42831 524,'1'-13'4,"2"3"7,2 4 9,2 4 7,1 4 4,2 6 1,0 4-1,1 5 0,0 4-1,0 5-4,-2 3-2,-1 5-4,-1 2-1,-2 2-1,-2 2-1,-2 3 0,-1 0-1,0 0 0,0 0-1,0 0-1,-1-2-2,-2-2-4,-2-3-3,-2-3-4,-2-2-2,-1 1 1,-3-1 0,-2 0 1,-2-1 0,-1-1-1,-3-3 0,-1-1-2,-2-3-2,1-1-5,-1-3-4,1-1-6,-2-3-2,-1-2 3,-3-4 0,-1-3 2,-1-3 1,-1-6 1,1-4-1,0-5 0,-1-5 1,1-3 1,0-5 2,-1-3 0,3-4 2,3-1 2,5-2 1,3-2 2,4 0 0,3 3 0,2 3-1,4 4-1,2 2 2,2 2 6,2 4 4,2 3 6,3 5 3,6 5 3,4 6 1,5 6 2,3 5 2,3 5 0,1 5 2,3 5 0,0 3-1,0-1-1,1 0-4,-1 1-1,1-2-3,1-1-5,1-3-4,0-1-3,1-2-6,-3-3-4,-2-1-6,-1-2-4,-1-2-5,1-1-5,0-1-3,2 0-5,-1-3 0,-1 0 2,-3-4 2,-1 0 2,-3-2 1,-3 0 0,-3 0 0,-2 0-1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57"/>
    </inkml:context>
    <inkml:brush xml:id="br0">
      <inkml:brushProperty name="width" value="0.04632" units="cm"/>
      <inkml:brushProperty name="height" value="0.04632" units="cm"/>
      <inkml:brushProperty name="color" value="#F2395B"/>
    </inkml:brush>
  </inkml:definitions>
  <inkml:trace contextRef="#ctx0" brushRef="#br0">83439 43521 474,'1'-20'10,"0"9"18,2 7 20,0 8 18,1 6 4,2 5-12,0 5-11,1 5-12,1 4-8,0 3-2,0 2-3,0 4-2,-1 1-3,-1-2-3,0 0-2,-2-1-3,0 0-2,0 0-1,0 2-3,0 1-2,-1 1-1,-1 4 0,0 2 0,-1 4 0,-3 0-2,0-2-7,-3-2-6,-2-2-6,0-4-7,2-6-7,2-5-8,2-7-6,1-9-5,-2-14-1,0-14-1,-1-13 0,-2-10 3,0-5 10,-2-4 9,0-5 9,-1-3 6,0 0 5,1 0 4,-1 0 4,0 0 2,2-1 1,1-2 1,0 0 1,2 2 1,0 5 3,2 4 3,1 6 2,0 4 2,0 5-1,0 5 0,0 5-1,0 6 7,0 7 16,0 6 15,0 8 14,0 4 4,1 5-9,2 4-10,0 3-8,0 4-8,-2 3-3,-2 3-5,-2 3-5,-2 0-3,-3 0-5,-4-1-3,-2-1-4,-1-2-3,1-2-2,1-1-1,1-2-1,0-4-8,2-3-11,1-5-12,0-3-12,2-4-6,1-4 0,0-4 0,2-4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1:57"/>
    </inkml:context>
    <inkml:brush xml:id="br0">
      <inkml:brushProperty name="width" value="0.04156" units="cm"/>
      <inkml:brushProperty name="height" value="0.04156" units="cm"/>
      <inkml:brushProperty name="color" value="#F2395B"/>
    </inkml:brush>
  </inkml:definitions>
  <inkml:trace contextRef="#ctx0" brushRef="#br0">84000 43350 529,'22'0'98,"-1"2"-18,-3 0-18,-1 2-19,-1 1-11,2 5-3,0 4-3,1 4-4,0 1-2,1 1-2,-1-1 0,1 1-3,-1 0-7,-1 1-17,-1 1-15,0 1-16,-3-1-7,-3-3 4,-3-3 4,-2-2 3,-3-3-2,-1-1-5,0-1-7,-1 0-5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00"/>
    </inkml:context>
    <inkml:brush xml:id="br0">
      <inkml:brushProperty name="width" value="0.03596" units="cm"/>
      <inkml:brushProperty name="height" value="0.03596" units="cm"/>
      <inkml:brushProperty name="color" value="#F2395B"/>
    </inkml:brush>
  </inkml:definitions>
  <inkml:trace contextRef="#ctx0" brushRef="#br0">67690 46920 611,'-1'-11'-13,"0"8"20,-2 9 20,0 10 18,-2 5 7,-2 2-7,-2 4-8,-1 3-7,-3 3-5,0 1-5,-1 2-3,-1 2-4,-2 3-1,-2 4 1,-1 4 2,-2 4 2,-1 0-3,2-4-5,3-4-6,1-4-4,2-2-5,-1 2-2,0 1-2,1 0-3,0-2-3,2-6-3,3-5-3,1-6-4,1-6-3,2-1-1,1-4-3,0-3-1,2-4-3,0-8-1,2-6-3,0-7-1,1-5 2,-2-3 10,0-3 8,-1-3 9,-1 1 5,0 3 2,0 5 2,0 3 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00"/>
    </inkml:context>
    <inkml:brush xml:id="br0">
      <inkml:brushProperty name="width" value="0.03994" units="cm"/>
      <inkml:brushProperty name="height" value="0.03994" units="cm"/>
      <inkml:brushProperty name="color" value="#F2395B"/>
    </inkml:brush>
  </inkml:definitions>
  <inkml:trace contextRef="#ctx0" brushRef="#br0">66791 47671 550,'-2'-16'-1,"0"-2"-3,-3 0-3,-2-1-2,-1 0 1,0 1 5,1 1 6,-1 1 5,0 1 4,2 2 3,1 3 3,0 1 3,3 3 6,4 4 10,4 4 11,4 4 9,3 3 0,3 1-10,3 3-10,3 2-10,3 2-7,1 3-4,3 3-2,1 3-5,2 2-3,2 3-4,3 1-3,1 2-5,1 3-3,2 5-3,1 2-2,0 6-3,2 2-7,2 5-12,2 4-12,2 4-12,-4-5-2,-10-11 11,-9-12 9,-10-11 11,-6-7 5,1-3 1,0-1 1,0-2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13"/>
    </inkml:context>
    <inkml:brush xml:id="br0">
      <inkml:brushProperty name="width" value="0.03961" units="cm"/>
      <inkml:brushProperty name="height" value="0.03961" units="cm"/>
      <inkml:brushProperty name="color" value="#F2395B"/>
    </inkml:brush>
  </inkml:definitions>
  <inkml:trace contextRef="#ctx0" brushRef="#br0">90976 53371 555,'-9'-4'120,"0"8"-27,-2 7-27,0 9-28,-1 4-16,-1-1-3,-1 0-3,-1 1-5,-3 1 0,-2 3-1,-3 3 1,-3 2-1,-1 2-1,-1-3-3,1-2-4,0-1-4,-2-4-1,0-2 2,0-2 0,-2-4 1,1-2 1,5-1 1,3-1 0,5 0 1,6-3-4,10-1-4,10-2-6,10-2-6,6-2 0,4-1 5,5 0 4,3-1 5,2-2 2,0-1 2,1 0 0,-1-1 0,-1-1 2,-2 2-1,-2 0 1,-1 2 0,-4 0-1,-3 0-4,-5 0-2,-3 0-3,-5-2 1,-5-4 5,-4-4 4,-6-3 5,-2-4 2,-2 0 2,0-1 0,-1-1 1,-2-4-3,0-7-4,-1-6-6,-1-8-4,-1 0-3,2 6 1,1 6 1,1 5 1,0 2-4,0-5-7,0-3-7,0-4-7,1 0-3,0 4 2,2 3 2,1 5 3,1 3-3,2 5-3,2 3-6,2 4-4,0 3 1,2 0 8,-2 2 7,1 1 7,0 0 4,0 0 0,0 0-2,0 0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13"/>
    </inkml:context>
    <inkml:brush xml:id="br0">
      <inkml:brushProperty name="width" value="0.04153" units="cm"/>
      <inkml:brushProperty name="height" value="0.04153" units="cm"/>
      <inkml:brushProperty name="color" value="#F2395B"/>
    </inkml:brush>
  </inkml:definitions>
  <inkml:trace contextRef="#ctx0" brushRef="#br0">92550 52644 529,'7'-8'4,"-1"2"7,0 1 8,-1 0 8,-1 3 4,3 4 2,2 4 1,2 4 3,0 2-1,-1 3-2,0 2-3,-2 1-3,-1 3-3,-2 3-3,-2 3-3,-2 3-4,-1 3-1,0 5-1,0 3-1,0 4 0,-1 3-4,-2 1-3,-2 3-4,-2 2-5,-1 0-5,-2 0-4,0-2-6,-1 0-6,0-5-5,2-6-7,2-8-7,3-6-7,0-10-3,2-12 1,0-13 0,2-13 1,0-9 6,2-3 9,0-4 11,2-4 11,-1 0 6,-1 5 1,0 5 3,-2 6 2,1 3 1,0 6 1,2 5 1,0 5 0,3 2 3,2 2 8,3 0 5,3 2 8,3 0 4,2 0 2,1 0 4,3 0 2,1 0-2,1 2-6,1 0-6,1 2-6,-1-1-5,0-1-5,0 0-4,-2-1-4,-3-1-4,-3 0-5,-5 0-3,-3 0-5,-2-2-3,-2 0-6,-1-3-4,0-2-5,-2-1 1,-2-2 8,-2 0 6,-2-1 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13"/>
    </inkml:context>
    <inkml:brush xml:id="br0">
      <inkml:brushProperty name="width" value="0.04628" units="cm"/>
      <inkml:brushProperty name="height" value="0.04628" units="cm"/>
      <inkml:brushProperty name="color" value="#F2395B"/>
    </inkml:brush>
  </inkml:definitions>
  <inkml:trace contextRef="#ctx0" brushRef="#br0">93850 52369 475,'7'-28'3,"-2"5"5,-3 7 7,0 5 5,-2 7 7,1 8 7,2 8 8,0 7 8,2 7 0,0 3-6,1 4-6,2 5-6,-1 2-5,-1 2-4,-1 2-2,0 2-3,-2 3-3,0 4 0,-2 3-3,0 5 0,-1 4-3,0 3-3,0 5-3,0 3-3,0 2-5,0 1-9,0-1-8,0 0-7,0 5-8,0 10-5,0 10-6,0 10-5,-1-7 2,0-22 7,-2-23 8,0-22 8,-1-14 2,0-2-3,0-3-2,0-2-4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3"/>
    </inkml:context>
    <inkml:brush xml:id="br0">
      <inkml:brushProperty name="width" value="0.04174" units="cm"/>
      <inkml:brushProperty name="height" value="0.04174" units="cm"/>
      <inkml:brushProperty name="color" value="#F2395B"/>
    </inkml:brush>
  </inkml:definitions>
  <inkml:trace contextRef="#ctx0" brushRef="#br0">15600 47331 527,'14'-13'40,"-1"3"-6,-2 4-8,-2 4-7,-1 2-2,-1 2 4,1 0 3,0 2 4,-2 2 1,-1 5-1,-2 5-1,-1 6-1,-2 3-2,0 4-1,0 5-1,0 3-1,0 2-3,1 2-2,2 1-3,0 0-3,0 2-4,0 2-5,-2 2-6,0 2-4,-1 2-5,2 0-4,0 1-4,2 2-3,-1-2-4,0-4-3,-2-4-2,0-4-2,-1-4-1,0-2 4,0-3 4,0-3 2,-1-4 2,0-3 0,-2-4 1,0-5 0,-1-2 1,0-2 0,0-2 1,0-2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14"/>
    </inkml:context>
    <inkml:brush xml:id="br0">
      <inkml:brushProperty name="width" value="0.03786" units="cm"/>
      <inkml:brushProperty name="height" value="0.03786" units="cm"/>
      <inkml:brushProperty name="color" value="#F2395B"/>
    </inkml:brush>
  </inkml:definitions>
  <inkml:trace contextRef="#ctx0" brushRef="#br0">95938 53466 581,'-14'-7'58,"1"2"-10,2 2-13,2 2-10,-1 3-7,-3 4-2,-5 4 0,-3 3-1,-4 3-2,-1 0 0,-3-1-2,-1 1-2,-2 1 1,-1 1-1,-1 3 1,0 1-1,-1 2 0,1-1-4,1 1-2,2-1-4,1 1-1,5-1 1,3 1 1,5-1 1,2 0 1,4-1 0,3-1 0,3-1 0,2-1 1,3-3 0,4-1-1,2-2 1,4-3 0,6-1 1,4-2 1,5-2 0,4-2 0,5-2-1,2-2 0,6-2-1,2-3 0,2-2 1,2-3 1,2-3 1,1 0 0,2 2-1,0 4-1,1 3-1,0 2-2,-2 4-3,-2 2-4,-2 4-3,-3 2-6,-4 5-7,-4 4-8,-3 3-7,-5 1-6,-3-3-5,-5-3-4,-3-2-6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14"/>
    </inkml:context>
    <inkml:brush xml:id="br0">
      <inkml:brushProperty name="width" value="0.04994" units="cm"/>
      <inkml:brushProperty name="height" value="0.04994" units="cm"/>
      <inkml:brushProperty name="color" value="#F2395B"/>
    </inkml:brush>
  </inkml:definitions>
  <inkml:trace contextRef="#ctx0" brushRef="#br0">99641 53560 440,'13'-6'8,"-5"6"17,-4 4 16,-5 6 16,-4 3 5,-1 3-8,0 3-9,-1 3-7,-1 4-6,-2 7-4,0 5-3,-1 6-3,0 2-3,2-2-2,2-2-1,3-2-3,0-2 0,3-2 0,2-2-1,3-1 0,0-5-4,3-5-9,2-7-9,2-5-7,2-4-4,3 0 1,3-2 2,3 0 1,2-4 1,1-6 2,1-6 2,1-6 1,1-7 1,3-9 1,1-8 0,3-9 1,-1-5 2,-2 0 3,-2 0 4,-1 1 2,-4 1 3,-3 6-2,-5 4 0,-3 6 0,-4 4-1,-2 5 2,-4 5 1,-2 5 0,-5 3 0,-6 4-4,-6 3-2,-5 3-4,-6 4-1,-5 7 0,-5 7 1,-4 8-1,-7 5-6,-5 8-12,-5 7-13,-7 6-12,4-1-2,12-9 9,14-11 10,12-9 8,6-6 2,0 1-4,1 0-6,-1 0-5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8T04:00:13.12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21218 7469 0,'0'0'0,"-2"-5"0,-3-1 0,0 0 16,-1-3-16,-4-1 0,-3 0 15,-6-2-15,0 0 0,-10 2 16,-7 3-16,-2 3 0,-1 2 0,-17 5 16,-6 6-16,3 0 0,2 2 15,-14 11-15,1 5 0,-4 8 16,8 1-16,-5 13 0,7 4 15,10-3-15,7-3 0,-11 32 16,12-1-16,13-9 0,10-6 16,5 7-16,5 5 0,6-7 15,5-4-15,3-1 0,1 3 16,6-6-16,3-2 0,8 1 16,5 1-16,6-6 0,5-3 0,9-8 15,7-5-15,1-5 0,1-3 16,12-3-16,7-2 0,2-11 15,0-6-15,8-7 0,5-5 16,-2-3-16,-3-3 0,8-8 16,5-5-16,-12-2 0,-5-2 15,2-9-15,4-4 0,-9 0 0,-6-2 16,-2-10-16,0-8 16,-14 1-16,-8 3 0,-1-6 0,1-3 15,-10 1-15,-7 2 0,-4-5 16,-2-3-16,-7 4 0,-6 2 15,-10-4-15,-6-3 0,-6 10 16,-1 5-16,-6-2 0,-4 0 16,-5 2-16,-1 2 0,-10 6 15,-6 3-15,-2 6 0,0 5 16,-4 4-16,-2 1 0,1 3 0,1 4 16,-10 8-16,-6 5 15,3 9-15,3 5 0,-12 15 0,-9 8 16,2 4-16,2 3 0,-12 16 15,-5 10-15,10 4 0,7 2 0,7 18 16,7 12-16,20-30 16,14-21-16,10-14 0</inkml:trace>
  <inkml:trace contextRef="#ctx0" brushRef="#br0" timeOffset="732.7728">27643 7653 0,'0'0'15,"0"-10"-15,0 2 0,-1 0 16,0 1-16,-10-6 0,-8-2 16,-5 0-16,-5 1 0,-14 1 15,-13 1-15,-17 0 0,-1 3 0,-29 6 16,-12 7-16,-6 5 0,11 2 16,-51 22-16,-7 11 0,34-1 15,21 0-15,5 12 0,1 9 16,22-3-16,17-3 0,2 16 15,2 7-15,13-8 0,9-7 0,10 12 16,7 6-16,12-15 16,8-9-16,25 5 0,16 2 15,1-5-15,0-3 0,21-5 16,13-4-16,-1-12 0,-3-6 0,18-7 16,11-2-16,-10-9 0,-6-4 15,21-11-15,12-9 0,-10-1 16,-10-1-16,19-14 0,11-10 15,-9 0-15,-8 2 0,6-12 16,6-8-16,-19 6 0,-13 4 0,-1-7 16,0-5-16,-18 2 15,-12 0-15,-3-4 0,-2-5 16,-9 13-16,-6 8 0,-10-6 0,-5-2 16,-9 7-16,-5 7 0,-16-7 15,-11-3-15,-7 5 0,-5 3 16,-30-4-16,-22-5 0,-6 7 15,-6 2-15,-43-1 0,-28 0 16,52 12-16,37 8 0,24 6 16</inkml:trace>
  <inkml:trace contextRef="#ctx0" brushRef="#br0" timeOffset="1716.5597">11407 7559 0,'0'0'0,"0"0"0,-20-2 0,13 0 15,-1 0-15,-5 1 0,-6 1 16,-1 1-16,-2 1 0,-12 2 16,-6 3-16,0-1 0,2 3 0,-12 2 15,0 1-15,1-1 16,3 1-16,-6 2 0,4 1 16,9-2-16,6-1 0,2 0 0,1 1 15,4-2-15,2-3 0,5-1 16,2-2-16,4 0 0,2-1 15,2-1-15,2 0 0,2-1 16</inkml:trace>
  <inkml:trace contextRef="#ctx0" brushRef="#br0" timeOffset="3016.9093">14417 6223 0,'0'0'0,"0"-8"0,1-2 15,-1-1-15,0-1 0,-2-5 16,-4-2-16,-3 2 0,-2 1 0,-10 0 16,-8-2-16,-12 0 0,-3 3 15,-9 5-15,-8 6 16,-14 3-16,0 5 0,-21 8 0,-6 7 16,9 6-16,7 4 0,-35 26 15,-1 8-15,25-1 0,16-4 16,8 8-16,6 6 0,16-4 15,12-3-15,5 8 0,3 5 16,9-6-16,5-3 0,14 2 16,8 4-16,7-8 0,6-6 15,6 4-15,6 3 0,8-8 16,3-7-16,22-4 0,14-1 16,2-9-16,1-6 0,22-8 0,13-3 15,-7-8-15,-4-6 0,12-9 16,8-7-16,-11 0 0,-8 0 15,4-10-15,4-7 0,-9-1 16,-6 1-16,3-8 0,2-4 16,-13-2-16,-7-4 0,-4-8 15,0-7-15,-16 0 0,-12 0 0,-7-12 16,-5-9-16,-14 2 16,-7 2-16,-11-5 0,-8-6 15,-5 9-15,-2 7 0,-8 1 0,-6 3 16,-5 9-16,-1 8 0,-18-4 15,-11 1-15,-6 1 0,-5 4 16,-25 4-16,-17 4 0,1 9 16,0 6-16,-25 6 0,-16 4 15,5 11-15,3 6 0,44 0 16,30-2-16,22 1 0</inkml:trace>
  <inkml:trace contextRef="#ctx0" brushRef="#br0" timeOffset="3866.6048">8220 5296 0,'0'0'0,"-3"-9"0,0 0 16,2 1-16,0-1 0,3-3 15,4-3-15,3-5 0,1 1 0,11-3 16,8-3-16,4 0 0,3 2 16,17-5-16,6 2 15,11 1-15,-2 6 0,19 3 0,6 6 16,-12 3-16,-6 5 0,32 8 15,3 7-15,-23 7 0,-15 3 0,-7 11 16,-2 7-16,-11-5 16,-7-3-16,7 8 0,3 5 15,-14-1-15,-10-1 0,-6 8 16,-2 7-16,-6-5 0,-6-3 0,-15 11 16,-10 6-16,-5-9 0,0-6 15,-21 8-15,-12 6 0,-10-5 16,-6-1-16,-24 11 15,-15 8-15,12-15 0,6-8 0,3-8 16,1-8-16,-4-2 0,-2-4 16,0-7-16,-2-6 15,4-3-15,4-3 0,-2-8 0,-1-2 16,1-10-16,1-3 0,3-8 16,4-6-16,8-9 0,6-5 0,8-11 15,5-7-15,16-7 16,11-5-16,10-8 0,7-5 15,15-5-15,9-1 0,19-6 16,13-4-16,9 10 0,4 4 0,11-3 16,5-1-16,-1 9 0,-1 7 15,6 6-15,4 4 0,-5 6 16,-1 4-16,-1 9 0,-2 6 16,-8 6-16,-5 6 0,1 5 15,1 1-15,-7 8 0,-4 2 16,4 12-16,1 7 0,-4 5 15,-3 4-15,-1 12 0,-1 9 0,-5-1 16,-9 1-16,-11-14 0,-7-9 16,-6-6-16</inkml:trace>
  <inkml:trace contextRef="#ctx0" brushRef="#br0" timeOffset="4044.38">10307 5327 0,'0'0'0,"0"0"0,0 0 16,0 0-16,0 0 0,-12 28 0,12-28 15,0 0-15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2"/>
    </inkml:context>
    <inkml:brush xml:id="br0">
      <inkml:brushProperty name="width" value="0.03062" units="cm"/>
      <inkml:brushProperty name="height" value="0.03062" units="cm"/>
      <inkml:brushProperty name="color" value="#F2395B"/>
    </inkml:brush>
  </inkml:definitions>
  <inkml:trace contextRef="#ctx0" brushRef="#br0">62960 6777 718,'-22'-6'5,"6"2"9,5 4 9,5 3 9,2 1 3,2 3-6,0 2-4,2 2-5,0 1-4,0 1-2,0 1-2,0 2-3,0-1 0,2-1-2,0-1 0,2-1-1,0-1-1,1 0-1,2-2-2,0 0 0,2-2-2,4-1-1,2-1-1,3 0-1,2-1-1,3 0 0,2 0-1,1 0 0,1 0 0,-1 0 2,-1-1 2,-1 1 0,-2 0 2,-1 0-1,-2 0 1,-3 0-1,-1-1-1,-2 0-1,-3-2-2,-1 0-1,-3 0-1,-4 2 0,-4 2-1,-4 2 0,-3 1 0,-3 1 1,-3 1 0,-3 2 1,-4 0 0,-2 3 0,-2 2-1,-4 1 0,-2 2 0,-1-1 1,-1 1 2,-1 0 1,0 0 0,0 1 1,-1 1-1,1 1 1,1 0 0,3-1 2,4-1 2,2-1 2,2-1 1,2-1 2,3-1 2,1-1 1,7-2 1,10-4-2,12-5 0,10-2-1,6-5 0,3-2 0,1-4 0,2-2 0,4-2-1,6 1-2,6-1-1,6 0-1,1 1-4,-6 2-1,-4 3-4,-6 1-3,-3 1-2,-1 2-4,-3 0-3,-1 2-3,-4-1-2,-2 0-2,-3-2-1,-3 0-2,-2-1 0,-2-2 0,-3 0 2,-1-1 0,-3-1 1,-2 0 2,-4 0 1,-2 0 2,-3 1 1,-1-1 2,0 0 2,-1 0 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2"/>
    </inkml:context>
    <inkml:brush xml:id="br0">
      <inkml:brushProperty name="width" value="0.03016" units="cm"/>
      <inkml:brushProperty name="height" value="0.03016" units="cm"/>
      <inkml:brushProperty name="color" value="#F2395B"/>
    </inkml:brush>
  </inkml:definitions>
  <inkml:trace contextRef="#ctx0" brushRef="#br0">63388 6671 729,'-8'-8'0,"2"0"2,1 1 1,0-1 1,2 3 4,0 8 7,2 6 8,0 7 6,1 5 3,-2 5-4,0 3-4,-2 5-4,-3 5-2,-7 8-1,-7 8-3,-7 7-1,-5 7-3,-3 5-3,-3 5-4,-2 4-3,0-1-3,5-11-1,5-9-2,6-10-2,3-6-6,4-1-10,5 0-12,3-1-11,4-7-4,4-10 3,4-11 4,4-10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3"/>
    </inkml:context>
    <inkml:brush xml:id="br0">
      <inkml:brushProperty name="width" value="0.03272" units="cm"/>
      <inkml:brushProperty name="height" value="0.03272" units="cm"/>
      <inkml:brushProperty name="color" value="#F2395B"/>
    </inkml:brush>
  </inkml:definitions>
  <inkml:trace contextRef="#ctx0" brushRef="#br0">64200 9383 672,'13'-6'3,"-2"4"2,-6 4 2,-3 4 2,-2 4 2,-2 3 2,0 5 3,-1 3 2,-2 3 2,2-1 1,-1 1 1,0-1 1,0-1 0,2-1-5,0-2-2,2-3-4,0-1-1,2 0 0,0-2 1,2-1 0,1-2-1,6-2 0,2-4-2,5-2 0,3-3-4,5-1-7,3 0-7,5-1-6,0-2-3,0-2 1,-1-2 0,-1-1 1,-2-3 2,-2 0 2,-1-1 3,-3-1 2,-1-3-4,-1-3-12,-1-5-11,0-3-12,-4 0-3,-3 3 7,-4 5 5,-4 3 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3"/>
    </inkml:context>
    <inkml:brush xml:id="br0">
      <inkml:brushProperty name="width" value="0.03713" units="cm"/>
      <inkml:brushProperty name="height" value="0.03713" units="cm"/>
      <inkml:brushProperty name="color" value="#F2395B"/>
    </inkml:brush>
  </inkml:definitions>
  <inkml:trace contextRef="#ctx0" brushRef="#br0">65494 6789 592,'46'0'81,"-4"0"-21,-2 0-20,-3 0-21,-3 0-14,-2 0-6,-1 0-6,-3 0-6,-2-1-2,-3-1 1,-3 0 1,-3-1 2,-3-3-4,-2-2-10,-4-3-9,-3-3-10,-3-3-1,-6 0 10,-4-1 10,-5-1 8,-3-1 7,-2 1 3,0-1 3,-1 1 2,1 0 3,1 2 2,2 3 3,3 1 1,0 2 5,0 1 7,0 0 8,1 2 7,0 4 7,2 8 8,2 8 8,2 7 7,1 9-2,0 7-12,0 8-14,1 8-12,-1 3-8,2-1-4,0 0-2,2-2-3,0 1-5,0 0-3,0 1-6,0 2-3,0-2-4,0-3 1,0-2-1,0-4 1,0-3-3,0-3-2,0-5-3,0-4-3,-1-3-2,0-5 2,-2-3 0,0-4 0,-2-4 2,-2-1 1,-2-2 1,-1-2 1,-4-2 2,-2-2 1,-3-2 3,-3-2 1,-1-3 2,1-2 3,1-3 1,1-3 3,2-2 3,5 2 4,2 1 5,6 1 3,1 0 2,2 1-1,0-1-1,2 0-2,2-1-1,4-2-1,4-1 1,3-3-1,6-2 1,5-3 1,7-3 2,5-2 3,3-3-4,0-1-6,1-1-7,-1 0-7,-1-2-5,0 1-5,-1 0-4,-1 0-5,-4 0 0,-4 3 2,-5 2 3,-4 1 2,-5 4 3,-1 3 0,-2 5 2,-2 3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4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66723 6082 564,'0'-19'20,"0"9"5,0 8 4,0 10 3,0 6-1,0 5-6,0 5-5,0 5-7,-1 4-4,0 4-3,-2 4-3,0 4-2,-2 0-4,-2-4-2,-2-4-3,-1-3-3,-1-4-2,0 0-3,2-1-3,1-1-2,2-7-3,6-13-4,4-12-3,5-13-3,5-10 2,2-7 6,3-6 6,3-8 6,1-1 4,-1 2 2,-1 4 1,-1 2 1,-2 5 5,-3 7 7,-2 7 8,-4 7 7,-2 7 5,-2 6 2,-3 8 2,0 6 2,-2 4-3,0 0-9,0-1-8,0 1-8,0-1-7,2-1-6,0-1-4,2 0-5,0-3-2,3-3 1,2-2 2,2-4 1,0-1 2,-1 0 5,0 0 2,-2 0 4,-1 1 3,-1 0 0,0 2 1,-2 0 1,-1 2 0,-4 2 1,-2 1 0,-3 3 0,-4 3 1,-4 6-1,-4 3 0,-3 6 0,-4 3 0,-1-1-2,-3 0 1,-1 1-1,-1 0 0,2 2 0,0 2 2,1 3 0,0 0 1,-1 0 1,-1 0 0,-1 0 2,1-1 0,3-4 1,3-2 0,3-3 1,4-4 0,3-5 0,4-5 0,5-4-1,5-6-1,11-5-1,10-4-1,9-5-1,7-6 0,2-6 0,4-5 1,3-6 1,-1-1 0,-2 5-1,-4 5 1,-2 5-1,-4 4-1,-3 2 1,-5 4 0,-3 3-1,-4 2 3,-3 2 4,-3 2 4,-2 2 4,-5 4 3,-3 5 1,-4 7 2,-3 6 2,-4 2-2,-2 0-4,-2 1-4,-1-1-4,-4 2-3,-3 3-2,-5 2-1,-3 4-1,-2-1-2,3-3 1,1-5-1,3-3-1,1-5-2,3-1-4,1-4-5,3-3-4,1-9-10,4-14-14,3-15-13,3-14-15,3-9-2,5-1 9,6 0 10,4-1 10,3-1 7,-1 0 6,1 0 6,0 0 5,-2 6 5,-3 12 1,-3 11 2,-2 13 2,-4 10 13,-4 11 24,-4 11 25,-4 11 23,-4 8 2,-5 6-20,-5 6-21,-5 6-20,-4 2-16,-3 1-12,-2 0-13,-4-1-11,2-3-4,6-6 5,5-8 3,7-6 5,4-7-2,2-4-10,4-4-9,3-6-10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5"/>
    </inkml:context>
    <inkml:brush xml:id="br0">
      <inkml:brushProperty name="width" value="0.02651" units="cm"/>
      <inkml:brushProperty name="height" value="0.02651" units="cm"/>
      <inkml:brushProperty name="color" value="#F2395B"/>
    </inkml:brush>
  </inkml:definitions>
  <inkml:trace contextRef="#ctx0" brushRef="#br0">69268 6182 829,'0'-19'13,"0"9"-5,0 8-5,0 10-5,-1 7 2,-2 9 8,-2 7 7,-1 8 9,-2 3 2,0-4-4,0-2-2,0-3-3,2-4-6,1-3-5,2-5-8,2-3-5,2-4-7,2-1-5,2-2-5,1-2-6,5-2-2,6-2 0,5-3 1,7 0 1,2-4 2,2-2 3,1-4 3,1-2 4,-2-1 2,-4 2 4,-3 3 3,-5 1 3,-3 1 1,-4 0 2,-5 0 1,-3 0 0,-6 3 1,-7 6 1,-9 6-1,-8 6 1,-6 4 0,-4 5 0,-6 3-1,-4 4 1,-2 1 0,2-1 0,2-3 0,1-2 0,3-1 1,0-1 0,1-1 1,2-1 1,1-2 2,5-5 5,3-3 4,5-4 5,5-3 3,7-1 0,6 0 2,8-2 0,7-1-1,9-4-5,9-2-5,8-3-5,6-4-3,2-4-1,2-4-1,2-3-1,-1-2-2,-4 3-2,-4 1-3,-3 3-3,-5 0-4,-2 2-5,-3 1-6,-3 1-7,-4 0 1,-3 0 4,-4 0 6,-4 1 4,-3-3 3,-1-2 4,-1-3 2,0-3 2,-2 0 2,0 3 0,-2 3 1,0 3 0,-1 2 0,2 0 1,0 2 0,2 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5"/>
    </inkml:context>
    <inkml:brush xml:id="br0">
      <inkml:brushProperty name="width" value="0.02703" units="cm"/>
      <inkml:brushProperty name="height" value="0.02703" units="cm"/>
      <inkml:brushProperty name="color" value="#F2395B"/>
    </inkml:brush>
  </inkml:definitions>
  <inkml:trace contextRef="#ctx0" brushRef="#br0">69881 6530 813,'-15'-15'-5,"2"2"-9,2 3-11,3 1-10,-1 3 6,0 4 21,-2 4 21,1 4 21,-3 5 8,0 7-4,-1 7-5,-1 7-5,-3 5-3,-2 2-3,-3 4-2,-2 2-3,-3 3-3,1 0-4,-1 2-5,1 0-4,-1 2-1,1 4-1,-1 2 0,1 3 1,2-2-9,7-6-17,5-8-16,7-6-18,4-9-3,5-9 13,6-11 11,4-8 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4"/>
    </inkml:context>
    <inkml:brush xml:id="br0">
      <inkml:brushProperty name="width" value="0.03486" units="cm"/>
      <inkml:brushProperty name="height" value="0.03486" units="cm"/>
      <inkml:brushProperty name="color" value="#F2395B"/>
    </inkml:brush>
  </inkml:definitions>
  <inkml:trace contextRef="#ctx0" brushRef="#br0">15585 46772 631,'-1'-19'35,"-1"7"7,0 8 5,-1 8 7,-2 7-3,0 7-9,-1 7-10,-2 7-9,0 3-7,-1 1-4,-2-1-3,0 0-5,-1-1-3,-1-1-2,-1-3-4,-1-1-3,-1-3-6,0-2-10,1-1-10,-1-2-9,1-5-6,2-3-3,3-6-3,1-4-3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5"/>
    </inkml:context>
    <inkml:brush xml:id="br0">
      <inkml:brushProperty name="width" value="0.02842" units="cm"/>
      <inkml:brushProperty name="height" value="0.02842" units="cm"/>
      <inkml:brushProperty name="color" value="#F2395B"/>
    </inkml:brush>
  </inkml:definitions>
  <inkml:trace contextRef="#ctx0" brushRef="#br0">70350 8750 774,'13'2'-5,"-3"4"-9,-4 4-10,-4 3-9,-2 3 5,0 1 19,0 2 19,0 0 18,1 0 10,0 1-1,2-1-1,0 1 1,2-1-3,4-1-3,2-1-4,3-1-3,3-2-5,1-4-7,3-5-7,2-2-6,0-5-9,2 0-9,1-3-9,1-2-10,2-4-4,3-6-2,3-5-1,3-6-1,-3-2 4,-8 3 9,-7 3 10,-8 3 9,-4 2 5,1 1 3,1 1 1,2 1 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6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71469 5422 752,'-7'-9'1,"2"-1"2,2-3 3,2-2 2,1 1 2,2 1 1,1 2 1,0 2 2,4 1 1,5-2 2,7 0 2,6-1 2,3 0-1,2 2-4,3 3-5,1 1-4,-1 1-3,-5 2-2,-5 0-2,-5 2-1,-4 1-6,-1 4-7,-2 2-8,-2 3-8,-2 3-4,-2 2 0,-3 1 1,0 3 0,-4 2 4,-2 3 7,-4 3 6,-2 3 6,-3 1 5,-1 1 2,-3-1 2,-2 0 1,-1 1 3,-3 1 0,-1 1 1,-3 0 2,0 1 1,1 1 4,1-1 4,1 0 3,2-1 0,3-3-4,3-3-3,3-3-5,3-3-2,2-3-3,4-3-4,2-3-2,5-3-3,4-2-3,5-4-3,6-2-3,4-5-2,6-4 0,7-6-2,5-3-1,2-4 2,0 0 4,-1 1 5,-1-1 4,-3 1 4,-4 3 2,-4 1 3,-3 3 2,-5 1 3,-3 2 3,-4 2 2,-4 2 3,-6 4 7,-6 4 11,-8 5 11,-6 6 11,-6 3 2,-5 3-11,-5 3-9,-4 3-9,-6 3-7,-5 5-6,-4 2-6,-5 6-5,-3 1-6,0 0-3,0 0-5,1 0-4,2-2 0,7-6 4,8-4 3,6-5 5,6-4 2,5-5 0,5-3 0,5-4 0,10-5-3,16-2-6,15-6-8,16-2-5,11-6-3,4-6 4,5-5 4,5-6 3,1-3 1,-4 5-2,-5 2-2,-3 3-1,-3 3-2,-2 2 2,-2 4-1,-2 3 0,-3 1 2,-4 0 0,-4 0 3,-3 1 0,-6-1 3,-5 2 2,-7 1 3,-5 0 2,-4 0 2,0 0 0,-2-1 1,0-1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6"/>
    </inkml:context>
    <inkml:brush xml:id="br0">
      <inkml:brushProperty name="width" value="0.03667" units="cm"/>
      <inkml:brushProperty name="height" value="0.03667" units="cm"/>
      <inkml:brushProperty name="color" value="#F2395B"/>
    </inkml:brush>
  </inkml:definitions>
  <inkml:trace contextRef="#ctx0" brushRef="#br0">72975 6371 599,'-9'-17'1,"-2"0"1,-2-1 1,-1-1 1,-1 8 8,2 16 15,3 17 16,1 17 14,2 13 3,0 10-8,2 9-10,1 10-8,0 13-9,2 14-7,0 15-7,2 14-8,0 12-3,0 6 1,0 7 1,0 7 1,1 5-8,2 6-21,2 5-18,2 4-20,0-12-6,-1-29 7,-1-30 9,0-28 8,-2-20 6,0-7 7,-2-8 6,0-8 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8"/>
    </inkml:context>
    <inkml:brush xml:id="br0">
      <inkml:brushProperty name="width" value="0.04331" units="cm"/>
      <inkml:brushProperty name="height" value="0.04331" units="cm"/>
      <inkml:brushProperty name="color" value="#F2395B"/>
    </inkml:brush>
  </inkml:definitions>
  <inkml:trace contextRef="#ctx0" brushRef="#br0">74825 5335 508,'-5'-7'24,"4"2"0,6 2 1,4 2 0,5 1-1,6-2-2,3 0-4,7-1-3,2-2-1,4-2-2,3-2-1,2-2 0,1-1-4,-5 1-6,-4-1-6,-3 0-6,-5 1-4,-3 1-1,-5 0 0,-3 2-3,-3-1 0,-3-2-2,-1-1 0,-2-3-2,-3-2 0,-4-3 2,-4-3 2,-3-3 1,-4-2 2,-2 1 3,-2 0 4,-1-1 1,-1 2 3,1 1 0,0 3 0,2 1 1,1 3 5,1 1 10,1 2 10,0 3 9,3 2 9,1 6 9,2 4 8,2 6 8,2 5-2,0 7-14,2 7-13,0 7-13,1 6-7,0 6 2,0 6 2,0 6 1,1 1-1,0-4-3,2-5-4,0-2-3,0-4-4,0-2-3,-2-2-5,0-2-3,-1-3-3,0-5-3,0-5-2,0-5-3,-2-3-5,-4-1-6,-4-1-8,-3 0-7,-4-7-2,0-10 3,-1-12 3,-1-9 4,0-8 2,3-3 4,1-3 2,2-2 3,2-3 4,1-2 4,0-2 4,2-2 4,1 2 4,0 8 5,2 6 5,1 7 5,1 6 5,6 7 6,2 5 6,5 6 5,3 3-2,2 0-11,1 0-10,3 0-11,2-1-7,5-2-2,3-2-4,5-1-2,0-2 0,0 0 2,-1 0 3,-1 0 2,-4 1 2,-5 2 4,-7 2 4,-5 3 3,-4 0 4,-4 3 7,-3 2 7,-2 2 5,-5 4 2,-5 5-2,-7 7-3,-5 5-3,-6 5-3,-1 3-5,-4 3-4,-3 2-5,0 1-5,2-2-5,1-1-5,3-3-5,3-3-5,5-4-3,5-3-4,5-5-4,5-3-1,4-4 1,5-5 1,6-3 1,7-5 3,9-8 4,11-6 5,9-7 4,5-4 3,0-1 4,0-1 2,0 0 3,-2 0 1,-6 5 0,-4 3 0,-5 4-1,-4 4 4,-3 2 6,-3 4 8,-3 3 7,-3 2 5,-4 3 4,-5 4 4,-2 2 4,-7 4-3,-4 5-8,-7 5-9,-5 5-9,-5 3-6,-2 1-3,-1 1-4,-2 0-3,-2 1-6,-1-1-10,-1-1-9,-1-1-8,-1-2-2,-2 0 5,-2-1 6,-2-1 6,0-3 5,5-3 4,4-4 4,4-5 4,4-2 4,4-2 4,6-2 5,5-2 4,3-1 4,2 1 3,2 2 4,2 0 2,3 2 2,2 2 2,4 1 0,2 3 0,2 0 0,3-1-3,2-1-2,2 0-4,1-2-1,1 1-2,1 0-1,1 0-2,-1-1-1,-1 1-1,-3 0-3,-1 0-1,-2-1-4,-1 1-6,0 0-6,-2 0-6,-2-1-3,-2 1 0,-4 0-1,-2 0 1,-2-3-4,0-5-5,0-4-6,0-5-5,1-9-1,1-10 5,3-10 4,2-12 4,3-4 6,4 0 4,3 2 4,5 0 5,1 4 3,-1 6 1,-1 6 1,-1 5 0,-1 6 5,-3 5 7,-1 5 8,-2 5 8,-2 2 5,-3 0 2,-1 0 4,-2 0 2,-1 3 0,0 8-2,0 6-2,0 7-2,-4 6-4,-6 5-5,-7 5-5,-7 4-5,-6 4-7,-3 0-8,-5 2-8,-3 0-9,-3 1-3,-2-2 1,-2 0 0,-2-2 0,0-3 2,3-9 0,4-8 2,2-7 1,4-5 1,5-3 0,5-1 1,5-2 0,5-4 2,3-8 4,4-6 2,4-7 5,7-8 1,11-10-2,11-10-1,11-10-1,9-6-1,6-1-1,7-3-1,8-1-1,2 1-1,1 8 1,-1 7-1,1 7 0,-1 4 4,-1 3 7,-1 4 8,-1 2 7,-5 4 5,-8 5 3,-10 5 3,-8 5 3,-8 3 0,-5 4-2,-6 3-3,-6 2-2,-5 6-2,-3 8 0,-2 7 0,-4 9 0,-1 2-1,1-1-3,-2-3-3,2-1-2,-1-1-3,2 2-2,0 3-3,2 1-3,0 2-1,0 3-2,0 1-2,0 2-1,-1 2-2,-2 0 1,-2 2-2,-2 1 1,-2-2-2,-2-4 0,-1-4 0,-3-4-1,-2-2-2,-1-1-2,-3-1-2,-1-1-2,-3-2-2,-1-5-1,-3-3-2,-1-4-1,-1-4-2,1-4 0,1-4-1,1-4 0,3-6 0,3-7 3,5-9 1,3-7 3,5-6-1,4-2-2,6-4-3,4-2-3,4 1 1,2 8 8,1 6 6,3 7 7,1 6 7,1 3 5,2 4 7,0 4 6,1 5 2,1 3 0,1 4-1,1 3-1,1 5 2,-1 2 7,1 3 6,-1 3 6,1 2-1,1-1-5,1 1-7,1 0-7,0 0-5,1 1-7,-1 1-6,1 1-6,-2-1-5,-1-1-3,-3-3-2,-1-1-4,-3-3-1,-3-3 1,-3-2 1,-2-4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8"/>
    </inkml:context>
    <inkml:brush xml:id="br0">
      <inkml:brushProperty name="width" value="0.04287" units="cm"/>
      <inkml:brushProperty name="height" value="0.04287" units="cm"/>
      <inkml:brushProperty name="color" value="#F2395B"/>
    </inkml:brush>
  </inkml:definitions>
  <inkml:trace contextRef="#ctx0" brushRef="#br0">79508 4845 513,'-8'-21'32,"2"3"7,1 5 7,0 3 7,1 4-2,0 4-9,0 4-10,0 4-9,-3 8-7,-9 15-4,-8 13-2,-7 14-3,-4 6-5,0 1-6,-1 0-6,1-1-6,2-2-6,5-8-8,5-7-6,5-6-7,4-7-1,5-5 2,3-7 4,4-5 3,4-5 4,4-2 2,3-4 4,5-2 3,2-5 3,1-2 4,1-5 5,2-4 4,-2 0 4,-1 1 4,-3 2 4,-1 2 4,-2 3 8,0 5 11,-2 2 12,0 5 11,-3 5 4,-1 8-3,-2 6-3,-2 7-2,-1 6-4,0 7-5,0 8-4,0 6-4,-2 9-5,-6 9-4,-4 10-4,-5 10-6,-4 6-4,-1 4-7,-3 2-7,-1 3-6,0-2-11,5-7-13,3-6-14,5-8-14,2-10-2,4-17 10,2-15 10,4-15 10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2:59"/>
    </inkml:context>
    <inkml:brush xml:id="br0">
      <inkml:brushProperty name="width" value="0.03058" units="cm"/>
      <inkml:brushProperty name="height" value="0.03058" units="cm"/>
      <inkml:brushProperty name="color" value="#F2395B"/>
    </inkml:brush>
  </inkml:definitions>
  <inkml:trace contextRef="#ctx0" brushRef="#br0">80700 5083 719,'32'-36'32,"2"7"2,3 7 2,1 7 2,2 3-1,4 1-5,3-1-6,2 0-5,0 0-6,-2 1-7,-3-1-7,-3 0-6,-5 2-6,-6 1 0,-6 2-2,-5 2-1,-8 1-9,-8 0-14,-10 0-15,-8 1-14,-3-1-1,1 0 15,2 0 15,3 0 15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0"/>
    </inkml:context>
    <inkml:brush xml:id="br0">
      <inkml:brushProperty name="width" value="0.04056" units="cm"/>
      <inkml:brushProperty name="height" value="0.04056" units="cm"/>
      <inkml:brushProperty name="color" value="#F2395B"/>
    </inkml:brush>
  </inkml:definitions>
  <inkml:trace contextRef="#ctx0" brushRef="#br0">80744 4277 542,'-1'-21'-12,"0"5"11,-2 5 13,0 4 11,0 6 7,0 6 2,2 6 3,0 6 3,0 5 0,-4 4-3,-2 6-2,-3 5-3,-5 5-2,-4 8-2,-5 6-2,-4 7-2,-4 3-3,1-2-6,0-3-3,-1-1-6,2-5-6,1-6-7,3-8-8,2-6-7,5-10-11,10-13-11,10-12-14,10-13-12,5-6 2,-1 0 14,1 2 14,0 1 16,-1 2 10,-1 3 5,-1 2 6,-1 4 5,-1 2 6,-2 2 7,-2 2 6,-2 2 7,-1 3 3,1 6 1,2 4 0,0 5 2,0 3 0,0 1 2,-2 1 0,0 1 2,-2 0-1,-1 1-4,0-1-4,-1 0-4,-3 1-4,-2 1-5,-4 1-5,-2 1-6,-1-1-2,0-3-1,2-4-2,1-1-1,0-5-4,0-1-4,0-4-6,1-3-5,2-8-7,7-15-7,8-15-7,6-15-8,5-7 0,5 0 9,3 0 8,5 1 8,0 1 6,-2 6 7,-1 4 5,-3 5 6,-2 5 6,-1 5 4,-2 5 6,-3 5 4,-2 3 5,-3 2 1,-2 2 3,-4 3 3,-2 2 1,0 4 2,-2 3 1,0 5 1,-3 3-3,-3 2-7,-2 1-8,-3 3-7,-4 2-7,-4 5-6,-4 3-7,-3 5-5,-5 0-3,-3 0-3,-4-1 0,-4-1-2,0-3-3,5-3-7,5-5-5,5-3-6,6-8-1,6-9 3,8-9 3,7-11 4,6-5 5,9-1 6,7-1 8,9-1 6,2 1 4,-2 3 1,-2 3 1,-1 3 2,-4 3 3,-3 3 2,-5 2 4,-3 4 3,-4 2 3,-1 0 3,-2 2 4,-2 0 3,-3 3 3,-3 6 3,-2 4 2,-3 5 4,-4 4-2,-2 1-7,-4 3-7,-2 1-6,-1 2-6,-1-1-4,0 0-5,1 1-5,-2-1-2,-2-1 0,-1-1 1,-3-1 0,0 0-1,-1 1 0,1 1 0,-1 1-1,0 0 0,-3 0 1,-1 1 0,-2-1 0,-2 0 1,1-3 0,0-1 1,-1-3 1,0 0 0,-1-1 1,0 1 0,-2 0 0,1-2 3,3-1 2,3-3 4,4-1 4,2-3 3,4-2 5,5-4 5,3-2 3,4-2 3,4 0 0,4 0-1,4 0 0,5-3-1,9-2-2,7-5-1,9-4-1,5-3-2,6-1 0,4-3-1,6-1-1,2-1-2,1 1-1,1 1-3,2 1-2,0 1-1,1 3 0,1 1 1,1 2 0,-2 3-6,-6 2-16,-6 4-15,-6 3-14,-5 0-9,-4 0-6,-4-2-3,-3 0-5,-6-1 4,-4 0 9,-4 0 11,-6 0 11,-3 0 7,0-2 4,-2 0 5,0-1 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0"/>
    </inkml:context>
    <inkml:brush xml:id="br0">
      <inkml:brushProperty name="width" value="0.05448" units="cm"/>
      <inkml:brushProperty name="height" value="0.05448" units="cm"/>
      <inkml:brushProperty name="color" value="#F2395B"/>
    </inkml:brush>
  </inkml:definitions>
  <inkml:trace contextRef="#ctx0" brushRef="#br0">83417 5489 403,'-8'-9'4,"0"0"6,0-1 7,0-1 8,7-1 7,12 2 9,13 1 8,13 1 10,7 0-3,2 0-13,2 0-15,2 0-13,2 0-8,4-2-4,2 0-2,3-1-3,-1-1-4,-6 1-6,-6-1-5,-6 0-6,-6 1-4,-7 0-2,-7 2-4,-7 1-2,-6 0 1,-6 0 3,-6 0 3,-6 1 4,-6-3 2,-5-4-1,-7-4 0,-5-3-1,-5-3 2,-3-1 4,-2-1 3,-4-1 4,1 1 2,2 1 3,3 3 1,4 1 2,3 2 2,5 3 2,5 1 2,5 3 1,3 1 4,2 2 4,3 2 5,1 2 4,3 3 7,4 4 11,4 4 9,4 4 12,3 5 1,1 7-6,3 7-6,2 7-7,1 6-5,1 7-5,1 8-6,1 6-5,0 2-3,-3-5-1,-1-3 0,-2-4-2,-3-4 0,-2-2-1,-4-4-1,-2-2-1,-5-1-8,-4 0-12,-6 2-14,-4 1-12,-6 0-7,-9 3 0,-7 2 1,-8 2 0,-4 0 0,-2-2 0,0-2-2,-1-2-2,1-3 2,6-7 2,4-6 3,5-5 2,6-6 4,7-3 4,7-4 5,7-4 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0"/>
    </inkml:context>
    <inkml:brush xml:id="br0">
      <inkml:brushProperty name="width" value="0.04555" units="cm"/>
      <inkml:brushProperty name="height" value="0.04555" units="cm"/>
      <inkml:brushProperty name="color" value="#F2395B"/>
    </inkml:brush>
  </inkml:definitions>
  <inkml:trace contextRef="#ctx0" brushRef="#br0">85900 8000 483,'15'23'154,"-1"-1"-35,-1-1-34,0-1-35,-2 1-20,1 3-4,0 3-6,0 3-5,-2 0-4,-1 0-5,-2-1-5,-2-1-5,-1-2-1,0-3 4,0-3 2,0-3 4,-1-1-7,-1-1-19,0 1-18,-1 0-19,-3-2-9,0-3-3,-3-3-3,-2-2-1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4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41767 17077 516,'-16'-8'7,"2"2"13,1 1 13,1 0 14,6 0 5,12-4-2,12-2-2,11-3-3,8-3-4,2-1-7,4-3-7,3-1-8,0-1-4,-1-1-1,0 1-3,-1-1-1,-3 2-4,-4 3-2,-4 3-3,-3 3-4,-5 2-4,-3 0-5,-5 2-4,-3 1-4,-5 2-13,-6 4-19,-6 4-20,-6 4-19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34"/>
    </inkml:context>
    <inkml:brush xml:id="br0">
      <inkml:brushProperty name="width" value="0.04262" units="cm"/>
      <inkml:brushProperty name="height" value="0.04262" units="cm"/>
      <inkml:brushProperty name="color" value="#F2395B"/>
    </inkml:brush>
  </inkml:definitions>
  <inkml:trace contextRef="#ctx0" brushRef="#br0">16250 47150 516,'15'7'24,"-1"-1"5,-1 0 6,0-2 6,0 1 1,3 0-1,3 1-3,3 2-2,0 0-3,-1 1-3,-2 2-5,-3 0-2,-1 0-3,0-1 0,-2 0-1,-1-2 1,-2 1-12,-2 1-24,-4 3-22,-2 2-23,-4-1-11,0-1 1,-3-2 0,-2-2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4"/>
    </inkml:context>
    <inkml:brush xml:id="br0">
      <inkml:brushProperty name="width" value="0.04717" units="cm"/>
      <inkml:brushProperty name="height" value="0.04717" units="cm"/>
      <inkml:brushProperty name="color" value="#F2395B"/>
    </inkml:brush>
  </inkml:definitions>
  <inkml:trace contextRef="#ctx0" brushRef="#br0">41813 15718 466,'-15'-8'0,"3"1"2,1-1 1,2 0 0,3 2 10,6 6 17,5 4 16,4 6 17,3 3 4,-1 3-10,1 3-10,0 3-11,-1 3-6,-1 3-3,0 3-5,-2 3-2,-1 3-4,-2 6-2,-3 4-3,0 6-2,-5 2-3,-2 1 0,-5 2-3,-4 0-1,-3-1-3,-1-3-7,-3-2-5,-1-4-7,-1-2-2,1-4 3,1-2 3,1-3 2,0-3-3,1-2-8,-1-2-8,1-1-9,0-4-4,2-3 1,3-5 1,1-3 2,2-4 1,1-2 3,0-4 3,2-2 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5"/>
    </inkml:context>
    <inkml:brush xml:id="br0">
      <inkml:brushProperty name="width" value="0.05192" units="cm"/>
      <inkml:brushProperty name="height" value="0.05192" units="cm"/>
      <inkml:brushProperty name="color" value="#F2395B"/>
    </inkml:brush>
  </inkml:definitions>
  <inkml:trace contextRef="#ctx0" brushRef="#br0">43250 17850 423,'44'8'46,"-8"2"-7,-6 0-6,-7 1-7,-3 2 0,1 1 6,1 3 5,1 2 6,0 0 1,-3-1-7,-1-1-5,-2 0-5,-1-1-4,1 1-1,1 1-1,1 1 0,0-1-2,-2-3-2,-3-2-2,-1-4-1,-6-4-12,-10-6-19,-10-6-21,-9-6-20,-4-1-13,5 1-4,3 2-4,4 2-4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8"/>
    </inkml:context>
    <inkml:brush xml:id="br0">
      <inkml:brushProperty name="width" value="0.04092" units="cm"/>
      <inkml:brushProperty name="height" value="0.04092" units="cm"/>
      <inkml:brushProperty name="color" value="#F2395B"/>
    </inkml:brush>
  </inkml:definitions>
  <inkml:trace contextRef="#ctx0" brushRef="#br0">65763 31883 537,'-8'-6'63,"2"4"-12,1 4-11,0 4-12,2 4-5,0 7-2,2 6-1,0 5 0,1 2-2,0-1-2,0-3-1,0-1-2,0 3-1,0 10 2,0 10 0,0 10 1,0 3 0,-2-2-3,0-4-1,-1-3-3,-2-1-2,2 0-1,-1 0-3,0 0 0,0 1-2,2 3 1,0 4 0,2 2 0,0 2 1,0 1 0,0 2 0,0 0 1,0-1-1,0-1 0,0-3 0,0-1-2,0-2 1,0 0-3,0-2 0,0-1-1,0 1-2,0 0 1,0 1 0,0 2-1,0 0 1,0 1-2,0 1 1,0 1-2,0 0 1,0-2-1,0-3 1,0-1 0,0 0 0,0 0 0,0 1 1,0 2-1,0 1 1,2 3 0,0 3 0,2 3 0,-1 0 0,-1-1 1,0-3-1,-1-1 1,-1-1-2,2 0-1,0-1-1,2 1-1,-1-1-3,-1-1-1,0-1-3,-2 0-2,0-4-2,0-5 0,0-4-2,0-5 0,1-6-1,0-6-1,2-5-1,0-7-1,0-5-1,0-6 0,-2-6 0,0-6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9"/>
    </inkml:context>
    <inkml:brush xml:id="br0">
      <inkml:brushProperty name="width" value="0.0291" units="cm"/>
      <inkml:brushProperty name="height" value="0.0291" units="cm"/>
      <inkml:brushProperty name="color" value="#F2395B"/>
    </inkml:brush>
  </inkml:definitions>
  <inkml:trace contextRef="#ctx0" brushRef="#br0">65164 31477 756,'-23'-6'4,"4"2"10,3 4 10,3 3 9,1 2 2,1 3-4,-1 3-5,0 4-4,-1 2-4,-2 5-4,-1 3-2,-3 5-5,0 1-4,1 0-4,1 1-6,1-1-6,1 0-1,2-2 0,2 0 1,3-1 1,1-2-1,2-5 1,2-3-2,2-4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09"/>
    </inkml:context>
    <inkml:brush xml:id="br0">
      <inkml:brushProperty name="width" value="0.03342" units="cm"/>
      <inkml:brushProperty name="height" value="0.03342" units="cm"/>
      <inkml:brushProperty name="color" value="#F2395B"/>
    </inkml:brush>
  </inkml:definitions>
  <inkml:trace contextRef="#ctx0" brushRef="#br0">66100 31400 658,'24'2'50,"3"4"1,1 4 0,3 3 0,-1 3-4,0 2-9,-1 0-9,-1 1-10,0 1-13,-1 1-22,1 1-20,-1 1-20,-2-2-8,-5-3 3,-5-4 3,-4-4 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1"/>
    </inkml:context>
    <inkml:brush xml:id="br0">
      <inkml:brushProperty name="width" value="0.04646" units="cm"/>
      <inkml:brushProperty name="height" value="0.04646" units="cm"/>
      <inkml:brushProperty name="color" value="#F2395B"/>
    </inkml:brush>
  </inkml:definitions>
  <inkml:trace contextRef="#ctx0" brushRef="#br0">65916 42600 473,'-7'21'0,"2"-3"2,2-4 2,2-4 4,1-2 0,0 1 2,0 2-1,0 0 1,0 1 1,2 3-1,0 2-1,2 1 0,-1 3 0,-1 3 1,0 3 0,-1 3 0,-1 3 0,0 3 0,0 2 0,0 4 0,0 1 0,0 0-1,0 0-1,0 0-1,-1-1-1,-1-1-1,0-3-2,-1-2-2,-1-1 0,2-2-1,0 0 1,2-1-1,0 0 0,0-1 0,0 0-1,0 1 0,0-2-1,2 0 1,0-1 0,2-1 0,-1 0 1,-1 1-1,0 1 0,-1 1 0,-1-1 0,0-2 0,0-2 0,0-1-1,0-1 1,0-1-2,0 1 1,0-1-1,0-1 0,0-1 0,0-2 1,0-2 0,0-3 0,0-1 0,0-3 0,0 0 1,0-3-1,0 1 0,0 0 0,0 0-1,0-3 3,2-2 7,0-6 4,2-2 7,0-3 2,3 2-1,2 1-2,2 0-1,0 1-2,1 1-1,0-2-2,0 2-2,0-1 0,-1 2-1,1 0 0,0 2 0,0-1-1,1 0 1,1-2-1,2 0 1,-1 0-1,-1 0-1,-1 2-2,0 0-1,-1 1 0,1-2 1,1-1 0,2 0 1,0 0 0,1 0 0,1 2-1,1 1-1,1 0 0,-1 0 0,1 0 0,0 0-1,-1 0 0,1 0 0,-1 0 0,1 0-1,-1 0 1,1 0 1,0 0 1,-1 0 1,1 0 1,1 1-1,1 2 0,2 0 0,-1 0-2,2 0 0,1-1-2,1-2-1,0 0 0,-1 0-1,-1 0 1,-1 0 0,0 0-1,1 0 1,1 0-1,1 0 0,1 0 0,-1-2 1,0-1-1,1 0 1,0 0 0,3 0 2,1 2 1,2 1 1,1-1 1,-1-1-1,-1 0-1,-1-1-1,-1-1 1,2 2-2,1 0 1,1 2-2,1 0 1,0 0 0,2 0-1,1 0 1,1-1-2,2 0 0,2-2-1,2 0-1,0-2-1,-4 0 1,-2-1-1,-3-1 1,-1-1 0,0 2 1,2 0 1,1 2 0,-1 1 1,0 0 0,-1 2-1,-1 0 1,-1 1 0,0 0 0,1 0 0,-1 0 0,1 0 0,0 0 0,2 0 1,1 0-2,-1 0 1,0 0-1,-1 0 0,-1 0 0,-1 0-1,0-2 1,1-1 1,-1 0 0,1 0 0,2 0 2,2 2 0,3 1 0,0-1 0,0-1 0,0 0-2,0-1 0,0-2 0,-2 0 0,0-2 0,-1 0 0,0 0 0,2 0-1,2 2-1,2 1-1,1 0 0,-2 0 1,0 0 0,-1 0 1,-2 0 1,0 0-1,-2 0 1,0 0 0,-1 1-1,1 0-1,-1 2-1,0 1-1,0-1 0,0-1 0,1 0 0,-1-1 0,-1-1 1,0 0 1,-1 0 0,-1 0 1,-1 1 0,2 0 1,1 2 0,1 0 0,0 1 0,0 0 0,0 0 1,0 0-1,0 1 1,-1 0 0,-2 2-1,0 0 1,0 0 0,3 0 0,1-2-1,2 0 1,2-1-1,0 0 0,2 0 0,0 0-1,1 0 0,-2 0-1,0 0 0,-1 0 0,-2 0 0,0 0 0,-1 0 0,-2 0 1,0 0 0,-1 0 0,-2 0 0,0 0-1,-1 0 1,-1 0-1,-1 0 1,-1 0 0,-1 0 0,0 2 1,1 0-1,-1 2 1,1-1 1,2-3-1,3 0 0,1-3 1,1-1-1,-2 0 1,0 0-1,-1 0 0,0 0 1,0 0-1,2 0 0,1 0 0,0 1 0,-2 0 1,0 2-1,-1 1 0,-2-1 0,-2-1 0,-1 0 0,-3-1 0,-1-1-1,-1 2 0,-1 0-1,-1 2-1,-1 0 0,-3 0 0,-1 0 0,-2 0 1,-2 0-1,-1 0 2,-1 0-1,0 0 1,-2 0 0,1 0 0,0 0-1,0 0 0,0 0-1,1 0-1,1 0-1,1 0-2,1 0 0,2 2 0,0 0 0,1 2-1,-1-1 1,-1-1 0,-2 0 1,-2-1 2,-1-1-1,1 0-1,1 0 0,2 0-1,-1-1 0,-1-1 0,-1 0 1,-1-1 0,1-1 1,0 2-2,1 0-1,1 2-1,0-1-2,-1 0-1,0-2-2,-2 0-1,-3-2-7,-4 0-9,-6-1-11,-4-1-10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1"/>
    </inkml:context>
    <inkml:brush xml:id="br0">
      <inkml:brushProperty name="width" value="0.04368" units="cm"/>
      <inkml:brushProperty name="height" value="0.04368" units="cm"/>
      <inkml:brushProperty name="color" value="#F2395B"/>
    </inkml:brush>
  </inkml:definitions>
  <inkml:trace contextRef="#ctx0" brushRef="#br0">89418 45350 503,'44'0'64,"-4"2"-8,-5 0-9,-5 2-8,-4 0-6,-1 2-3,-3 0-3,-1 1-4,-2 2-2,1 2-1,0 2-1,-1 1-2,0 2 0,-1 0-2,0-1-2,-2 1 0,0 0-3,1-1 0,1 1-2,1 0-2,0-1-1,-3-1-3,-1-1-1,-2-1-1,-2-1-2,-1 0 0,0-2-1,-2-1 0,-1 1 0,0 2 0,-2 2 0,0 1 1,-4 2 0,-6 0 3,-6-1 2,-6 1 2,-4 1-1,-5 3-1,-3 3-3,-4 3-3,-5 2 0,-5 3 1,-4 1 0,-6 2 2,-6 4-9,-9 5-20,-9 4-19,-9 5-19,5-3-7,17-11 4,18-13 5,18-11 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3"/>
    </inkml:context>
    <inkml:brush xml:id="br0">
      <inkml:brushProperty name="width" value="0.04436" units="cm"/>
      <inkml:brushProperty name="height" value="0.04436" units="cm"/>
      <inkml:brushProperty name="color" value="#F2395B"/>
    </inkml:brush>
  </inkml:definitions>
  <inkml:trace contextRef="#ctx0" brushRef="#br0">66137 34054 495,'-16'-16'0,"-1"2"0,-2 1 0,1 1 0,0 3 7,4 6 13,4 6 14,5 6 14,2 2 2,3 1-8,4 0-9,2 0-8,3 0-5,0 1-2,1 1-1,2 2-1,0 0-1,1 3-2,1 1 0,1 3-2,1 0 0,0 1-2,-1-1 0,1 1-1,-1-1-1,-1-1 1,-1-1 1,0-1 0,0 0 0,3 1-3,3 1-2,4 1-3,0 0-1,1-1 0,-1-1-2,1-1 0,-1 0 0,3-1 1,0 1 0,1 0 1,0-1-1,0 1 1,1-1 0,-1 1 1,1-1-1,1-1 2,1-1 0,1-1 2,0 0 0,1 0 0,-1-1-1,0 1 0,1-1 0,1-1-2,1-1 0,0 0-1,1-1-1,-1 1 2,-1 1 0,-1 2 0,-1-1 1,0-1-1,1-1-1,-1-1-1,1 1 0,1 0 0,1 1 0,0 1 0,1 0 1,-1-1 0,-1-1 1,-1 0 1,-1-1 0,0-1-1,1 1 1,-1 0-1,0-1 0,-1-1 0,-2 0-1,1-2 1,-1 0 0,2 2-1,3 0 0,1 1 0,1 1 0,-2 0 0,0-1 0,-1 1 0,0 0-1,1 0 0,1-1 0,1 1 0,-1-1-1,0-2-1,-1-2-1,-1-2-1,-1-2 0,1 1 0,-1 0 1,0 0 1,1-1-1,-1 0-1,0-2-1,1 0-2,-2-1 0,0 0-1,-1 0 0,-1 0 0,0 0-2,1 0-1,1 0-2,1 0-3,0 0-2,-2 0-2,0 0-4,-1 0-2,0 0-3,-1 0-1,1 0-2,-1 0-2,-2 1-1,-5 2-1,-5 2 1,-4 2-1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4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66372 40924 507,'-19'-9'9,"7"-2"7,8-2 6,8-1 8,4-3 1,0 0-2,0-1-4,-1-1-3,3-3-1,2-5-2,3-5 1,3-4-2,1-3-1,-1 1-1,0 2-2,-2 0-2,1 0-1,3-1-1,3 0-1,3-2-1,0 2-1,-1 5-2,-3 5-1,-1 6-3,0-1 0,1-3-1,3-5-2,1-3 1,2-3-1,1-3 0,1-1 1,1-2 0,1-2 0,2 0 0,3-2-2,1 0 0,1 0 1,0 2-1,1 2 1,-1 2 1,-1 1 1,0 3-1,-1 2 1,-1 2 0,-2 0 0,0 1 0,-1 0 0,-1-1 0,0 0 0,1-2 0,0-3-1,2-1 1,0-2 0,-1-2 0,-1-2 0,-2-2 0,2-1 0,3 2 1,3 0 1,2 2 0,2 1 0,-2 1 1,0 3 0,-1 2 0,-1 2 1,0 3-1,1 3-1,-1 4 1,-1 0-2,0-2 1,-1 0-1,-1 0 0,-2-1-1,0 3 2,-1 1 0,-1 3 1,-1 0 1,-1 1-1,-2-1 1,1 1 0,-1-2 0,2-2 1,3-1-1,1-2 0,1-1 0,1 2 0,-1 3-1,0 1-1,1 1 0,1-1 1,0-1-1,2-1 1,-1 1 0,-2 3 0,-1 3 1,-3 3 0,0 2 1,-1 0-1,0 2-1,1 1 1,-2 0 0,0 2 0,-1 1-1,-1 0 1,-1 1-1,-1 0-4,-1 0-3,-1 1-2,0-2-2,-1 2-2,1-1 0,-1 0-1,0 0 0,-3 2-2,-1 0-1,-2 2-1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5"/>
    </inkml:context>
    <inkml:brush xml:id="br0">
      <inkml:brushProperty name="width" value="0.03454" units="cm"/>
      <inkml:brushProperty name="height" value="0.03454" units="cm"/>
      <inkml:brushProperty name="color" value="#F2395B"/>
    </inkml:brush>
  </inkml:definitions>
  <inkml:trace contextRef="#ctx0" brushRef="#br0">65683 34159 636,'-6'-15'43,"4"4"3,4 3 3,4 3 3,2 2-4,1 3-9,2 4-9,0 2-9,2 2-7,5 2-4,4 0-5,3 1-5,4 3 0,5 2 0,3 3 3,4 3 0,3 2-5,0 3-15,2 1-15,0 3-13,-3-3-10,-7-4-1,-9-5-4,-7-4-1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0"/>
    </inkml:context>
    <inkml:brush xml:id="br0">
      <inkml:brushProperty name="width" value="0.03431" units="cm"/>
      <inkml:brushProperty name="height" value="0.03431" units="cm"/>
      <inkml:brushProperty name="color" value="#F2395B"/>
    </inkml:brush>
  </inkml:definitions>
  <inkml:trace contextRef="#ctx0" brushRef="#br0">24634 42145 641,'-2'-13'-7,"0"4"18,-3 6 18,-2 5 16,-1 3 4,0 5-8,1 4-10,-1 4-9,-1 2-7,0 1-2,-1 1-4,-1 1-3,-1-1-3,0-1-3,0-3-2,1-1-3,0-2-1,2-1-1,2-1 2,3 0-1,1-3-7,3-3-13,4-2-14,2-4-14,2-2-1,2-2 12,0-2 13,1-1 12,0-2 9,-2 2 4,-2 1 5,-2 0 5,-2 4 12,-1 6 19,0 6 20,-1 6 19,-2 5 2,-1 6-17,0 6-17,-1 7-17,-1 5-12,0 8-7,0 6-9,0 7-8,1 1-3,0-3 1,2-4 1,0-4 1,2-3-4,0-1-12,2-1-11,0 0-11,1-5-2,2-6 6,0-7 5,2-7 7,-1-6 4,-1-3 1,-1-4 3,0-4 1,-1-4 4,0-3 3,0-2 6,0-4 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6"/>
    </inkml:context>
    <inkml:brush xml:id="br0">
      <inkml:brushProperty name="width" value="0.03162" units="cm"/>
      <inkml:brushProperty name="height" value="0.03162" units="cm"/>
      <inkml:brushProperty name="color" value="#F2395B"/>
    </inkml:brush>
  </inkml:definitions>
  <inkml:trace contextRef="#ctx0" brushRef="#br0">75250 38439 695,'8'-8'2,"2"2"11,0 1 13,1 0 12,1 2 2,0 0-8,-1 2-8,1 1-8,-1-1-4,-1-1-2,0 0-1,-2-1-1,0-1-1,2 2 0,0 0-1,1 2-1,2 0 1,0 0 0,1 0 0,1 0 0,2-1 0,1-2-1,3-2 1,2-2-2,0-1 0,0-1-4,1-2-2,-1 0-2,0 0-2,-1 3 0,-1 1 0,0 2 0,-3 1-1,-1 0-1,-3 0-2,-1 1-1,-2-1 0,0 2 2,-2 0 4,-1 2 1,0-1 4,0 0 3,0-2 3,0 0 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19"/>
    </inkml:context>
    <inkml:brush xml:id="br0">
      <inkml:brushProperty name="width" value="0.04029" units="cm"/>
      <inkml:brushProperty name="height" value="0.04029" units="cm"/>
      <inkml:brushProperty name="color" value="#F2395B"/>
    </inkml:brush>
  </inkml:definitions>
  <inkml:trace contextRef="#ctx0" brushRef="#br0">76455 37513 546,'-13'0'-11,"6"0"26,6 0 25,6 0 27,3 0 5,2 0-16,0 0-15,1 0-17,2-2-8,1 0-4,3-3-3,2-2-3,0 0-2,-1 2-1,-1 2-1,-1 2-1,0 1 0,0-2 2,-1 0 0,1-1 2,0-1 1,-1 2 2,1 0 0,0 2 3,-1 0-1,1 0-2,0 0-3,-1 0-1,1 0-2,2 0 1,0 0-1,1 0 1,0-1-1,1 0-3,0-2-1,-1 0-2,1-1-1,0 0 0,-1 0 0,1 0 0,-2 0 1,-1 1 1,-2-2 0,-3 2 2,0-1 1,0 0 0,0 0 1,-1 0 1,1 1 0,0 0 1,0 2 1,-1 0-1,1 1 1,0 0 0,0 0 0,-1 0 0,2 0-1,0-2 1,1 0-1,1-2 0,1 1-1,0 0 0,-1 2-1,1 1 0,-1-1-1,-1-1 0,-1 0 0,0-1 0,-1-1-2,1 2 0,1 0 0,2 2-2,-1-1 0,1 0 1,0-2 0,-1 0 1,1 0 0,0 0 0,-1 2 0,1 0-1,-1 1 1,-1 0-1,-1 0 2,0 0 0,-1 0-1,1-2 1,1 0-2,2-1 1,0-1-1,-1 2 0,1 0 0,0 2 1,-1 0 0,1 0 0,0 0-1,-1 0 1,1-1 0,0 0 0,-1-2 0,1 0 1,0-1-1,-1 0 1,1 0 1,0 0 0,-1 1-1,1 0 1,0 2 0,-1 0 0,1 1-1,0-2 1,-1 0 0,1-1-1,-1-1 1,-1 0-1,-1 0 0,0 0 0,-2 0 0,1 0 0,0 0 0,0 0 0,-1 0 0,1 1 1,0-2-1,0 2 0,0-1 1,-1 2 0,1 0 0,0 2 0,0-1 1,-1 0-1,1-2 1,0 0 1,0-1-1,1 0-1,1 0 0,2 0-2,-1 1 0,-1 1 0,-1 0-2,0 2 0,-2-1 0,1-1 0,0 0 0,0-1 0,-1-1 0,1 2 2,0 0-1,0 2 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20"/>
    </inkml:context>
    <inkml:brush xml:id="br0">
      <inkml:brushProperty name="width" value="0.03409" units="cm"/>
      <inkml:brushProperty name="height" value="0.03409" units="cm"/>
      <inkml:brushProperty name="color" value="#F2395B"/>
    </inkml:brush>
  </inkml:definitions>
  <inkml:trace contextRef="#ctx0" brushRef="#br0">83250 30594 645,'0'-16'2,"0"-2"3,0 0 5,0-1 4,1 4 7,2 7 13,2 8 12,2 8 12,0 5 0,1 5-13,0 3-12,0 5-13,0 2-12,0 3-8,-1 1-10,1 2-10,0 3-7,0 5-6,0 3-6,0 4-5,-2 3-2,-1 3 2,-2 3 2,-2 4 2,-1 0 4,0-1 7,0-1 5,0 0 7,0-5 4,0-5 4,0-6 2,0-5 5,1-5 1,0-2 0,2-2 2,0-1 0,0-2 2,0-1 3,-2-1 2,0-1 3,-1-1 1,0 3-1,0 0 0,0 0-2,0 3-1,0 1-2,0 2-2,0 3-2,0 1-2,0 2-2,0 2-1,0 2-2,0 0-1,0-1-1,0-3 1,0-2 0,0-3-1,0-5-1,0-5-1,0-5-1,0-3 1,2-1 0,0-1 1,2 0 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20"/>
    </inkml:context>
    <inkml:brush xml:id="br0">
      <inkml:brushProperty name="width" value="0.02711" units="cm"/>
      <inkml:brushProperty name="height" value="0.02711" units="cm"/>
      <inkml:brushProperty name="color" value="#F2395B"/>
    </inkml:brush>
  </inkml:definitions>
  <inkml:trace contextRef="#ctx0" brushRef="#br0">83663 38500 811,'-8'37'0,"2"-4"0,1-3 0,0-5 0,2-1 4,0-1 10,2 1 8,0-1 9,1 1 2,0 1-6,0 1-5,0 1-6,0 0-5,0 1-5,0-1-3,0 1-6,0 0-1,0 1-1,0 0 0,0 2-1,1 1-1,0 1-6,2 1-3,0 0-5,0 2-3,0 1-2,-2 0 0,0 2-2,-1 1 0,0 2 2,0 3 3,0 1 1,0-1 2,0-2 2,0-4 3,0-2 2,0-3 2,0-3 2,0-3 3,0-3 2,-1-2 2,0 1 1,-2-1-1,0 1 2,-1 0 0,0 4 1,0 3 2,1 3 1,-1 3 0,2 2-1,0 4-1,2 3-1,-1 1 0,-1 0 0,0 0 1,-1 0 0,-1-4 0,2-6-2,0-7-1,2-7-2,0-4 0,2 1 0,0-1 1,2 1 0,-1-1 0,-1 1 0,0 0 0,-1-1 0,-1 1 0,0 0 1,0-1 0,0 1 0,0 0 1,0 3 0,0 1 0,0 3-1,0 2 1,0 6 1,0 5-1,0 5 0,0 0 1,0-2-1,0-4 1,0-2-1,0-4 0,0-3 0,0-5 1,0-3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25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74294 20850 999,'-17'-57'-6,"0"-2"-12,-1-3-12,-1-3-12,4 6 1,7 16 15,8 16 15,8 15 16,3 9 3,1 2-8,0 2-7,0 2-9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0"/>
    </inkml:context>
    <inkml:brush xml:id="br0">
      <inkml:brushProperty name="width" value="0.04138" units="cm"/>
      <inkml:brushProperty name="height" value="0.04138" units="cm"/>
      <inkml:brushProperty name="color" value="#00BFF3"/>
    </inkml:brush>
  </inkml:definitions>
  <inkml:trace contextRef="#ctx0" brushRef="#br0">69859 42186 531,'-14'-14'0,"3"2"0,2 4 0,4 3 0,1 1 4,0 0 9,0 0 8,1 0 9,-1-1 4,2-2 0,0-1 1,2-3-1,0-1-1,0 0-6,0 1-5,0-1-4,1 4-5,1 6-1,3 7-3,2 8-2,1 3 0,-2 3-1,-1 1 0,0 3-1,-2 2 1,2 5 0,-2 3 2,1 4 0,-1 0 0,0-6 0,-2-4 0,0-5 0,-2-7-2,-4-8-4,-2-10-2,-3-8-4,-1-7-1,2-3-1,2-5 0,3-3 1,0-2-1,2 2-1,0 0 0,2 1-1,0 2 2,0 5 1,0 3 4,0 5 2,1 2 1,3 2 3,4 2 0,2 3 2,1 1 0,-1 6 1,0 2-1,-2 5 1,-1 2 0,-2 0-2,-3-1 1,0 1-2,-2 0 0,0 2 0,0 0-2,0 1-1,-2 1 0,-2-1 0,-4 1-1,-2-1-1,-2 0 0,1-4-1,-1-3-2,1-2-1,-1-4-1,2-3 0,1-2 1,1-3-1,1-3 0,2-2-1,2-2 0,2-1-2,1-2 1,2-2 1,0 0 0,2-1 2,0 1 0,1 3 1,2 3 1,0 3 1,1 1 1,2 2 0,0 1 0,1 0 1,0 3 0,-1 2 1,0 4 1,-2 2 0,-1 2 1,-2 2 1,-3 0 0,0 1 1,-2 1 0,0 0-1,0-1 0,0 1-2,-2-1-1,0-1-1,-3 0-3,-2-2-2,-1 0-3,1 0-5,-1 0-4,0-1-4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1"/>
    </inkml:context>
    <inkml:brush xml:id="br0">
      <inkml:brushProperty name="width" value="0.04119" units="cm"/>
      <inkml:brushProperty name="height" value="0.04119" units="cm"/>
      <inkml:brushProperty name="color" value="#00BFF3"/>
    </inkml:brush>
  </inkml:definitions>
  <inkml:trace contextRef="#ctx0" brushRef="#br0">71664 41213 534,'-8'-15'4,"1"2"9,-1 3 9,0 1 9,2 3 4,4 4 2,4 4 1,4 4 0,2 4-1,1 3-5,2 5-5,0 4-5,0 2-3,-1 4-1,0 3-3,-2 3 0,-1 1-3,0-2-1,-2 0-1,0-1-3,-2 0 0,2 1-2,-2 1-2,1 0 0,0 1-1,0-3-1,0-2 0,0-1 0,0-4-2,0-3 1,0-5-1,0-3-1,1-7 1,3-10 0,3-10 1,4-9 2,1-7-1,-1-3 0,1-3 0,0-2-1,-1-4-1,1-1 1,0-2-1,-1-2 0,1-2-1,2-4 0,0-2-1,1-3-1,-1-1-1,-1 4 0,-2 3-1,-2 2 0,-3 5 0,-1 6-1,-2 6 1,-2 5-1,-2 5-1,-1 3-3,0 3-3,-1 3-2,-3 3-10,0 6-19,-3 4-18,-2 6-17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2"/>
    </inkml:context>
    <inkml:brush xml:id="br0">
      <inkml:brushProperty name="width" value="0.04372" units="cm"/>
      <inkml:brushProperty name="height" value="0.04372" units="cm"/>
      <inkml:brushProperty name="color" value="#00BFF3"/>
    </inkml:brush>
  </inkml:definitions>
  <inkml:trace contextRef="#ctx0" brushRef="#br0">73154 41400 503,'-8'9'39,"2"1"-5,0 3-6,2 2-7,0 1-3,0 1-3,0 1-2,0 1-3,0 0 0,0-1 0,0 0 0,1-2 1,-1-2-1,0-1 1,0-2-1,0-2-1,3-4-4,8-5-9,6-4-9,7-5-10,4-4-3,-1 0 2,1-1 2,-1-1 2,-1 0 2,-3 3 4,-3 1 3,-2 2 3,-3 2 3,-1 2 4,0 3 2,-2 1 2,-2 2 3,-2 3 2,-4 4 2,-2 2 1,-4 3 1,-2 1-2,-3 3-1,-3 2-2,-2 0-2,0 1-2,1-1-2,-1 1-3,1-2-1,0-3 0,2-3 0,1-2 0,3-4 1,6-3 1,6-2 1,6-3 1,4-3 0,1-2-1,3-2-2,2-2 0,-1 0 0,-1 1 0,-2 0 2,-3 2 1,-1 1 0,0 0 0,-2 2-1,0 1 0,-4 2 1,-3 6 5,-4 4 5,-3 5 4,-4 2 1,0-1-3,-2-1-4,0 0-3,0-2-3,-1-1-1,0 0-2,0-2-1,1 0-2,-1 2 0,0 0-1,0 1-1,0 0 0,1-2-2,-1-3-1,0-1-1,-1 0-2,-1 0-1,-3 1 0,-1 2-2,-1-1 0,0-1 1,2 0 1,1-2 1,0 0 1,1-2 0,-1 0 0,0-2 1,2 0 2,1-2 4,2 0 4,2-2 4,1 1 7,1 1 10,-1 0 11,0 2 10,2 0 3,6 0-4,4 0-4,6 0-4,2 0-4,3 2-4,2 0-4,2 1-5,1 2-2,1 0-2,1 1-1,1 2-2,0-1-1,1-1-2,-1 0-1,1-2-3,-1 1 0,1 0 0,-1 1-1,1 2 1,-1 0 0,-1 0-1,-1-1 0,-1 1 1,-1-1-13,-1 0-22,-1-2-24,0 0-22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3"/>
    </inkml:context>
    <inkml:brush xml:id="br0">
      <inkml:brushProperty name="width" value="0.0382" units="cm"/>
      <inkml:brushProperty name="height" value="0.0382" units="cm"/>
      <inkml:brushProperty name="color" value="#00BFF3"/>
    </inkml:brush>
  </inkml:definitions>
  <inkml:trace contextRef="#ctx0" brushRef="#br0">75510 41550 575,'-16'1'55,"2"4"-7,1 2-7,1 3-6,1 2-7,4 0-3,3 0-4,2-1-5,1 3-1,-2 4 1,-2 3 0,-1 5 0,-1 0 1,2 0-1,2-1-1,2-1 0,1 1-2,0 1-4,0 2-3,0 3-5,1-3-4,2-5-6,2-7-8,2-5-6,1-4-5,3-2-4,2-3-3,2 0-4,1-3 0,1-1 0,1 0 1,1-1 1,0-2 2,-3 0 1,-1-1 1,-2-2 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4"/>
    </inkml:context>
    <inkml:brush xml:id="br0">
      <inkml:brushProperty name="width" value="0.04225" units="cm"/>
      <inkml:brushProperty name="height" value="0.04225" units="cm"/>
      <inkml:brushProperty name="color" value="#00BFF3"/>
    </inkml:brush>
  </inkml:definitions>
  <inkml:trace contextRef="#ctx0" brushRef="#br0">76214 41400 520,'-15'1'94,"4"2"-18,3 2-20,3 2-19,0 2-10,0 3-3,-2 3-3,0 3-2,-2 3-3,-1 0 0,-3 0 0,-2 3-2,0-1-1,1 1 0,1-1-1,1 1 0,0-1-3,0 1-4,0-1-6,1 1-4,0-2-8,2-1-13,2-3-11,3-1-13,2-4-8,5-5-4,6-4-4,4-6-4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1"/>
    </inkml:context>
    <inkml:brush xml:id="br0">
      <inkml:brushProperty name="width" value="0.02885" units="cm"/>
      <inkml:brushProperty name="height" value="0.02885" units="cm"/>
      <inkml:brushProperty name="color" value="#F2395B"/>
    </inkml:brush>
  </inkml:definitions>
  <inkml:trace contextRef="#ctx0" brushRef="#br0">25250 42331 762,'0'22'94,"0"-3"-26,0-3-26,0-3-27,0-2-16,0 0-6,0-2-5,0-1-7,0 0-3,2 0-1,0 0-1,2 0-1,1-2 3,3-3 7,4-2 5,2-4 7,2-2 1,1-3-2,1-4-4,2-2-2,-2-1-2,1 1-1,-2 1-1,-1 1 0,-1 0 0,-3 0 2,-1 0 0,-2 1 2,-1 0 9,0 4 17,0 2 18,0 4 16,-1 2 5,-1 2-9,-1 2-8,0 2-9,0 1-10,0-1-13,1 1-13,2 0-13,-1-1-8,1 0-6,0-2-6,0 0-6,-1-4 1,-2-2 8,-3-5 5,0-4 8,-2-3 5,0-2 4,0-1 3,0-3 3,-1 0 4,-1-1 3,0 0 3,-1 1 3,-1 1 2,0 3 3,0 2 2,0 4 2,0 1 2,0 1-1,0-1 1,0 0-1,0 0 7,1 2 12,-1 1 11,0 1 13,0 1 0,2 3-14,0 4-14,2 2-14,0 3-8,0 2-5,0 2-6,0 1-4,0 1-6,0-1-4,0 0-6,0-2-5,0-1-2,2-1 0,0 0-1,2-2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4"/>
    </inkml:context>
    <inkml:brush xml:id="br0">
      <inkml:brushProperty name="width" value="0.04965" units="cm"/>
      <inkml:brushProperty name="height" value="0.04965" units="cm"/>
      <inkml:brushProperty name="color" value="#00BFF3"/>
    </inkml:brush>
  </inkml:definitions>
  <inkml:trace contextRef="#ctx0" brushRef="#br0">76600 41742 443,'8'-13'46,"0"5"-1,0 4-2,-1 6-1,1 4-4,-2 4-5,-1 3-3,0 5-5,-1 1-3,0 1 0,-1-1-1,2 1-1,-2-1-1,1 1-2,0 0-1,0-1-2,-1 0-2,0-3 0,-2-1-1,0-2-1,1-5-1,6-8 1,4-8-1,5-8-1,3-5 0,-1-5-1,1-3-3,0-4-1,-2-2-3,-1 1-5,-3 1-4,-1 2-6,-2 1-4,-2 3-1,-2 3-3,-2 3-2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4"/>
    </inkml:context>
    <inkml:brush xml:id="br0">
      <inkml:brushProperty name="width" value="0.04776" units="cm"/>
      <inkml:brushProperty name="height" value="0.04776" units="cm"/>
      <inkml:brushProperty name="color" value="#00BFF3"/>
    </inkml:brush>
  </inkml:definitions>
  <inkml:trace contextRef="#ctx0" brushRef="#br0">78150 40700 460,'29'1'56,"-3"4"-6,-5 2-6,-3 3-6,-2 3-4,1 0-2,1 1-3,2 1-1,-2 1-3,-1 1-2,-3 2-3,-1 0-2,-2 0-1,0-1 0,-2-1-1,-1-1 1,0 0-1,-2 1-2,-1 2-1,0 0-2,-2 0-2,-2 1-3,-2-1-1,-2 1-3,-3 1-5,-4 5-7,-4 3-6,-3 5-8,-6 2-6,-5 2-8,-6 2-7,-6 2-8,0-3-4,7-7-3,7-9-1,7-7-2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8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85440 27800 999,'-56'7'-54,"14"-1"13,13 0 14,15-2 14,7 1 8,2 0 0,2 1 2,2 2 1,0-1-1,0 1-4,-2 0-5,0 0-4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39"/>
    </inkml:context>
    <inkml:brush xml:id="br0">
      <inkml:brushProperty name="width" value="0.03267" units="cm"/>
      <inkml:brushProperty name="height" value="0.03267" units="cm"/>
      <inkml:brushProperty name="color" value="#F2395B"/>
    </inkml:brush>
  </inkml:definitions>
  <inkml:trace contextRef="#ctx0" brushRef="#br0">83305 27270 673,'-1'-30'-1,"-2"3"0,-2 4-1,-1 2-2,-2 3 3,2 4 4,0 4 5,2 5 5,1 3 6,2 5 6,2 6 6,2 4 6,2 6 0,2 5-5,1 6-5,3 7-6,0 4-3,-2 4-2,-2 4-2,-2 4-1,-2 2-3,1 3-3,0 2-3,0 2-4,-1 3-1,0 7 0,-1 5-1,-2 6 0,0 4-4,0 1-6,0 0-7,0 2-6,1-4-5,2-8-4,2-7-2,2-8-3,2-8-1,1-5 1,3-6 1,2-5 2,-1-8 3,-1-6 7,-2-7 5,-2-6 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40"/>
    </inkml:context>
    <inkml:brush xml:id="br0">
      <inkml:brushProperty name="width" value="0.0414" units="cm"/>
      <inkml:brushProperty name="height" value="0.0414" units="cm"/>
      <inkml:brushProperty name="color" value="#F2395B"/>
    </inkml:brush>
  </inkml:definitions>
  <inkml:trace contextRef="#ctx0" brushRef="#br0">83594 28414 531,'-8'-8'1,"2"0"3,1 1 2,0-1 2,3 2 5,4 4 7,4 4 6,4 4 7,2 4 1,1 3-2,1 5-4,2 3-3,0 3-3,3-1 1,2 1-2,1-1 0,0-1-1,-1-2-4,-2-5-3,-2-1-3,-1-2-2,3 1 0,1 1-1,3 2 0,1-1 0,1 1-1,1 0 1,1-1-1,0 1 1,1 2 0,-1 0 0,1 1-1,-1 0 0,0 1-3,1 0-3,-1-1-2,1 0-1,1-1 0,1-1 1,1 0-1,0-1 2,2 1 0,1 1 0,1 1 2,0 0-2,1-1 0,-1-1 0,0 0-2,1-3-2,1-1 0,0-2-3,2-2 0,0-3-2,0-1-1,1-2-1,-1-2 0,0-1-1,0 0-2,0 0-1,1 0-1,-2 0-1,-2 0-1,-2 0-2,-1 0 0,-3 1-2,-2 0-2,-1 2-2,-3 0-2,-1 2 1,-1 0 4,-1 1 3,0 2 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41"/>
    </inkml:context>
    <inkml:brush xml:id="br0">
      <inkml:brushProperty name="width" value="0.04193" units="cm"/>
      <inkml:brushProperty name="height" value="0.04193" units="cm"/>
      <inkml:brushProperty name="color" value="#F2395B"/>
    </inkml:brush>
  </inkml:definitions>
  <inkml:trace contextRef="#ctx0" brushRef="#br0">83743 31834 524,'-22'0'-12,"3"0"3,3 0 3,3 0 5,2 0 4,0 0 7,2 0 6,1 0 6,0 0 2,0 0-1,0 0-2,0 0 0,0 0-3,1 2-2,-1 0-1,0 2-3,0-1-1,0 2-1,0-2-1,1 1-1,-1 1-2,2 0-2,0 1-3,2 2-3,1-3 6,2-2 13,2-6 13,2-2 13,4-6 3,6-8-9,5-6-7,7-6-9,2-4-6,1 1-6,-1 1-5,1 2-7,0-1-2,2 1 2,2 0 0,3-1 2,1 0 1,0-1 1,2 0 0,1-2 1,0 0 0,0 1-1,0 2 1,1 0-1,-2 2 0,-2 5-1,-2 3 0,-1 5 1,-3 2-1,-3 0 0,-4 2 0,-1 1 1,-3 1-1,1 1-1,-1 0-2,1 2-1,-1 0 0,-1 0 0,-1 0 1,0 1 1,-1-1 1,1 0-1,1 0 1,1 0-1,1 0 1,-1 1 0,1-1 0,0 0 1,-1 0 0,1 0-1,-1 0 1,1 1 0,-1-1 0,1 0-1,0 0 1,-1 0 0,0 1 0,-2 1 0,-3 0-2,-1 2 1,-1 0-1,0 2 0,-1 0 1,1 2 0,0-1-1,0 0 0,-1-2 0,1 0 0,0-1-1,0 0-1,-1 0 0,1 0-2,0 0 2,0 1 1,-1-1 3,1 0 3,0 0-1,0 0 0,-1 0-1,1 0-1,-1-1 0,0 0-3,-2-1 0,-1-1-1,1 0-2,0 2-4,1 2-4,2 2-3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42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88900 30148 559,'1'-14'-15,"4"4"19,2 4 19,4 4 20,0 2 5,1-2-9,0 0-9,0-1-8,0-1-7,1 2-1,1 0-2,1 2-2,1-1-1,0-1-1,-1 0-1,1-1-1,0-1-1,-1 2 0,1 0-1,0 2-1,-1-1-1,1 0 1,0-2 0,0 0 0,0-1 0,1 0 0,1 0 0,1 1-1,1-2 1,1 2-1,1-1 0,1 0 0,0 0-1,-1 2 1,-1 0 0,0 2 1,-1-1-1,1 0 1,1-2-1,1 0 0,0 0 0,1 0-1,-1 2 1,1 0-1,-1 1 1,-1-2-1,-1 0 2,-1-1-1,0-1 1,1 2 0,1 0 0,1 2 0,0-1 1,-1-1-1,-1 0-1,-1-1 1,-1-1-1,-1 2 0,0 0 1,-2 2-1,1-1 1,1 0-1,3-2 1,1 0 0,2-1 0,-1 0 0,1 0 0,-1 1 1,1-2-1,1 2 0,1-1 0,1 0-1,1 0 0,-1 0 0,0 0 0,1 0 0,-1 0 1,1 0-1,-1 0 0,1 1-1,-2-2 0,0 2 0,0-1-1,-2 0 0,-1 0 0,1 2 0,-1 0-1,1 2 0,-1-1-1,1 0 0,-1-2 1,1 0-1,-1-1 0,-1 0-1,-1 0 0,-1 1-1,-1-2 0,1 2 1,0-1-1,-1 0 0,0 0 0,-1 2 1,0 0 0,-2 2 1,-1 0-1,-1 0 1,-1 0 0,0 0 0,-2 0 0,1 0-1,0 0 0,0 0 0,-1 0-1,1 0 0,0 0-1,0 0 0,0 0 0,-1 0-1,1 0 1,0 0-1,0 0 0,-1 0-2,1 0-2,0 0-1,-4 0-10,-6 2-18,-8 0-16,-6 2-18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51"/>
    </inkml:context>
    <inkml:brush xml:id="br0">
      <inkml:brushProperty name="width" value="0.03303" units="cm"/>
      <inkml:brushProperty name="height" value="0.03303" units="cm"/>
      <inkml:brushProperty name="color" value="#F2395B"/>
    </inkml:brush>
  </inkml:definitions>
  <inkml:trace contextRef="#ctx0" brushRef="#br0">87443 28047 666,'-15'-7'13,"2"2"7,2 2 5,3 2 6,0 1 6,0-2 7,0-1 8,0 0 6,0-1-13,-2-2-36,0 0-36,-1-1-35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54"/>
    </inkml:context>
    <inkml:brush xml:id="br0">
      <inkml:brushProperty name="width" value="0.03893" units="cm"/>
      <inkml:brushProperty name="height" value="0.03893" units="cm"/>
      <inkml:brushProperty name="color" value="#F2395B"/>
    </inkml:brush>
  </inkml:definitions>
  <inkml:trace contextRef="#ctx0" brushRef="#br0">70061 32194 565,'-15'-1'6,"4"0"13,3-2 13,3 0 12,3-1 6,5 2-2,6 0-1,4 2-3,4-1-4,3-2-7,3-2-7,3-2-7,2 0-6,3 1-4,1 0-4,3 2-6,-1-1-3,0 0-6,-1-1-6,-1-1-4,-1 0-6,-2 2-4,0 2-5,-1 2-5,-2 1-2,-3 0-1,-3 0 0,-2 0-1,-4 0 2,-3 2 7,-3 0 5,-2 2 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54"/>
    </inkml:context>
    <inkml:brush xml:id="br0">
      <inkml:brushProperty name="width" value="0.04109" units="cm"/>
      <inkml:brushProperty name="height" value="0.04109" units="cm"/>
      <inkml:brushProperty name="color" value="#F2395B"/>
    </inkml:brush>
  </inkml:definitions>
  <inkml:trace contextRef="#ctx0" brushRef="#br0">70957 32400 535,'-29'7'-9,"8"-1"5,7 0 7,7-2 6,2 1 8,0 2 8,-1 2 10,-1 2 9,-1 1 3,2 3-5,1 2-3,0 1-4,1 4-3,0 5-2,0 5-4,1 5-2,-2 2-3,2 0-3,-1 0-4,0 1-3,0-1-6,2 2-5,0 0-8,2 2-6,0 0-3,0 0 0,0 0 1,0 0 0,1-1-3,2-2-5,2-1-5,2-3-6,0-4-6,-1-4-6,-1-4-8,0-6-6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69668 5544 999,'-98'-42'-6,"25"13"-12,25 12-12,24 11-12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1"/>
    </inkml:context>
    <inkml:brush xml:id="br0">
      <inkml:brushProperty name="width" value="0.02623" units="cm"/>
      <inkml:brushProperty name="height" value="0.02623" units="cm"/>
      <inkml:brushProperty name="color" value="#F2395B"/>
    </inkml:brush>
  </inkml:definitions>
  <inkml:trace contextRef="#ctx0" brushRef="#br0">25774 42061 838,'-7'-13'11,"4"8"7,3 7 8,2 6 6,1 4 0,0 1-9,-2 1-9,0 2-8,-1 1-8,0 3-3,0 3-5,0 3-3,0 0-5,0-1-1,0-3-2,0-1-3,-1-3 0,0-3 1,-2-3 1,0-2 1,0-4 0,2-3 0,2-2-2,2-4-1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3:55"/>
    </inkml:context>
    <inkml:brush xml:id="br0">
      <inkml:brushProperty name="width" value="0.04373" units="cm"/>
      <inkml:brushProperty name="height" value="0.04373" units="cm"/>
      <inkml:brushProperty name="color" value="#F2395B"/>
    </inkml:brush>
  </inkml:definitions>
  <inkml:trace contextRef="#ctx0" brushRef="#br0">71887 34031 503,'2'-13'6,"6"3"15,4 4 14,5 4 13,2 2 2,-3 0-12,-1 0-11,-2 0-11,-2 1-7,-3 4-1,-1 2-2,-2 3-1,-2 2-3,0 0-1,-2 0-2,0-1-3,-2 3 0,-2 2 1,-2 3-1,-2 3 1,-2 0 0,-1-3 0,-3-3 2,-2-3 1,1-2 0,1 0 0,2-2 1,2-1-1,1 0 1,1-2 0,-1-1 0,0 0-1,2-2 6,6-2 8,4-2 10,6-2 8,2-1 3,3 0-6,2 0-5,1 0-6,1 1-3,-1 0-3,0 2-2,-2 0-2,0 1-2,-1-2-1,1 0-2,0-1-1,-1-1-1,1 2 0,0 0 0,-1 2-1,1-1-2,0 0-8,-1-2-6,1 0-7,-4 0-13,-6 4-19,-8 2-19,-6 4-19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2"/>
    </inkml:context>
    <inkml:brush xml:id="br0">
      <inkml:brushProperty name="width" value="0.0483" units="cm"/>
      <inkml:brushProperty name="height" value="0.0483" units="cm"/>
      <inkml:brushProperty name="color" value="#00BFF3"/>
    </inkml:brush>
  </inkml:definitions>
  <inkml:trace contextRef="#ctx0" brushRef="#br0">90412 30153 455,'-42'-1'25,"9"-2"-11,11-2-8,9-1-11,5-1-3,-2 2 0,0 2 1,-1 2 1,0 1 3,1 0 4,0 0 3,2 0 4,0 0 3,1 0 0,-1 0 0,0 0 1,0-1 3,2-4 6,1-2 6,1-3 6,1-3 1,3-2-6,4-1-5,2-3-5,2 0-3,2 3 0,0 1-1,1 2 0,2 3 1,0 3 2,1 2 2,1 4 2,-1 2 1,-1 2-4,-2 2-3,-2 2-2,-3 1-4,0 1-2,-4 1-4,0 2-2,-2 0-2,0 3-1,0 2 0,0 1-1,-2 1-2,0-1 1,-4-1-1,0 0-1,-2-3 1,-2-1 1,0-2 1,-1-2 2,-2-3-2,0-3-4,-1-2-3,-1-4-4,1-2-2,3-1 3,2-3 1,4-2 2,2-1 2,0 1 1,2-1 2,0 0 0,2 1 3,2 1 1,2 0 3,2 2 1,2 1 5,3 0 4,4 2 6,2 1 5,-1 1 2,-1 4-2,-4 2-1,-3 4-1,-3 1-3,-4 3-8,-4 2-7,-4 1-6,-2 0-4,-2-4 0,0-4-1,-1-4 0,0-5-3,1-4-5,0-5-6,2-5-4,2-2-2,4 2 5,4 3 2,4 1 4,2 3 6,2 4 9,0 4 9,1 4 8,0 4 8,-2 4 5,-2 4 5,-3 3 4,-1 2-1,-4-1-8,-2-1-10,-3 0-8,-3-3-8,0-3-6,-1-3-8,-1-2-7,-1-4-14,2-4-24,1-4-23,1-4-24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3"/>
    </inkml:context>
    <inkml:brush xml:id="br0">
      <inkml:brushProperty name="width" value="0.04831" units="cm"/>
      <inkml:brushProperty name="height" value="0.04831" units="cm"/>
      <inkml:brushProperty name="color" value="#00BFF3"/>
    </inkml:brush>
  </inkml:definitions>
  <inkml:trace contextRef="#ctx0" brushRef="#br0">88674 22649 455,'-23'0'8,"4"0"16,3 0 17,3 0 16,5-2 6,6 0-7,7-3-6,8-2-5,6-1-6,7-2-6,7 0-5,6-1-6,4-1-4,1 1-1,-1-1-1,0 0-2,-2 1-4,-2 3-6,-3 1-7,-3 2-6,-3 2-2,-3 2 1,-4 2 1,-1 2 1,-5 2-8,-3 2-17,-4 1-19,-4 3-18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3"/>
    </inkml:context>
    <inkml:brush xml:id="br0">
      <inkml:brushProperty name="width" value="0.04688" units="cm"/>
      <inkml:brushProperty name="height" value="0.04688" units="cm"/>
      <inkml:brushProperty name="color" value="#00BFF3"/>
    </inkml:brush>
  </inkml:definitions>
  <inkml:trace contextRef="#ctx0" brushRef="#br0">89647 23177 469,'-15'-6'10,"4"2"19,3 4 21,3 3 19,1 2 5,2 5-11,0 4-11,2 3-10,0 4-9,0 3-6,0 3-6,0 3-6,0 4-3,0 5-1,0 4 0,0 6-1,0 3-9,0 5-14,0 4-16,0 3-15,0-4-13,0-12-10,0-14-9,0-11-10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3"/>
    </inkml:context>
    <inkml:brush xml:id="br0">
      <inkml:brushProperty name="width" value="0.05204" units="cm"/>
      <inkml:brushProperty name="height" value="0.05204" units="cm"/>
      <inkml:brushProperty name="color" value="#00BFF3"/>
    </inkml:brush>
  </inkml:definitions>
  <inkml:trace contextRef="#ctx0" brushRef="#br0">90947 23777 422,'-8'-6'16,"2"2"27,1 4 28,0 3 27,1 1 4,1 3-21,-1 2-21,0 2-22,0 1-13,2 3-5,0 2-7,2 2-5,0 2-5,0 2-7,0 4-7,0 3-5,0 3-6,0 1-6,0 2-7,0 2-6,1 2-5,2 1-4,2 0-3,2 2-5,0-5 1,-1-8 5,-1-9 5,0-8 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4"/>
    </inkml:context>
    <inkml:brush xml:id="br0">
      <inkml:brushProperty name="width" value="0.04421" units="cm"/>
      <inkml:brushProperty name="height" value="0.04421" units="cm"/>
      <inkml:brushProperty name="color" value="#00BFF3"/>
    </inkml:brush>
  </inkml:definitions>
  <inkml:trace contextRef="#ctx0" brushRef="#br0">92370 22893 497,'-9'-8'3,"0"2"5,-2 1 5,0 1 6,0 1 1,1 3-3,0 4-4,2 2-3,0 3 2,1 4 7,-1 2 6,0 3 8,-1 3 2,-2 1-1,-2 3-2,-1 1-2,-1 1-1,2 1-3,2-1-2,3 1-2,1 0-2,2 1-2,2 0-1,2 2-3,1-1-5,2-5-9,0-3-11,2-5-9,1-1-8,6 2-6,2 0-5,5 1-6,2-2-3,1-3-1,1-4-1,1-4-2,-1-3 3,-5-2 6,-3-2 6,-4-2 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5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93527 22473 445,'-6'-6'36,"2"4"9,4 4 9,3 4 8,0 3 0,1 3-9,0 3-10,0 3-9,0 2-6,0 1-3,0 1-3,0 1-4,0 2-2,0 1-1,-1 3-1,2 1-1,-2 1-4,1 1-4,0-1-5,0 0-4,-1-1-2,0-1-1,-2-3 1,0-1 0,-1-3 0,2-1-2,0-3-2,2-1-1,1-3 0,3-2 3,4-4 2,2-3 4,1-3 1,-1-6 0,-1-4 1,0-5 1,-1-5 0,3-3 0,2-5 0,2-3 1,1-5-1,2-2 0,3-6 0,2-3 1,-1-2-2,0 0 0,-1 0 0,-1 0-2,-2 2-1,-3 2-2,-3 4-3,-2 2-2,-3 2-2,-1 1 1,0 2 0,-2 0 0,-1 2-1,-2 1-1,-3 3-2,0 1-2,-2 3-2,0 3-3,0 3-1,0 3-4,-3 3-1,-2 4-1,-5 4-2,-4 4 0,0 3-2,1 0 0,2 1-1,2 2-1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6"/>
    </inkml:context>
    <inkml:brush xml:id="br0">
      <inkml:brushProperty name="width" value="0.04111" units="cm"/>
      <inkml:brushProperty name="height" value="0.04111" units="cm"/>
      <inkml:brushProperty name="color" value="#00BFF3"/>
    </inkml:brush>
  </inkml:definitions>
  <inkml:trace contextRef="#ctx0" brushRef="#br0">95400 23728 535,'24'-21'104,"-1"3"-22,0 4-25,1 5-23,-2 2-14,-1 2-6,-3 2-5,-1 2-6,-3 3-5,-4 6-3,-5 4-5,-2 5-3,-5 3 1,0 1 6,-3 1 6,-2 1 6,-1 1 4,-2 1 3,0 1 2,-1 1 3,0 0 1,2-1-2,2-1 1,3-1-2,0-2-1,2-1-1,0-3-2,2-1-2,1-3-4,3-2-5,4-4-8,2-3-5,3-2-5,1-4-2,3-2-2,2-3-2,0-3-2,1-2 0,-1-2-1,1-1 0,-2-1-1,-3 2-2,-2 2-1,-4 3-1,-4 0-2,-6 2-3,-6 1-3,-6 0-2,-2 2 3,1 0 8,1 2 8,0 0 10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7"/>
    </inkml:context>
    <inkml:brush xml:id="br0">
      <inkml:brushProperty name="width" value="0.05167" units="cm"/>
      <inkml:brushProperty name="height" value="0.05167" units="cm"/>
      <inkml:brushProperty name="color" value="#00BFF3"/>
    </inkml:brush>
  </inkml:definitions>
  <inkml:trace contextRef="#ctx0" brushRef="#br0">95194 24727 425,'-16'0'2,"1"-2"2,-1 0 3,0-1 3,3 0 10,3 3 18,4 4 16,4 2 18,2 3 2,0 4-11,0 2-12,0 3-12,0 3-7,0 1-6,0 3-3,0 1-5,0 1-4,0-3-2,0-1-4,0-3-3,1-1-3,4-1-3,2-1-5,4 0-3,2-3-3,5-3-5,3-3-3,5-2-4,3-3-1,5-2 1,3-2 1,4-2 1,3-2-3,2 0-7,2-1-7,2-2-7,-4 2-1,-10 1 5,-9 2 6,-10 2 6,-6 0 3,1 0-1,0-2 0,0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7"/>
    </inkml:context>
    <inkml:brush xml:id="br0">
      <inkml:brushProperty name="width" value="0.04844" units="cm"/>
      <inkml:brushProperty name="height" value="0.04844" units="cm"/>
      <inkml:brushProperty name="color" value="#00BFF3"/>
    </inkml:brush>
  </inkml:definitions>
  <inkml:trace contextRef="#ctx0" brushRef="#br0">97213 23650 454,'-15'-26'34,"2"10"8,3 12 8,1 11 7,0 6 2,-2 5-8,-2 3-7,-1 5-8,-2 2-4,1 2-5,-1 3-3,0 1-4,1 3-2,1 2-3,1 4-2,1 2-2,1 1-3,2-2-4,2-2-3,2-1-5,3-4-4,4-4-8,4-4-7,4-3-7,3-4-2,5-3 1,3-3 3,5-3 2,1-3-3,-1-2-5,-1-4-6,-1-2-6,-3-2-3,-3 0 2,-4 0 3,-4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2"/>
    </inkml:context>
    <inkml:brush xml:id="br0">
      <inkml:brushProperty name="width" value="0.02942" units="cm"/>
      <inkml:brushProperty name="height" value="0.02942" units="cm"/>
      <inkml:brushProperty name="color" value="#F2395B"/>
    </inkml:brush>
  </inkml:definitions>
  <inkml:trace contextRef="#ctx0" brushRef="#br0">25379 42750 747,'-8'8'17,"0"0"-1,0 0 0,0-1-1,0 2 0,-2 2 0,0 2 0,-1 1 0,-1 2-1,-2 2-3,0 0-3,-1 1-3,0 2-1,-1 3 0,0 3-2,1 3 1,0-1-1,2-3-1,2-5 0,3-3-1,0-3 0,2-1 1,1-1 1,0 0 2,3-5-8,4-7-14,4-6-14,4-7-15,1-3-2,-1 2 10,0 3 10,-2 1 11,-1 1 7,-1 2 7,0 1 7,-1 0 6,-1 3 8,1 2 7,2 3 8,0 4 9,0 3 0,-1 4-5,0 3-6,-1 5-4,-2 1-6,-1 1-4,0-1-4,-2 1-5,0-1-4,0-1-4,0-1-5,0-1-4,0-2-3,0-3 0,0-3-1,0-2 0,2-8-7,2-12-13,4-12-13,2-11-13,1-3 0,-3 5 13,-1 7 14,-2 5 13,0 4 8,0-1 3,1 0 2,2 1 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8"/>
    </inkml:context>
    <inkml:brush xml:id="br0">
      <inkml:brushProperty name="width" value="0.06225" units="cm"/>
      <inkml:brushProperty name="height" value="0.06225" units="cm"/>
      <inkml:brushProperty name="color" value="#00BFF3"/>
    </inkml:brush>
  </inkml:definitions>
  <inkml:trace contextRef="#ctx0" brushRef="#br0">97764 24071 353,'-8'-8'5,"2"0"11,0 1 10,2-1 11,-1 3 5,-2 8 1,-2 6-1,-1 7 1,-2 5-3,0 1-6,0 2-7,1 3-6,-2 2-4,0 2-4,-1 4-4,-1 3-4,-2 1-1,0 0 1,-1 0 0,-1 1 0,0-3-2,1-2-8,1-4-6,1-1-6,4-8-10,8-9-13,8-11-12,8-8-13,3-8 0,1-3 14,0-5 12,-1-3 12,1-5 8,0-3 0,-1-4 0,1-4 1,-1 0 2,-3 7 3,-1 6 4,-2 6 4,-1 3 4,0 4 6,0 3 5,-1 3 6,0 3 9,-2 4 12,-2 4 11,-2 4 13,-1 3 0,2 1-8,1 3-9,0 2-8,1 1-7,0 1-4,0 1-2,0 1-5,0 1-3,1-1-4,2 1-4,0-1-4,3-3-7,4-8-9,3-8-9,5-8-9,2-7-4,3-7 2,1-7 2,3-7 2,-3-1 3,-4 4 5,-5 4 4,-4 3 4,-5 3 2,-1 1 2,-2 1 1,-2 1 1,-1 2 6,0 3 8,0 2 10,0 4 10,-1 4 8,-1 6 10,0 6 9,-1 6 9,-1 4-1,0 1-12,0 3-11,0 1-13,-1 3-6,-1 1-3,0 2-3,-1 3-2,-1 0-3,2 0-3,0 1-3,2-1-3,0 0-1,0 1 0,0-1 2,0 0 1,0-1-7,0-1-14,0-3-12,0-1-15,0-3-4,0 0 4,0-1 3,0 0 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4:08"/>
    </inkml:context>
    <inkml:brush xml:id="br0">
      <inkml:brushProperty name="width" value="0.05221" units="cm"/>
      <inkml:brushProperty name="height" value="0.05221" units="cm"/>
      <inkml:brushProperty name="color" value="#00BFF3"/>
    </inkml:brush>
  </inkml:definitions>
  <inkml:trace contextRef="#ctx0" brushRef="#br0">99547 23013 421,'0'-15'3,"2"2"5,0 2 5,2 3 6,1 1 3,3 2 3,4 2 1,2 2 3,3 1 1,3 2-1,3 0-1,3 2 0,1 1-2,-1 3-3,-1 4-2,-1 2-3,-1 2 0,-1 1 1,-1 1 2,-1 1 1,-1 1 0,-1 1 0,0 1-1,-2 2-1,-2 0-2,-1 4-2,-2 3-3,-2 3-3,-4 3-4,-2 4-3,-6 4-6,-2 4-4,-7 5-4,-8 6-6,-7 5-4,-8 7-5,-8 3-9,-6 0-12,-8 2-10,-6 1-13,2-6-2,10-15 7,12-13 7,10-13 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6:50"/>
    </inkml:context>
    <inkml:brush xml:id="br0">
      <inkml:brushProperty name="width" value="0.05474" units="cm"/>
      <inkml:brushProperty name="height" value="0.05474" units="cm"/>
      <inkml:brushProperty name="color" value="#00BFF3"/>
    </inkml:brush>
  </inkml:definitions>
  <inkml:trace contextRef="#ctx0" brushRef="#br0">57100 55800 401,'1'-155'2,"4"41"1,3 40 3,3 42 3,-1 17 4,-2-2 5,-3-3 6,-3-3 5,-7 7 8,-9 19 7,-10 19 7,-8 19 9,-11 21-2,-8 26-9,-10 24-10,-9 26-10,-9 16-7,-5 10-4,-7 10-3,-5 9-4,-4 7-2,0 7-1,0 6-1,0 7 0,0 2-1,0 1 0,0-1 0,0 1 0,-2-6-2,-3-8-1,-3-10-4,-2-9-1,0-4-2,7 4-1,6 3-2,7 3-1,8-5 0,14-12-1,11-13 0,14-12 0,8-16-2,7-19-1,6-18-3,7-19-2,13-22-5,22-25-10,22-25-10,23-25-9,13-35-3,6-43 4,7-44 5,6-43 5,-7-3 5,-18 42 6,-19 40 7,-18 41 6,-9 18 2,4-3-3,3-3-2,3-2-3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6:50"/>
    </inkml:context>
    <inkml:brush xml:id="br0">
      <inkml:brushProperty name="width" value="0.05572" units="cm"/>
      <inkml:brushProperty name="height" value="0.05572" units="cm"/>
      <inkml:brushProperty name="color" value="#00BFF3"/>
    </inkml:brush>
  </inkml:definitions>
  <inkml:trace contextRef="#ctx0" brushRef="#br0">56600 56200 394,'1'-49'2,"4"4"5,3 3 3,3 3 5,4 6 5,7 9 7,6 10 7,7 10 6,0 8 3,-2 10-3,-3 10-3,-3 9-2,-2 9-4,0 9-4,0 10-2,0 10-4,1 7-2,4 6 0,3 7-1,3 6-1,-1 7-1,-2 10-1,-3 10-3,-3 9-1,-4 7-1,-3 7 0,-3 6 0,-2 7-1,-3-1 0,1-6-2,-1-6-2,1-6-2,-1-4-1,1 1-3,-1-1-1,1 1-2,-3-3-2,-2-2-1,-3-3-2,-3-3-1,-4-6-2,-3-5-1,-3-7 0,-2-5-1,-1-9-1,3-9-3,3-10-1,4-8-2,-4-15-9,-9-19-14,-10-18-15,-8-19-15,-3-12 1,7-2 15,6-3 15,7-3 16,2-2 7,1 0 1,-1 0 0,1 0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6:50"/>
    </inkml:context>
    <inkml:brush xml:id="br0">
      <inkml:brushProperty name="width" value="0.04942" units="cm"/>
      <inkml:brushProperty name="height" value="0.04942" units="cm"/>
      <inkml:brushProperty name="color" value="#00BFF3"/>
    </inkml:brush>
  </inkml:definitions>
  <inkml:trace contextRef="#ctx0" brushRef="#br0">56150 59050 445,'-74'0'4,"4"0"8,3 0 8,3 0 8,7-4 5,14-5 0,11-7 0,14-5 1,8-6 0,7-3 0,6-3 0,7-2-1,13-9-1,22-12-2,22-13-3,23-12-2,14-5-3,10 3-2,10 3-2,9 4-2,2 5-3,-2 10-3,-3 10-4,-3 9-3,-6 9-4,-5 9-6,-7 10-6,-5 10-5,-9 7-8,-9 6-10,-10 7-11,-8 6-9,-12 3-6,-12 0-2,-13 0-1,-12 0-1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6:53"/>
    </inkml:context>
    <inkml:brush xml:id="br0">
      <inkml:brushProperty name="width" value="0.04578" units="cm"/>
      <inkml:brushProperty name="height" value="0.04578" units="cm"/>
      <inkml:brushProperty name="color" value="#00BFF3"/>
    </inkml:brush>
  </inkml:definitions>
  <inkml:trace contextRef="#ctx0" brushRef="#br0">65350 56600 480,'23'-69'24,"-3"13"-2,-3 12-3,-2 13-2,-5 12 4,-2 13 9,-3 12 10,-3 13 9,-7 6 1,-9 0-11,-10 0-8,-8 0-11,-8 3-5,-2 6-3,-3 7-2,-3 6-2,-6 4-2,-5 4-2,-7 3-2,-5 3-1,-6 1-1,-3 1 0,-3-1 1,-2 1 0,-1-1 0,3 1 0,3-1 0,4 1 0,1-3-1,0-2-1,0-3-1,0-3-1,1-4 0,4-3 0,3-3 2,3-2 0,3-3 0,3 1-1,3-1 0,4 1-2,1 1 0,0 3 1,0 3 1,0 4 0,3-1 0,6-3 0,7-3 1,6-2-1,3-3 1,0 1 0,0-1 0,0 1-1,6-3 2,13-2 2,12-3 3,13-3 2,13-4 1,17-3 0,15-3 1,16-2-1,5-1 2,-2 3-1,-3 3 1,-3 4 0,-2 1-1,0 0 1,0 0-1,0 0-1,1 1-1,4 4-2,3 3-2,3 3-1,4 1-2,7 1 0,6-1 0,7 1 1,2-3-3,1-2-1,-1-3-4,1-3-2,-3-4-3,-2-3-3,-3-3-2,-3-2-4,-7-1 0,-9 3 1,-10 3 1,-8 4 1,-11 1-1,-8 0-5,-10 0-4,-9 0-4,-9 0-5,-5 0-7,-7 0-7,-5 0-6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80700 57400 999,'-68'-24'-43,"17"4"17,15 3 16,16 3 18,9-1 2,3-2-10,3-3-12,4-3-11,2-1-4,4 4 3,3 3 2,3 3 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1"/>
    </inkml:context>
    <inkml:brush xml:id="br0">
      <inkml:brushProperty name="width" value="0.03497" units="cm"/>
      <inkml:brushProperty name="height" value="0.03497" units="cm"/>
      <inkml:brushProperty name="color" value="#00BFF3"/>
    </inkml:brush>
  </inkml:definitions>
  <inkml:trace contextRef="#ctx0" brushRef="#br0">80700 56200 629,'-46'-2'-40,"10"-3"13,10-3 11,9-2 12,2-1 9,-2 3 7,-3 3 5,-3 4 8,8-1 8,23-3 12,22-3 11,22-2 12,13-1-2,7 3-17,6 3-15,7 4-16,5 1-8,7 0-3,6 0-1,7 0-1,0 0-3,-2 0-4,-3 0-2,-3 0-4,-4-2-2,-3-3-3,-3-3-2,-2-2-2,-9-1-4,-12 3-2,-13 3-4,-12 4-3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1"/>
    </inkml:context>
    <inkml:brush xml:id="br0">
      <inkml:brushProperty name="width" value="0.03269" units="cm"/>
      <inkml:brushProperty name="height" value="0.03269" units="cm"/>
      <inkml:brushProperty name="color" value="#00BFF3"/>
    </inkml:brush>
  </inkml:definitions>
  <inkml:trace contextRef="#ctx0" brushRef="#br0">81750 56400 673,'-44'12'37,"13"26"4,12 24 4,13 26 2,6 10-1,0-3-10,0-3-7,0-2-10,-2-6-6,-3-6-4,-3-6-4,-2-6-6,-5 4-2,-2 16-1,-3 15-3,-3 17-1,-2 8-3,0 4-5,0 3-5,0 3-6,1-7 0,4-15 1,3-15 3,3-16 3,4-15 1,7-11 3,6-14 2,7-11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2"/>
    </inkml:context>
    <inkml:brush xml:id="br0">
      <inkml:brushProperty name="width" value="0.04456" units="cm"/>
      <inkml:brushProperty name="height" value="0.04456" units="cm"/>
      <inkml:brushProperty name="color" value="#00BFF3"/>
    </inkml:brush>
  </inkml:definitions>
  <inkml:trace contextRef="#ctx0" brushRef="#br0">83900 55300 493,'-38'-58'53,"26"34"-2,24 35-2,26 35-2,10 21-4,-3 9-5,-3 10-5,-2 10-6,-6 7-3,-6 6-2,-6 7-2,-6 6-3,-6 4-1,-2 4-1,-3 3-2,-3 3-1,-6 18-2,-5 35-3,-7 35-2,-5 34-2,-6 4-1,-3-24-3,-3-26 0,-2-24-2,-5-13-3,-2 0-5,-3 0-4,-3 0-4,-1-7-4,4-11-3,3-14-3,3-11-3,4-17-1,7-18 3,6-19 2,7-18 3,4-20-2,3-18-3,3-19-5,4-18-4,1-14 2,0-5 5,0-7 7,0-5 5,0-4 4,0 0 1,0 0 0,0 0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3"/>
    </inkml:context>
    <inkml:brush xml:id="br0">
      <inkml:brushProperty name="width" value="0.03928" units="cm"/>
      <inkml:brushProperty name="height" value="0.03928" units="cm"/>
      <inkml:brushProperty name="color" value="#F2395B"/>
    </inkml:brush>
  </inkml:definitions>
  <inkml:trace contextRef="#ctx0" brushRef="#br0">25753 43186 560,'15'-28'2,"-3"7"4,-1 7 4,-2 7 4,-1 4 4,0 2 3,0 2 4,-1 2 4,0 2-2,-2 4-5,-2 2-6,-2 3-5,-1 4-5,0 5-4,0 5-4,0 5-3,-1 0-3,0-2-2,-2-3-1,0-3-1,-1-3-2,-2-3 0,0-3 0,-1-2-1,-1-5-2,2-5-1,1-4-3,0-5-1,2-5 1,0-2 2,2-3 3,1-3 3,0-1 3,1 2 3,2 3 5,0 1 2,1 5 5,0 8 6,0 8 4,0 8 6,-2 3 0,-2 1-5,-4-1-5,-2 1-4,-2-1-3,1-3-1,-1-1 0,0-2-2,2-5-3,6-7-4,4-6-4,6-7-6,1-3 1,1 4 5,0 3 4,0 3 6,-1 1 2,-1 2 3,-1 0 1,0 2 2,-3 1 0,-1 4 0,-2 2-1,-2 3-1,-2 3-1,-2 0-2,-2 1-2,-1 1-1,-3 0-1,0-1 0,-1-1 1,-1 0 0,-2-1 0,0-1 0,-1 1 0,-1 0-1,-1-1 0,-2-1-1,0 0-1,-1-2-1,0-1 3,1-1 7,1 0 6,1-2 7,6-1 9,12-4 10,12-2 10,11-3 10,7-2-2,1 0-12,1 0-14,0 0-14,0 1-7,-5 2-1,-4 3-3,-3 1-2,-2 1-1,1 0 0,1 0-2,1 0 0,-1 0-1,-1 0 1,-3 0 1,-1 0 1,-2 0 0,-1 0 2,-1 0 1,0 0 1,-5 0-14,-6 0-32,-8 0-31,-6 0-32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2"/>
    </inkml:context>
    <inkml:brush xml:id="br0">
      <inkml:brushProperty name="width" value="0.03509" units="cm"/>
      <inkml:brushProperty name="height" value="0.03509" units="cm"/>
      <inkml:brushProperty name="color" value="#00BFF3"/>
    </inkml:brush>
  </inkml:definitions>
  <inkml:trace contextRef="#ctx0" brushRef="#br0">83950 55550 626,'21'-229'3,"-5"45"6,-7 43 6,-5 45 5,-4 36 7,0 32 6,0 31 6,0 32 6,-5 25 0,-9 23-7,-10 22-7,-8 22-7,-8 8-5,-2-2-6,-3-3-4,-3-3-5,-2-4-6,0-3-3,0-3-5,0-2-5,1-8-4,4-8-6,3-10-5,3-9-5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2"/>
    </inkml:context>
    <inkml:brush xml:id="br0">
      <inkml:brushProperty name="width" value="0.03632" units="cm"/>
      <inkml:brushProperty name="height" value="0.03632" units="cm"/>
      <inkml:brushProperty name="color" value="#00BFF3"/>
    </inkml:brush>
  </inkml:definitions>
  <inkml:trace contextRef="#ctx0" brushRef="#br0">84050 54750 605,'71'1'2,"-5"4"5,-7 3 4,-5 3 4,-4 6 7,0 9 7,0 10 8,0 10 9,1 7 1,4 6-4,3 7-3,3 6-5,-1 3-6,-2 0-9,-3 0-10,-3 0-9,-1-2-8,4-3-10,3-3-9,3-2-8,-5-6-3,-12-6 5,-13-6 6,-12-6 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3"/>
    </inkml:context>
    <inkml:brush xml:id="br0">
      <inkml:brushProperty name="width" value="0.04175" units="cm"/>
      <inkml:brushProperty name="height" value="0.04175" units="cm"/>
      <inkml:brushProperty name="color" value="#00BFF3"/>
    </inkml:brush>
  </inkml:definitions>
  <inkml:trace contextRef="#ctx0" brushRef="#br0">88050 56600 526,'25'-69'3,"0"13"7,0 12 5,0 13 7,1 9 4,4 6 2,3 7 2,3 6 3,-1 10-1,-2 17-5,-3 15-4,-3 16-4,-2 10-3,0 7 0,0 6-1,0 7 0,0 8-3,0 14-3,0 11-3,0 14-4,-4 5-2,-5 1-1,-7-1-2,-5 1-1,-4-6-1,0-8 1,0-10 0,0-9 0,-2-9 1,-3-5 0,-3-7 0,-2-5 1,13-29-1,31-50 0,32-50-1,31-50-2,15-30 1,1-9 1,-1-10 1,1-8 1,-1-6 0,1 1 2,-1-1 0,1 1 2,-7 7-1,-12 16-1,-13 15-2,-12 17-1,-12 10-1,-8 6 0,-10 7-2,-9 6 0,-10 3-1,-9 0 1,-10 0 1,-8 0 0,-11 3 2,-8 6 1,-10 7 1,-9 6 3,-4 7 1,4 10 2,3 10 2,3 9 1,-1 6 1,-2 3-1,-3 3 0,-3 4 0,-1 2-1,4 4 0,3 3-1,3 3 1,4 6-1,7 9 0,6 10-1,7 10 1,5 5 1,7 4 0,6 3 0,7 3 1,4 1 1,3 1 0,3-1 1,4 1 1,5-1-1,10 1 0,10-1-1,9 1-1,4-1-1,1 1-1,-1-1-2,1 1-1,-1-3-2,1-2-6,-1-3-5,1-3-4,-3-1-7,-2 4-5,-3 3-6,-3 3-7,-2-1-4,0-2-1,0-3-3,0-3-2,-4-7 2,-5-9 3,-7-10 4,-5-8 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3"/>
    </inkml:context>
    <inkml:brush xml:id="br0">
      <inkml:brushProperty name="width" value="0.04531" units="cm"/>
      <inkml:brushProperty name="height" value="0.04531" units="cm"/>
      <inkml:brushProperty name="color" value="#00BFF3"/>
    </inkml:brush>
  </inkml:definitions>
  <inkml:trace contextRef="#ctx0" brushRef="#br0">92600 55350 485,'-21'-86'8,"10"28"17,10 28 17,9 29 17,7 18 2,7 9-10,6 10-10,7 10-11,-1 8-5,-6 10-2,-6 10-2,-6 9-1,-4 10-2,1 14-2,-1 11-1,1 14-2,-1-1-2,1-12 0,-1-13-2,1-12-1,-3-5-3,-2 3-2,-3 3-4,-3 4-3,-4 18-3,-3 34-3,-3 35-2,-2 35-3,-5 8-1,-2-15-2,-3-15 0,-3-16-2,-1-16-3,4-16-7,3-15-6,3-15-7,1-15-2,1-12 2,-1-13 2,1-12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4"/>
    </inkml:context>
    <inkml:brush xml:id="br0">
      <inkml:brushProperty name="width" value="0.03409" units="cm"/>
      <inkml:brushProperty name="height" value="0.03409" units="cm"/>
      <inkml:brushProperty name="color" value="#00BFF3"/>
    </inkml:brush>
  </inkml:definitions>
  <inkml:trace contextRef="#ctx0" brushRef="#br0">92900 54850 645,'-47'-127'9,"6"47"19,7 47 19,6 48 19,1 33 1,-3 22-14,-3 22-16,-2 23-14,-3 5-10,1-9-5,-1-10-4,1-8-6,-6 0-4,-8 14-5,-10 11-6,-9 14-5,-2-4-5,6-19-4,7-18-6,6-19-4,6-15-3,6-8 0,7-10-2,6-9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04"/>
    </inkml:context>
    <inkml:brush xml:id="br0">
      <inkml:brushProperty name="width" value="0.04203" units="cm"/>
      <inkml:brushProperty name="height" value="0.04203" units="cm"/>
      <inkml:brushProperty name="color" value="#00BFF3"/>
    </inkml:brush>
  </inkml:definitions>
  <inkml:trace contextRef="#ctx0" brushRef="#br0">93050 55000 523,'29'25'85,"10"0"-10,10 0-12,9 0-12,9 4-7,9 10-6,10 10-4,10 9-4,4 6-7,0 3-5,0 3-7,0 4-6,-4-3-7,-5-5-6,-7-7-7,-5-5-6,-9-8-3,-9-5 2,-10-7 0,-8-5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11"/>
    </inkml:context>
    <inkml:brush xml:id="br0">
      <inkml:brushProperty name="width" value="0.03914" units="cm"/>
      <inkml:brushProperty name="height" value="0.03914" units="cm"/>
      <inkml:brushProperty name="color" value="#00BFF3"/>
    </inkml:brush>
  </inkml:definitions>
  <inkml:trace contextRef="#ctx0" brushRef="#br0">11500 18450 562,'-46'1'-1,"10"4"6,10 3 7,9 3 6,7-11 5,7-25 3,6-25 2,7-25 3,4-10-2,3 7-6,3 6-6,4 7-6,2 2-3,4 1-2,3-1 1,3 1-2,3 1 0,3 3-1,3 3-2,4 4-1,1-1 0,0-3 0,0-3-1,0-2 1,1-3-1,4 1 1,3-1-1,3 1 0,-1 1 0,-2 3 0,-3 3 0,-3 4-1,-6 4 0,-5 6 0,-7 7 1,-5 6-1,-3 1 1,4-3 0,3-3-1,3-2 0,1-3 0,1 1 1,-1-1 0,1 1 2,1-3 0,3-2 0,3-3 1,4-3 0,-1-1 0,-3 4 1,-3 3-1,-2 3 0,0-1 0,7-2 0,6-3 0,7-3 0,2-2-1,1 0 0,-1 0 0,1 0-2,-1 0 1,1 0-1,-1 0-1,1 0 1,1 0-1,3 0 0,3 0 0,4 0 0,-3 0 0,-5 0 0,-7 0 0,-5 0 1,-4 1-1,0 4 1,0 3 0,0 3 0,-4 4 0,-5 7 1,-7 6-1,-5 7 0,0-3 0,10-8 1,10-10 1,9-9 0,2-5 0,-2 0 0,-3 0 0,-3 0 0,-2 0 0,0 0 0,0 0 0,0 0 0,1 0 0,4 0 0,3 0-1,3 0 0,1 0 0,1 0 0,-1 0 1,1 0 0,-3 0 0,-2 0 0,-3 0 0,-3 0 0,-2 3-1,0 6 0,0 7 0,0 6-1,-2 3 1,-3 0-1,-3 0 0,-2 0 0,-1 0-1,3 0 1,3 0-1,4 0 0,-1 0 0,-3 0 0,-3 0 1,-2 0 0,-3 1-1,1 4 1,-1 3 0,1 3 0,1-1 0,3-2 0,3-3-1,4-3 1,2-2 0,4 0 0,3 0 0,3 0-1,1 0 1,1 0 0,-1 0 0,1 0-1,-3 0 1,-2 0 0,-3 0 1,-3 0-1,-4 0 1,-3 0-1,-3 0 1,-2 0-1,-3 1 0,1 4 0,-1 3 0,1 3 0,-1-1 0,1-2 0,-1-3-1,1-3 0,-3-1-1,-2 4 2,-3 3-1,-3 3 1,-10 3-2,-16 3-3,-15 3-5,-15 4-3,-7 2-1,3 4 2,3 3 2,4 3 3,-4 4 0,-9 7-1,-10 6 0,-8 7 0,-8 2-1,-2 1 1,-3-1 0,-3 1 1,-2 1 0,0 3 1,0 3 2,0 4 1,0-1 0,0-3 1,0-3-1,0-2 0,1-1 1,4 3 1,3 3 1,3 4 0,1-1 1,1-3-1,-1-3 0,1-2-1,-3-1 0,-2 3 0,-3 3 1,-3 4 0,-2 2 0,0 4 1,0 3-1,0 3 0,0 1 1,0 1-1,0-1 0,0 1 1,1-1-1,4 1 0,3-1 0,3 1 1,1-1-1,1 1 0,-1-1 0,1 1 0,-3 1 1,-2 3-1,-3 3 0,-3 4 1,-2-1 0,0-3-1,0-3 1,0-2-1,0-1 0,0 3 0,0 3-1,0 4 0,0-1 0,0-3 0,0-3 0,0-2 1,1-1-1,4 3 1,3 3-1,3 4 1,-2 2-1,-6 4 1,-6 3 0,-6 3 0,-2 3 0,3 3 1,3 3-1,4 4 0,-1 1 0,-3 0 0,-3 0 0,-2 0 1,-1-2 0,3-3-1,3-3 1,4-2-1,4-6 0,6-6 1,7-6 0,6-6 1,4-9 0,4-8 0,3-10 0,3-9 0,1-5 0,1 0 1,-1 0-1,1 0 0,1-2 1,3-3-1,3-3 0,4-2 0,5-9 2,10-12 5,10-13 5,9-12 5,6-5 1,3 3-5,3 3-3,4 4-4,-1 1-2,-3 0-2,-3 0-2,-2 0 0,6-10-1,20-18 1,18-19-1,20-18 2,11-17-1,7-11 1,6-14 1,7-11 1,4-6-1,3 4 1,3 3-1,4 3 0,1 4 0,0 7 0,0 6 1,0 7 0,1 4-1,4 3-1,3 3-1,3 4-1,-2 2-1,-6 4 1,-6 3 0,-6 3 0,-6 3 1,-2 3-1,-3 3 0,-3 4-1,-6-1 0,-5-3 1,-7-3-1,-5-2 2,-4-1 0,0 3 1,0 3 1,0 4 2,1-3 0,4-5-1,3-7 0,3-5-1,-1-3 0,-2 4-1,-3 3 0,-3 3 0,-2 6-1,0 9 0,0 10-1,0 10-1,-2 4 1,-3 0-1,-3 0 1,-2 0 1,-5 3-2,-2 6 0,-3 7-3,-3 6-1,-2 3 0,0 0 0,0 0 0,0 0 1,-2 1 1,-3 4 0,-3 3 0,-2 3 1,-1-1 0,3-2 1,3-3-1,4-3 1,1-1 1,0 4-1,0 3 0,0 3 1,0-1-1,0-2 1,0-3-1,0-3 1,-2-1-1,-3 4 0,-3 3 0,-2 3 0,-3-1 0,1-2-1,-1-3 0,1-3 0,1-1-1,3 4 0,3 3 0,4 3-1,-10 1-3,-22 1-8,-22-1-6,-21 1-8,-15 4-1,-6 9 2,-6 10 2,-6 10 3,-4 5 3,1 4 4,-1 3 3,1 3 4,-4 1 3,-6 1 1,-6-1 1,-6 1 2,-6-1 1,-2 1 1,-3-1 0,-3 1 1,-2 1 1,0 3-2,0 3 0,0 4 0,1 2-1,4 4 0,3 3 0,3 3 1,-1 1 0,-2 1 0,-3-1-1,-3 1 1,-2 1 0,0 3 0,0 3-1,0 4 0,1 1 0,4 0 0,3 0 0,3 0 0,1 0 0,1 0 1,-1 0 0,1 0 0,1 1 0,3 4 1,3 3-1,4 3 0,-1-1 0,-3-2 0,-3-3 1,-2-3-1,-5 4 0,-2 13 0,-3 12 0,-3 13 0,-4 7-1,-3 4 0,-3 3 1,-2 3-1,-3-1 0,1-2 0,-1-3-1,1-3 1,-1-2 0,1 0 0,-1 0 0,1 0-1,-1-2 1,1-3 0,-1-3-1,1-2 0,-1-6 0,1-6-2,-1-6-1,1-6-1,7-9-2,16-8-3,15-10-2,17-9-4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19"/>
    </inkml:context>
    <inkml:brush xml:id="br0">
      <inkml:brushProperty name="width" value="0.03657" units="cm"/>
      <inkml:brushProperty name="height" value="0.03657" units="cm"/>
      <inkml:brushProperty name="color" value="#00BFF3"/>
    </inkml:brush>
  </inkml:definitions>
  <inkml:trace contextRef="#ctx0" brushRef="#br0">55250 45850 601,'-40'-24'44,"23"4"4,22 3 4,22 3 6,18-2-4,16-6-10,15-6-10,17-6-11,7-4-8,0 1-2,0-1-5,0 1-3,-4 2-4,-5 7-4,-7 6-4,-5 7-3,-6 4-3,-3 3-1,-3 3-3,-2 4-1,-6 1-1,-6 0 1,-6 0-1,-6 0 2,-6 1-2,-2 4-2,-3 3-4,-3 3-1,-4 3-5,-3 3-5,-3 3-5,-2 4-5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19"/>
    </inkml:context>
    <inkml:brush xml:id="br0">
      <inkml:brushProperty name="width" value="0.03357" units="cm"/>
      <inkml:brushProperty name="height" value="0.03357" units="cm"/>
      <inkml:brushProperty name="color" value="#00BFF3"/>
    </inkml:brush>
  </inkml:definitions>
  <inkml:trace contextRef="#ctx0" brushRef="#br0">56350 45850 655,'-50'1'4,"0"4"8,0 3 8,0 3 8,6 12 6,13 22 4,12 22 3,13 23 4,6 13-2,0 6-10,0 7-9,0 6-8,0 4-9,0 4-8,0 3-8,0 3-8,0-2-5,0-6-2,0-6-4,0-6-3,0-7-1,0-6 1,0-6 1,0-6 1,1-12 0,4-15-4,3-15-2,3-16-2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0"/>
    </inkml:context>
    <inkml:brush xml:id="br0">
      <inkml:brushProperty name="width" value="0.03355" units="cm"/>
      <inkml:brushProperty name="height" value="0.03355" units="cm"/>
      <inkml:brushProperty name="color" value="#00BFF3"/>
    </inkml:brush>
  </inkml:definitions>
  <inkml:trace contextRef="#ctx0" brushRef="#br0">58100 45250 655,'0'-71'0,"0"10"6,0 10 6,0 9 6,0 18 6,0 29 6,0 28 6,0 28 6,-7 18-1,-11 10-9,-14 10-9,-11 9-9,-9 6-6,-3 3-2,-3 3-3,-2 4-2,0 1-3,7 0-3,6 0-4,7 0-4,5-8-3,7-16-2,6-15-3,7-15-2,8-29-1,14-41-2,11-40 0,14-40-1,3-15 4,-2 13 9,-3 12 9,-3 13 9,-2 23 11,0 34 12,0 35 11,0 35 13,-5 24 1,-9 16-12,-10 15-11,-8 17-10,-4-4-8,3-22-3,3-22-3,4-21-4,-3-10-2,-5 3-2,-7 3-4,-5 4-2,-1-3-4,6-5-7,7-7-7,6-5-6,6-11-7,6-11-6,7-14-8,6-11-6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4"/>
    </inkml:context>
    <inkml:brush xml:id="br0">
      <inkml:brushProperty name="width" value="0.03468" units="cm"/>
      <inkml:brushProperty name="height" value="0.03468" units="cm"/>
      <inkml:brushProperty name="color" value="#F2395B"/>
    </inkml:brush>
  </inkml:definitions>
  <inkml:trace contextRef="#ctx0" brushRef="#br0">23610 38011 634,'-8'-13'32,"0"4"-3,1 6-1,-1 5-2,-2 4-3,-2 7-4,-3 6-4,-3 5-4,-2 6-2,-1 5-2,-1 4-1,-1 6-1,-2 2-2,-1 0-2,-3 0-2,-1 0-3,-3 0 1,-1 2-1,-2 0 2,-2 1 1,0-1 0,1-4-1,3-4 0,2-3 0,2-5 1,3-2 1,3-3 2,3-3 2,3-4 1,2-3 0,4-4 0,3-4 1,4-5-2,6-5-1,6-4-2,6-5-2,4-4-1,5 0 0,3-1 0,5-1 1,1 0-1,0 3 1,1 1-1,-1 2 0,1 2 1,1 2 0,1 2 0,0 2 1,1 3 0,-1 2 0,-1 4 0,-1 2 0,-1 2-1,0-1-1,1 1-2,-1 0-1,0 0-2,1-1 2,-1 1 1,0 0 0,0-1 2,-1-3-1,-1-1 2,-1-2-1,-2-1 2,-1 0-1,-3 0 1,-1 0 1,-2-1 0,-3-1 1,-1 0 0,-2-1 1,-2-1 2,-1 0 0,0 0 3,-2 0 0,-1-2 2,-2 0 0,-3-3 1,0-2 0,-2-2 1,0-2-1,0-2-1,0-1 0,-2-2-1,0-1 1,-3-2-1,-2 1 1,-1-3-1,0-2 0,0-1-2,1-2-1,-2-3-1,-2-3-2,-2-3-1,-1-2-3,-2-3-4,0 1-6,1 0-5,-1 0-6,0-3-3,-2-4-2,0-6-1,-1-4-2,1-2-2,3 3-2,3 1-4,3 2-4,1 6 2,0 10 4,0 10 5,0 9 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1"/>
    </inkml:context>
    <inkml:brush xml:id="br0">
      <inkml:brushProperty name="width" value="0.03843" units="cm"/>
      <inkml:brushProperty name="height" value="0.03843" units="cm"/>
      <inkml:brushProperty name="color" value="#00BFF3"/>
    </inkml:brush>
  </inkml:definitions>
  <inkml:trace contextRef="#ctx0" brushRef="#br0">58300 45750 572,'28'-74'3,"6"4"4,7 3 6,6 3 5,4 4 3,4 7 2,3 6 3,3 7 2,1 5-1,1 7-2,-1 6-4,1 7-2,-4 2-5,-6 1-7,-6-1-8,-6 1-8,-7 5-8,-6 14-10,-6 11-10,-6 14-10,-9 3-2,-8-2 5,-10-3 6,-9-3 6,-7-4 5,-3-3 6,-3-3 6,-2-2 6,-1-3 4,3 1 1,3-1 1,4 1 1,1-3 3,0-2 5,0-3 4,0-3 6,1-1 2,4 4 0,3 3 0,3 3 1,1 7 4,1 14 6,-1 11 8,1 14 8,-1 10 0,1 9-3,-1 10-5,1 10-3,-4 8-5,-6 10-5,-6 10-5,-6 9-5,-4 7-3,1 7-1,-1 6-2,1 7-2,2-6-3,7-15-5,6-15-5,7-16-4,5-18-9,7-18-14,6-19-12,7-18-13,4-25-1,3-27 13,3-28 13,4-28 11,4-20 10,6-8 4,7-10 6,6-9 4,3-5 5,0 0 6,0 0 4,0 0 4,1 3 3,4 6-2,3 7-2,3 6 0,1 7-1,1 10 2,-1 10 2,1 9 2,-3 7 0,-2 7-2,-3 6-2,-3 7-2,-4 5-10,-3 7-20,-3 6-20,-2 7-19,-12 2-9,-19 1 4,-18-1 4,-19 1 4,-8-1 8,3 1 12,3-1 13,4 1 12,2 4 13,4 9 13,3 10 15,3 10 12,4 8 5,7 10-6,6 10-4,7 9-6,5 9-5,7 9-4,6 10-3,7 10-4,4 5-4,3 4-2,3 3-3,4 3-3,2 3-4,4 3-5,3 3-7,3 4-6,1-4-6,1-9-7,-1-10-5,1-8-7,-4-11-6,-6-8-4,-6-10-4,-6-9-4,-7-10 2,-6-9 11,-6-10 9,-6-8 11,-4-6 5,1 1 0,-1-1 1,1 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1"/>
    </inkml:context>
    <inkml:brush xml:id="br0">
      <inkml:brushProperty name="width" value="0.03229" units="cm"/>
      <inkml:brushProperty name="height" value="0.03229" units="cm"/>
      <inkml:brushProperty name="color" value="#00BFF3"/>
    </inkml:brush>
  </inkml:definitions>
  <inkml:trace contextRef="#ctx0" brushRef="#br0">59250 47200 681,'-49'0'0,"4"0"0,3 0 0,3 0 0,3 0 0,3 0 0,3 0 0,4 0 0,7 9 8,13 19 17,12 19 16,13 19 17,10 9 2,10 0-11,10 0-13,9 0-11,6-2-11,3-3-11,3-3-12,4-2-10,-4-8-9,-9-8-6,-10-10-7,-8-9-6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3"/>
    </inkml:context>
    <inkml:brush xml:id="br0">
      <inkml:brushProperty name="width" value="0.02893" units="cm"/>
      <inkml:brushProperty name="height" value="0.02893" units="cm"/>
      <inkml:brushProperty name="color" value="#00BFF3"/>
    </inkml:brush>
  </inkml:definitions>
  <inkml:trace contextRef="#ctx0" brushRef="#br0">63250 45300 760,'101'-71'53,"4"10"-7,3 10-9,3 9-6,4 4-7,7 1-5,6-1-6,7 1-4,-1 1-4,-6 3-2,-6 3-4,-6 4-2,-15 2-4,-21 4-8,-22 3-8,-22 3-6,-15 7-5,-5 14 0,-7 11-1,-5 14-1,-12 8 1,-16 7 2,-15 6 3,-15 7 2,-9 0 3,1-2 6,-1-3 6,1-3 5,4-7 3,9-9 1,10-10 1,10-8 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4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63900 45550 682,'-91'21'0,"19"-5"0,19-7 0,19-5 0,10 0 4,4 10 8,3 10 9,3 9 8,-1 9 2,-2 9-3,-3 10-5,-3 10-4,-1 2-3,4-3-3,3-3-3,3-2-4,1-8-3,1-8-6,-1-10-5,1-9-5,7-10-2,16-9-1,15-10 0,17-8-1,16-18 2,19-25 1,19-25 3,19-25 2,7-11 1,-3 3 1,-3 3 1,-2 4 0,-8 7 2,-8 13 0,-10 12 0,-9 13 2,-10 10 2,-9 10 4,-10 10 4,-8 9 4,-14 13 2,-15 20-2,-15 18-2,-16 20-1,-15 10-3,-11 3-3,-14 3-3,-11 4-4,-6-1-2,4-3 0,3-3 0,3-2 0,1-1 0,1 3 1,-1 3 0,1 4 1,1-1 0,3-3 1,3-3 1,4-2 2,5-8 0,10-8 1,10-10 1,9-9 1,15-16 1,22-22 0,22-22 0,23-21 0,13-18 0,6-12-1,7-13-1,6-12 0,-1-2-2,-5 9 0,-7 10-1,-5 10 0,-11 10-1,-11 13 1,-14 12 0,-11 13 1,-11 6-2,-5 0-2,-7 0-5,-5 0-2,-8 0-2,-5 0-2,-7 0 1,-5 0-1,-4-4-1,0-5 2,0-7 0,0-5 1,0-8 2,0-5 2,0-7 3,0-5 2,0-6 2,0-3 0,0-3 1,0-2 0,1 0 2,4 7 4,3 6 4,3 7 4,-1 5 3,-2 7 2,-3 6 1,-3 7 3,-1 10 1,4 16 3,3 15 3,3 17 1,1 19 0,1 26-3,-1 24-4,1 26-3,-3 13-4,-2 4-1,-3 3-3,-3 3-2,1 4-2,6 7-2,7 6-2,6 7-2,3 4 0,0 3 0,0 3 1,0 4 1,0-7-3,0-16-4,0-15-5,0-15-5,3-15-3,6-12-1,7-13-3,6-12-1,4-13-1,4-12 3,3-13 1,3-12 3,1-9 0,1-2 2,-1-3 0,1-3 1,2-7 0,7-9 0,6-10 1,7-8-1,-3-6 1,-8 1 0,-10-1 0,-9 1 1,-7 2 2,-3 7 7,-3 6 6,-2 7 6,-9 2 0,-12 1-5,-13-1-7,-12 1-5,-12 1-3,-8 3-3,-10 3-1,-9 4-3,-9 2 1,-5 4 1,-7 3 1,-5 3 2,-6-2 1,-3-6 2,-3-6 2,-2-6 2,-5-4 3,-2 1 2,-3-1 3,-3 1 3,1-1 0,6 1 1,7-1-1,6 1 0,9 1 3,13 3 6,12 3 6,13 4 6,13 13 4,17 26 1,15 24 2,16 26 0,15 12-1,16 0-3,15 0-5,17 0-3,10-2-4,6-3-2,7-3-2,6-2-3,6-6-4,6-6-3,7-6-4,6-6-5,6-10-2,6-12-3,7-13-2,6-12-1,1-13-4,-3-12-2,-3-13-4,-2-12-2,-5-13-2,-2-12 2,-3-13 1,-3-12 1,-2-9-1,0-2-4,0-3-4,0-3-5,-11 5 2,-22 17 5,-22 15 5,-21 16 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5"/>
    </inkml:context>
    <inkml:brush xml:id="br0">
      <inkml:brushProperty name="width" value="0.03265" units="cm"/>
      <inkml:brushProperty name="height" value="0.03265" units="cm"/>
      <inkml:brushProperty name="color" value="#00BFF3"/>
    </inkml:brush>
  </inkml:definitions>
  <inkml:trace contextRef="#ctx0" brushRef="#br0">66200 44950 673,'6'-47'2,"13"6"5,12 7 4,13 6 5,4 4 2,-3 4 1,-3 3 1,-2 3 1,0 3 0,7 3-1,6 3 0,7 4-2,0 1-1,-2 0-2,-3 0-1,-3 0-1,-6 3-9,-5 6-14,-7 7-16,-5 6-15,-14 6-4,-18 6 4,-19 7 5,-18 6 5,-12 3 4,-3 0 3,-3 0 3,-2 0 2,-5-2 2,-2-3 2,-3-3 0,-3-2 2,-1-3 3,4 1 5,3-1 6,3 1 4,6-6 3,9-8-3,10-10-1,10-9-2,14-9 4,23-5 11,22-7 10,22-5 12,10-4 2,1 0-6,-1 0-6,1 0-5,-6 1-5,-8 4-3,-10 3-2,-9 3-4,-7 6-3,-3 9-1,-3 10-2,-2 10-2,-11 11-1,-15 17-2,-15 15-2,-16 16-1,-12 5-1,-5-2 0,-7-3 0,-5-3 1,0-2-1,10 0 1,10 0 1,9 0 0,4-5 1,1-9 0,-1-10 1,1-8 1,10-12 0,22-12-2,22-13-1,23-12-1,13-15-1,6-15 2,7-15 1,6-16 1,3-5 2,0 6 2,0 7 2,0 6 2,-5 6 1,-9 6-1,-10 7-2,-8 6-1,-9 9-2,-6 13-1,-6 12-3,-6 13-2,-6 7 0,-2 4-2,-3 3 0,-3 3 0,-1 1-2,4 1-3,3-1-2,3 1-3,-4-1-1,-8 1-1,-10-1 1,-9 1 0,-4-4 1,4-6 5,3-6 2,3-6 4,-8 5 3,-19 20-1,-18 18 1,-19 20 0,-13 10 1,-6 3 0,-6 3 1,-6 4 1,1-1 2,9-3 0,10-3 3,10-2 1,10-9 1,13-12 3,12-13 2,13-12 1,12-10 4,13-6 3,12-6 5,13-6 3,13-9 1,17-8-2,15-10-3,16-9-2,10-9-2,7-5-3,6-7-1,7-5-3,2-6-2,1-3-4,-1-3-2,1-2-4,-6 0-2,-8 7 1,-10 6-1,-9 7 1,-9 5-5,-5 7-9,-7 6-8,-5 7-9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5"/>
    </inkml:context>
    <inkml:brush xml:id="br0">
      <inkml:brushProperty name="width" value="0.03283" units="cm"/>
      <inkml:brushProperty name="height" value="0.03283" units="cm"/>
      <inkml:brushProperty name="color" value="#00BFF3"/>
    </inkml:brush>
  </inkml:definitions>
  <inkml:trace contextRef="#ctx0" brushRef="#br0">66900 46250 670,'-91'-24'9,"19"4"4,19 3 3,19 3 4,12 18 4,6 35 6,7 35 5,6 34 7,3 24-2,0 17-6,0 15-8,0 16-6,1 12-7,4 9-7,3 10-5,3 10-5,-1 11-8,-2 17-7,-3 15-7,-3 16-7,-2-10-2,0-34 5,0-35 4,0-33 6,0-28-3,0-18-7,0-19-8,0-18-8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6"/>
    </inkml:context>
    <inkml:brush xml:id="br0">
      <inkml:brushProperty name="width" value="0.02952" units="cm"/>
      <inkml:brushProperty name="height" value="0.02952" units="cm"/>
      <inkml:brushProperty name="color" value="#00BFF3"/>
    </inkml:brush>
  </inkml:definitions>
  <inkml:trace contextRef="#ctx0" brushRef="#br0">68750 45850 745,'-88'-18'73,"26"17"-16,24 15-14,26 16-16,12 13-9,0 14-4,0 11-3,0 14-3,0 5-4,0 1-5,0-1-4,0 1-5,0-4 0,0-6 1,0-6 2,0-6 1,1-7-4,4-6-13,3-6-13,3-6-11,3-10-5,3-12 6,3-13 6,4-12 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6"/>
    </inkml:context>
    <inkml:brush xml:id="br0">
      <inkml:brushProperty name="width" value="0.03393" units="cm"/>
      <inkml:brushProperty name="height" value="0.03393" units="cm"/>
      <inkml:brushProperty name="color" value="#00BFF3"/>
    </inkml:brush>
  </inkml:definitions>
  <inkml:trace contextRef="#ctx0" brushRef="#br0">68950 44850 648,'23'-63'1,"-3"-24"2,-3-26 2,-2-24 3,-5-1 2,-2 26 4,-3 24 4,-3 26 4,-1 21 3,4 19 1,3 19 3,3 19 1,1 19-1,1 23-3,-1 22-5,1 22-3,1 15-3,3 9-1,3 10-3,4 10-2,-1 13-1,-3 19-3,-3 19-1,-2 19-4,-3 19-1,1 23-5,-1 22-3,1 22-3,-1-1-1,1-21 1,-1-22 1,1-22 2,-1-24-4,1-24-9,-1-26-9,1-24-9,-3-20-4,-2-11 1,-3-14 2,-3-11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6"/>
    </inkml:context>
    <inkml:brush xml:id="br0">
      <inkml:brushProperty name="width" value="0.02701" units="cm"/>
      <inkml:brushProperty name="height" value="0.02701" units="cm"/>
      <inkml:brushProperty name="color" value="#00BFF3"/>
    </inkml:brush>
  </inkml:definitions>
  <inkml:trace contextRef="#ctx0" brushRef="#br0">69200 45800 814,'51'-21'54,"4"10"-11,3 10-10,3 9-9,-1 7-8,-2 7-6,-3 6-5,-3 7-5,-4-1-6,-3-6-8,-3-6-7,-2-6-7,-5-6-4,-2-2 1,-3-3 1,-3-3 2,-2-4-1,0-3 1,0-3 1,0-2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8"/>
    </inkml:context>
    <inkml:brush xml:id="br0">
      <inkml:brushProperty name="width" value="0.03317" units="cm"/>
      <inkml:brushProperty name="height" value="0.03317" units="cm"/>
      <inkml:brushProperty name="color" value="#00BFF3"/>
    </inkml:brush>
  </inkml:definitions>
  <inkml:trace contextRef="#ctx0" brushRef="#br0">70400 44100 663,'46'-132'37,"-5"39"-5,-7 36-3,-5 39-6,-3 24-2,4 13 0,3 12-2,3 13 0,-2 10-2,-6 10-3,-6 10-3,-6 9-4,-4-2-1,1-12-3,-1-13-3,1-12-1,1-10-2,3-6 0,3-6-1,4-6 0,2-6-3,4-2-2,3-3-4,3-3-3,3-10 0,3-16 2,3-15 3,4-15 4,-1-6 1,-3 7 1,-3 6 2,-2 7 0,-5 5 1,-2 7 1,-3 6 1,-3 7 0,-10 15-1,-16 25-3,-15 25-4,-15 25-3,-12 12-2,-6 1 0,-6-1 0,-6 1 0,-2-4 0,3-6 1,3-6 2,4-6 0,2-4 0,4 1-1,3-1 0,3 1-1,-1-4 2,-2-6 3,-3-6 4,-3-6 4,1-6 4,6-2 4,7-3 3,6-3 4,3-2 4,0 0 2,0 0 2,0 0 2,0 4 3,0 10 2,0 10 2,0 9 3,1 6-3,4 3-6,3 3-8,3 4-7,1-4-3,1-9-1,-1-10 0,1-8 0,8-12-5,20-12-10,18-13-8,20-12-9,14-19-5,14-25-1,11-25 1,14-25-1,2-10 2,-6 7 4,-6 6 3,-6 7 3,-6 8 4,-2 14 2,-3 11 4,-3 14 3,-9 8 4,-11 7 6,-14 6 7,-11 7 6,-12 10 3,-9 16-1,-10 15 1,-8 17-1,-14 13-3,-15 13-4,-15 12-6,-16 13-5,-7 7-4,4 4-2,3 3-3,3 3-1,3-2-2,3-6 1,3-6 0,4-6-1,2-6 2,4-2 0,3-3 1,3-3 2,6-9 1,9-11 2,10-14 2,10-11 3,10-15 1,13-16-2,12-15-1,13-15-1,6-15-2,0-12-2,0-13-2,0-12-3,-4-5-2,-5 3-4,-7 3-4,-5 4-3,-8 1-2,-5 0 0,-7 0 2,-5 0 0,-4 1 3,0 4 3,0 3 3,0 3 3,-2 4 2,-3 7 2,-3 6 0,-2 7 1,-3 5 3,1 7 4,-1 6 4,1 7 4,1 15 7,3 25 10,3 25 10,4 25 9,-3 9 1,-5-6-9,-7-6-7,-5-6-8,-3-2-8,4 3-6,3 3-6,3 4-6,9-9-7,16-18-5,15-19-8,17-18-5,10-17-3,6-11 0,7-14 3,6-11 0,1-4 2,-3 6 4,-3 7 3,-2 6 3,-6 6 3,-6 6 4,-6 7 2,-6 6 2,-9 7 3,-8 10 0,-10 10 0,-9 9 2,-10 10-1,-9 14 1,-10 11 1,-8 14-1,-8 3 1,-2-2 0,-3-3 1,-3-3-1,-2-2 2,0 0 2,0 0 1,0 0 3,1-4 1,4-5-2,3-7 1,3-5-2,3-8 1,3-5 2,3-7 1,4-5 1,10-12 2,19-16 1,19-15 1,19-15 2,12-14-1,6-8-3,7-10-2,6-9-4,1-2-2,-3 6 0,-3 7-2,-2 6-1,-5 7 1,-2 10 4,-3 10 2,-3 9 4,-7 12 1,-9 16-1,-10 15-1,-8 17-1,-14 10-2,-15 6-2,-15 7-2,-16 6-3,-12 4-3,-5 4-2,-7 3-4,-5 3-2,-3-2-1,4-6 0,3-6 0,3-6 2,1-6-4,1-2-7,-1-3-7,1-3-7,2-7-2,7-9 3,6-10 2,7-8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6"/>
    </inkml:context>
    <inkml:brush xml:id="br0">
      <inkml:brushProperty name="width" value="0.03155" units="cm"/>
      <inkml:brushProperty name="height" value="0.03155" units="cm"/>
      <inkml:brushProperty name="color" value="#F2395B"/>
    </inkml:brush>
  </inkml:definitions>
  <inkml:trace contextRef="#ctx0" brushRef="#br0">23400 47689 697,'52'-8'107,"-6"-2"-25,-6 0-28,-6-1-25,-4-1-17,-1 0-7,-3 1-7,-1-1-7,-5 4-9,-5 6-8,-6 7-10,-6 8-9,-6 3-2,-4 3 7,-6 2 5,-3 1 7,-4 0 5,2-1 5,1-3 5,1-1 4,-1-1 3,-3 0 1,-3-1 0,-3 1 0,0-2 5,5-3 8,3-3 7,5-2 9,2-4 5,4-2 3,3-3 1,2-4 3,4-1-2,4-2-9,4 0-7,4-1-8,1 0-5,1 2-1,0 3-1,-1 1-2,0 2-3,-3 4-5,-1 2-5,-2 4-5,-2 2-1,-2 5 0,-2 4 1,-2 3 1,-3 3 2,-2-1 0,-4 1 1,-2-1 1,-2 0 2,1-1 2,-1-1 3,0-1 2,1-2 2,1-3 2,0-2 3,2-4 1,0-2 3,1-1 3,-1 0 3,0-2 2,2-1 5,4-4 8,4-2 8,4-3 8,3-5-2,3-4-12,4-5-11,2-5-13,2-4-6,1-2-1,1-4 0,1-3-1,0-1-8,-1 2-16,-1 0-16,-1 2-16,-3 1-4,-5 5 8,-4 3 7,-6 5 8,-2 3 6,2 2 5,0 4 5,2 3 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8"/>
    </inkml:context>
    <inkml:brush xml:id="br0">
      <inkml:brushProperty name="width" value="0.03469" units="cm"/>
      <inkml:brushProperty name="height" value="0.03469" units="cm"/>
      <inkml:brushProperty name="color" value="#00BFF3"/>
    </inkml:brush>
  </inkml:definitions>
  <inkml:trace contextRef="#ctx0" brushRef="#br0">70500 47300 634,'25'-66'49,"0"19"-7,0 19-7,0 19-8,3 10-3,6 4 2,7 3 1,6 3 1,9 6-1,13 9-4,12 10-2,13 10-3,10 5-5,10 4-7,10 3-9,9 3-6,1-1-7,-6-2-6,-6-3-6,-6-3-6,-7-4-4,-6-3-3,-6-3-2,-6-2-3,-13-6 0,-19-6 6,-18-6 4,-19-6 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8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80600 45800 789,'-43'-4'3,"17"-5"5,15-7 7,16-5 6,16-4 3,20 0 0,18 0 1,20 0 1,19-2-3,22-3-5,22-3-5,23-2-6,6 2-4,-5 9-2,-7 10-5,-5 10-2,-11 4-3,-11 0-3,-14 0-1,-11 0-2,-14 0-3,-11 0-4,-14 0-2,-11 0-4,-12 1-2,-9 4-1,-10 3-1,-8 3-2,-9 1 3,-6 1 6,-6-1 5,-6 1 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9"/>
    </inkml:context>
    <inkml:brush xml:id="br0">
      <inkml:brushProperty name="width" value="0.02941" units="cm"/>
      <inkml:brushProperty name="height" value="0.02941" units="cm"/>
      <inkml:brushProperty name="color" value="#00BFF3"/>
    </inkml:brush>
  </inkml:definitions>
  <inkml:trace contextRef="#ctx0" brushRef="#br0">82000 45650 747,'-113'3'28,"26"6"0,24 7 0,26 6 0,13 10-2,4 17-3,3 15-3,3 16-4,1 13-2,1 14-1,-1 11-3,1 14 0,1 7-4,3 3-4,3 3-3,4 4-4,-1-4-5,-3-9-5,-3-10-6,-2-8-5,0-17-3,7-21-2,6-22-1,7-22-2,7-16 0,9-9 1,10-10 0,10-8 1,0-6 3,-5 1 6,-7-1 7,-5 1 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9"/>
    </inkml:context>
    <inkml:brush xml:id="br0">
      <inkml:brushProperty name="width" value="0.03782" units="cm"/>
      <inkml:brushProperty name="height" value="0.03782" units="cm"/>
      <inkml:brushProperty name="color" value="#00BFF3"/>
    </inkml:brush>
  </inkml:definitions>
  <inkml:trace contextRef="#ctx0" brushRef="#br0">83600 45100 581,'26'-83'35,"4"34"5,3 35 5,3 35 5,-2 25-1,-6 20-8,-6 18-9,-6 20-8,-4 16-5,1 16 0,-1 15-2,1 17-1,-4 21-2,-6 28-4,-6 28-4,-6 29-4,-7 7-5,-6-12-2,-6-13-5,-6-12-2,-4-16-3,1-19 2,-1-18-1,1-19 1,1-15-3,3-8-8,3-10-8,4-9-7,2-13-3,4-16 3,3-15 2,3-15 2,1-18 3,1-19 1,-1-18 2,1-19 2,-1-12 3,1-2 4,-1-3 5,1-3 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9"/>
    </inkml:context>
    <inkml:brush xml:id="br0">
      <inkml:brushProperty name="width" value="0.02974" units="cm"/>
      <inkml:brushProperty name="height" value="0.02974" units="cm"/>
      <inkml:brushProperty name="color" value="#00BFF3"/>
    </inkml:brush>
  </inkml:definitions>
  <inkml:trace contextRef="#ctx0" brushRef="#br0">83650 44900 739,'23'-93'3,"-3"17"4,-3 15 4,-2 16 6,-6 16 4,-6 20 5,-6 18 4,-6 20 5,-9 14-2,-8 14-8,-10 11-7,-9 14-7,-7 7-5,-3 3 0,-3 3 0,-2 4 0,-1-3-8,3-5-12,3-7-12,4-5-14,5-11-4,10-11 4,10-14 4,9-11 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29"/>
    </inkml:context>
    <inkml:brush xml:id="br0">
      <inkml:brushProperty name="width" value="0.03104" units="cm"/>
      <inkml:brushProperty name="height" value="0.03104" units="cm"/>
      <inkml:brushProperty name="color" value="#00BFF3"/>
    </inkml:brush>
  </inkml:definitions>
  <inkml:trace contextRef="#ctx0" brushRef="#br0">83950 44700 708,'46'0'5,"-5"0"8,-7 0 9,-5 0 9,-1 3 3,6 6-1,7 7-1,6 6-1,1 4-4,-3 4-4,-3 3-4,-2 3-5,-3 3-6,1 3-11,-1 3-8,1 4-10,1-1-4,3-3-1,3-3-1,4-2-1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1"/>
    </inkml:context>
    <inkml:brush xml:id="br0">
      <inkml:brushProperty name="width" value="0.03245" units="cm"/>
      <inkml:brushProperty name="height" value="0.03245" units="cm"/>
      <inkml:brushProperty name="color" value="#00BFF3"/>
    </inkml:brush>
  </inkml:definitions>
  <inkml:trace contextRef="#ctx0" brushRef="#br0">86750 45450 677,'140'-49'29,"-18"4"-4,-19 3-3,-18 3-3,-7 3-3,6 3-3,7 3-2,6 4-3,4-1-3,4-3-4,3-3-5,3-2-3,-10 0-4,-21 7-3,-22 6-2,-22 7-3,-22 8-1,-22 14 1,-22 11 2,-21 14 0,-14 5 4,-2 1 4,-3-1 5,-3 1 4,-2 1 3,0 3 2,0 3 2,0 4 2,0 2 2,0 4 1,0 3 2,0 3 2,4 3-1,10 3-2,10 3-3,9 4-2,7-1-2,7-3 0,6-3-2,7-2 0,2 2-1,1 9 0,-1 10 0,1 10 0,4-4 0,9-16-2,10-15-2,10-15-2,13-14-3,19-8-3,19-10-6,19-9-3,12-13-2,6-16 3,7-15 1,6-15 2,-4-9 2,-11 1 2,-14-1 2,-11 1 2,-11 2 1,-5 7 4,-7 6 2,-5 7 2,-9 4 3,-9 3 2,-10 3 1,-8 4 2,-11 4 1,-8 6-1,-10 7 1,-9 6-1,-13 6-2,-16 6-2,-15 7-3,-15 6-2,-15 12-2,-12 19 0,-13 19-1,-12 19 1,-7 10-1,1 4-2,-1 3 0,1 3-2,-1-1 0,1-2 1,-1-3 1,1-3 0,-1-4 2,1-3 0,-1-3 2,1-2 0,1-6 2,3-6 1,3-6 1,4-6 2,10-9 1,19-8 1,19-10 0,19-9 1,19-9-1,23-5-3,22-7-3,22-5-3,24-8 0,29-5 1,28-7 2,28-5 3,24-11 0,23-11 2,22-14 0,22-11 1,7-3 0,-6 10-1,-6 10-1,-6 9-1,-12 7-2,-15 7-2,-15 6-2,-16 7-1,-16 4-4,-16 3-3,-15 3-3,-15 4-5,-17 1-1,-15 0 0,-15 0 0,-16 0-1,-15-2-3,-11-3-6,-14-3-8,-11-2-6,-9-8 0,-3-8 10,-3-10 8,-2-9 10,-3-9 5,1-5 2,-1-7 1,1-5 2,-3-8 2,-2-5 0,-3-7 0,-3-5 0,-2-4 1,0 0 2,0 0 1,0 0 1,1 3 2,4 6 1,3 7 2,3 6 1,3 7 2,3 10 1,3 10 1,4 9 3,2 6-1,4 3-2,3 3 0,3 4-2,3 10 4,3 19 10,3 19 10,4 19 9,1 23 2,0 28-7,0 28-8,0 29-6,0 29-6,0 31-4,0 32-3,0 31-4,-2 18-3,-3 7-5,-3 6-5,-2 7-5,-3 4-4,1 3-5,-1 3-4,1 4-5,1-15-1,3-31 0,3-31 2,4-31 0,4-31 0,6-27-2,7-28-3,6-28-2,3-26 1,0-21 3,0-22 4,0-22 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2"/>
    </inkml:context>
    <inkml:brush xml:id="br0">
      <inkml:brushProperty name="width" value="0.02649" units="cm"/>
      <inkml:brushProperty name="height" value="0.02649" units="cm"/>
      <inkml:brushProperty name="color" value="#00BFF3"/>
    </inkml:brush>
  </inkml:definitions>
  <inkml:trace contextRef="#ctx0" brushRef="#br0">89500 45600 830,'0'-99'2,"0"4"5,0 3 4,0 3 5,-4 15 3,-5 29 1,-7 28 1,-5 28 1,-8 18-4,-5 10-9,-7 10-8,-5 9-10,2 2-5,13-2-1,12-3-1,13-3-1,12-7-1,13-9-1,12-10-2,13-8-1,2-3 3,-5 7 8,-7 6 8,-5 7 8,-11 11 4,-11 20 0,-14 18-1,-11 20 0,-12 13 0,-9 9 2,-10 10 3,-8 10 1,-1-1 0,9-9 0,10-10-1,10-8-1,5-11-2,4-8 1,3-10-2,3-9 0,3-12 0,3-11-2,3-14-1,4-11-1,4-9-1,6-3-4,7-3-2,6-2-3,4-5-3,4-2-5,3-3-3,3-3-5,1-7-1,1-9-1,-1-10-1,1-8 0,-1-15 0,1-19 0,-1-18 0,1-19-1,1-16 2,3-12 3,3-13 3,4-12 2,-3 6 3,-5 25 2,-7 25 4,-5 25 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3"/>
    </inkml:context>
    <inkml:brush xml:id="br0">
      <inkml:brushProperty name="width" value="0.03751" units="cm"/>
      <inkml:brushProperty name="height" value="0.03751" units="cm"/>
      <inkml:brushProperty name="color" value="#00BFF3"/>
    </inkml:brush>
  </inkml:definitions>
  <inkml:trace contextRef="#ctx0" brushRef="#br0">90250 45300 586,'25'-72'0,"0"6"0,0 7 0,0 6 0,3 4-2,6 4-2,7 3-4,6 3-3,-4 9 4,-11 16 13,-14 15 12,-11 17 12,-12 13 2,-9 13-8,-10 12-7,-8 13-9,-4 4-4,3-3-2,3-3-3,4-2-2,4-6-1,6-6-1,7-6 0,6-6-1,10-7-2,17-6 1,15-6-2,16-6-1,2-6 1,-8-2 2,-10-3 1,-9-3 3,-5-2 0,0 0 2,0 0 1,0 0 1,-5 3 0,-9 6 0,-10 7-1,-8 6 0,-14 9-1,-15 13 0,-15 12-1,-16 13 0,-8 7-1,0 4 0,0 3-1,0 3 0,1 1 0,4 1 1,3-1 1,3 1 0,4-4 2,7-6 1,6-6 1,7-6 1,5-7 1,7-6 0,6-6 0,7-6-1,8-7 1,14-6 0,11-6 1,14-6 0,10-6 0,9-2 1,10-3 0,10-3 0,4-7 0,0-9-2,0-10-2,0-8-2,-2-8-1,-3-2-1,-3-3-2,-2-3-1,-6-1-2,-6 4 1,-6 3 0,-6 3 0,-9 1-1,-8 1 0,-10-1-1,-9 1-1,-7-3 1,-3-2 0,-3-3 1,-2-3 1,-5-2 0,-2 0 2,-3 0 2,-3 0 1,1 3 1,6 6 3,7 7 3,6 6 2,-1 17 4,-5 28 3,-7 28 5,-5 29 3,-6 15 0,-3 3-4,-3 3-4,-2 4-4,-8 2-3,-8 4-5,-10 3-3,-9 3-4,-4-1-4,4-2-3,3-3-3,3-3-3,6-10-2,9-16 0,10-15 2,10-15-1,14-17 1,23-15-2,22-15-1,22-16 0,10-8 2,1 0 6,-1 0 7,1 0 6,-3 3 4,-2 6 6,-3 7 3,-3 6 5,-1 6 1,4 6-1,3 7-1,3 6-1,-1 3 0,-2 0-1,-3 0-1,-3 0-1,-6-4-2,-5-5-3,-7-7-4,-5-5-4,-4-4-3,0 0-2,0 0-2,0 0-2,0-5-2,0-9-3,0-10-3,0-8-3,0-12-1,0-12 0,0-13-1,0-12-1,0-16 3,0-19 2,0-18 4,0-19 4,0-13 2,0-6 2,0-6 2,0-6 0,4-2 2,10 3 0,10 3 0,9 4 1,6 8 1,3 17 5,3 15 3,4 16 5,-1 12 3,-3 9 3,-3 10 4,-2 10 4,-15 27-3,-25 47-6,-25 47-7,-25 48-7,-18 22-5,-8 1-3,-10-1-2,-9 1-3,-4-6-2,4-8 1,3-10 1,3-9 0,4-9 2,7-5 5,6-7 3,7-5 3,7-6 3,9-3 0,10-3 1,10-2-1,10-6 0,13-6 0,12-6-2,13-6-1,10-7 0,10-6 0,10-6-1,9-6-1,2-9 0,-2-8-2,-3-10-1,-3-9-1,-9-2-1,-11 6-3,-14 7-1,-11 6-2,-9 3 0,-3 0-1,-3 0 0,-2 0 0,-11 3 0,-15 6 0,-15 7 1,-16 6 1,-4 7 2,10 10 8,10 10 5,9 9 7,4 7 3,1 7-2,-1 6-2,1 7-2,1 7 1,3 9 0,3 10 1,4 10 0,1 7 2,0 6-1,0 7 0,0 6 1,1 3 0,4 0 1,3 0 1,3 0 1,-1-4-1,-2-5 0,-3-7-2,-3-5-1,-1-8-2,4-5-1,3-7-2,3-5-2,1-9-1,1-9 2,-1-10 1,1-8 1,-10-4-1,-19 3-3,-18 3-4,-19 4-2,-13-3-4,-6-5-1,-6-7-3,-6-5-1,-10-8 0,-12-5 2,-13-7 1,-12-5 3,-5-4-3,3 0-8,3 0-8,4 0-7,11-4-5,23-5 0,22-7-1,22-5-1,12-4-2,3 0-3,3 0-3,4 0-4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4"/>
    </inkml:context>
    <inkml:brush xml:id="br0">
      <inkml:brushProperty name="width" value="0.0324" units="cm"/>
      <inkml:brushProperty name="height" value="0.0324" units="cm"/>
      <inkml:brushProperty name="color" value="#00BFF3"/>
    </inkml:brush>
  </inkml:definitions>
  <inkml:trace contextRef="#ctx0" brushRef="#br0">94150 44600 679,'92'-21'38,"-16"10"-5,-15 10-6,-15 9-5,-6 6-5,7 3-1,6 3-1,7 4-3,-1 2-3,-6 4-6,-6 3-6,-6 3-5,-9 1-5,-8 1-4,-10-1-3,-9 1-4,-13 2-3,-16 7 0,-15 6-1,-15 7-2,-15 5 2,-12 7 2,-13 6 2,-12 7 3,-12-1 3,-8-6 4,-10-6 4,-9-6 4,-5-2 3,0 3 3,0 3 4,0 4 2,4-3 3,10-5 3,10-7 2,9-5 3,13-8 1,20-5 1,18-7 1,20-5 1,24-8 2,31-5 6,32-7 5,31-5 5,28-11 0,25-11-8,25-14-6,25-11-8,9-9-3,-6-3 1,-6-3 0,-6-2 1,-12 0-5,-15 7-7,-15 6-9,-16 7-7,-15 4-7,-11 3-4,-14 3-5,-11 4-4,-15 1-5,-16 0-5,-15 0-5,-15 0-5,-14 0 2,-8 0 12,-10 0 10,-9 0 12,-7-2 7,-3-3 3,-3-3 5,-2-2 3,0 0 4,7 7 2,6 6 4,7 7 3,5 2 2,7 1-2,6-1 1,7 1-1,2-1 2,1 1 6,-1-1 6,1 1 6,1 4 0,3 9-4,3 10-6,4 10-4,2 10-3,4 13 0,3 12 0,3 13 0,-1 13-1,-2 17-1,-3 15-3,-3 16 0,-7 21-4,-9 29-4,-10 28-4,-8 28-4,-8 9-4,-2-9-5,-3-10-4,-3-8-5,1-15-4,6-19-4,7-18-5,6-19-5,6-18-1,6-15 1,7-15 1,6-16 2,6-16 3,6-16 5,7-15 6,6-15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6"/>
    </inkml:context>
    <inkml:brush xml:id="br0">
      <inkml:brushProperty name="width" value="0.03419" units="cm"/>
      <inkml:brushProperty name="height" value="0.03419" units="cm"/>
      <inkml:brushProperty name="color" value="#F2395B"/>
    </inkml:brush>
  </inkml:definitions>
  <inkml:trace contextRef="#ctx0" brushRef="#br0">24234 46878 643,'-15'-21'1,"2"5"1,3 5 1,1 5 2,3 5 5,6 7 12,4 7 11,6 8 11,3 5 3,3 8-7,3 7-5,3 7-7,2 4-4,-1 3-4,1 3-3,-1 4-3,1 4-5,1 9-7,1 7-5,1 8-6,1 2-7,1-2-6,0-3-8,2-3-6,-1-7-2,-1-8 3,-3-9 4,-1-8 4,-4-10-1,-3-10-4,-4-9-4,-4-10-5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5"/>
    </inkml:context>
    <inkml:brush xml:id="br0">
      <inkml:brushProperty name="width" value="0.02972" units="cm"/>
      <inkml:brushProperty name="height" value="0.02972" units="cm"/>
      <inkml:brushProperty name="color" value="#00BFF3"/>
    </inkml:brush>
  </inkml:definitions>
  <inkml:trace contextRef="#ctx0" brushRef="#br0">94000 46650 740,'-254'142'-21,"45"-16"8,43-15 10,45-15 8,25-11 6,10-2 3,10-3 2,9-3 3,10-7 0,14-9-2,11-10-3,14-8-2,13-9-3,16-6-4,15-6-3,17-6-4,16-13-3,19-19-4,19-18-4,19-19-4,13-21-1,10-21-3,10-22 0,9-22-2,4-18 0,1-11 3,-1-14 1,1-11 3,-9 2 2,-15 19 4,-15 19 3,-16 19 3,-8 7 4,0-3 4,0-3 4,0-2 4,-8 10 5,-16 25 7,-15 25 7,-15 25 7,-14 23 3,-8 22 1,-10 22-1,-9 23 1,-2 10-6,6 0-8,7 0-10,6 0-9,4 0-6,4 0-1,3 0-3,3 0-2,-1-2 0,-2-3 0,-3-3 2,-3-2 1,-4-3 0,-3 1-2,-3-1-2,-2 1-2,-5-3-1,-2-2-1,-3-3 0,-3-3 0,-4 1-3,-3 6-1,-3 7-3,-2 6-2,-6-1 0,-6-5 3,-6-7 3,-6-5 2,-2-4 2,3 0 1,3 0-1,4 0 1,1-4-1,0-5 0,0-7 1,0-5-1,1-8 1,4-5 2,3-7 2,3-5 1,6-1 4,9 6 4,10 7 5,10 6 3,-1 7 1,-9 10-5,-10 10-4,-8 9-5,-11 7-1,-8 7-1,-10 6 0,-9 7-1,-7 4 0,-3 3-1,-3 3-2,-2 4-1,-1-4 0,3-9 1,3-10 1,4-8 0,11-14 1,23-15-3,22-15-2,22-16-1,13-12 0,7-5 1,6-7 3,7-5 2,-1-1 2,-6 6 5,-6 7 3,-6 6 3,-6 6 4,-2 6-1,-3 7 2,-3 6 0,-6 6-1,-5 6-2,-7 7-3,-5 6-2,-6 3-2,-3 0-2,-3 0-1,-2 0-3,-5 1 0,-2 4 0,-3 3 1,-3 3 0,-4-1-2,-3-2-1,-3-3-3,-2-3-2,2-9-5,9-11-5,10-14-6,10-11-5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6"/>
    </inkml:context>
    <inkml:brush xml:id="br0">
      <inkml:brushProperty name="width" value="0.03532" units="cm"/>
      <inkml:brushProperty name="height" value="0.03532" units="cm"/>
      <inkml:brushProperty name="color" value="#00BFF3"/>
    </inkml:brush>
  </inkml:definitions>
  <inkml:trace contextRef="#ctx0" brushRef="#br0">95350 46750 622,'-22'-91'-27,"6"19"13,7 19 12,6 19 13,4 10 9,4 4 5,3 3 6,3 3 6,3 4-1,3 7-8,3 6-7,4 7-7,1 2-5,0 1-4,0-1-2,0 1-4,3 2-2,6 7-4,7 6-2,6 7-4,1-1-2,-3-6-3,-3-6-1,-2-6-4,-3-4-1,1 1-1,-1-1-1,1 1-2,1-1 1,3 1 3,3-1 3,4 1 4,1-6 3,0-8 2,0-10 5,0-9 2,-4-4 2,-5 4 1,-7 3 0,-5 3 1,-6 1 2,-3 1 2,-3-1 3,-2 1 3,-8 4 7,-8 9 13,-10 10 11,-9 10 12,-9 11 0,-5 17-9,-7 15-10,-5 16-11,-9 7-5,-9 1-1,-10-1-1,-8 1-1,-4-1-2,3 1-3,3-1-4,4 1-2,4-4-4,6-6 0,7-6-2,6-6-1,7-9 1,10-8 1,10-10 1,9-9 2,12-10-3,16-9-6,15-10-7,17-8-7,8-11-2,4-8 3,3-10 2,3-9 4,1-4 3,1 4 3,-1 3 5,1 3 3,-4 4 2,-6 7 0,-6 6 0,-6 7 1,-6 2 2,-2 1 4,-3-1 5,-3 1 4,-4 4 4,-3 9-1,-3 10 2,-2 10 0,-5 5-1,-2 4-3,-3 3-2,-3 3-3,-7 6-1,-9 9 0,-10 10-1,-8 10-1,-14 8 0,-15 10-2,-15 10-2,-16 9-2,-12 12-1,-5 16 0,-7 15 0,-5 17-1,-8 13 0,-5 13 1,-7 12 0,-5 13 0,-8 1-3,-5-9-9,-7-10-9,-5-8-8,-4-11-4,0-8 2,0-10 1,0-9 1,12-20-2,26-27-6,24-28-6,26-28-6,18-21 0,13-12 7,12-13 5,13-12 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6"/>
    </inkml:context>
    <inkml:brush xml:id="br0">
      <inkml:brushProperty name="width" value="0.02869" units="cm"/>
      <inkml:brushProperty name="height" value="0.02869" units="cm"/>
      <inkml:brushProperty name="color" value="#00BFF3"/>
    </inkml:brush>
  </inkml:definitions>
  <inkml:trace contextRef="#ctx0" brushRef="#br0">94300 48300 766,'68'-2'0,"-11"-3"0,-14-3 0,-11-2 0,-1-1 4,13 3 7,12 3 7,13 4 8,-1 1 1,-11 0-4,-14 0-3,-11 0-5,-3 7-1,10 17 1,10 15 1,9 16 2,6 9-3,3 3-6,3 3-7,4 4-5,-1 2-8,-3 4-7,-3 3-7,-2 3-8,-5-5-4,-2-12 2,-3-13 1,-3-12 0,-6-10 2,-5-6 3,-7-6 1,-5-6 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7"/>
    </inkml:context>
    <inkml:brush xml:id="br0">
      <inkml:brushProperty name="width" value="0.0421" units="cm"/>
      <inkml:brushProperty name="height" value="0.0421" units="cm"/>
      <inkml:brushProperty name="color" value="#00BFF3"/>
    </inkml:brush>
  </inkml:definitions>
  <inkml:trace contextRef="#ctx0" brushRef="#br0">97200 45750 522,'71'-44'34,"-5"13"-4,-7 12-7,-5 13-4,-8 9-4,-5 6-1,-7 7 0,-5 6 0,-6 3-3,-3 0-4,-3 0-4,-2 0-4,-5 3-2,-2 6-1,-3 7-2,-3 6-1,-7 4-1,-9 4 1,-10 3 0,-8 3 0,-3-1 0,7-2-3,6-3-2,7-3-2,4-6-1,3-5-2,3-7 0,4-5 0,4-9 0,6-9 5,7-10 2,6-8 4,1-6 2,-3 1 3,-3-1 2,-2 1 3,-5 5 0,-2 14 0,-3 11-1,-3 14 0,-6 13 2,-5 16 7,-7 15 7,-5 17 6,-6 7 1,-3 0-4,-3 0-5,-2 0-3,-3-4-4,1-5 0,-1-7-1,1-5 0,1-3-2,3 4-1,3 3-2,4 3-2,2-4 0,4-8-1,3-10-1,3-9-1,6-10 0,9-9-3,10-10-1,10-8-2,7-9-2,6-6 0,7-6-2,6-6 0,6-10-2,6-12 1,7-13 1,6-12-1,-1-9 1,-5-2 0,-7-3 1,-5-3 1,-4 1 1,0 6 3,0 7 2,0 6 3,-4 4 1,-5 4 0,-7 3 0,-5 3 1,-3 9 1,4 16 2,3 15 3,3 17 2,-2 10 1,-6 6-3,-6 7-3,-6 6-2,-4-1-2,1-5-1,-1-7-3,1-5-1,-1-12-4,1-16-3,-1-15-4,1-15-4,-1-11 0,1-2 5,-1-3 4,1-3 4,-3-6 4,-2-5 1,-3-7 2,-3-5 3,-1-6 0,4-3 1,3-3 0,3-2-1,3 0 2,3 7 1,3 6 0,4 7 2,4 4 1,6 3 0,7 3 0,6 4 1,6 1 0,6 0-1,7 0-1,6 0-1,6 1-1,6 4 0,7 3-1,6 3 0,1 4 0,-3 7 0,-3 6 0,-2 7 0,-1 5 1,3 7-1,3 6 1,4 7-1,-4 5 1,-9 7 0,-10 6 1,-8 7 2,-9 2 0,-6 1 1,-6-1 2,-6 1 1,-7 1 1,-6 3-2,-6 3 1,-6 4-2,-7 4 1,-6 6 0,-6 7 0,-6 6 0,-12 6 0,-15 6 0,-15 7 0,-16 6 0,-10 1-1,-3-3-2,-3-3-2,-2-2-2,-1-5-1,3-2-1,3-3 0,4-3-1,1-4-1,0-3-1,0-3-2,0-2-1,1-6-1,4-6-3,3-6-3,3-6-2,4-7-6,7-6-9,6-6-8,7-6-9,8-15-3,14-21 3,11-22 4,14-22 3,8-22 2,7-22 3,6-22 1,7-21 2,5-20 3,7-15 2,6-15 3,7-16 2,0-4 3,-2 10 1,-3 10 2,-3 9 2,-4 13 2,-3 20 3,-3 18 2,-2 20 3,-6 14 3,-6 14 2,-6 11 2,-6 14 1,-10 27 12,-12 44 19,-13 44 21,-12 44 20,-10 24 2,-6 7-16,-6 6-16,-6 7-16,-12 21-10,-15 38-6,-15 37-5,-16 38-6,-7 12-11,4-12-20,3-13-19,3-12-19,9-21-6,16-28 6,15-28 8,17-27 7,11-26 6,10-22 8,10-22 7,9-21 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8"/>
    </inkml:context>
    <inkml:brush xml:id="br0">
      <inkml:brushProperty name="width" value="0.02743" units="cm"/>
      <inkml:brushProperty name="height" value="0.02743" units="cm"/>
      <inkml:brushProperty name="color" value="#00BFF3"/>
    </inkml:brush>
  </inkml:definitions>
  <inkml:trace contextRef="#ctx0" brushRef="#br0">97450 44550 801,'3'-46'0,"6"10"0,7 10 0,6 9-1,9 12 4,13 16 8,12 15 9,13 17 7,4 11 4,-3 10-4,-3 10-2,-2 9-2,-5 6-6,-2 3-6,-3 3-7,-3 4-6,-6-1-5,-5-3 0,-7-3-2,-5-2-1,-8-1-1,-5 3 0,-7 3-1,-5 4 0,-8-1-5,-5-3-8,-7-3-9,-5-2-9,-4-9-1,0-12 8,0-13 6,0-12 7,1-10 5,4-6 4,3-6 5,3-6 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7:38"/>
    </inkml:context>
    <inkml:brush xml:id="br0">
      <inkml:brushProperty name="width" value="0.03249" units="cm"/>
      <inkml:brushProperty name="height" value="0.03249" units="cm"/>
      <inkml:brushProperty name="color" value="#00BFF3"/>
    </inkml:brush>
  </inkml:definitions>
  <inkml:trace contextRef="#ctx0" brushRef="#br0">97750 46750 677,'-136'-2'-9,"28"-3"3,28-3 4,29-2 3,16-3 3,7 1 2,6-1 3,7 1 1,10-6 4,16-8 4,15-10 4,17-9 3,13-4 0,13 4-4,12 3-5,13 3-4,4 4-2,-3 7 0,-3 6 0,-2 7 2,-5 4-3,-2 3-2,-3 3-4,-3 4-3,-12 10-3,-18 19-1,-19 19-2,-18 19-2,-21 10 0,-22 4 1,-22 3 2,-21 3 2,-12 4 0,1 7 2,-1 6 0,1 7 0,-3-1 2,-2-6 1,-3-6 1,-3-6 2,-1-6-1,4-2 0,3-3 0,3-3-2,7-6 2,14-5 2,11-7 3,14-5 3,10-6 0,9-3-1,10-3-1,10-2-1,13-6 0,19-6 0,19-6 0,19-6 1,15-9-2,13-8-5,12-10-6,13-9-4,-2-5-6,-16 0-6,-15 0-7,-15 0-7,-11 0-7,-2 0-6,-3 0-7,-3 0-7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2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76200 16300 999,'-27'-102'0,"-3"-3"-1,-3-3 0,-2-2-2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29"/>
    </inkml:context>
    <inkml:brush xml:id="br0">
      <inkml:brushProperty name="width" value="0.04472" units="cm"/>
      <inkml:brushProperty name="height" value="0.04472" units="cm"/>
      <inkml:brushProperty name="color" value="#F2395B"/>
    </inkml:brush>
  </inkml:definitions>
  <inkml:trace contextRef="#ctx0" brushRef="#br0">101600 17800 491,'-25'-155'2,"0"41"4,0 40 4,0 42 4,0 19 2,0 1 0,0-1 1,0 1-1,0 2 3,0 7 2,0 6 4,0 7 3,-4 10-1,-5 16-5,-7 15-4,-5 17-4,-8 10-2,-5 6 0,-7 7 0,-5 6 1,-6 6-1,-3 6 1,-3 7-1,-2 6 1,-3 6-3,1 6-5,-1 7-6,1 6-5,-3 6-1,-2 6 2,-3 7 2,-3 6 2,-2-2 0,0-9-1,0-10-3,0-8-1,4-12 0,10-12 1,10-13 2,9-12 0,10-13 0,14-12-4,11-13-3,14-12-3,11-18-6,14-21-8,11-22-7,14-22-8,19-29-1,29-33 6,28-35 5,28-34 5,17-30 4,6-25 3,7-25 2,6-25 3,-5 1 1,-16 29 1,-15 28 1,-15 28 2,-12 20 1,-6 13 1,-6 12 3,-6 13 2,-9 9 1,-8 6 1,-10 7 0,-9 6 1,-9 7 2,-5 10 3,-7 10 5,-5 9 4,-8 18 7,-5 29 11,-7 28 10,-5 28 12,-4 23 0,0 19-7,0 19-9,0 19-7,0 9-5,0 0-4,0 0-2,0 0-3,0 0-2,0 0-2,0 0-3,0 0-1,1 3-2,4 6-2,3 7-2,3 6-1,1 1-2,1-3-2,-1-3-2,1-2-2,-3-15-1,-2-25 1,-3-25 1,-3-25 1,-2-11 0,0 3 1,0 3-1,0 4 0,1 5-1,4 10-5,3 10-2,3 9-5,-8-8-2,-19-25-1,-18-25-2,-19-25-2,-12-19 1,-2-12 1,-3-13 2,-3-12 1,-1-12 1,4-8 3,3-10 0,3-9 3,1-5 0,1 0 2,-1 0 2,1 0 1,1 4 2,3 10 6,3 10 5,4 9 4,4 9 3,6 9 1,7 10 0,6 10 1,13 2 2,23-3 1,22-3 1,22-2 2,16-1 0,14 3-3,11 3-3,14 4-3,13 1-2,16 0-2,15 0-3,17 0-1,3 1-2,-5 4 1,-7 3 0,-5 3 2,-11-1-1,-11-2 0,-14-3 0,-11-3 0,-11-2-6,-5 0-14,-7 0-12,-5 0-12,-6-5-6,-3-9 5,-3-10 4,-2-8 3,-6-11 5,-6-8 4,-6-10 6,-6-9 4,-6-2 4,-2 6 5,-3 7 3,-3 6 5,-4 7 3,-3 10 5,-3 10 3,-2 9 5,-6 6 2,-6 3 2,-6 3 3,-6 4 2,-7 8 2,-6 17 3,-6 15 2,-6 16 4,-4 12-2,1 9-4,-1 10-5,1 10-4,2 7-3,7 6-2,6 7-2,7 6-1,2 3-1,1 0 0,-1 0-1,1 0-1,-1 1 0,1 4-1,-1 3-1,1 3-2,1 1 0,3 1-3,3-1-2,4 1-2,2-3-2,4-2-1,3-3-1,3-3 0,-1-2-1,-2 0-1,-3 0 1,-3 0-1,-2-5-2,0-9-2,0-10-3,0-8-3,0-8-4,0-2-7,0-3-7,0-3-7,1-13-4,4-22-1,3-22 0,3-21-1,7-28 2,14-30 4,11-32 4,14-30 4,0-4 5,-8 25 5,-10 25 5,-9 25 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0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103600 17350 462,'0'-49'0,"0"4"0,0 3 0,0 3 0,0-4 1,0-8-1,0-10 1,0-9 1,1 1 1,4 13 4,3 12 2,3 13 3,4 7 3,7 4 1,6 3 2,7 3 1,5 3 1,7 3-1,6 3-1,7 4-2,7 7-1,9 13 0,10 12-1,10 13 0,2 6-2,-3 0-1,-3 0-1,-2 0-1,-8 1-1,-8 4-2,-10 3-1,-9 3 0,-10 1-3,-9 1-1,-10-1-3,-8 1-2,-17 1-1,-21 3 0,-22 3 0,-22 4-1,-21 1 0,-18 0-1,-19 0 0,-18 0-1,-9-4-1,4-5 1,3-7 0,3-5-1,7-6 2,14-3 2,11-3 1,14-2 1,36-6 5,64-6 6,61-6 5,64-6 7,32-2 1,3 3-1,3 3-3,4 4-2,-6 2-1,-11 4-2,-14 3-1,-11 3-2,-9 4 0,-3 7 0,-3 6 0,-2 7 0,-8 2 0,-8 1-1,-10-1 0,-9 1-1,-10-1 1,-9 1-1,-10-1 1,-8 1 1,-9-1-1,-6 1 1,-6-1-1,-6 1 1,-10-3-1,-12-2 0,-13-3 0,-12-3-1,-18-1-1,-21 4-1,-22 3-2,-22 3-2,-27 3-1,-31 3 0,-31 3-2,-31 4-1,-26 5-7,-18 10-13,-19 10-12,-18 9-13,2 4-6,26 1-1,24-1-1,26 1 0,33-9 2,45-15 4,43-15 5,45-16 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6"/>
    </inkml:context>
    <inkml:brush xml:id="br0">
      <inkml:brushProperty name="width" value="0.04327" units="cm"/>
      <inkml:brushProperty name="height" value="0.04327" units="cm"/>
      <inkml:brushProperty name="color" value="#F2395B"/>
    </inkml:brush>
  </inkml:definitions>
  <inkml:trace contextRef="#ctx0" brushRef="#br0">87700 24850 508,'-155'-221'-3,"41"60"3,40 60 5,42 59 4,21 27 5,3-2 9,3-3 7,4-3 9,1 7 0,0 19-7,0 19-7,0 19-6,3 13-5,6 10-2,7 10-2,6 9-3,3 12-1,0 16 1,0 15 2,0 17 0,0 11 1,0 10-1,0 10 0,0 9 0,-4 7-1,-5 7 0,-7 6-1,-5 7-1,-4 5-1,0 7-2,0 6-1,0 7-2,-2-6 0,-3-15-1,-3-15 0,-2-16 1,-1-19-1,3-22-1,3-22 0,4-21 0,1-17 0,0-8 2,0-10 2,0-9 0,12-13 2,26-16 2,24-15 0,26-15 1,35-40 2,47-62 1,47-63 2,48-62 1,55-59 0,66-52-1,65-53-2,67-53-1,30-15-3,-3 26-8,-3 24-6,-2 26-7,-20 27-3,-34 32 1,-35 31 2,-33 32 1,-45 25 0,-53 23 1,-53 22-1,-52 22 0,-51 21-4,-47 22-9,-47 22-8,-46 23-9,-28 17-5,-5 17 0,-7 15 0,-5 16-1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6"/>
    </inkml:context>
    <inkml:brush xml:id="br0">
      <inkml:brushProperty name="width" value="0.03181" units="cm"/>
      <inkml:brushProperty name="height" value="0.03181" units="cm"/>
      <inkml:brushProperty name="color" value="#F2395B"/>
    </inkml:brush>
  </inkml:definitions>
  <inkml:trace contextRef="#ctx0" brushRef="#br0">24895 48127 691,'-22'-6'60,"5"2"-3,3 4-3,4 3-3,2 3-9,-2 7-13,0 5-14,-1 7-14,-3 5-8,-2 6-2,-3 6 0,-3 7-3,0-1 0,3-5 0,3-4 0,3-5 0,0-3-2,0-2-5,-1 0-5,-1-1-4,0-5-5,2-9-5,3-8-4,1-9-5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8"/>
    </inkml:context>
    <inkml:brush xml:id="br0">
      <inkml:brushProperty name="width" value="0.03035" units="cm"/>
      <inkml:brushProperty name="height" value="0.03035" units="cm"/>
      <inkml:brushProperty name="color" value="#F2395B"/>
    </inkml:brush>
  </inkml:definitions>
  <inkml:trace contextRef="#ctx0" brushRef="#br0">28950 4650 724,'-68'-90'0,"17"23"2,15 22 4,16 22 3,21 10 6,29 1 9,28-1 8,28 1 9,17 2 1,6 7-7,7 6-8,6 7-8,1 0-6,-3-2-5,-3-3-5,-2-3-6,-3-2-3,1 0-4,-1 0-3,1 0-4,-4 0-2,-6 0-2,-6 0 0,-6 0-3,-10 0-1,-12 0-4,-13 0-4,-12 0-3,-12 3-1,-8 6 5,-10 7 3,-9 6 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8"/>
    </inkml:context>
    <inkml:brush xml:id="br0">
      <inkml:brushProperty name="width" value="0.02835" units="cm"/>
      <inkml:brushProperty name="height" value="0.02835" units="cm"/>
      <inkml:brushProperty name="color" value="#F2395B"/>
    </inkml:brush>
  </inkml:definitions>
  <inkml:trace contextRef="#ctx0" brushRef="#br0">30150 4800 776,'-24'23'-16,"4"-3"2,3-3 1,3-2 3,-1 3 8,-2 14 14,-3 11 13,-3 14 14,1 8 4,6 7-5,7 6-6,6 7-5,3 2-6,0 1-4,0-1-4,0 1-5,1 7-5,4 16-3,3 15-6,3 17-3,3-1-2,3-16 2,3-15 1,4-15 2,1-12-5,0-6-12,0-6-11,0-6-11,0-12-4,0-15 8,0-15 5,0-16 6,0-8 6,0 0 5,0 0 4,0 0 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8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31750 3900 630,'-46'-133'0,"10"34"0,10 35 0,9 35 0,6 21 4,3 9 8,3 10 8,4 10 8,4 10 2,6 13-1,7 12-4,6 13-2,4 9-2,4 6-2,3 7-1,3 6-2,1 4-1,1 4 0,-1 3 1,1 3 0,-1 9-1,1 16-1,-1 15-2,1 17-2,-6 13-2,-8 13-5,-10 12-3,-9 13-4,-5 4-3,0-3 2,0-3 0,0-2 1,0-11 0,0-15 1,0-15 1,0-16 0,0-10-6,0-3-14,0-3-13,0-2-14,0-11-3,0-15 5,0-15 6,0-16 5,-4-18 4,-5-18 1,-7-19 3,-5-18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8"/>
    </inkml:context>
    <inkml:brush xml:id="br0">
      <inkml:brushProperty name="width" value="0.02667" units="cm"/>
      <inkml:brushProperty name="height" value="0.02667" units="cm"/>
      <inkml:brushProperty name="color" value="#F2395B"/>
    </inkml:brush>
  </inkml:definitions>
  <inkml:trace contextRef="#ctx0" brushRef="#br0">32300 3500 824,'-111'-107'3,"28"39"3,28 36 5,29 39 5,13 27 2,1 19 0,-1 19 1,1 19 0,-3 15-1,-2 13-5,-3 12-3,-3 13-5,-2 2-2,0-5 1,0-7 0,0-5 1,0-8-2,0-5-3,0-7-2,0-5-3,0-12-8,0-16-11,0-15-12,0-15-12,0-14-2,0-8 6,0-10 7,0-9 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9"/>
    </inkml:context>
    <inkml:brush xml:id="br0">
      <inkml:brushProperty name="width" value="0.02973" units="cm"/>
      <inkml:brushProperty name="height" value="0.02973" units="cm"/>
      <inkml:brushProperty name="color" value="#F2395B"/>
    </inkml:brush>
  </inkml:definitions>
  <inkml:trace contextRef="#ctx0" brushRef="#br0">32200 3300 739,'-18'28'25,"17"6"-1,15 7-1,16 6 0,9 4-2,3 4-1,3 3-2,4 3-1,5 3 0,10 3 0,10 3 0,9 4 1,4-1-3,1-3-9,-1-3-9,1-2-8,-3-6-9,-2-6-7,-3-6-9,-3-6-7,-9-7-4,-11-6 2,-14-6 2,-11-6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9"/>
    </inkml:context>
    <inkml:brush xml:id="br0">
      <inkml:brushProperty name="width" value="0.03636" units="cm"/>
      <inkml:brushProperty name="height" value="0.03636" units="cm"/>
      <inkml:brushProperty name="color" value="#F2395B"/>
    </inkml:brush>
  </inkml:definitions>
  <inkml:trace contextRef="#ctx0" brushRef="#br0">36050 3900 605,'-29'-27'5,"-5"-3"12,-7-3 12,-5-2 10,-4 11 5,0 29-5,0 28-2,0 28-5,-2 18-3,-3 10-3,-3 10-3,-2 9-3,-8 6-4,-8 3-6,-10 3-6,-9 4-6,-5 1-3,0 0-1,0 0-1,0 0-1,6-7 0,13-11 2,12-14 1,13-11 2,9-12 1,6-9 0,7-10 1,6-8 1,15-11 1,26-8 2,24-10 1,26-9 1,16-7 2,10-3 0,10-3 1,9-2 1,4-1-1,1 3 0,-1 3-2,1 4 0,-3 5-2,-2 10-1,-3 10-2,-3 9-3,-6 6-1,-5 3-3,-7 3-4,-5 4-2,-4-1-5,0-3-6,0-3-7,0-2-7,-4-6-3,-5-6-3,-7-6-2,-5-6-3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39"/>
    </inkml:context>
    <inkml:brush xml:id="br0">
      <inkml:brushProperty name="width" value="0.03462" units="cm"/>
      <inkml:brushProperty name="height" value="0.03462" units="cm"/>
      <inkml:brushProperty name="color" value="#F2395B"/>
    </inkml:brush>
  </inkml:definitions>
  <inkml:trace contextRef="#ctx0" brushRef="#br0">35550 5150 635,'-50'-4'-1,"0"-5"-1,0-7-1,0-5-1,21-1 7,45 6 16,43 7 16,45 6 16,27 1 4,13-3-10,12-3-9,13-2-10,12-3-5,13 1-2,12-1-1,13 1-1,13-6-4,17-8-3,15-10-5,16-9-3,12-5-7,9 0-5,10 0-8,10 0-7,7-2-6,6-3-7,7-3-7,6-2-7,-30 2-1,-66 9 4,-65 10 6,-65 10 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54"/>
    </inkml:context>
    <inkml:brush xml:id="br0">
      <inkml:brushProperty name="width" value="0.02977" units="cm"/>
      <inkml:brushProperty name="height" value="0.02977" units="cm"/>
      <inkml:brushProperty name="color" value="#F2395B"/>
    </inkml:brush>
  </inkml:definitions>
  <inkml:trace contextRef="#ctx0" brushRef="#br0">60950 34300 738,'-82'-46'1,"39"10"14,36 10 16,39 9 14,24 4 3,13 1-10,12-1-10,13 1-10,7-3-6,4-2-3,3-3-3,3-3-2,-4-1-3,-8 4 1,-10 3 0,-9 3 0,-9 1-3,-5 1-3,-7-1-3,-5 1-3,-8 1-4,-5 3-1,-7 3-2,-5 4-3,-6 4-6,-3 6-10,-3 7-11,-2 6-10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54"/>
    </inkml:context>
    <inkml:brush xml:id="br0">
      <inkml:brushProperty name="width" value="0.02871" units="cm"/>
      <inkml:brushProperty name="height" value="0.02871" units="cm"/>
      <inkml:brushProperty name="color" value="#F2395B"/>
    </inkml:brush>
  </inkml:definitions>
  <inkml:trace contextRef="#ctx0" brushRef="#br0">61850 34450 766,'-71'3'22,"10"6"1,10 7 2,9 6 2,9 6-1,9 6-2,10 7-2,10 6-2,4 3-3,0 0-5,0 0-3,0 0-4,0 3-4,0 6 0,0 7-3,0 6-1,1 4-2,4 4-4,3 3-3,3 3-3,1 1-2,1 1-1,-1-1 0,1 1-1,-1-4-1,1-6-5,-1-6-2,1-6-5,-3-9 1,-2-8 1,-3-10 3,-3-9 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55"/>
    </inkml:context>
    <inkml:brush xml:id="br0">
      <inkml:brushProperty name="width" value="0.03086" units="cm"/>
      <inkml:brushProperty name="height" value="0.03086" units="cm"/>
      <inkml:brushProperty name="color" value="#F2395B"/>
    </inkml:brush>
  </inkml:definitions>
  <inkml:trace contextRef="#ctx0" brushRef="#br0">63150 33850 712,'1'-93'-1,"4"17"-2,3 15-2,3 16-2,-1 9 0,-2 3 3,-3 3 2,-3 4 4,1 8 7,6 17 12,7 15 13,6 16 12,1 12 1,-3 9-8,-3 10-9,-2 10-9,-3 5-6,1 4-2,-1 3-1,1 3-3,1 7-2,3 14-1,3 11-3,4 14-1,-1 10-2,-3 9 0,-3 10 0,-2 10 0,-5 2-3,-2-3-3,-3-3-3,-3-2-4,-2-17 0,0-28 1,0-28 2,0-27 3,-2 5-2,-3 41-2,-3 40-3,-2 42-3,-5 17-3,-2-2-3,-3-3-3,-3-3-2,-4-2 0,-3 0 0,-3 0 1,-2 0 2,-1-11 1,3-22 3,3-22 1,4-21 3,2-23 3,4-21 2,3-22 4,3-22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6"/>
    </inkml:context>
    <inkml:brush xml:id="br0">
      <inkml:brushProperty name="width" value="0.02889" units="cm"/>
      <inkml:brushProperty name="height" value="0.02889" units="cm"/>
      <inkml:brushProperty name="color" value="#F2395B"/>
    </inkml:brush>
  </inkml:definitions>
  <inkml:trace contextRef="#ctx0" brushRef="#br0">24450 46113 761,'9'-28'35,"1"9"2,3 7 2,2 8 3,1 5-5,-1 4-10,1 2-11,0 4-10,-1 3-9,1 7-4,-1 5-7,1 7-4,-2-1-2,-3-6 5,-2-5 3,-4-6 3,0-5-4,0 1-15,1-2-13,2 0-15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5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63400 33100 999,'-88'-58'-62,"26"34"26,24 35 25,26 35 25,10 19 10,-3 7-5,-3 6-7,-2 7-5,-6 2-6,-6 1-4,-6-1-5,-6 1-4,-4-3-5,1-2-4,-1-3-5,1-3-3,2-9 1,7-11 6,6-14 6,7-11 7,2-9 3,1-3 2,-1-3 1,1-2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8:55"/>
    </inkml:context>
    <inkml:brush xml:id="br0">
      <inkml:brushProperty name="width" value="0.0286" units="cm"/>
      <inkml:brushProperty name="height" value="0.0286" units="cm"/>
      <inkml:brushProperty name="color" value="#F2395B"/>
    </inkml:brush>
  </inkml:definitions>
  <inkml:trace contextRef="#ctx0" brushRef="#br0">63400 33100 769,'25'-22'0,"0"6"3,0 7 0,0 6 2,3 9 2,6 13 2,7 12 3,6 13 3,3 9 1,0 6 2,0 7 0,0 6 2,0-1 0,0-5 0,0-7-1,0-5 1,0-6-5,0-3-6,0-3-7,0-2-8,-4-5-3,-5-2-3,-7-3-2,-5-3-3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2"/>
    </inkml:context>
    <inkml:brush xml:id="br0">
      <inkml:brushProperty name="width" value="0.03018" units="cm"/>
      <inkml:brushProperty name="height" value="0.03018" units="cm"/>
      <inkml:brushProperty name="color" value="#F2395B"/>
    </inkml:brush>
  </inkml:definitions>
  <inkml:trace contextRef="#ctx0" brushRef="#br0">68550 37250 728,'-46'-46'-12,"10"10"2,10 10 0,9 9 1,9 6 10,9 3 17,10 3 19,10 4 17,13 1 3,19 0-12,19 0-12,19 0-12,13 0-7,10 0-3,10 0-1,9 0-3,4-4-3,1-5-3,-1-7-5,1-5-3,-4-3-1,-6 4 0,-6 3 2,-6 3 0,-10 3-1,-12 3-2,-13 3-4,-12 4-3,-12 1-2,-8 0-4,-10 0-3,-9 0-2,-12 1-4,-11 4-3,-14 3-3,-11 3-5,-7 3 4,0 3 8,0 3 8,0 4 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3"/>
    </inkml:context>
    <inkml:brush xml:id="br0">
      <inkml:brushProperty name="width" value="0.03266" units="cm"/>
      <inkml:brushProperty name="height" value="0.03266" units="cm"/>
      <inkml:brushProperty name="color" value="#F2395B"/>
    </inkml:brush>
  </inkml:definitions>
  <inkml:trace contextRef="#ctx0" brushRef="#br0">69900 37300 673,'-91'0'3,"19"0"6,19 0 6,19 0 6,10 3 4,4 6 4,3 7 3,3 6 4,3 9-3,3 13-5,3 12-7,4 13-6,2 9-3,4 6 0,3 7 0,3 6 0,-1 9-3,-2 13-6,-3 12-7,-3 13-6,-2 6-4,0 0-3,0 0-4,0 0-3,-2-4 1,-3-5 4,-3-7 3,-2-5 3,-3-9-1,1-9-9,-1-10-9,1-8-8,-1-14-2,1-15 4,-1-15 5,1-16 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3"/>
    </inkml:context>
    <inkml:brush xml:id="br0">
      <inkml:brushProperty name="width" value="0.0297" units="cm"/>
      <inkml:brushProperty name="height" value="0.0297" units="cm"/>
      <inkml:brushProperty name="color" value="#F2395B"/>
    </inkml:brush>
  </inkml:definitions>
  <inkml:trace contextRef="#ctx0" brushRef="#br0">70900 38000 740,'26'-63'5,"4"26"9,3 24 8,3 26 11,-4 15-1,-8 6-6,-10 7-8,-9 6-8,-7 6-4,-3 6-3,-3 7-1,-2 6-2,-6 1-2,-6-3-1,-6-3-2,-6-2-1,-2-9 0,3-12 0,3-13 0,4-12 0,7-5 3,13 3 7,12 3 6,13 4 7,9 1 2,6 0-2,7 0-4,6 0-1,1 0-3,-3 0-1,-3 0-1,-2 0-1,-5 1-2,-2 4-1,-3 3-1,-3 3-1,-4 1-2,-3 1 1,-3-1-1,-2 1-1,-8 1 0,-8 3 0,-10 3 0,-9 4 0,-12 2 0,-11 4 0,-14 3 1,-11 3-1,-6-1-5,4-2-11,3-3-10,3-3-12,6-7-3,9-9 2,10-10 4,10-8 3,5-6 3,4 1 3,3-1 2,3 1 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6"/>
    </inkml:context>
    <inkml:brush xml:id="br0">
      <inkml:brushProperty name="width" value="0.0287" units="cm"/>
      <inkml:brushProperty name="height" value="0.0287" units="cm"/>
      <inkml:brushProperty name="color" value="#F2395B"/>
    </inkml:brush>
  </inkml:definitions>
  <inkml:trace contextRef="#ctx0" brushRef="#br0">64600 37500 766,'-38'-46'4,"26"10"11,24 10 10,26 9 10,21 2 3,19-2-6,19-3-5,19-3-6,13-2-5,10 0-4,10 0-5,9 0-5,-1 1-5,-8 4-4,-10 3-4,-9 3-5,-15 3-4,-18 3-3,-19 3-3,-18 4-4,-15 4-2,-9 6 1,-10 7-1,-8 6-1,-11 3 3,-8 0 3,-10 0 3,-9 0 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6"/>
    </inkml:context>
    <inkml:brush xml:id="br0">
      <inkml:brushProperty name="width" value="0.02911" units="cm"/>
      <inkml:brushProperty name="height" value="0.02911" units="cm"/>
      <inkml:brushProperty name="color" value="#F2395B"/>
    </inkml:brush>
  </inkml:definitions>
  <inkml:trace contextRef="#ctx0" brushRef="#br0">65550 37700 755,'-69'-22'27,"13"6"-3,12 7-2,13 6-3,9 10-1,6 17 0,7 15 1,6 16 1,3 16-2,0 20-1,0 18-4,0 20-1,3 13-4,6 9-2,7 10-3,6 10-2,1 7-6,-3 6-5,-3 7-5,-2 6-7,-5 4-4,-2 4-2,-3 3-1,-3 3-3,-2-10 0,0-21 3,0-22 3,0-22 2,0-19 1,0-16 1,0-15 1,0-15-1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6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68150 38000 725,'-25'-46'2,"0"10"6,0 10 5,0 9 5,-2 6 2,-3 3 0,-3 3-1,-2 4 0,-5 5 0,-2 10 1,-3 10 2,-3 9 1,-6 9-2,-5 9-5,-7 10-4,-5 10-6,-8 5-3,-5 4-1,-7 3 0,-5 3-1,0-4 0,10-8-2,10-10-1,9-9-1,2-5 1,-2 0 0,-3 0 3,-3 0 1,4-5 0,13-9 1,12-10 0,13-8-1,12-4 1,13 3-2,12 3 0,13 4-2,13 1 0,17 0-1,15 0 1,16 0-1,12 0 0,9 0 2,10 0 0,10 0 1,4 1 0,0 4-2,0 3-2,0 3-1,-2 3-6,-3 3-8,-3 3-9,-2 4-8,-14-4-1,-21-9 6,-22-10 5,-22-8 6,-11-4-1,0 3-5,0 3-7,0 4-5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7"/>
    </inkml:context>
    <inkml:brush xml:id="br0">
      <inkml:brushProperty name="width" value="0.02838" units="cm"/>
      <inkml:brushProperty name="height" value="0.02838" units="cm"/>
      <inkml:brushProperty name="color" value="#F2395B"/>
    </inkml:brush>
  </inkml:definitions>
  <inkml:trace contextRef="#ctx0" brushRef="#br0">75450 37050 775,'9'-111'35,"19"28"-1,19 28-1,19 29-1,7 15-3,-3 3-8,-3 3-5,-2 4-7,-5 1-3,-2 0-2,-3 0-1,-3 0 0,-6 1-7,-5 4-8,-7 3-11,-5 3-9,-14 7-4,-18 14-2,-19 11-1,-18 14-1,-15 7 3,-9 3 4,-10 3 4,-8 4 5,-11 1 4,-8 0 5,-10 0 4,-9 0 4,2-7 3,17-11 1,15-14 1,16-11 0,7-6 3,1 4 1,-1 3 3,1 3 1,4-2 4,9-6 5,10-6 3,10-6 6,14-7 3,23-6 4,22-6 4,22-6 4,18-9-2,16-8-6,15-10-6,17-9-7,7-4-4,0 4-1,0 3-2,0 3-2,-2 1-2,-3 1-2,-3-1-3,-2 1-2,-6 1-4,-6 3-2,-6 3-4,-6 4-4,-12 2 0,-15 4 1,-15 3 2,-16 3 1,-13-4-5,-9-8-12,-10-10-13,-8-9-11,-6-2-1,1 6 12,-1 7 11,1 6 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8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76250 35750 667,'-69'-160'-12,"13"32"6,12 31 7,13 32 5,6 22 8,0 17 7,0 15 7,0 16 8,3 18 1,6 22-8,7 22-7,6 23-7,4 20-3,4 23 0,3 22 1,3 22-1,1 12 1,1 3-1,-1 3-1,1 4-1,-3 4 0,-2 6-2,-3 7-1,-3 6 0,-2 6-2,0 6-1,0 7-1,0 6 0,0-5-4,0-16-4,0-15-4,0-15-4,-2-18-3,-3-19-2,-3-18-1,-2-19-1,-1-18-1,3-15 0,3-15 0,4-16 1,1-30-4,0-44-6,0-43-7,0-44-6,3-30 0,6-16 8,7-15 7,6-15 7,1-7 6,-3 3 3,-3 3 4,-2 4 3,-5 13 2,-2 26 1,-3 24 1,-3 26 2,-10 32 7,-16 41 16,-15 40 16,-15 42 15,-11 22 1,-2 7-15,-3 6-16,-3 7-14,-2-1-9,0-6-3,0-6-3,0-6-2,4-12-3,10-15-2,10-15-4,9-16-2,7-10-4,7-3-3,6-3-4,7-2-3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8"/>
    </inkml:context>
    <inkml:brush xml:id="br0">
      <inkml:brushProperty name="width" value="0.03166" units="cm"/>
      <inkml:brushProperty name="height" value="0.03166" units="cm"/>
      <inkml:brushProperty name="color" value="#F2395B"/>
    </inkml:brush>
  </inkml:definitions>
  <inkml:trace contextRef="#ctx0" brushRef="#br0">27050 47058 694,'14'0'100,"-1"0"-25,-2 0-24,-2 0-23,-1 0-14,2 0-2,0 0-2,1 0-2,3 0-3,6 0-3,3 0-2,7 0-4,0-2 0,0 0 0,-1-3 3,-1-2 0,-1-1-2,-3 0-7,-1 1-7,-3-1-8,-1-1-4,-1 0-2,0-1-2,-2-1-2,-2 0-2,-1 2-1,-2 2-1,-2 3-1,-4 0 4,-6 2 7,-6 0 9,-6 2 7,-1-1 6,3 0 1,2-2 2,4 0 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8"/>
    </inkml:context>
    <inkml:brush xml:id="br0">
      <inkml:brushProperty name="width" value="0.02619" units="cm"/>
      <inkml:brushProperty name="height" value="0.02619" units="cm"/>
      <inkml:brushProperty name="color" value="#F2395B"/>
    </inkml:brush>
  </inkml:definitions>
  <inkml:trace contextRef="#ctx0" brushRef="#br0">76300 38200 839,'142'95'3,"-16"-9"5,-15-10 5,-15-8 6,-11-8 3,-2-2 0,-3-3 3,-3-3 0,-4-2-6,-3 0-15,-3 0-13,-2 0-14,-8-5-11,-8-9-5,-10-10-6,-9-8-6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9"/>
    </inkml:context>
    <inkml:brush xml:id="br0">
      <inkml:brushProperty name="width" value="0.03022" units="cm"/>
      <inkml:brushProperty name="height" value="0.03022" units="cm"/>
      <inkml:brushProperty name="color" value="#F2395B"/>
    </inkml:brush>
  </inkml:definitions>
  <inkml:trace contextRef="#ctx0" brushRef="#br0">78250 36300 727,'53'-111'0,"6"28"0,7 28 0,6 29 0,3 13 1,0 1 2,0-1 1,0 1 1,-4 1 2,-5 3 2,-7 3 0,-5 4 2,-12 10-3,-16 19-5,-15 19-7,-15 19-5,-15 7-3,-12-3 3,-13-3 1,-12-2 3,-7-3 2,1 1 5,-1-1 5,1 1 4,2-3 2,7-2 0,6-3 1,7-3 0,2-1 0,1 4 0,-1 3 0,1 3 0,2 1-2,7 1-4,6-1-3,7 1-3,4-4-2,3-6-2,3-6 0,4-6-1,4-7-4,6-6-3,7-6-6,6-6-4,9-9-2,13-8-1,12-10 1,13-9-1,7-9 2,4-5 3,3-7 4,3-5 3,-2-1 1,-6 6 0,-6 7-1,-6 6 1,-9 4 2,-8 4 7,-10 3 5,-9 3 7,-12 7 5,-11 14 6,-14 11 4,-11 14 5,-14 10 1,-11 9-6,-14 10-4,-11 10-6,-11 5-3,-5 4-4,-7 3-4,-5 3-3,-6-1-3,-3-2-1,-3-3-3,-2-3-2,2-6 2,9-5 3,10-7 3,10-5 5,7-6 1,6-3-2,7-3-1,6-2 0,15-9-1,26-12 4,24-13 2,26-12 2,22-10 2,23-6 1,22-6 0,22-6 1,10-6-1,1-2-3,-1-3-2,1-3-4,-4 1-2,-6 6-2,-6 7 0,-6 6-3,-9 4-4,-8 4-6,-10 3-7,-9 3-7,-12 3-5,-11 3-3,-14 3-3,-11 4-3,-12-3 0,-9-5 2,-10-7 3,-8-5 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09"/>
    </inkml:context>
    <inkml:brush xml:id="br0">
      <inkml:brushProperty name="width" value="0.03358" units="cm"/>
      <inkml:brushProperty name="height" value="0.03358" units="cm"/>
      <inkml:brushProperty name="color" value="#F2395B"/>
    </inkml:brush>
  </inkml:definitions>
  <inkml:trace contextRef="#ctx0" brushRef="#br0">78950 36900 655,'-27'-25'2,"-3"0"4,-3 0 4,-2 0 4,-1 3 4,3 6 4,3 7 5,4 6 3,4 10 1,6 17-4,7 15-4,6 16-3,3 20-2,0 25-1,0 25-1,0 25 0,1 23-1,4 22-3,3 22-3,3 23-1,1 13-4,1 6-5,-1 7-4,1 6-4,-4 1-4,-6-3-6,-6-3-4,-6-2-5,-2-12-3,3-19 0,3-18-1,4-19-1,1-29 3,0-36 5,0-39 4,0-36 6,0-22 1,0-2-7,0-3-4,0-3-5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0"/>
    </inkml:context>
    <inkml:brush xml:id="br0">
      <inkml:brushProperty name="width" value="0.02814" units="cm"/>
      <inkml:brushProperty name="height" value="0.02814" units="cm"/>
      <inkml:brushProperty name="color" value="#F2395B"/>
    </inkml:brush>
  </inkml:definitions>
  <inkml:trace contextRef="#ctx0" brushRef="#br0">80550 36100 781,'-2'-69'1,"-3"13"1,-3 12 1,-2 13 2,-1 12 4,3 13 6,3 12 8,4 13 7,-1 15-1,-3 19-8,-3 19-8,-2 19-8,-5 9-6,-2 0-4,-3 0-6,-3 0-4,1-5-3,6-9-1,7-10-1,6-8-1,7-15 1,10-19 1,10-18 1,9-19 3,2-8 3,-2 3 8,-3 3 8,-3 4 6,-6 4 6,-5 6 1,-7 7 2,-5 6 3,-9 10-1,-9 17-1,-10 15-3,-8 16-1,-9 10-4,-6 7-3,-6 6-3,-6 7-4,-1-3-2,7-8-2,6-10-2,7-9-1,4-7-1,3-3 1,3-3 0,4-2 1,4-8 1,6-8 1,7-10 0,6-9 2,4-5 0,4 0 2,3 0 2,3 0 1,3-7-3,3-11-8,3-14-8,4-11-8,5-23-4,10-31-1,10-31-1,9-31 0,4-13 1,1 6 3,-1 7 2,1 6 2,4 1 4,9-3 2,10-3 3,10-2 3,-4 8 5,-16 22 8,-15 22 8,-15 23 8,-11 13 4,-2 6 0,-3 7 2,-3 6 1,-2 6 2,0 6 6,0 7 5,0 6 5,-5 7-3,-9 10-14,-10 10-12,-8 9-12,-11 7-11,-8 7-5,-10 6-7,-9 7-5,-2-1-4,6-6 2,7-6 2,6-6 1,10-13 2,17-19 4,15-18 5,16-19 3,7-7 4,1 7 2,-1 6 3,1 7 3,-3 4 2,-2 3-1,-3 3 1,-3 4 0,-6 5-1,-5 10 0,-7 10-2,-5 9-1,-9 9-1,-9 9 0,-10 10-2,-8 10-2,-9 2 0,-6-3 0,-6-3-2,-6-2 1,-4-3-1,1 1 1,-1-1 1,1 1 1,4-3 1,9-2 0,10-3 2,10-3-1,14-15 1,23-24-3,22-26-3,22-24-1,10-15-1,1-3 0,-1-3 0,1-2 0,-3-1 1,-2 3 2,-3 3 2,-3 4 2,-7 5 3,-9 10 5,-10 10 3,-8 9 4,-8 10 3,-2 14 1,-3 11 1,-3 14 2,-7 8-3,-9 7-5,-10 6-4,-8 7-7,-8 4-2,-2 3-2,-3 3-1,-3 4-2,1-1-2,6-3-5,7-3-3,6-2-5,3-1-1,0 3 1,0 3 1,0 4 2,3-1 1,6-3 1,7-3 0,6-2 0,3-8 5,0-8 7,0-10 8,0-9 7,4-9 4,10-5-1,10-7 0,9-5-1,9-12-1,9-16-2,10-15 0,10-15-2,4-15-3,0-12-6,0-13-5,0-12-5,-2-7-3,-3 1-2,-3-1-1,-2 1-2,-9 8-2,-12 20-3,-13 18-4,-12 20-2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1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82450 35500 608,'21'-25'3,"-5"0"5,-7 0 6,-5 0 6,-3 7 0,4 17-5,3 15-5,3 16-5,-2 13-3,-6 14-2,-6 11-2,-6 14-1,-9 7-2,-8 3-1,-10 3-2,-9 4-2,-4-3-1,4-5-4,3-7-3,3-5-4,4-11 1,7-11 4,6-14 3,7-11 3,7-9 2,9-3 0,10-3 0,10-2-1,10-6 3,13-6 4,12-6 5,13-6 5,2-4 0,-5 1-3,-7-1-3,-5 1-4,-8-1-2,-5 1-1,-7-1-1,-5 1-1,-8 4 1,-5 9 5,-7 10 5,-5 10 5,-6 2 2,-3-3 2,-3-3 1,-2-2 1,-1 0 1,3 7 2,3 6 1,4 7 2,1 2 1,0 1 0,0-1 0,0 1 0,0 2 1,0 7 1,0 6-1,0 7 2,0 2-2,0 1-1,0-1-2,0 1-2,0 4-1,0 9-1,0 10 0,0 10-1,0 2-2,0-3-1,0-3-1,0-2-1,0-3-2,0 1 1,0-1-2,0 1 1,0-4-2,0-6-2,0-6-4,0-6-2,0-7-1,0-6 1,0-6 1,0-6 1,-4-6-1,-5-2 2,-7-3-1,-5-3 1,-15-4 0,-22-3 0,-22-3 2,-21-2 0,-10-5-3,3-2-3,3-3-6,4-3-5,-10-9-2,-22-11-3,-22-14-2,-21-11-2,7-4 0,38 6-1,37 7 0,38 6 0,18 3-4,1 0-6,-1 0-8,1 0-6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1"/>
    </inkml:context>
    <inkml:brush xml:id="br0">
      <inkml:brushProperty name="width" value="0.02717" units="cm"/>
      <inkml:brushProperty name="height" value="0.02717" units="cm"/>
      <inkml:brushProperty name="color" value="#F2395B"/>
    </inkml:brush>
  </inkml:definitions>
  <inkml:trace contextRef="#ctx0" brushRef="#br0">84950 36550 809,'-13'-65'47,"26"23"-8,24 22-8,26 22-9,19 10-5,17 1-5,15-1-3,16 1-4,5-3-2,-2-2 0,-3-3-2,-3-3 1,-12-2-6,-18 0-9,-19 0-8,-18 0-9,-17 3-6,-11 6-5,-14 7-3,-11 6-4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2"/>
    </inkml:context>
    <inkml:brush xml:id="br0">
      <inkml:brushProperty name="width" value="0.03152" units="cm"/>
      <inkml:brushProperty name="height" value="0.03152" units="cm"/>
      <inkml:brushProperty name="color" value="#F2395B"/>
    </inkml:brush>
  </inkml:definitions>
  <inkml:trace contextRef="#ctx0" brushRef="#br0">85850 36750 698,'-46'4'23,"10"10"6,10 10 5,9 9 5,6 10 0,3 14-5,3 11-6,4 14-5,1 10-4,0 9-5,0 10-4,0 10-3,0 2-5,0-3-2,0-3-3,0-2-4,-2 2-5,-3 9-7,-3 10-8,-2 10-8,-1-9-6,3-24-1,3-26-3,4-24-2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2"/>
    </inkml:context>
    <inkml:brush xml:id="br0">
      <inkml:brushProperty name="width" value="0.03663" units="cm"/>
      <inkml:brushProperty name="height" value="0.03663" units="cm"/>
      <inkml:brushProperty name="color" value="#F2395B"/>
    </inkml:brush>
  </inkml:definitions>
  <inkml:trace contextRef="#ctx0" brushRef="#br0">87600 36400 600,'1'-38'59,"4"26"-9,3 24-9,3 26-8,4 16-5,7 10-3,6 10-3,7 9-2,0 7-1,-2 7-3,-3 6-2,-3 7-1,-4 7-2,-3 9 0,-3 10-1,-2 10-1,-9 11-1,-12 17-3,-13 15-3,-12 16-2,-10 2-2,-6-8 3,-6-10 0,-6-9 2,-4-12-5,1-11-14,-1-14-13,1-11-13,2-14-7,7-11 2,6-14 1,7-11 1,4-15 1,3-16 3,3-15 2,4-15 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2"/>
    </inkml:context>
    <inkml:brush xml:id="br0">
      <inkml:brushProperty name="width" value="0.02755" units="cm"/>
      <inkml:brushProperty name="height" value="0.02755" units="cm"/>
      <inkml:brushProperty name="color" value="#F2395B"/>
    </inkml:brush>
  </inkml:definitions>
  <inkml:trace contextRef="#ctx0" brushRef="#br0">87600 36150 798,'-2'-43'2,"-3"17"5,-3 15 3,-2 16 5,-5 16 4,-2 20 4,-3 18 3,-3 20 3,-4 11-1,-3 7-7,-3 6-7,-2 7-6,-6 0-9,-6-2-10,-6-3-8,-6-3-11,-2-7-3,3-9 0,3-10 2,4-8 0,5-12 2,10-12-1,10-13 0,9-12 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2"/>
    </inkml:context>
    <inkml:brush xml:id="br0">
      <inkml:brushProperty name="width" value="0.02587" units="cm"/>
      <inkml:brushProperty name="height" value="0.02587" units="cm"/>
      <inkml:brushProperty name="color" value="#F2395B"/>
    </inkml:brush>
  </inkml:definitions>
  <inkml:trace contextRef="#ctx0" brushRef="#br0">88150 36300 850,'51'75'10,"4"0"8,3 0 6,3 0 7,3 0-1,3 0-9,3 0-9,4 0-9,-6-5-9,-11-9-9,-14-10-9,-11-8-10,-7-9-5,0-6 0,0-6 0,0-6-1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8"/>
    </inkml:context>
    <inkml:brush xml:id="br0">
      <inkml:brushProperty name="width" value="0.03427" units="cm"/>
      <inkml:brushProperty name="height" value="0.03427" units="cm"/>
      <inkml:brushProperty name="color" value="#F2395B"/>
    </inkml:brush>
  </inkml:definitions>
  <inkml:trace contextRef="#ctx0" brushRef="#br0">27763 46224 641,'-15'-21'3,"4"5"5,3 5 4,3 5 6,1 3 4,2 3 4,0 4 5,2 2 3,0 5 1,0 6-6,0 5-3,0 7-5,0 3-2,0 4-1,0 3 0,0 2-1,-1 3-3,-1 0-7,0 2-6,-1 0-7,-1 3-3,2 2 2,0 4 1,2 2 2,0 3-7,0 3-11,0 3-14,0 3-12,0-5-3,0-13 6,0-12 4,0-13 7,0-7 3,2-1 1,0-1 2,2 0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3"/>
    </inkml:context>
    <inkml:brush xml:id="br0">
      <inkml:brushProperty name="width" value="0.0289" units="cm"/>
      <inkml:brushProperty name="height" value="0.0289" units="cm"/>
      <inkml:brushProperty name="color" value="#F2395B"/>
    </inkml:brush>
  </inkml:definitions>
  <inkml:trace contextRef="#ctx0" brushRef="#br0">90950 36500 761,'14'-57'5,"28"-11"10,28-14 9,29-11 11,8 3 2,-8 23-7,-10 22-6,-9 22-6,2 10-4,17 1-2,15-1-1,16 1-2,-5 4-5,-25 9-8,-25 10-8,-25 10-9,-21 8-6,-15 10-3,-15 10-4,-16 9-3,-15 2-2,-11-2 1,-14-3 1,-11-3 1,-3-7 3,10-9 8,10-10 7,9-8 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3"/>
    </inkml:context>
    <inkml:brush xml:id="br0">
      <inkml:brushProperty name="width" value="0.03008" units="cm"/>
      <inkml:brushProperty name="height" value="0.03008" units="cm"/>
      <inkml:brushProperty name="color" value="#F2395B"/>
    </inkml:brush>
  </inkml:definitions>
  <inkml:trace contextRef="#ctx0" brushRef="#br0">91250 36700 731,'0'50'35,"0"0"0,0 0-2,0 0-1,-4 0-1,-5 0-4,-7 0-3,-5 0-4,5-7-8,19-11-15,19-14-14,19-11-16,23-17-3,28-18 6,28-19 6,29-18 7,5-7 4,-15 6 5,-15 7 4,-16 6 4,-13 7 2,-9 10 0,-10 10 1,-8 9-1,-15 12 6,-19 16 7,-18 15 9,-19 17 8,-19 10 0,-19 6-8,-18 7-9,-19 6-8,-8-1-8,3-5-6,3-7-7,4-5-6,4-6-2,6-3 0,7-3 2,6-2 1,6-6 2,6-6 2,7-6 2,6-6 2,9-9 3,13-8 6,12-10 3,13-9 5,10-10 0,10-9-4,10-10-6,9-8-4,4-9-3,1-6 0,-1-6 1,1-6-1,-6-9 0,-8-8 1,-10-10-1,-9-9-1,-7-5 0,-3 0-2,-3 0-1,-2 0-3,-5 6 1,-2 13 3,-3 12 3,-3 13 2,-2 12 7,0 13 12,0 12 12,0 13 11,0 18 7,0 26 4,0 24 1,0 26 4,-2 15-3,-3 6-9,-3 7-8,-2 6-8,-6 12-6,-6 19-3,-6 19-4,-6 19-2,-2-1-2,3-18-1,3-19-2,4-18-1,4-14-1,6-5-2,7-7-1,6-5-3,6-11 0,6-11 1,7-14 1,6-11 1,9-11 0,13-5-3,12-7-1,13-5-2,9-4 0,6 0 1,7 0 2,6 0 2,-4-2 1,-11-3 0,-14-3 0,-11-2 1,-20-1-5,-24 3-10,-26 3-10,-24 4-10,-21 1-3,-16 0 3,-15 0 3,-15 0 3,0 0 4,20 0 6,18 0 6,20 0 7,10-2 3,3-3 1,3-3 2,4-2 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4"/>
    </inkml:context>
    <inkml:brush xml:id="br0">
      <inkml:brushProperty name="width" value="0.03274" units="cm"/>
      <inkml:brushProperty name="height" value="0.03274" units="cm"/>
      <inkml:brushProperty name="color" value="#F2395B"/>
    </inkml:brush>
  </inkml:definitions>
  <inkml:trace contextRef="#ctx0" brushRef="#br0">91650 37500 671,'-160'-24'-47,"32"4"20,31 3 19,32 3 19,11 4 12,-5 7 1,-7 6 1,-5 7 3,0 7-1,10 9-1,10 10-1,9 10-2,7 7-1,7 6-2,6 7-2,7 6-2,7 6-1,9 6 0,10 7 0,10 6-1,11 1-1,17-3-2,15-3-1,16-2-1,18-8-2,22-8-3,22-10-1,23-9-2,16-13 0,13-16 0,12-15 0,13-15 2,1-15-6,-9-12-11,-10-13-10,-8-12-11,-17-5-6,-21 3-2,-22 3-3,-22 4-2,-19 4 2,-16 6 5,-15 7 5,-15 6 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4"/>
    </inkml:context>
    <inkml:brush xml:id="br0">
      <inkml:brushProperty name="width" value="0.03017" units="cm"/>
      <inkml:brushProperty name="height" value="0.03017" units="cm"/>
      <inkml:brushProperty name="color" value="#F2395B"/>
    </inkml:brush>
  </inkml:definitions>
  <inkml:trace contextRef="#ctx0" brushRef="#br0">94750 34800 729,'-24'-24'0,"4"4"0,3 3 0,3 3 0,7 4 3,14 7 7,11 6 6,14 7 7,10 4 2,9 3-5,10 3-3,10 4-5,-3 1-4,-11 0-7,-14 0-6,-11 0-5,-15 4-5,-16 10-2,-15 10-2,-15 9-1,-21 6-1,-25 3 1,-25 3 2,-25 4 0,-10 1 2,7 0 3,6 0 2,7 0 2,8-7 2,14-11 0,11-14 1,14-11 1,21-12 3,31-9 7,32-10 7,31-8 6,20-6 2,9 1-4,10-1-3,10 1-4,-1 1-1,-9 3 0,-10 3 1,-8 4 1,-12 8 0,-12 17-2,-13 15-2,-12 16-1,-16 10 0,-19 7-1,-18 6 0,-19 7 0,-15 2 0,-8 1 0,-10-1 1,-9 1 0,-1-7-2,10-12-3,10-13-4,9-12-3,17-12-2,25-8 1,25-10 0,25-9 0,23-13 2,22-16 2,22-15 4,23-15 1,5-4 5,-9 9 5,-10 10 6,-8 10 5,-11 7 2,-8 6-2,-10 7-3,-9 6-2,-10 6-2,-9 6-4,-10 7-3,-8 6-3,-14 7-1,-15 10 2,-15 10 1,-16 9 2,-13 6-2,-9 3-5,-10 3-5,-8 4-6,-9 1-5,-6 0-2,-6 0-3,-6 0-4,-4 0 0,1 0 2,-1 0 1,1 0 1,1-2 4,3-3 4,3-3 6,4-2 4,7-6 4,13-6 3,12-6 3,13-6 2,18-9 3,26-8 4,24-10 3,26-9 4,24-9 0,26-5-3,24-7-3,26-5-4,13-4-2,4 0-4,3 0-3,3 0-3,-5 3-4,-12 6-7,-13 7-8,-12 6-5,-13 3-6,-12 0-3,-13 0-3,-12 0-3,-15-4-2,-15-5-1,-15-7 0,-16-5-1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5"/>
    </inkml:context>
    <inkml:brush xml:id="br0">
      <inkml:brushProperty name="width" value="0.03082" units="cm"/>
      <inkml:brushProperty name="height" value="0.03082" units="cm"/>
      <inkml:brushProperty name="color" value="#F2395B"/>
    </inkml:brush>
  </inkml:definitions>
  <inkml:trace contextRef="#ctx0" brushRef="#br0">94700 37400 713,'-69'0'22,"13"0"2,12 0 2,13 0 1,7 7 1,4 17-3,3 15-1,3 16-3,3 15-1,3 16-3,3 15-1,4 17-2,2 13-3,4 13-4,3 12-3,3 13-3,3 2-10,3-5-11,3-7-14,4-5-13,-3-14-4,-5-18 4,-7-19 3,-5-18 5,-3-18 4,4-16 4,3-15 5,3-15 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5"/>
    </inkml:context>
    <inkml:brush xml:id="br0">
      <inkml:brushProperty name="width" value="0.04053" units="cm"/>
      <inkml:brushProperty name="height" value="0.04053" units="cm"/>
      <inkml:brushProperty name="color" value="#F2395B"/>
    </inkml:brush>
  </inkml:definitions>
  <inkml:trace contextRef="#ctx0" brushRef="#br0">96850 36050 542,'1'-125'43,"4"50"-4,3 50-2,3 50-2,3 34-3,3 19-2,3 19-3,4 19-3,-3 12-1,-5 6-2,-7 7-1,-5 6-2,-4 7 0,0 10-2,0 10 0,0 9-1,-2 17-1,-3 25-3,-3 25-2,-2 25-2,-5 6-5,-2-12-4,-3-13-7,-3-12-5,-2-13-4,0-12-4,0-13-2,0-12-3,-2-9-3,-3-2-3,-3-3-2,-2-3-3,-3-12 0,1-18 4,-1-19 4,1-18 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5"/>
    </inkml:context>
    <inkml:brush xml:id="br0">
      <inkml:brushProperty name="width" value="0.03115" units="cm"/>
      <inkml:brushProperty name="height" value="0.03115" units="cm"/>
      <inkml:brushProperty name="color" value="#F2395B"/>
    </inkml:brush>
  </inkml:definitions>
  <inkml:trace contextRef="#ctx0" brushRef="#br0">96850 35600 706,'-24'-94'4,"4"13"10,3 12 10,3 13 8,1 29 5,1 47-2,-1 47-1,1 48-2,-6 22-4,-8 1-5,-10-1-7,-9 1-5,-9-6-7,-5-8-9,-7-10-7,-5-9-8,-8-10-6,-5-9-4,-7-10-3,-5-8-3,3-11-4,17-8 0,15-10-3,16-9-2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15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97050 35650 696,'76'56'43,"4"13"-4,3 12-3,3 13-4,-2 2-3,-6-5-4,-6-7-4,-6-5-5,-6-4-1,-2 0-1,-3 0-1,-3 0 1,-7-5-7,-9-9-13,-10-10-13,-8-8-13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2"/>
    </inkml:context>
    <inkml:brush xml:id="br0">
      <inkml:brushProperty name="width" value="0.02854" units="cm"/>
      <inkml:brushProperty name="height" value="0.02854" units="cm"/>
      <inkml:brushProperty name="color" value="#F2395B"/>
    </inkml:brush>
  </inkml:definitions>
  <inkml:trace contextRef="#ctx0" brushRef="#br0">65450 44000 770,'-69'-49'-1,"13"4"-2,12 3-1,13 3-3,7 4 5,4 7 10,3 6 11,3 7 11,6 2 3,9 1-5,10-1-5,10 1-5,13-3-2,19-2-1,19-3 0,19-3-1,16-2-2,17 0-3,15 0-4,16 0-4,7-2-2,1-3-5,-1-3-2,1-2-4,-9 0-4,-15 7-3,-15 6-4,-16 7-3,-18 5-4,-18 7-2,-19 6-3,-18 7-2,-15 5 2,-9 7 4,-10 6 4,-8 7 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2"/>
    </inkml:context>
    <inkml:brush xml:id="br0">
      <inkml:brushProperty name="width" value="0.02807" units="cm"/>
      <inkml:brushProperty name="height" value="0.02807" units="cm"/>
      <inkml:brushProperty name="color" value="#F2395B"/>
    </inkml:brush>
  </inkml:definitions>
  <inkml:trace contextRef="#ctx0" brushRef="#br0">66600 43900 783,'-93'0'0,"17"0"0,15 0 1,16 0-1,5 10 6,-2 23 9,-3 22 9,-3 22 11,2 15 1,10 9-5,10 10-6,9 10-6,4 2-6,1-3-4,-1-3-6,1-2-6,1-1-2,3 3-2,3 3 0,4 4-2,4-3-2,6-5-6,7-7-4,6-5-5,3-12-4,0-16-3,0-15-3,0-15-2,0-12 1,0-6 6,0-6 5,0-6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3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69100 6375 333,'49'20'167,"16"14"-1,16 15 1,16 15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9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28050 48047 714,'8'-7'30,"2"2"-2,0 2-3,1 2-3,2 1-2,1-2-1,3 0-1,2-2-2,0 0-1,1 1-1,-1-1-1,1 0-1,-2 0-2,-3 2-2,-3 0-3,-2 2-3,-2 2-5,-1 6-6,1 4-6,0 5-7,-3 3-1,-6-1 4,-6 1 4,-6-1 4,-2 0 4,-1-1 4,0 0 3,1-2 5,0-2 2,0-1 4,2-2 4,1-2 2,1-1 2,0-1-1,2 1-1,1 0-1,3-1-3,8-2-3,6-3-4,7 0-5,4-3-3,0-1-6,-1 0-6,1-1-4,1-1-8,2 0-7,4 0-8,3 0-9,-1 0 0,-7 0 4,-5 0 6,-6 1 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3"/>
    </inkml:context>
    <inkml:brush xml:id="br0">
      <inkml:brushProperty name="width" value="0.031" units="cm"/>
      <inkml:brushProperty name="height" value="0.031" units="cm"/>
      <inkml:brushProperty name="color" value="#F2395B"/>
    </inkml:brush>
  </inkml:definitions>
  <inkml:trace contextRef="#ctx0" brushRef="#br0">68250 43050 709,'-24'-46'2,"4"10"6,3 10 4,3 9 4,4 12 4,7 16 1,6 15 0,7 17 1,7 8 0,9 4-2,10 3-2,10 3-2,5-1-2,4-2-2,3-3-2,3-3-2,4-2-2,7 0 1,6 0-1,7 0 1,-3-2-2,-8-3-5,-10-3-5,-9-2-4,-7 0-1,-3 7 2,-3 6 1,-2 7 3,-8-3 1,-8-8 2,-10-10 3,-9-9 1,-5-5 1,0 0 0,0 0 1,0 0-1,-2 1 1,-3 4 1,-3 3 0,-2 3 1,-11 6 0,-15 9-2,-15 10-1,-16 10-2,-12 7-1,-5 6-5,-7 7-2,-5 6-3,-3 3-3,4 0-1,3 0-2,3 0 0,6-4-6,9-5-8,10-7-8,10-5-8,10-11-3,13-11 6,12-14 3,13-11 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3"/>
    </inkml:context>
    <inkml:brush xml:id="br0">
      <inkml:brushProperty name="width" value="0.02778" units="cm"/>
      <inkml:brushProperty name="height" value="0.02778" units="cm"/>
      <inkml:brushProperty name="color" value="#F2395B"/>
    </inkml:brush>
  </inkml:definitions>
  <inkml:trace contextRef="#ctx0" brushRef="#br0">70650 42600 791,'-27'-24'2,"-3"4"2,-3 3 4,-2 3 2,10 4 5,25 7 4,25 6 5,25 7 6,18 2-2,14 1-6,11-1-8,14 1-7,7-3-3,3-2 1,3-3 2,4-3 0,-7-1-4,-16 4-14,-15 3-13,-15 3-12,-17 3-8,-15 3-1,-15 3-1,-16 4-2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3"/>
    </inkml:context>
    <inkml:brush xml:id="br0">
      <inkml:brushProperty name="width" value="0.03687" units="cm"/>
      <inkml:brushProperty name="height" value="0.03687" units="cm"/>
      <inkml:brushProperty name="color" value="#F2395B"/>
    </inkml:brush>
  </inkml:definitions>
  <inkml:trace contextRef="#ctx0" brushRef="#br0">71000 42950 596,'-47'29'36,"6"10"-5,7 10-5,6 9-3,3 10-4,0 14 0,0 11-2,0 14 0,3 10-1,6 9 0,7 10 0,6 10 0,1 7-1,-3 6-1,-3 7-2,-2 6 0,-3 6-1,1 6 1,-1 7 2,1 6-1,-3 4 1,-2 4-2,-3 3-1,-3 3-2,-2-2-7,0-6-11,0-6-12,0-6-11,3-18-9,6-28-3,7-28-4,6-27-4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3"/>
    </inkml:context>
    <inkml:brush xml:id="br0">
      <inkml:brushProperty name="width" value="0.03028" units="cm"/>
      <inkml:brushProperty name="height" value="0.03028" units="cm"/>
      <inkml:brushProperty name="color" value="#F2395B"/>
    </inkml:brush>
  </inkml:definitions>
  <inkml:trace contextRef="#ctx0" brushRef="#br0">71750 44450 726,'1'-113'4,"4"26"9,3 24 9,3 26 9,4 21 2,7 19-5,6 19-3,7 19-5,-1 13-2,-6 10-2,-6 10-2,-6 9-1,-7 4-4,-6 1-5,-6-1-5,-6 1-6,-4-6-6,1-8-7,-1-10-9,1-9-7,5-10 2,14-9 12,11-10 12,14-8 13,7-4 8,3 3 6,3 3 6,4 4 6,-3 2 1,-5 4-5,-7 3-5,-5 3-3,-8 3-6,-5 3-4,-7 3-4,-5 4-6,-12 4-1,-16 6 1,-15 7-1,-15 6 2,-11 1-5,-2-3-11,-3-3-9,-3-2-10,1-9-4,6-12 0,7-13 2,6-12 2,4-7 1,4 1 5,3-1 3,3 1 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4"/>
    </inkml:context>
    <inkml:brush xml:id="br0">
      <inkml:brushProperty name="width" value="0.02235" units="cm"/>
      <inkml:brushProperty name="height" value="0.02235" units="cm"/>
      <inkml:brushProperty name="color" value="#F2395B"/>
    </inkml:brush>
  </inkml:definitions>
  <inkml:trace contextRef="#ctx0" brushRef="#br0">69750 43000 984,'-90'-47'1,"23"6"1,22 7 2,22 6 2,30 4-3,42 4-8,40 3-7,41 3-6,27 3-5,17 3 0,15 3 0,16 4-1,-10-1 2,-34-3 1,-35-3 2,-33-2 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4"/>
    </inkml:context>
    <inkml:brush xml:id="br0">
      <inkml:brushProperty name="width" value="0.02653" units="cm"/>
      <inkml:brushProperty name="height" value="0.02653" units="cm"/>
      <inkml:brushProperty name="color" value="#F2395B"/>
    </inkml:brush>
  </inkml:definitions>
  <inkml:trace contextRef="#ctx0" brushRef="#br0">76150 43450 829,'-33'-68'3,"34"17"5,35 15 7,35 16 6,27 5 1,22-2 0,22-3-1,23-3-2,6-1-3,-5 4-4,-7 3-4,-5 3-4,-11 3-6,-11 3-4,-14 3-5,-11 4-5,-23 4-7,-31 6-10,-31 7-9,-31 6-9,-16 3 0,0 0 10,0 0 11,0 0 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4"/>
    </inkml:context>
    <inkml:brush xml:id="br0">
      <inkml:brushProperty name="width" value="0.02856" units="cm"/>
      <inkml:brushProperty name="height" value="0.02856" units="cm"/>
      <inkml:brushProperty name="color" value="#F2395B"/>
    </inkml:brush>
  </inkml:definitions>
  <inkml:trace contextRef="#ctx0" brushRef="#br0">77050 43650 770,'-22'25'1,"6"0"1,7 0 2,6 0 3,3 3 2,0 6 4,0 7 5,0 6 5,0 9 1,0 13-2,0 12-3,0 13-2,0 9-1,0 6-2,0 7-1,0 6-1,-2 6-3,-3 6-4,-3 7-3,-2 6-5,-3-4-4,1-11-6,-1-14-5,1-11-7,4-17-3,9-18-5,10-19-4,10-18-3,4-15 0,0-9 4,0-10 4,0-8 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5"/>
    </inkml:context>
    <inkml:brush xml:id="br0">
      <inkml:brushProperty name="width" value="0.03318" units="cm"/>
      <inkml:brushProperty name="height" value="0.03318" units="cm"/>
      <inkml:brushProperty name="color" value="#F2395B"/>
    </inkml:brush>
  </inkml:definitions>
  <inkml:trace contextRef="#ctx0" brushRef="#br0">78750 42950 663,'0'-63'43,"0"26"-4,0 24-6,0 26-6,1 21-3,4 19-1,3 19-3,3 19-1,3 15-2,3 13-1,3 12-1,4 13-1,-1 13-1,-3 17-3,-3 15-1,-2 16-1,-9 13-4,-12 14-1,-13 11-4,-12 14-3,-9 8-3,-2 7-7,-3 6-5,-3 7-6,-2-10-3,0-25-2,0-25 0,0-25-1,3-25-2,6-25 1,7-25-1,6-25-1,4-22 2,4-19 4,3-18 3,3-19 3,1-10 4,1 1 4,-1-1 3,1 1 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5"/>
    </inkml:context>
    <inkml:brush xml:id="br0">
      <inkml:brushProperty name="width" value="0.0264" units="cm"/>
      <inkml:brushProperty name="height" value="0.0264" units="cm"/>
      <inkml:brushProperty name="color" value="#F2395B"/>
    </inkml:brush>
  </inkml:definitions>
  <inkml:trace contextRef="#ctx0" brushRef="#br0">78550 43200 833,'-4'-71'2,"-5"10"6,-7 10 4,-5 9 5,-4 12 3,0 16 2,0 15 1,0 17 1,-2 16-3,-3 19-8,-3 19-9,-2 19-7,-6 10-8,-6 4-7,-6 3-5,-6 3-6,1-5-3,9-12 1,10-13 1,10-12 1,5-13 2,4-12 1,3-13 3,3-12 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5"/>
    </inkml:context>
    <inkml:brush xml:id="br0">
      <inkml:brushProperty name="width" value="0.02895" units="cm"/>
      <inkml:brushProperty name="height" value="0.02895" units="cm"/>
      <inkml:brushProperty name="color" value="#F2395B"/>
    </inkml:brush>
  </inkml:definitions>
  <inkml:trace contextRef="#ctx0" brushRef="#br0">79250 42950 759,'51'32'58,"4"17"-10,3 15-8,3 16-9,3 9-7,3 3-6,3 3-5,4 4-5,2-1-8,4-3-8,3-3-10,3-2-9,-7-11-8,-15-15-8,-15-15-7,-16-16-8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9"/>
    </inkml:context>
    <inkml:brush xml:id="br0">
      <inkml:brushProperty name="width" value="0.02915" units="cm"/>
      <inkml:brushProperty name="height" value="0.02915" units="cm"/>
      <inkml:brushProperty name="color" value="#F2395B"/>
    </inkml:brush>
  </inkml:definitions>
  <inkml:trace contextRef="#ctx0" brushRef="#br0">29916 47339 754,'-12'-7'46,"8"2"-5,8 2-4,8 3-5,4 0-5,3 0-4,1 0-6,3 0-6,1 0-3,1 0-5,1 0-3,1 0-3,-1-1-6,-1-1-5,-3 0-7,-1-1-6,-3 0-1,-3 2 5,-3 2 4,-2 2 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6"/>
    </inkml:context>
    <inkml:brush xml:id="br0">
      <inkml:brushProperty name="width" value="0.02921" units="cm"/>
      <inkml:brushProperty name="height" value="0.02921" units="cm"/>
      <inkml:brushProperty name="color" value="#F2395B"/>
    </inkml:brush>
  </inkml:definitions>
  <inkml:trace contextRef="#ctx0" brushRef="#br0">83650 42850 753,'-22'-47'2,"6"6"5,7 7 4,6 6 4,15 6 4,26 6 0,24 7 1,26 6 0,18 3 0,13 0-4,12 0-3,13 0-3,-1 0-1,-11 0-2,-14 0 1,-11 0-1,-14 0 1,-11 0 0,-14 0 2,-11 0 1,-17 3-4,-18 6-10,-19 7-10,-18 6-9,-18 3-5,-16 0-2,-15 0-1,-15 0-2,-7 1 2,3 4 4,3 3 4,4 3 4,2 3 8,4 3 11,3 3 11,3 4 11,1 8 4,1 17-3,-1 15-2,1 16-2,1 10-2,3 7 0,3 6-2,4 7 0,4-3-3,6-8-7,7-10-5,6-9-7,6-12-3,6-11 1,7-14-1,6-11 1,10-12-1,17-9-4,15-10-3,16-8-4,15-14-1,16-15 1,15-15 1,17-16 1,8-15 0,4-11 2,3-14 1,3-11 1,-7-1 3,-15 13 5,-15 12 5,-16 13 6,-15 10 2,-11 10 1,-14 10 1,-11 9-1,-20 13 4,-24 20 6,-26 18 6,-24 20 6,-20 10 0,-11 3-7,-14 3-7,-11 4-6,-6-1-6,4-3-2,3-3-4,3-2-3,-1-3-2,-2 1-1,-3-1-2,-3 1 0,-1-3 0,4-2 0,3-3 1,3-3 0,7-6 3,14-5 4,11-7 5,14-5 4,24-8 4,38-5 3,37-7 4,38-5 4,31-11-1,25-11-3,25-14-5,25-11-3,12-4-3,1 6-3,-1 7-3,1 6-2,-6 4-4,-8 4-5,-10 3-3,-9 3-5,-13 3-3,-16 3-2,-15 3-2,-15 4-2,-20-4-3,-21-9-3,-22-10-2,-22-8-2,-15-4 2,-5 3 7,-7 3 9,-5 4 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6"/>
    </inkml:context>
    <inkml:brush xml:id="br0">
      <inkml:brushProperty name="width" value="0.03227" units="cm"/>
      <inkml:brushProperty name="height" value="0.03227" units="cm"/>
      <inkml:brushProperty name="color" value="#F2395B"/>
    </inkml:brush>
  </inkml:definitions>
  <inkml:trace contextRef="#ctx0" brushRef="#br0">84850 43400 681,'-24'-47'0,"4"6"0,3 7 0,3 6 0,-2 4 3,-6 4 5,-6 3 4,-6 3 6,-4 6 3,1 9 0,-1 10 1,1 10 0,2 13-1,7 19-1,6 19-2,7 19-1,4 16 0,3 17 0,3 15 0,4 16 0,2 13-1,4 14-4,3 11-2,3 14-4,1 13-2,1 16-5,-1 15-4,1 17-4,-4 8-2,-6 4 0,-6 3-1,-6 3 0,-2-16-4,3-34-7,3-35-8,4-33-7,1-31-3,0-24 2,0-26 1,0-24 3,-2-18 3,-3-9 3,-3-10 5,-2-8 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7"/>
    </inkml:context>
    <inkml:brush xml:id="br0">
      <inkml:brushProperty name="width" value="0.02966" units="cm"/>
      <inkml:brushProperty name="height" value="0.02966" units="cm"/>
      <inkml:brushProperty name="color" value="#F2395B"/>
    </inkml:brush>
  </inkml:definitions>
  <inkml:trace contextRef="#ctx0" brushRef="#br0">87000 42950 741,'0'-113'1,"0"26"3,0 24 2,0 26 3,-8 22 4,-16 23 7,-15 22 8,-15 22 6,-12 16-3,-6 14-11,-6 11-13,-6 14-12,5-1-6,20-12 1,18-13 1,20-12 1,11-12-3,7-8-5,6-10-6,7-9-5,8-10-1,14-9 3,11-10 3,14-8 3,5-8 5,1-2 5,-1-3 5,1-3 5,-9 13 7,-15 32 8,-15 31 8,-16 32 8,-15 15 2,-11 0-7,-14 0-5,-11 0-6,-12 4-5,-9 10-4,-10 10-4,-8 9-3,2-5-3,16-19-1,15-18-1,17-19 0,10-13-1,6-6 0,7-6 2,6-6 0,4-6 1,4-2 1,3-3-1,3-3 2,1-1 0,1 4 2,-1 3 3,1 3 1,-3-1 1,-2-2-1,-3-3-1,-3-3 0,-2-2-3,0 0-1,0 0-4,0 0-2,0-11-5,0-22-7,0-22-8,0-21-8,9-23-1,19-21 3,19-22 4,19-22 4,10-19 3,4-16 5,3-15 3,3-15 4,1-7 3,1 3 2,-1 3 0,1 4 2,-4 13 4,-6 26 4,-6 24 7,-6 26 4,-7 19 6,-6 17 5,-6 15 5,-6 16 6,-4 10 1,1 7 0,-1 6-3,1 7-1,-4 7-5,-6 9-11,-6 10-9,-6 10-10,-12 8-6,-15 10-2,-15 10-2,-16 9-3,-5 1 0,6-6-1,7-6 1,6-6 0,13-10 0,23-12-1,22-13 0,22-12-1,12-9 1,3-2 2,3-3 2,4-3 2,-6-1 2,-11 4 6,-14 3 3,-11 3 5,-9 6 2,-3 9 0,-3 10 0,-2 10 0,-12 8-2,-19 10-4,-18 10-3,-19 9-4,-13 6-2,-6 3-1,-6 3-2,-6 4-2,-1 1-1,7 0-2,6 0-2,7 0-2,4-5 2,3-9 3,3-10 5,4-8 3,5-6 3,10 1 4,10-1 1,9 1 4,6-3 0,3-2 0,3-3 0,4-3-1,10-4 0,19-3 1,19-3 2,19-2 0,12-8 0,6-8-4,7-10-3,6-9-4,-1-9-2,-5-5-4,-7-7-2,-5-5-3,-11-3-3,-11 4-3,-14 3-2,-11 3-2,-11-1-1,-5-2 1,-7-3 3,-5-3 1,-8 1 2,-5 6 3,-7 7 3,-5 6 3,-6 6 3,-3 6 3,-3 7 2,-2 6 3,-1 4 3,3 4 1,3 3 1,4 3 3,2 6 2,4 9 4,3 10 3,3 10 3,3 8 2,3 10 1,3 10 0,4 9 0,-3 2-2,-5-2-4,-7-3-4,-5-3-4,-8-1-1,-5 4 0,-7 3 0,-5 3 1,-9-1-4,-9-2-10,-10-3-8,-8-3-10,0-7-4,14-9 0,11-10 0,14-8 1,11-14 0,14-15 0,11-15-1,14-16 1,13-10 2,16-3 4,15-3 4,17-2 4,5 0 4,-3 7 5,-3 6 4,-2 7 5,-5 7 0,-2 9-2,-3 10-2,-3 10-3,-4 5 0,-3 4 3,-3 3 3,-2 3 2,-6-1-1,-6-2-3,-6-3-4,-6-3-4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28"/>
    </inkml:context>
    <inkml:brush xml:id="br0">
      <inkml:brushProperty name="width" value="0.03631" units="cm"/>
      <inkml:brushProperty name="height" value="0.03631" units="cm"/>
      <inkml:brushProperty name="color" value="#F2395B"/>
    </inkml:brush>
  </inkml:definitions>
  <inkml:trace contextRef="#ctx0" brushRef="#br0">88950 42450 605,'68'-69'0,"-11"13"-1,-14 12 0,-11 13 0,-7 15 2,0 19 5,0 19 7,0 19 5,-10 13-2,-18 10-9,-19 10-9,-18 9-10,-17 6-5,-11 3 0,-14 3-1,-11 4 0,-4-1 1,6-3 4,7-3 3,6-2 3,9-9 3,13-12 2,12-13 1,13-12 2,10-10 2,10-6 2,10-6 1,9-6 2,13-7 1,20-6 1,18-6-1,20-6 0,13-10-1,9-12-3,10-13-1,10-12-2,-1-4-3,-9 7-2,-10 6-2,-8 7-2,-14 5-2,-15 7 1,-15 6 1,-16 7-1,-15 5 1,-11 7 1,-14 6 0,-11 7 1,-9 4 3,-3 3 4,-3 3 4,-2 4 4,0 5 3,7 10 3,6 10 1,7 9 3,2 4 1,1 1-1,-1-1 1,1 1-1,-1 2 0,1 7-1,-1 6-1,1 7 0,1 5-1,3 7-1,3 6 1,4 7 0,-1 0-1,-3-2 0,-3-3-1,-2-3 0,-3-2 0,1 0-2,-1 0-1,1 0-2,-1-2 0,1-3-2,-1-3 0,1-2-1,-1-5-1,1-2-2,-1-3 0,1-3-2,-1-6-2,1-5-1,-1-7-4,1-5-2,-4-6-2,-6-3-3,-6-3-2,-6-2-2,-9-3 0,-8 1 1,-10-1 2,-9 1 2,-15-4-4,-18-6-9,-19-6-10,-18-6-9,2-4-3,26 1 0,24-1 2,26 1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32"/>
    </inkml:context>
    <inkml:brush xml:id="br0">
      <inkml:brushProperty name="width" value="0.02948" units="cm"/>
      <inkml:brushProperty name="height" value="0.02948" units="cm"/>
      <inkml:brushProperty name="color" value="#F2395B"/>
    </inkml:brush>
  </inkml:definitions>
  <inkml:trace contextRef="#ctx0" brushRef="#br0">92150 42300 746,'1'-72'4,"4"6"8,3 7 8,3 6 9,3 20 3,3 34-1,3 35-1,4 35-1,-1 14-3,-3-2-6,-3-3-7,-2-3-6,-3-2-7,1 0-5,-1 0-7,1 0-7,-3-5-3,-2-9-3,-3-10-3,-3-8-1,4-12-4,13-12-3,12-13-5,13-12-3,4-13 2,-3-12 9,-3-13 10,-2-12 9,-3-7 5,1 1 3,-1-1 1,1 1 3,-3 1 0,-2 3 2,-3 3 1,-3 4 0,-2 4 4,0 6 5,0 7 4,0 6 6,0 7 4,0 10 6,0 10 4,0 9 4,-4 9 0,-5 9-6,-7 10-7,-5 10-7,-9 4-5,-9 0-3,-10 0-4,-8 0-4,-6 1-1,1 4-1,-1 3 0,1 3 0,-6-1-1,-8-2 2,-10-3 0,-9-3 2,-4 1-1,4 6 1,3 7-1,3 6 1,1-1-2,1-5-2,-1-7-2,1-5-3,4-4-1,9 0-1,10 0 0,10 0-2,14-10 1,23-18 1,22-19 1,22-18 1,13-14 1,7-5 2,6-7 1,7-5 1,2-4 2,1 0 0,-1 0 1,1 0 1,-7 6 0,-12 13 0,-13 12 0,-12 13 0,-12 9 0,-8 6 1,-10 7 1,-9 6 1,-9 7 1,-5 10-1,-7 10 0,-5 9-1,-9 10 1,-9 14 1,-10 11 1,-8 14 1,-9 5 0,-6 1-1,-6-1-2,-6 1-2,-1-7 0,7-12 0,6-13 0,7-12 1,0-7-2,-2 1-3,-3-1-3,-3 1-2,4-4-2,13-6 3,12-6 1,13-6 1,24-16 0,39-25-3,36-25-3,39-25-2,16-15-2,-3-2 1,-3-3 1,-2-3 0,-8-1 2,-8 4 0,-10 3 1,-9 3 0,-12 6 2,-11 9-1,-14 10 0,-11 10 1,-9 4 0,-3 0 3,-3 0 2,-2 0 2,-5 6 2,-2 13 3,-3 12 3,-3 13 2,-2 7 1,0 4-3,0 3-2,0 3-2,1 6 0,4 9 2,3 10 3,3 10 2,1 0 1,1-5-2,-1-7-1,1-5-2,-3-8-2,-2-5-3,-3-7-1,-3-5-2,-2-4-2,0 0 1,0 0-1,0 0 0,-7 0-3,-11 0-6,-14 0-5,-11 0-6,-11-2-3,-5-3-2,-7-3 0,-5-2-1,-6-5 0,-3-2 2,-3-3 2,-2-3 2,-6-7 0,-6-9 1,-6-10 0,-6-8 0,-2-8 2,3-2 4,3-3 3,4-3 4,4-1 2,6 4 0,7 3 0,6 3 1,4 1 1,4 1 3,3-1 4,3 1 2,6 1 3,9 3 2,10 3 3,10 4 2,5 2 2,4 4 3,3 3 3,3 3 3,12 7 0,22 14 0,22 11-1,23 14 0,8 10-2,-3 9-2,-3 10-3,-2 10-2,2 8-1,9 10-3,10 10-2,10 9-2,11 4-2,17 1-2,15-1-2,16 1-2,18-3-6,22-2-6,22-3-7,23-3-8,-5-13-2,-27-22 5,-28-22 3,-28-21 5,-21-14-3,-12-2-9,-13-3-8,-12-3-8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33"/>
    </inkml:context>
    <inkml:brush xml:id="br0">
      <inkml:brushProperty name="width" value="0.03407" units="cm"/>
      <inkml:brushProperty name="height" value="0.03407" units="cm"/>
      <inkml:brushProperty name="color" value="#F2395B"/>
    </inkml:brush>
  </inkml:definitions>
  <inkml:trace contextRef="#ctx0" brushRef="#br0">95750 42800 645,'4'-68'5,"10"17"8,10 15 10,9 16 9,9 16 1,9 20-5,10 18-7,10 20-6,-1 10-5,-9 3-5,-10 3-5,-8 4-5,-17 4-7,-21 6-9,-22 7-8,-22 6-8,-18-1-2,-11-5 5,-14-7 4,-11-5 5,-17-3 4,-18 4 3,-19 3 4,-18 3 2,-3-4 5,17-8 3,15-10 5,16-9 5,12-9 3,9-5 4,10-7 3,10-5 4,11-6 1,17-3 0,15-3-1,16-2 0,13-5-2,14-2-1,11-3-4,14-3-1,18-9-2,25-11-2,25-14-2,25-11-1,12-9-3,1-3-3,-1-3-4,1-2-4,-7-1-1,-12 3 0,-13 3 0,-12 4 0,-15 4 0,-15 6 0,-15 7 0,-16 6 0,-12 1 1,-5-3 0,-7-3 1,-5-2 1,-8-5 1,-5-2 2,-7-3 0,-5-3 2,-4-1 0,0 4-1,0 3 0,0 3-1,0 4 3,0 7 5,0 6 5,0 7 6,-2 13 6,-3 22 7,-3 22 7,-2 23 7,-1 17 1,3 17-4,3 15-5,4 16-5,1 10-4,0 7-4,0 6-5,0 7-4,1 5-3,4 7-3,3 6-1,3 7-2,3-1-5,3-6-9,3-6-10,4-6-9,-1-9-5,-3-8-1,-3-10-2,-2-9 0,-3-13-1,1-16 2,-1-15 2,1-15 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34"/>
    </inkml:context>
    <inkml:brush xml:id="br0">
      <inkml:brushProperty name="width" value="0.03951" units="cm"/>
      <inkml:brushProperty name="height" value="0.03951" units="cm"/>
      <inkml:brushProperty name="color" value="#F2395B"/>
    </inkml:brush>
  </inkml:definitions>
  <inkml:trace contextRef="#ctx0" brushRef="#br0">95300 44900 556,'20'-25'0,"-9"0"0,-10 0 1,-8 0-1,-12 6 3,-12 13 6,-13 12 6,-12 13 6,-5 9 2,3 6-3,3 7-2,4 6-3,-1 6-3,-3 6-2,-3 7-5,-2 6-2,-1-1-2,3-5-2,3-7 0,4-5-2,5-8 0,10-5 0,10-7 1,9-5 0,20-17-1,31-24-4,32-26-4,31-24-3,24-20-2,20-11 0,18-14 1,20-11 0,6-7 1,-2 0 4,-3 0 3,-3 0 3,-10 7 2,-16 17 0,-15 15-1,-15 16 1,-17 12 2,-15 9 7,-15 10 6,-16 10 6,-15 16 5,-11 26 1,-14 24 2,-11 26 2,-14 12 0,-11 0-3,-14 0-2,-11 0-3,-7 0-5,0 0-6,0 0-7,0 0-6,3-5-5,6-9 0,7-10-1,6-8-1,9-11-1,13-8 2,12-10 0,13-9 0,15-7 1,19-3 0,19-3 0,19-2-1,10-6 0,4-6-1,3-6 0,3-6-2,-8 1 1,-19 9 0,-18 10 2,-19 10 0,-19 8 4,-19 10 5,-18 10 6,-19 9 5,-13 4 2,-6 1-3,-6-1-1,-6 1-3,-9 2-1,-8 7-1,-10 6 0,-9 7-1,-2-1 0,6-6 0,7-6 1,6-6 1,6-4 0,6 1 0,7-1 0,6 1 0,6-3 0,6-2-1,7-3 0,6-3 0,9-4-2,13-3-2,12-3-3,13-2-3,16-6-1,23-6-3,22-6-2,22-6-3,12-7 0,3-6 1,3-6 0,4-6 0,-6-2 2,-11 3 5,-14 3 4,-11 4 4,-12 2 4,-9 4 2,-10 3 3,-8 3 2,-8 3 5,-2 3 5,-3 3 7,-3 4 5,-9 5 1,-11 10-2,-14 10-2,-11 9-3,-12 10-2,-9 14-5,-10 11-4,-8 14-4,-14 14-4,-15 20-2,-15 18-4,-16 20-2,-13 13-1,-9 9 1,-10 10 3,-8 10 1,-11 4-3,-8 0-10,-10 0-7,-9 0-10,-10 7-6,-9 17-7,-10 15-5,-8 16-6,-1 1-1,9-12 5,10-13 4,10-12 4,24-29 5,41-43 7,40-44 5,42-43 7,19-23 2,1 1-2,-1-1-2,1 1-1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34"/>
    </inkml:context>
    <inkml:brush xml:id="br0">
      <inkml:brushProperty name="width" value="0.02864" units="cm"/>
      <inkml:brushProperty name="height" value="0.02864" units="cm"/>
      <inkml:brushProperty name="color" value="#F2395B"/>
    </inkml:brush>
  </inkml:definitions>
  <inkml:trace contextRef="#ctx0" brushRef="#br0">95000 45600 768,'145'171'83,"-9"-5"-19,-10-7-20,-8-5-18,-8-6-15,-2-3-7,-3-3-10,-3-2-8,-4-8-3,-3-8 1,-3-10 3,-2-9 2,-12-15 0,-19-18 1,-18-19 0,-19-18 0,-10-10-5,1 0-12,-1 0-12,1 0-12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36"/>
    </inkml:context>
    <inkml:brush xml:id="br0">
      <inkml:brushProperty name="width" value="0.03745" units="cm"/>
      <inkml:brushProperty name="height" value="0.03745" units="cm"/>
      <inkml:brushProperty name="color" value="#F2395B"/>
    </inkml:brush>
  </inkml:definitions>
  <inkml:trace contextRef="#ctx0" brushRef="#br0">43500 56400 587,'-268'0'0,"67"0"0,65 0 0,66 0 0,-1 4-2,-65 10-4,-65 10-5,-66 9-3,-24 10-2,19 14 1,19 11 1,19 14 0,18 0 2,19-8 3,19-10 1,19-9 3,5-9 2,-5-5 0,-7-7 1,-5-5 0,6-8 2,23-5 2,22-7 3,22-5 2,15-9 2,9-9 2,10-10 1,10-8 2,7-6 2,6 1-1,7-1 1,6 1 1,6 1-1,6 3 0,7 3-1,6 4 0,10 5 0,17 10-1,15 10 1,16 9 0,9 7 0,3 7-2,3 6 0,4 7-2,15 2-1,28 1-1,28-1-1,29 1-1,13-6-1,1-8-1,-1-10 0,1-9-1,2-10 0,7-9 1,6-10 0,7-8 1,7-6-2,9 1-1,10-1-2,10 1-3,-9 1 0,-24 3 0,-26 3 1,-24 4 1,-7 2 0,13 4 1,12 3 2,13 3 0,4 3 1,-3 3-1,-3 3 1,-2 4-1,-20 1-1,-34 0 1,-35 0 0,-33 0-1,5 0 1,47 0 0,47 0 1,48 0 1,20 1-1,-2 4 1,-3 3-1,-3 3 0,-1 3 0,4 3 0,3 3 0,3 4 1,3 2-2,3 4-2,3 3-2,4 3-2,1 3-1,0 3 2,0 3 2,0 4 1,1-3 1,4-5 1,3-7-1,3-5 1,3-6 1,3-3-1,3-3 0,4-2 1,2-6-2,4-6-2,3-6-3,3-6-3,-10-4 0,-21 1 1,-22-1 2,-22 1 1,-29 1 1,-33 3 0,-35 3 2,-34 4 1,9-1 2,53-3 2,53-3 2,54-2 3,26-3 0,0 1-2,0-1-1,0 1-2,1 1-1,4 3-2,3 3-1,3 4 0,9-3-2,16-5 0,15-7-2,17-5-1,7-8 0,0-5 1,0-7 1,0-5 0,1-3 1,4 4-2,3 3-1,3 3 0,-4 3-1,-8 3 2,-10 3 2,-9 4 2,-10 2 1,-9 4 1,-10 3 1,-8 3 1,-17 6 1,-21 9-1,-22 10-1,-22 10 0,-30 0-1,-37-5-2,-38-7-1,-37-5-1,2 0-1,45 10-2,43 10-1,45 9-1,22 2-3,4-2-4,3-3-3,3-3-5,-5-4-2,-12-3-4,-13-3-2,-12-2-3,-15-5-2,-15-2 0,-15-3 0,-16-3 0,-21-4-1,-24-3-1,-26-3 0,-24-2-1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38"/>
    </inkml:context>
    <inkml:brush xml:id="br0">
      <inkml:brushProperty name="width" value="0.04069" units="cm"/>
      <inkml:brushProperty name="height" value="0.04069" units="cm"/>
      <inkml:brushProperty name="color" value="#F2395B"/>
    </inkml:brush>
  </inkml:definitions>
  <inkml:trace contextRef="#ctx0" brushRef="#br0">20800 50650 540,'-47'0'0,"6"0"0,7 0 0,6 0 0,-4-7-1,-11-11-2,-14-14-2,-11-11-3,-1-6 2,13 4 4,12 3 4,13 3 5,9 3 5,6 3 4,7 3 5,6 4 5,7 4 0,10 6-6,10 7-5,9 6-5,9 4-3,9 4 0,10 3 0,10 3-1,4 1 1,0 1-2,0-1 0,0 1 0,1-3-1,4-2-1,3-3 0,3-3 0,1-4-1,1-3 2,-1-3 0,1-2 1,-4-1 1,-6 3-1,-6 3 1,-6 4-1,-1 1 1,7 0 0,6 0-1,7 0 1,5 1 0,7 4 0,6 3-1,7 3 1,4 1 0,3 1 0,3-1 0,4 1 1,2-3-3,4-2-1,3-3-3,3-3-2,-1-1 0,-2 4 1,-3 3 1,-3 3 1,-2-1 1,0-2 1,0-3 0,0-3 0,0-1 1,0 4 1,0 3 0,0 3 0,-2 1 1,-3 1-1,-3-1 0,-2 1 0,-5-1-1,-2 1-1,-3-1-1,-3 1 0,-1-1-2,4 1 2,3-1-1,3 1 1,3-3 0,3-2 0,3-3 2,4-3 0,2-2 0,4 0 0,3 0-1,3 0 0,3 1 0,3 4 1,3 3-1,4 3 1,1-1 0,0-2-1,0-3 0,0-3-2,0-2 0,0 0 1,0 0 0,0 0 0,1 0 0,4 0-3,3 0-1,3 0-2,-1-2 0,-2-3 0,-3-3 2,-3-2 1,-1-3 0,4 1 1,3-1 2,3 1 0,-1 1 0,-2 3-1,-3 3 1,-3 4-2,-4 1 0,-3 0 1,-3 0-1,-2 0 1,-1 0-1,3 0 0,3 0 1,4 0-1,4-2 0,6-3-1,7-3 1,6-2-1,4-3 0,4 1-1,3-1-1,3 1 0,1-3 0,1-2 0,-1-3 1,1-3 0,-9-1 1,-15 4 0,-15 3 1,-16 3 0,-18 3 1,-18 3 0,-19 3 1,-18 4 0,13-1 1,47-3 0,47-3 1,48-2 1,27-3 0,9 1 0,10-1 0,10 1 0,8-3 0,10-2-1,10-3 0,9-3-1,2-2-1,-2 0-2,-3 0 0,-3 0-1,-9 1-2,-11 4-2,-14 3-1,-11 3-3,-11 4 0,-5 7 2,-7 6 1,-5 7 0,-11 4 2,-11 3-1,-14 3 0,-11 4 0,-6 2 1,4 4 2,3 3 3,3 3 2,6-1 1,9-2 1,10-3 0,10-3 0,5-2-1,4 0-1,3 0-1,3 0-2,3-2-1,3-3 0,3-3 0,4-2 1,4-3-1,6 1 0,7-1 0,6 1 0,3-3 0,0-2-1,0-3 1,0-3 0,4-7 1,10-9-2,10-10 1,9-8 0,2-6 0,-2 1-1,-3-1 1,-3 1-1,-6-1 0,-5 1 0,-7-1-1,-5 1 1,2-1-1,13 1 2,12-1 0,13 1 1,2 2 0,-5 7 0,-7 6 1,-5 7-1,-12 2 0,-16 1 1,-15-1-2,-15 1 1,-29 1-1,-41 3 0,-40 3-1,-40 4-1,8 1-1,60 0-2,60 0-3,59 0-2,26 0-2,-6 0-3,-6 0-2,-6 0-3,-10 1-2,-12 4-4,-13 3-2,-12 3-3,-10 1-1,-6 1 1,-6-1 1,-6 1 1,-24-1 2,-41 1 1,-40-1 3,-40 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9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29831 47981 725,'-23'0'86,"15"0"-18,16 0-17,15 0-18,9-1-13,-1 0-8,0-2-7,1 0-9,-1-1-7,0 0-7,1 0-5,-1 1-7,-1-1-4,-3 2-2,-3 0-3,-3 2-2,-3 0 0,-3 0 5,-3 0 4,-2 0 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40"/>
    </inkml:context>
    <inkml:brush xml:id="br0">
      <inkml:brushProperty name="width" value="0.03386" units="cm"/>
      <inkml:brushProperty name="height" value="0.03386" units="cm"/>
      <inkml:brushProperty name="color" value="#F2395B"/>
    </inkml:brush>
  </inkml:definitions>
  <inkml:trace contextRef="#ctx0" brushRef="#br0">19200 58100 649,'-93'-5'-2,"17"-9"-3,15-10-3,16-8-4,13-3 3,14 7 10,11 6 11,14 7 9,8 5 3,7 7-4,6 6-3,7 7-4,7 2-2,9 1-2,10-1 0,10 1-2,7-3 0,6-2-1,7-3 0,6-3 0,9-4-1,13-3 0,12-3-1,13-2-1,9-5 1,6-2-1,7-3 1,6-3-1,4-1 1,4 4-1,3 3 0,3 3 0,-1 3-1,-2 3 0,-3 3-1,-3 4 0,1 5 1,6 10 0,7 10 2,6 9 0,4 1 2,4-6-1,3-6 1,3-6 0,3-4-1,3 1 0,3-1-1,4 1-1,7-3 0,13-2 1,12-3-1,13-3 1,2-6 1,-5-5 1,-7-7 2,-5-5 0,-9-1 0,-9 6-1,-10 7-3,-8 6-1,-12 7-2,-12 10-1,-13 10-1,-12 9-1,-12 4-1,-8 1 1,-10-1 0,-9 1 0,-5-3 0,0-2 0,0-3-1,0-3 0,-2-2 0,-3 0 1,-3 0 3,-2 0 0,-1 0 2,3 0 0,3 0 1,4 0 0,2-2 1,4-3 0,3-3 1,3-2 0,3-3-1,3 1 1,3-1-1,4 1 0,1-1-1,0 1-1,0-1 0,0 1-1,-2-3 0,-3-2-1,-3-3-1,-2-3 0,0-2-2,7 0 1,6 0 0,7 0-1,2 0 1,1 0 0,-1 0-1,1 0 2,-1-2-1,1-3 2,-1-3 0,1-2 1,-1-1 0,1 3 0,-1 3 0,1 4 1,-1 1-1,1 0-1,-1 0-2,1 0 0,2 0 0,7 0 0,6 0 0,7 0 0,2-2 1,1-3-1,-1-3 1,1-2 0,-1-1-1,1 3-1,-1 3 0,1 4-2,1 1 0,3 0 1,3 0-1,4 0 0,1-2 1,0-3 1,0-3 1,0-2 0,-2-3 2,-3 1 0,-3-1 1,-2 1 0,-5 1 0,-2 3 0,-3 3-1,-3 4-1,-1 1-1,4 0 1,3 0-2,3 0 1,6-4-1,9-5 0,10-7 1,10-5 0,8-6 0,10-3 1,10-3-1,9-2 1,10-5 0,14-2 0,11-3-1,14-3 0,5-1 0,1 4 1,-1 3 1,1 3 0,-3 4 1,-2 7-2,-3 6 0,-3 7-2,-7 4-1,-9 3 0,-10 3 0,-8 4-1,-4-1 0,3-3-1,3-3-1,4-2-1,5-6 1,10-6 0,10-6 2,9-6 1,2-4 1,-2 1 0,-3-1 0,-3 1 1,2 2 0,10 7 1,10 6 1,9 7 1,7 4 1,7 3-2,6 3-1,7 4-1,5 2 0,7 4 0,6 3 0,7 3 2,19-1-7,35-2-13,35-3-12,34-3-14,-30-4-4,-94-3 2,-93-3 2,-94-2 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54"/>
    </inkml:context>
    <inkml:brush xml:id="br0">
      <inkml:brushProperty name="width" value="0.04675" units="cm"/>
      <inkml:brushProperty name="height" value="0.04675" units="cm"/>
      <inkml:brushProperty name="color" value="#F2395B"/>
    </inkml:brush>
  </inkml:definitions>
  <inkml:trace contextRef="#ctx0" brushRef="#br0">70700 31900 470,'0'-69'-36,"0"13"10,0 12 9,0 13 10,-2 6 5,-3 0 2,-3 0 0,-2 0 2,-8 3 1,-8 6 0,-10 7 2,-9 6 2,-5 4-1,0 4-1,0 3 0,0 3 0,1-1-1,4-2 1,3-3 0,3-3 1,4-1 3,7 4 4,6 3 6,7 3 4,10 1 2,16 1-4,15-1-2,17 1-4,5-1-2,-3 1-2,-3-1-3,-2 1-2,-5-3-2,-2-2-1,-3-3-2,-3-3-1,-1-1 1,4 4-1,3 3 2,3 3 0,-1-1 0,-2-2-1,-3-3 0,-3-3 0,-2-1 0,0 4 0,0 3-1,0 3 1,0-1 0,0-2 0,0-3 0,0-3 0,0-1 0,0 4 0,0 3 1,0 3-1,1-1 0,4-2 1,3-3-1,3-3 1,-1-2 0,-2 0 0,-3 0-1,-3 0 1,1 1-1,6 4 1,7 3-1,6 3 0,1-1 0,-3-2 0,-3-3-1,-2-3 1,-1-1-1,3 4 0,3 3 0,4 3 0,-1-1 0,-3-2 0,-3-3 0,-2-3 0,-1-2-1,3 0 1,3 0 0,4 0 1,-1 1-1,-3 4 0,-3 3 0,-2 3 1,-1 1-1,3 1 1,3-1-1,4 1 1,1-1 0,0 1 0,0-1-1,0 1 1,0-3 0,0-2 1,0-3 1,0-3 1,3-2 0,6 0-1,7 0 1,6 0-1,1 1-1,-3 4 1,-3 3 0,-2 3-1,-3 1 1,1 1-1,-1-1 1,1 1-1,-1-3 0,1-2 0,-1-3 0,1-3-1,1-1 1,3 4 0,3 3 0,4 3 1,2-1 0,4-2-1,3-3 1,3-3-1,1-2 1,1 0-1,-1 0 0,1 0 0,-3 0 0,-2 0 0,-3 0 1,-3 0-1,-1 0 0,4 0 0,3 0 0,3 0 0,-2 0 0,-6 0-1,-6 0-1,-6 0 1,-4 0-1,1 0 0,-1 0 0,1 0-1,-3 0 1,-2 0 0,-3 0 0,-3 0 0,-4 0 0,-3 0 0,-3 0 0,-2 0 1,-3-2-1,1-3 1,-1-3-1,1-2 0,1-3 1,3 1-1,3-1 1,4 1 0,1-1 0,0 1 1,0-1-1,0 1 1,1 1 0,4 3-1,3 3 0,3 4 0,-1-1 0,-2-3 0,-3-3 0,-3-2 0,-4-1 0,-3 3-1,-3 3 1,-2 4-1,-3-1 1,1-3 2,-1-3 2,1-2 2,-1-1 1,1 3 0,-1 3 0,1 4 1,-1 1-1,1 0-2,-1 0 0,1 0-2,2 0 0,7 0-1,6 0 0,7 0-1,-1 0-1,-6 0 1,-6 0-1,-6 0 0,-2 0 0,3 0 0,3 0 0,4 0 0,1 0 1,0 0-1,0 0 0,0 0 1,1 1-1,4 4 1,3 3-1,3 3 0,-1-1 0,-2-2 0,-3-3 0,-3-3 0,-1-1-1,4 4 1,3 3 0,3 3 1,3-1-1,3-2 0,3-3 1,4-3-1,1-2 0,0 0 1,0 0 0,0 0 0,0 0 0,0 0 0,0 0 1,0 0-1,1 0 1,4 0-1,3 0-1,3 0 0,-1 0 0,-2 0 0,-3 0 0,-3 0 1,-2 0-1,0 0 0,0 0-1,0 0 0,0 0 0,0 0 0,0 0 0,0 0 1,-2 0 0,-3 0 0,-3 0-1,-2 0 0,-1 0 0,3 0 1,3 0-1,4 0 0,1 0 0,0 0 0,0 0 1,0 0-1,0-2 1,0-3-1,0-3 1,0-2-1,-2-1 1,-3 3 0,-3 3 1,-2 4-1,-3 1 1,1 0 0,-1 0-1,1 0 1,1 0-1,3 0 0,3 0 1,4 0-1,1-2 0,0-3 0,0-3 0,0-2 0,1-1-1,4 3 0,3 3 0,3 4-1,-1 1 1,-2 0-1,-3 0 0,-3 0 0,-1 0 1,4 0-1,3 0 0,3 0 1,1-2-1,1-3 2,-1-3-1,1-2 2,1-1-1,3 3 0,3 3 0,4 4 0,-1 1-1,-3 0 1,-3 0-1,-2 0 1,-1 0 0,3 0-1,3 0 1,4 0 0,2-2-1,4-3 1,3-3 0,3-2-1,1-1 1,1 3-1,-1 3 0,1 4-1,-1 1 1,1 0 0,-1 0-1,1 0 2,-1 0-1,1 0 0,-1 0-1,1 0 1,-1 0 0,1 0 0,-1 0-1,1 0 1,-3 0 0,-2 0 0,-3 0 1,-3 0-1,-1-2 1,4-3 0,3-3-1,3-2 1,3-1-1,3 3 1,3 3-1,4 4 1,1 1 0,0 0 0,0 0 0,0 0 0,0-2-1,0-3 1,0-3-1,0-2 1,1-1-1,4 3 1,3 3-1,3 4 1,1-1-1,1-3 0,-1-3 0,1-2 0,-3-3 0,-2 1-1,-3-1 1,-3 1 0,-1 1-1,4 3 1,3 3 0,3 4 0,4-1 0,7-3 0,6-3 0,7-2 1,2-3 0,1 1-1,-1-1 1,1 1-1,-1 1 0,1 3 0,-1 3 0,1 4 0,-4 1 0,-6 0 0,-6 0-1,-6 0 0,-7 0 0,-6 0 0,-6 0 0,-6 0 1,-6 0-1,-2 0 1,-3 0-1,-3 0 0,-4 0 1,-3 0 0,-3 0 0,-2 0 0,-1 0 1,3 0 0,3 0-1,4 0 1,-1 0 0,-3 0-1,-3 0-1,-2 0 0,0 0 0,7 0 0,6 0 1,7 0-1,7 1 1,9 4 0,10 3-1,10 3 1,7-1 0,6-2 0,7-3-1,6-3 1,-2-1 0,-9 4-1,-10 3 0,-8 3 0,-9-1 0,-6-2-2,-6-3 1,-6-3-2,-6-2 0,-2 0 1,-3 0 0,-3 0 1,-2 0 0,0 0 0,0 0 0,0 0 1,3 0 0,6 0-1,7 0 1,6 0-1,1 0 0,-3 0 1,-3 0 0,-2 0 0,-6 0 1,-6 0-1,-6 0 0,-6 0-1,-4 1 1,1 4-1,-1 3 0,1 3 0,-4-1 0,-6-2-1,-6-3 1,-6-3-1,-4-2 0,1 0 0,-1 0-1,1 0 0,-3 0 0,-2 0 0,-3 0 1,-3 0-1,-4 0 1,-3 0-2,-3 0 0,-2 0-1,-8-5-9,-8-9-16,-10-10-17,-9-8-17,-13-6-3,-16 1 11,-15-1 10,-15 1 11,-4 2 6,9 7 4,10 6 3,10 7 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55"/>
    </inkml:context>
    <inkml:brush xml:id="br0">
      <inkml:brushProperty name="width" value="0.04258" units="cm"/>
      <inkml:brushProperty name="height" value="0.04258" units="cm"/>
      <inkml:brushProperty name="color" value="#F2395B"/>
    </inkml:brush>
  </inkml:definitions>
  <inkml:trace contextRef="#ctx0" brushRef="#br0">86550 27050 516,'-90'-46'-18,"23"10"11,22 10 9,22 9 11,16 4 7,14 1 2,11-1 4,14 1 3,8-1-1,7 1-5,6-1-3,7 1-5,4-1-2,3 1-2,3-1 1,4 1-1,-1-1-1,-3 1-1,-3-1-1,-2 1 0,-3 1-2,1 3 1,-1 3-1,1 4-1,1 1 0,3 0 0,3 0 1,4 0-1,2 0-1,4 0 1,3 0-2,3 0 0,3 0 0,3 0-1,3 0 1,4 0-1,1 0-1,0 0 1,0 0 0,0 0 0,1 0 1,4 0-1,3 0 0,3 0 1,1-2-1,1-3 1,-1-3 0,1-2 0,-3-3 0,-2 1 0,-3-1 1,-3 1-1,-4 1 1,-3 3 0,-3 3-1,-2 4 1,0 1-1,7 0 1,6 0-1,7 0 1,2 0-1,1 0 0,-1 0 0,1 0 0,1 0 0,3 0-1,3 0-1,4 0 0,-1 1 0,-3 4 0,-3 3 0,-2 3-1,-3 1 1,1 1-1,-1-1 0,1 1 0,-1-1 0,1 1 1,-1-1-1,1 1 1,-1-1 0,1 1 1,-1-1-1,1 1 1,-1-1 0,1 1 0,-1-1 0,1 1 0,1-1 0,3 1 0,3-1 1,4 1 0,2-3 0,4-2 0,3-3-1,3-3 1,4-2 0,7 0-1,6 0 1,7 0 1,4 1-1,3 4-1,3 3 1,4 3-1,-3-1-1,-5-2 1,-7-3-1,-5-3-1,-1-2 1,6 0-1,7 0 1,6 0-1,9-2 0,13-3 1,12-3-2,13-2 1,2-3 0,-5 1-1,-7-1 1,-5 1 0,-8 1 0,-5 3-1,-7 3 1,-5 4 0,-9-1-1,-9-3 1,-10-3 0,-8-2 0,-8-1 0,-2 3 0,-3 3 0,-3 4-1,-7 1 1,-9 0 0,-10 0-1,-8 0 1,-9 0-1,-6 0 1,-6 0-1,-6 0 1,-7 0-2,-6 0-3,-6 0-4,-6 0-4,-20-4-7,-30-5-14,-32-7-13,-30-5-13,-39-3-4,-43 4 6,-44 3 6,-43 3 5,4 3 8,53 3 7,53 3 9,54 4 7,21-1 5,-9-3 0,-10-3-1,-8-2 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56"/>
    </inkml:context>
    <inkml:brush xml:id="br0">
      <inkml:brushProperty name="width" value="0.03183" units="cm"/>
      <inkml:brushProperty name="height" value="0.03183" units="cm"/>
      <inkml:brushProperty name="color" value="#F2395B"/>
    </inkml:brush>
  </inkml:definitions>
  <inkml:trace contextRef="#ctx0" brushRef="#br0">43250 32200 691,'-107'-132'0,"39"39"2,36 36 1,39 39 2,24 19 1,13 4 0,12 3 2,13 3 1,6-1 1,0-2-1,0-3-1,0-3 0,3-2-1,6 0 1,7 0 0,6 0-1,4-2 0,4-3 0,3-3-2,3-2 0,1-1 0,1 3-1,-1 3 0,1 4-1,-4-1 1,-6-3-1,-6-3 1,-6-2-1,-4 0 0,1 7 0,-1 6 0,1 7-1,-1 2 0,1 1 1,-1-1 0,1 1 0,1-3 1,3-2-1,3-3 0,4-3 1,1-2-1,0 0 1,0 0-1,0 0 0,1 1 0,4 4 1,3 3-1,3 3 1,-1-1-1,-2-2 0,-3-3 0,-3-3 0,-2-2-1,0 0 1,0 0 0,0 0 0,0 0-1,0 0 1,0 0-1,0 0 0,1 0 1,4 0-1,3 0 0,3 0 1,4 0-1,7 0 0,6 0 0,7 0 0,0-2 0,-2-3 0,-3-3 0,-3-2 1,1-1-1,6 3 1,7 3-1,6 4 0,3 1 0,0 0 0,0 0-1,0 0 0,-2 0 0,-3 0 1,-3 0 0,-2 0 0,-5 0 1,-2 0-2,-3 0 1,-3 0-2,1 0 0,6 0 1,7 0-2,6 0 1,-1 0 0,-5 0-1,-7 0 1,-5 0 0,-8 0 0,-5 0-1,-7 0-1,-5 0 1,-4 0-1,0 0 1,0 0 0,0 0 1,-4 0 0,-5 0 0,-7 0 0,-5 0 0,-4 0 0,0 0 0,0 0 0,0 0 0,-4 0 0,-5 0 0,-7 0 0,-5 0 0,-4 0 0,0 0-1,0 0 0,0 0 0,-2 0-1,-3 0 1,-3 0 0,-2 0 0,-1 0 0,3 0 0,3 0-1,4 0-1,1 0 1,0 0-1,0 0 1,0 0 0,1 0 0,4 0 0,3 0 0,3 0 0,4-2 0,7-3 0,6-3-1,7-2 1,5-3-3,7 1-3,6-1-3,7 1-3,10 1-5,16 3-6,15 3-7,17 4-6,5 1-2,-3 0 2,-3 0 3,-2 0 2,-14 0 4,-21 0 4,-22 0 5,-22 0 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09:58"/>
    </inkml:context>
    <inkml:brush xml:id="br0">
      <inkml:brushProperty name="width" value="0.03412" units="cm"/>
      <inkml:brushProperty name="height" value="0.03412" units="cm"/>
      <inkml:brushProperty name="color" value="#F2395B"/>
    </inkml:brush>
  </inkml:definitions>
  <inkml:trace contextRef="#ctx0" brushRef="#br0">68700 26650 644,'1'-107'-44,"4"39"15,3 36 16,3 39 14,1 21 8,1 6 0,-1 7 1,1 6-1,-3 1 0,-2-3-1,-3-3-1,-3-2-1,4-3 1,13 1 1,12-1 1,13 1 1,7-3 1,4-2 0,3-3-1,3-3 0,6-4 0,9-3-1,10-3 0,10-2-1,4-5-1,0-2 0,0-3 0,0-3-1,1-4 0,4-3 0,3-3-1,3-2 0,3-3-1,3 1 0,3-1-1,4 1 0,4-4 0,6-6-1,7-6-1,6-6 0,6-4-1,6 1 0,7-1-1,6 1 0,-1 1 0,-5 3 1,-7 3 1,-5 4 1,-11 2 1,-11 4-1,-14 3 1,-11 3-1,-12 3 0,-9 3 2,-10 3 1,-8 4 1,-9 4 0,-6 6-1,-6 7-2,-6 6-1,-4 1 0,1-3 0,-1-3 0,1-2 0,-1-5 1,1-2-1,-1-3-1,1-3 0,1-2 1,3 0 1,3 0 2,4 0 1,4 0 1,6 0-2,7 0 0,6 0-1,1 0-1,-3 0-2,-3 0 0,-2 0-2,0 0 1,7 0-1,6 0 2,7 0-1,7 0 1,9 0 0,10 0 0,10 0-1,11-4 0,17-5-1,15-7 1,16-5-1,9-4 1,3 0 0,3 0 0,4 0 0,-3 1 0,-5 4 0,-7 3 0,-5 3-1,-15 3 0,-22 3 1,-22 3-1,-21 4 0,-18 2 1,-12 4 2,-13 3 0,-12 3 2,-9 3 0,-2 3 0,-3 3-1,-3 4-1,-2-1 0,0-3 0,0-3 1,0-2 1,4-5-1,10-2 1,10-3-1,9-3-1,10-2 0,14 0 0,11 0 0,14 0-2,10-4 1,9-5 0,10-7 0,10-5-1,7-3 1,6 4 0,7 3 0,6 3 1,-2 1-2,-9 1 0,-10-1-2,-8 1-2,-11-1 1,-8 1 2,-10-1 1,-9 1 1,-10 2 2,-9 7-1,-10 6 0,-8 7 1,-9 2 0,-6 1-1,-6-1 0,-6 1-1,-6-1 0,-2 1-1,-3-1-2,-3 1-1,-1-1 0,4 1 1,3-1 0,3 1 1,6-3 1,9-2-1,10-3 1,10-3 0,10-2 0,13 0 0,12 0 0,13 0 0,10-2 0,10-3 1,10-3-1,9-2 0,7-5 0,7-2 0,6-3-2,7-3 1,4-1-1,3 4 1,3 3 0,4 3 1,-6 1 1,-11 1 0,-14-1 2,-11 1 0,-17 1 2,-18 3 0,-19 3 1,-18 4 0,-17 4 0,-11 6-2,-14 7-3,-11 6-1,-6 1-1,4-3 0,3-3 0,3-2 1,4-3 0,7 1 0,6-1-1,7 1 0,5-3 1,7-2 0,6-3 1,7-3 0,5-2 1,7 0-1,6 0 0,7 0-1,4 0 1,3 0 0,3 0 0,4 0 0,2 0 0,4 0-1,3 0 0,3 0-2,-4 1-1,-8 4-2,-10 3-1,-9 3-2,-10-1-2,-9-2-2,-10-3-4,-8-3-2,-9-1-8,-6 4-12,-6 3-12,-6 3-12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0:02"/>
    </inkml:context>
    <inkml:brush xml:id="br0">
      <inkml:brushProperty name="width" value="0.03722" units="cm"/>
      <inkml:brushProperty name="height" value="0.03722" units="cm"/>
      <inkml:brushProperty name="color" value="#F2395B"/>
    </inkml:brush>
  </inkml:definitions>
  <inkml:trace contextRef="#ctx0" brushRef="#br0">62450 22800 591,'21'-77'-1,"-5"-3"-2,-7-3-3,-5-2-1,-8 6 1,-5 20 2,-7 18 3,-5 20 4,-8 6 3,-5-2 3,-7-3 5,-5-3 3,-4-1 1,0 4-1,0 3-2,0 3-2,0 1 0,0 1-1,0-1-1,0 1 1,-2 1-2,-3 3 0,-3 3-2,-2 4-1,-3 1 0,1 0-2,-1 0 0,1 0-1,-1 1-1,1 4 0,-1 3 0,1 3-1,-3 3 1,-2 3-1,-3 3 2,-3 4-1,-2 2 1,0 4 0,0 3 0,0 3 0,0 1 0,0 1 0,0-1 1,0 1 1,-2 1-1,-3 3 0,-3 3 1,-2 4-1,-3 2 0,1 4 0,-1 3 1,1 3-1,1-1-1,3-2 0,3-3-1,4-3 0,2-2-1,4 0 1,3 0 0,3 0 1,1 0-2,1 0 0,-1 0-2,1 0-2,1 0 0,3 0 1,3 0 1,4 0 0,-1-2 1,-3-3 0,-3-3 1,-2-2 1,-5-1 0,-2 3 0,-3 3-1,-3 4 1,-1 1 0,4 0 0,3 0 0,3 0 1,4 0-1,7 0 0,6 0-2,7 0 0,4 1-1,3 4 1,3 3 0,4 3 0,2-1 0,4-2-1,3-3-1,3-3-1,1-2-1,1 0 1,-1 0 0,1 0 1,1 0 0,3 0 0,3 0 0,4 0 1,1 0-1,0 0 1,0 0 0,0 0 0,0 0 0,0 0 0,0 0 1,0 0-1,1 0 1,4 0 0,3 0 0,3 0-1,3 0 1,3 0 0,3 0-1,4 0 1,1 0 0,0 0 0,0 0 1,0 0-1,3 1 0,6 4 0,7 3 0,6 3 0,4-1 0,4-2 2,3-3 0,3-3 2,3-2 0,3 0-1,3 0-1,4 0 0,1-4-1,0-5 0,0-7-1,0-5 0,4-4-1,10 0 0,10 0 0,9 0 0,7-2-1,7-3 0,6-3 0,7-2 0,0-5-1,-2-2 2,-3-3-1,-3-3 1,-1-1 0,4 4 0,3 3 0,3 3 0,3 1 0,3 1 0,3-1 0,4 1 0,1-1 0,0 1 0,0-1 0,0 1 0,4-3 0,10-2 2,10-3 0,9-3 1,6-4 0,3-3 0,3-3-1,4-2-1,-3-3 0,-5 1 0,-7-1-1,-5 1-1,-6 1 0,-3 3-1,-3 3 0,-2 4-1,-5-1 0,-2-3 0,-3-3 2,-3-2 0,-2-5 1,0-2 0,0-3 1,0-3 1,3-2 0,6 0 0,7 0 0,6 0-1,-1 1 0,-5 4 1,-7 3-1,-5 3 0,-6 1 1,-3 1-1,-3-1-1,-2 1 1,0-3-1,7-2 0,6-3 1,7-3 0,7-1 0,9 4 0,10 3-1,10 3 1,0-1-1,-5-2 0,-7-3 0,-5-3 0,-3-1 0,4 4-1,3 3 0,3 3-1,-4-1 0,-8-2 0,-10-3 1,-9-3-1,-5-4 1,0-3 0,0-3 1,0-2-1,-5-3 1,-9 1 0,-10-1 0,-8 1 0,-9-3 0,-6-2 0,-6-3 0,-6-3 0,-7-2 1,-6 0-1,-6 0 0,-6 0 1,-7-2-1,-6-3 1,-6-3-1,-6-2 0,-9-1 0,-8 3 0,-10 3 0,-9 4 0,-9-1 0,-5-3 0,-7-3 0,-5-2 0,-9-3 0,-9 1 0,-10-1 0,-8 1 0,-6-3 0,1-2-1,-1-3-1,1-3 0,-6-1-1,-8 4 1,-10 3-1,-9 3 1,-7-1 1,-3-2-1,-3-3 1,-2-3 0,-6-1 0,-6 4 0,-6 3-1,-6 3 1,-6-1-2,-2-2 1,-3-3-2,-3-3 1,-7 1-1,-9 6 0,-10 7 1,-8 6 1,-6 1-1,1-3 0,-1-3-1,1-2 0,-4 0 0,-6 7 1,-6 6 2,-6 7 1,-7 2 1,-6 1-1,-6-1 0,-6 1-1,-10 4-1,-12 9 0,-13 10 0,-12 10-2,-10 7 0,-6 6-2,-6 7-2,-6 6-1,-6 4-1,-2 4 0,-3 3 0,-3 3 0,1 6 0,6 9-1,7 10-2,6 10 0,9 7 0,13 6-1,12 7 1,13 6 1,12 7-4,13 10-5,12 10-7,13 9-6,24-7-1,39-21 3,36-22 4,39-22 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0:06"/>
    </inkml:context>
    <inkml:brush xml:id="br0">
      <inkml:brushProperty name="width" value="0.04201" units="cm"/>
      <inkml:brushProperty name="height" value="0.04201" units="cm"/>
      <inkml:brushProperty name="color" value="#F2395B"/>
    </inkml:brush>
  </inkml:definitions>
  <inkml:trace contextRef="#ctx0" brushRef="#br0">48000 40350 523,'-96'-25'2,"10"0"2,10 0 3,9 0 3,10 6 4,14 13 3,11 12 5,14 13 3,10 4 0,9-3-5,10-3-6,10-2-4,4-1-4,0 3 0,0 3-1,0 4-1,4-1 1,10-3 0,10-3 1,9-2 1,6-5 1,3-2 1,3-3 2,4-3 1,7-1 1,13 4-2,12 3 0,13 3-1,10 3 0,10 3-1,10 3 0,9 4 0,15-1-2,22-3-2,22-3-3,23-2-2,0-5-1,-18-2 1,-19-3 0,-18-3 0,0-4 1,23-3 0,22-3 0,22-2 0,8-3 0,-2 1-2,-3-1-1,-3 1-1,-7 1 0,-9 3 1,-10 3 0,-8 4 2,-12 5 1,-12 10 0,-13 10 0,-12 9 1,-10 4 0,-6 1 1,-6-1 1,-6 1 0,-2-3 1,3-2-2,3-3-1,4-3 0,-1-2 0,-3 0 0,-3 0 2,-2 0 0,-3-2 0,1-3 0,-1-3-1,1-2 0,2-1 0,7 3 0,6 3 1,7 4-1,2-1 0,1-3 1,-1-3 0,1-2-1,-3-5 0,-2-2 0,-3-3-1,-3-3-2,-1-4 1,4-3 0,3-3 0,3-2 0,6-6 1,9-6 0,10-6 0,10-6 0,5-6-1,4-2 0,3-3 0,3-3-1,-1-1 0,-2 4 0,-3 3 1,-3 3 1,-7 3-1,-9 3 1,-10 3 1,-8 4 0,-11 4-1,-8 6 1,-10 7-1,-9 6 0,-5 3-1,0 0 0,0 0 0,0 0-1,-4 0 1,-5 0 0,-7 0 0,-5 0 0,-8 1 1,-5 4-3,-7 3-1,-5 3-1,-6-1-1,-3-2 0,-3-3 1,-2-3 0,-3-2 0,1 0 0,-1 0-2,1 0 0,-4 1-1,-6 4-3,-6 3-2,-6 3-3,-1 4-7,7 7-12,6 6-13,7 7-12,-3-3-5,-8-8 5,-10-10 4,-9-9 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0:09"/>
    </inkml:context>
    <inkml:brush xml:id="br0">
      <inkml:brushProperty name="width" value="0.04073" units="cm"/>
      <inkml:brushProperty name="height" value="0.04073" units="cm"/>
      <inkml:brushProperty name="color" value="#F2395B"/>
    </inkml:brush>
  </inkml:definitions>
  <inkml:trace contextRef="#ctx0" brushRef="#br0">81700 37000 540,'-27'-25'0,"-3"0"2,-3 0 1,-2 0 2,-1 1 0,3 4 2,3 3 2,4 3 1,2-1 0,4-2 1,3-3-1,3-3 1,-2-1-2,-6 4-1,-6 3-3,-6 3-2,-4 1-1,1 1 1,-1-1 0,1 1 0,-4 1 1,-6 3-1,-6 3 0,-6 4 0,-6 1 1,-2 0 0,-3 0 2,-3 0 0,-2 1 1,0 4-1,0 3 0,0 3 0,0 3-1,0 3 1,0 3 0,0 4-1,-2-1 0,-3-3-2,-3-3-1,-2-2-3,-5 0 0,-2 7 0,-3 6 1,-3 7 0,-2 0 1,0-2 0,0-3-1,0-3 1,-4-1 0,-5 4 1,-7 3 0,-5 3 1,-4 1 1,0 1-1,0-1-1,0 1 1,1 1-1,4 3 2,3 3 0,3 4 1,1 4 0,1 6 0,-1 7 0,1 6 0,4 4-1,9 4 0,10 3 1,10 3-1,5 3 0,4 3-1,3 3 0,3 4-1,6-1-1,9-3 1,10-3-1,10-2-1,5-5 1,4-2 0,3-3 0,3-3 1,3-1 0,3 4 0,3 3 0,4 3 1,1-2-1,0-6 0,0-6 0,0-6-1,0-2 0,0 3 1,0 3 0,0 4 2,4-1 0,10-3-1,10-3 0,9-2 0,4-1 0,1 3-1,-1 3 0,1 4 0,2 2-1,7 4 1,6 3 0,7 3 0,2-2 1,1-6-1,-1-6 0,1-6 0,2-4 0,7 1-1,6-1 0,7 1 0,2-3-1,1-2 1,-1-3 1,1-3 0,1-2 0,3 0 0,3 0-1,4 0 0,4-2 0,6-3 1,7-3-1,6-2 1,4-5 0,4-2 0,3-3-1,3-3 0,6-4 1,9-3-1,10-3 1,10-2-1,5-1 1,4 3 0,3 3 0,3 4-1,1-1 1,1-3-1,-1-3 0,1-2 0,-1-3 0,1 1-1,-1-1-1,1 1-1,1-1 0,3 1 1,3-1-1,4 1 1,2-3 1,4-2-1,3-3 0,3-3 0,1-2 1,1 0-1,-1 0 0,1 0 0,2 0 0,7 0 1,6 0 0,7 0 0,4-2 1,3-3 1,3-3 0,4-2 1,-3-1 1,-5 3-2,-7 3 1,-5 4-1,-3 1 0,4 0-1,3 0 1,3 0 0,-1-2-1,-2-3 1,-3-3 0,-3-2 0,-6-5-1,-5-2-2,-7-3-1,-5-3-1,-1-6-1,6-5 1,7-7 0,6-5 1,3-8 2,0-5 1,0-7 0,0-5 3,-5-4 0,-9 0 0,-10 0 1,-8 0 1,-11 0-1,-8 0 0,-10 0 0,-9 0-2,-12 1 0,-11 4-1,-14 3-3,-11 3 0,-15-2-1,-16-6 0,-15-6 0,-15-6 0,-15-6 1,-12-2 0,-13-3 0,-12-3 1,-16-2 0,-19 0 0,-18 0-1,-19 0 0,-15 0 0,-8 0 1,-10 0 0,-9 0 2,-9-4-1,-5-5 0,-7-7 1,-5-5-1,-4-3 0,0 4 0,0 3 0,0 3-1,-4 3 1,-5 3-1,-7 3 1,-5 4-1,-11 4 0,-11 6-1,-14 7 0,-11 6 0,-9 4-2,-3 4 0,-3 3-1,-2 3 0,-8 3-1,-8 3 0,-10 3 0,-9 4 1,2 1 1,17 0-1,15 0 1,16 0 1,-12 0 0,-36 0-1,-39 0 0,-36 0-1,-12 3 1,16 6 3,15 7 2,17 6 3,7 6 0,0 6 1,0 7-2,0 6 1,1 4-1,4 4-1,3 3 0,3 3 0,3 3-2,3 3 0,3 3-2,4 4 0,1 5-1,0 10 0,0 10 1,0 9 1,1 4-1,4 1 0,3-1 0,3 1-1,3 2-1,3 7 0,3 6-1,4 7-1,4 0-1,6-2-1,7-3-1,6-3-1,9-1-1,13 4-4,12 3-2,13 3-3,10-1-2,10-2-3,10-3-3,9-3-3,12-1 0,16 4 0,15 3 2,17 3 0,14-7 1,17-15 2,15-15 2,16-16 2,7-7 1,1 4 0,-1 3 0,1 3 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4"/>
    </inkml:context>
    <inkml:brush xml:id="br0">
      <inkml:brushProperty name="width" value="0.06361" units="cm"/>
      <inkml:brushProperty name="height" value="0.06361" units="cm"/>
      <inkml:brushProperty name="color" value="#F2395B"/>
    </inkml:brush>
  </inkml:definitions>
  <inkml:trace contextRef="#ctx0" brushRef="#br0">32500 53000 345,'-157'-90'0,"39"23"2,36 22 1,39 22 3,24 10 9,13 1 18,12-1 18,13 1 17,7 1 3,4 3-14,3 3-13,3 4-15,9 1-7,16 0-2,15 0-2,17 0-2,10 0-1,6 0-1,7 0-1,6 0-1,3 0-1,0 0 0,0 0-1,0 0 0,3-2-1,6-3 0,7-3 0,6-2 0,4-1-2,4 3-1,3 3-1,3 4-3,7-1 0,14-3 1,11-3 1,14-2 0,11-5 1,14-2-1,11-3 0,14-3 0,7-1 0,3 4-1,3 3-2,4 3 0,1 1 0,0 1 0,0-1 1,0 1 0,-4-1 0,-5 1-2,-7-1 0,-5 1-2,-14 4 0,-18 9-1,-19 10 0,-18 10-1,-14 5 0,-5 4 0,-7 3 1,-5 3-1,-1-2 2,6-6 0,7-6 1,6-6 1,4-4 1,4 1 0,3-1 0,3 1 0,1-3 0,1-2 0,-1-3-1,1-3 0,1-2 0,3 0 0,3 0 1,4 0 0,-4 0-1,-9 0-1,-10 0-3,-8 0-1,-6 1-1,1 4-1,-1 3 0,1 3-1,-1 1 1,1 1 2,-1-1 1,1 1 3,4-3 0,9-2 1,10-3-2,10-3 1,8-4-1,10-3 0,10-3 1,9-2-1,6-3 0,3 1-1,3-1 0,4 1-1,-7 1-1,-16 3 1,-15 3-1,-15 4 1,-9 2 0,1 4-1,-1 3 1,1 3 0,-1 1 0,1 1 1,-1-1-1,1 1 2,-1-1-1,1 1 1,-1-1-1,1 1 0,1-1 0,3 1 1,3-1 0,4 1 0,4-3 0,6-2 0,7-3 0,6-3 0,7-2 0,10 0-1,10 0 1,9 0-1,9 0 0,9 0 1,10 0-1,10 0 0,5-4 0,4-5 0,3-7 0,3-5 0,3-4 1,3 0-2,3 0 0,4 0 0,4 1-1,6 4-1,7 3 1,6 3 0,-2 3-1,-9 3 1,-10 3 0,-8 4 0,-9 1 0,-6 0 0,-6 0-1,-6 0-1,-4 1 0,1 4-1,-1 3 0,1 3-1,-1-1 0,1-2 1,-1-3 0,1-3 1,-7-4-1,-12-3-2,-13-3 0,-12-2-2,-13-3-1,-12 1-2,-13-1-2,-12 1-2,-21-3 0,-28-2-1,-28-3-1,-27-3 1,-25-2-1,-18 0 3,-19 0 0,-18 0 3,-14 1-1,-5 4 0,-7 3-2,-5 3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4"/>
    </inkml:context>
    <inkml:brush xml:id="br0">
      <inkml:brushProperty name="width" value="0.04339" units="cm"/>
      <inkml:brushProperty name="height" value="0.04339" units="cm"/>
      <inkml:brushProperty name="color" value="#F2395B"/>
    </inkml:brush>
  </inkml:definitions>
  <inkml:trace contextRef="#ctx0" brushRef="#br0">33650 50550 506,'-50'-83'59,"0"34"-3,0 35-3,0 35-3,-2 19-5,-3 7-8,-3 6-8,-2 7-8,-9 8-6,-12 14-3,-13 11-2,-12 14-3,-10 7-3,-6 3-2,-6 3-2,-6 4-3,2-4-1,14-9-1,11-10 0,14-8-1,5-3 0,1 7 1,-1 6-1,1 7 1,5-6 1,14-15 2,11-15 2,14-16 3,8-8 0,7 0 2,6 0 1,7 0 1,4-2 0,3-3 1,3-3-1,4-2-1,5-1 1,10 3 1,10 3 0,9 4 1,6 1-1,3 0 0,3 0 0,4 0-1,2 1 0,4 4-2,3 3-1,3 3 0,1 1-2,1 1 0,-1-1 1,1 1-1,4-3-2,9-2-1,10-3-3,10-3-2,5-4-1,4-3-2,3-3-2,3-2 0,-1-3-1,-2 1 0,-3-1 0,-3 1 0,-7-3-3,-9-2-7,-10-3-6,-8-3-6,-12-1-5,-12 4-2,-13 3-2,-12 3-2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2:59"/>
    </inkml:context>
    <inkml:brush xml:id="br0">
      <inkml:brushProperty name="width" value="0.02762" units="cm"/>
      <inkml:brushProperty name="height" value="0.02762" units="cm"/>
      <inkml:brushProperty name="color" value="#F2395B"/>
    </inkml:brush>
  </inkml:definitions>
  <inkml:trace contextRef="#ctx0" brushRef="#br0">31200 46594 796,'10'-22'59,"4"7"-12,3 3-11,5 6-13,1 2-7,3 0-4,0 0-5,1 0-4,-1 0-2,0 1-2,-1-1 0,-1 0-2,-1 0-2,-3 2-5,-1 0-5,-2 2-6,-3 0-5,-1 0-5,-2 0-5,-2 0-6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5"/>
    </inkml:context>
    <inkml:brush xml:id="br0">
      <inkml:brushProperty name="width" value="0.04728" units="cm"/>
      <inkml:brushProperty name="height" value="0.04728" units="cm"/>
      <inkml:brushProperty name="color" value="#F2395B"/>
    </inkml:brush>
  </inkml:definitions>
  <inkml:trace contextRef="#ctx0" brushRef="#br0">24700 50000 465,'-290'0'36,"73"0"-2,72 0-3,72 0-1,58 1 1,48 4 8,47 3 6,47 3 7,24-1-2,4-2-7,3-3-10,3-3-8,4-2-5,7 0-1,6 0-3,7 0-1,-3-2-5,-8-3-5,-10-3-5,-9-2-7,-12-1-5,-11 3-7,-14 3-6,-11 4-7,-12 1-3,-9 0 1,-10 0 0,-8 0-1,-9 1 0,-6 4-2,-6 3-3,-6 3-1,-7 3 0,-6 3 1,-6 3 2,-6 4 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5"/>
    </inkml:context>
    <inkml:brush xml:id="br0">
      <inkml:brushProperty name="width" value="0.04333" units="cm"/>
      <inkml:brushProperty name="height" value="0.04333" units="cm"/>
      <inkml:brushProperty name="color" value="#F2395B"/>
    </inkml:brush>
  </inkml:definitions>
  <inkml:trace contextRef="#ctx0" brushRef="#br0">26100 50850 507,'-108'-36'61,"34"28"1,35 28 2,35 29 3,16 18-6,1 9-12,-1 10-12,1 10-13,-3 13-6,-2 19-3,-3 19-2,-3 19-3,-6 13-3,-5 10-3,-7 10-4,-5 9-3,-1-4-9,6-15-14,7-15-14,6-16-15,4-21-5,4-24 3,3-26 3,3-24 3,4-18 3,7-9 5,6-10 5,7-8 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6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28700 48800 416,'-65'-35'50,"23"32"6,22 31 6,22 32 5,12 21-3,3 13-11,3 12-12,4 13-11,1 10-7,0 10-3,0 10-3,0 9-2,-2 7-3,-3 7 1,-3 6-1,-2 7-1,-5 11-1,-2 20-1,-3 18-1,-3 20-2,-6 13-2,-5 9-3,-7 10-4,-5 10-3,-4 4-5,0 0-7,0 0-8,0 0-7,-4 1-7,-5 4-3,-7 3-5,-5 3-4,-4-10 0,0-21 6,0-22 6,0-22 5,3-32 5,6-40 6,7-40 6,6-41 5,3-26 0,0-8-3,0-10-3,0-9-5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6"/>
    </inkml:context>
    <inkml:brush xml:id="br0">
      <inkml:brushProperty name="width" value="0.03803" units="cm"/>
      <inkml:brushProperty name="height" value="0.03803" units="cm"/>
      <inkml:brushProperty name="color" value="#F2395B"/>
    </inkml:brush>
  </inkml:definitions>
  <inkml:trace contextRef="#ctx0" brushRef="#br0">28550 49000 578,'-5'-50'4,"-9"0"7,-10 0 8,-8 0 8,-4 18 8,3 39 8,3 36 8,4 39 9,-1 24-2,-3 13-13,-3 12-11,-2 13-13,-11 7-10,-15 4-8,-15 3-9,-16 3-8,-7-1-7,4-2-5,3-3-6,3-3-4,7-13-3,14-22 0,11-22 1,14-21 0,7-15 0,3-6 0,3-6-1,4-6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3:26"/>
    </inkml:context>
    <inkml:brush xml:id="br0">
      <inkml:brushProperty name="width" value="0.04766" units="cm"/>
      <inkml:brushProperty name="height" value="0.04766" units="cm"/>
      <inkml:brushProperty name="color" value="#F2395B"/>
    </inkml:brush>
  </inkml:definitions>
  <inkml:trace contextRef="#ctx0" brushRef="#br0">28850 49050 461,'75'25'83,"0"0"-12,0 0-13,0 0-11,1 4-9,4 10-4,3 10-5,3 9-5,-1 4-2,-2 1-2,-3-1 0,-3 1 0,-4-3-2,-3-2-3,-3-3-1,-2-3-4,-5-4-1,-2-3-4,-3-3-4,-3-2-2,-12-3-17,-18 1-32,-19-1-32,-18 1-31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37"/>
    </inkml:context>
    <inkml:brush xml:id="br0">
      <inkml:brushProperty name="width" value="0.06547" units="cm"/>
      <inkml:brushProperty name="height" value="0.06547" units="cm"/>
      <inkml:brushProperty name="color" value="#F2395B"/>
    </inkml:brush>
  </inkml:definitions>
  <inkml:trace contextRef="#ctx0" brushRef="#br0">31500 50650 336,'-25'-22'0,"0"6"0,0 7 0,0 6 0,-15 3 2,-27 0 6,-28 0 5,-28 0 5,-7 0 1,16 0-2,15 0-2,17 0-3,25 1 6,39 4 15,36 3 15,39 3 13,22-2 3,10-6-10,10-6-10,9-6-11,6-6-6,3-2-3,3-3-2,4-3-4,4-2-1,6 0-1,7 0-1,6 0-1,4 0-2,4 0-1,3 0-1,3 0-3,1 0-1,1 0-2,-1 0-2,1 0-3,-4 1-1,-6 4-1,-6 3 0,-6 3-1,-7 3-1,-6 3 2,-6 3-1,-6 4 2,-2 2-1,3 4 1,3 3 1,4 3 0,2-1 0,4-2-1,3-3 1,3-3-1,9-2-1,16 0-1,15 0-1,17 0-2,5-4 1,-3-5 2,-3-7 3,-2-5 1,-5-6 2,-2-3 0,-3-3 0,-3-2 0,-2 0 0,0 7 2,0 6 1,0 7 1,3 4-1,6 3-1,7 3-1,6 4-2,3-1-2,0-3-2,0-3-2,0-2-2,-2-3 0,-3 1-1,-3-1 1,-2 1 0,-1 1 1,3 3 0,3 3 2,4 4 0,2 1 1,4 0 0,3 0 1,3 0 0,-1-2 0,-2-3 0,-3-3 0,-3-2 0,1-3-1,6 1 1,7-1-1,6 1 0,13-6 0,23-8 0,22-10 0,22-9-1,8-4 2,-2 4 1,-3 3 2,-3 3 2,-4 4 0,-3 7-2,-3 6-1,-2 7-2,-5 4-1,-2 3 0,-3 3-1,-3 4 0,-6-1 1,-5-3-1,-7-3 2,-5-2-1,-8-1 2,-5 3-1,-7 3 1,-5 4 1,-4-1 0,0-3 1,0-3 0,0-2 0,1-1 0,4 3 1,3 3-1,3 4-1,-1-3 0,-2-5-1,-3-7-1,-3-5 0,-4-4-2,-3 0 1,-3 0 0,-2 0-1,-1-2 1,3-3-1,3-3 0,4-2 0,-3-1 0,-5 3 1,-7 3 0,-5 4 1,-6 1 0,-3 0 1,-3 0 0,-2 0 1,-3 0 0,1 0 0,-1 0-1,1 0 0,2 1-1,7 4 0,6 3-1,7 3 0,2 1-1,1 1 1,-1-1 1,1 1 0,1-1 0,3 1-1,3-1-1,4 1-1,2-3 1,4-2 0,3-3 0,3-3 1,-1 1 1,-2 6-1,-3 7 1,-3 6-1,-6 3 0,-5 0 0,-7 0 0,-5 0 0,-3 0 1,4 0-2,3 0 1,3 0-1,-1 0 1,-2 0-1,-3 0 1,-3 0-1,-2 1 0,0 4 1,0 3 0,0 3-1,0 1 1,0 1 0,0-1 0,0 1 0,-2-3-2,-3-2-1,-3-3-3,-2-3-1,-14 1-4,-21 6-3,-22 7-3,-22 6-5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38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32600 48200 472,'0'-63'52,"0"26"2,0 24 3,0 26 1,-7 19-3,-11 17-8,-14 15-9,-11 16-8,-11 10-5,-5 7-5,-7 6-4,-5 7-4,-4-3-3,0-8-2,0-10-4,0-9-2,-4 1-2,-5 13-2,-7 12-1,-5 13-1,-3-1-1,4-11-2,3-14-1,3-11-2,4-9 0,7-3 1,6-3 1,7-2 1,7-5 3,9-2 3,10-3 3,10-3 2,5-1 3,4 4 1,3 3 1,3 3 0,3-2 2,3-6-1,3-6 2,4-6 0,7-1 0,13 7-1,12 6-1,13 7 0,7-1-2,4-6-1,3-6-1,3-6-1,3-1-3,3 7-4,3 6-4,4 7-4,4 2-3,6 1-5,7-1-4,6 1-4,6-1-5,6 1-4,7-1-6,6 1-5,-5-3 0,-16-2 5,-15-3 5,-15-3 5,-12-6 1,-6-5 0,-6-7 0,-6-5-1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38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34250 52550 529,'-115'-47'59,"73"6"4,72 7 3,72 6 3,38 3-6,7 0-11,6 0-13,7 0-13,-1-2-9,-6-3-6,-6-3-5,-6-2-7,-13 2-2,-19 9 0,-18 10-1,-19 10 1,-15 7-13,-8 6-26,-10 7-27,-9 6-25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39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35300 52700 446,'-50'21'3,"0"-5"9,0-7 7,0-5 7,3-1 4,6 6-2,7 7-2,6 6-1,7 10 3,10 17 8,10 15 9,9 16 8,4 10 1,1 7-10,-1 6-7,1 7-10,-3 2-6,-2 1-7,-3-1-5,-3 1-6,-2-4-2,0-6 1,0-6 2,0-6 3,0-1-13,0 7-23,0 6-25,0 7-24,1-7-5,4-19 15,3-18 15,3-19 15,3-13 6,3-6-2,3-6-2,4-6-1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39"/>
    </inkml:context>
    <inkml:brush xml:id="br0">
      <inkml:brushProperty name="width" value="0.0575" units="cm"/>
      <inkml:brushProperty name="height" value="0.0575" units="cm"/>
      <inkml:brushProperty name="color" value="#F2395B"/>
    </inkml:brush>
  </inkml:definitions>
  <inkml:trace contextRef="#ctx0" brushRef="#br0">37550 51750 382,'-43'-63'84,"17"26"-13,15 24-14,16 26-13,9 19-8,3 17-3,3 15-3,4 16-4,-1 13 0,-3 14-1,-3 11 1,-2 14 0,-6 8-2,-6 7-2,-6 6-4,-6 7-3,-4 4-2,1 3-1,-1 3-2,1 4-1,-1 4-2,1 6-4,-1 7-2,1 6-4,-1 6-3,1 6-4,-1 7-4,1 6-4,-1-4-2,1-11 0,-1-14-1,1-11 0,-3-15-2,-2-16-6,-3-15-4,-3-15-5,-2-6-1,0 7 4,0 6 4,0 7 3,1-12 5,4-28 5,3-28 4,3-27 4,-1-15-2,-2 0-10,-3 0-11,-3 0-11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0"/>
    </inkml:context>
    <inkml:brush xml:id="br0">
      <inkml:brushProperty name="width" value="0.03778" units="cm"/>
      <inkml:brushProperty name="height" value="0.03778" units="cm"/>
      <inkml:brushProperty name="color" value="#F2395B"/>
    </inkml:brush>
  </inkml:definitions>
  <inkml:trace contextRef="#ctx0" brushRef="#br0">31628 45650 582,'-16'1'24,"2"4"12,1 2 12,1 4 11,-1 3 1,0 7-11,-1 5-10,-1 7-11,-2 4-7,-1 6-2,-3 4-4,-1 6-2,-2 0-7,2-1-8,1-2-10,1-2-8,2-4-5,3-6 0,3-5 1,3-7-1,1-3-3,2-3-7,0-1-7,2-2-7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39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37800 51950 511,'0'-47'4,"0"6"10,0 7 8,0 6 10,-4 20 8,-5 34 5,-7 35 7,-5 35 7,-9 18-2,-9 3-10,-10 3-9,-8 4-10,-9 1-8,-6 0-4,-6 0-6,-6 0-6,-6-5-6,-2-9-9,-3-10-10,-3-8-8,4-11-8,13-8-5,12-10-4,13-9-6,9-12 2,6-11 7,7-14 8,6-11 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8:40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38150 52600 393,'68'1'62,"-11"4"-15,-14 3-12,-11 3-14,2 6-2,19 9 8,19 10 9,19 10 8,10 2 2,4-3-4,3-3-4,3-2-5,-4-3-3,-8 1-3,-10-1-3,-9 1-3,-9-3-2,-5-2-4,-7-3-3,-5-3-3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7"/>
    </inkml:context>
    <inkml:brush xml:id="br0">
      <inkml:brushProperty name="width" value="0.06547" units="cm"/>
      <inkml:brushProperty name="height" value="0.06547" units="cm"/>
      <inkml:brushProperty name="color" value="#F2395B"/>
    </inkml:brush>
  </inkml:definitions>
  <inkml:trace contextRef="#ctx0" brushRef="#br0">31500 50650 336,'-25'-22'0,"0"6"0,0 7 0,0 6 0,-15 3 2,-27 0 6,-28 0 5,-28 0 5,-7 0 1,16 0-2,15 0-2,17 0-3,25 1 6,39 4 15,36 3 15,39 3 13,22-2 3,10-6-10,10-6-10,9-6-11,6-6-6,3-2-3,3-3-2,4-3-4,4-2-1,6 0-1,7 0-1,6 0-1,4 0-2,4 0-1,3 0-1,3 0-3,1 0-1,1 0-2,-1 0-2,1 0-3,-4 1-1,-6 4-1,-6 3 0,-6 3-1,-7 3-1,-6 3 2,-6 3-1,-6 4 2,-2 2-1,3 4 1,3 3 1,4 3 0,2-1 0,4-2-1,3-3 1,3-3-1,9-2-1,16 0-1,15 0-1,17 0-2,5-4 1,-3-5 2,-3-7 3,-2-5 1,-5-6 2,-2-3 0,-3-3 0,-3-2 0,-2 0 0,0 7 2,0 6 1,0 7 1,3 4-1,6 3-1,7 3-1,6 4-2,3-1-2,0-3-2,0-3-2,0-2-2,-2-3 0,-3 1-1,-3-1 1,-2 1 0,-1 1 1,3 3 0,3 3 2,4 4 0,2 1 1,4 0 0,3 0 1,3 0 0,-1-2 0,-2-3 0,-3-3 0,-3-2 0,1-3-1,6 1 1,7-1-1,6 1 0,13-6 0,23-8 0,22-10 0,22-9-1,8-4 2,-2 4 1,-3 3 2,-3 3 2,-4 4 0,-3 7-2,-3 6-1,-2 7-2,-5 4-1,-2 3 0,-3 3-1,-3 4 0,-6-1 1,-5-3-1,-7-3 2,-5-2-1,-8-1 2,-5 3-1,-7 3 1,-5 4 1,-4-1 0,0-3 1,0-3 0,0-2 0,1-1 0,4 3 1,3 3-1,3 4-1,-1-3 0,-2-5-1,-3-7-1,-3-5 0,-4-4-2,-3 0 1,-3 0 0,-2 0-1,-1-2 1,3-3-1,3-3 0,4-2 0,-3-1 0,-5 3 1,-7 3 0,-5 4 1,-6 1 0,-3 0 1,-3 0 0,-2 0 1,-3 0 0,1 0 0,-1 0-1,1 0 0,2 1-1,7 4 0,6 3-1,7 3 0,2 1-1,1 1 1,-1-1 1,1 1 0,1-1 0,3 1-1,3-1-1,4 1-1,2-3 1,4-2 0,3-3 0,3-3 1,-1 1 1,-2 6-1,-3 7 1,-3 6-1,-6 3 0,-5 0 0,-7 0 0,-5 0 0,-3 0 1,4 0-2,3 0 1,3 0-1,-1 0 1,-2 0-1,-3 0 1,-3 0-1,-2 1 0,0 4 1,0 3 0,0 3-1,0 1 1,0 1 0,0-1 0,0 1 0,-2-3-2,-3-2-1,-3-3-3,-2-3-1,-14 1-4,-21 6-3,-22 7-3,-22 6-5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8"/>
    </inkml:context>
    <inkml:brush xml:id="br0">
      <inkml:brushProperty name="width" value="0.04651" units="cm"/>
      <inkml:brushProperty name="height" value="0.04651" units="cm"/>
      <inkml:brushProperty name="color" value="#F2395B"/>
    </inkml:brush>
  </inkml:definitions>
  <inkml:trace contextRef="#ctx0" brushRef="#br0">32600 48200 472,'0'-63'52,"0"26"2,0 24 3,0 26 1,-7 19-3,-11 17-8,-14 15-9,-11 16-8,-11 10-5,-5 7-5,-7 6-4,-5 7-4,-4-3-3,0-8-2,0-10-4,0-9-2,-4 1-2,-5 13-2,-7 12-1,-5 13-1,-3-1-1,4-11-2,3-14-1,3-11-2,4-9 0,7-3 1,6-3 1,7-2 1,7-5 3,9-2 3,10-3 3,10-3 2,5-1 3,4 4 1,3 3 1,3 3 0,3-2 2,3-6-1,3-6 2,4-6 0,7-1 0,13 7-1,12 6-1,13 7 0,7-1-2,4-6-1,3-6-1,3-6-1,3-1-3,3 7-4,3 6-4,4 7-4,4 2-3,6 1-5,7-1-4,6 1-4,6-1-5,6 1-4,7-1-6,6 1-5,-5-3 0,-16-2 5,-15-3 5,-15-3 5,-12-6 1,-6-5 0,-6-7 0,-6-5-1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8"/>
    </inkml:context>
    <inkml:brush xml:id="br0">
      <inkml:brushProperty name="width" value="0.04158" units="cm"/>
      <inkml:brushProperty name="height" value="0.04158" units="cm"/>
      <inkml:brushProperty name="color" value="#F2395B"/>
    </inkml:brush>
  </inkml:definitions>
  <inkml:trace contextRef="#ctx0" brushRef="#br0">34250 52550 529,'-115'-47'59,"73"6"4,72 7 3,72 6 3,38 3-6,7 0-11,6 0-13,7 0-13,-1-2-9,-6-3-6,-6-3-5,-6-2-7,-13 2-2,-19 9 0,-18 10-1,-19 10 1,-15 7-13,-8 6-26,-10 7-27,-9 6-25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9"/>
    </inkml:context>
    <inkml:brush xml:id="br0">
      <inkml:brushProperty name="width" value="0.04931" units="cm"/>
      <inkml:brushProperty name="height" value="0.04931" units="cm"/>
      <inkml:brushProperty name="color" value="#F2395B"/>
    </inkml:brush>
  </inkml:definitions>
  <inkml:trace contextRef="#ctx0" brushRef="#br0">35300 52700 446,'-50'21'3,"0"-5"9,0-7 7,0-5 7,3-1 4,6 6-2,7 7-2,6 6-1,7 10 3,10 17 8,10 15 9,9 16 8,4 10 1,1 7-10,-1 6-7,1 7-10,-3 2-6,-2 1-7,-3-1-5,-3 1-6,-2-4-2,0-6 1,0-6 2,0-6 3,0-1-13,0 7-23,0 6-25,0 7-24,1-7-5,4-19 15,3-18 15,3-19 15,3-13 6,3-6-2,3-6-2,4-6-1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9"/>
    </inkml:context>
    <inkml:brush xml:id="br0">
      <inkml:brushProperty name="width" value="0.0575" units="cm"/>
      <inkml:brushProperty name="height" value="0.0575" units="cm"/>
      <inkml:brushProperty name="color" value="#F2395B"/>
    </inkml:brush>
  </inkml:definitions>
  <inkml:trace contextRef="#ctx0" brushRef="#br0">37550 51750 382,'-43'-63'84,"17"26"-13,15 24-14,16 26-13,9 19-8,3 17-3,3 15-3,4 16-4,-1 13 0,-3 14-1,-3 11 1,-2 14 0,-6 8-2,-6 7-2,-6 6-4,-6 7-3,-4 4-2,1 3-1,-1 3-2,1 4-1,-1 4-2,1 6-4,-1 7-2,1 6-4,-1 6-3,1 6-4,-1 7-4,1 6-4,-1-4-2,1-11 0,-1-14-1,1-11 0,-3-15-2,-2-16-6,-3-15-4,-3-15-5,-2-6-1,0 7 4,0 6 4,0 7 3,1-12 5,4-28 5,3-28 4,3-27 4,-1-15-2,-2 0-10,-3 0-11,-3 0-11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39"/>
    </inkml:context>
    <inkml:brush xml:id="br0">
      <inkml:brushProperty name="width" value="0.04303" units="cm"/>
      <inkml:brushProperty name="height" value="0.04303" units="cm"/>
      <inkml:brushProperty name="color" value="#F2395B"/>
    </inkml:brush>
  </inkml:definitions>
  <inkml:trace contextRef="#ctx0" brushRef="#br0">37800 51950 511,'0'-47'4,"0"6"10,0 7 8,0 6 10,-4 20 8,-5 34 5,-7 35 7,-5 35 7,-9 18-2,-9 3-10,-10 3-9,-8 4-10,-9 1-8,-6 0-4,-6 0-6,-6 0-6,-6-5-6,-2-9-9,-3-10-10,-3-8-8,4-11-8,13-8-5,12-10-4,13-9-6,9-12 2,6-11 7,7-14 8,6-11 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18:40"/>
    </inkml:context>
    <inkml:brush xml:id="br0">
      <inkml:brushProperty name="width" value="0.05587" units="cm"/>
      <inkml:brushProperty name="height" value="0.05587" units="cm"/>
      <inkml:brushProperty name="color" value="#F2395B"/>
    </inkml:brush>
  </inkml:definitions>
  <inkml:trace contextRef="#ctx0" brushRef="#br0">38150 52600 393,'68'1'62,"-11"4"-15,-14 3-12,-11 3-14,2 6-2,19 9 8,19 10 9,19 10 8,10 2 2,4-3-4,3-3-4,3-2-5,-4-3-3,-8 1-3,-10-1-3,-9 1-3,-9-3-2,-5-2-4,-7-3-3,-5-3-3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25"/>
    </inkml:context>
    <inkml:brush xml:id="br0">
      <inkml:brushProperty name="width" value="0.04871" units="cm"/>
      <inkml:brushProperty name="height" value="0.04871" units="cm"/>
      <inkml:brushProperty name="color" value="#F2395B"/>
    </inkml:brush>
  </inkml:definitions>
  <inkml:trace contextRef="#ctx0" brushRef="#br0">45200 32300 451,'-99'-46'48,"54"10"1,53 10 2,53 9 1,26 6-3,1 3-4,-1 3-7,1 4-6,4 1-3,9 0-1,10 0-2,10 0-1,-1 0-3,-9 0-3,-10 0-4,-8 0-4,-8 0-4,-2 0-5,-3 0-4,-3 0-5,-7 1-12,-9 4-20,-10 3-18,-8 3-20,-14 3-5,-15 3 7,-15 3 7,-16 4 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0"/>
    </inkml:context>
    <inkml:brush xml:id="br0">
      <inkml:brushProperty name="width" value="0.03619" units="cm"/>
      <inkml:brushProperty name="height" value="0.03619" units="cm"/>
      <inkml:brushProperty name="color" value="#F2395B"/>
    </inkml:brush>
  </inkml:definitions>
  <inkml:trace contextRef="#ctx0" brushRef="#br0">31700 47447 607,'7'-6'57,"-1"4"0,0 4-1,-1 4-1,-2 4-5,-1 3-12,0 5-11,-2 4-13,0 1-8,0 1-9,0-1-6,0 1-9,0-2-6,0-1-5,0-3-6,0-1-5,0-5-5,-2-8-1,0-8-3,-1-8-3,1-5 5,5-3 11,6-3 9,4-3 12,3-1 6,-1 3 3,1 1 4,0 3 3,0 1 8,1 2 10,1 3 10,1 1 11,0 2 6,-3 2 0,-1 3 2,-2 1 1,-2 1-2,-1 2-7,0 0-6,-2 2-6,-1 2-6,-2 6-4,-2 4-4,-2 5-5,-3 4-3,-2 1-1,-4 3-1,-2 1-2,-1 1 0,-1-1 0,0-1 0,0-1-1,1-2 0,1-3-1,0-3-1,2-3-1,3-2-1,8-2 2,6-2 2,8-2 1,2-3 0,1-4-1,-1-4 0,1-4-1,-1-1-7,-1 1-11,-1 0-12,0 2-12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26"/>
    </inkml:context>
    <inkml:brush xml:id="br0">
      <inkml:brushProperty name="width" value="0.03541" units="cm"/>
      <inkml:brushProperty name="height" value="0.03541" units="cm"/>
      <inkml:brushProperty name="color" value="#F2395B"/>
    </inkml:brush>
  </inkml:definitions>
  <inkml:trace contextRef="#ctx0" brushRef="#br0">46300 32800 621,'-47'23'-1,"6"-3"-2,7-3-2,6-2-2,4-3 11,4 1 26,3-1 25,3 1 26,4 1 3,7 3-19,6 3-18,7 4-18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26"/>
    </inkml:context>
    <inkml:brush xml:id="br0">
      <inkml:brushProperty name="width" value="0.0363" units="cm"/>
      <inkml:brushProperty name="height" value="0.0363" units="cm"/>
      <inkml:brushProperty name="color" value="#F2395B"/>
    </inkml:brush>
  </inkml:definitions>
  <inkml:trace contextRef="#ctx0" brushRef="#br0">46000 32250 606,'-22'-16'72,"6"19"-7,7 19-6,6 19-6,4 10-9,4 4-9,3 3-10,3 3-10,1 4-6,1 7-3,-1 6-2,1 7-2,1 7-1,3 9 0,3 10 0,4 10 1,-1 5-4,-3 4-6,-3 3-7,-2 3-6,-3-2-4,1-6-5,-1-6-4,1-6-4,-3-12-1,-2-15-1,-3-15 0,-3-16 0,-1-12 2,4-5 3,3-7 4,3-5 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0"/>
    </inkml:context>
    <inkml:brush xml:id="br0">
      <inkml:brushProperty name="width" value="0.04133" units="cm"/>
      <inkml:brushProperty name="height" value="0.04133" units="cm"/>
      <inkml:brushProperty name="color" value="#F2395B"/>
    </inkml:brush>
  </inkml:definitions>
  <inkml:trace contextRef="#ctx0" brushRef="#br0">47650 31400 532,'-46'-15'9,"10"23"18,10 22 17,9 22 19,9 18 3,9 16-11,10 15-10,10 17-11,2 8-7,-3 4-4,-3 3-1,-2 3-4,-5 7-4,-2 14-3,-3 11-4,-3 14-4,-2 7-5,0 3-2,0 3-5,0 4-3,0-18 0,0-37 1,0-38 3,0-37 2,0-13 0,0 13-4,0 12-4,0 13-3,0 2-4,0-5-2,0-7-3,0-5-2,0-11-2,0-11 2,0-14 1,0-11 1,0-17 0,0-18 1,0-19-1,0-18 1,-2-9 2,-3 4 4,-3 3 4,-2 3 5,-1-1 0,3-2-2,3-3-2,4-3-3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0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47450 31850 581,'-2'-158'-2,"-3"34"8,-3 35 8,-2 35 7,-5 33 12,-2 35 13,-3 35 14,-3 34 15,-6 17-4,-5 0-20,-7 0-19,-5 0-21,-1-2-13,6-3-9,7-3-9,6-2-8,4-9-4,4-12 3,3-13 3,3-12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0"/>
    </inkml:context>
    <inkml:brush xml:id="br0">
      <inkml:brushProperty name="width" value="0.04422" units="cm"/>
      <inkml:brushProperty name="height" value="0.04422" units="cm"/>
      <inkml:brushProperty name="color" value="#F2395B"/>
    </inkml:brush>
  </inkml:definitions>
  <inkml:trace contextRef="#ctx0" brushRef="#br0">47650 31300 497,'4'-68'29,"10"17"12,10 15 11,9 16 11,9 10 1,9 7-9,10 6-11,10 7-10,4 2-6,0 1-2,0-1-3,0 1-3,-2 1-4,-3 3-9,-3 3-6,-2 4-9,-8 4-10,-8 6-12,-10 7-13,-9 6-12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3"/>
    </inkml:context>
    <inkml:brush xml:id="br0">
      <inkml:brushProperty name="width" value="0.04164" units="cm"/>
      <inkml:brushProperty name="height" value="0.04164" units="cm"/>
      <inkml:brushProperty name="color" value="#F2395B"/>
    </inkml:brush>
  </inkml:definitions>
  <inkml:trace contextRef="#ctx0" brushRef="#br0">51350 31050 528,'-68'-107'9,"17"39"18,15 36 17,16 39 19,9 25 3,3 17-11,3 15-11,4 16-11,2 12-6,4 9-4,3 10-3,3 10-3,-1 5-3,-2 4-3,-3 3-2,-3 3-2,-2 10-4,0 20-5,0 18-4,0 20-3,0 5-5,0-6-1,0-6-3,0-6-3,1-15-3,4-21-7,3-22-4,3-22-6,3-22-3,3-22 0,3-22 1,4-21 1,1-15 1,0-6 5,0-6 5,0-6 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3"/>
    </inkml:context>
    <inkml:brush xml:id="br0">
      <inkml:brushProperty name="width" value="0.03549" units="cm"/>
      <inkml:brushProperty name="height" value="0.03549" units="cm"/>
      <inkml:brushProperty name="color" value="#F2395B"/>
    </inkml:brush>
  </inkml:definitions>
  <inkml:trace contextRef="#ctx0" brushRef="#br0">52350 31850 619,'-5'-35'8,"-9"32"16,-10 31 17,-8 32 15,-9 15 2,-6 0-11,-6 0-11,-6 0-12,-2-4-10,3-5-7,3-7-7,4-5-7,1-6-4,0-3 0,0-3-1,0-2 0,3-6 1,6-6 4,7-6 3,6-6 3,15-4 4,26 1 5,24-1 6,26 1 5,12-1 2,0 1-2,0-1-2,0 1-1,0 1-3,0 3-5,0 3-4,0 4-5,0 1-2,0 0 2,0 0 0,0 0 2,-2-2-6,-3-3-13,-3-3-13,-2-2-11,-8-3-10,-8 1-3,-10-1-5,-9 1-4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3"/>
    </inkml:context>
    <inkml:brush xml:id="br0">
      <inkml:brushProperty name="width" value="0.04816" units="cm"/>
      <inkml:brushProperty name="height" value="0.04816" units="cm"/>
      <inkml:brushProperty name="color" value="#F2395B"/>
    </inkml:brush>
  </inkml:definitions>
  <inkml:trace contextRef="#ctx0" brushRef="#br0">53550 30850 456,'4'-90'8,"10"23"4,10 22 4,9 22 5,6 19 7,3 20 9,3 18 8,4 20 10,-4 10 0,-9 3-7,-10 3-7,-8 4-8,-6 5-6,1 10-2,-1 10-3,1 9-2,-3 9-4,-2 9-3,-3 10-2,-3 10-4,-1 11-3,4 17-5,3 15-5,3 16-4,-1 4-2,-2-6-2,-3-6 1,-3-6-2,-2-10-2,0-12-5,0-13-5,0-12-5,0-18 0,0-21 3,0-22 3,0-22 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4"/>
    </inkml:context>
    <inkml:brush xml:id="br0">
      <inkml:brushProperty name="width" value="0.03504" units="cm"/>
      <inkml:brushProperty name="height" value="0.03504" units="cm"/>
      <inkml:brushProperty name="color" value="#F2395B"/>
    </inkml:brush>
  </inkml:definitions>
  <inkml:trace contextRef="#ctx0" brushRef="#br0">53900 30600 627,'-24'-54'1,"4"-5"2,3-7 1,3-5 2,3 16 10,3 41 18,3 40 17,4 42 19,-6 24 0,-11 9-17,-14 10-16,-11 10-17,-7-1-13,0-9-8,0-10-11,0-8-8,3-11-9,6-8-4,7-10-7,6-9-5,4-9-3,4-5 0,3-7-1,3-5-1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4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54150 30400 499,'93'93'120,"-11"-11"-22,-14-14-23,-11-11-22,-7-9-15,0-3-6,0-3-7,0-2-7,-4-5-4,-5-2-3,-7-3-1,-5-3-4,-6-1-8,-3 4-18,-3 3-18,-2 3-17,-8-1-10,-8-2-3,-10-3-3,-9-3-4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1"/>
    </inkml:context>
    <inkml:brush xml:id="br0">
      <inkml:brushProperty name="width" value="0.03934" units="cm"/>
      <inkml:brushProperty name="height" value="0.03934" units="cm"/>
      <inkml:brushProperty name="color" value="#F2395B"/>
    </inkml:brush>
  </inkml:definitions>
  <inkml:trace contextRef="#ctx0" brushRef="#br0">25500 51216 559,'42'-7'46,"-10"2"-8,-9 2-9,-10 2-10,-5 1-4,3 0-1,2 0-1,2 0-1,0 1-1,-1 4 1,-1 2 0,-1 4-1,-1 2 1,-2 5 1,-2 3 0,-2 5 1,-1 4-2,0 4-3,-1 6-3,1 5-4,-1 0-1,-4 0 2,-2-3 0,-3-2 0,-2-3-1,0-6-5,0-4-5,0-5-5,0-4-2,1-4-2,-1-5 0,0-3-1,0-3-1,-2-2-2,0-2-2,-1-2-1,0-4 0,0-9-1,2-8 2,1-7-1,0-5 3,0-1 3,0 0 4,0-2 3,1 2 6,2 6 5,3 4 7,1 5 5,1 9 12,0 14 15,0 14 16,0 13 16,0 9 1,2 2-14,0 4-13,1 3-14,1-1-11,-2 0-5,0-3-7,-2-2-7,0-2-5,0 0-8,0-1-6,0-1-7,1-3-4,2-4-5,2-3-4,2-5-3,1-4-1,0-6 4,-1-6 5,1-6 3,0-4 1,0 0-2,0-2-1,0 0-2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6"/>
    </inkml:context>
    <inkml:brush xml:id="br0">
      <inkml:brushProperty name="width" value="0.04064" units="cm"/>
      <inkml:brushProperty name="height" value="0.04064" units="cm"/>
      <inkml:brushProperty name="color" value="#F2395B"/>
    </inkml:brush>
  </inkml:definitions>
  <inkml:trace contextRef="#ctx0" brushRef="#br0">55750 35300 541,'-24'46'108,"4"-5"-24,3-7-25,3-5-24,-1-1-15,-2 6-2,-3 7-3,-3 6-3,-10 12-2,-16 19 2,-15 19 0,-15 19 0,-4 2-2,9-11-6,10-14-6,10-11-7,4-11-1,0-5 0,0-7 3,0-5 0,10-9 2,23-9 2,22-10 1,22-8 1,16-9 1,14-6 1,11-6 0,14-6 0,5-4 0,1 1 0,-1-1 1,1 1 0,-4 1 0,-6 3 0,-6 3-1,-6 4 1,-7 1 0,-6 0 1,-6 0 1,-6 0 1,-10-13 2,-12-24 4,-13-26 5,-12-24 4,-9-17-4,-2-5-12,-3-7-14,-3-5-12,1-3-8,6 4-5,7 3-5,6 3-4,4 7-1,4 14 5,3 11 4,3 14 5,4 8 0,7 7-2,6 6-3,7 7-2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6"/>
    </inkml:context>
    <inkml:brush xml:id="br0">
      <inkml:brushProperty name="width" value="0.04274" units="cm"/>
      <inkml:brushProperty name="height" value="0.04274" units="cm"/>
      <inkml:brushProperty name="color" value="#F2395B"/>
    </inkml:brush>
  </inkml:definitions>
  <inkml:trace contextRef="#ctx0" brushRef="#br0">56650 34550 514,'48'7'23,"-3"17"12,-3 15 14,-2 16 13,-8 12 2,-8 9-11,-10 10-9,-9 10-10,-5 5-6,0 4-4,0 3-2,0 3-4,-4 6-3,-5 9-6,-7 10-4,-5 10-5,-4-3-2,0-11 1,0-14-1,0-11 0,3-25-12,6-33-28,7-35-26,6-34-27,4-18-3,4 1 17,3-1 20,3 1 18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6"/>
    </inkml:context>
    <inkml:brush xml:id="br0">
      <inkml:brushProperty name="width" value="0.03056" units="cm"/>
      <inkml:brushProperty name="height" value="0.03056" units="cm"/>
      <inkml:brushProperty name="color" value="#F2395B"/>
    </inkml:brush>
  </inkml:definitions>
  <inkml:trace contextRef="#ctx0" brushRef="#br0">56850 35550 719,'23'-47'0,"-3"6"0,-3 7 0,-2 6 0,-3 4 5,1 4 9,-1 3 9,1 3 9,1 3 3,3 3-1,3 3-3,4 4-2,1 1-3,0 0-6,0 0-4,0 0-5,0 0-6,0 0-7,0 0-5,0 0-6,0-4-12,0-5-15,0-7-16,0-5-16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6"/>
    </inkml:context>
    <inkml:brush xml:id="br0">
      <inkml:brushProperty name="width" value="0.04668" units="cm"/>
      <inkml:brushProperty name="height" value="0.04668" units="cm"/>
      <inkml:brushProperty name="color" value="#F2395B"/>
    </inkml:brush>
  </inkml:definitions>
  <inkml:trace contextRef="#ctx0" brushRef="#br0">57400 34700 471,'0'-115'1,"0"23"3,0 22 2,0 22 2,0 21 10,0 22 17,0 22 17,0 23 17,1 16 2,4 13-11,3 12-12,3 13-11,-1 12-7,-2 13-5,-3 12-3,-3 13-4,-2 15-5,0 19-4,0 19-7,0 19-4,-2 2-7,-3-11-8,-3-14-8,-2-11-9,0-17-2,7-18 2,6-19 3,7-18 1,0-18 3,-2-16 1,-3-15 1,-3-15 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7"/>
    </inkml:context>
    <inkml:brush xml:id="br0">
      <inkml:brushProperty name="width" value="0.04715" units="cm"/>
      <inkml:brushProperty name="height" value="0.04715" units="cm"/>
      <inkml:brushProperty name="color" value="#F2395B"/>
    </inkml:brush>
  </inkml:definitions>
  <inkml:trace contextRef="#ctx0" brushRef="#br0">58700 34950 466,'-58'4'35,"34"10"14,35 10 13,35 9 15,14 4-1,-2 1-14,-3-1-14,-3 1-13,-1 1-10,4 3-5,3 3-4,3 4-4,-1 1-3,-2 0-4,-3 0-2,-3 0-4,-4 0-1,-3 0-2,-3 0-2,-2 0-1,-6 1-1,-6 4-1,-6 3-1,-6 3-1,-12 1 1,-15 1 2,-15-1 3,-16 1 2,-12-4 0,-5-6-1,-7-6-2,-5-6-2,-8 1-3,-5 9-3,-7 10-4,-5 10-3,-1 0-3,6-5-3,7-7-3,6-5-2,7-8-1,10-5 4,10-7 4,9-5 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7"/>
    </inkml:context>
    <inkml:brush xml:id="br0">
      <inkml:brushProperty name="width" value="0.04959" units="cm"/>
      <inkml:brushProperty name="height" value="0.04959" units="cm"/>
      <inkml:brushProperty name="color" value="#F2395B"/>
    </inkml:brush>
  </inkml:definitions>
  <inkml:trace contextRef="#ctx0" brushRef="#br0">60150 36000 443,'23'51'154,"-3"4"-35,-3 3-37,-2 3-35,-3 3-20,1 3-3,-1 3-2,1 4-4,-1-1-2,1-3-1,-1-3-3,1-2-2,2-8-2,7-8-6,6-10-3,7-9-5,4-7-2,3-3-2,3-3-1,4-2-2,2-6-2,4-6-4,3-6-4,3-6-3,-2-10-2,-6-12 1,-6-13 0,-6-12 1,-6-12 2,-2-8 5,-3-10 5,-3-9 5,-6-5 1,-5 0 0,-7 0-1,-5 0-1,-11 3 4,-11 6 6,-14 7 7,-11 6 6,-9 7 3,-3 10-3,-3 10-4,-2 9-2,-8 13-5,-8 20-9,-10 18-7,-9 20-9,2 6-2,17-2 2,15-3 2,16-3 2,7-1-1,1 4-8,-1 3-5,1 3-7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39"/>
    </inkml:context>
    <inkml:brush xml:id="br0">
      <inkml:brushProperty name="width" value="0.03901" units="cm"/>
      <inkml:brushProperty name="height" value="0.03901" units="cm"/>
      <inkml:brushProperty name="color" value="#F2395B"/>
    </inkml:brush>
  </inkml:definitions>
  <inkml:trace contextRef="#ctx0" brushRef="#br0">47200 10800 563,'-163'29'35,"26"10"-5,24 10-4,26 9-4,13 4-3,4 1-3,3-1-3,3 1-2,3-1-3,3 1 0,3-1-2,4 1-1,4-3-1,6-2-2,7-3-3,6-3-1,3-7-1,0-9 1,0-10 1,0-8 1,3-4 0,6 3 0,7 3 1,6 4 0,6-1 0,6-3-2,7-3-2,6-2-2,6-5 0,6-2 0,7-3 0,6-3 1,6-2 1,6 0 1,7 0 3,6 0 1,1 1 2,-3 4 0,-3 3-1,-2 3 1,-1 1-1,3 1 1,3-1-1,4 1 0,-4-3 0,-9-2 0,-10-3 1,-8-3 0,-8-2 0,-2 0 1,-3 0 1,-3 0 1,-6-8 2,-5-16 5,-7-15 4,-5-15 5,-8-12-2,-5-6-7,-7-6-6,-5-6-7,-1-6-8,6-2-8,7-3-7,6-3-7,4-4-5,4-3 0,3-3-1,3-2 0,4 2 1,7 9 1,6 10 2,7 10 1,5 5 3,7 4 3,6 3 3,7 3 3,-1 4 4,-6 7 2,-6 6 4,-6 7 3,-7 5 3,-6 7-1,-6 6 2,-6 7 0,-2 7 9,3 9 17,3 10 18,4 10 17,-1 5 6,-3 4-9,-3 3-7,-2 3-7,-5 1-7,-2 1-4,-3-1-4,-3 1-5,-2 4-4,0 9-2,0 10-4,0 10-3,0 4-2,0 0-1,0 0 0,0 0-1,0-5-1,0-9-2,0-10 0,0-8-2,0 3-2,0 20-4,0 18-4,0 20-4,0 3-4,0-8-5,0-10-4,0-9-5,1-10-4,4-9-1,3-10-2,3-8-2,-1-14-1,-2-15-1,-3-15 0,-3-16-1,-4-16 4,-3-16 8,-3-15 10,-2-15 7,-1-7 7,3 3 3,3 3 3,4 4 2,1 4 4,0 6 2,0 7 1,0 6 4,1 6 2,4 6 4,3 7 4,3 6 5,3 1 1,3-3-1,3-3 0,4-2-1,2 0 0,4 7-2,3 6-1,3 7-1,1 2-1,1 1-2,-1-1-1,1 1-1,2 1-9,7 3-17,6 3-17,7 4-16,-3-1-8,-8-3 1,-10-3 0,-9-2 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40"/>
    </inkml:context>
    <inkml:brush xml:id="br0">
      <inkml:brushProperty name="width" value="0.04752" units="cm"/>
      <inkml:brushProperty name="height" value="0.04752" units="cm"/>
      <inkml:brushProperty name="color" value="#F2395B"/>
    </inkml:brush>
  </inkml:definitions>
  <inkml:trace contextRef="#ctx0" brushRef="#br0">49000 9450 462,'-44'-119'42,"13"63"13,12 62 12,13 63 13,7 32-2,4 4-14,3 3-15,3 3-14,1 6-11,1 9-5,-1 10-6,1 10-6,-3 19-3,-2 32-4,-3 31-1,-3 32-3,-1 15-6,4 0-9,3 0-8,3 0-9,4-5-7,7-9-6,6-10-6,7-8-7,-3-29 2,-8-47 9,-10-47 9,-9-46 8,-4-23 6,4 4 3,3 3 1,3 3 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40"/>
    </inkml:context>
    <inkml:brush xml:id="br0">
      <inkml:brushProperty name="width" value="0.04242" units="cm"/>
      <inkml:brushProperty name="height" value="0.04242" units="cm"/>
      <inkml:brushProperty name="color" value="#F2395B"/>
    </inkml:brush>
  </inkml:definitions>
  <inkml:trace contextRef="#ctx0" brushRef="#br0">51100 10150 518,'-47'-44'41,"6"13"7,7 12 7,6 13 7,-1 9-3,-5 6-10,-7 7-12,-5 6-11,-9 9-11,-9 13-9,-10 12-10,-8 13-9,-6 4-5,1-3 1,-1-3 0,1-2 0,5-6 2,14-6 2,11-6 4,14-6 3,7-6 3,3-2 1,3-3 3,4-3 2,10-2 3,19 0 4,19 0 3,19 0 4,12-2 2,6-3 0,7-3 1,6-2 0,4-3 0,4 1-2,3-1-2,3 1-2,3-1-2,3 1-5,3-1-5,4 1-4,-1-1-5,-3 1-4,-3-1-7,-2 1-4,-5-1-5,-2 1-4,-3-1-6,-3 1-4,-4-3-3,-3-2-1,-3-3-1,-2-3-1,-8-2 3,-8 0 4,-10 0 6,-9 0 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2:41"/>
    </inkml:context>
    <inkml:brush xml:id="br0">
      <inkml:brushProperty name="width" value="0.04673" units="cm"/>
      <inkml:brushProperty name="height" value="0.04673" units="cm"/>
      <inkml:brushProperty name="color" value="#F2395B"/>
    </inkml:brush>
  </inkml:definitions>
  <inkml:trace contextRef="#ctx0" brushRef="#br0">53200 10050 470,'-69'-24'8,"13"4"14,12 3 16,13 3 14,6 9 6,0 16-5,0 15-5,0 17-4,3 10-6,6 6-5,7 7-6,6 6-6,3 4-4,0 4-2,0 3-3,0 3-2,1-1-2,4-2 0,3-3-2,3-3-1,4-6-1,7-5-2,6-7-2,7-5-1,5-9-4,7-9-2,6-10-3,7-8-3,2-9-1,1-6-2,-1-6 0,1-6 0,1-13 0,3-19 1,3-18 3,4-19 1,-1-13 2,-3-6 2,-3-6 1,-2-6 1,-9-4 3,-12 1 4,-13-1 4,-12 1 5,-10 4 2,-6 9 1,-6 10 1,-6 10 2,-9 8-1,-8 10 0,-10 10-1,-9 9-1,-10 7-3,-9 7-4,-10 6-3,-8 7-5,-12 10-5,-12 16-8,-13 15-7,-12 17-8,-4 13-7,7 13-4,6 12-5,7 13-5,8 1-2,14-9-2,11-10 0,14-8-1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1"/>
    </inkml:context>
    <inkml:brush xml:id="br0">
      <inkml:brushProperty name="width" value="0.0488" units="cm"/>
      <inkml:brushProperty name="height" value="0.0488" units="cm"/>
      <inkml:brushProperty name="color" value="#F2395B"/>
    </inkml:brush>
  </inkml:definitions>
  <inkml:trace contextRef="#ctx0" brushRef="#br0">27250 51147 450,'8'-21'27,"1"7"5,2 5 4,0 6 5,0 5 2,-1 6-2,0 4-2,-2 5-1,-1 6-3,-2 7-3,-3 6-3,0 8-2,-2 6-3,0 4-1,0 5-2,0 6-2,-1 3-2,0 5-5,-2 3-3,0 4-5,-1 4-3,2 5-5,0 2-2,2 6-5,0-5-3,0-8-6,0-11-6,0-9-5,1-8-2,2-5-3,2-4 0,2-5-1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1"/>
    </inkml:context>
    <inkml:brush xml:id="br0">
      <inkml:brushProperty name="width" value="0.05285" units="cm"/>
      <inkml:brushProperty name="height" value="0.05285" units="cm"/>
      <inkml:brushProperty name="color" value="#F2395B"/>
    </inkml:brush>
  </inkml:definitions>
  <inkml:trace contextRef="#ctx0" brushRef="#br0">40250 51850 416,'-68'20'1,"17"-9"1,15-10 1,16-8 2,9-8 5,3-2 7,3-3 8,4-3 7,4 1 6,6 6 3,7 7 2,6 6 4,7 3-2,10 0-6,10 0-6,9 0-7,6 0-4,3 0-3,3 0-2,4 0-4,-1 0 0,-3 0-2,-3 0-1,-2 0-1,2 0 0,9 0-1,10 0 1,10 0-1,7 3 0,6 6-1,7 7-2,6 6 0,4-1-2,4-5-2,3-7-3,3-5-1,4-4-1,7 0 1,6 0 1,7 0 1,4 0 0,3 0 0,3 0-1,4 0-1,4 1 1,6 4 0,7 3 0,6 3 1,1 1-1,-3 1 0,-3-1-2,-2 1 0,0-1-1,7 1 1,6-1 0,7 1 1,7-1-1,9 1 1,10-1 0,10 1-1,4-3 1,0-2 0,0-3-1,0-3 1,1-2 0,4 0-1,3 0 1,3 0-1,3-4 1,3-5 0,3-7 1,4-5 1,1-4 0,0 0 1,0 0 0,0 0 0,1 0 1,4 0 1,3 0 1,3 0 1,3 0 0,3 0-1,3 0 0,4 0-2,5 1-1,10 4-1,10 3-1,9 3 0,2-1-1,-2-2 0,-3-3 0,-3-3 0,-6 1 1,-5 6-2,-7 7 0,-5 6-1,-6 3 0,-3 0 0,-3 0 1,-2 0 0,-9 0 0,-12 0-2,-13 0-1,-12 0-2,-16 1-2,-19 4 0,-18 3-2,-19 3-2,-12 1 0,-2 1-2,-3-1-1,-3 1 0,-12-3-1,-18-2 1,-19-3 1,-18-3 0,-34-10-4,-46-16-7,-47-15-10,-47-15-7,-26-3 0,-2 14 7,-3 11 8,-3 14 7,2 5 6,10 1 4,10-1 2,9 1 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2"/>
    </inkml:context>
    <inkml:brush xml:id="br0">
      <inkml:brushProperty name="width" value="0.04048" units="cm"/>
      <inkml:brushProperty name="height" value="0.04048" units="cm"/>
      <inkml:brushProperty name="color" value="#F2395B"/>
    </inkml:brush>
  </inkml:definitions>
  <inkml:trace contextRef="#ctx0" brushRef="#br0">41200 49850 543,'1'-47'2,"4"6"2,3 7 3,3 6 4,-1 13 7,-2 23 12,-3 22 13,-3 22 12,-6 12 2,-5 3-9,-7 3-8,-5 4-10,-14 4-6,-18 6-4,-19 7-4,-18 6-5,-21 9-3,-22 13-3,-22 12-2,-21 13-3,-12 6-2,1 0-1,-1 0-1,1 0-1,7-2-1,16-3 1,15-3-1,17-2 1,14-11 2,17-15 1,15-15 3,16-16 3,23-15 1,31-11 1,32-14 1,31-11 2,26-7-1,22 0 0,22 0-1,23 0 0,8 3-3,-3 6-6,-3 7-4,-2 6-4,-3 7-7,1 10-6,-1 10-6,1 9-8,-3 6-3,-2 3-2,-3 3 0,-3 4-3,-6 1 2,-5 0 2,-7 0 2,-5 0 3,-12-10 4,-16-18 5,-15-19 6,-15-18 5,-11-10 4,-2 0 3,-3 0 2,-3 0 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2"/>
    </inkml:context>
    <inkml:brush xml:id="br0">
      <inkml:brushProperty name="width" value="0.03797" units="cm"/>
      <inkml:brushProperty name="height" value="0.03797" units="cm"/>
      <inkml:brushProperty name="color" value="#F2395B"/>
    </inkml:brush>
  </inkml:definitions>
  <inkml:trace contextRef="#ctx0" brushRef="#br0">41150 55000 579,'-52'-19'50,"47"13"2,47 12 4,48 13 2,35 2-3,25-5-10,25-7-11,25-5-9,9-4-7,-6 0-6,-6 0-4,-6 0-6,-13 0-1,-19 0 0,-18 0 0,-19 0 1,-16 1-3,-12 4-9,-13 3-9,-12 3-8,-13 3-10,-12 3-7,-13 3-10,-12 4-8,-9 1-1,-2 0 8,-3 0 8,-3 0 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3"/>
    </inkml:context>
    <inkml:brush xml:id="br0">
      <inkml:brushProperty name="width" value="0.03932" units="cm"/>
      <inkml:brushProperty name="height" value="0.03932" units="cm"/>
      <inkml:brushProperty name="color" value="#F2395B"/>
    </inkml:brush>
  </inkml:definitions>
  <inkml:trace contextRef="#ctx0" brushRef="#br0">42950 55550 559,'-46'1'8,"10"4"18,10 3 16,9 3 17,6 6 4,3 9-11,3 10-9,4 10-11,1 10-5,0 13-4,0 12-1,0 13-4,-2 10-3,-3 10-7,-3 10-6,-2 9-5,-3 2-10,1-2-11,-1-3-11,1-3-11,1-4-6,3-3 2,3-3 1,4-2 2,4-14 4,6-21 8,7-22 8,6-22 8,1-13 3,-3-3-1,-3-3-1,-2-2-2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3"/>
    </inkml:context>
    <inkml:brush xml:id="br0">
      <inkml:brushProperty name="width" value="0.05399" units="cm"/>
      <inkml:brushProperty name="height" value="0.05399" units="cm"/>
      <inkml:brushProperty name="color" value="#F2395B"/>
    </inkml:brush>
  </inkml:definitions>
  <inkml:trace contextRef="#ctx0" brushRef="#br0">45450 54600 407,'0'-41'32,"0"19"4,0 19 4,0 19 4,3 15 0,6 13-5,7 12-5,6 13-5,3 12-3,0 13 1,0 12 0,0 13 1,-4 7-1,-5 4-2,-7 3-2,-5 3-2,-3 4-2,4 7-2,3 6-3,3 7-2,-1 16-3,-2 29-1,-3 28-2,-3 28-2,-2 15-2,0 4-6,0 3-5,0 3-5,-2-2-4,-3-6-5,-3-6-5,-2-6-4,-3-12-1,1-15 3,-1-15 3,1-16 3,-6-7 0,-8 4-5,-10 3-3,-9 3-5,-2-21-3,6-43-3,7-44-3,6-43-2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3"/>
    </inkml:context>
    <inkml:brush xml:id="br0">
      <inkml:brushProperty name="width" value="0.03657" units="cm"/>
      <inkml:brushProperty name="height" value="0.03657" units="cm"/>
      <inkml:brushProperty name="color" value="#F2395B"/>
    </inkml:brush>
  </inkml:definitions>
  <inkml:trace contextRef="#ctx0" brushRef="#br0">46300 54400 601,'-27'96'143,"-3"-5"-36,-3-7-35,-2-5-36,-14 3-19,-21 17-5,-22 15-4,-22 16-4,-10 1-7,4-12-8,3-13-7,3-12-8,6-9-8,9-2-5,10-3-7,10-3-6,8-9-1,10-11 3,10-14 4,9-11 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19:04"/>
    </inkml:context>
    <inkml:brush xml:id="br0">
      <inkml:brushProperty name="width" value="0.04655" units="cm"/>
      <inkml:brushProperty name="height" value="0.04655" units="cm"/>
      <inkml:brushProperty name="color" value="#F2395B"/>
    </inkml:brush>
  </inkml:definitions>
  <inkml:trace contextRef="#ctx0" brushRef="#br0">46400 54950 472,'48'4'19,"-3"10"-6,-3 10-6,-2 9-6,3 7 5,14 7 17,11 6 16,14 7 18,5 2 4,1 1-7,-1-1-9,1 1-7,-3-3-5,-2-2-5,-3-3-3,-3-3-5,-2-4-2,0-3-4,0-3-2,0-2-4,-5-5-3,-9-2-3,-10-3-6,-8-3-3,-6-4-6,1-3-6,-1-3-7,1-2-7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6"/>
    </inkml:context>
    <inkml:brush xml:id="br0">
      <inkml:brushProperty name="width" value="0.05255" units="cm"/>
      <inkml:brushProperty name="height" value="0.05255" units="cm"/>
      <inkml:brushProperty name="color" value="#F2395B"/>
    </inkml:brush>
  </inkml:definitions>
  <inkml:trace contextRef="#ctx0" brushRef="#br0">34200 47900 418,'-47'0'0,"6"0"0,7 0 0,6 0 0,-5 0 0,-16 0-2,-15 0 0,-15 0-2,-1 0 6,16 0 10,15 0 10,17 0 11,13-4 9,13-5 7,12-7 9,13-5 8,9-1-3,6 6-13,7 7-12,6 6-14,4 3-7,4 0-4,3 0-2,3 0-3,3 0-2,3 0-1,3 0-2,4 0 0,2 0 0,4 0-1,3 0 0,3 0 0,-1 0 0,-2 0-2,-3 0-1,-3 0-2,-1 0 0,4 0 2,3 0 1,3 0 2,3 1 0,3 4 1,3 3-1,4 3 1,4-1-1,6-2 1,7-3-1,6-3-1,3 1 1,0 6 0,0 7 0,0 6 1,0 1 0,0-3-2,0-3 0,0-2-1,1-5 0,4-2-1,3-3 0,3-3 1,-1-1-1,-2 4 0,-3 3 1,-3 3 0,1-1 0,6-2 1,7-3-1,6-3 1,3-2-1,0 0 0,0 0 0,0 0 0,0-2 0,0-3-1,0-3 1,0-2-1,1-3 0,4 1 1,3-1-1,3 1 1,1-1-1,1 1 1,-1-1-1,1 1 0,1-3 1,3-2-1,3-3 0,4-3 1,2-1 0,4 4 0,3 3 0,3 3 1,-1-1 0,-2-2-1,-3-3 1,-3-3-1,2-2 0,10 0-1,10 0-1,9 0-1,6 0 1,3 0 3,3 0 2,4 0 3,-1 1 1,-3 4-1,-3 3-2,-2 3 0,3-2-1,14-6-1,11-6-1,14-6 0,3-4 0,-2 1 0,-3-1 0,-3 1 0,-2 1 0,0 3-1,0 3 0,0 4-2,3 2 0,6 4-1,7 3-1,6 3 0,1 1 0,-3 1 0,-3-1-1,-2 1 1,-6-1 0,-6 1 0,-6-1 0,-6 1-1,-4-3 0,1-2 0,-1-3-2,1-3 0,-6-2-1,-8 0-2,-10 0-1,-9 0-1,-10 1-1,-9 4 0,-10 3 0,-8 3 0,-8-1 0,-2-2-3,-3-3 0,-3-3-1,-10 1-3,-16 6-1,-15 7-2,-15 6-2,-14 3 1,-8 0 1,-10 0 3,-9 0 2,-15 0-2,-18 0-3,-19 0-4,-18 0-5,-10 1 0,0 4 3,0 3 2,0 3 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7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35250 45900 560,'-25'-25'2,"0"0"4,0 0 4,0 0 4,-4 3 5,-5 6 6,-7 7 5,-5 6 7,-4 4 1,0 4-3,0 3-3,0 3-4,-5 7-2,-9 14-3,-10 11-3,-8 14-4,-9 10-1,-6 9-1,-6 10-2,-6 10-1,-6 4-1,-2 0-3,-3 0-2,-3 0-2,-1-2-2,4-3-1,3-3-1,3-2-2,6-6 0,9-6 1,10-6 1,10-6 1,8-7 1,10-6 1,10-6 0,9-6 0,6-2-1,3 3 0,3 3-1,4 4 0,7-3-2,13-5 1,12-7-2,13-5 1,9-3-1,6 4 1,7 3 0,6 3 1,4 3 0,4 3 1,3 3 0,3 4 2,4 1-1,7 0 0,6 0-1,7 0-1,4 3 0,3 6 1,3 7-1,4 6 2,4 4-4,6 4-5,7 3-5,6 3-7,6 6-4,6 9-6,7 10-4,6 10-6,3 2 0,0-3 4,0-3 4,0-2 4,-13-12 0,-24-19-3,-26-18-4,-24-19-3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7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38100 50400 752,'-54'1'0,"-5"4"0,-7 3 0,-5 3 0,2-1-1,13-2-2,12-3-3,13-3-1,13-2 5,17 0 12,15 0 12,16 0 13,16-2 4,20-3-4,18-3-6,20-2-4,11-5-4,7-2-4,6-3-2,7-3-4,4-4-5,3-3-5,3-3-5,4-2-6,-4 2-7,-9 9-9,-10 10-9,-8 10-9,-14 10-2,-15 13 4,-15 12 3,-16 13 3,-13 1 5,-9-9 7,-10-10 5,-8-8 6,-6-4 4,1 3 1,-1 3 1,1 4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1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26957 51131 580,'-2'-23'50,"0"15"5,-3 16 4,-2 15 5,-2 10-5,-2 5-11,-2 3-12,-1 4-12,-1 1-9,1-2-7,0-2-6,2-2-8,1-4-9,1-8-12,0-6-11,2-6-13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8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39350 50850 725,'-50'0'-1,"0"0"-3,0 0-2,0 0-3,1 0 3,4 0 9,3 0 7,3 0 9,6 6 6,9 13 6,10 12 6,10 13 5,8 9 0,10 6-9,10 7-9,9 6-7,2 10-6,-2 17-6,-3 15-3,-3 16-6,-1 13-4,4 14-4,3 11-3,3 14-5,3-1-6,3-12-8,3-13-9,4-12-8,-4-23 0,-9-30 9,-10-32 8,-8-30 9,-4-17 6,3 1 3,3-1 3,4 1 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8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41350 49850 523,'-18'-36'41,"17"28"3,15 28 2,16 29 2,5 18-2,-2 9-6,-3 10-7,-3 10-5,-4 13-5,-3 19-2,-3 19-4,-2 19-1,-5 29-3,-2 41 0,-3 40 1,-3 42-1,-1 21-2,4 3-5,3 3-3,3 4-3,1-3-7,1-5-6,-1-7-7,1-5-7,2-17-5,7-24-4,6-26-4,7-24-3,2-26-2,1-24-2,-1-26 0,1-24-1,-3-21 2,-2-16 9,-3-15 6,-3-15 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8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41150 49750 683,'-2'-71'0,"-3"10"0,-3 10-1,-2 9 1,-3 15 7,1 22 16,-1 22 16,1 23 15,-3 22 3,-2 26-11,-3 24-10,-3 26-12,-4 15-7,-3 6-7,-3 7-5,-2 6-7,-1-2-7,3-9-9,3-10-8,4-8-9,4-14-2,6-15 4,7-15 3,6-16 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9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41300 49950 574,'51'0'-8,"4"0"21,3 0 19,3 0 21,4 4 7,7 10-5,6 10-4,7 9-6,4 4-6,3 1-8,3-1-9,4 1-7,-4-3-6,-9-2-4,-10-3-2,-8-3-3,-11-1-1,-8 4-1,-10 3-1,-9 3 0,-5 1-7,0 1-13,0-1-13,0 1-12,-4-1-9,-5 1-2,-7-1-2,-5 1-4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6"/>
    </inkml:context>
    <inkml:brush xml:id="br0">
      <inkml:brushProperty name="width" value="0.05255" units="cm"/>
      <inkml:brushProperty name="height" value="0.05255" units="cm"/>
      <inkml:brushProperty name="color" value="#F2395B"/>
    </inkml:brush>
  </inkml:definitions>
  <inkml:trace contextRef="#ctx0" brushRef="#br0">34200 47900 418,'-47'0'0,"6"0"0,7 0 0,6 0 0,-5 0 0,-16 0-2,-15 0 0,-15 0-2,-1 0 6,16 0 10,15 0 10,17 0 11,13-4 9,13-5 7,12-7 9,13-5 8,9-1-3,6 6-13,7 7-12,6 6-14,4 3-7,4 0-4,3 0-2,3 0-3,3 0-2,3 0-1,3 0-2,4 0 0,2 0 0,4 0-1,3 0 0,3 0 0,-1 0 0,-2 0-2,-3 0-1,-3 0-2,-1 0 0,4 0 2,3 0 1,3 0 2,3 1 0,3 4 1,3 3-1,4 3 1,4-1-1,6-2 1,7-3-1,6-3-1,3 1 1,0 6 0,0 7 0,0 6 1,0 1 0,0-3-2,0-3 0,0-2-1,1-5 0,4-2-1,3-3 0,3-3 1,-1-1-1,-2 4 0,-3 3 1,-3 3 0,1-1 0,6-2 1,7-3-1,6-3 1,3-2-1,0 0 0,0 0 0,0 0 0,0-2 0,0-3-1,0-3 1,0-2-1,1-3 0,4 1 1,3-1-1,3 1 1,1-1-1,1 1 1,-1-1-1,1 1 0,1-3 1,3-2-1,3-3 0,4-3 1,2-1 0,4 4 0,3 3 0,3 3 1,-1-1 0,-2-2-1,-3-3 1,-3-3-1,2-2 0,10 0-1,10 0-1,9 0-1,6 0 1,3 0 3,3 0 2,4 0 3,-1 1 1,-3 4-1,-3 3-2,-2 3 0,3-2-1,14-6-1,11-6-1,14-6 0,3-4 0,-2 1 0,-3-1 0,-3 1 0,-2 1 0,0 3-1,0 3 0,0 4-2,3 2 0,6 4-1,7 3-1,6 3 0,1 1 0,-3 1 0,-3-1-1,-2 1 1,-6-1 0,-6 1 0,-6-1 0,-6 1-1,-4-3 0,1-2 0,-1-3-2,1-3 0,-6-2-1,-8 0-2,-10 0-1,-9 0-1,-10 1-1,-9 4 0,-10 3 0,-8 3 0,-8-1 0,-2-2-3,-3-3 0,-3-3-1,-10 1-3,-16 6-1,-15 7-2,-15 6-2,-14 3 1,-8 0 1,-10 0 3,-9 0 2,-15 0-2,-18 0-3,-19 0-4,-18 0-5,-10 1 0,0 4 3,0 3 2,0 3 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7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35250 45900 560,'-25'-25'2,"0"0"4,0 0 4,0 0 4,-4 3 5,-5 6 6,-7 7 5,-5 6 7,-4 4 1,0 4-3,0 3-3,0 3-4,-5 7-2,-9 14-3,-10 11-3,-8 14-4,-9 10-1,-6 9-1,-6 10-2,-6 10-1,-6 4-1,-2 0-3,-3 0-2,-3 0-2,-1-2-2,4-3-1,3-3-1,3-2-2,6-6 0,9-6 1,10-6 1,10-6 1,8-7 1,10-6 1,10-6 0,9-6 0,6-2-1,3 3 0,3 3-1,4 4 0,7-3-2,13-5 1,12-7-2,13-5 1,9-3-1,6 4 1,7 3 0,6 3 1,4 3 0,4 3 1,3 3 0,3 4 2,4 1-1,7 0 0,6 0-1,7 0-1,4 3 0,3 6 1,3 7-1,4 6 2,4 4-4,6 4-5,7 3-5,6 3-7,6 6-4,6 9-6,7 10-4,6 10-6,3 2 0,0-3 4,0-3 4,0-2 4,-13-12 0,-24-19-3,-26-18-4,-24-19-3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7"/>
    </inkml:context>
    <inkml:brush xml:id="br0">
      <inkml:brushProperty name="width" value="0.02924" units="cm"/>
      <inkml:brushProperty name="height" value="0.02924" units="cm"/>
      <inkml:brushProperty name="color" value="#F2395B"/>
    </inkml:brush>
  </inkml:definitions>
  <inkml:trace contextRef="#ctx0" brushRef="#br0">38100 50400 752,'-54'1'0,"-5"4"0,-7 3 0,-5 3 0,2-1-1,13-2-2,12-3-3,13-3-1,13-2 5,17 0 12,15 0 12,16 0 13,16-2 4,20-3-4,18-3-6,20-2-4,11-5-4,7-2-4,6-3-2,7-3-4,4-4-5,3-3-5,3-3-5,4-2-6,-4 2-7,-9 9-9,-10 10-9,-8 10-9,-14 10-2,-15 13 4,-15 12 3,-16 13 3,-13 1 5,-9-9 7,-10-10 5,-8-8 6,-6-4 4,1 3 1,-1 3 1,1 4 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8"/>
    </inkml:context>
    <inkml:brush xml:id="br0">
      <inkml:brushProperty name="width" value="0.03033" units="cm"/>
      <inkml:brushProperty name="height" value="0.03033" units="cm"/>
      <inkml:brushProperty name="color" value="#F2395B"/>
    </inkml:brush>
  </inkml:definitions>
  <inkml:trace contextRef="#ctx0" brushRef="#br0">39350 50850 725,'-50'0'-1,"0"0"-3,0 0-2,0 0-3,1 0 3,4 0 9,3 0 7,3 0 9,6 6 6,9 13 6,10 12 6,10 13 5,8 9 0,10 6-9,10 7-9,9 6-7,2 10-6,-2 17-6,-3 15-3,-3 16-6,-1 13-4,4 14-4,3 11-3,3 14-5,3-1-6,3-12-8,3-13-9,4-12-8,-4-23 0,-9-30 9,-10-32 8,-8-30 9,-4-17 6,3 1 3,3-1 3,4 1 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8"/>
    </inkml:context>
    <inkml:brush xml:id="br0">
      <inkml:brushProperty name="width" value="0.04205" units="cm"/>
      <inkml:brushProperty name="height" value="0.04205" units="cm"/>
      <inkml:brushProperty name="color" value="#F2395B"/>
    </inkml:brush>
  </inkml:definitions>
  <inkml:trace contextRef="#ctx0" brushRef="#br0">41350 49850 523,'-18'-36'41,"17"28"3,15 28 2,16 29 2,5 18-2,-2 9-6,-3 10-7,-3 10-5,-4 13-5,-3 19-2,-3 19-4,-2 19-1,-5 29-3,-2 41 0,-3 40 1,-3 42-1,-1 21-2,4 3-5,3 3-3,3 4-3,1-3-7,1-5-6,-1-7-7,1-5-7,2-17-5,7-24-4,6-26-4,7-24-3,2-26-2,1-24-2,-1-26 0,1-24-1,-3-21 2,-2-16 9,-3-15 6,-3-15 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8"/>
    </inkml:context>
    <inkml:brush xml:id="br0">
      <inkml:brushProperty name="width" value="0.03218" units="cm"/>
      <inkml:brushProperty name="height" value="0.03218" units="cm"/>
      <inkml:brushProperty name="color" value="#F2395B"/>
    </inkml:brush>
  </inkml:definitions>
  <inkml:trace contextRef="#ctx0" brushRef="#br0">41150 49750 683,'-2'-71'0,"-3"10"0,-3 10-1,-2 9 1,-3 15 7,1 22 16,-1 22 16,1 23 15,-3 22 3,-2 26-11,-3 24-10,-3 26-12,-4 15-7,-3 6-7,-3 7-5,-2 6-7,-1-2-7,3-9-9,3-10-8,4-8-9,4-14-2,6-15 4,7-15 3,6-16 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2"/>
    </inkml:context>
    <inkml:brush xml:id="br0">
      <inkml:brushProperty name="width" value="0.0469" units="cm"/>
      <inkml:brushProperty name="height" value="0.0469" units="cm"/>
      <inkml:brushProperty name="color" value="#F2395B"/>
    </inkml:brush>
  </inkml:definitions>
  <inkml:trace contextRef="#ctx0" brushRef="#br0">27900 51150 469,'16'0'91,"1"2"-17,1 0-17,1 2-17,1 0-7,0 3 1,-1 2 1,1 2 2,-1 0-2,1-1-5,-1-1-5,1 0-5,-1-1-6,-3 1-9,-1 1-6,-2 2-8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0:49"/>
    </inkml:context>
    <inkml:brush xml:id="br0">
      <inkml:brushProperty name="width" value="0.0383" units="cm"/>
      <inkml:brushProperty name="height" value="0.0383" units="cm"/>
      <inkml:brushProperty name="color" value="#F2395B"/>
    </inkml:brush>
  </inkml:definitions>
  <inkml:trace contextRef="#ctx0" brushRef="#br0">41300 49950 574,'51'0'-8,"4"0"21,3 0 19,3 0 21,4 4 7,7 10-5,6 10-4,7 9-6,4 4-6,3 1-8,3-1-9,4 1-7,-4-3-6,-9-2-4,-10-3-2,-8-3-3,-11-1-1,-8 4-1,-10 3-1,-9 3 0,-5 1-7,0 1-13,0-1-13,0 1-12,-4-1-9,-5 1-2,-7-1-2,-5 1-4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3"/>
    </inkml:context>
    <inkml:brush xml:id="br0">
      <inkml:brushProperty name="width" value="0.05144" units="cm"/>
      <inkml:brushProperty name="height" value="0.05144" units="cm"/>
      <inkml:brushProperty name="color" value="#F2395B"/>
    </inkml:brush>
  </inkml:definitions>
  <inkml:trace contextRef="#ctx0" brushRef="#br0">20800 47750 427,'-72'0'-1,"6"0"-1,7 0-2,6 0-1,7-2 1,10-3 6,10-3 6,9-2 6,9-1 11,9 3 18,10 3 18,10 4 18,8-1 0,10-3-16,10-3-17,9-2-17,7-1-10,7 3-5,6 3-4,7 4-5,0 1-2,-2 0-1,-3 0 1,-3 0 0,-4-2 0,-3-3 0,-3-3 0,-2-2 1,-1-3-1,3 1 0,3-1 0,4 1 0,1-3 0,0-2 0,0-3 0,0-3 1,1-2-1,4 0 1,3 0-1,3 0 0,4 1 0,7 4 0,6 3-1,7 3 0,0 1-1,-2 1 1,-3-1 1,-3 1-1,-4-1 0,-3 1 0,-3-1 0,-2 1-1,-5 1 0,-2 3 0,-3 3 0,-3 4 0,-2 1-1,0 0 0,0 0 0,0 0 0,0-2 0,0-3 0,0-3 0,0-2 0,0-3-1,0 1 0,0-1-2,0 1 0,0-1-1,0 1 0,0-1 1,0 1 0,1 1 1,4 3-1,3 3 0,3 4 0,-1 1 0,-2 0 0,-3 0 0,-3 0 0,-2 1 0,0 4-1,0 3 2,0 3-1,1-1 0,4-2 0,3-3 0,3-3-1,1-1 1,1 4-1,-1 3 1,1 3 0,-1 1 0,1 1 0,-1-1 0,1 1 0,2-3 0,7-2 0,6-3 0,7-3-1,0-1 1,-2 4 1,-3 3-1,-3 3 1,-1 1 0,4 1 0,3-1 1,3 1 0,-1-1 0,-2 1 0,-3-1-2,-3 1-1,-4-1 0,-3 1 0,-3-1 0,-2 1 1,0-3 0,7-2 0,6-3 0,7-3 0,2-1 0,1 4 0,-1 3 1,1 3 1,-1-1 0,1-2-1,-1-3-1,1-3 1,-1-2-2,1 0 1,-1 0 0,1 0-1,-1-2 1,1-3 0,-1-3 1,1-2 1,-6-1 0,-8 3-1,-10 3 1,-9 4-1,1-1 0,13-3 3,12-3 2,13-2 2,2-1 1,-5 3-2,-7 3 0,-5 4-2,-3 1-1,4 0 0,3 0-1,3 0 0,4 0-1,7 0 1,6 0-1,7 0 1,0 0-1,-2 0 1,-3 0-1,-3 0 0,-1 0-1,4 0 1,3 0 0,3 0 0,3 0 0,3 0 0,3 0 1,4 0-1,-1 0 1,-3 0-2,-3 0 0,-2 0-1,-5 0 0,-2 0 0,-3 0 0,-3 0 2,-13 0-1,-22 0 0,-22 0 1,-21 0-1,4 0 1,31 0-1,32 0 0,31 0-1,17 1 1,3 4 1,3 3 1,4 3 1,1-1 1,0-2 0,0-3 1,0-3 0,3-2 1,6 0-2,7 0 0,6 0 0,3 0-1,0 0 1,0 0 0,0 0-1,1-2 1,4-3 0,3-3 0,3-2-1,3-3 0,3 1 0,3-1-2,4 1 0,1-3-1,0-2 1,0-3 0,0-3 0,0-2 1,0 0 0,0 0-1,0 0 1,3-2 1,6-3-1,7-3 0,6-2 1,-1-3 0,-5 1-1,-7-1 1,-5 1 0,-4 1-1,0 3 0,0 3-1,0 4 0,0 1-1,0 0 1,0 0 1,0 0-1,-4 1 0,-5 4-5,-7 3-2,-5 3-4,-9-2-2,-9-6-2,-10-6-1,-8-6-3,-15-1 0,-19 7-1,-18 6 0,-19 7-1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4"/>
    </inkml:context>
    <inkml:brush xml:id="br0">
      <inkml:brushProperty name="width" value="0.0394" units="cm"/>
      <inkml:brushProperty name="height" value="0.0394" units="cm"/>
      <inkml:brushProperty name="color" value="#F2395B"/>
    </inkml:brush>
  </inkml:definitions>
  <inkml:trace contextRef="#ctx0" brushRef="#br0">22500 45300 558,'39'-15'5,"-22"23"10,-22 22 11,-21 22 10,-15 12 2,-6 3-4,-6 3-4,-6 4-4,-13 8-4,-19 17-2,-18 15-2,-19 16-2,-10 9-2,1 3-2,-1 3-2,1 4-2,-9 1-2,-15 0-1,-15 0-4,-16 0-1,7-13-1,32-24 2,31-26 1,32-24 1,18-13 1,6 0 1,7 0 2,6 0 0,9 0 0,13 0 2,12 0 0,13 0 1,13-4 0,17-5-2,15-7-2,16-5-2,12-3 0,9 4-2,10 3 0,10 3-2,7 1 0,6 1 0,7-1 0,6 1-1,1-1-1,-3 1-3,-3-1-3,-2 1-3,3 1 0,14 3 1,11 3 4,14 4 1,8 1-3,7 0-7,6 0-9,7 0-9,4-2-5,3-3-6,3-3-5,4-2-4,-17-6 0,-33-6 7,-35-6 8,-34-6 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4"/>
    </inkml:context>
    <inkml:brush xml:id="br0">
      <inkml:brushProperty name="width" value="0.03927" units="cm"/>
      <inkml:brushProperty name="height" value="0.03927" units="cm"/>
      <inkml:brushProperty name="color" value="#F2395B"/>
    </inkml:brush>
  </inkml:definitions>
  <inkml:trace contextRef="#ctx0" brushRef="#br0">25900 48750 560,'-91'0'6,"19"0"14,19 0 12,19 0 13,23 0 6,28 0-3,28 0-3,29 0-2,16 0-5,7 0-7,6 0-8,7 0-8,2-2-4,1-3-1,-1-3-2,1-2-1,-4-1-2,-6 3-4,-6 3-1,-6 4-4,-7 1-8,-6 0-12,-6 0-14,-6 0-13,-7 0-5,-6 0 2,-6 0 2,-6 0 1,-6 1 5,-2 4 5,-3 3 5,-3 3 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5"/>
    </inkml:context>
    <inkml:brush xml:id="br0">
      <inkml:brushProperty name="width" value="0.03601" units="cm"/>
      <inkml:brushProperty name="height" value="0.03601" units="cm"/>
      <inkml:brushProperty name="color" value="#F2395B"/>
    </inkml:brush>
  </inkml:definitions>
  <inkml:trace contextRef="#ctx0" brushRef="#br0">27100 49100 610,'-69'43'3,"13"-11"6,12-14 6,13-11 6,7-4 7,4 6 9,3 7 10,3 6 9,3 6-2,3 6-11,3 7-12,4 6-12,2 10-8,4 17-2,3 15-4,3 16-3,1 12-5,1 9-4,-1 10-5,1 10-5,1 4-6,3 0-6,3 0-5,4 0-7,1-8-1,0-16 1,0-15 2,0-15 2,-2-18 1,-3-19 3,-3-18 2,-2-19 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5"/>
    </inkml:context>
    <inkml:brush xml:id="br0">
      <inkml:brushProperty name="width" value="0.04346" units="cm"/>
      <inkml:brushProperty name="height" value="0.04346" units="cm"/>
      <inkml:brushProperty name="color" value="#F2395B"/>
    </inkml:brush>
  </inkml:definitions>
  <inkml:trace contextRef="#ctx0" brushRef="#br0">29200 48400 506,'23'56'166,"-3"13"-41,-3 12-40,-2 13-41,-1 20-22,3 28-4,3 28-4,4 29-3,-1 19-4,-3 14-5,-3 11-6,-2 14-5,-3 8-4,1 7-1,-1 6-2,1 7-2,1 2-3,3 1-5,3-1-3,4 1-5,1-17-3,0-30 1,0-32 1,0-30-1,-4-26 2,-5-19 1,-7-18 4,-5-19 1,-4-18 3,0-15 4,0-15 3,0-16 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5"/>
    </inkml:context>
    <inkml:brush xml:id="br0">
      <inkml:brushProperty name="width" value="0.03705" units="cm"/>
      <inkml:brushProperty name="height" value="0.03705" units="cm"/>
      <inkml:brushProperty name="color" value="#F2395B"/>
    </inkml:brush>
  </inkml:definitions>
  <inkml:trace contextRef="#ctx0" brushRef="#br0">28950 48550 593,'-24'-68'10,"4"17"18,3 15 19,3 16 20,3 15 2,3 16-13,3 15-12,4 17-12,-3 14-10,-5 17-6,-7 15-5,-5 16-6,-11 16-9,-11 20-9,-14 18-10,-11 20-10,-3 2-7,10-12-4,10-13-4,9-12-3,7-19-1,7-25 5,6-25 4,7-25 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1:05"/>
    </inkml:context>
    <inkml:brush xml:id="br0">
      <inkml:brushProperty name="width" value="0.04206" units="cm"/>
      <inkml:brushProperty name="height" value="0.04206" units="cm"/>
      <inkml:brushProperty name="color" value="#F2395B"/>
    </inkml:brush>
  </inkml:definitions>
  <inkml:trace contextRef="#ctx0" brushRef="#br0">29450 48500 523,'118'3'53,"-11"6"1,-14 7 0,-11 6 2,-9 3-3,-3 0-7,-3 0-8,-2 0-7,-3 1-5,1 4-6,-1 3-5,1 3-5,-3-1-3,-2-2-1,-3-3-2,-3-3-1,-4-2-4,-3 0-8,-3 0-8,-2 0-8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40"/>
    </inkml:context>
    <inkml:brush xml:id="br0">
      <inkml:brushProperty name="width" value="0.04277" units="cm"/>
      <inkml:brushProperty name="height" value="0.04277" units="cm"/>
      <inkml:brushProperty name="color" value="#F2395B"/>
    </inkml:brush>
  </inkml:definitions>
  <inkml:trace contextRef="#ctx0" brushRef="#br0">37350 9450 514,'-25'-27'0,"0"-3"2,0-3 1,0-2 1,3 6 9,6 20 17,7 18 17,6 20 17,3 13 3,0 9-12,0 10-12,0 10-10,-2 5-8,-3 4-4,-3 3-2,-2 3-4,-6 6-2,-6 9-3,-6 10-2,-6 10-3,-2 4-1,3 0-1,3 0-2,4 0 0,1 3-3,0 6-2,0 7-3,0 6-2,1-4-3,4-11-1,3-14-3,3-11-1,1-14 0,1-11 2,-1-14 1,1-11 3,1-9-5,3-3-12,3-3-12,4-2-11,-3-8-3,-5-8 8,-7-10 8,-5-9 8,-6-16 4,-3-22 1,-3-22 1,-2-21 1,-1-7 2,3 9 5,3 10 4,4 10 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40"/>
    </inkml:context>
    <inkml:brush xml:id="br0">
      <inkml:brushProperty name="width" value="0.04408" units="cm"/>
      <inkml:brushProperty name="height" value="0.04408" units="cm"/>
      <inkml:brushProperty name="color" value="#F2395B"/>
    </inkml:brush>
  </inkml:definitions>
  <inkml:trace contextRef="#ctx0" brushRef="#br0">35750 10200 499,'-46'-90'2,"10"23"4,10 22 4,9 22 4,13 18 9,20 16 14,18 15 14,20 17 14,10 10 2,3 6-12,3 7-11,4 6-11,-1 1-7,-3-3-6,-3-3-4,-2-2-5,3 5-3,14 16-2,11 15-3,14 17-2,2 2-2,-6-9 2,-6-10 0,-6-8 0,-4-8-3,1-2-9,-1-3-9,1-3-8,2-1-8,7 4-6,6 3-7,7 3-5,-7-7-3,-19-15 1,-18-15 2,-19-16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1:55"/>
    </inkml:context>
    <inkml:brush xml:id="br0">
      <inkml:brushProperty name="width" value="0.04464" units="cm"/>
      <inkml:brushProperty name="height" value="0.04464" units="cm"/>
      <inkml:brushProperty name="color" value="#F2395B"/>
    </inkml:brush>
  </inkml:definitions>
  <inkml:trace contextRef="#ctx0" brushRef="#br0">2016 1695 492,'-7'-8'8,"2"0"14,2 0 14,2 0 15,2 2 3,4 2-10,2 4-8,4 2-10,1 5-5,1 4-1,1 5-2,1 5-2,1 4-1,0 3-3,-1 3-2,1 3-2,-2 2-3,-1 4-1,-2 2-3,-2 4-2,-2 1-2,0-2-2,-2-1-3,0 0-1,-2-3-2,-1-3 2,0-5 1,-2-4 1,0-3 2,0-3 1,0-3 3,0-3 1,3-3 3,6-4 6,6-5 4,5-2 4,5-7 3,1-8-2,3-8-2,1-7-1,1-4-2,-1-1-2,-2 1-2,1 0-2,-3-2-2,0-1 0,-1-2-1,-1-2-1,-1-1-1,-3-1-1,-1 1 0,-2 0-2,-2 0-1,-1 2 1,-1 0-1,0 1 1,-3 3 0,-3 2 0,-2 3 2,-4 3 0,-1 1 1,-2-1 0,-1-1-1,0-1 0,-2 0-1,-2 1-1,-1 1-2,-3 1 0,-1 2-1,0 1 0,1 3 0,-1 1 1,-1 3 0,0 2 1,-1 4-1,-1 3 1,-1 1 0,1 2 0,-1 0 0,0 2-1,0 2 0,-1 4-1,-1 4-1,-1 3-1,0 4 0,1 1 1,0 3 2,2 2 1,2 0 1,3 1-1,3-1 0,2 1 0,3-2-1,0 0 1,2-1 0,0 0-1,2-2 0,2-1-2,2-1-2,2-1-2,2-1-2,2-1-3,1 0-4,3-2-4,3 0-3,5 0-4,5-1-4,5 1-4,3 1-1,2 1 2,2 3 2,3 2 3,-3-1 1,-6-1 3,-6-3 2,-5-1 3,-5-2 3,-1 0 3,-2-2 3,-2-1 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02"/>
    </inkml:context>
    <inkml:brush xml:id="br0">
      <inkml:brushProperty name="width" value="0.02673" units="cm"/>
      <inkml:brushProperty name="height" value="0.02673" units="cm"/>
      <inkml:brushProperty name="color" value="#F2395B"/>
    </inkml:brush>
  </inkml:definitions>
  <inkml:trace contextRef="#ctx0" brushRef="#br0">25866 53500 823,'-7'9'40,"2"3"-3,2 4-6,2 2-3,1 4-7,0 5-7,0 4-9,0 6-7,0 1-5,0-2-1,0-2-1,0-1-1,0-4-7,0-3-14,0-5-13,0-3-13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41"/>
    </inkml:context>
    <inkml:brush xml:id="br0">
      <inkml:brushProperty name="width" value="0.05082" units="cm"/>
      <inkml:brushProperty name="height" value="0.05082" units="cm"/>
      <inkml:brushProperty name="color" value="#F2395B"/>
    </inkml:brush>
  </inkml:definitions>
  <inkml:trace contextRef="#ctx0" brushRef="#br0">42600 12900 432,'-7'154'181,"-11"10"-44,-14 10-43,-11 9-43,-11 18-24,-5 29-4,-7 28-3,-5 28-4,-6 9-5,-3-9-5,-3-10-5,-2-8-5,0-6-3,7 1-3,6-1-1,7 1-2,8-17-1,14-30-1,11-32 0,14-30-1,7-29-3,3-25-6,3-25-8,4-25-6,7-19-3,13-12 0,12-13 1,13-12 0,2-9 1,-5-2 0,-7-3-1,-5-3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41"/>
    </inkml:context>
    <inkml:brush xml:id="br0">
      <inkml:brushProperty name="width" value="0.05278" units="cm"/>
      <inkml:brushProperty name="height" value="0.05278" units="cm"/>
      <inkml:brushProperty name="color" value="#F2395B"/>
    </inkml:brush>
  </inkml:definitions>
  <inkml:trace contextRef="#ctx0" brushRef="#br0">40700 14300 416,'-50'-2'1,"0"-3"3,0-3 2,0-2 2,1-3 3,4 1 4,3-1 4,3 1 4,3 1 4,3 3 3,3 3 4,4 4 3,16 8 1,32 17 0,31 15-2,32 16-1,13 7-2,-3 1-5,-3-1-3,-2 1-5,-1-1-2,3 1-2,3-1-1,4 1-1,5 4-1,10 9-1,10 10-1,9 10-1,6 0-3,3-5-8,3-7-5,4-5-8,5 0-9,10 10-15,10 10-13,9 9-14,-13-7-6,-34-21 0,-35-22 1,-33-22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0"/>
    </inkml:context>
    <inkml:brush xml:id="br0">
      <inkml:brushProperty name="width" value="0.04118" units="cm"/>
      <inkml:brushProperty name="height" value="0.04118" units="cm"/>
      <inkml:brushProperty name="color" value="#F2395B"/>
    </inkml:brush>
  </inkml:definitions>
  <inkml:trace contextRef="#ctx0" brushRef="#br0">70150 25100 534,'-66'-58'43,"19"34"5,19 35 4,19 35 4,9 19-2,0 7-9,0 6-8,0 7-10,0 7-5,0 9-3,0 10-4,0 10-2,0 7-3,0 6-2,0 7-2,0 6-1,-4 12-2,-5 19-1,-7 19-2,-5 19 0,-4 12-1,0 6 0,0 7-2,0 6 0,1-2-1,4-9-3,3-10-1,3-8-4,3-8-1,3-2-3,3-3-3,4-3-2,1-7-2,0-9 0,0-10 0,0-8-2,1-15 1,4-19 0,3-18 0,3-19 0,4-26 0,7-30-3,6-32 0,7-30-3,0-20 0,-2-6 2,-3-6 0,-3-6 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0"/>
    </inkml:context>
    <inkml:brush xml:id="br0">
      <inkml:brushProperty name="width" value="0.03682" units="cm"/>
      <inkml:brushProperty name="height" value="0.03682" units="cm"/>
      <inkml:brushProperty name="color" value="#F2395B"/>
    </inkml:brush>
  </inkml:definitions>
  <inkml:trace contextRef="#ctx0" brushRef="#br0">72100 26350 597,'-29'-46'7,"-5"10"12,-7 10 14,-5 9 14,-4 7 3,0 7-6,0 6-5,0 7-6,-2 8-5,-3 14-5,-3 11-5,-2 14-6,-5 13-3,-2 16-3,-3 15-2,-3 17-2,-6 7-2,-5 0-2,-7 0-2,-5 0-1,-3-2-1,4-3-1,3-3 1,3-2 0,4-8 0,7-8 2,6-10-1,7-9 1,5-12 2,7-11 0,6-14 3,7-11 0,13-12 2,22-9 2,22-10 1,23-8 2,19-6 1,19 1 1,19-1 2,19 1 1,5 1-2,-5 3-5,-7 3-4,-5 4-4,-4 5-2,0 10 1,0 10 1,0 9 0,-7 6-2,-11 3-2,-14 3-4,-11 4-3,-9 1-10,-3 0-14,-3 0-14,-2 0-15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0"/>
    </inkml:context>
    <inkml:brush xml:id="br0">
      <inkml:brushProperty name="width" value="0.03929" units="cm"/>
      <inkml:brushProperty name="height" value="0.03929" units="cm"/>
      <inkml:brushProperty name="color" value="#F2395B"/>
    </inkml:brush>
  </inkml:definitions>
  <inkml:trace contextRef="#ctx0" brushRef="#br0">72200 26900 559,'-43'-69'49,"17"13"-5,15 12-4,16 13-4,16 6-2,20 0 0,18 0 0,20 0-1,13 1-1,9 4-4,10 3-4,10 3-5,4-1-3,0-2-6,0-3-4,0-3-4,-7 1-8,-11 6-9,-14 7-9,-11 6-8,-14 6-7,-11 6-2,-14 7-3,-11 6-3,-12 6 2,-9 6 7,-10 7 6,-8 6 7,-8-1 3,-2-5-3,-3-7-1,-3-5-2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1"/>
    </inkml:context>
    <inkml:brush xml:id="br0">
      <inkml:brushProperty name="width" value="0.03696" units="cm"/>
      <inkml:brushProperty name="height" value="0.03696" units="cm"/>
      <inkml:brushProperty name="color" value="#F2395B"/>
    </inkml:brush>
  </inkml:definitions>
  <inkml:trace contextRef="#ctx0" brushRef="#br0">72200 28150 595,'-82'-4'65,"39"-5"-4,36-7-3,39-5-4,25-6-5,17-3-8,15-3-9,16-2-8,9 0-9,3 7-10,3 6-10,4 7-10,1 2-8,0 1-8,0-1-7,0 1-7,-2 1-3,-3 3-1,-3 3 1,-2 4-1,-14 1 4,-21 0 8,-22 0 8,-22 0 9,-11 1 4,0 4 4,0 3 1,0 3 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1"/>
    </inkml:context>
    <inkml:brush xml:id="br0">
      <inkml:brushProperty name="width" value="0.04699" units="cm"/>
      <inkml:brushProperty name="height" value="0.04699" units="cm"/>
      <inkml:brushProperty name="color" value="#F2395B"/>
    </inkml:brush>
  </inkml:definitions>
  <inkml:trace contextRef="#ctx0" brushRef="#br0">74700 27750 468,'26'-25'61,"4"0"-9,3 0-10,3 0-9,6-2-5,9-3-4,10-3-2,10-2-4,10-5 0,13-2 3,12-3 1,13-3 2,10-1 0,10 4-3,10 3-2,9 3-4,1 1-2,-6 1 0,-6-1-1,-6 1-1,9-1-1,25 1-2,25-1-1,25 1-2,9 1-1,-6 3-1,-6 3-2,-6 4 0,-7 2-2,-6 4 1,-6 3 0,-6 3 0,-6 1-4,-2 1-7,-3-1-8,-3 1-8,-4 1-3,-3 3 1,-3 3 0,-2 4 2,-11-1-1,-15-3-3,-15-3-1,-16-2-3,-13-3-1,-9 1-1,-10-1 1,-8 1-1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2"/>
    </inkml:context>
    <inkml:brush xml:id="br0">
      <inkml:brushProperty name="width" value="0.04324" units="cm"/>
      <inkml:brushProperty name="height" value="0.04324" units="cm"/>
      <inkml:brushProperty name="color" value="#F2395B"/>
    </inkml:brush>
  </inkml:definitions>
  <inkml:trace contextRef="#ctx0" brushRef="#br0">76600 22850 508,'0'-158'11,"0"34"2,0 35 1,0 35 1,1 16 2,4 1 1,3-1 1,3 1 2,1 8 2,1 20 4,-1 18 3,1 20 4,-3 16 1,-2 16-5,-3 15-4,-3 17-4,-6 14-3,-5 17-1,-7 15-1,-5 16-2,-6 12-1,-3 9-1,-3 10 0,-2 10 0,-1 8-3,3 10-6,3 10-5,4 9-6,2-4-2,4-15 0,3-15 2,3-16 1,3-18 1,3-18-2,3-19-1,4-18-2,1-17 0,0-11-1,0-14-2,0-11 0,0-31-3,0-46-5,0-47-4,0-47-4,4-33-1,10-19 3,10-18 2,9-19 3,7-7 2,7 7 4,6 6 2,7 7 3,2 13 4,1 22 4,-1 22 5,1 23 3,-1 16 4,1 13 0,-1 12 2,1 13 1,-6 10 1,-8 10 2,-10 10 0,-9 9 2,-4 6 0,4 3 1,3 3 1,3 4 0,-1 4-1,-2 6 0,-3 7-2,-3 6-1,-4 7-3,-3 10-2,-3 10-4,-2 9-2,-6 7-3,-6 7 0,-6 6-2,-6 7 0,-12 5-2,-15 7-2,-15 6-1,-16 7-2,-12 2-3,-5 1-2,-7-1-3,-5 1-3,0-10-1,10-19 0,10-18 0,9-19 1,7-15 0,7-8 0,6-10-1,7-9 0,4-12 2,3-11 1,3-14 3,4-11 2,4-7 1,6 0 0,7 0-1,6 0 0,4 1 3,4 4 5,3 3 5,3 3 6,4 6 5,7 9 5,6 10 5,7 10 5,5 10 2,7 13 2,6 12 1,7 13 1,4 7-1,3 4-2,3 3-2,4 3-2,2 1-4,4 1-2,3-1-4,3 1-2,1-3-7,1-2-9,-1-3-8,1-3-9,-3-6-5,-2-5 0,-3-7 0,-3-5-1,-2-8 0,0-5 1,0-7 1,0-5 2,-7-6-5,-11-3-10,-14-3-9,-11-2-9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2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78400 23650 483,'1'-90'4,"4"23"10,3 22 9,3 22 10,6 12 2,9 3-4,10 3-3,10 4-5,2 5-2,-3 10-2,-3 10-1,-2 9-3,-5 4-1,-2 1 0,-3-1-1,-3 1 0,-6 1-1,-5 3-1,-7 3-2,-5 4-2,-6 7 0,-3 13-2,-3 12-1,-2 13-2,-5 6 0,-2 0-1,-3 0-1,-3 0-1,-1-7-1,4-11 0,3-14-1,3-11 0,7-14-4,14-11-5,11-14-6,14-11-6,11-15-2,14-16 2,11-15 0,14-15 1,0-4 1,-8 9-2,-10 10-1,-9 10-2,-9 5 0,-5 4 1,-7 3-1,-5 3 1,-11 1 2,-11 1 2,-14-1 4,-11 1 2,-11 1 3,-5 3 3,-7 3 3,-5 4 3,-6-1 2,-3-3 0,-3-3 0,-2-2 1,-3-1 1,1 3 2,-1 3 1,1 4 2,2-1 1,7-3 2,6-3 3,7-2 1,4-3 1,3 1 2,3-1 0,4 1 2,1 1-1,0 3 0,0 3 0,0 4-2,1 4 3,4 6 2,3 7 3,3 6 2,3 6 3,3 6-1,3 7 0,4 6 0,1 4 0,0 4-2,0 3-2,0 3-1,3 1-2,6 1 1,7-1-1,6 1 0,1-1-2,-3 1-1,-3-1-3,-2 1-3,-1-4 0,3-6-1,3-6 0,4-6 0,2-6-2,4-2-2,3-3-3,3-3-3,9-9-4,16-11-5,15-14-6,17-11-4,16-14-6,19-11-3,19-14-5,19-11-5,4-3-2,-9 10-1,-10 10 0,-8 9-1,-15 9 3,-19 9 6,-18 10 6,-19 10 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3"/>
    </inkml:context>
    <inkml:brush xml:id="br0">
      <inkml:brushProperty name="width" value="0.04786" units="cm"/>
      <inkml:brushProperty name="height" value="0.04786" units="cm"/>
      <inkml:brushProperty name="color" value="#F2395B"/>
    </inkml:brush>
  </inkml:definitions>
  <inkml:trace contextRef="#ctx0" brushRef="#br0">76550 27700 459,'-2'-52'5,"-3"-3"8,-3-3 9,-2-2 10,-1 8 5,3 22 5,3 22 4,4 23 5,1 19-3,0 19-7,0 19-8,0 19-7,0 15-5,0 13 0,0 12-2,0 13 0,-4 10-2,-5 10-2,-7 10-4,-5 9-1,-3 9-4,4 9-2,3 10-3,3 10-2,1 0-1,1-5 1,-1-7 0,1-5 1,1-14-2,3-18-5,3-19-6,4-18-4,1-17-3,0-11 1,0-14 0,0-11 1,0-22-1,0-27-3,0-28-2,0-28-3,3-37 0,6-43 3,7-44 3,6-43 3,6-26 2,6-6 1,7-6 1,6-6 1,6 5 1,6 20 0,7 18 0,6 20 1,1 14 2,-3 14 2,-3 11 2,-2 14 3,-3 11 4,1 14 5,-1 11 7,1 14 5,-4 10 3,-6 9 1,-6 10 1,-6 10 0,-4 7 0,1 6-2,-1 7-1,1 6-1,-6 13-2,-8 23-1,-10 22-2,-9 22-1,-9 13-2,-5 7-2,-7 6-1,-5 7-2,-11 4-3,-11 3-4,-14 3-4,-11 4-4,-11-1-2,-5-3 2,-7-3 1,-5-2 1,0-9-1,10-12-3,10-13-3,9-12-4,7-13-1,7-12 0,6-13 1,7-12 0,4-13 0,3-12-1,3-13 0,4-12 0,4-10 1,6-6 2,7-6 3,6-6 3,7-2 2,10 3 0,10 3 1,9 4 1,6 7 3,3 13 5,3 12 5,4 13 5,2 9 2,4 6 2,3 7 1,3 6 0,4 6 2,7 6 0,6 7 1,7 6 1,2 6-2,1 6-6,-1 7-6,1 6-5,-1 1-6,1-3-6,-1-3-5,1-2-6,-4-6-5,-6-6-3,-6-6-5,-6-6-3,-6-7 0,-2-6 4,-3-6 4,-3-6 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5"/>
    </inkml:context>
    <inkml:brush xml:id="br0">
      <inkml:brushProperty name="width" value="0.02461" units="cm"/>
      <inkml:brushProperty name="height" value="0.02461" units="cm"/>
      <inkml:brushProperty name="color" value="#00BFF3"/>
    </inkml:brush>
  </inkml:definitions>
  <inkml:trace contextRef="#ctx0" brushRef="#br0">65402 27905 893,'-90'-63'55,"23"18"-20,24 16-18,24 17-21,13 7-14,4-2-12,4-1-12,4-3-11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3:54"/>
    </inkml:context>
    <inkml:brush xml:id="br0">
      <inkml:brushProperty name="width" value="0.04665" units="cm"/>
      <inkml:brushProperty name="height" value="0.04665" units="cm"/>
      <inkml:brushProperty name="color" value="#F2395B"/>
    </inkml:brush>
  </inkml:definitions>
  <inkml:trace contextRef="#ctx0" brushRef="#br0">78500 28100 471,'-24'-72'2,"4"6"3,3 7 3,3 6 3,6 18 6,9 32 9,10 31 7,10 32 9,0 16-1,-5 4-7,-7 3-9,-5 3-8,-3-1-7,4-2-7,3-3-5,3-3-7,4-7-5,7-9-4,6-10-4,7-8-3,5-12-2,7-12-1,6-13 1,7-12-1,5-15 1,7-15 0,6-15 0,7-16 0,0-10 3,-2-3 5,-3-3 6,-3-2 5,-9 2 3,-11 9 1,-14 10 2,-11 10 0,-9 8 1,-3 10 0,-3 10 1,-2 9-1,-11 10 11,-15 14 18,-15 11 20,-16 14 18,-12 10 3,-5 9-14,-7 10-14,-5 10-14,-3 4-9,4 0-1,3 0-1,3 0-3,3 0-1,3 0-4,3 0-3,4 0-3,4-5-4,6-9-4,7-10-4,6-8-4,10-8-5,17-2-6,15-3-5,16-3-7,10-9 1,7-11 4,6-14 5,7-11 5,-1-7 5,-6 0 6,-6 0 5,-6 0 5,-9 7 5,-8 17 5,-10 15 4,-9 16 6,-15 12 1,-18 9-2,-19 10-2,-18 10-2,-10 4-3,0 0 0,0 0-3,0 0-2,4-5-1,10-9 1,10-10 0,9-8 1,13-14-4,20-15-5,18-15-7,20-16-6,14-13-3,14-9 2,11-10 1,14-8 2,3-1 1,-2 9 2,-3 10 3,-3 10 1,-6 5 3,-5 4 0,-7 3 3,-5 3 0,-12 9 5,-16 16 5,-15 15 7,-15 17 5,-14 8 0,-8 4-3,-10 3-6,-9 3-4,-9 3-3,-5 3-2,-7 3-2,-5 4-2,-4-3-2,0-5-2,0-7-2,0-5-3,-2-6-2,-3-3-2,-3-3-2,-2-2-2,-3-8-1,1-8 1,-1-10 1,1-9 1,2-5 2,7 0 3,6 0 3,7 0 3,5-4 3,7-5 3,6-7 4,7-5 2,4-3 5,3 4 5,3 3 5,4 3 5,11 4 5,23 7 6,22 6 6,22 7 6,18 7-1,16 9-8,15 10-8,17 10-8,14 5-5,17 4-2,15 3-2,16 3-2,18 1-4,22 1-8,22-1-6,23 1-7,11 2-11,4 7-16,3 6-15,3 7-16,-27-6-2,-56-15 10,-56-15 12,-56-16 11,-29-8 5,1 0-1,-1 0-1,1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1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8900 8050 515,'-13'-111'8,"26"28"17,24 28 16,26 29 16,16 15 4,10 3-8,10 3-8,9 4-7,1 1-7,-6 0-3,-6 0-5,-6 0-4,-7 0-2,-6 0-2,-6 0-3,-6 0-1,-9 6-11,-8 13-22,-10 12-22,-9 13-21,-18 7-7,-24 4 7,-26 3 8,-24 3 7,-17 1 7,-5 1 5,-7-1 6,-5 1 5,-1-4 5,6-6 4,7-6 3,6-6 4,1-1 3,-3 7 3,-3 6 2,-2 7 3,-1 0 1,3-2 1,3-3 0,4-3 1,5-4 2,10-3 4,10-3 5,9-2 4,9-5 2,9-2 0,10-3-1,10-3-2,8-7 5,10-9 8,10-10 7,9-8 9,10-14 0,14-15-9,11-15-6,14-16-9,7-5-4,3 6-4,3 7-2,4 6-2,-4 3-3,-9 0-3,-10 0-3,-8 0-2,-8 4-2,-2 10-4,-3 10-3,-3 9-3,-6 4-2,-5 1 1,-7-1 2,-5 1-1,-9 8 2,-9 20-1,-10 18 2,-8 20 0,-11 14 1,-8 14 5,-10 11 2,-9 14 4,-5 2 3,0-6 3,0-6 3,0-6 3,3-9 1,6-8-3,7-10-2,6-9-3,6-7-3,6-3-3,7-3-3,6-2-4,9-9-4,13-12-4,12-13-4,13-12-3,12-15-2,13-15 2,12-15 2,13-16 1,4-8 3,-3 0 0,-3 0 3,-2 0 1,-9 6 1,-12 13-1,-13 12-1,-12 13 0,-13 12 5,-12 13 11,-13 12 12,-12 13 12,-19 15 2,-25 19-5,-25 19-6,-25 19-5,-15 7-4,-2-3-3,-3-3-2,-3-2-3,-6-1-3,-5 3-2,-7 3-3,-5 4-2,-6 1-1,-3 0 2,-3 0 3,-2 0 1,0-5 2,7-9 2,6-10 1,7-8 1,11-11 2,20-8 0,18-10 2,20-9 0,13-10 1,9-9 1,10-10 0,10-8 1,11-11 1,17-8 0,15-10 0,16-9 1,18-9 0,22-5 0,22-7 0,23-5 0,22-8 0,26-5 0,24-7-2,26-5 1,15-1-1,6 6 0,7 7 1,6 6 0,-4 7-2,-11 10-4,-14 10-5,-11 9-5,-15 6-4,-16 3-7,-15 3-5,-15 4-7,-17 4-3,-15 6-1,-15 7 0,-16 6-2,-16 6 0,-16 6-3,-15 7-1,-15 6-3,-14 3 2,-8 0 5,-10 0 6,-9 0 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9100 10450 564,'-43'4'40,"17"10"1,15 10 0,16 9 1,7 9-2,1 9-4,-1 10-5,1 10-5,-3 11-3,-2 17-3,-3 15-2,-3 16-4,-6 7 0,-5 1-1,-7-1 1,-5 1 0,-4-7-6,0-12-11,0-13-12,0-12-12,1-15-6,4-15 0,3-15 0,3-16 0,6-18-1,9-18-1,10-19-3,10-18-1,11-25 0,17-27 4,15-28 5,16-28 4,10-17 4,7-2 5,6-3 4,7-3 5,0 5 4,-2 17 1,-3 15 2,-3 16 2,-4 12 5,-3 9 8,-3 10 7,-2 10 8,-9 11 5,-12 17 2,-13 15 1,-12 16 3,-15 13-3,-15 14-6,-15 11-5,-16 14-6,-21 16-6,-24 22-5,-26 22-5,-24 23-5,-15 16-4,-3 13-2,-3 12-4,-2 13-3,0 1-2,7-9 1,6-10-1,7-8-1,8-15 1,14-19 0,11-18 1,14-19 0,11-15 2,14-8 2,11-10 4,14-9 3,13-12 2,16-11 1,15-14 1,17-11 1,17-17 1,23-18 0,22-19 1,22-18 1,8-10 0,-2 0 2,-3 0 0,-3 0 1,-6 4 0,-5 10 2,-7 10 0,-5 9 0,-14 9 0,-18 9-1,-19 10-1,-18 10-2,-18 11 0,-16 17-2,-15 15-1,-15 16-1,-12 13 0,-6 14-1,-6 11-1,-6 14-1,-9 5 1,-8 1 1,-10-1 1,-9 1 2,-9 1 0,-5 3 2,-7 3 1,-5 4 1,-4 1 2,0 0 0,0 0 0,0 0 2,6-5-1,13-9 1,12-10-2,13-8 1,12-8-2,13-2-2,12-3-1,13-3-3,10-6-9,10-5-17,10-7-17,9-5-17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2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9950 11750 488,'0'137'91,"0"-24"-18,0-26-16,0-24-18,4-9-8,10 10-1,10 10 0,9 9-1,6-1-2,3-8-4,3-10-2,4-9-5,5-7-2,10-3-3,10-3-3,9-2-2,6-8-3,3-8-1,3-10-1,4-9-3,5-13-4,10-16-8,10-15-9,9-15-9,7-11-5,7-2-5,6-3-3,7-3-4,-14 4 1,-30 13 8,-32 12 6,-30 13 6,-17 6 3,1 0-4,-1 0-3,1 0-3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3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10950 13250 355,'-4'-46'0,"-5"10"0,-7 10 0,-5 9 0,-12 10 5,-16 14 12,-15 11 10,-15 14 10,-15 18 2,-12 25-8,-13 25-8,-12 25-9,-4 14-5,7 3-2,6 3-2,7 4-2,4-3-1,3-5 1,3-7 0,4-5 0,8-9 0,17-9-1,15-10-1,16-8 0,9-12-2,3-12 1,3-13 0,4-12-1,18-19-1,34-25-1,35-25-3,35-25-1,25-22-2,20-19 1,18-18 1,20-19 0,5-7 1,-6 7 1,-6 6 2,-6 7 2,-13 11 1,-19 20 0,-18 18 2,-19 20 0,-18 19 0,-15 22-1,-15 22 0,-16 23-2,-21 17 0,-24 17-1,-26 15 0,-24 16-1,-17 9 0,-5 3-1,-7 3 0,-5 4-2,-3-3 1,4-5 0,3-7 0,3-5 1,4-11 1,7-11-1,6-14 2,7-11-1,7-14 1,9-11 0,10-14 1,10-11-1,11-14 1,17-11 0,15-14 0,16-11 1,16-14 0,20-11 1,18-14 0,20-11 1,10-7 1,3 0 1,3 0 2,4 0 2,-6 7 1,-11 17 2,-14 15 1,-11 16 0,-23 24 1,-31 35-3,-31 35-3,-31 34-2,-27 21-2,-22 10-3,-22 10-4,-21 9-2,-12 2-2,1-2 1,-1-3-1,1-3 1,2-6 0,7-5 2,6-7-1,7-5 2,7-11 1,9-11 1,10-14 2,10-11 1,22-28 1,39-40 2,36-40-1,39-41 2,28-23 0,23-2 0,22-3 1,22-3 0,10 1-1,1 6 0,-1 7-1,1 6-2,-9 10 1,-15 17 2,-15 15 2,-16 16 2,-16 12 0,-16 9 0,-15 10 0,-15 10 0,-17 11-2,-15 17-4,-15 15-3,-16 16-4,-15 12-2,-11 9 1,-14 10-1,-11 10 0,-6 0 0,4-5-2,3-7-1,3-5-1,4-6-1,7-3 1,6-3 1,7-2 0,5-8 1,7-8 1,6-10 1,7-9 0,0-7 1,-2-3 3,-3-3 2,-3-2 2,-7 5 0,-9 16 1,-10 15-1,-8 17-1,-9 8 0,-6 4 0,-6 3 0,-6 3 0,-10 6 0,-12 9-2,-13 10 0,-12 10 0,-4-4 0,7-16 2,6-15 2,7-15 2,13-14 2,22-8 1,22-10 0,23-9 1,17-10 1,17-9-1,15-10-1,16-8 0,26-14 0,38-15 0,37-15 1,38-16 1,20-13 1,3-9-1,3-10 0,4-8 0,-1-3-1,-3 7-5,-3 6-3,-2 7-4,-12 7-3,-19 9 2,-18 10-1,-19 10 0,-18 8-1,-15 10 0,-15 10-2,-16 9 0,-21 4-7,-24 1-11,-26-1-11,-24 1-12,-15-9-1,-3-15 9,-3-15 8,-2-16 8,-5-12 6,-2-5 4,-3-7 3,-3-5 3,-2-1 4,0 6 0,0 7 1,0 6 2,4 4 2,10 4 4,10 3 4,9 3 4,6 3 4,3 3 3,3 3 4,4 4 4,4 4 5,6 6 7,7 7 5,6 6 6,4 12 0,4 19-8,3 19-7,3 19-8,1 18-4,1 19 0,-1 19 1,1 19 0,-3 16 0,-2 17-2,-3 15-2,-3 16-1,-2 18-1,0 22-2,0 22-1,0 23-2,0 3 0,0-11-2,0-14 0,0-11 0,0-17-4,0-18-4,0-19-4,0-18-4,-2-14-2,-3-5 1,-3-7 1,-2-5 2,-9-8-3,-12-5-3,-13-7-5,-12-5-4,-19-11-6,-25-11-9,-25-14-8,-25-11-8,-10-12-1,7-9 6,6-10 7,7-8 6,5-6-1,7 1-7,6-1-8,7 1-8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4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8100 21650 414,'6'-113'74,"13"26"-15,12 24-13,13 26-13,24 10-8,39-3-1,36-3 0,39-2-2,11 0-1,-11 7-4,-14 6-3,-11 7-3,-18 2-4,-22 1-5,-22-1-5,-21 1-4,-28 10-10,-30 22-16,-32 22-16,-30 23-15,-20 5-3,-6-9 14,-6-10 13,-6-8 12,-2-8 10,3-2 6,3-3 5,4-3 7,2-2 3,4 0 3,3 0 3,3 0 1,3 1 8,3 4 10,3 3 12,4 3 10,4 6 4,6 9-3,7 10-5,6 10-4,6 10-4,6 13-4,7 12-4,6 13-4,3 12-3,0 13-3,0 12-2,0 13-2,0 7-3,0 4-4,0 3-3,0 3-4,-2 9 0,-3 16 0,-3 15 2,-2 17 1,-1-3-9,3-18-19,3-19-17,4-18-18,-1-21-7,-3-22 7,-3-22 6,-2-21 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4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8700 23250 499,'26'-54'0,"4"-5"0,3-7 0,3-5 0,7-1 7,14 6 14,11 7 13,14 6 13,7 6 8,3 6 0,3 7 0,4 6 0,-4 9-5,-9 13-9,-10 12-9,-8 13-10,-11 15-7,-8 19-6,-10 19-6,-9 19-7,-10 13-1,-9 10 3,-10 10 1,-8 9 2,-11 2-4,-8-2-12,-10-3-10,-9-3-11,-10-9-7,-9-11-3,-10-14-2,-8-11-3,-4-15 2,3-16 6,3-15 7,4-15 7,-1-20 3,-3-21 2,-3-22 0,-2-22 1,5-13 3,16-3 4,15-3 4,17-2 4,10 2 6,6 9 8,7 10 7,6 10 8,6 7 6,6 6 7,7 7 7,6 6 6,10 6 2,17 6-2,15 7-1,16 6-1,12 9-4,9 13-3,10 12-3,10 13-4,7 10-6,6 10-11,7 10-10,6 9-11,-2 7-5,-9 7-2,-10 6-3,-8 7-1,-9 2-4,-6 1-5,-6-1-5,-6 1-6,-12-10-5,-15-19-7,-15-18-6,-16-19-7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5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9000 26050 628,'25'-19'117,"0"13"-24,0 12-23,0 13-22,0 10-19,0 10-15,0 10-14,0 9-14,-8 10-10,-16 14-7,-15 11-5,-15 14-7,-15 10-3,-12 9-2,-13 10 0,-12 10-3,-1-12 5,14-31 8,11-31 9,14-31 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5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7950 27950 545,'-83'39'4,"34"-22"11,35-22 9,35-21 10,32-20 2,31-15-5,32-15-5,31-16-5,13-4-4,-2 10-2,-3 10-1,-3 9-2,4 4 0,13 1 1,12-1 3,13 1 2,-12 7-1,-33 16-2,-35 15-2,-34 17-2,-27 13 0,-19 13 0,-18 12 2,-19 13 1,-21 15-1,-21 19-3,-22 19-3,-22 19-4,-15 13 0,-5 10-2,-7 10 1,-5 9-1,-6 6 0,-3 3 0,-3 3-2,-2 4 1,-8 8-1,-8 17 0,-10 15 1,-9 16 0,1 9-2,13 3-4,12 3-3,13 4-4,9-4-4,6-9-4,7-10-5,6-8-4,9-15-3,13-19-3,12-18-1,13-19-3,10-19 1,10-19 2,10-18 4,9-19 4,4-16 1,1-12 1,-1-13 2,1-12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4:36"/>
    </inkml:context>
    <inkml:brush xml:id="br0">
      <inkml:brushProperty name="width" value="0.059" units="cm"/>
      <inkml:brushProperty name="height" value="0.059" units="cm"/>
      <inkml:brushProperty name="color" value="#F2395B"/>
    </inkml:brush>
  </inkml:definitions>
  <inkml:trace contextRef="#ctx0" brushRef="#br0">8350 28550 372,'21'-41'69,"-5"19"-7,-7 19-6,-5 19-6,-1 18-6,6 19-9,7 19-7,6 19-7,4 7-7,4-3-5,3-3-5,3-2-5,3-9-2,3-12 3,3-13 1,4-12 3,5-13-5,10-12-13,10-13-12,9-12-12,4-16-5,1-19 0,-1-18 3,1-19 1,-3-8 3,-2 3 6,-3 3 4,-3 4 5,-10 8 5,-16 17 4,-15 15 3,-15 16 3,-9 10 7,1 7 10,-1 6 9,1 7 9,-1 5 3,1 7-2,-1 6-4,1 7-3,2 0-3,7-2-4,6-3-4,7-3-4,5-6-4,7-5-3,6-7-5,7-5-3,7-11-2,9-11-3,10-14-1,10-11-3,0-9 1,-5-3 4,-7-3 3,-5-2 2,-11 3 4,-11 14 4,-14 11 2,-11 14 3,-18 16 6,-22 22 9,-22 22 8,-21 23 8,-17 14 1,-8 10-6,-10 10-7,-9 9-7,-9 2-5,-5-2-1,-7-3-2,-5-3-3,-4-1-2,0 4-4,0 3-3,0 3-4,-4 3 0,-5 3 2,-7 3 1,-5 4 3,2-3 1,13-5 2,12-7 1,13-5 1,13-12 2,17-16-1,15-15 1,16-15 0,23-15 3,31-12 4,32-13 5,31-12 5,40-21 1,51-28-2,49-28-4,51-27-2,8-8-4,-30 17-6,-32 15-5,-30 16-4,19 2-3,72-8 2,72-10 1,73-9 2,0 5 1,-68 23-1,-69 22 1,-68 22-1,-35 10-8,0 1-16,0-1-16,0 1-17,-13 1-6,-24 3 5,-26 3 4,-24 4 4,-15 1 0,-3 0-1,-3 0-2,-2 0-2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6"/>
    </inkml:context>
    <inkml:brush xml:id="br0">
      <inkml:brushProperty name="width" value="0.04359" units="cm"/>
      <inkml:brushProperty name="height" value="0.04359" units="cm"/>
      <inkml:brushProperty name="color" value="#00BFF3"/>
    </inkml:brush>
  </inkml:definitions>
  <inkml:trace contextRef="#ctx0" brushRef="#br0">29760 41114 504,'-17'0'4,"-1"0"6,-3 0 6,-1 0 8,3-2 5,9 0 6,8-3 6,10-2 5,5 0 1,5 2-5,3 3-5,5 1-4,1 1-5,-1 0-4,-1 0-4,-1 0-4,0 0-3,1 0-2,1 0-2,1 0-3,0 0-2,0 2-3,1 0-4,-1 1-3,-1 1-4,-3-2-5,-3 0-3,-3-2-5,-1 1-2,-2 0 2,-1 2 1,-1 0 0,0-1-5,0-2-15,-1-4-13,1-2-15,-1-1 0,-2 1 15,-2 0 13,-2 2 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1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8900 8050 515,'-13'-111'8,"26"28"17,24 28 16,26 29 16,16 15 4,10 3-8,10 3-8,9 4-7,1 1-7,-6 0-3,-6 0-5,-6 0-4,-7 0-2,-6 0-2,-6 0-3,-6 0-1,-9 6-11,-8 13-22,-10 12-22,-9 13-21,-18 7-7,-24 4 7,-26 3 8,-24 3 7,-17 1 7,-5 1 5,-7-1 6,-5 1 5,-1-4 5,6-6 4,7-6 3,6-6 4,1-1 3,-3 7 3,-3 6 2,-2 7 3,-1 0 1,3-2 1,3-3 0,4-3 1,5-4 2,10-3 4,10-3 5,9-2 4,9-5 2,9-2 0,10-3-1,10-3-2,8-7 5,10-9 8,10-10 7,9-8 9,10-14 0,14-15-9,11-15-6,14-16-9,7-5-4,3 6-4,3 7-2,4 6-2,-4 3-3,-9 0-3,-10 0-3,-8 0-2,-8 4-2,-2 10-4,-3 10-3,-3 9-3,-6 4-2,-5 1 1,-7-1 2,-5 1-1,-9 8 2,-9 20-1,-10 18 2,-8 20 0,-11 14 1,-8 14 5,-10 11 2,-9 14 4,-5 2 3,0-6 3,0-6 3,0-6 3,3-9 1,6-8-3,7-10-2,6-9-3,6-7-3,6-3-3,7-3-3,6-2-4,9-9-4,13-12-4,12-13-4,13-12-3,12-15-2,13-15 2,12-15 2,13-16 1,4-8 3,-3 0 0,-3 0 3,-2 0 1,-9 6 1,-12 13-1,-13 12-1,-12 13 0,-13 12 5,-12 13 11,-13 12 12,-12 13 12,-19 15 2,-25 19-5,-25 19-6,-25 19-5,-15 7-4,-2-3-3,-3-3-2,-3-2-3,-6-1-3,-5 3-2,-7 3-3,-5 4-2,-6 1-1,-3 0 2,-3 0 3,-2 0 1,0-5 2,7-9 2,6-10 1,7-8 1,11-11 2,20-8 0,18-10 2,20-9 0,13-10 1,9-9 1,10-10 0,10-8 1,11-11 1,17-8 0,15-10 0,16-9 1,18-9 0,22-5 0,22-7 0,23-5 0,22-8 0,26-5 0,24-7-2,26-5 1,15-1-1,6 6 0,7 7 1,6 6 0,-4 7-2,-11 10-4,-14 10-5,-11 9-5,-15 6-4,-16 3-7,-15 3-5,-15 4-7,-17 4-3,-15 6-1,-15 7 0,-16 6-2,-16 6 0,-16 6-3,-15 7-1,-15 6-3,-14 3 2,-8 0 5,-10 0 6,-9 0 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1"/>
    </inkml:context>
    <inkml:brush xml:id="br0">
      <inkml:brushProperty name="width" value="0.03894" units="cm"/>
      <inkml:brushProperty name="height" value="0.03894" units="cm"/>
      <inkml:brushProperty name="color" value="#F2395B"/>
    </inkml:brush>
  </inkml:definitions>
  <inkml:trace contextRef="#ctx0" brushRef="#br0">9100 10450 564,'-43'4'40,"17"10"1,15 10 0,16 9 1,7 9-2,1 9-4,-1 10-5,1 10-5,-3 11-3,-2 17-3,-3 15-2,-3 16-4,-6 7 0,-5 1-1,-7-1 1,-5 1 0,-4-7-6,0-12-11,0-13-12,0-12-12,1-15-6,4-15 0,3-15 0,3-16 0,6-18-1,9-18-1,10-19-3,10-18-1,11-25 0,17-27 4,15-28 5,16-28 4,10-17 4,7-2 5,6-3 4,7-3 5,0 5 4,-2 17 1,-3 15 2,-3 16 2,-4 12 5,-3 9 8,-3 10 7,-2 10 8,-9 11 5,-12 17 2,-13 15 1,-12 16 3,-15 13-3,-15 14-6,-15 11-5,-16 14-6,-21 16-6,-24 22-5,-26 22-5,-24 23-5,-15 16-4,-3 13-2,-3 12-4,-2 13-3,0 1-2,7-9 1,6-10-1,7-8-1,8-15 1,14-19 0,11-18 1,14-19 0,11-15 2,14-8 2,11-10 4,14-9 3,13-12 2,16-11 1,15-14 1,17-11 1,17-17 1,23-18 0,22-19 1,22-18 1,8-10 0,-2 0 2,-3 0 0,-3 0 1,-6 4 0,-5 10 2,-7 10 0,-5 9 0,-14 9 0,-18 9-1,-19 10-1,-18 10-2,-18 11 0,-16 17-2,-15 15-1,-15 16-1,-12 13 0,-6 14-1,-6 11-1,-6 14-1,-9 5 1,-8 1 1,-10-1 1,-9 1 2,-9 1 0,-5 3 2,-7 3 1,-5 4 1,-4 1 2,0 0 0,0 0 0,0 0 2,6-5-1,13-9 1,12-10-2,13-8 1,12-8-2,13-2-2,12-3-1,13-3-3,10-6-9,10-5-17,10-7-17,9-5-17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2"/>
    </inkml:context>
    <inkml:brush xml:id="br0">
      <inkml:brushProperty name="width" value="0.045" units="cm"/>
      <inkml:brushProperty name="height" value="0.045" units="cm"/>
      <inkml:brushProperty name="color" value="#F2395B"/>
    </inkml:brush>
  </inkml:definitions>
  <inkml:trace contextRef="#ctx0" brushRef="#br0">9950 11750 488,'0'137'91,"0"-24"-18,0-26-16,0-24-18,4-9-8,10 10-1,10 10 0,9 9-1,6-1-2,3-8-4,3-10-2,4-9-5,5-7-2,10-3-3,10-3-3,9-2-2,6-8-3,3-8-1,3-10-1,4-9-3,5-13-4,10-16-8,10-15-9,9-15-9,7-11-5,7-2-5,6-3-3,7-3-4,-14 4 1,-30 13 8,-32 12 6,-30 13 6,-17 6 3,1 0-4,-1 0-3,1 0-3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3"/>
    </inkml:context>
    <inkml:brush xml:id="br0">
      <inkml:brushProperty name="width" value="0.06188" units="cm"/>
      <inkml:brushProperty name="height" value="0.06188" units="cm"/>
      <inkml:brushProperty name="color" value="#F2395B"/>
    </inkml:brush>
  </inkml:definitions>
  <inkml:trace contextRef="#ctx0" brushRef="#br0">10950 13250 355,'-4'-46'0,"-5"10"0,-7 10 0,-5 9 0,-12 10 5,-16 14 12,-15 11 10,-15 14 10,-15 18 2,-12 25-8,-13 25-8,-12 25-9,-4 14-5,7 3-2,6 3-2,7 4-2,4-3-1,3-5 1,3-7 0,4-5 0,8-9 0,17-9-1,15-10-1,16-8 0,9-12-2,3-12 1,3-13 0,4-12-1,18-19-1,34-25-1,35-25-3,35-25-1,25-22-2,20-19 1,18-18 1,20-19 0,5-7 1,-6 7 1,-6 6 2,-6 7 2,-13 11 1,-19 20 0,-18 18 2,-19 20 0,-18 19 0,-15 22-1,-15 22 0,-16 23-2,-21 17 0,-24 17-1,-26 15 0,-24 16-1,-17 9 0,-5 3-1,-7 3 0,-5 4-2,-3-3 1,4-5 0,3-7 0,3-5 1,4-11 1,7-11-1,6-14 2,7-11-1,7-14 1,9-11 0,10-14 1,10-11-1,11-14 1,17-11 0,15-14 0,16-11 1,16-14 0,20-11 1,18-14 0,20-11 1,10-7 1,3 0 1,3 0 2,4 0 2,-6 7 1,-11 17 2,-14 15 1,-11 16 0,-23 24 1,-31 35-3,-31 35-3,-31 34-2,-27 21-2,-22 10-3,-22 10-4,-21 9-2,-12 2-2,1-2 1,-1-3-1,1-3 1,2-6 0,7-5 2,6-7-1,7-5 2,7-11 1,9-11 1,10-14 2,10-11 1,22-28 1,39-40 2,36-40-1,39-41 2,28-23 0,23-2 0,22-3 1,22-3 0,10 1-1,1 6 0,-1 7-1,1 6-2,-9 10 1,-15 17 2,-15 15 2,-16 16 2,-16 12 0,-16 9 0,-15 10 0,-15 10 0,-17 11-2,-15 17-4,-15 15-3,-16 16-4,-15 12-2,-11 9 1,-14 10-1,-11 10 0,-6 0 0,4-5-2,3-7-1,3-5-1,4-6-1,7-3 1,6-3 1,7-2 0,5-8 1,7-8 1,6-10 1,7-9 0,0-7 1,-2-3 3,-3-3 2,-3-2 2,-7 5 0,-9 16 1,-10 15-1,-8 17-1,-9 8 0,-6 4 0,-6 3 0,-6 3 0,-10 6 0,-12 9-2,-13 10 0,-12 10 0,-4-4 0,7-16 2,6-15 2,7-15 2,13-14 2,22-8 1,22-10 0,23-9 1,17-10 1,17-9-1,15-10-1,16-8 0,26-14 0,38-15 0,37-15 1,38-16 1,20-13 1,3-9-1,3-10 0,4-8 0,-1-3-1,-3 7-5,-3 6-3,-2 7-4,-12 7-3,-19 9 2,-18 10-1,-19 10 0,-18 8-1,-15 10 0,-15 10-2,-16 9 0,-21 4-7,-24 1-11,-26-1-11,-24 1-12,-15-9-1,-3-15 9,-3-15 8,-2-16 8,-5-12 6,-2-5 4,-3-7 3,-3-5 3,-2-1 4,0 6 0,0 7 1,0 6 2,4 4 2,10 4 4,10 3 4,9 3 4,6 3 4,3 3 3,3 3 4,4 4 4,4 4 5,6 6 7,7 7 5,6 6 6,4 12 0,4 19-8,3 19-7,3 19-8,1 18-4,1 19 0,-1 19 1,1 19 0,-3 16 0,-2 17-2,-3 15-2,-3 16-1,-2 18-1,0 22-2,0 22-1,0 23-2,0 3 0,0-11-2,0-14 0,0-11 0,0-17-4,0-18-4,0-19-4,0-18-4,-2-14-2,-3-5 1,-3-7 1,-2-5 2,-9-8-3,-12-5-3,-13-7-5,-12-5-4,-19-11-6,-25-11-9,-25-14-8,-25-11-8,-10-12-1,7-9 6,6-10 7,7-8 6,5-6-1,7 1-7,6-1-8,7 1-8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4"/>
    </inkml:context>
    <inkml:brush xml:id="br0">
      <inkml:brushProperty name="width" value="0.05304" units="cm"/>
      <inkml:brushProperty name="height" value="0.05304" units="cm"/>
      <inkml:brushProperty name="color" value="#F2395B"/>
    </inkml:brush>
  </inkml:definitions>
  <inkml:trace contextRef="#ctx0" brushRef="#br0">8100 21650 414,'6'-113'74,"13"26"-15,12 24-13,13 26-13,24 10-8,39-3-1,36-3 0,39-2-2,11 0-1,-11 7-4,-14 6-3,-11 7-3,-18 2-4,-22 1-5,-22-1-5,-21 1-4,-28 10-10,-30 22-16,-32 22-16,-30 23-15,-20 5-3,-6-9 14,-6-10 13,-6-8 12,-2-8 10,3-2 6,3-3 5,4-3 7,2-2 3,4 0 3,3 0 3,3 0 1,3 1 8,3 4 10,3 3 12,4 3 10,4 6 4,6 9-3,7 10-5,6 10-4,6 10-4,6 13-4,7 12-4,6 13-4,3 12-3,0 13-3,0 12-2,0 13-2,0 7-3,0 4-4,0 3-3,0 3-4,-2 9 0,-3 16 0,-3 15 2,-2 17 1,-1-3-9,3-18-19,3-19-17,4-18-18,-1-21-7,-3-22 7,-3-22 6,-2-21 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4"/>
    </inkml:context>
    <inkml:brush xml:id="br0">
      <inkml:brushProperty name="width" value="0.044" units="cm"/>
      <inkml:brushProperty name="height" value="0.044" units="cm"/>
      <inkml:brushProperty name="color" value="#F2395B"/>
    </inkml:brush>
  </inkml:definitions>
  <inkml:trace contextRef="#ctx0" brushRef="#br0">8700 23250 499,'26'-54'0,"4"-5"0,3-7 0,3-5 0,7-1 7,14 6 14,11 7 13,14 6 13,7 6 8,3 6 0,3 7 0,4 6 0,-4 9-5,-9 13-9,-10 12-9,-8 13-10,-11 15-7,-8 19-6,-10 19-6,-9 19-7,-10 13-1,-9 10 3,-10 10 1,-8 9 2,-11 2-4,-8-2-12,-10-3-10,-9-3-11,-10-9-7,-9-11-3,-10-14-2,-8-11-3,-4-15 2,3-16 6,3-15 7,4-15 7,-1-20 3,-3-21 2,-3-22 0,-2-22 1,5-13 3,16-3 4,15-3 4,17-2 4,10 2 6,6 9 8,7 10 7,6 10 8,6 7 6,6 6 7,7 7 7,6 6 6,10 6 2,17 6-2,15 7-1,16 6-1,12 9-4,9 13-3,10 12-3,10 13-4,7 10-6,6 10-11,7 10-10,6 9-11,-2 7-5,-9 7-2,-10 6-3,-8 7-1,-9 2-4,-6 1-5,-6-1-5,-6 1-6,-12-10-5,-15-19-7,-15-18-6,-16-19-7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5"/>
    </inkml:context>
    <inkml:brush xml:id="br0">
      <inkml:brushProperty name="width" value="0.03499" units="cm"/>
      <inkml:brushProperty name="height" value="0.03499" units="cm"/>
      <inkml:brushProperty name="color" value="#F2395B"/>
    </inkml:brush>
  </inkml:definitions>
  <inkml:trace contextRef="#ctx0" brushRef="#br0">9000 26050 628,'25'-19'117,"0"13"-24,0 12-23,0 13-22,0 10-19,0 10-15,0 10-14,0 9-14,-8 10-10,-16 14-7,-15 11-5,-15 14-7,-15 10-3,-12 9-2,-13 10 0,-12 10-3,-1-12 5,14-31 8,11-31 9,14-31 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5"/>
    </inkml:context>
    <inkml:brush xml:id="br0">
      <inkml:brushProperty name="width" value="0.04036" units="cm"/>
      <inkml:brushProperty name="height" value="0.04036" units="cm"/>
      <inkml:brushProperty name="color" value="#F2395B"/>
    </inkml:brush>
  </inkml:definitions>
  <inkml:trace contextRef="#ctx0" brushRef="#br0">7950 27950 545,'-83'39'4,"34"-22"11,35-22 9,35-21 10,32-20 2,31-15-5,32-15-5,31-16-5,13-4-4,-2 10-2,-3 10-1,-3 9-2,4 4 0,13 1 1,12-1 3,13 1 2,-12 7-1,-33 16-2,-35 15-2,-34 17-2,-27 13 0,-19 13 0,-18 12 2,-19 13 1,-21 15-1,-21 19-3,-22 19-3,-22 19-4,-15 13 0,-5 10-2,-7 10 1,-5 9-1,-6 6 0,-3 3 0,-3 3-2,-2 4 1,-8 8-1,-8 17 0,-10 15 1,-9 16 0,1 9-2,13 3-4,12 3-3,13 4-4,9-4-4,6-9-4,7-10-5,6-8-4,9-15-3,13-19-3,12-18-1,13-19-3,10-19 1,10-19 2,10-18 4,9-19 4,4-16 1,1-12 1,-1-13 2,1-12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07:24:36"/>
    </inkml:context>
    <inkml:brush xml:id="br0">
      <inkml:brushProperty name="width" value="0.059" units="cm"/>
      <inkml:brushProperty name="height" value="0.059" units="cm"/>
      <inkml:brushProperty name="color" value="#F2395B"/>
    </inkml:brush>
  </inkml:definitions>
  <inkml:trace contextRef="#ctx0" brushRef="#br0">8350 28550 372,'21'-41'69,"-5"19"-7,-7 19-6,-5 19-6,-1 18-6,6 19-9,7 19-7,6 19-7,4 7-7,4-3-5,3-3-5,3-2-5,3-9-2,3-12 3,3-13 1,4-12 3,5-13-5,10-12-13,10-13-12,9-12-12,4-16-5,1-19 0,-1-18 3,1-19 1,-3-8 3,-2 3 6,-3 3 4,-3 4 5,-10 8 5,-16 17 4,-15 15 3,-15 16 3,-9 10 7,1 7 10,-1 6 9,1 7 9,-1 5 3,1 7-2,-1 6-4,1 7-3,2 0-3,7-2-4,6-3-4,7-3-4,5-6-4,7-5-3,6-7-5,7-5-3,7-11-2,9-11-3,10-14-1,10-11-3,0-9 1,-5-3 4,-7-3 3,-5-2 2,-11 3 4,-11 14 4,-14 11 2,-11 14 3,-18 16 6,-22 22 9,-22 22 8,-21 23 8,-17 14 1,-8 10-6,-10 10-7,-9 9-7,-9 2-5,-5-2-1,-7-3-2,-5-3-3,-4-1-2,0 4-4,0 3-3,0 3-4,-4 3 0,-5 3 2,-7 3 1,-5 4 3,2-3 1,13-5 2,12-7 1,13-5 1,13-12 2,17-16-1,15-15 1,16-15 0,23-15 3,31-12 4,32-13 5,31-12 5,40-21 1,51-28-2,49-28-4,51-27-2,8-8-4,-30 17-6,-32 15-5,-30 16-4,19 2-3,72-8 2,72-10 1,73-9 2,0 5 1,-68 23-1,-69 22 1,-68 22-1,-35 10-8,0 1-16,0-1-16,0 1-17,-13 1-6,-24 3 5,-26 3 4,-24 4 4,-15 1 0,-3 0-1,-3 0-2,-2 0-2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43"/>
    </inkml:context>
    <inkml:brush xml:id="br0">
      <inkml:brushProperty name="width" value="0.04023" units="cm"/>
      <inkml:brushProperty name="height" value="0.04023" units="cm"/>
      <inkml:brushProperty name="color" value="#F2395B"/>
    </inkml:brush>
  </inkml:definitions>
  <inkml:trace contextRef="#ctx0" brushRef="#br0">46000 26700 546,'-44'14'39,"13"-22"3,12-22 3,13-21 4,7-9-4,4 7-7,3 6-7,3 7-9,1 2-4,1 1-1,-1-1 0,1 1-1,4 1-1,9 3 0,10 3-2,10 4 0,4 8-3,0 17-4,0 15-3,0 16-5,-5 9-2,-9 3 1,-10 3-1,-8 4 0,-8 5 0,-2 10 1,-3 10 0,-3 9 1,-2 2 0,0-2 1,0-3 0,0-3 0,-4-6-1,-5-5 1,-7-7-1,-5-5 0,-4-8-1,0-5 1,0-7 0,0-5 1,-2-8-1,-3-5 2,-3-7 1,-2-5 0,-5-11 1,-2-11-1,-3-14-1,-3-11 0,-1-14-1,4-11-2,3-14-1,3-11-1,6-4-1,9 6 2,10 7 0,10 6 1,5 7 1,4 10-1,3 10 0,3 9 0,4 7 1,7 7 3,6 6 3,7 7 1,2 2 2,1 1 0,-1-1-1,1 1-1,1 2 1,3 7-2,3 6 0,4 7 0,-1 4-1,-3 3 1,-3 3-1,-2 4 0,-6 4-1,-6 6-2,-6 7-1,-6 6-2,-6 4 0,-2 4 1,-3 3 1,-3 3 1,-6 3 0,-5 3 0,-7 3 0,-5 4-1,-6-6 0,-3-11-1,-3-14 1,-2-11-1,-5-9 0,-2-3 1,-3-3-1,-3-2 0,-1-9 0,4-12-2,3-13-1,3-12-1,3-13-1,3-12-1,3-13 0,4-12 0,4-5 0,6 3 2,7 3 2,6 4 1,6 4 2,6 6 2,7 7 0,6 6 2,4 7 0,4 10 2,3 10 0,3 9 1,1 6 1,1 3-2,-1 3 0,1 4-2,1 5 1,3 10-2,3 10 1,4 9-1,-3 7-1,-5 7-1,-7 6 0,-5 7-2,-8 0-1,-5-2 0,-7-3-1,-5-3-1,-4-2-2,0 0-2,0 0-3,0 0-2,-5-8-10,-9-16-18,-10-15-19,-8-15-17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7"/>
    </inkml:context>
    <inkml:brush xml:id="br0">
      <inkml:brushProperty name="width" value="0.0341" units="cm"/>
      <inkml:brushProperty name="height" value="0.0341" units="cm"/>
      <inkml:brushProperty name="color" value="#00BFF3"/>
    </inkml:brush>
  </inkml:definitions>
  <inkml:trace contextRef="#ctx0" brushRef="#br0">30913 41300 645,'-21'2'42,"6"4"6,6 4 4,7 3 5,1 4-4,-1 1-11,0 3-12,-1 1-12,-1 2-8,2 1-8,0 1-5,2 1-7,0-1-5,0-3-6,0-3-5,0-3-5,0-1-6,2-1-5,0 1-7,2 0-5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3"/>
    </inkml:context>
    <inkml:brush xml:id="br0">
      <inkml:brushProperty name="width" value="0.05055" units="cm"/>
      <inkml:brushProperty name="height" value="0.05055" units="cm"/>
      <inkml:brushProperty name="color" value="#F2395B"/>
    </inkml:brush>
  </inkml:definitions>
  <inkml:trace contextRef="#ctx0" brushRef="#br0">62950 24750 435,'-61'0'-12,"28"0"21,28 0 20,29 0 20,15 1 6,3 4-9,3 3-9,4 3-9,-3 3-7,-5 3-3,-7 3-4,-5 4-3,-1-1-3,6-3 0,7-3-1,6-2-1,3-3 0,0 1 0,0-1 0,0 1 0,0-3 0,0-2 0,0-3 0,0-3 1,1-1 0,4 4-1,3 3-2,3 3 0,-1 1-1,-2 1 1,-3-1 0,-3 1 0,-1-3 1,4-2-1,3-3-1,3-3 1,1-2-1,1 0 1,-1 0-1,1 0 1,-3 0 0,-2 0 0,-3 0-1,-3 0 1,-1 1-1,4 4 0,3 3 1,3 3-1,-1-1 0,-2-2 0,-3-3 1,-3-3-1,-2-1 1,0 4 0,0 3-1,0 3 1,4-1-1,10-2 1,10-3 0,9-3 0,1-1-1,-6 4 0,-6 3 0,-6 3 0,-6-1-1,-2-2 0,-3-3 0,-3-3-1,-2-2 1,0 0 0,0 0-1,0 0 1,4 0-1,10 0 0,10 0 0,9 0-1,-1 1 0,-8 4 0,-10 3 2,-9 3-1,-5-1 1,0-2 0,0-3-1,0-3 0,0-1 0,0 4 0,0 3 1,0 3-1,0-1 0,0-2-1,0-3 1,0-3-2,0-2 1,0 0-1,0 0 1,0 0 0,0 0 0,0 0-1,0 0 1,0 0 0,1 0-1,4 0 1,3 0 0,3 0 0,4 0 0,7 0 0,6 0-1,7 0 1,0 0-1,-2 0 0,-3 0-1,-3 0-1,-1 0 0,4 0 1,3 0 0,3 0-1,-2 0 1,-6 0 1,-6 0-1,-6 0 1,-2 0-1,3 0 1,3 0 0,4 0-1,1 0 0,0 0 2,0 0 0,0 0 0,1 3 1,4 6 0,3 7 0,3 6 0,-1-1-1,-2-5 0,-3-7 0,-3-5-1,-4-4 0,-3 0-2,-3 0 0,-2 0-1,-1 0-1,3 0 2,3 0 0,4 0 1,1 0 1,0 0 0,0 0 1,0 0-1,-2 0 1,-3 0 1,-3 0 1,-2 0 1,-3 0-1,1 0 1,-1 0-2,1 0 1,-3 1-1,-2 4 0,-3 3 0,-3 3 0,-1-1-1,4-2 0,3-3 0,3-3-1,1-4-1,1-3 0,-1-3 0,1-2-1,-1-5 0,1-2-1,-1-3 0,1-3 1,1-2-1,3 0 2,3 0 0,4 0 1,1 1 0,0 4 0,0 3 0,0 3 0,-2-1 0,-3-2 0,-3-3 0,-2-3 0,-3 1 0,1 6-1,-1 7 1,1 6 0,-3 1 0,-2-3 0,-3-3 2,-3-2-1,-4-1 2,-3 3-1,-3 3 1,-2 4-1,-3 1 2,1 0-1,-1 0 0,1 0 1,4 0 0,9 0-1,10 0-1,10 0 0,2 0 0,-3 0-3,-3 0-1,-2 0-2,-6 1 0,-6 4-1,-6 3 1,-6 3-1,-16-2-7,-25-6-15,-25-6-14,-25-6-16,-10-4-6,7 1 1,6-1 0,7 1 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5"/>
    </inkml:context>
    <inkml:brush xml:id="br0">
      <inkml:brushProperty name="width" value="0.0333" units="cm"/>
      <inkml:brushProperty name="height" value="0.0333" units="cm"/>
      <inkml:brushProperty name="color" value="#F2395B"/>
    </inkml:brush>
  </inkml:definitions>
  <inkml:trace contextRef="#ctx0" brushRef="#br0">46650 10950 660,'-83'-24'7,"34"4"15,35 3 13,35 3 15,24-1 3,16-2-7,15-3-8,17-3-7,10-4-7,6-3-6,7-3-7,6-2-6,1-3-6,-3 1-4,-3-1-5,-2 1-4,-8 1-2,-8 3-2,-10 3-1,-9 4-1,-12 2-1,-11 4 0,-14 3 1,-11 3-1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6"/>
    </inkml:context>
    <inkml:brush xml:id="br0">
      <inkml:brushProperty name="width" value="0.03665" units="cm"/>
      <inkml:brushProperty name="height" value="0.03665" units="cm"/>
      <inkml:brushProperty name="color" value="#F2395B"/>
    </inkml:brush>
  </inkml:definitions>
  <inkml:trace contextRef="#ctx0" brushRef="#br0">47600 9600 600,'-46'-15'8,"10"23"17,10 22 15,9 22 18,2 18 1,-2 16-11,-3 15-11,-3 17-12,-4 13-7,-3 13-2,-3 12-3,-2 13-2,-3 4-1,1-3 0,-1-3-1,1-2-1,1-9-4,3-12-7,3-13-9,4-12-9,4-15-1,6-15 4,7-15 3,6-16 5,17-21 1,28-24 0,28-26-2,29-24-1,10-18 1,-6-9 2,-6-10 1,-6-8 1,-9-1 2,-8 9 0,-10 10 0,-9 10 0,-10 7 0,-9 6-1,-10 7-1,-8 6-1,-6 3-1,1 0 0,-1 0 0,1 0 0,-9 0 4,-15 0 5,-15 0 8,-16 0 5,-4 9 6,10 19 4,10 19 3,9 19 4,6 13 0,3 10-6,3 10-6,4 9-5,5 4-5,10 1-2,10-1-2,9 1-4,2 1-2,-2 3-2,-3 3-3,-3 4-2,-2-1-2,0-3-4,0-3-2,0-2-3,-2-6-2,-3-6 0,-3-6-1,-2-6 1,-6-9 0,-6-8 2,-6-10 2,-6-9 1,-12-9 4,-15-5 2,-15-7 4,-16-5 4,-10-4 1,-3 0 1,-3 0 1,-2 0 0,2-2 2,9-3 2,10-3 3,10-2 4,10-5 1,13-2 4,12-3 2,13-3 4,9-7 0,6-9-2,7-10-1,6-8-1,9-12-2,13-12 1,12-13-2,13-12 0,9-15-3,6-15-9,7-15-6,6-16-8,1-5-8,-3 6-8,-3 7-7,-2 6-9,-5 6-2,-2 6 3,-3 7 3,-3 6 3,-9 13 4,-11 23 5,-14 22 4,-11 22 5,-7 12 4,0 3 2,0 3 1,0 4 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7"/>
    </inkml:context>
    <inkml:brush xml:id="br0">
      <inkml:brushProperty name="width" value="0.03756" units="cm"/>
      <inkml:brushProperty name="height" value="0.03756" units="cm"/>
      <inkml:brushProperty name="color" value="#F2395B"/>
    </inkml:brush>
  </inkml:definitions>
  <inkml:trace contextRef="#ctx0" brushRef="#br0">48950 10200 585,'1'-47'5,"4"6"10,3 7 9,3 6 9,4 6 2,7 6-7,6 7-7,7 6-7,-1 9-6,-6 13-6,-6 12-5,-6 13-6,-7 13-3,-6 17 0,-6 15 1,-6 16-1,-9 7 1,-8 1 0,-10-1 1,-9 1 0,-4-3 1,4-2 4,3-3 2,3-3 3,1-9 2,1-11 4,-1-14 2,1-11 3,12-20 3,25-24 2,25-26 2,25-24 3,12-20-2,1-11-7,-1-14-5,1-11-7,-3-3-4,-2 10-2,-3 10-2,-3 9-3,-7 7-2,-9 7-3,-10 6-3,-8 7-3,-8 2-1,-2 1 1,-3-1 2,-3 1 0,-7-4 1,-9-6 2,-10-6-1,-8-6 2,-9-6 1,-6-2 3,-6-3 2,-6-3 2,-2-2 3,3 0 4,3 0 3,4 0 4,5 6 3,10 13 4,10 12 3,9 13 3,4 12 7,1 13 9,-1 12 9,1 13 10,1 16 1,3 23-11,3 22-8,4 22-10,1 13-5,0 7-3,0 6-2,0 7-2,1-1-2,4-6 0,3-6-1,3-6 0,3-7-2,3-6-3,3-6-3,4-6-3,2-10-2,4-12-4,3-13-2,3-12-3,4-10-3,7-6-1,6-6-2,7-6-1,2-6-1,1-2 0,-1-3 2,1-3 0,-4-1 1,-6 4 1,-6 3 1,-6 3 1,-9 6 2,-8 9 5,-10 10 3,-9 10 5,-9 2 2,-5-3 0,-7-3 0,-5-2-1,-9-3 1,-9 1-1,-10-1 0,-8 1 1,-8 1-1,-2 3 0,-3 3 1,-3 4-1,1-3 1,6-5 2,7-7 0,6-5 2,7-4 1,10 0 1,10 0 2,9 0 2,18-4 0,29-5-3,28-7-3,28-5-2,9-4-2,-9 0-1,-10 0 0,-8 0-2,-6 0-1,1 0 0,-1 0-1,1 0 0,-1 0-4,1 0-7,-1 0-7,1 0-7,-3-2-6,-2-3-2,-3-3-3,-3-2-3,-4-11 1,-3-15 3,-3-15 4,-2-16 5,-6-5 3,-6 6 1,-6 7 3,-6 6 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7"/>
    </inkml:context>
    <inkml:brush xml:id="br0">
      <inkml:brushProperty name="width" value="0.04305" units="cm"/>
      <inkml:brushProperty name="height" value="0.04305" units="cm"/>
      <inkml:brushProperty name="color" value="#F2395B"/>
    </inkml:brush>
  </inkml:definitions>
  <inkml:trace contextRef="#ctx0" brushRef="#br0">50500 10100 511,'0'-116'1,"0"19"4,0 19 3,0 19 4,0 12 2,0 6 3,0 7 3,0 6 2,0 9 3,0 13 5,0 12 3,0 13 5,-2 9-3,-3 6-7,-3 7-9,-2 6-7,-5 13-5,-2 23-1,-3 22-1,-3 22 0,-2 10-3,0 1-2,0-1-4,0 1-3,3-9-3,6-15-3,7-15-2,6-16-3,7-23-2,10-27 0,10-28 0,9-28-1,2-12 4,-2 7 6,-3 6 7,-3 7 6,-2 7 5,0 9 0,0 10 1,0 10 2,-4 5-1,-5 4-2,-7 3-1,-5 3-1,-4 9-2,0 16-1,0 15-2,0 17-1,-2 5-1,-3-3 0,-3-3-1,-2-2 0,-3-9 1,1-12-1,-1-13 1,1-12 1,7-23-1,16-30-4,15-32-2,17-30-3,10-20 0,6-6 4,7-6 4,6-6 3,3-1 3,0 7 3,0 6 1,0 7 3,-2 4-1,-3 3-1,-3 3-1,-2 4-2,-6 4-2,-6 6-1,-6 7-2,-6 6-2,-7 6-2,-6 6-3,-6 7-3,-6 6-2,-6 1-1,-2-3 0,-3-3 1,-3-2 0,-9-3 2,-11 1 2,-14-1 1,-11 1 3,-7-1 2,0 1 1,0-1 3,0 1 1,3 2 2,6 7-1,7 6 1,6 7-1,3 4 2,0 3 6,0 3 3,0 4 6,1 8 2,4 17 2,3 15 1,3 16 2,3 15-1,3 16-2,3 15-4,4 17-2,4 11-3,6 10-2,7 10-1,6 9-3,1 7-1,-3 7-2,-3 6-1,-2 7-1,0-9 0,7-21 1,6-22 1,7-22 1,0-19-3,-2-16-4,-3-15-7,-3-15-5,-1-14-2,4-8 1,3-10 0,3-9 1,3-12-2,3-11-5,3-14-5,4-11-5,2-22-4,4-27-2,3-28-2,3-28-1,-1-31-1,-2-30 1,-3-32 1,-3-30 2,-7 11 2,-9 57 2,-10 56 3,-8 57 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8"/>
    </inkml:context>
    <inkml:brush xml:id="br0">
      <inkml:brushProperty name="width" value="0.03586" units="cm"/>
      <inkml:brushProperty name="height" value="0.03586" units="cm"/>
      <inkml:brushProperty name="color" value="#F2395B"/>
    </inkml:brush>
  </inkml:definitions>
  <inkml:trace contextRef="#ctx0" brushRef="#br0">52350 8600 613,'-44'-113'27,"13"26"2,12 24 2,13 26 1,9 8 1,6-5 1,7-7-1,6-5 1,7-1-3,10 6-3,10 7-4,9 6-5,4 6-3,1 6-6,-1 7-5,1 6-4,-4 3-6,-6 0-4,-6 0-5,-6 0-4,-4 4-1,1 10 0,-1 10 2,1 9 1,-4 2-3,-6-2-7,-6-3-8,-6-3-7,-6-1-4,-2 4 3,-3 3 0,-3 3 3,-6 1 4,-5 1 7,-7-1 6,-5 1 8,-3-3 5,4-2 1,3-3 3,3-3 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8"/>
    </inkml:context>
    <inkml:brush xml:id="br0">
      <inkml:brushProperty name="width" value="0.04019" units="cm"/>
      <inkml:brushProperty name="height" value="0.04019" units="cm"/>
      <inkml:brushProperty name="color" value="#F2395B"/>
    </inkml:brush>
  </inkml:definitions>
  <inkml:trace contextRef="#ctx0" brushRef="#br0">52600 9200 547,'-124'125'19,"54"-50"8,53-50 6,53-50 9,26-29-2,1-5-8,-1-7-9,1-5-8,-4 0-6,-6 10-4,-6 10-3,-6 9-4,-6 15-4,-2 22-7,-3 22-5,-3 23-6,-9 16 0,-11 13 7,-14 12 6,-11 13 6,-11 4 5,-5-3 1,-7-3 2,-5-2 2,-1-8 2,6-8 2,7-10 3,6-9 2,7-9 1,10-5 2,10-7 1,9-5 1,12-14-2,16-18-5,15-19-6,17-18-5,7-9-2,0 4-1,0 3 1,0 3-1,-4 3 1,-5 3-1,-7 3 0,-5 4 0,-9 8-1,-9 17-3,-10 15-3,-8 16-1,-12 7-1,-12 1 1,-13-1 3,-12 1 1,-10 4 2,-6 9 3,-6 10 3,-6 10 3,-9 7 0,-8 6 0,-10 7-2,-9 6 0,-2-1 0,6-5 3,7-7 3,6-5 3,9-11 2,13-11 1,12-14 3,13-11 2,13-9 0,17-3-1,15-3 0,16-2-1,15-11-1,16-15-4,15-15-3,17-16-2,8-10-4,4-3-2,3-3-4,3-2-2,-1-3-4,-2 1-2,-3-1-3,-3 1-3,-1 1 0,4 3 0,3 3 3,3 4 0,-4 2-2,-8 4-7,-10 3-7,-9 3-7,-13 3-6,-16 3-4,-15 3-6,-15 4-4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5:58"/>
    </inkml:context>
    <inkml:brush xml:id="br0">
      <inkml:brushProperty name="width" value="0.04392" units="cm"/>
      <inkml:brushProperty name="height" value="0.04392" units="cm"/>
      <inkml:brushProperty name="color" value="#F2395B"/>
    </inkml:brush>
  </inkml:definitions>
  <inkml:trace contextRef="#ctx0" brushRef="#br0">53800 9550 500,'-69'-46'-1,"13"10"5,12 10 4,13 9 5,6 4 3,0 1 3,0-1 2,0 1 3,3 4 7,6 9 11,7 10 11,6 10 12,9 13-2,13 19-11,12 19-14,13 19-12,7 16-10,4 17-8,3 15-7,3 16-7,4 23-6,7 31-6,6 32-5,7 31-5,2 15-5,1 1-6,-1-1-5,1 1-6,-4-17 1,-6-30 8,-6-32 8,-6-30 8,-7-25 2,-6-15-4,-6-15-3,-6-16-4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3"/>
    </inkml:context>
    <inkml:brush xml:id="br0">
      <inkml:brushProperty name="width" value="0.04462" units="cm"/>
      <inkml:brushProperty name="height" value="0.04462" units="cm"/>
      <inkml:brushProperty name="color" value="#F2395B"/>
    </inkml:brush>
  </inkml:definitions>
  <inkml:trace contextRef="#ctx0" brushRef="#br0">59100 14250 493,'-25'-91'23,"0"19"-4,0 19-5,0 19-5,0 9-1,0 0 0,0 0 3,0 0 1,-2 0 0,-3 0 0,-3 0-1,-2 0-1,-8 1 0,-8 4 0,-10 3-1,-9 3 0,-5 3-1,0 3-1,0 3-2,0 4 0,-4 4-2,-5 6-1,-7 7-1,-5 6-1,-1 4 0,6 4 1,7 3 0,6 3 1,4 1 1,4 1 2,3-1 0,3 1 2,6 2 0,9 7 0,10 6 0,10 7 0,5 4-1,4 3 1,3 3-1,3 4 1,4 1-1,7 0-2,6 0 0,7 0-1,4-2-2,3-3 1,3-3-1,4-2-1,5-3 1,10 1-1,10-1 0,9 1 1,6-4-1,3-6 2,3-6 1,4-6 0,-1-4 2,-3 1 0,-3-1 0,-2 1 1,5 2 0,16 7 0,15 6 0,17 7-1,0-1 0,-11-6 1,-14-6 1,-11-6 0,-7-4 0,0 1-1,0-1-2,0 1-1,-4-1 0,-5 1 0,-7-1-1,-5 1 0,-6-1 0,-3 1 0,-3-1 0,-2 1 0,-6 1 0,-6 3-1,-6 3 1,-6 4 0,-6 2 0,-2 4 0,-3 3 0,-3 3 1,-9 4 0,-11 7 1,-14 6-1,-11 7 1,-11 0 0,-5-2-1,-7-3 0,-5-3 1,-11 1-2,-11 6 1,-14 7-1,-11 6 1,-9 1-2,-3-3 0,-3-3 0,-2-2-1,2-8 1,9-8-1,10-10 1,10-9-1,8-12 2,10-11 0,10-14 0,9-11 1,4-9 0,1-3-2,-1-3 0,1-2-2,4-9-3,9-12-4,10-13-4,10-12-5,7-15-5,6-15-8,7-15-6,6-16-7,7-7 0,10 4 5,10 3 5,9 3 6,4 9 3,1 16-2,-1 15 0,1 17-1,-3 10-1,-2 6-1,-3 7 0,-3 6-2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4"/>
    </inkml:context>
    <inkml:brush xml:id="br0">
      <inkml:brushProperty name="width" value="0.03398" units="cm"/>
      <inkml:brushProperty name="height" value="0.03398" units="cm"/>
      <inkml:brushProperty name="color" value="#F2395B"/>
    </inkml:brush>
  </inkml:definitions>
  <inkml:trace contextRef="#ctx0" brushRef="#br0">60200 15950 647,'0'48'95,"0"-3"-22,0-3-22,0-2-22,0-3-12,0 1-3,0-1-2,0 1-4,4-3-2,10-2-3,10-3-3,9-3-3,6-4-2,3-3-1,3-3-1,4-2-1,-3-6 1,-5-6 1,-7-6 2,-5-6 1,-3-6 1,4-2 1,3-3 0,3-3 0,4-7-1,7-9-4,6-10-4,7-8-4,-3-1-2,-8 9 2,-10 10 1,-9 10 0,-12 13 2,-11 19-1,-14 19 1,-11 19 0,-12 15 1,-9 13 3,-10 12 2,-8 13 3,-6 4 2,1-3 1,-1-3 2,1-2 2,2-6 1,7-6 2,6-6 1,7-6 2,5-7 0,7-6 1,6-6 0,7-6 1,2-6-1,1-2 0,-1-3 0,1-3 0,4-6-2,9-5-3,10-7-2,10-5-3,7-4-1,6 0 0,7 0 0,6 0 1,4-5-1,4-9-2,3-10-2,3-8-1,1-8-2,1-2-2,-1-3-3,1-3-2,-4-6-1,-6-5-2,-6-7-2,-6-5-1,-6-3 0,-2 4 1,-3 3 1,-3 3 1,-6-2-1,-5-6-3,-7-6-4,-5-6-3,-6-4 0,-3 1 2,-3-1 3,-2 1 2,-5 2 4,-2 7 3,-3 6 3,-3 7 5,-2 8 2,0 14 3,0 11 3,0 14 3,0 8 8,0 7 13,0 6 14,0 7 14,1 7 3,4 9-9,3 10-9,3 10-8,3 10-5,3 13-3,3 12-2,4 13-2,1 6-2,0 0-3,0 0-2,0 0-3,1 0-2,4 0-2,3 0-1,3 0-2,1-5-1,1-9-1,-1-10-2,1-8-1,1-8-2,3-2-2,3-3-3,4-3-2,1-6-1,0-5-2,0-7 0,0-5-1,1-6-1,4-3-2,3-3-1,3-2-2,1-5-1,1-2-2,-1-3-1,1-3-2,-3-2 0,-2 0 1,-3 0 2,-3 0 1,-6-7 1,-5-11 1,-7-14-1,-5-11 1,-6-4 2,-3 6 4,-3 7 4,-2 6 5,-5 3 2,-2 0 1,-3 0 1,-3 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7"/>
    </inkml:context>
    <inkml:brush xml:id="br0">
      <inkml:brushProperty name="width" value="0.04443" units="cm"/>
      <inkml:brushProperty name="height" value="0.04443" units="cm"/>
      <inkml:brushProperty name="color" value="#00BFF3"/>
    </inkml:brush>
  </inkml:definitions>
  <inkml:trace contextRef="#ctx0" brushRef="#br0">32150 39995 495,'1'-13'9,"2"4"20,2 6 18,2 5 20,0 3 3,-1 5-11,-1 4-11,0 4-11,-1 2-8,0 4-3,0 3-4,0 3-4,-1 4-3,-1 5-3,0 4-2,-2 6-4,0 1-6,0 1-9,0 0-9,0 0-10,1-2-5,0-2 0,2-4-1,0-2-1,1-4 0,0-6-1,0-4 1,0-5 0,-1-4 1,0-2 2,-2-4 3,0-3 3,-2-2 1,0 0 0,-2-2 0,0 0 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5"/>
    </inkml:context>
    <inkml:brush xml:id="br0">
      <inkml:brushProperty name="width" value="0.04096" units="cm"/>
      <inkml:brushProperty name="height" value="0.04096" units="cm"/>
      <inkml:brushProperty name="color" value="#F2395B"/>
    </inkml:brush>
  </inkml:definitions>
  <inkml:trace contextRef="#ctx0" brushRef="#br0">60450 16550 537,'-158'45'-1,"34"-9"0,35-10 0,35-8-1,16-3 3,1 7 6,-1 6 6,1 7 6,1 5 4,3 7 1,3 6 2,4 7 1,4 4 0,6 3 0,7 3 0,6 4 0,7 4-1,10 6-2,10 7-1,9 6-1,7-1-2,7-5-1,6-7-2,7-5-2,8-6-1,14-3-2,11-3-2,14-2-1,13-9-3,16-12-4,15-13-2,17-12-5,14-18-4,17-21-6,15-22-6,16-22-6,16-32-8,20-40-9,18-40-9,20-41-9,-17-5-2,-49 31 9,-51 32 6,-49 31 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6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61750 16450 633,'9'-52'63,"19"-3"-12,19-3-12,19-2-12,7-3-8,-3 1-3,-3-1-4,-2 1-4,-5 2-2,-2 7-2,-3 6-1,-3 7-1,-6 5-1,-5 7 0,-7 6 0,-5 7 0,-6 0-8,-3-2-14,-3-3-14,-2-3-15,-9-2-2,-12 0 10,-13 0 10,-12 0 11,-9 0 7,-2 0 5,-3 0 5,-3 0 5,-1 3 2,4 6-1,3 7-1,3 6-1,3 1 4,3-3 9,3-3 11,4-2 8,2 2 5,4 9-3,3 10-3,3 10-3,3 5-1,3 4-4,3 3-2,4 3-3,4 4-1,6 7 0,7 6-1,6 7 0,4 5-2,4 7-4,3 6-5,3 7-3,3 5-2,3 7 0,3 6 2,4 7-1,-1 4 0,-3 3-5,-3 3-4,-2 4-3,-6-4-4,-6-9-1,-6-10-2,-6-8-3,-6-11 0,-2-8 0,-3-10 1,-3-9 0,-4-9 0,-3-5-3,-3-7 0,-2-5-3,-6-8 2,-6-5 3,-6-7 5,-6-5 3,-6-6 3,-2-3 3,-3-3 1,-3-2 2,1-6 2,6-6-1,7-6 0,6-6-1,4-13 3,4-19 5,3-18 4,3-19 5,6-16 2,9-12-2,10-13-2,10-12-2,10-7-2,13 1-3,12-1-3,13 1-3,6 1-3,0 3-3,0 3-2,0 4-2,-4 8-1,-5 17 2,-7 15 2,-5 16 2,-6 10 2,-3 7 2,-3 6 2,-2 7 3,-3 5 2,1 7 3,-1 6 4,1 7 3,-3 7 2,-2 9-1,-3 10-1,-3 10-1,-2 5 2,0 4 3,0 3 4,0 3 2,-2 6 2,-3 9-1,-3 10-1,-2 10 0,-5 10-3,-2 13-4,-3 12-3,-3 13-5,-4 6-4,-3 0-4,-3 0-5,-2 0-5,-8 1-2,-8 4-2,-10 3 0,-9 3 0,-4-8-3,4-19-4,3-18-3,3-19-4,3-16-2,3-12-4,3-13-2,4-12-2,4-15 0,6-15 5,7-15 4,6-16 5,6-8 4,6 0 4,7 0 2,6 0 5,6 1 1,6 4 2,7 3 2,6 3 1,1 6 4,-3 9 9,-3 10 8,-2 10 8,-5 14 4,-2 23 2,-3 22 1,-3 22 0,-12 12-1,-18 3-6,-19 3-4,-18 4-5,-10 1-5,0 0-2,0 0-4,0 0-3,1-2-1,4-3-1,3-3 0,3-2-1,3-8 0,3-8 1,3-10 1,4-9 0,13-15 1,26-18-2,24-19 0,26-18 0,12-10-1,0 0 0,0 0 1,0 0-1,-4 4 1,-5 10-2,-7 10-1,-5 9 0,-15 18-2,-22 29-3,-22 28-2,-21 28-2,-14 9 0,-2-9 1,-3-10 3,-3-8 1,-6 0 1,-5 14-1,-7 11 1,-5 14-1,-3 2 1,4-6-1,3-6 2,3-6-1,6-12 2,9-15 0,10-15 2,10-16 1,11-15 5,17-11 7,15-14 7,16-11 7,15-17 2,16-18-5,15-19-5,17-18-4,8-10-6,4 0-6,3 0-6,3 0-7,-4 3-4,-8 6-2,-10 7-2,-9 6-2,-9 7-3,-5 10-3,-7 10-5,-5 9-3,-11 6-2,-11 3 1,-14 3 1,-11 4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7"/>
    </inkml:context>
    <inkml:brush xml:id="br0">
      <inkml:brushProperty name="width" value="0.03297" units="cm"/>
      <inkml:brushProperty name="height" value="0.03297" units="cm"/>
      <inkml:brushProperty name="color" value="#F2395B"/>
    </inkml:brush>
  </inkml:definitions>
  <inkml:trace contextRef="#ctx0" brushRef="#br0">63500 15450 667,'-25'-24'0,"0"4"-1,0 3 0,0 3 0,1 7 7,4 14 13,3 11 14,3 14 15,7 11 2,14 14-7,11 11-8,14 14-8,8 24-5,7 38-3,6 37-3,7 38-4,8 34-6,14 31-10,11 32-8,14 31-10,-6-16-1,-21-62 4,-22-63 5,-22-62 6,-10-29-8,4 7-16,3 6-18,3 7-17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7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64400 15450 715,'-46'-47'3,"10"6"3,10 7 4,9 6 5,6 13 5,3 23 6,3 22 5,4 22 7,4 15-1,6 9-5,7 10-5,6 10-5,1-1-9,-3-9-8,-3-10-11,-2-8-9,-3-11-7,1-8-3,-1-10-4,1-9-3,1-12-4,3-11-5,3-14-5,4-11-3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7"/>
    </inkml:context>
    <inkml:brush xml:id="br0">
      <inkml:brushProperty name="width" value="0.03317" units="cm"/>
      <inkml:brushProperty name="height" value="0.03317" units="cm"/>
      <inkml:brushProperty name="color" value="#F2395B"/>
    </inkml:brush>
  </inkml:definitions>
  <inkml:trace contextRef="#ctx0" brushRef="#br0">64550 14450 663,'0'-36'11,"0"28"12,0 28 11,0 29 12,3 19 3,6 14-8,7 11-6,6 14-8,4 8-5,4 7-5,3 6-3,3 7-4,-1 4-4,-2 3-4,-3 3-5,-3 4-5,-2-1-4,0-3-8,0-3-6,0-2-6,-4-11-4,-5-15 1,-7-15 2,-5-16 0,-6-23 0,-3-27-2,-3-28-2,-2-28-1,-5-13 3,-2 3 8,-3 3 7,-3 4 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8"/>
    </inkml:context>
    <inkml:brush xml:id="br0">
      <inkml:brushProperty name="width" value="0.03808" units="cm"/>
      <inkml:brushProperty name="height" value="0.03808" units="cm"/>
      <inkml:brushProperty name="color" value="#F2395B"/>
    </inkml:brush>
  </inkml:definitions>
  <inkml:trace contextRef="#ctx0" brushRef="#br0">64350 15850 577,'-47'-50'0,"6"0"0,7 0 0,6 0 0,6 1 2,6 4 4,7 3 3,6 3 5,7 1 1,10 1-1,10-1-1,9 1-1,7 1 0,7 3-2,6 3 0,7 4-1,4 2-2,3 4-1,3 3-1,4 3-2,-1 4-1,-3 7-1,-3 6-3,-2 7-1,-5 0-1,-2-2-3,-3-3-1,-3-3-3,-4-4 1,-3-3 1,-3-3 3,-2-2 2,-6-9-2,-6-12-3,-6-13-5,-6-12-4,-4-5 0,1 3 1,-1 3 2,1 4 3,-6 19 9,-8 39 19,-10 36 17,-9 39 19,-4 18 5,4 0-8,3 0-6,3 0-8,3-8-7,3-16-4,3-15-5,4-15-5,10-17-1,19-15 1,19-15 3,19-16 2,10-15-5,4-11-13,3-14-11,3-11-13,-1-3-4,-2 10 4,-3 10 3,-3 9 4,-7 7 3,-9 7 2,-10 6 2,-8 7 2,-9 8 2,-6 14 2,-6 11 3,-6 14 1,-9 8 3,-8 7 3,-10 6 2,-9 7 2,-7 4 2,-3 3 1,-3 3 0,-2 4 2,-1-1-1,3-3 0,3-3-1,4-2-1,11-6-2,23-6-4,22-6-4,22-6-3,16-16-5,14-25-7,11-25-6,14-25-8,10-16-3,9-6-1,10-6 0,10-6 0,-11 4-1,-27 16 1,-28 15 0,-28 17 1,-15 5-1,1-3-4,-1-3-2,1-2-3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09"/>
    </inkml:context>
    <inkml:brush xml:id="br0">
      <inkml:brushProperty name="width" value="0.04552" units="cm"/>
      <inkml:brushProperty name="height" value="0.04552" units="cm"/>
      <inkml:brushProperty name="color" value="#F2395B"/>
    </inkml:brush>
  </inkml:definitions>
  <inkml:trace contextRef="#ctx0" brushRef="#br0">60900 32150 483,'-163'-24'0,"26"4"9,24 3 9,26 3 8,13 3 3,4 3-3,3 3-5,3 4-4,-1 1-3,-2 0-2,-3 0-2,-3 0-2,-6 7-2,-5 17 2,-7 15 1,-5 16 2,-3 13-1,4 14 1,3 11-1,3 14 1,6 3-1,9-2 0,10-3 0,10-3-1,8-6 1,10-5-1,10-7 2,9-5-1,6-8 1,3-5 1,3-7-1,4-5 1,8-6-1,17-3-4,15-3-2,16-2-4,10-5-3,7-2-1,6-3-1,7-3-2,4-4 0,3-3 1,3-3 2,4-2 1,-1-1 1,-3 3 3,-3 3 2,-2 4 2,-1 2 1,3 4 0,3 3-1,4 3 1,-3 1-1,-5 1 1,-7-1 0,-5 1 1,-4 2 0,0 7-1,0 6 0,0 7-1,-5 0 0,-9-2 0,-10-3-1,-8-3-1,-9-4 1,-6-3-2,-6-3 0,-6-2-1,-6-3 0,-2 1-1,-3-1 0,-3 1 0,-4 1-2,-3 3 0,-3 3-1,-2 4-2,-9 1 1,-12 0 0,-13 0 1,-12 0 1,-9 1-2,-2 4-5,-3 3-4,-3 3-6,-4-1-3,-3-2-2,-3-3-2,-2-3-2,-5-4-4,-2-3-3,-3-3-5,-3-2-4,-2-9-2,0-12 4,0-13 1,0-12 3,7-9 3,17-2 5,15-3 3,16-3 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11"/>
    </inkml:context>
    <inkml:brush xml:id="br0">
      <inkml:brushProperty name="width" value="0.03986" units="cm"/>
      <inkml:brushProperty name="height" value="0.03986" units="cm"/>
      <inkml:brushProperty name="color" value="#F2395B"/>
    </inkml:brush>
  </inkml:definitions>
  <inkml:trace contextRef="#ctx0" brushRef="#br0">62300 34100 551,'3'139'83,"6"-22"-21,7-22-21,6-21-21,1-17-11,-3-8-3,-3-10-2,-2-9-3,-1-7-1,3-3-2,3-3 0,4-2 0,1-8-1,0-8-1,0-10-1,0-9 0,4-12 0,10-11-2,10-14 1,9-11-2,2-4 1,-2 6 1,-3 7 1,-3 6 1,-6 7 1,-5 10 0,-7 10 1,-5 9 1,-6 15 1,-3 22-2,-3 22-1,-2 23 0,-11 10 0,-15 0 2,-15 0 1,-16 0 1,-8-2 0,0-3 1,0-3 0,0-2 0,1-6 0,4-6 1,3-6 2,3-6 2,4-6-1,7-2 1,6-3 0,7-3 1,8-6-2,14-5 1,11-7-2,14-5 0,7-9-1,3-9 0,3-10 0,4-8-1,2-4 0,4 3-2,3 3-1,3 4-1,-1 2-1,-2 4-1,-3 3-1,-3 3-1,-6-1-1,-5-2-2,-7-3-2,-5-3-2,-6-6-4,-3-5-7,-3-7-5,-2-5-7,-8-4 0,-8 0 6,-10 0 5,-9 0 5,-7-4 3,-3-5 0,-3-7 2,-2-5-1,-1-1 3,3 6 2,3 7 3,4 6 3,2 7 3,4 10 5,3 10 4,3 9 5,3 10 3,3 14 4,3 11 4,4 14 3,1 7 2,0 3 0,0 3 0,0 4-1,-2 2-2,-3 4-2,-3 3-5,-2 3-2,-1 1-3,3 1-3,3-1-2,4 1-2,-1-1-2,-3 1-1,-3-1-3,-2 1-1,-1-4-1,3-6 0,3-6-1,4-6 1,7-7-4,13-6-6,12-6-7,13-6-7,9-7 1,6-6 4,7-6 7,6-6 5,-1-2 3,-5 3 3,-7 3 0,-5 4 3,-8 1 0,-5 0 0,-7 0 1,-5 0 1,-11 0-4,-11 0-5,-14 0-5,-11 0-7,-11-2-1,-5-3 2,-7-3 2,-5-2 1,-8-6 1,-5-6-2,-7-6-1,-5-6-2,-4-4 0,0 1 3,0-1 3,0 1 3,-2 2 1,-3 7 3,-3 6 1,-2 7 1,2 4 3,9 3 2,10 3 2,10 4 3,5 8 3,4 17 7,3 15 7,3 16 5,4 10 5,7 7 2,6 6 3,7 7 3,4 2-1,3 1-3,3-1-2,4 1-4,2-1-3,4 1-4,3-1-3,3 1-4,7-4-2,14-6-1,11-6 0,14-6 0,10-7-2,9-6-3,10-6-4,10-6-4,11-9-4,17-8-8,15-10-7,16-9-7,15-21-7,16-31-7,15-31-6,17-31-7,-9-15 0,-31 4 6,-31 3 7,-31 3 6,-20 4 4,-5 7-1,-7 6 1,-5 7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13"/>
    </inkml:context>
    <inkml:brush xml:id="br0">
      <inkml:brushProperty name="width" value="0.03908" units="cm"/>
      <inkml:brushProperty name="height" value="0.03908" units="cm"/>
      <inkml:brushProperty name="color" value="#F2395B"/>
    </inkml:brush>
  </inkml:definitions>
  <inkml:trace contextRef="#ctx0" brushRef="#br0">64550 34200 562,'-41'21'7,"19"-5"13,19-7 13,19-5 13,15-6 2,13-3-9,12-3-9,13-2-10,4-3-4,-3 1-3,-3-1-2,-2 1-2,-6-1-3,-6 1-4,-6-1-5,-6 1-3,-4-1-6,1 1-5,-1-1-5,1 1-5,-7-4-3,-12-6-1,-13-6 1,-12-6-2,-12-4 4,-8 1 5,-10-1 5,-9 1 5,-2-1 4,6 1 2,7-1 2,6 1 1,1 1 1,-3 3 0,-3 3 1,-2 4 0,0 8 7,7 17 12,6 15 13,7 16 13,4 10 4,3 7-3,3 6-3,4 7-4,4 2-4,6 1-4,7-1-3,6 1-5,6 5-2,6 14-2,7 11-2,6 14-1,-1 0-3,-5-8-3,-7-10-3,-5-9-3,-4-1-2,0 10-4,0 10-4,0 9-2,-2 1-3,-3-6-1,-3-6-2,-2-6-2,-5-9-1,-2-8 0,-3-10 0,-3-9-1,-7-10 1,-9-9 0,-10-10 0,-8-8 0,-8-18 1,-2-25-1,-3-25 0,-3-25 1,1-18 0,6-8 0,7-10 2,6-9 1,4 2 1,4 17 1,3 15 1,3 16 1,3 12 3,3 9 2,3 10 2,4 10 3,5-3 1,10-11 0,10-14-1,9-11 1,1-1 0,-6 13 0,-6 12 0,-6 13 0,-4 4 0,1-3-1,-1-3 1,1-2-1,1-3 0,3 1 0,3-1-1,4 1 0,1-1 0,0 1 1,0-1 1,0 1 2,0-1-1,0 1 1,0-1 0,0 1 1,0 1 0,0 3 1,0 3 3,0 4 1,-2-1 1,-3-3-1,-3-3 1,-2-2-1,-1-1 1,3 3 2,3 3 0,4 4 2,1 1 0,0 0-1,0 0-1,0 0-1,0 0-1,0 0 1,0 0 2,0 0 0,1 1 1,4 4 1,3 3 1,3 3 0,1 9 0,1 16-3,-1 15-3,1 17-3,-6 10-2,-8 6-2,-10 7-2,-9 6-2,-9 7-2,-5 10-1,-7 10-2,-5 9-1,-4-4-1,0-15 1,0-15 1,0-16 1,0-12 1,0-5-1,0-7 1,0-5 0,4-14 0,10-18 2,10-19 2,9-18 0,6-6 3,3 10 0,3 10 2,4 9 2,1 6 0,0 3-1,0 3 0,0 4-2,-2 4 0,-3 6 0,-3 7 0,-2 6-1,-6 6 1,-6 6 0,-6 7 0,-6 6 1,-4 3-1,1 0 0,-1 0 0,1 0 0,5-13 1,14-24 3,11-26 2,14-24 3,7-12 1,3 4-4,3 3-1,4 3-4,-1 6-1,-3 9-3,-3 10-1,-2 10-2,-8 16-2,-8 26 1,-10 24-2,-9 26 0,-10 10-1,-9-3-1,-10-3-2,-8-2-1,-6-6-1,1-6 3,-1-6 2,1-6 1,1-6 1,3-2 1,3-3 1,4-3-1,1-4 2,0-3 0,0-3 0,0-2 1,0-5 0,0-2-1,0-3 0,0-3 0,7-13 3,17-22 6,15-22 6,16-21 7,12-10 1,9 3-3,10 3-4,10 4-3,-1 2-5,-9 4-6,-10 3-5,-8 3-5,-6 3-5,1 3-5,-1 3-4,1 4-4,-4-1-5,-6-3-6,-6-3-6,-6-2-6,-9 0 2,-8 7 10,-10 6 9,-9 7 9,-4 0 7,4-2 3,3-3 3,3-3 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13"/>
    </inkml:context>
    <inkml:brush xml:id="br0">
      <inkml:brushProperty name="width" value="0.03846" units="cm"/>
      <inkml:brushProperty name="height" value="0.03846" units="cm"/>
      <inkml:brushProperty name="color" value="#F2395B"/>
    </inkml:brush>
  </inkml:definitions>
  <inkml:trace contextRef="#ctx0" brushRef="#br0">66250 34300 572,'-69'-21'5,"13"10"10,12 10 11,13 9 11,9 9 4,6 9-2,7 10 0,6 10-2,4 11-3,4 17-2,3 15-4,3 16-3,4 13-3,7 14-4,6 11-4,7 14-4,4 14-4,3 20-8,3 18-5,4 20-7,2 3-2,4-8 3,3-10 2,3-9 3,-2-21-3,-6-31-8,-6-31-10,-6-31-8,-6-23-7,-2-11-6,-3-14-5,-3-11-6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7"/>
    </inkml:context>
    <inkml:brush xml:id="br0">
      <inkml:brushProperty name="width" value="0.03961" units="cm"/>
      <inkml:brushProperty name="height" value="0.03961" units="cm"/>
      <inkml:brushProperty name="color" value="#00BFF3"/>
    </inkml:brush>
  </inkml:definitions>
  <inkml:trace contextRef="#ctx0" brushRef="#br0">31827 41728 555,'-6'-12'39,"2"6"2,4 8 3,3 6 3,1 6-1,1 2-8,1 3-7,2 3-6,0 1-4,0 1-2,-1-1 0,1 1-1,-1-2-3,0-1-2,-2-3-3,0-1-3,-1-2-2,0-1-1,-1 0-2,1-2-1,2-3-5,4-6-8,4-6-8,3-6-8,4-6-4,1-7 0,3-7-1,1-7 0,1-2-1,-3 4 0,-2 2-2,-1 3 0,-2 3 1,-1 3 4,-1 3 3,0 3 3,-3 2 3,-3 2 2,-3 3 1,-2 1 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13"/>
    </inkml:context>
    <inkml:brush xml:id="br0">
      <inkml:brushProperty name="width" value="0.03049" units="cm"/>
      <inkml:brushProperty name="height" value="0.03049" units="cm"/>
      <inkml:brushProperty name="color" value="#F2395B"/>
    </inkml:brush>
  </inkml:definitions>
  <inkml:trace contextRef="#ctx0" brushRef="#br0">67450 34000 721,'-47'3'3,"6"6"7,7 7 6,6 6 6,6 10 6,6 17 4,7 15 4,6 16 3,4 5-1,4-2-11,3-3-9,3-3-9,3-4-9,3-3-6,3-3-7,4-2-7,-1-15-10,-3-25-12,-3-25-13,-2-25-12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13"/>
    </inkml:context>
    <inkml:brush xml:id="br0">
      <inkml:brushProperty name="width" value="0.04689" units="cm"/>
      <inkml:brushProperty name="height" value="0.04689" units="cm"/>
      <inkml:brushProperty name="color" value="#F2395B"/>
    </inkml:brush>
  </inkml:definitions>
  <inkml:trace contextRef="#ctx0" brushRef="#br0">67200 32600 469,'-2'-43'1,"-3"17"5,-3 15 3,-2 16 4,-1 10 5,3 7 6,3 6 7,4 7 7,4 19 4,6 35 2,7 35 3,6 34 1,7 15-2,10-3-9,10-3-8,9-2-7,2-1-6,-2 3 0,-3 3-1,-3 4-2,-2 7-2,0 13-7,0 12-4,0 13-6,0-2-7,0-16-8,0-15-8,0-15-9,-4-20-5,-5-21-3,-7-22-3,-5-22-2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6:14"/>
    </inkml:context>
    <inkml:brush xml:id="br0">
      <inkml:brushProperty name="width" value="0.05207" units="cm"/>
      <inkml:brushProperty name="height" value="0.05207" units="cm"/>
      <inkml:brushProperty name="color" value="#F2395B"/>
    </inkml:brush>
  </inkml:definitions>
  <inkml:trace contextRef="#ctx0" brushRef="#br0">67250 34200 422,'-13'-46'26,"26"10"7,24 10 7,26 9 7,12 9-3,0 9-13,0 10-13,0 10-12,-2 2-8,-3-3 1,-3-3 0,-2-2-1,-5-6-1,-2-6-6,-3-6-4,-3-6-4,-4-13-2,-3-19 0,-3-18 1,-2-19 0,-8-13-1,-8-6-1,-10-6-3,-9-6-3,-5 2 3,0 14 5,0 11 5,0 14 6,0 16 9,0 22 11,0 22 11,0 23 12,-2 14 5,-3 10-1,-3 10-2,-2 9-1,-1 4-1,3 1-2,3-1-1,4 1-2,1-4-4,0-6-4,0-6-6,0-6-5,4-9-4,10-8-4,10-10-2,9-9-4,7-7-3,7-3-5,6-3-3,7-2-6,4-5 1,3-2 2,3-3 4,4-3 3,-3 1 3,-5 6 3,-7 7 4,-5 6 2,-8 7 1,-5 10-1,-7 10-1,-5 9-2,-8 10 0,-5 14 0,-7 11 0,-5 14-1,-11 3 0,-11-2-2,-14-3-1,-11-3-1,-7-7-1,0-9 3,0-10 2,0-8 2,1-8 2,4-2 1,3-3 1,3-3 1,9-12 2,16-18 3,15-19 1,17-18 3,8-4 0,4 13-2,3 12-2,3 13-3,1 9-1,1 6-3,-1 7-1,1 6-1,-6 6-3,-8 6-1,-10 7-3,-9 6-2,-10 3 0,-9 0 1,-10 0 2,-8 0 0,-9 4 1,-6 10 1,-6 10 0,-6 9 0,-4 4 1,1 1 2,-1-1 1,1 1 1,2-3 3,7-2 3,6-3 5,7-3 2,29-27 4,53-50 2,53-50 3,54-50 3,36-35-3,23-18-12,22-19-9,22-18-12,13-7-5,7 6-3,6 7-2,7 6-2,4 10-4,3 17-8,3 15-6,4 16-6,-29 21-1,-59 29 9,-60 28 7,-58 28 8,-33 12-1,-2-3-12,-3-3-10,-3-2-11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5"/>
    </inkml:context>
    <inkml:brush xml:id="br0">
      <inkml:brushProperty name="width" value="0.0557" units="cm"/>
      <inkml:brushProperty name="height" value="0.0557" units="cm"/>
      <inkml:brushProperty name="color" value="#F2395B"/>
    </inkml:brush>
  </inkml:definitions>
  <inkml:trace contextRef="#ctx0" brushRef="#br0">85900 15650 394,'-69'-44'30,"13"13"-3,12 12-2,13 13-1,1 7-1,-9 4 0,-10 3 0,-8 3 1,-11 9-2,-8 16-3,-10 15-3,-9 17-3,-5 17-2,0 23 2,0 22-1,0 22 2,1 18 0,4 16-1,3 15 0,3 17-1,7-3 0,14-18 1,11-19 0,14-18 2,8-18-1,7-16-1,6-15-1,7-15-2,5-15-2,7-12-1,6-13-2,7-12-2,13-15-3,22-15-4,22-15-4,23-16-5,22-23-4,26-27-3,24-28-4,26-28-3,5-18-3,-11-6 0,-14-6-1,-11-6-1,-15 2 1,-16 14 5,-15 11 3,-15 14 4,-17 14 5,-15 20 8,-15 18 6,-16 20 8,-13 16 10,-9 16 14,-10 15 12,-8 17 13,-8 8 3,-2 4-11,-3 3-9,-3 3-11,-4 12-5,-3 22-4,-3 22-2,-2 23-3,-1 10-3,3 0-1,3 0-2,4 0-2,4-4-2,6-5-2,7-7 0,6-5-2,4-9-3,4-9-1,3-10-2,3-8-2,14-14-3,25-15-4,25-15-3,25-16-4,10-21-1,-2-24 0,-3-26 1,-3-24 0,-6-15 2,-5-3 1,-7-3 1,-5-2 2,-8-3 2,-5 1 3,-7-1 3,-5 1 2,-11-3 4,-11-2 3,-14-3 4,-11-3 3,-9 1 2,-3 6 1,-3 7 0,-2 6 1,-8 9-2,-8 13-2,-10 12-2,-9 13-4,-7 10-2,-3 10-7,-3 10-4,-2 9-5,-6 7-5,-6 7-5,-6 6-5,-6 7-4,-2 10-2,3 16 0,3 15-1,4 17 1,7 2 1,13-9 0,12-10 0,13-8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6"/>
    </inkml:context>
    <inkml:brush xml:id="br0">
      <inkml:brushProperty name="width" value="0.04123" units="cm"/>
      <inkml:brushProperty name="height" value="0.04123" units="cm"/>
      <inkml:brushProperty name="color" value="#F2395B"/>
    </inkml:brush>
  </inkml:definitions>
  <inkml:trace contextRef="#ctx0" brushRef="#br0">87750 17400 533,'114'0'52,"-22"0"-12,-22 0-12,-21 0-12,-7 1-2,9 4 7,10 3 8,10 3 7,-1 3 2,-9 3-3,-10 3-4,-8 4-3,-11 4-3,-8 6-3,-10 7-2,-9 6-2,-12 9-7,-11 13-8,-14 12-11,-11 13-8,-12 2-5,-9-5 1,-10-7 0,-8-5 0,-8-8 3,-2-5 2,-3-7 2,-3-5 4,4-8 1,13-5 1,12-7-1,13-5 1,9-6 6,6-3 12,7-3 12,6-2 12,12-5 1,19-2-8,19-3-8,19-3-9,18-6-5,19-5-3,19-7-2,19-5-2,10-6-8,4-3-9,3-3-12,3-2-10,1-5-6,1-2-2,-1-3-2,1-3-2,-15 1 2,-28 6 4,-28 7 3,-27 6 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6"/>
    </inkml:context>
    <inkml:brush xml:id="br0">
      <inkml:brushProperty name="width" value="0.03783" units="cm"/>
      <inkml:brushProperty name="height" value="0.03783" units="cm"/>
      <inkml:brushProperty name="color" value="#F2395B"/>
    </inkml:brush>
  </inkml:definitions>
  <inkml:trace contextRef="#ctx0" brushRef="#br0">90050 15650 581,'46'-44'30,"-5"13"-7,-7 12-9,-5 13-7,2 6 2,13 0 15,12 0 14,13 0 13,6 4 4,0 10-6,0 10-7,0 9-7,-4 4-9,-5 1-12,-7-1-12,-5 1-13,-11 5-9,-11 14-10,-14 11-9,-11 14-9,-11 2 0,-5-6 7,-7-6 7,-5-6 7,-4-7 2,0-6-5,0-6-6,0-6-5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6"/>
    </inkml:context>
    <inkml:brush xml:id="br0">
      <inkml:brushProperty name="width" value="0.03736" units="cm"/>
      <inkml:brushProperty name="height" value="0.03736" units="cm"/>
      <inkml:brushProperty name="color" value="#F2395B"/>
    </inkml:brush>
  </inkml:definitions>
  <inkml:trace contextRef="#ctx0" brushRef="#br0">89650 17650 588,'-33'21'12,"34"-5"23,35-7 23,35-5 23,30-11 3,29-11-20,28-14-19,28-11-20,12-6-17,-3 4-18,-3 3-17,-2 3-16,-20 4-12,-34 7-5,-35 6-6,-33 7-5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6"/>
    </inkml:context>
    <inkml:brush xml:id="br0">
      <inkml:brushProperty name="width" value="0.03752" units="cm"/>
      <inkml:brushProperty name="height" value="0.03752" units="cm"/>
      <inkml:brushProperty name="color" value="#F2395B"/>
    </inkml:brush>
  </inkml:definitions>
  <inkml:trace contextRef="#ctx0" brushRef="#br0">92100 15300 586,'75'-113'27,"0"26"6,0 24 7,0 26 7,9 13 1,19 4-4,19 3-3,19 3-3,5 1-5,-5 1-8,-7-1-5,-5 1-7,-11 1-9,-11 3-7,-14 3-10,-11 4-9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8"/>
    </inkml:context>
    <inkml:brush xml:id="br0">
      <inkml:brushProperty name="width" value="0.05313" units="cm"/>
      <inkml:brushProperty name="height" value="0.05313" units="cm"/>
      <inkml:brushProperty name="color" value="#F2395B"/>
    </inkml:brush>
  </inkml:definitions>
  <inkml:trace contextRef="#ctx0" brushRef="#br0">93200 14050 414,'-24'-50'0,"4"0"0,3 0 0,3 0 0,-1 25 12,-2 50 25,-3 50 25,-3 50 25,-7 31 4,-9 13-19,-10 12-17,-8 13-17,-6 1-12,1-9-4,-1-10-6,1-8-3,4-18-5,9-25-4,10-25-4,10-25-4,7-15-4,6-2-1,7-3-3,6-3-1,1-2-2,-3 0 1,-3 0 0,-2 0 1,13-8-3,31-16-3,32-15-5,31-15-4,15-17-2,1-15 1,-1-15 2,1-16 2,-6-10 1,-8-3 2,-10-3 2,-9-2 2,-13 2 2,-16 9 2,-15 10 3,-15 10 2,-11 7 2,-2 6 2,-3 7 1,-3 6 3,-6 4 4,-5 4 6,-7 3 8,-5 3 6,-8 1 5,-5 1 1,-7-1 3,-5 1 1,-3 5 0,4 14-4,3 11-2,3 14-3,1 10-1,1 9-3,-1 10 0,1 10-2,2 7-1,7 6 0,6 7-2,7 6-1,4 9-1,3 13 0,3 12 0,4 13-1,2 7-3,4 4-6,3 3-8,3 3-5,-1-5-7,-2-12-4,-3-13-6,-3-12-4,-2-15-4,0-15 0,0-15-1,0-16-1,-5-15 1,-9-11 4,-10-14 3,-8-11 4,-9-9 2,-6-3 2,-6-3 0,-6-2 2,-2-8 4,3-8 5,3-10 7,4-9 5,4-5 6,6 0 3,7 0 6,6 0 4,7-5 1,10-9 0,10-10-2,9-8-2,12-11 1,16-8 2,15-10 1,17-9 3,11-7-4,10-3-7,10-3-7,9-2-7,6 0-7,3 7-7,3 6-6,4 7-8,-3 5-3,-5 7 1,-7 6 0,-5 7 1,-8 7 1,-5 9 1,-7 10 1,-5 10 1,-6 5 5,-3 4 9,-3 3 8,-2 3 8,0 4 6,7 7 5,6 6 5,7 7 4,0 2 3,-2 1 0,-3-1 0,-3 1 2,-7 1-2,-9 3-1,-10 3-1,-8 4-2,-17 13-4,-21 26-9,-22 24-8,-22 26-9,-21 10-3,-18-3 1,-19-3 2,-18-2 1,-9-5-4,4-2-8,3-3-10,3-3-9,9-6 0,16-5 6,15-7 7,17-5 6,11-8 5,10-5 1,10-7 2,9-5 3,17-9 3,25-9 6,25-10 7,25-8 6,15-12 1,7-12-4,6-13-4,7-12-4,-3-9-2,-8-2-4,-10-3-2,-9-3-3,-7-2-2,-3 0-1,-3 0 0,-2 0-1,-9-4-1,-12-5-4,-13-7-2,-12-5-3,-12-4-1,-8 0 3,-10 0 2,-9 0 3,-7 4 2,-3 10 1,-3 10 2,-2 9 1,-5 9 5,-2 9 9,-3 10 8,-3 10 8,-1 7 7,4 6 2,3 7 4,3 6 2,-1 10 1,-2 17-3,-3 15-4,-3 16-2,-4 13-3,-3 14-4,-3 11-2,-2 14-4,2 5-1,9 1 1,10-1 0,10 1 1,7-4-1,6-6-3,7-6-2,6-6-3,9-2-2,13 3-3,12 3-2,13 4-2,9-3-4,6-5-3,7-7-4,6-5-3,3-8-3,0-5-1,0-7-2,0-5-2,-5-8-2,-9-5-4,-10-7-4,-8-5-3,-11-3 0,-8 4 2,-10 3 4,-9 3 3,-13 3 4,-16 3 2,-15 3 5,-15 4 3,-15-1 1,-12-3 2,-13-3-1,-12-2 2,-4-6 2,7-6 5,6-6 6,7-6 5,5-4 5,7 1 5,6-1 4,7 1 5,15 1 3,25 3 5,25 3 3,25 4 4,21 1-3,20 0-9,18 0-10,20 0-9,8 1-5,1 4-1,-1 3-1,1 3-1,-6-1-5,-8-2-9,-10-3-9,-9-3-9,-7-4-7,-3-3-2,-3-3-5,-2-2-3,-8-5 1,-8-2 5,-10-3 4,-9-3 5,-5-6 3,0-5 1,0-7 1,0-5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9"/>
    </inkml:context>
    <inkml:brush xml:id="br0">
      <inkml:brushProperty name="width" value="0.05773" units="cm"/>
      <inkml:brushProperty name="height" value="0.05773" units="cm"/>
      <inkml:brushProperty name="color" value="#F2395B"/>
    </inkml:brush>
  </inkml:definitions>
  <inkml:trace contextRef="#ctx0" brushRef="#br0">96600 14800 381,'23'-50'3,"-3"0"8,-3 0 6,-2 0 8,-6 20 6,-6 41 8,-6 40 6,-6 42 8,-15 22-3,-21 7-11,-22 6-10,-22 7-12,-7-4-7,10-12-6,10-13-4,9-12-5,4-9-5,1-2-7,-1-3-6,1-3-6,12-10-3,25-16 1,25-15 1,25-15 1,15-11 5,7-2 8,6-3 9,7-3 8,0-1 6,-2 4 4,-3 3 3,-3 3 3,-6 4 1,-5 7 0,-7 6-1,-5 7-2,-8 7 0,-5 9 0,-7 10 0,-5 10 0,-11 7-2,-11 6-3,-14 7-3,-11 6-4,-7-1-3,0-5-2,0-7-4,0-5-3,3-11-2,6-11-3,7-14-1,6-11-3,10-14 0,17-11 2,15-14 1,16-11 2,20-18 2,25-22 3,25-22 3,25-21 4,18-15 1,14-6 1,11-6 1,14-6 0,-6 4 1,-21 16 0,-22 15 0,-22 17 1,-18 8-1,-11 4-1,-14 3-2,-11 3-1,-14 4-2,-11 7-2,-14 6 0,-11 7-2,-14 2-1,-11 1 2,-14-1 0,-11 1 1,-7 2 1,0 7 1,0 6 1,0 7 1,0 0 2,0-2 4,0-3 2,0-3 2,1-1 4,4 4 3,3 3 3,3 3 3,3 6 5,3 9 6,3 10 5,4 10 7,2 21 0,4 34-7,3 35-6,3 35-7,3 25-4,3 20-2,3 18-2,4 20-2,2-6-3,4-28-2,3-28-3,3-27-3,7-19-2,14-5-1,11-7-3,14-5-2,10-14-2,9-18-6,10-19-4,10-18-5,7-18-5,6-16-7,7-15-4,6-15-7,3-17-2,0-15 1,0-15 1,0-16 1,-11-2-1,-22 13-1,-22 12-2,-21 13-1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8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30750 43266 581,'-26'-1'48,"10"-1"0,12 0-2,11-1-1,6-1-3,3 2-5,3 0-6,3 2-5,1 0-5,-1 0-1,-1 0-2,-1 0-2,-1 3-4,-1 6-5,0 5-5,-2 7-6,-3 3-2,-5 1-1,-4 1 1,-6 1-2,-2-1 0,-2 0-2,0-1-2,-1-1-2,-2-2-1,0-3-1,-1-3 0,-1-2-2,-1-3 0,2-3 1,1-1 0,1-2 0,-2-3 0,0-4-2,-3-4-1,-2-3-3,1-5 1,1-4 0,2-3 2,2-5 0,3 0 4,1 3 4,2 3 4,2 3 6,1 2 3,0 1 6,0 1 4,0 0 5,0 6 8,0 7 13,0 7 11,0 9 13,0 3 0,2 1-14,0 0-13,2-1-14,-1 2-7,-1 1-4,0 3-3,-2 1-3,0 1-7,0 1-7,0-1-9,0 1-8,0-2-6,0-1-7,0-3-5,0-1-6,1-4-2,2-3 5,2-4 3,2-4 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9"/>
    </inkml:context>
    <inkml:brush xml:id="br0">
      <inkml:brushProperty name="width" value="0.04835" units="cm"/>
      <inkml:brushProperty name="height" value="0.04835" units="cm"/>
      <inkml:brushProperty name="color" value="#F2395B"/>
    </inkml:brush>
  </inkml:definitions>
  <inkml:trace contextRef="#ctx0" brushRef="#br0">99600 13300 455,'4'-44'35,"10"13"4,10 12 2,9 13 3,10 4 2,14-3-1,11-3-1,14-2 0,10 0-3,9 7-4,10 6-3,10 7-5,2 4-4,-3 3-6,-3 3-6,-2 4-5,-11 2-8,-15 4-6,-15 3-9,-16 3-8,-15 6-8,-11 9-10,-14 10-9,-11 10-9,-14 2-2,-11-3 8,-14-3 7,-11-2 7,-6-8 5,4-8 0,3-10 1,3-9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49"/>
    </inkml:context>
    <inkml:brush xml:id="br0">
      <inkml:brushProperty name="width" value="0.04838" units="cm"/>
      <inkml:brushProperty name="height" value="0.04838" units="cm"/>
      <inkml:brushProperty name="color" value="#F2395B"/>
    </inkml:brush>
  </inkml:definitions>
  <inkml:trace contextRef="#ctx0" brushRef="#br0">99400 14850 454,'-25'21'0,"0"-5"0,0-7 0,0-5 0,9-8 4,19-5 8,19-7 9,19-5 7,18-9 6,19-9 3,19-10 4,19-8 3,7-3-2,-3 7-6,-3 6-6,-2 7-6,-9 7-6,-12 9-3,-13 10-3,-12 10-4,-19 18-5,-25 28-4,-25 28-4,-25 29-5,-18 7-2,-8-12-1,-10-13-2,-9-12 1,-9-7-2,-5 1 2,-7-1-1,-5 1 1,2-6 2,13-8 2,12-10 4,13-9 2,27-12 1,45-11-1,43-14 0,45-11-2,14-6 0,-11 4 2,-14 3 2,-11 3 1,-11 1 2,-5 1 1,-7-1 3,-5 1 1,-20 12 2,-31 25 2,-31 25 3,-31 25 3,-18 7-1,-3-8-2,-3-10-1,-2-9-4,2-5 0,9 0-1,10 0 0,10 0-1,18-4 0,28-5 0,28-7 1,29-5-1,18-9-1,9-9 0,10-10 0,10-8-2,2-6 1,-3 1-1,-3-1 0,-2 1 1,-9-1-4,-12 1-5,-13-1-5,-12 1-6,-16 5-2,-19 14 3,-18 11 0,-19 14 3,-18 8 1,-15 7 2,-15 6 3,-16 7 1,-16 7 0,-16 9 0,-15 10 0,-15 10-1,-11 4 1,-2 0 2,-3 0 2,-3 0 2,7-4 3,19-5 2,19-7 4,19-5 3,32-12 3,47-16 3,47-15 5,48-15 3,38-21 0,31-25-1,32-25-3,31-25-3,13-10-2,-2 7-2,-3 6-3,-3 7-2,-9 7-3,-11 9-5,-14 10-3,-11 10-5,-11 7-5,-5 6-5,-7 7-5,-5 6-6,-14 4-1,-18 4 1,-19 3 1,-18 3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50"/>
    </inkml:context>
    <inkml:brush xml:id="br0">
      <inkml:brushProperty name="width" value="0.0489" units="cm"/>
      <inkml:brushProperty name="height" value="0.0489" units="cm"/>
      <inkml:brushProperty name="color" value="#F2395B"/>
    </inkml:brush>
  </inkml:definitions>
  <inkml:trace contextRef="#ctx0" brushRef="#br0">100650 15900 449,'-66'-16'49,"19"19"3,19 19 4,19 19 4,13 23-1,10 28-5,10 28-7,9 29-5,4 29-5,1 31-6,-1 32-5,1 31-5,-3 35-7,-2 42-11,-3 40-11,-3 41-10,-4 34-11,-3 28-12,-3 28-12,-2 29-13,-5-28 0,-2-80 9,-3-82 9,-3-80 9,-1-56 6,4-28-1,3-28 0,3-27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56"/>
    </inkml:context>
    <inkml:brush xml:id="br0">
      <inkml:brushProperty name="width" value="0.05301" units="cm"/>
      <inkml:brushProperty name="height" value="0.05301" units="cm"/>
      <inkml:brushProperty name="color" value="#F2395B"/>
    </inkml:brush>
  </inkml:definitions>
  <inkml:trace contextRef="#ctx0" brushRef="#br0">85600 23050 415,'-24'-50'2,"4"0"7,3 0 6,3 0 6,3 9 3,3 19 2,3 19 1,4 19 3,2 12-3,4 6-6,3 7-5,3 6-6,-1 6-4,-2 6-3,-3 7-3,-3 6-2,-2 3-3,0 0 2,0 0-1,0 0 2,0-2-1,0-3 1,0-3 0,0-2 0,0-5-1,0-2 0,0-3-1,0-3-2,0-4 0,0-3-1,0-3 0,0-2-1,6-19-5,13-30-9,12-32-10,13-30-10,2-20 0,-5-6 8,-7-6 8,-5-6 8,-6-4 6,-3 1 3,-3-1 2,-2 1 3,-3 4 2,1 9 0,-1 10 0,1 10 2,1 4 1,3 0 3,3 0 3,4 0 3,1 4 2,0 10 0,0 10 1,0 9 0,-2 7 2,-3 7 1,-3 6 1,-2 7 1,-1 5 1,3 7-2,3 6-2,4 7-1,2 5-2,4 7-1,3 6-2,3 7-2,-1 5 0,-2 7-1,-3 6 0,-3 7 0,-6 4 0,-5 3 0,-7 3 0,-5 4 0,-4 2-1,0 4-2,0 3-3,0 3-2,-7 1-2,-11 1 0,-14-1-1,-11 1-1,-9-3 1,-3-2 1,-3-3 1,-2-3 1,2-10 0,9-16-4,10-15-3,10-15-3,4-12-1,0-6 2,0-6 0,0-6 1,3-12 0,6-15 0,7-15 0,6-16 0,7-8 1,10 0 0,10 0 1,9 0 2,4 3 0,1 6 2,-1 7 1,1 6 2,-3 7 1,-2 10 3,-3 10 1,-3 9 3,-6 9 0,-5 9-1,-7 10-1,-5 10 0,-6 8-2,-3 10 0,-3 10 0,-2 9-1,-11 10-1,-15 14-1,-15 11-1,-16 14-1,-7 5-2,4 1-2,3-1-1,3 1-2,-1-3 0,-2-2 1,-3-3 2,-3-3 0,-2-4 2,0-3 1,0-3 2,0-2 2,3-8 1,6-8 2,7-10 1,6-9 1,6-12 2,6-11 1,7-14 2,6-11 1,9-14 2,13-11 1,12-14 2,13-11 0,13-14-2,17-11-4,15-14-5,16-11-5,7-4-3,1 6 1,-1 7-1,1 6 0,-4 9 1,-6 13 1,-6 12 1,-6 13 2,-7 9 1,-6 6 0,-6 7 1,-6 6 2,-7 7 1,-6 10 6,-6 10 4,-6 9 5,-6 9 1,-2 9-5,-3 10-5,-3 10-3,-2 5-4,0 4 0,0 3-1,0 3-2,1-1 0,4-2-3,3-3-2,3-3-1,3-6-3,3-5-2,3-7-3,4-5-2,2-9-3,4-9-1,3-10-1,3-8-2,3-11-1,3-8 0,3-10 0,4-9-1,2-12 1,4-11 0,3-14 0,3-11 1,-1-9 2,-2-3 3,-3-3 3,-3-2 4,-4-1 2,-3 3 3,-3 3 2,-2 4 4,-8 5 1,-8 10 1,-10 10 1,-9 9 0,-10 10 5,-9 14 8,-10 11 7,-8 14 8,-11 11 0,-8 14-7,-10 11-7,-9 14-8,-9 11-3,-5 14-1,-7 11-2,-5 14 0,-6 2-3,-3-6-3,-3-6-4,-2-6-3,-1-7-3,3-6 1,3-6-1,4-6-1,4-7 2,6-6-1,7-6 2,6-6 1,4-7 0,4-6 1,3-6 0,3-6 1,4-6 0,7-2 2,6-3 1,7-3 1,4-2 2,3 0 2,3 0 1,4 0 1,1 1 8,0 4 13,0 3 13,0 3 12,10 6 4,23 9-9,22 10-8,22 10-8,13 2-5,7-3-5,6-3-2,7-2-4,7-3-4,9 1-3,10-1-2,10 1-5,11-3-2,17-2-4,15-3-5,16-3-3,12-4-5,9-3-7,10-3-6,10-2-6,10-5-5,13-2-5,12-3-3,13-3-5,-7-4 2,-24-3 7,-26-3 8,-24-2 6,-29-3 5,-31 1 0,-31-1 1,-31 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58"/>
    </inkml:context>
    <inkml:brush xml:id="br0">
      <inkml:brushProperty name="width" value="0.0454" units="cm"/>
      <inkml:brushProperty name="height" value="0.0454" units="cm"/>
      <inkml:brushProperty name="color" value="#F2395B"/>
    </inkml:brush>
  </inkml:definitions>
  <inkml:trace contextRef="#ctx0" brushRef="#br0">91550 22550 484,'3'-57'5,"6"-11"10,7-14 10,6-11 10,3 3 1,0 23-7,0 22-7,0 22-7,15-1-2,32-21 4,31-22 4,32-22 4,18-7 1,6 10-1,7 10-1,6 9-2,-1 12-1,-5 16-2,-7 15-2,-5 17-1,-12 10-3,-16 6 0,-15 7-1,-15 6-1,-14 6-2,-8 6-1,-10 7-1,-9 6-2,-10 4 0,-9 4-2,-10 3-2,-8 3 0,-8 4-2,-2 7 0,-3 6 1,-3 7-1,-4 4-1,-3 3 0,-3 3-1,-2 4 0,-9 2-2,-12 4-3,-13 3-2,-12 3-4,-10 3-4,-6 3-7,-6 3-7,-6 4-7,-7 2-5,-6 4 0,-6 3-1,-6 3-2,2-5 3,14-12 8,11-13 6,14-12 7,10-13 3,9-12-1,10-13-1,10-12-1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7:58"/>
    </inkml:context>
    <inkml:brush xml:id="br0">
      <inkml:brushProperty name="width" value="0.04411" units="cm"/>
      <inkml:brushProperty name="height" value="0.04411" units="cm"/>
      <inkml:brushProperty name="color" value="#F2395B"/>
    </inkml:brush>
  </inkml:definitions>
  <inkml:trace contextRef="#ctx0" brushRef="#br0">92050 26400 498,'46'70'90,"-5"-9"-14,-7-10-13,-5-8-13,-1-6-8,6 1-5,7-1-3,6 1-5,1-3-3,-3-2-4,-3-3-5,-2-3-4,-1-4-11,3-3-16,3-3-17,4-2-16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08"/>
    </inkml:context>
    <inkml:brush xml:id="br0">
      <inkml:brushProperty name="width" value="0.04936" units="cm"/>
      <inkml:brushProperty name="height" value="0.04936" units="cm"/>
      <inkml:brushProperty name="color" value="#F2395B"/>
    </inkml:brush>
  </inkml:definitions>
  <inkml:trace contextRef="#ctx0" brushRef="#br0">28250 21450 445,'-21'-19'37,"10"13"-6,10 12-5,9 13-4,2 6-5,-2 0-3,-3 0-3,-3 0-3,2 4-1,10 10 0,10 10 2,9 9 0,2-1-1,-2-8-2,-3-10-1,-3-9-3,-1-5 0,4 0 1,3 0 1,3 0 1,1 0 0,1 0-1,-1 0-2,1 0-2,-1 0 0,1 0 0,-1 0 1,1 0-1,1 0 1,3 0 0,3 0 0,4 0 1,1 1-1,0 4 1,0 3 0,0 3 0,0 3 1,0 3 0,0 3 0,0 4 2,0-3-2,0-5 1,0-7-2,0-5-1,1-4 0,4 0 0,3 0-1,3 0 1,-1 0-1,-2 0 0,-3 0 0,-3 0 1,-2 0 0,0 0 0,0 0 0,0 0 0,0 1 0,0 4 0,0 3-1,0 3 1,0 1-1,0 1 1,0-1 0,0 1 0,0-1 1,0 1 1,0-1 2,0 1 0,-2-4 0,-3-6-1,-3-6-1,-2-6-2,-1-1-1,3 7 1,3 6 0,4 7 0,2 0 0,4-2 1,3-3-1,3-3 1,-1 1 0,-2 6 0,-3 7-1,-3 6 1,-1 1-1,4-3 1,3-3-1,3-2 1,1-3-1,1 1 0,-1-1 0,1 1-1,-3-3 0,-2-2 0,-3-3-1,-3-3 1,-1-1 0,4 4 0,3 3 0,3 3 0,-1 1 0,-2 1 0,-3-1 0,-3 1 1,-2-1-1,0 1 0,0-1 1,0 1-1,0-1 1,0 1 0,0-1 0,0 1 0,1-1 0,4 1-1,3-1 1,3 1 0,-1-3-1,-2-2 1,-3-3 0,-3-3-1,-2-2 1,0 0 0,0 0-1,0 0 0,0 0 0,0 0 1,0 0-1,0 0 0,-2 0 1,-3 0-1,-3 0 0,-2 0 0,-1 0 0,3 0 0,3 0 0,4 0 0,1 0 1,0 0-1,0 0 0,0 0 1,0 0-1,0 0 1,0 0 0,0 0-1,0-2 1,0-3 0,0-3-1,0-2 0,0-3 0,0 1-1,0-1 0,0 1-1,0 1 0,0 3 1,0 3 0,0 4 0,-2 1 0,-3 0 0,-3 0 0,-2 0 0,-1 0 1,3 0 1,3 0 2,4 0 0,1 0 2,0 0 0,0 0 1,0 0 0,1 0 1,4 0-2,3 0 0,3 0 0,1 0-1,1 0-2,-1 0 0,1 0-1,-3-2 0,-2-3-2,-3-3-1,-3-2 0,-2-3-1,0 1 0,0-1 1,0 1-1,0 1 1,0 3 0,0 3 1,0 4-1,1 1 1,4 0 2,3 0 1,3 0 1,1 0 1,1 0 0,-1 0 0,1 0 0,-1-2-1,1-3 0,-1-3-1,1-2 0,-3-3-1,-2 1-1,-3-1-1,-3 1-1,-2-1 1,0 1-1,0-1 1,0 1 1,0-1-1,0 1 0,0-1 0,0 1 0,0 1 0,0 3 2,0 3 1,0 4 1,0-1 1,0-3-1,0-3-1,0-2 0,1-1 0,4 3 0,3 3 0,3 4 0,-1 2-1,-2 4 1,-3 3-2,-3 3 1,-1-2-1,4-6-1,3-6 1,3-6 0,-1-2-1,-2 3 1,-3 3 0,-3 4-1,-1-1 1,4-3 0,3-3 0,3-2 0,1-3 0,1 1 0,-1-1 0,1 1 0,-1 2 1,1 7 0,-1 6 0,1 7 0,-1 0 1,1-2 0,-1-3 1,1-3 1,-1-1-1,1 4 0,-1 3 0,1 3-2,-1-1 1,1-2 0,-1-3 0,1-3-1,1-4 1,3-3 0,3-3-1,4-2-1,2-3 1,4 1-1,3-1 2,3 1-1,1 1 1,1 3 0,-1 3-1,1 4 1,-4 1-1,-6 0 0,-6 0 0,-6 0 1,-2 0-1,3 0 0,3 0 0,4 0 0,-1 0 0,-3 0 0,-3 0-1,-2 0 0,-1-4 0,3-5 0,3-7-1,4-5-1,-3-3 1,-5 4 0,-7 3 0,-5 3 0,-3 1 0,4 1 0,3-1 1,3 1-1,-1 1 1,-2 3 1,-3 3-1,-3 4 1,-1 2 0,4 4 0,3 3 0,3 3-1,1-2 1,1-6 0,-1-6 0,1-6 0,-1-4 0,1 1 0,-1-1 0,1 1-1,-3-3 1,-2-2-2,-3-3 1,-3-3-1,-2-1 0,0 4 0,0 3 0,0 3 0,0 1 0,0 1 0,0-1 0,0 1 0,1-1 0,4 1 0,3-1 1,3 1 0,-1-3 0,-2-2 1,-3-3 0,-3-3 1,-1-1 0,4 4 0,3 3 0,3 3-1,1-1 0,1-2-1,-1-3 1,1-3 0,-1-2-1,1 0 0,-1 0 1,1 0-1,1 0 0,3 0 0,3 0 0,4 0 0,1 0-1,0 0 1,0 0 0,0 0-1,1 0 1,4 0 1,3 0 1,3 0 1,1 0 0,1 0-1,-1 0-1,1 0 0,-1-2-1,1-3 0,-1-3 0,1-2 0,-1-5-1,1-2 1,-1-3 0,1-3 0,1-1 1,3 4-1,3 3 1,4 3 1,-1 1 0,-3 1 0,-3-1 0,-2 1 1,-5 1-1,-2 3 1,-3 3-1,-3 4-1,-1 1 0,4 0 1,3 0-1,3 0 0,-1 0 0,-2 0-1,-3 0 1,-3 0-1,-2 0 0,0 0 0,0 0 0,0 0 0,-2 0 0,-3 0 0,-3 0-1,-2 0 0,-3-2 0,1-3 0,-1-3 0,1-2-1,-3-3 0,-2 1 0,-3-1 0,-3 1 0,-2-3-1,0-2 0,0-3 0,0-3-1,-2-1 0,-3 4 1,-3 3 1,-2 3 0,-1 3 1,3 3 1,3 3-1,4 4 1,-1-1 0,-3-3 0,-3-3-1,-2-2 0,-3-1 0,1 3 1,-1 3-1,1 4 1,-1 1-1,1 0 1,-1 0 0,1 0 0,-1-2 1,1-3-1,-1-3 0,1-2 0,1-1 0,3 3 0,3 3 0,4 4 0,-1-1 0,-3-3 0,-3-3 0,-2-2 0,-1-1 1,3 3-1,3 3 1,4 4-1,1-1 1,0-3 0,0-3 0,0-2 0,0-1 0,0 3 0,0 3-1,0 4 1,0-1-1,0-3 0,0-3 0,0-2 0,-2-3-1,-3 1 0,-3-1 0,-2 1 0,-1-1 0,3 1 0,3-1 0,4 1 0,-1-1 1,-3 1-1,-3-1 1,-2 1 0,-3-1 0,1 1-1,-1-1 1,1 1-1,-1-1 1,1 1-1,-1-1 1,1 1-1,-1-1 1,1 1 0,-1-1 0,1 1-1,1-1 1,3 1 0,3-1 0,4 1 0,5-3 0,10-2 1,10-3 0,9-3 1,6-6 0,3-5 1,3-7 0,4-5 1,4-3 0,6 4 1,7 3-1,6 3 2,7-4-1,10-8 0,10-10 0,9-9 0,4-4-1,1 4-2,-1 3 0,1 3-3,-3 3 0,-2 3-1,-3 3-2,-3 4-1,-4 2 0,-3 4 0,-3 3 1,-2 3 0,-6 3 1,-6 3 2,-6 3 2,-6 4 1,-2 2 1,3 4 0,3 3 0,4 3-1,-1 1 0,-3 1-2,-3-1 0,-2 1-1,-6-1 0,-6 1-1,-6-1 0,-6 1-1,-4-1 0,1 1-1,-1-1-1,1 1-1,-1 1 1,1 3 1,-1 3 1,1 4 1,-3-1 1,-2-3 0,-3-3 0,-3-2 0,-4-3 1,-3 1-1,-3-1 1,-2 1-1,-5-1 1,-2 1-1,-3-1 1,-3 1 0,-1-1 0,4 1 0,3-1 1,3 1-1,1-3 1,1-2-1,-1-3-1,1-3-1,-1-2 0,1 0 1,-1 0-1,1 0 1,-1 1 0,1 4 0,-1 3 0,1 3 0,1-1 0,3-2 0,3-3-1,4-3-1,-1-1 1,-3 4 0,-3 3 0,-2 3 0,-1 1 0,3 1-2,3-1 0,4 1-2,-3-1 0,-5 1 1,-7-1 1,-5 1 0,-4-1 1,0 1 0,0-1-1,0 1 1,1-1 0,4 1 3,3-1 1,3 1 3,-2-1-2,-6 1-6,-6-1-6,-6 1-7,-13 1-8,-19 3-11,-18 3-11,-19 4-11,-12 1-2,-2 0 8,-3 0 8,-3 0 8,1 0 6,6 0 5,7 0 3,6 0 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09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58300 27200 580,'-41'0'6,"19"0"12,19 0 12,19 0 12,12 0 2,6 0-8,7 0-9,6 0-9,4 0-4,4 0-1,3 0-2,3 0-2,3 0-1,3 0 0,3 0-2,4 0 0,2-2-1,4-3 0,3-3 0,3-2 1,1-3-2,1 1 0,-1-1-2,1 1 0,-1-3-1,1-2 1,-1-3 1,1-3 1,-1-1 0,1 4-1,-1 3-1,1 3-1,1 1 0,3 1 0,3-1-1,4 1 0,1-1 0,0 1-1,0-1-2,0 1 0,0-1 0,0 1 1,0-1 1,0 1 2,1-1 0,4 1 2,3-1 0,3 1 2,3-1 0,3 1-1,3-1 0,4 1 1,2-3-1,4-2 0,3-3 0,3-3 0,4-2-1,7 0 1,6 0-2,7 0 0,2-4 0,1-5 0,-1-7 1,1-5-1,-4-3 0,-6 4-3,-6 3-3,-6 3-2,-6 3-1,-2 3 1,-3 3 2,-3 4 0,1 2 2,6 4 3,7 3 1,6 3 3,9-1 1,13-2-1,12-3 0,13-3-1,4-4 0,-3-3-1,-3-3 0,-2-2 0,0-6-1,7-6-1,6-6 1,7-6-2,4-6 1,3-2-2,3-3 1,4-3-1,-3-2 0,-5 0-1,-7 0 0,-5 0-1,-9 1-1,-9 4 2,-10 3-1,-8 3 2,-9 3-1,-6 3-1,-6 3 0,-6 4 0,-7 4-1,-6 6 0,-6 7-1,-6 6 0,-9 3 0,-8 0 0,-10 0-1,-9 0 1,-10 3-1,-9 6 1,-10 7-1,-8 6 1,-8 1-9,-2-3-20,-3-3-19,-3-2-19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1"/>
    </inkml:context>
    <inkml:brush xml:id="br0">
      <inkml:brushProperty name="width" value="0.04958" units="cm"/>
      <inkml:brushProperty name="height" value="0.04958" units="cm"/>
      <inkml:brushProperty name="color" value="#F2395B"/>
    </inkml:brush>
  </inkml:definitions>
  <inkml:trace contextRef="#ctx0" brushRef="#br0">76400 22050 443,'-4'-68'27,"-5"17"3,-7 15 4,-5 16 3,-6 7-1,-3 1-6,-3-1-6,-2 1-6,-3 5-4,1 14-3,-1 11-1,1 14-3,-9 19-1,-15 29 2,-15 28 1,-16 28 1,-4 9-1,10-9 0,10-10-1,9-8-1,4-3 0,1 7-1,-1 6 0,1 7 0,4-4 0,9-12 0,10-13-1,10-12 1,7-12-2,6-8-2,7-10-1,6-9-3,9-10-2,13-9 1,12-10-1,13-8 0,10-8-3,10-2-2,10-3-4,9-3-3,7-12-3,7-18 0,6-19 0,7-18-1,4-17 0,3-11 0,3-14 1,4-11 0,-1-6 2,-3 4 4,-3 3 3,-2 3 4,-9 9 3,-12 16 3,-13 15 2,-12 17 2,-16 22 8,-19 32 12,-18 31 13,-19 32 13,-15 22 2,-8 17-8,-10 15-7,-9 16-8,-2-1-5,6-15-4,7-15-3,6-16-4,6-8-2,6 0 1,7 0-1,6 0 1,3-4-3,0-5-5,0-7-6,0-5-4,12-15-5,26-22-7,24-22-6,26-21-6,7-21-1,-9-19 3,-10-18 2,-8-19 4,-8-10 2,-2 1 2,-3-1 2,-3 1 2,-7-1 2,-9 1 3,-10-1 1,-8 1 3,-9 5 1,-6 14 2,-6 11 1,-6 14 2,-9 10 1,-8 9-2,-10 10-2,-9 10 0,-9 10-3,-5 13-2,-7 12-2,-5 13-3,-9 12-4,-9 13-4,-10 12-5,-8 13-4,3 1-1,20-9 4,18-10 4,20-8 4,10-8 2,3-2-2,3-3-1,4-3-1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2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78250 23450 633,'48'0'86,"-3"0"-14,-3 0-15,-2 0-13,-3 0-11,1 0-7,-1 0-7,1 0-8,-4 4-5,-6 10-6,-6 10-4,-6 9-4,-7 7-3,-6 7 1,-6 6 0,-6 7 1,-10 4-1,-12 3-4,-13 3-2,-12 4-4,-7-3-2,1-5 2,-1-7 1,1-5 0,2-6 2,7-3 3,6-3 3,7-2 3,15-6 10,25-6 16,25-6 16,25-6 16,15-7 2,7-6-13,6-6-14,7-6-13,2-6-7,1-2 0,-1-3 1,1-3 0,-3-2-5,-2 0-13,-3 0-11,-3 0-12,-9 3-5,-11 6 1,-14 7 1,-11 6 1,-7-1-1,0-5-1,0-7-3,0-5-2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8"/>
    </inkml:context>
    <inkml:brush xml:id="br0">
      <inkml:brushProperty name="width" value="0.04695" units="cm"/>
      <inkml:brushProperty name="height" value="0.04695" units="cm"/>
      <inkml:brushProperty name="color" value="#00BFF3"/>
    </inkml:brush>
  </inkml:definitions>
  <inkml:trace contextRef="#ctx0" brushRef="#br0">33000 42659 468,'0'-15'-4,"2"4"10,0 3 10,2 3 11,0 2 7,0 3 4,-1 4 3,1 2 4,1 2-1,0 2-4,1 0-3,2 1-5,-2 2-2,-1 2-4,-2 1-4,-2 3-2,-1 1-3,2 3-2,0 1-1,2 3-3,-1 2-2,0 5-3,-2 3-2,0 4-3,-1 2-4,0 0-9,0 0-8,0 0-9,0-2-3,0-4-2,0-3 0,0-5 0,-1-4-2,0-3-3,-2-5-2,0-3-3,-2-4 0,0-2 1,-1-4 1,-1-2 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2"/>
    </inkml:context>
    <inkml:brush xml:id="br0">
      <inkml:brushProperty name="width" value="0.0331" units="cm"/>
      <inkml:brushProperty name="height" value="0.0331" units="cm"/>
      <inkml:brushProperty name="color" value="#F2395B"/>
    </inkml:brush>
  </inkml:definitions>
  <inkml:trace contextRef="#ctx0" brushRef="#br0">80500 21650 664,'51'1'93,"4"4"-18,3 3-18,3 3-18,-2 3-12,-6 3-7,-6 3-5,-6 4-6,-4 4-9,1 6-12,-1 7-14,1 6-12,-7 6-3,-12 6 4,-13 7 6,-12 6 5,-15 6 0,-15 6-3,-15 7-6,-16 6-3,-2-7 0,13-18 7,12-19 6,13-18 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2"/>
    </inkml:context>
    <inkml:brush xml:id="br0">
      <inkml:brushProperty name="width" value="0.03461" units="cm"/>
      <inkml:brushProperty name="height" value="0.03461" units="cm"/>
      <inkml:brushProperty name="color" value="#F2395B"/>
    </inkml:brush>
  </inkml:definitions>
  <inkml:trace contextRef="#ctx0" brushRef="#br0">80200 23150 635,'-69'45'3,"13"-9"7,12-10 6,13-8 7,13-6 6,17 1 8,15-1 7,16 1 7,13-3-1,14-2-10,11-3-10,14-3-11,5-2-8,1 0-10,-1 0-7,1 0-10,2-2-6,7-3-7,6-3-7,7-2-5,-6-3-3,-15 1 2,-15-1 1,-16 1 1,-12-1 3,-5 1 4,-7-1 3,-5 1 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2"/>
    </inkml:context>
    <inkml:brush xml:id="br0">
      <inkml:brushProperty name="width" value="0.03421" units="cm"/>
      <inkml:brushProperty name="height" value="0.03421" units="cm"/>
      <inkml:brushProperty name="color" value="#F2395B"/>
    </inkml:brush>
  </inkml:definitions>
  <inkml:trace contextRef="#ctx0" brushRef="#br0">81950 21750 643,'28'-46'56,"6"10"-5,7 10-5,6 9-6,9 4-4,13 1-3,12-1-4,13 1-2,6-3-7,0-2-7,0-3-7,0-3-9,-5 1-6,-9 6-6,-10 7-4,-8 6-5,-14-1-10,-15-5-12,-15-7-12,-16-5-14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4"/>
    </inkml:context>
    <inkml:brush xml:id="br0">
      <inkml:brushProperty name="width" value="0.04398" units="cm"/>
      <inkml:brushProperty name="height" value="0.04398" units="cm"/>
      <inkml:brushProperty name="color" value="#F2395B"/>
    </inkml:brush>
  </inkml:definitions>
  <inkml:trace contextRef="#ctx0" brushRef="#br0">82850 20850 500,'-46'-69'2,"10"13"3,10 12 5,9 13 4,2 20 9,-2 28 15,-3 28 15,-3 29 15,-6 18 2,-5 9-14,-7 10-12,-5 10-14,-8 10-8,-5 13-5,-7 12-5,-5 13-4,-1 4-4,6-3-2,7-3-4,6-2-3,9-15-1,13-25-1,12-25-1,13-25 0,15-18-3,19-8-5,19-10-5,19-9-4,13-13-3,10-16 0,10-15 0,9-15 1,4-15 0,1-12 0,-1-13-1,1-12 1,-10-5 0,-19 3 4,-18 3 3,-19 4 3,-13 2 2,-6 4 3,-6 3 3,-6 3 2,-9 6 4,-8 9 2,-10 10 5,-9 10 2,-9 5 6,-5 4 6,-7 3 8,-5 3 6,-4 6 3,0 9-1,0 10-3,0 10-1,1 8-1,4 10-2,3 10-3,3 9 0,4 6-3,7 3-2,6 3-2,7 4-1,2 2-2,1 4-1,-1 3 0,1 3 0,1 3-2,3 3-3,3 3-3,4 4-2,2 2-4,4 4-4,3 3-4,3 3-3,-1-1-3,-2-2 1,-3-3-1,-3-3 0,-2-7-2,0-9-2,0-10-4,0-8-3,-4-11-3,-5-8-1,-7-10-3,-5-9-1,-8-9 0,-5-5 4,-7-7 4,-5-5 4,-6-6 2,-3-3 4,-3-3 2,-2-2 3,-1-8 1,3-8-1,3-10 0,4-9-1,4-4 7,6 4 15,7 3 16,6 3 14,9-4 8,13-8-2,12-10-1,13-9-1,15-7-4,19-3-6,19-3-7,19-2-6,12-8-6,6-8-7,7-10-5,6-9-6,4-7-8,4-3-9,3-3-9,3-2-8,-4 2-5,-8 9 3,-10 10 1,-9 10 3,-9 8 3,-5 10 6,-7 10 6,-5 9 6,-4 7 4,0 7 5,0 6 4,0 7 4,-2 4 2,-3 3 0,-3 3 1,-2 4-1,-5 4 6,-2 6 9,-3 7 9,-3 6 10,-6 4 2,-5 4-5,-7 3-6,-5 3-5,-9 7-5,-9 14-6,-10 11-6,-8 14-5,-17 11-4,-21 14-4,-22 11-3,-22 14-2,-10 5-2,4 1 0,3-1 0,3 1 1,6-7-2,9-12-1,10-13-1,10-12-2,8-12 1,10-8 5,10-10 4,9-9 4,10-9 2,14-5 0,11-7 0,14-5-1,11-12-1,14-16-3,11-15-1,14-15-4,5-15-1,1-12-2,-1-13-2,1-12-1,-9-5-2,-15 3-1,-15 3 0,-16 4-2,-13 2 2,-9 4 2,-10 3 3,-8 3 3,-11 4 3,-8 7 3,-10 6 3,-9 7 3,-4 7 4,4 9 3,3 10 4,3 10 3,1 5 3,1 4 2,-1 3 3,1 3 3,1 3 2,3 3-1,3 3 2,4 4 0,4 5-1,6 10-2,7 10-3,6 9-1,1 9-2,-3 9-1,-3 10-3,-2 10 0,0 4-1,7 0 2,6 0 0,7 0 2,4 1-1,3 4-3,3 3-2,4 3-3,1 3-1,0 3-2,0 3-1,0 4 0,-2 1-4,-3 0-6,-3 0-5,-2 0-5,-6-2-7,-6-3-7,-6-3-6,-6-2-8,-7-6 0,-6-6 5,-6-6 4,-6-6 6,-7-7 2,-6-6 2,-6-6 0,-6-6 2,-6-9 2,-2-8 3,-3-10 3,-3-9 4,-1-9 4,4-5 5,3-7 5,3-5 5,6-3 7,9 4 8,10 3 8,10 3 7,16 6 7,26 9 6,24 10 6,26 10 5,12 5-4,0 4-14,0 3-13,0 3-14,0 3-11,0 3-6,0 3-6,0 4-7,0-1-6,0-3-5,0-3-4,0-2-5,0-6-4,0-6-3,0-6-4,0-6-3,-4-7 1,-5-6 7,-7-6 7,-5-6 6,-8-6 3,-5-2-1,-7-3-2,-5-3-1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4"/>
    </inkml:context>
    <inkml:brush xml:id="br0">
      <inkml:brushProperty name="width" value="0.05265" units="cm"/>
      <inkml:brushProperty name="height" value="0.05265" units="cm"/>
      <inkml:brushProperty name="color" value="#F2395B"/>
    </inkml:brush>
  </inkml:definitions>
  <inkml:trace contextRef="#ctx0" brushRef="#br0">86000 21450 417,'20'-61'9,"-9"28"19,-10 28 17,-8 29 19,-15 22 1,-19 20-15,-18 18-15,-19 20-16,-8 8-10,3 1-5,3-1-6,4 1-5,7-9-6,13-15-4,12-15-5,13-16-5,13-12-2,17-5-1,15-7-1,16-5 0,10-6 3,7-3 9,6-3 7,7-2 8,-1 2 4,-6 9 1,-6 10 2,-6 10 0,-7 7 4,-6 6 3,-6 7 4,-6 6 4,-9 3 2,-8 0 0,-10 0 1,-9 0-1,-7 0-1,-3 0-3,-3 0-3,-2 0-3,-6-4-2,-6-5 0,-6-7 0,-6-5 1,5-15-5,20-22-11,18-22-9,20-21-10,21-18-3,25-12 6,25-13 5,25-12 5,10-5 4,-2 3 0,-3 3 1,-3 4 1,-1 1 2,4 0 1,3 0 2,3 0 2,-4 3 0,-8 6-3,-10 7-2,-9 6-4,-13 3 0,-16 0-2,-15 0-1,-15 0 0,-14 1-1,-8 4 0,-10 3-1,-9 3-1,-9 3 3,-5 3 7,-7 3 5,-5 4 7,-4 2 4,0 4 4,0 3 2,0 3 5,1 3 1,4 3 3,3 3 2,3 4 2,3 2-1,3 4-2,3 3-3,4 3-2,1 7-1,0 14 3,0 11 2,0 14 2,0 11-1,0 14-1,0 11-3,0 14-2,1 2-2,4-6 0,3-6-1,3-6 0,3-4-1,3 1-4,3-1-3,4 1-2,5-3-4,10-2-4,10-3-2,9-3-3,9-9-5,9-11-5,10-14-5,10-11-5,5-11-3,4-5-2,3-7-2,3-5-1,10-15-4,20-22-3,18-22-4,20-21-5,-6-4 3,-28 16 8,-28 15 9,-27 17 8,-17 5 3,-3-3-3,-3-3-3,-2-2-4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15"/>
    </inkml:context>
    <inkml:brush xml:id="br0">
      <inkml:brushProperty name="width" value="0.05284" units="cm"/>
      <inkml:brushProperty name="height" value="0.05284" units="cm"/>
      <inkml:brushProperty name="color" value="#F2395B"/>
    </inkml:brush>
  </inkml:definitions>
  <inkml:trace contextRef="#ctx0" brushRef="#br0">88700 20500 416,'4'-46'30,"10"10"2,10 10 2,9 9 1,9 6 0,9 3-1,10 3-2,10 4-2,4 1-3,0 0-5,0 0-7,0 0-6,-5 0-2,-9 0 0,-10 0-1,-8 0 1,-9 6-8,-6 13-17,-6 12-16,-6 13-16,-13 6-5,-19 0 7,-18 0 6,-19 0 8,-16 3 4,-12 6 4,-13 7 3,-12 6 4,-4-1 4,7-5 4,6-7 4,7-5 5,7-8 4,9-5 5,10-7 4,10-5 5,24-8 7,41-5 11,40-7 11,42-5 10,19-9 0,1-9-13,-1-10-11,1-8-13,-9-3-6,-15 7-1,-15 6-2,-16 7 0,-24 15-5,-31 25-11,-31 25-9,-31 25-10,-20 12-2,-5 1 6,-7-1 8,-5 1 5,-4-1 5,0 1 1,0-1 1,0 1 2,7-7 2,17-12 2,15-13 2,16-12 2,15-9 3,16-2 0,15-3 2,17-3 1,16-9-1,19-11-3,19-14-3,19-11-4,10-9-1,4-3 0,3-3-1,3-2-1,-7 0 0,-15 7-1,-15 6-1,-16 7-1,-15 8-1,-11 14 2,-14 11 1,-11 14 1,-17 10 0,-18 9 0,-19 10 0,-18 10-1,-18 7-1,-16 6 1,-15 7-2,-15 6 0,-7-1 0,3-5 0,3-7 0,4-5 0,4-8 1,6-5 3,7-7 3,6-5 2,10-6 4,17-3 2,15-3 2,16-2 3,18-5 3,22-2 3,22-3 2,23-3 2,20-6 0,23-5-6,22-7-5,22-5-6,12-9-3,3-9-5,3-10-3,4-8-4,-1-6-4,-3 1-4,-3-1-4,-2 1-4,-11 2-5,-15 7-3,-15 6-4,-16 7-4,-15 2-2,-11 1 1,-14-1 0,-11 1 0,-14-6 2,-11-8 1,-14-10 1,-11-9 2,-14-7 4,-11-3 3,-14-3 4,-11-2 5,-4-1 4,6 3 2,7 3 3,6 4 2,4 4 3,4 6 2,3 7 1,3 6 1,3 3 5,3 0 6,3 0 8,4 0 6,2 7 13,4 17 18,3 15 17,3 16 19,4 24 0,7 35-18,6 35-18,7 34-16,2 31-13,1 28-8,-1 28-7,1 29-8,-3 38-8,-2 51-11,-3 49-10,-3 51-11,-2 52-8,0 57-7,0 56-6,0 57-7,3-40-3,6-134 4,7-135 2,6-133 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21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58100 10600 999,'-90'132'-6,"23"-33"-12,22-35-12,22-34-12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22"/>
    </inkml:context>
    <inkml:brush xml:id="br0">
      <inkml:brushProperty name="width" value="0.0245" units="cm"/>
      <inkml:brushProperty name="height" value="0.0245" units="cm"/>
      <inkml:brushProperty name="color" value="#FED406"/>
    </inkml:brush>
  </inkml:definitions>
  <inkml:trace contextRef="#ctx0" brushRef="#br0">48500 20550 897,'-47'-22'1,"6"6"2,7 7 2,6 6 1,3 3 3,0 0 3,0 0 4,0 0 3,0 1-2,0 4-6,0 3-7,0 3-8,0-2-5,0-6-6,0-6-5,0-6-5,3-7-3,6-6-1,7-6 1,6-6-2,1-2 3,-3 3 3,-3 3 4,-2 4 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23"/>
    </inkml:context>
    <inkml:brush xml:id="br0">
      <inkml:brushProperty name="width" value="0.02823" units="cm"/>
      <inkml:brushProperty name="height" value="0.02823" units="cm"/>
      <inkml:brushProperty name="color" value="#FED406"/>
    </inkml:brush>
  </inkml:definitions>
  <inkml:trace contextRef="#ctx0" brushRef="#br0">48200 20950 779,'-24'45'-13,"4"-9"3,3-10 4,3-8 4,1-4 2,1 3-1,-1 3-2,1 4 0,-3-3-1,-2-5-2,-3-7-2,-3-5-1,-2-6-1,0-3 1,0-3 1,0-2 1,0-5 1,0-2 1,0-3 1,0-3 0,-2-4 1,-3-3 0,-3-3 2,-2-2 0,0-3 0,7 1 2,6-1 0,7 1 0,4-6 2,3-8-1,3-10 1,4-9 1,1-4 0,0 4 3,0 3 2,0 3 2,3 1 2,6 1 0,7-1 1,6 1 1,3 2-1,0 7-1,0 6-3,0 7-1,1 2-2,4 1 1,3-1-2,3 1 1,3-1-1,3 1 0,3-1 1,4 1-1,4 4 0,6 9-2,7 10-2,6 10-1,3 7-1,0 6 1,0 7 0,0 6 0,-5 3 0,-9 0 1,-10 0-1,-8 0 0,-4 1 0,3 4 1,3 3 1,4 3-1,-3 4 1,-5 7 1,-7 6-1,-5 7 0,-8 0 1,-5-2 1,-7-3 0,-5-3 2,-4 1-1,0 6 0,0 7 1,0 6-2,-5 1 1,-9-3-1,-10-3 0,-8-2 0,-6-5-1,1-2 0,-1-3-1,1-3-1,-3-4-1,-2-3-1,-3-3-2,-3-2-1,-2-5 0,0-2 1,0-3 1,0-3 2,-4-6 0,-5-5 0,-7-7 1,-5-5-1,-1-8 1,6-5 0,7-7 1,6-5 1,6-6-1,6-3 0,7-3 0,6-2 0,4-1 0,4 3-1,3 3-1,3 4 0,3-3-1,3-5 0,3-7 0,4-5-1,5-9-2,10-9-2,10-10-3,9-8-3,7-8-3,7-2 0,6-3-2,7-3-1,2 4 0,1 13 2,-1 12 2,1 13 2,-3 12 2,-2 13 0,-3 12 0,-3 13 1,-6 13 0,-5 17 2,-7 15 2,-5 16 1,-6 10 0,-3 7-3,-3 6-2,-2 7-2,-6-3-1,-6-8 2,-6-10 1,-6-9 2,-4-7-3,1-3-4,-1-3-7,1-2-4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25"/>
    </inkml:context>
    <inkml:brush xml:id="br0">
      <inkml:brushProperty name="width" value="0.03884" units="cm"/>
      <inkml:brushProperty name="height" value="0.03884" units="cm"/>
      <inkml:brushProperty name="color" value="#FED406"/>
    </inkml:brush>
  </inkml:definitions>
  <inkml:trace contextRef="#ctx0" brushRef="#br0">26100 18650 566,'-25'21'-48,"0"-5"13,0-7 14,0-5 14,0-4 8,0 0 5,0 0 5,0 0 3,-2 0 4,-3 0 1,-3 0 0,-2 0 2,-3 0-2,1 0-2,-1 0-4,1 0-3,-4 3-2,-6 6-1,-6 7-1,-6 6-2,-4 3-1,1 0 0,-1 0-1,1 0 0,-4 1 1,-6 4 0,-6 3 1,-6 3 1,-4 3 1,1 3 1,-1 3 0,1 4 0,1-1 1,3-3 0,3-3-1,4-2 0,1-1-1,0 3 0,0 3 0,0 4-1,3 2 0,6 4-1,7 3-1,6 3-2,3-2 1,0-6-2,0-6 1,0-6-1,1-4 0,4 1 0,3-1 0,3 1 1,-1 1-1,-2 3 1,-3 3-1,-3 4 0,-4 1 1,-3 0 2,-3 0 1,-2 0 2,-1 0 0,3 0-1,3 0-1,4 0 0,2 0-1,4 0 0,3 0 1,3 0-1,3-4 1,3-5 1,3-7 0,4-5 1,7-3 0,13 4-3,12 3-3,13 3-2,10-1 0,10-2 1,10-3 0,9-3 1,6-2 2,3 0 0,3 0 2,4 0 1,-3 0 0,-5 0-1,-7 0 0,-5 0-1,-1-2 0,6-3 0,7-3 1,6-2 0,4-1 0,4 3-1,3 3 1,3 4-1,4-1 0,7-3 0,6-3-1,7-2-1,4-5 1,3-2-1,3-3 0,4-3 0,1-2 0,0 0 0,0 0 0,0 0 0,1-2 0,4-3-2,3-3 0,3-2-1,-4-3-1,-8 1 1,-10-1 1,-9 1 0,-1 1 1,10 3-1,10 3-1,9 4 0,-1 1-1,-8 0 1,-10 0 0,-9 0 0,-7 3 1,-3 6-1,-3 7 1,-2 6 0,-8 3 1,-8 0-1,-10 0 1,-9 0 0,-7-2 0,-3-3 0,-3-3 0,-2-2 0,-5-3 0,-2 1 0,-3-1 0,-3 1 1,-7-6 1,-9-8 5,-10-10 3,-8-9 4,-8-9 2,-2-5-1,-3-7-1,-3-5 0,-4-4-3,-3 0-4,-3 0-3,-2 0-5,-5-4-2,-2-5-1,-3-7 0,-3-5-1,-6-11-1,-5-11 1,-7-14 0,-5-11-1,-6-14 1,-3-11-1,-3-14-2,-2-11 0,-5-11-2,-2-5-1,-3-7-3,-3-5-2,-1 0 1,4 10 1,3 10 1,3 9 2,7 15 1,14 22 0,11 22-1,14 23 1,8 16 0,7 13 0,6 12-1,7 13 1,0 2-1,-2-5-1,-3-7-3,-3-5-1,-2 2-4,0 13-8,0 12-7,0 13-8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19"/>
    </inkml:context>
    <inkml:brush xml:id="br0">
      <inkml:brushProperty name="width" value="0.04182" units="cm"/>
      <inkml:brushProperty name="height" value="0.04182" units="cm"/>
      <inkml:brushProperty name="color" value="#00BFF3"/>
    </inkml:brush>
  </inkml:definitions>
  <inkml:trace contextRef="#ctx0" brushRef="#br0">32700 43439 526,'22'30'121,"-3"-3"-27,-3-3-28,-3-3-28,-2 0-14,-2 3-1,-2 3-2,-2 3 0,-1 1-3,0 1-3,-1-1-3,1 0-4,0-1-2,-2-3-2,0-3-2,-2-3-2,4-9-1,8-16-3,7-16-1,9-15-3,4-12 1,2-6 1,3-7 2,1-7 2,-2 1 0,-4 9-2,-5 8-1,-5 10-3,-3 5-13,-1 5-24,-1 3-24,0 5-24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2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48425 20425 333,'157'63'167,"51"46"-1,49 47 1,51 47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8:59"/>
    </inkml:context>
    <inkml:brush xml:id="br0">
      <inkml:brushProperty name="width" value="0.04202" units="cm"/>
      <inkml:brushProperty name="height" value="0.04202" units="cm"/>
      <inkml:brushProperty name="color" value="#FED406"/>
    </inkml:brush>
  </inkml:definitions>
  <inkml:trace contextRef="#ctx0" brushRef="#br0">61000 17950 523,'1'-46'-27,"4"10"11,3 10 11,3 9 10,-1 9 13,-2 9 15,-3 10 14,-3 10 16,-6 2 0,-5-3-14,-7-3-13,-5-2-15,-4-1-7,0 3-4,0 3-1,0 4-4,-2 1-1,-3 0 0,-3 0-1,-2 0-1,-3 3 0,1 6 1,-1 7 0,1 6 2,-3 1-1,-2-3 0,-3-3-1,-3-2 0,-1-1 0,4 3-1,3 3 1,3 4 1,3-3-1,3-5 0,3-7 1,4-5-1,2-3-1,4 4 1,3 3-1,3 3 0,-1-1 0,-2-2-1,-3-3 1,-3-3 0,-2-2-1,0 0 0,0 0 0,0 0-1,0 1 0,0 4 1,0 3-1,0 3-1,0 1 1,0 1 0,0-1 0,0 1 0,0-1 0,0 1 0,0-1 0,0 1 0,0-1 1,0 1 0,0-1 0,0 1 0,0-1 0,0 1 1,0-1 0,0 1-1,1-1 1,4 1 0,3-1 0,3 1-1,-1-3 1,-2-2-1,-3-3 0,-3-3 0,-2-1 0,0 4 0,0 3 0,0 3-1,-2 1 1,-3 1 1,-3-1 0,-2 1 0,-1-1 1,3 1 0,3-1 0,4 1 1,1-3-1,0-2 0,0-3 0,0-3 0,-2 1 0,-3 6-1,-3 7 0,-2 6 0,-3-1-1,1-5-1,-1-7 0,1-5-2,-1-4 1,1 0-1,-1 0 1,1 0 0,1 1 1,3 4 0,3 3 0,4 3 0,-1-1 1,-3-2-1,-3-3 1,-2-3-1,-1-2 0,3 0 0,3 0 0,4 0 0,1 0-1,0 0 1,0 0-1,0 0 0,0 0 0,0 0 1,0 0-1,0 0 1,0 1-1,0 4 1,0 3-1,0 3 1,0 1 0,0 1 0,0-1-1,0 1 1,0-3 0,0-2-1,0-3 1,0-3-1,0-1 0,0 4 1,0 3-1,0 3 0,0-1-1,0-2 2,0-3-1,0-3 1,0-1-1,0 4 1,0 3 0,0 3 0,0-1 0,0-2 0,0-3 0,0-3 0,0-1 1,0 4-1,0 3 0,0 3 0,-2 1-1,-3 1 0,-3-1-1,-2 1 0,-1-3-1,3-2 1,3-3-1,4-3 1,-3-1-1,-5 4 2,-7 3 0,-5 3 0,-1-1 2,6-2-1,7-3 0,6-3 1,3-2 0,0 0-1,0 0 1,0 0 0,-2 1 0,-3 4 0,-3 3-1,-2 3 0,-1-1 1,3-2-1,3-3-1,4-3 1,1-2-1,0 0 1,0 0-1,0 0 0,-2 3-1,-3 6 1,-3 7-2,-2 6 0,-1-1 0,3-5 1,3-7 0,4-5 2,1-4 0,0 0 0,0 0 0,0 0 0,0 0 0,0 0 0,0 0 0,0 0 0,0 0 1,0 0-1,0 0 1,0 0 0,0 0 0,0 0 0,0 0 0,0 0 0,0 0 0,0 0 0,0 0 0,0 0-1,0 1 1,0 4-1,0 3 0,0 3 0,0-1 0,0-2 0,0-3-1,0-3 1,0-1 0,0 4 0,0 3 0,0 3-1,-2 1 1,-3 1 0,-3-1 0,-2 1 0,-3-3 0,1-2 0,-1-3-1,1-3 1,1-2 0,3 0 0,3 0-1,4 0 0,-1 1 1,-3 4-1,-3 3 0,-2 3 1,-1 1 0,3 1-1,3-1 1,4 1 0,-1-1 0,-3 1 0,-3-1 0,-2 1 0,-3-3 0,1-2 0,-1-3 0,1-3 0,-1-1 0,1 4 0,-1 3 0,1 3 0,-3 1 0,-2 1 0,-3-1 0,-3 1 0,-4-1 0,-3 1 0,-3-1 0,-2 1 0,-5 2 1,-2 7-1,-3 6 1,-3 7-1,-1 0 1,4-2 0,3-3 0,3-3 0,3-6 0,3-5 0,3-7 0,4-5 1,2-3 0,4 4-1,3 3 0,3 3 0,-1 1 0,-2 1-1,-3-1 1,-3 1 0,-1 1 0,4 3-1,3 3 0,3 4-1,1-1 0,1-3 1,-1-3-1,1-2 1,-1-3 0,1 1-1,-1-1 1,1 1 0,-1 1 0,1 3 0,-1 3 0,1 4 0,-1-1 0,1-3 0,-1-3 0,1-2 0,-1-1-1,1 3 1,-1 3 0,1 4 0,1-1-1,3-3 0,3-3-2,4-2-1,-3-3-1,-5 1 2,-7-1 0,-5 1 1,-3-1 1,4 1 0,3-1 0,3 1 0,-1-1 0,-2 1 0,-3-1 1,-3 1-1,-1-3 0,4-2 1,3-3 0,3-3 0,-1-1 1,-2 4-1,-3 3 0,-3 3 1,-2 1-1,0 1 0,0-1 0,0 1 1,-2 1-1,-3 3 0,-3 3 0,-2 4 0,-1-1 0,3-3 0,3-3 0,4-2 1,2-3-2,4 1 1,3-1 0,3 1-1,1-1 1,1 1-1,-1-1 1,1 1 0,-1 2-1,1 7 1,-1 6-1,1 7 1,-3 2-1,-2 1 1,-3-1-1,-3 1 1,-4 1-1,-3 3-1,-3 3 0,-2 4 0,-5 2-1,-2 4 0,-3 3 1,-3 3 0,-1-1 1,4-2-2,3-3 1,3-3-1,4-7 1,7-9-1,6-10 1,7-8 0,0-4 1,-2 3-1,-3 3 1,-3 4 0,-2 1 0,0 0-1,0 0 1,0 0-1,1 0 1,4 0-1,3 0 0,3 0 1,1-2-1,1-3 0,-1-3 0,1-2-1,-3-1 1,-2 3-1,-3 3 0,-3 4 1,1-3-1,6-5-1,7-7 0,6-5 0,1-3 0,-3 4 0,-3 3 0,-2 3 1,-1 1 0,3 1-1,3-1 1,4 1-1,1-3 1,0-2-1,0-3 0,0-3 0,0-2-1,0 0 1,0 0 0,0 0 0,1 0 0,4 0 0,3 0-1,3 0 0,1-7-5,1-11-9,-1-14-10,1-11-9,4-9-4,9-3 1,10-3 2,10-2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04"/>
    </inkml:context>
    <inkml:brush xml:id="br0">
      <inkml:brushProperty name="width" value="0.0475" units="cm"/>
      <inkml:brushProperty name="height" value="0.0475" units="cm"/>
      <inkml:brushProperty name="color" value="#FED406"/>
    </inkml:brush>
  </inkml:definitions>
  <inkml:trace contextRef="#ctx0" brushRef="#br0">50950 17750 463,'-43'-43'-13,"17"17"13,15 15 14,16 16 13,9 9 4,3 3-4,3 3-7,4 4-4,1 1-3,0 0 0,0 0 0,0 0 0,4 3 0,10 6 1,10 7-1,9 6 1,2-1 0,-2-5-3,-3-7 0,-3-5-2,-2-3-1,0 4 0,0 3 0,0 3-1,-4-1 0,-5-2-1,-7-3-2,-5-3 0,-4-2-2,0 0 1,0 0 0,0 0 0,4 1 1,10 4 0,10 3 1,9 3 1,-1 1 0,-8 1 0,-10-1-1,-9 1 0,-5-1 0,0 1 0,0-1 0,0 1 0,-2-1 0,-3 1-1,-3-1 1,-2 1-2,-1-1 1,3 1 0,3-1 0,4 1-1,1-3 1,0-2-1,0-3 0,0-3-1,1-1 0,4 4-1,3 3 0,3 3-1,-1 1 0,-2 1-1,-3-1 2,-3 1-1,-4-1 0,-3 1 1,-3-1 0,-2 1 0,-1-1 0,3 1 0,3-1 1,4 1 0,1-3 0,0-2 0,0-3 0,0-3-1,0-2 0,0 0-1,0 0 1,0 0-1,0 0 1,0 0-1,0 0 2,0 0-1,3 3 1,6 6 0,7 7 0,6 6 0,1 1 1,-3-3-1,-3-3 1,-2-2 0,-3-3 0,1 1-1,-1-1 0,1 1-1,-1 1-1,1 3 1,-1 3 0,1 4 0,-1-3 0,1-5 0,-1-7-1,1-5 0,-1-4 0,1 0 0,-1 0-1,1 0 1,-1 1 0,1 4 0,-1 3 2,1 3-1,-3 1 1,-2 1-1,-3-1 0,-3 1-1,-2-1 0,0 1 0,0-1 0,0 1 0,0-1 0,0 1 1,0-1 0,0 1 0,0-1 1,0 1 0,0-1 0,0 1-1,0-1 1,0 1-1,0-1 1,0 1-1,1-1 0,4 1 0,3-1-1,3 1 1,1-1-1,1 1 0,-1-1 1,1 1 0,-1-1 0,1 1 0,-1-1 0,1 1 0,-1-1-1,1 1 1,-1-1-1,1 1 0,-3-1 0,-2 1 1,-3-1-1,-3 1 0,-1-3 0,4-2 0,3-3-1,3-3 0,-1-1 0,-2 4 0,-3 3 0,-3 3 1,1-1-1,6-2 1,7-3 0,6-3-1,-1-1 1,-5 4-1,-7 3 1,-5 3 0,-3-1 0,4-2 0,3-3 1,3-3 0,-1-1 0,-2 4 0,-3 3 0,-3 3 1,-1-1-1,4-2 0,3-3-1,3-3 0,1-2 0,1 0 0,-1 0-1,1 0 0,-1 0 1,1 0-1,-1 0 1,1 0 0,-1 1 0,1 4 1,-1 3 0,1 3 1,-1-1 0,1-2-2,-1-3 0,1-3-2,-9-10-9,-15-16-20,-15-15-20,-16-15-19,-7-7-3,4 3 14,3 3 14,3 4 13,-1-3 8,-2-5 1,-3-7 0,-3-5 2,-1-1 2,4 6 3,3 7 4,3 6 3,-1 3 2,-2 0 1,-3 0 1,-3 0 2,-1 1 0,4 4 1,3 3 1,3 3 1,-1 1 0,-2 1-1,-3-1 1,-3 1-1,-1-1 0,4 1 2,3-1 2,3 1 1,1-1 0,1 1 0,-1-1-2,1 1 0,-3 1-1,-2 3 0,-3 3 0,-3 4-1,-1-3 1,4-5 1,3-7 1,3-5 1,-1-4 1,-2 0 0,-3 0 2,-3 0 0,-2 0 0,0 0-1,0 0 0,0 0-1,-2-2-1,-3-3 0,-3-3 0,-2-2-2,0-1 1,7 3-1,6 3 1,7 4-1,0 1 0,-2 0 1,-3 0-1,-3 0 0,-4-2 1,-3-3 0,-3-3-1,-2-2 1,-1-3 0,3 1 0,3-1 0,4 1 0,-1 1 0,-3 3 0,-3 3-1,-2 4 1,-1 1 0,3 0 0,3 0 0,4 0-1,1 0 1,0 0-1,0 0 0,0 0 0,0 0 0,0 0-1,0 0 1,0 0-1,-2-4 1,-3-5 0,-3-7 0,-2-5 2,0-1-1,7 6 1,6 7 0,7 6-1,2 3 1,1 0 0,-1 0 0,1 0 0,-1 0 1,1 0 1,-1 0 0,1 0 2,4 6 2,9 13 2,10 12 3,10 13 2,5 7 0,4 4-2,3 3-1,3 3-2,1 1-1,1 1-1,-1-1-2,1 1 0,-1-3-2,1-2 1,-1-3-2,1-3 0,-1-2 0,1 0-1,-1 0-1,1 0-1,-1 1 0,1 4 0,-1 3 0,1 3 0,-1 1 0,1 1 0,-1-1 2,1 1-1,1-1 1,3 1-1,3-1 1,4 1-1,-1-3 0,-3-2 0,-3-3 0,-2-3 1,-3-1-1,1 4-1,-1 3-1,1 3 0,-1-1-1,1-2 1,-1-3 0,1-3 1,-1-1-1,1 4 1,-1 3 0,1 3-1,2 3 0,7 3 1,6 3-1,7 4 0,-1-3 1,-6-5-1,-6-7 0,-6-5 1,-2-1-1,3 6 0,3 7 0,4 6 0,1 3-1,0 0 1,0 0 0,0 0 0,-2-4 0,-3-5 0,-3-7-1,-2-5 1,-3-4 0,1 0-1,-1 0 0,1 0 0,-1 0 0,1 0 0,-1 0 0,1 0 0,-3 1 0,-2 4 0,-3 3 0,-3 3 0,-1-1 0,4-2 0,3-3 0,3-3 0,1-1 0,1 4 0,-1 3-1,1 3 1,-1 3 0,1 3 0,-1 3 0,1 4-1,-1 1 1,1 0 1,-1 0 2,1 0 0,-3-2 2,-2-3-2,-3-3 1,-3-2-1,-1-5-1,4-2 0,3-3 0,3-3-1,3 1-1,3 6 0,3 7 0,4 6 0,1 3-1,0 0 0,0 0-1,0 0 0,-4 0 0,-5 0 1,-7 0 0,-5 0 0,-3-2 0,4-3 1,3-3 1,3-2 0,-1-1 0,-2 3 0,-3 3-1,-3 4 1,1 1-1,6 0 0,7 0 0,6 0 0,1 0 0,-3 0 0,-3 0 0,-2 0 0,-1-2 0,3-3-1,3-3 1,4-2 0,-3-1 0,-5 3 0,-7 3 0,-5 4-1,-3 1 0,4 0 0,3 0 0,3 0 0,1 0-1,1 0 0,-1 0 0,1 0 0,-1 0 1,1 0-1,-1 0 1,1 0 0,-4-2 0,-6-3 0,-6-3 1,-6-2 0,-1-1 0,7 3 0,6 3 1,7 4 1,4 1-1,3 0 1,3 0-1,4 0 0,1 0 0,0 0 0,0 0 0,0 0 0,-2-2 1,-3-3-1,-3-3 1,-2-2-1,-5-3 1,-2 1 0,-3-1 1,-3 1-1,-1-1 1,4 1-1,3-1-1,3 1 0,1-3-1,1-2 0,-1-3-2,1-3-1,-1-1-1,1 4 0,-1 3 0,1 3-1,-3 3 0,-2 3 2,-3 3 0,-3 4 1,1-1 1,6-3 0,7-3 1,6-2 0,1-5 0,-3-2 0,-3-3 0,-2-3 0,-1-2 1,3 0-1,3 0 0,4 0 1,-1 0 0,-3 0 0,-3 0 0,-2 0 0,-3-2 1,1-3-2,-1-3 0,1-2 0,-3 0-1,-2 7-2,-3 6 0,-3 7-2,-9-9-15,-11-21-27,-14-22-29,-11-22-27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08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69125 22275 333,'157'63'167,"51"46"-1,49 47 1,51 47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0"/>
    </inkml:context>
    <inkml:brush xml:id="br0">
      <inkml:brushProperty name="width" value="0.02522" units="cm"/>
      <inkml:brushProperty name="height" value="0.02522" units="cm"/>
      <inkml:brushProperty name="color" value="#F2395B"/>
    </inkml:brush>
  </inkml:definitions>
  <inkml:trace contextRef="#ctx0" brushRef="#br0">32100 24450 872,'-19'-24'3,"13"4"9,12 3 8,13 3 8,9 1 0,6 1-8,7-1-8,6 1-8,1-1-6,-3 1-5,-3-1-5,-2 1-4,2 1-6,9 3-4,10 3-5,10 4-4,-3-1 0,-11-3 3,-14-3 4,-11-2 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0"/>
    </inkml:context>
    <inkml:brush xml:id="br0">
      <inkml:brushProperty name="width" value="0.02531" units="cm"/>
      <inkml:brushProperty name="height" value="0.02531" units="cm"/>
      <inkml:brushProperty name="color" value="#F2395B"/>
    </inkml:brush>
  </inkml:definitions>
  <inkml:trace contextRef="#ctx0" brushRef="#br0">33850 24400 869,'-19'-24'44,"13"4"-9,12 3-9,13 3-9,9 3-8,6 3-11,7 3-9,6 4-9,4 1-7,4 0-3,3 0-3,3 0-3,1 1 1,1 4 3,-1 3 5,1 3 3,-1-1 4,1-2 5,-1-3 4,1-3 5,-4-2 2,-6 0 1,-6 0 1,-6 0 1,-4 0 1,1 0-1,-1 0 1,1 0-1,-3 0 9,-2 0 16,-3 0 15,-3 0 17,-2 0-1,0 0-21,0 0-20,0 0-19,0-2-14,0-3-5,0-3-6,0-2-6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1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32800 24250 999,'-19'-22'-22,"13"6"-4,12 7-4,13 6-4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2"/>
    </inkml:context>
    <inkml:brush xml:id="br0">
      <inkml:brushProperty name="width" value="0.03315" units="cm"/>
      <inkml:brushProperty name="height" value="0.03315" units="cm"/>
      <inkml:brushProperty name="color" value="#F2395B"/>
    </inkml:brush>
  </inkml:definitions>
  <inkml:trace contextRef="#ctx0" brushRef="#br0">32450 24050 663,'-63'0'10,"26"0"18,24 0 20,26 0 19,13 0 1,4 0-17,3 0-15,3 0-17,1 0-11,1 0-7,-1 0-6,1 0-7,-1 0-2,1 0 1,-1 0 3,1 0 2,-1 0 0,1 0-1,-1 0 0,1 0-1,-1 0-1,1 0 1,-1 0 0,1 0 0,-3-2 1,-2-3 0,-3-3 1,-3-2 1,-1-1 0,4 3 0,3 3 0,3 4 0,1 1 0,1 0-1,-1 0 0,1 0 0,-1 0-1,1 0-2,-1 0-1,1 0-2,-3 0 0,-2 0 1,-3 0 2,-3 0 0,-2 0 3,0 0 3,0 0 3,0 0 4,0 0 5,0 0 7,0 0 8,0 0 7,3 0 0,6 0-10,7 0-9,6 0-8,1 0-7,-3 0-4,-3 0-4,-2 0-4,-3 0-1,1 0 1,-1 0 1,1 0 1,1 0 1,3 0 3,3 0 2,4 0 2,-1 0 1,-3 0 1,-3 0 1,-2 0 0,-5 0 1,-2 0 3,-3 0 1,-3 0 2,-2 0 5,0 0 7,0 0 7,0 0 8,0-2 0,0-3-5,0-3-5,0-2-6,0-1-4,0 3-3,0 3-3,0 4-3,1 1-3,4 0-5,3 0-3,3 0-4,1 0-3,1 0 0,-1 0-1,1 0 0,-1 0-1,1 0-1,-1 0 1,1 0-1,-1 0 1,1 0 1,-1 0 0,1 0 2,-1 0 2,1 0 2,-1 0 3,1 0 3,-3 1 2,-2 4 1,-3 3 0,-3 3 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5"/>
    </inkml:context>
    <inkml:brush xml:id="br0">
      <inkml:brushProperty name="width" value="0.0243" units="cm"/>
      <inkml:brushProperty name="height" value="0.0243" units="cm"/>
      <inkml:brushProperty name="color" value="#F2395B"/>
    </inkml:brush>
  </inkml:definitions>
  <inkml:trace contextRef="#ctx0" brushRef="#br0">32700 23200 905,'-46'23'-20,"10"-3"6,10-3 7,9-2 6,7-3-2,7 1-9,6-1-10,7 1-10,-1-1-1,-6 1 8,-6-1 7,-6 1 7,-6-3 6,-2-2 3,-3-3 4,-3-3 3,-1-1 4,4 4 3,3 3 3,3 3 3,-1-1 4,-2-2 1,-3-3 4,-3-3 1,4-4 2,13-3 0,12-3 0,13-2-1,9-1-10,6 3-20,7 3-20,6 4-21,-1 1-8,-5 0 7,-7 0 5,-5 0 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8"/>
    </inkml:context>
    <inkml:brush xml:id="br0">
      <inkml:brushProperty name="width" value="0.03487" units="cm"/>
      <inkml:brushProperty name="height" value="0.03487" units="cm"/>
      <inkml:brushProperty name="color" value="#F2395B"/>
    </inkml:brush>
  </inkml:definitions>
  <inkml:trace contextRef="#ctx0" brushRef="#br0">32850 23600 630,'-91'23'-47,"19"-3"11,19-3 13,19-2 12,9-5 7,0-2 1,0-3 3,0-3 2,0-2 2,0 0 2,0 0 3,0 0 3,0 0 2,0 0 4,0 0 4,0 0 2,6 0 8,13 0 11,12 0 11,13 0 10,7 0-2,4 0-13,3 0-16,3 0-13,1-2-9,1-3-3,-1-3-4,1-2-1,2-1-4,7 3 0,6 3-2,7 4-1,-1 1 0,-6 0 0,-6 0 0,-6 0 2,-4 0-1,1 0 1,-1 0 0,1 0 0,-1 0 0,1 0 0,-1 0-1,1 0 1,1 0-1,3 0 0,3 0 0,4 0-1,1 0-1,0 0 2,0 0-1,0 0 1,-2 0 0,-3 0 0,-3 0 1,-2 0 0,-3-2 0,1-3 0,-1-3 1,1-2 0,1-1-2,3 3-1,3 3-3,4 4-1,-3 1-1,-5 0 0,-7 0 2,-5 0 1,-3 0 1,4 0 0,3 0 0,3 0 0,-1 0 1,-2 0 0,-3 0 0,-3 0 1,-2 0 0,0 0 1,0 0 0,0 0 0,3 0 1,6 0 0,7 0 1,6 0 1,-1-2 0,-5-3-1,-7-3 1,-5-2-2,0-1 1,10 3-2,10 3 0,9 4 0,1 1-2,-6 0 1,-6 0-1,-6 0 1,-4 0-1,1 0-1,-1 0-1,1 0 0,-1 0 0,1 0 0,-1 0-1,1 0 0,1 0 1,3 0 0,3 0 0,4 0 2,-1 0-1,-3 0 1,-3 0-1,-2 0 1,-1 0 1,3 0 0,3 0 1,4 0 1,-1 0 0,-3 0 1,-3 0-1,-2 0 2,-3 0-1,1 0-1,-1 0 0,1 0 0,-1 0 0,1 0-1,-1 0 1,1 0 0,-3 0 0,-2 0 0,-3 0 0,-3 0 0,-1 0 0,4 0 0,3 0 1,3 0-1,3 0 1,3 0 0,3 0 0,4 0 0,-1 0 0,-3 0 0,-3 0 0,-2 0 0,-3 0 1,1 0-1,-1 0 0,1 0 0,-1 0 0,1 0 1,-1 0-1,1 0 0,-1 0 1,1 0-1,-1 0 0,1 0 1,-1 0 0,1 0 0,-1 0 0,1 0 0,-1 0 0,1 0 1,-1 0-1,1 0 1,-1 0 0,1 0-1,-1 0 1,1 0-1,-1 0 1,1 0 0,-1 0 1,1 0 1,-1 0 0,1 0 0,-1 0-1,1 0 0,-1-2-1,1-3 0,-1-3 1,1-2-1,1-1 0,3 3-1,3 3 0,4 4 1,1 1-1,0 0 0,0 0 0,0 0 1,-2 0-1,-3 0 0,-3 0 0,-2 0-1,-1 0 1,3 0-1,3 0 1,4 0 0,-1 0 0,-3 0 0,-3 0 0,-2 0 0,-1 0 1,3 0-1,3 0 0,4 0 0,1 0 0,0 0 0,0 0-1,0 0 0,-2-2 1,-3-3-1,-3-3 0,-2-2 1,0-1 0,7 3-1,6 3 1,7 4-1,2-1 1,1-3-1,-1-3 1,1-2-1,-1-1 1,1 3 0,-1 3 0,1 4 0,-1-1 0,1-3 0,-1-3 1,1-2-1,-1-1 0,1 3 0,-1 3 0,1 4-1,-1 1 0,1 0 0,-1 0 0,1 0 0,1-2-1,3-3 1,3-3 0,4-2-1,-1-1 1,-3 3 1,-3 3-1,-2 4 1,-3 1 0,1 0 1,-1 0-1,1 0 1,-1 0-1,1 0 0,-1 0 1,1 0-1,-1-2 0,1-3-1,-1-3 1,1-2-1,1-1 0,3 3 0,3 3 0,4 4 0,1-1 0,0-3 0,0-3 0,0-2 0,0-1 0,0 3 0,0 3 0,0 4 0,-2 1 0,-3 0-1,-3 0 1,-2 0-1,-1 0 0,3 0-1,3 0 1,4 0-1,1 0 0,0 0-1,0 0 1,0 0-1,0 0 0,0 0 0,0 0 0,0 0 0,0 0 0,0 0 0,0 0 0,0 0 0,0 0 1,0 0-1,0 0 0,0 0 1,0 0-1,0 0 0,0 0-1,0 0 0,1 0 0,4 0-1,3 0-1,3 0 0,1-2 0,1-3-1,-1-3 1,1-2-1,-1-3 0,1 1-2,-1-1-1,1 1-2,-1-1 1,1 1 2,-1-1 1,1 1 3,-4 1 1,-6 3 0,-6 3-1,-6 4 1,-4-1 1,1-3 0,-1-3 0,1-2 1,-1-1 0,1 3 0,-1 3 0,1 4 0,1 1 1,3 0-1,3 0 1,4 0 0,1-2 0,0-3 0,0-3-1,0-2 0,-2-1 0,-3 3 0,-3 3 1,-2 4 0,-5-1 1,-2-3-1,-3-3 2,-3-2-1,-2-1 1,0 3 1,0 3 0,0 4 0,0 1 1,0 0 0,0 0 1,0 0 0,3 0 0,6 0-1,7 0-1,6 0 0,3-2-1,0-3-1,0-3 0,0-2-1,0-1 1,0 3-1,0 3 1,0 4 1,0 1-1,0 0-1,0 0-1,0 0 0,0 0-1,0 0 0,0 0 1,0 0 1,-2 0 0,-3 0 2,-3 0 2,-2 0 1,0 0 0,7 0 1,6 0 1,7 0-1,0 0 1,-2 0-2,-3 0 0,-3 0-1,-2 0-1,0 0 0,0 0-1,0 0 0,1 0-1,4 0 0,3 0 0,3 0 0,3 0 0,3 0 1,3 0 0,4 0 1,-1 0 0,-3 0-1,-3 0 1,-2 0-1,-3 0 0,1 0 1,-1 0 0,1 0 1,2 0 0,7 0-1,6 0 0,7 0-1,0 0-1,-2 0 0,-3 0-1,-3 0 0,-2 1 0,0 4 0,0 3 1,0 3 0,0 1 0,0 1 2,0-1-1,0 1 2,0-3 0,0-2 1,0-3 2,0-3 1,0-1-1,0 4 0,0 3-2,0 3-1,-2 1-1,-3 1 0,-3-1 0,-2 1-1,-3-1 0,1 1-1,-1-1-1,1 1 0,-1-3 0,1-2-1,-1-3 0,1-3 0,-3-1 0,-2 4 0,-3 3 0,-3 3 0,-6-1-1,-5-2 0,-7-3 0,-5-3-1,-4-2-1,0 0-1,0 0-1,0 0-2,-2 0 0,-3 0 1,-3 0 0,-2 0 1,-5 0 0,-2 0 0,-3 0 1,-3 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5:53:28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57178 29363 834,'-1'-15'5,"0"4"9,-2 3 9,0 3 10,1 4 0,4 7-8,4 7-8,4 8-8,1 0-5,-1-2-2,-1-3-1,-1-2-3,0-3-9,-2-1-17,-1-1-18,0 0-18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19"/>
    </inkml:context>
    <inkml:brush xml:id="br0">
      <inkml:brushProperty name="width" value="0.038" units="cm"/>
      <inkml:brushProperty name="height" value="0.038" units="cm"/>
      <inkml:brushProperty name="color" value="#F2395B"/>
    </inkml:brush>
  </inkml:definitions>
  <inkml:trace contextRef="#ctx0" brushRef="#br0">32100 23600 578,'46'-2'98,"-5"-3"-23,-7-3-23,-5-2-22,-4-3-14,0 1-2,0-1-2,0 1-3,1 1-2,4 3-1,3 3 0,3 4-2,1 1 0,1 0-2,-1 0-1,1 0-2,1 0-1,3 0 1,3 0-1,4 0 1,1 0 1,0 0 1,0 0 3,0 0 2,-2 1 1,-3 4 0,-3 3-1,-2 3 0,-3-1 0,1-2 0,-1-3-1,1-3 0,-1-2-1,1 0 0,-1 0-1,1 0 0,4 0 0,9 0-1,10 0 0,10 0 0,4-2 1,0-3-2,0-3 1,0-2 0,0-3-1,0 1 0,0-1 0,0 1-2,-2-1 1,-3 1-1,-3-1 0,-2 1 1,-3 1-1,1 3-1,-1 3 1,1 4-1,-3 1 0,-2 0 1,-3 0-1,-3 0 2,-4 0-1,-3 0 0,-3 0-1,-2 0 1,-1 0-1,3 0 1,3 0 0,4 0 0,1 0 1,0 0 0,0 0 0,0 0 0,-2 0 0,-3 0 0,-3 0 0,-2 0 0,-1 0 0,3 0-1,3 0 1,4 0 0,4 0 0,6 0-1,7 0 0,6 0-1,3 0 0,0 0 1,0 0-1,0 0 0,1-2 0,4-3 0,3-3 0,3-2 0,-1-1 0,-2 3 1,-3 3-1,-3 4 0,-2-1 0,0-3 0,0-3 0,0-2 0,0-1 1,0 3-1,0 3 1,0 4 0,0-1 0,0-3 1,0-3-1,0-2 1,0-1-1,0 3 0,0 3-1,0 4 1,0 1-1,0 0 0,0 0 0,0 0 0,1 0 0,4 0 1,3 0-1,3 0 0,-1 0-1,-2 0 1,-3 0 0,-3 0 0,-2 0 1,0 0-1,0 0 0,0 0 0,0 0 0,0 0-1,0 0 0,0 0 0,0 0-1,0 0 2,0 0 0,0 0 0,1 1 1,4 4 0,3 3 0,3 3 1,1-1 0,1-2-1,-1-3 0,1-3 0,1-2 0,3 0 0,3 0 0,4 0 0,2 0 0,4 0-1,3 0 0,3 0 0,-1 0 0,-2 0-1,-3 0 0,-3 0 1,-1-2-1,4-3-1,3-3 0,3-2 1,-1-1-2,-2 3 1,-3 3-1,-3 4-1,-1-1 0,4-3 1,3-3-2,3-2 1,4-3 0,7 1 0,6-1-1,7 1 1,5-1 0,7 1-1,6-1 1,7 1-1,0-1-1,-2 1 0,-3-1 0,-3 1-2,-2 1 1,0 3 1,0 3 0,0 4 0,-2 2-1,-3 4-2,-3 3-4,-2 3-3,-3 1-1,1 1-2,-1-1-1,1 1-2,-9-1 2,-15 1 3,-15-1 4,-16 1 4,-13-3 2,-9-2 2,-10-3 2,-8-3 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20"/>
    </inkml:context>
    <inkml:brush xml:id="br0">
      <inkml:brushProperty name="width" value="0.02583" units="cm"/>
      <inkml:brushProperty name="height" value="0.02583" units="cm"/>
      <inkml:brushProperty name="color" value="#F2395B"/>
    </inkml:brush>
  </inkml:definitions>
  <inkml:trace contextRef="#ctx0" brushRef="#br0">51100 23050 851,'98'-22'-4,"-3"6"-8,-3 7-9,-2 6-7,-5 3 1,-2 0 13,-3 0 11,-3 0 12,1 0 6,6 0-1,7 0 1,6 0-2,6 0 1,6 0-2,7 0-1,6 0 0,1 1-2,-3 4-1,-3 3-2,-2 3-2,-6 1-1,-6 1 0,-6-1-1,-6 1-1,-12-3 0,-15-2-2,-15-3 0,-16-3-2,2-2-2,23 0-1,22 0-2,22 0-1,7 1-1,-6 4 2,-6 3 2,-6 3 2,-4-1 1,1-2 0,-1-3 1,1-3 0,-1-1 0,1 4 0,-1 3 0,1 3 0,1-1 1,3-2 2,3-3 2,4-3 1,-1-4 2,-3-3-1,-3-3 0,-2-2-1,-3-3 1,1 1 0,-1-1 0,1 1 1,-3 1 0,-2 3 0,-3 3 1,-3 4 0,-2 1 0,0 0 0,0 0 0,0 0 0,0 0 0,0 0 0,0 0-1,0 0 1,0 0-1,0 0-1,0 0 1,0 0-1,3 0-1,6 0 0,7 0-1,6 0-1,3 0 1,0 0-1,0 0 1,0 0 1,-4 1 0,-5 4-2,-7 3-1,-5 3-1,-3 1 0,4 1 0,3-1 1,3 1-1,-2-3 1,-6-2-1,-6-3 0,-6-3 0,-4-1-2,1 4-4,-1 3-4,1 3-4,-6 1-7,-8 1-11,-10-1-10,-9 1-11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34"/>
    </inkml:context>
    <inkml:brush xml:id="br0">
      <inkml:brushProperty name="width" value="0.04006" units="cm"/>
      <inkml:brushProperty name="height" value="0.04006" units="cm"/>
      <inkml:brushProperty name="color" value="#F2395B"/>
    </inkml:brush>
  </inkml:definitions>
  <inkml:trace contextRef="#ctx0" brushRef="#br0">59450 21350 549,'0'76'133,"0"4"-30,0 3-31,0 3-31,0-1-17,0-2-4,0-3-4,0-3-4,3-2-3,6 0-1,7 0-3,6 0-1,3 0-2,0 0-1,0 0-1,0 0-1,-2-4-1,-3-5-1,-3-7-1,-2-5-1,-3-6 0,1-3 0,-1-3 1,1-2 0,-4-1 1,-6 3 2,-6 3 1,-6 4 2,-9-3 1,-8-5 0,-10-7 0,-9-5 1,-7-4-1,-3 0-2,-3 0-3,-2 0-2,-1 0-2,3 0-1,3 0-2,4 0-1,2-4-4,4-5-5,3-7-6,3-5-6,1-6-4,1-3-3,-1-3-2,1-2-2,4-8 0,9-8 6,10-10 5,10-9 4,4-2 3,0 6 2,0 7 0,0 6 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34"/>
    </inkml:context>
    <inkml:brush xml:id="br0">
      <inkml:brushProperty name="width" value="0.03287" units="cm"/>
      <inkml:brushProperty name="height" value="0.03287" units="cm"/>
      <inkml:brushProperty name="color" value="#F2395B"/>
    </inkml:brush>
  </inkml:definitions>
  <inkml:trace contextRef="#ctx0" brushRef="#br0">59200 21850 669,'23'-27'0,"-3"-3"0,-3-3 0,-2-2 0,-1 0 3,3 7 7,3 6 7,4 7 7,2 2 4,4 1 1,3-1 1,3 1 2,7-4-1,14-6-2,11-6-2,14-6-2,2-1-5,-6 7-7,-6 6-5,-6 7-8,-4 4-2,1 3 2,-1 3 3,1 4 0,-4 2-11,-6 4-26,-6 3-27,-6 3-27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35"/>
    </inkml:context>
    <inkml:brush xml:id="br0">
      <inkml:brushProperty name="width" value="0.04159" units="cm"/>
      <inkml:brushProperty name="height" value="0.04159" units="cm"/>
      <inkml:brushProperty name="color" value="#F2395B"/>
    </inkml:brush>
  </inkml:definitions>
  <inkml:trace contextRef="#ctx0" brushRef="#br0">60550 21600 528,'-22'28'18,"6"6"9,7 7 9,6 6 9,3 7 2,0 10-7,0 10-6,0 9-7,0 7-3,0 7-3,0 6-1,0 7-1,0-1-2,0-6-1,0-6-1,0-6-1,1-10-1,4-12-2,3-13-1,3-12-1,4-12-3,7-8-4,6-10-4,7-9-4,4-9-2,3-5-2,3-7 1,4-5-2,1-15-1,0-22-2,0-22-4,0-21-2,-2-17 0,-3-8 1,-3-10 2,-2-9 1,-8 2 3,-8 17 1,-10 15 1,-9 16 3,-12 15 2,-11 16 1,-14 15 3,-11 17 2,-9 11 1,-3 10-2,-3 10-1,-2 9-1,-3 6-2,1 3-2,-1 3-1,1 4-3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35"/>
    </inkml:context>
    <inkml:brush xml:id="br0">
      <inkml:brushProperty name="width" value="0.05182" units="cm"/>
      <inkml:brushProperty name="height" value="0.05182" units="cm"/>
      <inkml:brushProperty name="color" value="#F2395B"/>
    </inkml:brush>
  </inkml:definitions>
  <inkml:trace contextRef="#ctx0" brushRef="#br0">61600 20300 424,'0'-63'40,"0"26"1,0 24 2,0 26 0,0 13-3,0 4-10,0 3-9,0 3-10,3-1-5,6-2-4,7-3-4,6-3-2,9-6-6,13-5-8,12-7-8,13-5-9,-1-6-1,-11-3 4,-14-3 4,-11-2 5,-9-5 4,-3-2 2,-3-3 3,-2-3 3,-3-2 3,1 0 3,-1 0 3,1 0 2,-3 0 4,-2 0 2,-3 0 5,-3 0 2,-2 0 3,0 0 0,0 0 2,0 0 0,3 1-1,6 4 0,7 3-1,6 3-1,-2 7 4,-9 14 8,-10 11 9,-8 14 7,-8 5 2,-2 1-7,-3-1-7,-3 1-7,-9 8-4,-11 20-2,-14 18-2,-11 20-1,-9 10-2,-3 3-1,-3 3-1,-2 4-2,-1 4 1,3 6-1,3 7-1,4 6 1,7-10-3,13-24-4,12-26-4,13-24-4,-5 16-5,-22 60-3,-22 60-5,-21 59-4,-10 27-3,3-2-2,3-3-3,4-3-2,2 2-2,4 10 2,3 10 0,3 9 0,1-1 3,1-8 4,-1-10 2,1-9 4,7-29 1,16-46-2,15-47-1,17-47-3,8-30 0,4-12 0,3-13 2,3-12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29:36"/>
    </inkml:context>
    <inkml:brush xml:id="br0">
      <inkml:brushProperty name="width" value="0.03976" units="cm"/>
      <inkml:brushProperty name="height" value="0.03976" units="cm"/>
      <inkml:brushProperty name="color" value="#F2395B"/>
    </inkml:brush>
  </inkml:definitions>
  <inkml:trace contextRef="#ctx0" brushRef="#br0">61750 23800 553,'-46'9'53,"10"19"4,10 19 3,9 19 5,9 5-5,9-5-11,10-7-13,10-5-12,4-6-8,0-3-6,0-3-4,0-2-5,6-12-3,13-19-3,12-18-1,13-19-3,1-15 0,-9-8 2,-10-10 2,-8-9 1,-9-4 3,-6 4 1,-6 3 1,-6 3 3,-7 4 1,-6 7 3,-6 6 1,-6 7 1,-9 5 0,-8 7-3,-10 6-4,-9 7-2,-12 10-8,-11 16-10,-14 15-10,-11 17-11,-6 11-1,4 10 7,3 10 6,3 9 8,7-2-4,14-12-14,11-13-13,14-12-13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1:55"/>
    </inkml:context>
    <inkml:brush xml:id="br0">
      <inkml:brushProperty name="width" value="0.05103" units="cm"/>
      <inkml:brushProperty name="height" value="0.05103" units="cm"/>
      <inkml:brushProperty name="color" value="#F2395B"/>
    </inkml:brush>
  </inkml:definitions>
  <inkml:trace contextRef="#ctx0" brushRef="#br0">78350 11750 431,'-24'-69'2,"4"13"6,3 12 6,3 13 4,1 4 5,1-3 4,-1-3 3,1-2 4,-4 2 1,-6 9-3,-6 10-1,-6 10-2,-4 4-4,1 0-3,-1 0-3,1 0-5,-3-2-2,-2-3-3,-3-3-1,-3-2-2,-4-1-1,-3 3 0,-3 3 0,-2 4-1,-5-1 1,-2-3-1,-3-3 1,-3-2 0,-6-1-1,-5 3-1,-7 3 0,-5 4-1,-4 4 0,0 6 1,0 7-1,0 6 2,0 4-1,0 4 0,0 3 1,0 3-1,-2 6 0,-3 9-1,-3 10-2,-2 10 0,-3 4-1,1 0 1,-1 0 0,1 0 0,1 3 1,3 6 1,3 7-1,4 6 0,2-1 0,4-5 0,3-7-1,3-5 0,4-4-1,7 0 0,6 0 1,7 0 0,4 0 0,3 0 1,3 0 0,4 0 0,5 1 1,10 4 0,10 3 1,9 3 1,6 1 0,3 1 0,3-1 0,4 1 0,7 1 1,13 3-1,12 3 0,13 4-1,12-3 1,13-5-1,12-7 0,13-5 0,10-6 0,10-3 0,10-3 0,9-2 1,9-6-1,9-6-1,10-6-1,10-6 0,5-6-1,4-2 1,3-3 1,3-3 1,4-6-1,7-5-2,6-7 0,7-5-3,4-9 0,3-9-2,3-10-1,4-8-2,-3-11 1,-5-8 0,-7-10 0,-5-9 2,-6-9 0,-3-5 1,-3-7 1,-2-5 0,-15-8 1,-25-5-1,-25-7 0,-25-5 0,-18-9 0,-8-9 0,-10-10-1,-9-8 2,-12-6-2,-11 1 0,-14-1 0,-11 1-2,-11 1 1,-5 3 0,-7 3 3,-5 4 0,-12 5 1,-16 10 1,-15 10 0,-15 9 1,-17 7 0,-15 7 0,-15 6 0,-16 7-1,-12 10-1,-5 16-2,-7 15-1,-5 17-1,-9 16-6,-9 19-8,-10 19-9,-8 19-8,-9 24-6,-6 32-1,-6 31-1,-6 32-2,18-1 1,44-31 2,44-31 3,44-31 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1:55"/>
    </inkml:context>
    <inkml:brush xml:id="br0">
      <inkml:brushProperty name="width" value="0.05626" units="cm"/>
      <inkml:brushProperty name="height" value="0.05626" units="cm"/>
      <inkml:brushProperty name="color" value="#F2395B"/>
    </inkml:brush>
  </inkml:definitions>
  <inkml:trace contextRef="#ctx0" brushRef="#br0">76800 16400 391,'-24'-25'2,"4"0"3,3 0 5,3 0 4,-2 0 2,-6 0-1,-6 0-2,-6 0 1,-4 1 0,1 4 5,-1 3 5,1 3 3,-4 1 2,-6 1-3,-6-1-2,-6 1-2,-9 1-3,-8 3-1,-10 3-1,-9 4-2,-9 7-1,-5 13-1,-7 12 0,-5 13-1,-8 10-1,-5 10-1,-7 10 0,-5 9-2,-1 6 1,6 3 0,7 3-1,6 4 1,9 1 0,13 0 0,12 0 0,13 0 0,7 1 0,4 4-1,3 3 0,3 3 0,6-1-1,9-2 1,10-3 0,10-3 0,7-2 0,6 0 0,7 0 0,6 0 0,10 0-2,17 0-4,15 0-6,16 0-4,4-10-2,-6-18 0,-6-19 0,-6-18 0,15-10 0,38 0 0,37 0-2,38 0 1,16-8-1,-2-16 2,-3-15 2,-3-15 1,-6-14 2,-5-8 1,-7-10 2,-5-9 1,-6-5 1,-3 0 0,-3 0 1,-2 0 1,-9-2 0,-12-3 2,-13-3 1,-12-2 1,-10-5 1,-6-2 0,-6-3-1,-6-3 0,-10-4-1,-12-3 1,-13-3-1,-12-2 0,-16-14-1,-19-21-2,-18-22-1,-19-22-2,-15 1-1,-8 26-3,-10 24 0,-9 26-3,2 21 0,17 19 1,15 19-1,16 19 1,-16 7-4,-47-3-7,-47-3-8,-46-2-8,-20 8-4,10 22-1,10 22-2,9 23-2,21 8 0,35-3-3,35-3-1,34-2-2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09-16T16:31:58"/>
    </inkml:context>
    <inkml:brush xml:id="br0">
      <inkml:brushProperty name="width" value="0.06012" units="cm"/>
      <inkml:brushProperty name="height" value="0.06012" units="cm"/>
      <inkml:brushProperty name="color" value="#F2395B"/>
    </inkml:brush>
  </inkml:definitions>
  <inkml:trace contextRef="#ctx0" brushRef="#br0">87000 31050 365,'-207'-24'-9,"39"4"4,36 3 5,39 3 4,22 3 5,10 3 2,10 3 1,9 4 4,6 1-1,3 0-1,3 0-1,4 0-1,4 4-1,6 10 1,7 10-1,6 9 1,4 2 2,4-2 2,3-3 3,3-3 2,4-6 1,7-5-2,6-7-2,7-5-2,2-3-2,1 4-3,-1 3-1,1 3-3,1-1-1,3-2-1,3-3-1,4-3 0,4-1 0,6 4 0,7 3 0,6 3-1,1 1 1,-3 1 0,-3-1-1,-2 1 1,0-3 1,7-2 1,6-3 1,7-3 2,5-2 0,7 0-1,6 0-1,7 0 0,4-4-2,3-5 1,3-7 0,4-5 1,-1-3-1,-3 4-1,-3 3-1,-2 3-1,-6 1-1,-6 1 0,-6-1 0,-6 1 1,-7 1-1,-6 3 1,-6 3-1,-6 4 1,-6 1-1,-2 0 1,-3 0 0,-3 0 1,-2 0-1,0 0 0,0 0 0,0 0 1,1 0-1,4 0 1,3 0 0,3 0 1,4 1-1,7 4 0,6 3 0,7 3-1,4 1 0,3 1 0,3-1 0,4 1 0,1-3 0,0-2-1,0-3 1,0-3 0,1-1-1,4 4 0,3 3-1,3 3 0,1-1 0,1-2 1,-1-3-1,1-3 1,-1-2 0,1 0-1,-1 0 0,1 0 0,-3-2 0,-2-3 0,-3-3 0,-3-2-1,-2-1 1,0 3 0,0 3 0,0 4 0,1-1 1,4-3 0,3-3 0,3-2 1,4-5 0,7-2 0,6-3 0,7-3-1,2-1-1,1 4 1,-1 3-1,1 3 0,-1-1 0,1-2 0,-1-3-1,1-3 0,-3 1 0,-2 6-1,-3 7-1,-3 6 0,-7 1-1,-9-3 1,-10-3 0,-8-2 1,-9-1 0,-6 3 0,-6 3 1,-6 4 0,-4-1 1,1-3 0,-1-3 1,1-2 1,1-1 0,3 3-1,3 3 1,4 4-1,1 1 0,0 0-1,0 0 1,0 0-1,3 0 0,6 0 0,7 0-1,6 0 1,3 0-2,0 0 1,0 0-1,0 0-1,3 0 0,6 0-1,7 0-1,6 0 0,4-2 0,4-3 1,3-3 2,3-2 0,-1-1 1,-2 3 0,-3 3 0,-3 4 1,-4-1-1,-3-3 0,-3-3 1,-2-2-1,-3-1 0,1 3 0,-1 3 0,1 4-1,-4 1 0,-6 0 1,-6 0-1,-6 0 1,-4 0-1,1 0 0,-1 0-1,1 0 1,-1-2-1,1-3 1,-1-3-1,1-2 2,-1-1-1,1 3 0,-1 3 0,1 4 0,-3-1 0,-2-3 0,-3-3 1,-3-2 1,-1-1-1,4 3 0,3 3-2,3 4 0,-2-1-2,-6-3-1,-6-3-1,-6-2-2,-6-5-5,-2-2-10,-3-3-8,-3-3-10,-13-4-8,-22-3-4,-22-3-6,-21-2-4,-10-1 0,3 3 7,3 3 8,4 4 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0B6D-51A1-4C68-AE3A-F4589C18D821}" type="datetimeFigureOut">
              <a:rPr lang="zh-CN" altLang="en-US" smtClean="0"/>
              <a:t>2025/9/18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3D8C-3B12-4B45-BC8A-9B844B588FA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customXml" Target="../ink/ink180.xml"/><Relationship Id="rId18" Type="http://schemas.openxmlformats.org/officeDocument/2006/relationships/image" Target="../media/image181.png"/><Relationship Id="rId3" Type="http://schemas.openxmlformats.org/officeDocument/2006/relationships/customXml" Target="../ink/ink175.xml"/><Relationship Id="rId7" Type="http://schemas.openxmlformats.org/officeDocument/2006/relationships/customXml" Target="../ink/ink177.xml"/><Relationship Id="rId12" Type="http://schemas.openxmlformats.org/officeDocument/2006/relationships/image" Target="../media/image178.png"/><Relationship Id="rId17" Type="http://schemas.openxmlformats.org/officeDocument/2006/relationships/customXml" Target="../ink/ink182.xml"/><Relationship Id="rId2" Type="http://schemas.openxmlformats.org/officeDocument/2006/relationships/image" Target="../media/image173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1" Type="http://schemas.openxmlformats.org/officeDocument/2006/relationships/customXml" Target="../ink/ink179.xml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10" Type="http://schemas.openxmlformats.org/officeDocument/2006/relationships/image" Target="../media/image177.png"/><Relationship Id="rId4" Type="http://schemas.openxmlformats.org/officeDocument/2006/relationships/image" Target="../media/image174.png"/><Relationship Id="rId9" Type="http://schemas.openxmlformats.org/officeDocument/2006/relationships/customXml" Target="../ink/ink178.xml"/><Relationship Id="rId14" Type="http://schemas.openxmlformats.org/officeDocument/2006/relationships/image" Target="../media/image17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4.png"/><Relationship Id="rId21" Type="http://schemas.openxmlformats.org/officeDocument/2006/relationships/customXml" Target="../ink/ink192.xml"/><Relationship Id="rId42" Type="http://schemas.openxmlformats.org/officeDocument/2006/relationships/image" Target="../media/image192.png"/><Relationship Id="rId47" Type="http://schemas.openxmlformats.org/officeDocument/2006/relationships/customXml" Target="../ink/ink205.xml"/><Relationship Id="rId63" Type="http://schemas.openxmlformats.org/officeDocument/2006/relationships/customXml" Target="../ink/ink213.xml"/><Relationship Id="rId68" Type="http://schemas.openxmlformats.org/officeDocument/2006/relationships/image" Target="../media/image205.png"/><Relationship Id="rId16" Type="http://schemas.openxmlformats.org/officeDocument/2006/relationships/image" Target="../media/image180.png"/><Relationship Id="rId11" Type="http://schemas.openxmlformats.org/officeDocument/2006/relationships/customXml" Target="../ink/ink187.xml"/><Relationship Id="rId32" Type="http://schemas.openxmlformats.org/officeDocument/2006/relationships/image" Target="../media/image187.png"/><Relationship Id="rId37" Type="http://schemas.openxmlformats.org/officeDocument/2006/relationships/customXml" Target="../ink/ink200.xml"/><Relationship Id="rId53" Type="http://schemas.openxmlformats.org/officeDocument/2006/relationships/customXml" Target="../ink/ink208.xml"/><Relationship Id="rId58" Type="http://schemas.openxmlformats.org/officeDocument/2006/relationships/image" Target="../media/image200.png"/><Relationship Id="rId74" Type="http://schemas.openxmlformats.org/officeDocument/2006/relationships/customXml" Target="../ink/ink219.xml"/><Relationship Id="rId79" Type="http://schemas.openxmlformats.org/officeDocument/2006/relationships/image" Target="../media/image210.png"/><Relationship Id="rId5" Type="http://schemas.openxmlformats.org/officeDocument/2006/relationships/customXml" Target="../ink/ink184.xml"/><Relationship Id="rId61" Type="http://schemas.openxmlformats.org/officeDocument/2006/relationships/customXml" Target="../ink/ink212.xml"/><Relationship Id="rId82" Type="http://schemas.openxmlformats.org/officeDocument/2006/relationships/customXml" Target="../ink/ink223.xml"/><Relationship Id="rId19" Type="http://schemas.openxmlformats.org/officeDocument/2006/relationships/customXml" Target="../ink/ink191.xml"/><Relationship Id="rId14" Type="http://schemas.openxmlformats.org/officeDocument/2006/relationships/image" Target="../media/image179.png"/><Relationship Id="rId22" Type="http://schemas.openxmlformats.org/officeDocument/2006/relationships/image" Target="../media/image1610.png"/><Relationship Id="rId27" Type="http://schemas.openxmlformats.org/officeDocument/2006/relationships/customXml" Target="../ink/ink195.xml"/><Relationship Id="rId30" Type="http://schemas.openxmlformats.org/officeDocument/2006/relationships/image" Target="../media/image186.png"/><Relationship Id="rId35" Type="http://schemas.openxmlformats.org/officeDocument/2006/relationships/customXml" Target="../ink/ink199.xml"/><Relationship Id="rId43" Type="http://schemas.openxmlformats.org/officeDocument/2006/relationships/customXml" Target="../ink/ink203.xml"/><Relationship Id="rId48" Type="http://schemas.openxmlformats.org/officeDocument/2006/relationships/image" Target="../media/image195.png"/><Relationship Id="rId56" Type="http://schemas.openxmlformats.org/officeDocument/2006/relationships/image" Target="../media/image199.png"/><Relationship Id="rId64" Type="http://schemas.openxmlformats.org/officeDocument/2006/relationships/image" Target="../media/image203.png"/><Relationship Id="rId69" Type="http://schemas.openxmlformats.org/officeDocument/2006/relationships/customXml" Target="../ink/ink216.xml"/><Relationship Id="rId77" Type="http://schemas.openxmlformats.org/officeDocument/2006/relationships/image" Target="../media/image209.png"/><Relationship Id="rId8" Type="http://schemas.openxmlformats.org/officeDocument/2006/relationships/image" Target="../media/image176.png"/><Relationship Id="rId51" Type="http://schemas.openxmlformats.org/officeDocument/2006/relationships/customXml" Target="../ink/ink207.xml"/><Relationship Id="rId72" Type="http://schemas.openxmlformats.org/officeDocument/2006/relationships/customXml" Target="../ink/ink218.xml"/><Relationship Id="rId80" Type="http://schemas.openxmlformats.org/officeDocument/2006/relationships/customXml" Target="../ink/ink222.xml"/><Relationship Id="rId3" Type="http://schemas.openxmlformats.org/officeDocument/2006/relationships/customXml" Target="../ink/ink183.xml"/><Relationship Id="rId12" Type="http://schemas.openxmlformats.org/officeDocument/2006/relationships/image" Target="../media/image178.png"/><Relationship Id="rId17" Type="http://schemas.openxmlformats.org/officeDocument/2006/relationships/customXml" Target="../ink/ink190.xml"/><Relationship Id="rId25" Type="http://schemas.openxmlformats.org/officeDocument/2006/relationships/customXml" Target="../ink/ink194.xml"/><Relationship Id="rId33" Type="http://schemas.openxmlformats.org/officeDocument/2006/relationships/customXml" Target="../ink/ink198.xml"/><Relationship Id="rId38" Type="http://schemas.openxmlformats.org/officeDocument/2006/relationships/image" Target="../media/image190.png"/><Relationship Id="rId46" Type="http://schemas.openxmlformats.org/officeDocument/2006/relationships/image" Target="../media/image194.png"/><Relationship Id="rId59" Type="http://schemas.openxmlformats.org/officeDocument/2006/relationships/customXml" Target="../ink/ink211.xml"/><Relationship Id="rId67" Type="http://schemas.openxmlformats.org/officeDocument/2006/relationships/customXml" Target="../ink/ink215.xml"/><Relationship Id="rId20" Type="http://schemas.openxmlformats.org/officeDocument/2006/relationships/image" Target="../media/image182.png"/><Relationship Id="rId41" Type="http://schemas.openxmlformats.org/officeDocument/2006/relationships/customXml" Target="../ink/ink202.xml"/><Relationship Id="rId54" Type="http://schemas.openxmlformats.org/officeDocument/2006/relationships/image" Target="../media/image198.png"/><Relationship Id="rId62" Type="http://schemas.openxmlformats.org/officeDocument/2006/relationships/image" Target="../media/image202.png"/><Relationship Id="rId70" Type="http://schemas.openxmlformats.org/officeDocument/2006/relationships/customXml" Target="../ink/ink217.xml"/><Relationship Id="rId75" Type="http://schemas.openxmlformats.org/officeDocument/2006/relationships/image" Target="../media/image208.png"/><Relationship Id="rId83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5" Type="http://schemas.openxmlformats.org/officeDocument/2006/relationships/customXml" Target="../ink/ink189.xml"/><Relationship Id="rId23" Type="http://schemas.openxmlformats.org/officeDocument/2006/relationships/customXml" Target="../ink/ink193.xml"/><Relationship Id="rId28" Type="http://schemas.openxmlformats.org/officeDocument/2006/relationships/image" Target="../media/image185.png"/><Relationship Id="rId36" Type="http://schemas.openxmlformats.org/officeDocument/2006/relationships/image" Target="../media/image189.png"/><Relationship Id="rId49" Type="http://schemas.openxmlformats.org/officeDocument/2006/relationships/customXml" Target="../ink/ink206.xml"/><Relationship Id="rId57" Type="http://schemas.openxmlformats.org/officeDocument/2006/relationships/customXml" Target="../ink/ink210.xml"/><Relationship Id="rId10" Type="http://schemas.openxmlformats.org/officeDocument/2006/relationships/image" Target="../media/image177.png"/><Relationship Id="rId31" Type="http://schemas.openxmlformats.org/officeDocument/2006/relationships/customXml" Target="../ink/ink197.xml"/><Relationship Id="rId44" Type="http://schemas.openxmlformats.org/officeDocument/2006/relationships/image" Target="../media/image193.png"/><Relationship Id="rId52" Type="http://schemas.openxmlformats.org/officeDocument/2006/relationships/image" Target="../media/image197.png"/><Relationship Id="rId60" Type="http://schemas.openxmlformats.org/officeDocument/2006/relationships/image" Target="../media/image201.png"/><Relationship Id="rId65" Type="http://schemas.openxmlformats.org/officeDocument/2006/relationships/customXml" Target="../ink/ink214.xml"/><Relationship Id="rId73" Type="http://schemas.openxmlformats.org/officeDocument/2006/relationships/image" Target="../media/image207.png"/><Relationship Id="rId78" Type="http://schemas.openxmlformats.org/officeDocument/2006/relationships/customXml" Target="../ink/ink221.xml"/><Relationship Id="rId81" Type="http://schemas.openxmlformats.org/officeDocument/2006/relationships/image" Target="../media/image211.png"/><Relationship Id="rId4" Type="http://schemas.openxmlformats.org/officeDocument/2006/relationships/image" Target="../media/image174.png"/><Relationship Id="rId9" Type="http://schemas.openxmlformats.org/officeDocument/2006/relationships/customXml" Target="../ink/ink186.xml"/><Relationship Id="rId13" Type="http://schemas.openxmlformats.org/officeDocument/2006/relationships/customXml" Target="../ink/ink188.xml"/><Relationship Id="rId18" Type="http://schemas.openxmlformats.org/officeDocument/2006/relationships/image" Target="../media/image181.png"/><Relationship Id="rId39" Type="http://schemas.openxmlformats.org/officeDocument/2006/relationships/customXml" Target="../ink/ink201.xml"/><Relationship Id="rId34" Type="http://schemas.openxmlformats.org/officeDocument/2006/relationships/image" Target="../media/image188.png"/><Relationship Id="rId50" Type="http://schemas.openxmlformats.org/officeDocument/2006/relationships/image" Target="../media/image196.png"/><Relationship Id="rId55" Type="http://schemas.openxmlformats.org/officeDocument/2006/relationships/customXml" Target="../ink/ink209.xml"/><Relationship Id="rId76" Type="http://schemas.openxmlformats.org/officeDocument/2006/relationships/customXml" Target="../ink/ink220.xml"/><Relationship Id="rId7" Type="http://schemas.openxmlformats.org/officeDocument/2006/relationships/customXml" Target="../ink/ink185.xml"/><Relationship Id="rId71" Type="http://schemas.openxmlformats.org/officeDocument/2006/relationships/image" Target="../media/image206.png"/><Relationship Id="rId2" Type="http://schemas.openxmlformats.org/officeDocument/2006/relationships/image" Target="../media/image173.png"/><Relationship Id="rId29" Type="http://schemas.openxmlformats.org/officeDocument/2006/relationships/customXml" Target="../ink/ink196.xml"/><Relationship Id="rId24" Type="http://schemas.openxmlformats.org/officeDocument/2006/relationships/image" Target="../media/image183.png"/><Relationship Id="rId40" Type="http://schemas.openxmlformats.org/officeDocument/2006/relationships/image" Target="../media/image191.png"/><Relationship Id="rId45" Type="http://schemas.openxmlformats.org/officeDocument/2006/relationships/customXml" Target="../ink/ink204.xml"/><Relationship Id="rId66" Type="http://schemas.openxmlformats.org/officeDocument/2006/relationships/image" Target="../media/image2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13" Type="http://schemas.openxmlformats.org/officeDocument/2006/relationships/image" Target="../media/image219.png"/><Relationship Id="rId18" Type="http://schemas.openxmlformats.org/officeDocument/2006/relationships/customXml" Target="../ink/ink231.xml"/><Relationship Id="rId26" Type="http://schemas.openxmlformats.org/officeDocument/2006/relationships/customXml" Target="../ink/ink235.xml"/><Relationship Id="rId3" Type="http://schemas.openxmlformats.org/officeDocument/2006/relationships/image" Target="../media/image214.png"/><Relationship Id="rId21" Type="http://schemas.openxmlformats.org/officeDocument/2006/relationships/image" Target="../media/image223.png"/><Relationship Id="rId7" Type="http://schemas.openxmlformats.org/officeDocument/2006/relationships/image" Target="../media/image216.png"/><Relationship Id="rId12" Type="http://schemas.openxmlformats.org/officeDocument/2006/relationships/customXml" Target="../ink/ink228.xml"/><Relationship Id="rId17" Type="http://schemas.openxmlformats.org/officeDocument/2006/relationships/image" Target="../media/image221.png"/><Relationship Id="rId25" Type="http://schemas.openxmlformats.org/officeDocument/2006/relationships/image" Target="../media/image225.png"/><Relationship Id="rId2" Type="http://schemas.openxmlformats.org/officeDocument/2006/relationships/image" Target="../media/image213.png"/><Relationship Id="rId16" Type="http://schemas.openxmlformats.org/officeDocument/2006/relationships/customXml" Target="../ink/ink230.xml"/><Relationship Id="rId20" Type="http://schemas.openxmlformats.org/officeDocument/2006/relationships/customXml" Target="../ink/ink2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5.xml"/><Relationship Id="rId11" Type="http://schemas.openxmlformats.org/officeDocument/2006/relationships/image" Target="../media/image218.png"/><Relationship Id="rId24" Type="http://schemas.openxmlformats.org/officeDocument/2006/relationships/customXml" Target="../ink/ink234.xml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23" Type="http://schemas.openxmlformats.org/officeDocument/2006/relationships/image" Target="../media/image224.png"/><Relationship Id="rId10" Type="http://schemas.openxmlformats.org/officeDocument/2006/relationships/customXml" Target="../ink/ink227.xml"/><Relationship Id="rId19" Type="http://schemas.openxmlformats.org/officeDocument/2006/relationships/image" Target="../media/image222.png"/><Relationship Id="rId4" Type="http://schemas.openxmlformats.org/officeDocument/2006/relationships/customXml" Target="../ink/ink224.xml"/><Relationship Id="rId9" Type="http://schemas.openxmlformats.org/officeDocument/2006/relationships/image" Target="../media/image217.png"/><Relationship Id="rId14" Type="http://schemas.openxmlformats.org/officeDocument/2006/relationships/customXml" Target="../ink/ink229.xml"/><Relationship Id="rId22" Type="http://schemas.openxmlformats.org/officeDocument/2006/relationships/customXml" Target="../ink/ink233.xml"/><Relationship Id="rId27" Type="http://schemas.openxmlformats.org/officeDocument/2006/relationships/image" Target="../media/image215.e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7.xml"/><Relationship Id="rId21" Type="http://schemas.openxmlformats.org/officeDocument/2006/relationships/image" Target="../media/image234.png"/><Relationship Id="rId42" Type="http://schemas.openxmlformats.org/officeDocument/2006/relationships/customXml" Target="../ink/ink255.xml"/><Relationship Id="rId47" Type="http://schemas.openxmlformats.org/officeDocument/2006/relationships/image" Target="../media/image247.png"/><Relationship Id="rId63" Type="http://schemas.openxmlformats.org/officeDocument/2006/relationships/image" Target="../media/image255.png"/><Relationship Id="rId68" Type="http://schemas.openxmlformats.org/officeDocument/2006/relationships/customXml" Target="../ink/ink268.xml"/><Relationship Id="rId84" Type="http://schemas.openxmlformats.org/officeDocument/2006/relationships/customXml" Target="../ink/ink276.xml"/><Relationship Id="rId89" Type="http://schemas.openxmlformats.org/officeDocument/2006/relationships/image" Target="../media/image268.png"/><Relationship Id="rId16" Type="http://schemas.openxmlformats.org/officeDocument/2006/relationships/customXml" Target="../ink/ink242.xml"/><Relationship Id="rId11" Type="http://schemas.openxmlformats.org/officeDocument/2006/relationships/image" Target="../media/image229.png"/><Relationship Id="rId32" Type="http://schemas.openxmlformats.org/officeDocument/2006/relationships/customXml" Target="../ink/ink250.xml"/><Relationship Id="rId37" Type="http://schemas.openxmlformats.org/officeDocument/2006/relationships/image" Target="../media/image242.png"/><Relationship Id="rId53" Type="http://schemas.openxmlformats.org/officeDocument/2006/relationships/image" Target="../media/image250.png"/><Relationship Id="rId58" Type="http://schemas.openxmlformats.org/officeDocument/2006/relationships/customXml" Target="../ink/ink263.xml"/><Relationship Id="rId74" Type="http://schemas.openxmlformats.org/officeDocument/2006/relationships/customXml" Target="../ink/ink271.xml"/><Relationship Id="rId79" Type="http://schemas.openxmlformats.org/officeDocument/2006/relationships/image" Target="../media/image263.png"/><Relationship Id="rId102" Type="http://schemas.openxmlformats.org/officeDocument/2006/relationships/customXml" Target="../ink/ink285.xml"/><Relationship Id="rId5" Type="http://schemas.openxmlformats.org/officeDocument/2006/relationships/image" Target="../media/image226.png"/><Relationship Id="rId90" Type="http://schemas.openxmlformats.org/officeDocument/2006/relationships/customXml" Target="../ink/ink279.xml"/><Relationship Id="rId95" Type="http://schemas.openxmlformats.org/officeDocument/2006/relationships/image" Target="../media/image271.png"/><Relationship Id="rId22" Type="http://schemas.openxmlformats.org/officeDocument/2006/relationships/customXml" Target="../ink/ink245.xml"/><Relationship Id="rId27" Type="http://schemas.openxmlformats.org/officeDocument/2006/relationships/image" Target="../media/image237.png"/><Relationship Id="rId43" Type="http://schemas.openxmlformats.org/officeDocument/2006/relationships/image" Target="../media/image245.png"/><Relationship Id="rId48" Type="http://schemas.openxmlformats.org/officeDocument/2006/relationships/customXml" Target="../ink/ink258.xml"/><Relationship Id="rId64" Type="http://schemas.openxmlformats.org/officeDocument/2006/relationships/customXml" Target="../ink/ink266.xml"/><Relationship Id="rId69" Type="http://schemas.openxmlformats.org/officeDocument/2006/relationships/image" Target="../media/image258.png"/><Relationship Id="rId80" Type="http://schemas.openxmlformats.org/officeDocument/2006/relationships/customXml" Target="../ink/ink274.xml"/><Relationship Id="rId85" Type="http://schemas.openxmlformats.org/officeDocument/2006/relationships/image" Target="../media/image266.png"/><Relationship Id="rId12" Type="http://schemas.openxmlformats.org/officeDocument/2006/relationships/customXml" Target="../ink/ink240.xml"/><Relationship Id="rId17" Type="http://schemas.openxmlformats.org/officeDocument/2006/relationships/image" Target="../media/image232.png"/><Relationship Id="rId33" Type="http://schemas.openxmlformats.org/officeDocument/2006/relationships/image" Target="../media/image240.png"/><Relationship Id="rId38" Type="http://schemas.openxmlformats.org/officeDocument/2006/relationships/customXml" Target="../ink/ink253.xml"/><Relationship Id="rId59" Type="http://schemas.openxmlformats.org/officeDocument/2006/relationships/image" Target="../media/image253.png"/><Relationship Id="rId103" Type="http://schemas.openxmlformats.org/officeDocument/2006/relationships/image" Target="../media/image275.png"/><Relationship Id="rId20" Type="http://schemas.openxmlformats.org/officeDocument/2006/relationships/customXml" Target="../ink/ink244.xml"/><Relationship Id="rId41" Type="http://schemas.openxmlformats.org/officeDocument/2006/relationships/image" Target="../media/image244.png"/><Relationship Id="rId54" Type="http://schemas.openxmlformats.org/officeDocument/2006/relationships/customXml" Target="../ink/ink261.xml"/><Relationship Id="rId62" Type="http://schemas.openxmlformats.org/officeDocument/2006/relationships/customXml" Target="../ink/ink265.xml"/><Relationship Id="rId70" Type="http://schemas.openxmlformats.org/officeDocument/2006/relationships/customXml" Target="../ink/ink269.xml"/><Relationship Id="rId75" Type="http://schemas.openxmlformats.org/officeDocument/2006/relationships/image" Target="../media/image261.png"/><Relationship Id="rId83" Type="http://schemas.openxmlformats.org/officeDocument/2006/relationships/image" Target="../media/image265.png"/><Relationship Id="rId88" Type="http://schemas.openxmlformats.org/officeDocument/2006/relationships/customXml" Target="../ink/ink278.xml"/><Relationship Id="rId91" Type="http://schemas.openxmlformats.org/officeDocument/2006/relationships/image" Target="../media/image269.png"/><Relationship Id="rId96" Type="http://schemas.openxmlformats.org/officeDocument/2006/relationships/customXml" Target="../ink/ink28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7.xml"/><Relationship Id="rId15" Type="http://schemas.openxmlformats.org/officeDocument/2006/relationships/image" Target="../media/image231.png"/><Relationship Id="rId23" Type="http://schemas.openxmlformats.org/officeDocument/2006/relationships/image" Target="../media/image235.png"/><Relationship Id="rId28" Type="http://schemas.openxmlformats.org/officeDocument/2006/relationships/customXml" Target="../ink/ink248.xml"/><Relationship Id="rId36" Type="http://schemas.openxmlformats.org/officeDocument/2006/relationships/customXml" Target="../ink/ink252.xml"/><Relationship Id="rId49" Type="http://schemas.openxmlformats.org/officeDocument/2006/relationships/image" Target="../media/image248.png"/><Relationship Id="rId57" Type="http://schemas.openxmlformats.org/officeDocument/2006/relationships/image" Target="../media/image252.png"/><Relationship Id="rId10" Type="http://schemas.openxmlformats.org/officeDocument/2006/relationships/customXml" Target="../ink/ink239.xml"/><Relationship Id="rId31" Type="http://schemas.openxmlformats.org/officeDocument/2006/relationships/image" Target="../media/image239.png"/><Relationship Id="rId44" Type="http://schemas.openxmlformats.org/officeDocument/2006/relationships/customXml" Target="../ink/ink256.xml"/><Relationship Id="rId52" Type="http://schemas.openxmlformats.org/officeDocument/2006/relationships/customXml" Target="../ink/ink260.xml"/><Relationship Id="rId60" Type="http://schemas.openxmlformats.org/officeDocument/2006/relationships/customXml" Target="../ink/ink264.xml"/><Relationship Id="rId65" Type="http://schemas.openxmlformats.org/officeDocument/2006/relationships/image" Target="../media/image256.png"/><Relationship Id="rId73" Type="http://schemas.openxmlformats.org/officeDocument/2006/relationships/image" Target="../media/image260.png"/><Relationship Id="rId78" Type="http://schemas.openxmlformats.org/officeDocument/2006/relationships/customXml" Target="../ink/ink273.xml"/><Relationship Id="rId81" Type="http://schemas.openxmlformats.org/officeDocument/2006/relationships/image" Target="../media/image264.png"/><Relationship Id="rId86" Type="http://schemas.openxmlformats.org/officeDocument/2006/relationships/customXml" Target="../ink/ink277.xml"/><Relationship Id="rId94" Type="http://schemas.openxmlformats.org/officeDocument/2006/relationships/customXml" Target="../ink/ink281.xml"/><Relationship Id="rId99" Type="http://schemas.openxmlformats.org/officeDocument/2006/relationships/image" Target="../media/image273.png"/><Relationship Id="rId101" Type="http://schemas.openxmlformats.org/officeDocument/2006/relationships/image" Target="../media/image274.png"/><Relationship Id="rId4" Type="http://schemas.openxmlformats.org/officeDocument/2006/relationships/customXml" Target="../ink/ink236.xml"/><Relationship Id="rId9" Type="http://schemas.openxmlformats.org/officeDocument/2006/relationships/image" Target="../media/image228.png"/><Relationship Id="rId13" Type="http://schemas.openxmlformats.org/officeDocument/2006/relationships/image" Target="../media/image230.png"/><Relationship Id="rId18" Type="http://schemas.openxmlformats.org/officeDocument/2006/relationships/customXml" Target="../ink/ink243.xml"/><Relationship Id="rId39" Type="http://schemas.openxmlformats.org/officeDocument/2006/relationships/image" Target="../media/image243.png"/><Relationship Id="rId34" Type="http://schemas.openxmlformats.org/officeDocument/2006/relationships/customXml" Target="../ink/ink251.xml"/><Relationship Id="rId50" Type="http://schemas.openxmlformats.org/officeDocument/2006/relationships/customXml" Target="../ink/ink259.xml"/><Relationship Id="rId55" Type="http://schemas.openxmlformats.org/officeDocument/2006/relationships/image" Target="../media/image251.png"/><Relationship Id="rId76" Type="http://schemas.openxmlformats.org/officeDocument/2006/relationships/customXml" Target="../ink/ink272.xml"/><Relationship Id="rId97" Type="http://schemas.openxmlformats.org/officeDocument/2006/relationships/image" Target="../media/image272.png"/><Relationship Id="rId104" Type="http://schemas.openxmlformats.org/officeDocument/2006/relationships/customXml" Target="../ink/ink286.xml"/><Relationship Id="rId7" Type="http://schemas.openxmlformats.org/officeDocument/2006/relationships/image" Target="../media/image227.png"/><Relationship Id="rId71" Type="http://schemas.openxmlformats.org/officeDocument/2006/relationships/image" Target="../media/image259.png"/><Relationship Id="rId92" Type="http://schemas.openxmlformats.org/officeDocument/2006/relationships/customXml" Target="../ink/ink280.xml"/><Relationship Id="rId2" Type="http://schemas.openxmlformats.org/officeDocument/2006/relationships/image" Target="../media/image213.png"/><Relationship Id="rId29" Type="http://schemas.openxmlformats.org/officeDocument/2006/relationships/image" Target="../media/image238.png"/><Relationship Id="rId24" Type="http://schemas.openxmlformats.org/officeDocument/2006/relationships/customXml" Target="../ink/ink246.xml"/><Relationship Id="rId40" Type="http://schemas.openxmlformats.org/officeDocument/2006/relationships/customXml" Target="../ink/ink254.xml"/><Relationship Id="rId45" Type="http://schemas.openxmlformats.org/officeDocument/2006/relationships/image" Target="../media/image246.png"/><Relationship Id="rId66" Type="http://schemas.openxmlformats.org/officeDocument/2006/relationships/customXml" Target="../ink/ink267.xml"/><Relationship Id="rId87" Type="http://schemas.openxmlformats.org/officeDocument/2006/relationships/image" Target="../media/image267.png"/><Relationship Id="rId61" Type="http://schemas.openxmlformats.org/officeDocument/2006/relationships/image" Target="../media/image254.png"/><Relationship Id="rId82" Type="http://schemas.openxmlformats.org/officeDocument/2006/relationships/customXml" Target="../ink/ink275.xml"/><Relationship Id="rId19" Type="http://schemas.openxmlformats.org/officeDocument/2006/relationships/image" Target="../media/image233.png"/><Relationship Id="rId14" Type="http://schemas.openxmlformats.org/officeDocument/2006/relationships/customXml" Target="../ink/ink241.xml"/><Relationship Id="rId30" Type="http://schemas.openxmlformats.org/officeDocument/2006/relationships/customXml" Target="../ink/ink249.xml"/><Relationship Id="rId35" Type="http://schemas.openxmlformats.org/officeDocument/2006/relationships/image" Target="../media/image241.png"/><Relationship Id="rId56" Type="http://schemas.openxmlformats.org/officeDocument/2006/relationships/customXml" Target="../ink/ink262.xml"/><Relationship Id="rId77" Type="http://schemas.openxmlformats.org/officeDocument/2006/relationships/image" Target="../media/image262.png"/><Relationship Id="rId100" Type="http://schemas.openxmlformats.org/officeDocument/2006/relationships/customXml" Target="../ink/ink284.xml"/><Relationship Id="rId105" Type="http://schemas.openxmlformats.org/officeDocument/2006/relationships/image" Target="../media/image216.emf"/><Relationship Id="rId8" Type="http://schemas.openxmlformats.org/officeDocument/2006/relationships/customXml" Target="../ink/ink238.xml"/><Relationship Id="rId51" Type="http://schemas.openxmlformats.org/officeDocument/2006/relationships/image" Target="../media/image249.png"/><Relationship Id="rId72" Type="http://schemas.openxmlformats.org/officeDocument/2006/relationships/customXml" Target="../ink/ink270.xml"/><Relationship Id="rId93" Type="http://schemas.openxmlformats.org/officeDocument/2006/relationships/image" Target="../media/image270.png"/><Relationship Id="rId98" Type="http://schemas.openxmlformats.org/officeDocument/2006/relationships/customXml" Target="../ink/ink283.xml"/><Relationship Id="rId3" Type="http://schemas.openxmlformats.org/officeDocument/2006/relationships/image" Target="../media/image214.png"/><Relationship Id="rId25" Type="http://schemas.openxmlformats.org/officeDocument/2006/relationships/image" Target="../media/image236.png"/><Relationship Id="rId46" Type="http://schemas.openxmlformats.org/officeDocument/2006/relationships/customXml" Target="../ink/ink257.xml"/><Relationship Id="rId67" Type="http://schemas.openxmlformats.org/officeDocument/2006/relationships/image" Target="../media/image2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8.emf"/><Relationship Id="rId4" Type="http://schemas.openxmlformats.org/officeDocument/2006/relationships/customXml" Target="../ink/ink287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9.xml"/><Relationship Id="rId117" Type="http://schemas.openxmlformats.org/officeDocument/2006/relationships/image" Target="../media/image334.png"/><Relationship Id="rId21" Type="http://schemas.openxmlformats.org/officeDocument/2006/relationships/image" Target="../media/image286.png"/><Relationship Id="rId42" Type="http://schemas.openxmlformats.org/officeDocument/2006/relationships/customXml" Target="../ink/ink307.xml"/><Relationship Id="rId47" Type="http://schemas.openxmlformats.org/officeDocument/2006/relationships/image" Target="../media/image299.png"/><Relationship Id="rId63" Type="http://schemas.openxmlformats.org/officeDocument/2006/relationships/image" Target="../media/image307.png"/><Relationship Id="rId68" Type="http://schemas.openxmlformats.org/officeDocument/2006/relationships/customXml" Target="../ink/ink320.xml"/><Relationship Id="rId84" Type="http://schemas.openxmlformats.org/officeDocument/2006/relationships/customXml" Target="../ink/ink328.xml"/><Relationship Id="rId89" Type="http://schemas.openxmlformats.org/officeDocument/2006/relationships/image" Target="../media/image320.png"/><Relationship Id="rId112" Type="http://schemas.openxmlformats.org/officeDocument/2006/relationships/customXml" Target="../ink/ink342.xml"/><Relationship Id="rId16" Type="http://schemas.openxmlformats.org/officeDocument/2006/relationships/customXml" Target="../ink/ink294.xml"/><Relationship Id="rId107" Type="http://schemas.openxmlformats.org/officeDocument/2006/relationships/image" Target="../media/image329.png"/><Relationship Id="rId11" Type="http://schemas.openxmlformats.org/officeDocument/2006/relationships/image" Target="../media/image281.png"/><Relationship Id="rId32" Type="http://schemas.openxmlformats.org/officeDocument/2006/relationships/customXml" Target="../ink/ink302.xml"/><Relationship Id="rId37" Type="http://schemas.openxmlformats.org/officeDocument/2006/relationships/image" Target="../media/image294.png"/><Relationship Id="rId53" Type="http://schemas.openxmlformats.org/officeDocument/2006/relationships/image" Target="../media/image302.png"/><Relationship Id="rId58" Type="http://schemas.openxmlformats.org/officeDocument/2006/relationships/customXml" Target="../ink/ink315.xml"/><Relationship Id="rId74" Type="http://schemas.openxmlformats.org/officeDocument/2006/relationships/customXml" Target="../ink/ink323.xml"/><Relationship Id="rId79" Type="http://schemas.openxmlformats.org/officeDocument/2006/relationships/image" Target="../media/image315.png"/><Relationship Id="rId102" Type="http://schemas.openxmlformats.org/officeDocument/2006/relationships/customXml" Target="../ink/ink337.xml"/><Relationship Id="rId123" Type="http://schemas.openxmlformats.org/officeDocument/2006/relationships/image" Target="../media/image337.png"/><Relationship Id="rId5" Type="http://schemas.openxmlformats.org/officeDocument/2006/relationships/image" Target="../media/image278.png"/><Relationship Id="rId90" Type="http://schemas.openxmlformats.org/officeDocument/2006/relationships/customXml" Target="../ink/ink331.xml"/><Relationship Id="rId95" Type="http://schemas.openxmlformats.org/officeDocument/2006/relationships/image" Target="../media/image323.png"/><Relationship Id="rId22" Type="http://schemas.openxmlformats.org/officeDocument/2006/relationships/customXml" Target="../ink/ink297.xml"/><Relationship Id="rId27" Type="http://schemas.openxmlformats.org/officeDocument/2006/relationships/image" Target="../media/image289.png"/><Relationship Id="rId43" Type="http://schemas.openxmlformats.org/officeDocument/2006/relationships/image" Target="../media/image297.png"/><Relationship Id="rId48" Type="http://schemas.openxmlformats.org/officeDocument/2006/relationships/customXml" Target="../ink/ink310.xml"/><Relationship Id="rId64" Type="http://schemas.openxmlformats.org/officeDocument/2006/relationships/customXml" Target="../ink/ink318.xml"/><Relationship Id="rId69" Type="http://schemas.openxmlformats.org/officeDocument/2006/relationships/image" Target="../media/image310.png"/><Relationship Id="rId113" Type="http://schemas.openxmlformats.org/officeDocument/2006/relationships/image" Target="../media/image332.png"/><Relationship Id="rId118" Type="http://schemas.openxmlformats.org/officeDocument/2006/relationships/customXml" Target="../ink/ink345.xml"/><Relationship Id="rId80" Type="http://schemas.openxmlformats.org/officeDocument/2006/relationships/customXml" Target="../ink/ink326.xml"/><Relationship Id="rId85" Type="http://schemas.openxmlformats.org/officeDocument/2006/relationships/image" Target="../media/image318.png"/><Relationship Id="rId12" Type="http://schemas.openxmlformats.org/officeDocument/2006/relationships/customXml" Target="../ink/ink292.xml"/><Relationship Id="rId17" Type="http://schemas.openxmlformats.org/officeDocument/2006/relationships/image" Target="../media/image284.png"/><Relationship Id="rId33" Type="http://schemas.openxmlformats.org/officeDocument/2006/relationships/image" Target="../media/image292.png"/><Relationship Id="rId38" Type="http://schemas.openxmlformats.org/officeDocument/2006/relationships/customXml" Target="../ink/ink305.xml"/><Relationship Id="rId59" Type="http://schemas.openxmlformats.org/officeDocument/2006/relationships/image" Target="../media/image305.png"/><Relationship Id="rId103" Type="http://schemas.openxmlformats.org/officeDocument/2006/relationships/image" Target="../media/image327.png"/><Relationship Id="rId108" Type="http://schemas.openxmlformats.org/officeDocument/2006/relationships/customXml" Target="../ink/ink340.xml"/><Relationship Id="rId124" Type="http://schemas.openxmlformats.org/officeDocument/2006/relationships/customXml" Target="../ink/ink348.xml"/><Relationship Id="rId54" Type="http://schemas.openxmlformats.org/officeDocument/2006/relationships/customXml" Target="../ink/ink313.xml"/><Relationship Id="rId70" Type="http://schemas.openxmlformats.org/officeDocument/2006/relationships/customXml" Target="../ink/ink321.xml"/><Relationship Id="rId75" Type="http://schemas.openxmlformats.org/officeDocument/2006/relationships/image" Target="../media/image313.png"/><Relationship Id="rId91" Type="http://schemas.openxmlformats.org/officeDocument/2006/relationships/image" Target="../media/image321.png"/><Relationship Id="rId96" Type="http://schemas.openxmlformats.org/officeDocument/2006/relationships/customXml" Target="../ink/ink3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9.xml"/><Relationship Id="rId23" Type="http://schemas.openxmlformats.org/officeDocument/2006/relationships/image" Target="../media/image287.png"/><Relationship Id="rId28" Type="http://schemas.openxmlformats.org/officeDocument/2006/relationships/customXml" Target="../ink/ink300.xml"/><Relationship Id="rId49" Type="http://schemas.openxmlformats.org/officeDocument/2006/relationships/image" Target="../media/image300.png"/><Relationship Id="rId114" Type="http://schemas.openxmlformats.org/officeDocument/2006/relationships/customXml" Target="../ink/ink343.xml"/><Relationship Id="rId119" Type="http://schemas.openxmlformats.org/officeDocument/2006/relationships/image" Target="../media/image335.png"/><Relationship Id="rId44" Type="http://schemas.openxmlformats.org/officeDocument/2006/relationships/customXml" Target="../ink/ink308.xml"/><Relationship Id="rId60" Type="http://schemas.openxmlformats.org/officeDocument/2006/relationships/customXml" Target="../ink/ink316.xml"/><Relationship Id="rId65" Type="http://schemas.openxmlformats.org/officeDocument/2006/relationships/image" Target="../media/image308.png"/><Relationship Id="rId81" Type="http://schemas.openxmlformats.org/officeDocument/2006/relationships/image" Target="../media/image316.png"/><Relationship Id="rId86" Type="http://schemas.openxmlformats.org/officeDocument/2006/relationships/customXml" Target="../ink/ink329.xml"/><Relationship Id="rId13" Type="http://schemas.openxmlformats.org/officeDocument/2006/relationships/image" Target="../media/image282.png"/><Relationship Id="rId18" Type="http://schemas.openxmlformats.org/officeDocument/2006/relationships/customXml" Target="../ink/ink295.xml"/><Relationship Id="rId39" Type="http://schemas.openxmlformats.org/officeDocument/2006/relationships/image" Target="../media/image295.png"/><Relationship Id="rId109" Type="http://schemas.openxmlformats.org/officeDocument/2006/relationships/image" Target="../media/image330.png"/><Relationship Id="rId34" Type="http://schemas.openxmlformats.org/officeDocument/2006/relationships/customXml" Target="../ink/ink303.xml"/><Relationship Id="rId50" Type="http://schemas.openxmlformats.org/officeDocument/2006/relationships/customXml" Target="../ink/ink311.xml"/><Relationship Id="rId55" Type="http://schemas.openxmlformats.org/officeDocument/2006/relationships/image" Target="../media/image303.png"/><Relationship Id="rId76" Type="http://schemas.openxmlformats.org/officeDocument/2006/relationships/customXml" Target="../ink/ink324.xml"/><Relationship Id="rId97" Type="http://schemas.openxmlformats.org/officeDocument/2006/relationships/image" Target="../media/image324.png"/><Relationship Id="rId104" Type="http://schemas.openxmlformats.org/officeDocument/2006/relationships/customXml" Target="../ink/ink338.xml"/><Relationship Id="rId120" Type="http://schemas.openxmlformats.org/officeDocument/2006/relationships/customXml" Target="../ink/ink346.xml"/><Relationship Id="rId125" Type="http://schemas.openxmlformats.org/officeDocument/2006/relationships/image" Target="../media/image338.png"/><Relationship Id="rId7" Type="http://schemas.openxmlformats.org/officeDocument/2006/relationships/image" Target="../media/image279.png"/><Relationship Id="rId71" Type="http://schemas.openxmlformats.org/officeDocument/2006/relationships/image" Target="../media/image311.png"/><Relationship Id="rId92" Type="http://schemas.openxmlformats.org/officeDocument/2006/relationships/customXml" Target="../ink/ink332.xml"/><Relationship Id="rId2" Type="http://schemas.openxmlformats.org/officeDocument/2006/relationships/image" Target="../media/image276.png"/><Relationship Id="rId29" Type="http://schemas.openxmlformats.org/officeDocument/2006/relationships/image" Target="../media/image290.png"/><Relationship Id="rId24" Type="http://schemas.openxmlformats.org/officeDocument/2006/relationships/customXml" Target="../ink/ink298.xml"/><Relationship Id="rId40" Type="http://schemas.openxmlformats.org/officeDocument/2006/relationships/customXml" Target="../ink/ink306.xml"/><Relationship Id="rId45" Type="http://schemas.openxmlformats.org/officeDocument/2006/relationships/image" Target="../media/image298.png"/><Relationship Id="rId66" Type="http://schemas.openxmlformats.org/officeDocument/2006/relationships/customXml" Target="../ink/ink319.xml"/><Relationship Id="rId87" Type="http://schemas.openxmlformats.org/officeDocument/2006/relationships/image" Target="../media/image319.png"/><Relationship Id="rId110" Type="http://schemas.openxmlformats.org/officeDocument/2006/relationships/customXml" Target="../ink/ink341.xml"/><Relationship Id="rId115" Type="http://schemas.openxmlformats.org/officeDocument/2006/relationships/image" Target="../media/image333.png"/><Relationship Id="rId61" Type="http://schemas.openxmlformats.org/officeDocument/2006/relationships/image" Target="../media/image306.png"/><Relationship Id="rId82" Type="http://schemas.openxmlformats.org/officeDocument/2006/relationships/customXml" Target="../ink/ink327.xml"/><Relationship Id="rId19" Type="http://schemas.openxmlformats.org/officeDocument/2006/relationships/image" Target="../media/image285.png"/><Relationship Id="rId14" Type="http://schemas.openxmlformats.org/officeDocument/2006/relationships/customXml" Target="../ink/ink293.xml"/><Relationship Id="rId30" Type="http://schemas.openxmlformats.org/officeDocument/2006/relationships/customXml" Target="../ink/ink301.xml"/><Relationship Id="rId35" Type="http://schemas.openxmlformats.org/officeDocument/2006/relationships/image" Target="../media/image293.png"/><Relationship Id="rId56" Type="http://schemas.openxmlformats.org/officeDocument/2006/relationships/customXml" Target="../ink/ink314.xml"/><Relationship Id="rId77" Type="http://schemas.openxmlformats.org/officeDocument/2006/relationships/image" Target="../media/image314.png"/><Relationship Id="rId100" Type="http://schemas.openxmlformats.org/officeDocument/2006/relationships/customXml" Target="../ink/ink336.xml"/><Relationship Id="rId105" Type="http://schemas.openxmlformats.org/officeDocument/2006/relationships/image" Target="../media/image328.png"/><Relationship Id="rId126" Type="http://schemas.openxmlformats.org/officeDocument/2006/relationships/customXml" Target="../ink/ink349.xml"/><Relationship Id="rId8" Type="http://schemas.openxmlformats.org/officeDocument/2006/relationships/customXml" Target="../ink/ink290.xml"/><Relationship Id="rId51" Type="http://schemas.openxmlformats.org/officeDocument/2006/relationships/image" Target="../media/image301.png"/><Relationship Id="rId72" Type="http://schemas.openxmlformats.org/officeDocument/2006/relationships/customXml" Target="../ink/ink322.xml"/><Relationship Id="rId93" Type="http://schemas.openxmlformats.org/officeDocument/2006/relationships/image" Target="../media/image322.png"/><Relationship Id="rId98" Type="http://schemas.openxmlformats.org/officeDocument/2006/relationships/customXml" Target="../ink/ink335.xml"/><Relationship Id="rId121" Type="http://schemas.openxmlformats.org/officeDocument/2006/relationships/image" Target="../media/image336.png"/><Relationship Id="rId3" Type="http://schemas.openxmlformats.org/officeDocument/2006/relationships/image" Target="../media/image277.png"/><Relationship Id="rId25" Type="http://schemas.openxmlformats.org/officeDocument/2006/relationships/image" Target="../media/image288.png"/><Relationship Id="rId46" Type="http://schemas.openxmlformats.org/officeDocument/2006/relationships/customXml" Target="../ink/ink309.xml"/><Relationship Id="rId67" Type="http://schemas.openxmlformats.org/officeDocument/2006/relationships/image" Target="../media/image309.png"/><Relationship Id="rId116" Type="http://schemas.openxmlformats.org/officeDocument/2006/relationships/customXml" Target="../ink/ink344.xml"/><Relationship Id="rId20" Type="http://schemas.openxmlformats.org/officeDocument/2006/relationships/customXml" Target="../ink/ink296.xml"/><Relationship Id="rId41" Type="http://schemas.openxmlformats.org/officeDocument/2006/relationships/image" Target="../media/image296.png"/><Relationship Id="rId62" Type="http://schemas.openxmlformats.org/officeDocument/2006/relationships/customXml" Target="../ink/ink317.xml"/><Relationship Id="rId83" Type="http://schemas.openxmlformats.org/officeDocument/2006/relationships/image" Target="../media/image317.png"/><Relationship Id="rId88" Type="http://schemas.openxmlformats.org/officeDocument/2006/relationships/customXml" Target="../ink/ink330.xml"/><Relationship Id="rId111" Type="http://schemas.openxmlformats.org/officeDocument/2006/relationships/image" Target="../media/image331.png"/><Relationship Id="rId15" Type="http://schemas.openxmlformats.org/officeDocument/2006/relationships/image" Target="../media/image283.png"/><Relationship Id="rId36" Type="http://schemas.openxmlformats.org/officeDocument/2006/relationships/customXml" Target="../ink/ink304.xml"/><Relationship Id="rId57" Type="http://schemas.openxmlformats.org/officeDocument/2006/relationships/image" Target="../media/image304.png"/><Relationship Id="rId106" Type="http://schemas.openxmlformats.org/officeDocument/2006/relationships/customXml" Target="../ink/ink339.xml"/><Relationship Id="rId127" Type="http://schemas.openxmlformats.org/officeDocument/2006/relationships/image" Target="../media/image339.png"/><Relationship Id="rId10" Type="http://schemas.openxmlformats.org/officeDocument/2006/relationships/customXml" Target="../ink/ink291.xml"/><Relationship Id="rId31" Type="http://schemas.openxmlformats.org/officeDocument/2006/relationships/image" Target="../media/image291.png"/><Relationship Id="rId52" Type="http://schemas.openxmlformats.org/officeDocument/2006/relationships/customXml" Target="../ink/ink312.xml"/><Relationship Id="rId73" Type="http://schemas.openxmlformats.org/officeDocument/2006/relationships/image" Target="../media/image312.png"/><Relationship Id="rId78" Type="http://schemas.openxmlformats.org/officeDocument/2006/relationships/customXml" Target="../ink/ink325.xml"/><Relationship Id="rId94" Type="http://schemas.openxmlformats.org/officeDocument/2006/relationships/customXml" Target="../ink/ink333.xml"/><Relationship Id="rId99" Type="http://schemas.openxmlformats.org/officeDocument/2006/relationships/image" Target="../media/image325.png"/><Relationship Id="rId101" Type="http://schemas.openxmlformats.org/officeDocument/2006/relationships/image" Target="../media/image326.png"/><Relationship Id="rId122" Type="http://schemas.openxmlformats.org/officeDocument/2006/relationships/customXml" Target="../ink/ink347.xml"/><Relationship Id="rId4" Type="http://schemas.openxmlformats.org/officeDocument/2006/relationships/customXml" Target="../ink/ink288.xml"/><Relationship Id="rId9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2.emf"/><Relationship Id="rId4" Type="http://schemas.openxmlformats.org/officeDocument/2006/relationships/customXml" Target="../ink/ink350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97.png"/><Relationship Id="rId21" Type="http://schemas.openxmlformats.org/officeDocument/2006/relationships/image" Target="../media/image350.png"/><Relationship Id="rId42" Type="http://schemas.openxmlformats.org/officeDocument/2006/relationships/customXml" Target="../ink/ink370.xml"/><Relationship Id="rId63" Type="http://schemas.openxmlformats.org/officeDocument/2006/relationships/image" Target="../media/image371.png"/><Relationship Id="rId84" Type="http://schemas.openxmlformats.org/officeDocument/2006/relationships/customXml" Target="../ink/ink391.xml"/><Relationship Id="rId138" Type="http://schemas.openxmlformats.org/officeDocument/2006/relationships/customXml" Target="../ink/ink418.xml"/><Relationship Id="rId159" Type="http://schemas.openxmlformats.org/officeDocument/2006/relationships/image" Target="../media/image418.png"/><Relationship Id="rId170" Type="http://schemas.openxmlformats.org/officeDocument/2006/relationships/customXml" Target="../ink/ink434.xml"/><Relationship Id="rId191" Type="http://schemas.openxmlformats.org/officeDocument/2006/relationships/image" Target="../media/image434.png"/><Relationship Id="rId205" Type="http://schemas.openxmlformats.org/officeDocument/2006/relationships/image" Target="../media/image441.png"/><Relationship Id="rId226" Type="http://schemas.openxmlformats.org/officeDocument/2006/relationships/customXml" Target="../ink/ink462.xml"/><Relationship Id="rId247" Type="http://schemas.openxmlformats.org/officeDocument/2006/relationships/image" Target="../media/image462.png"/><Relationship Id="rId107" Type="http://schemas.openxmlformats.org/officeDocument/2006/relationships/image" Target="../media/image392.png"/><Relationship Id="rId11" Type="http://schemas.openxmlformats.org/officeDocument/2006/relationships/image" Target="../media/image345.png"/><Relationship Id="rId32" Type="http://schemas.openxmlformats.org/officeDocument/2006/relationships/customXml" Target="../ink/ink365.xml"/><Relationship Id="rId53" Type="http://schemas.openxmlformats.org/officeDocument/2006/relationships/image" Target="../media/image366.png"/><Relationship Id="rId74" Type="http://schemas.openxmlformats.org/officeDocument/2006/relationships/customXml" Target="../ink/ink386.xml"/><Relationship Id="rId128" Type="http://schemas.openxmlformats.org/officeDocument/2006/relationships/customXml" Target="../ink/ink413.xml"/><Relationship Id="rId149" Type="http://schemas.openxmlformats.org/officeDocument/2006/relationships/image" Target="../media/image413.png"/><Relationship Id="rId5" Type="http://schemas.openxmlformats.org/officeDocument/2006/relationships/image" Target="../media/image342.png"/><Relationship Id="rId95" Type="http://schemas.openxmlformats.org/officeDocument/2006/relationships/image" Target="../media/image386.png"/><Relationship Id="rId160" Type="http://schemas.openxmlformats.org/officeDocument/2006/relationships/customXml" Target="../ink/ink429.xml"/><Relationship Id="rId181" Type="http://schemas.openxmlformats.org/officeDocument/2006/relationships/image" Target="../media/image429.png"/><Relationship Id="rId216" Type="http://schemas.openxmlformats.org/officeDocument/2006/relationships/customXml" Target="../ink/ink457.xml"/><Relationship Id="rId237" Type="http://schemas.openxmlformats.org/officeDocument/2006/relationships/image" Target="../media/image457.png"/><Relationship Id="rId22" Type="http://schemas.openxmlformats.org/officeDocument/2006/relationships/customXml" Target="../ink/ink360.xml"/><Relationship Id="rId43" Type="http://schemas.openxmlformats.org/officeDocument/2006/relationships/image" Target="../media/image361.png"/><Relationship Id="rId64" Type="http://schemas.openxmlformats.org/officeDocument/2006/relationships/customXml" Target="../ink/ink381.xml"/><Relationship Id="rId118" Type="http://schemas.openxmlformats.org/officeDocument/2006/relationships/customXml" Target="../ink/ink408.xml"/><Relationship Id="rId139" Type="http://schemas.openxmlformats.org/officeDocument/2006/relationships/image" Target="../media/image408.png"/><Relationship Id="rId85" Type="http://schemas.openxmlformats.org/officeDocument/2006/relationships/image" Target="../media/image381.png"/><Relationship Id="rId150" Type="http://schemas.openxmlformats.org/officeDocument/2006/relationships/customXml" Target="../ink/ink424.xml"/><Relationship Id="rId171" Type="http://schemas.openxmlformats.org/officeDocument/2006/relationships/image" Target="../media/image424.png"/><Relationship Id="rId192" Type="http://schemas.openxmlformats.org/officeDocument/2006/relationships/customXml" Target="../ink/ink445.xml"/><Relationship Id="rId206" Type="http://schemas.openxmlformats.org/officeDocument/2006/relationships/customXml" Target="../ink/ink452.xml"/><Relationship Id="rId227" Type="http://schemas.openxmlformats.org/officeDocument/2006/relationships/image" Target="../media/image452.png"/><Relationship Id="rId248" Type="http://schemas.openxmlformats.org/officeDocument/2006/relationships/customXml" Target="../ink/ink473.xml"/><Relationship Id="rId12" Type="http://schemas.openxmlformats.org/officeDocument/2006/relationships/customXml" Target="../ink/ink355.xml"/><Relationship Id="rId33" Type="http://schemas.openxmlformats.org/officeDocument/2006/relationships/image" Target="../media/image356.png"/><Relationship Id="rId108" Type="http://schemas.openxmlformats.org/officeDocument/2006/relationships/customXml" Target="../ink/ink403.xml"/><Relationship Id="rId129" Type="http://schemas.openxmlformats.org/officeDocument/2006/relationships/image" Target="../media/image403.png"/><Relationship Id="rId54" Type="http://schemas.openxmlformats.org/officeDocument/2006/relationships/customXml" Target="../ink/ink376.xml"/><Relationship Id="rId75" Type="http://schemas.openxmlformats.org/officeDocument/2006/relationships/image" Target="../media/image376.png"/><Relationship Id="rId96" Type="http://schemas.openxmlformats.org/officeDocument/2006/relationships/customXml" Target="../ink/ink397.xml"/><Relationship Id="rId140" Type="http://schemas.openxmlformats.org/officeDocument/2006/relationships/customXml" Target="../ink/ink419.xml"/><Relationship Id="rId161" Type="http://schemas.openxmlformats.org/officeDocument/2006/relationships/image" Target="../media/image419.png"/><Relationship Id="rId182" Type="http://schemas.openxmlformats.org/officeDocument/2006/relationships/customXml" Target="../ink/ink440.xml"/><Relationship Id="rId217" Type="http://schemas.openxmlformats.org/officeDocument/2006/relationships/image" Target="../media/image447.png"/><Relationship Id="rId6" Type="http://schemas.openxmlformats.org/officeDocument/2006/relationships/customXml" Target="../ink/ink352.xml"/><Relationship Id="rId238" Type="http://schemas.openxmlformats.org/officeDocument/2006/relationships/customXml" Target="../ink/ink468.xml"/><Relationship Id="rId23" Type="http://schemas.openxmlformats.org/officeDocument/2006/relationships/image" Target="../media/image351.png"/><Relationship Id="rId119" Type="http://schemas.openxmlformats.org/officeDocument/2006/relationships/image" Target="../media/image398.png"/><Relationship Id="rId44" Type="http://schemas.openxmlformats.org/officeDocument/2006/relationships/customXml" Target="../ink/ink371.xml"/><Relationship Id="rId65" Type="http://schemas.openxmlformats.org/officeDocument/2006/relationships/image" Target="../media/image372.png"/><Relationship Id="rId86" Type="http://schemas.openxmlformats.org/officeDocument/2006/relationships/customXml" Target="../ink/ink392.xml"/><Relationship Id="rId130" Type="http://schemas.openxmlformats.org/officeDocument/2006/relationships/customXml" Target="../ink/ink414.xml"/><Relationship Id="rId151" Type="http://schemas.openxmlformats.org/officeDocument/2006/relationships/image" Target="../media/image414.png"/><Relationship Id="rId172" Type="http://schemas.openxmlformats.org/officeDocument/2006/relationships/customXml" Target="../ink/ink435.xml"/><Relationship Id="rId193" Type="http://schemas.openxmlformats.org/officeDocument/2006/relationships/image" Target="../media/image435.png"/><Relationship Id="rId207" Type="http://schemas.openxmlformats.org/officeDocument/2006/relationships/image" Target="../media/image442.png"/><Relationship Id="rId228" Type="http://schemas.openxmlformats.org/officeDocument/2006/relationships/customXml" Target="../ink/ink463.xml"/><Relationship Id="rId249" Type="http://schemas.openxmlformats.org/officeDocument/2006/relationships/image" Target="../media/image463.png"/><Relationship Id="rId13" Type="http://schemas.openxmlformats.org/officeDocument/2006/relationships/image" Target="../media/image346.png"/><Relationship Id="rId109" Type="http://schemas.openxmlformats.org/officeDocument/2006/relationships/image" Target="../media/image393.png"/><Relationship Id="rId34" Type="http://schemas.openxmlformats.org/officeDocument/2006/relationships/customXml" Target="../ink/ink366.xml"/><Relationship Id="rId55" Type="http://schemas.openxmlformats.org/officeDocument/2006/relationships/image" Target="../media/image367.png"/><Relationship Id="rId76" Type="http://schemas.openxmlformats.org/officeDocument/2006/relationships/customXml" Target="../ink/ink387.xml"/><Relationship Id="rId97" Type="http://schemas.openxmlformats.org/officeDocument/2006/relationships/image" Target="../media/image387.png"/><Relationship Id="rId120" Type="http://schemas.openxmlformats.org/officeDocument/2006/relationships/customXml" Target="../ink/ink409.xml"/><Relationship Id="rId141" Type="http://schemas.openxmlformats.org/officeDocument/2006/relationships/image" Target="../media/image409.png"/><Relationship Id="rId7" Type="http://schemas.openxmlformats.org/officeDocument/2006/relationships/image" Target="../media/image343.png"/><Relationship Id="rId162" Type="http://schemas.openxmlformats.org/officeDocument/2006/relationships/customXml" Target="../ink/ink430.xml"/><Relationship Id="rId183" Type="http://schemas.openxmlformats.org/officeDocument/2006/relationships/image" Target="../media/image430.png"/><Relationship Id="rId218" Type="http://schemas.openxmlformats.org/officeDocument/2006/relationships/customXml" Target="../ink/ink458.xml"/><Relationship Id="rId239" Type="http://schemas.openxmlformats.org/officeDocument/2006/relationships/image" Target="../media/image458.png"/><Relationship Id="rId250" Type="http://schemas.openxmlformats.org/officeDocument/2006/relationships/customXml" Target="../ink/ink474.xml"/><Relationship Id="rId24" Type="http://schemas.openxmlformats.org/officeDocument/2006/relationships/customXml" Target="../ink/ink361.xml"/><Relationship Id="rId45" Type="http://schemas.openxmlformats.org/officeDocument/2006/relationships/image" Target="../media/image362.png"/><Relationship Id="rId66" Type="http://schemas.openxmlformats.org/officeDocument/2006/relationships/customXml" Target="../ink/ink382.xml"/><Relationship Id="rId87" Type="http://schemas.openxmlformats.org/officeDocument/2006/relationships/image" Target="../media/image382.png"/><Relationship Id="rId110" Type="http://schemas.openxmlformats.org/officeDocument/2006/relationships/customXml" Target="../ink/ink404.xml"/><Relationship Id="rId131" Type="http://schemas.openxmlformats.org/officeDocument/2006/relationships/image" Target="../media/image404.png"/><Relationship Id="rId152" Type="http://schemas.openxmlformats.org/officeDocument/2006/relationships/customXml" Target="../ink/ink425.xml"/><Relationship Id="rId173" Type="http://schemas.openxmlformats.org/officeDocument/2006/relationships/image" Target="../media/image425.png"/><Relationship Id="rId194" Type="http://schemas.openxmlformats.org/officeDocument/2006/relationships/customXml" Target="../ink/ink446.xml"/><Relationship Id="rId208" Type="http://schemas.openxmlformats.org/officeDocument/2006/relationships/customXml" Target="../ink/ink453.xml"/><Relationship Id="rId229" Type="http://schemas.openxmlformats.org/officeDocument/2006/relationships/image" Target="../media/image453.png"/><Relationship Id="rId240" Type="http://schemas.openxmlformats.org/officeDocument/2006/relationships/customXml" Target="../ink/ink469.xml"/><Relationship Id="rId14" Type="http://schemas.openxmlformats.org/officeDocument/2006/relationships/customXml" Target="../ink/ink356.xml"/><Relationship Id="rId35" Type="http://schemas.openxmlformats.org/officeDocument/2006/relationships/image" Target="../media/image357.png"/><Relationship Id="rId56" Type="http://schemas.openxmlformats.org/officeDocument/2006/relationships/customXml" Target="../ink/ink377.xml"/><Relationship Id="rId77" Type="http://schemas.openxmlformats.org/officeDocument/2006/relationships/image" Target="../media/image377.png"/><Relationship Id="rId100" Type="http://schemas.openxmlformats.org/officeDocument/2006/relationships/customXml" Target="../ink/ink399.xml"/><Relationship Id="rId8" Type="http://schemas.openxmlformats.org/officeDocument/2006/relationships/customXml" Target="../ink/ink353.xml"/><Relationship Id="rId98" Type="http://schemas.openxmlformats.org/officeDocument/2006/relationships/customXml" Target="../ink/ink398.xml"/><Relationship Id="rId121" Type="http://schemas.openxmlformats.org/officeDocument/2006/relationships/image" Target="../media/image399.png"/><Relationship Id="rId142" Type="http://schemas.openxmlformats.org/officeDocument/2006/relationships/customXml" Target="../ink/ink420.xml"/><Relationship Id="rId163" Type="http://schemas.openxmlformats.org/officeDocument/2006/relationships/image" Target="../media/image420.png"/><Relationship Id="rId184" Type="http://schemas.openxmlformats.org/officeDocument/2006/relationships/customXml" Target="../ink/ink441.xml"/><Relationship Id="rId219" Type="http://schemas.openxmlformats.org/officeDocument/2006/relationships/image" Target="../media/image448.png"/><Relationship Id="rId230" Type="http://schemas.openxmlformats.org/officeDocument/2006/relationships/customXml" Target="../ink/ink464.xml"/><Relationship Id="rId251" Type="http://schemas.openxmlformats.org/officeDocument/2006/relationships/image" Target="../media/image464.png"/><Relationship Id="rId25" Type="http://schemas.openxmlformats.org/officeDocument/2006/relationships/image" Target="../media/image352.png"/><Relationship Id="rId46" Type="http://schemas.openxmlformats.org/officeDocument/2006/relationships/customXml" Target="../ink/ink372.xml"/><Relationship Id="rId67" Type="http://schemas.openxmlformats.org/officeDocument/2006/relationships/image" Target="../media/image373.png"/><Relationship Id="rId88" Type="http://schemas.openxmlformats.org/officeDocument/2006/relationships/customXml" Target="../ink/ink393.xml"/><Relationship Id="rId111" Type="http://schemas.openxmlformats.org/officeDocument/2006/relationships/image" Target="../media/image394.png"/><Relationship Id="rId132" Type="http://schemas.openxmlformats.org/officeDocument/2006/relationships/customXml" Target="../ink/ink415.xml"/><Relationship Id="rId153" Type="http://schemas.openxmlformats.org/officeDocument/2006/relationships/image" Target="../media/image415.png"/><Relationship Id="rId174" Type="http://schemas.openxmlformats.org/officeDocument/2006/relationships/customXml" Target="../ink/ink436.xml"/><Relationship Id="rId195" Type="http://schemas.openxmlformats.org/officeDocument/2006/relationships/image" Target="../media/image436.png"/><Relationship Id="rId209" Type="http://schemas.openxmlformats.org/officeDocument/2006/relationships/image" Target="../media/image443.png"/><Relationship Id="rId220" Type="http://schemas.openxmlformats.org/officeDocument/2006/relationships/customXml" Target="../ink/ink459.xml"/><Relationship Id="rId241" Type="http://schemas.openxmlformats.org/officeDocument/2006/relationships/image" Target="../media/image459.png"/><Relationship Id="rId15" Type="http://schemas.openxmlformats.org/officeDocument/2006/relationships/image" Target="../media/image347.png"/><Relationship Id="rId36" Type="http://schemas.openxmlformats.org/officeDocument/2006/relationships/customXml" Target="../ink/ink367.xml"/><Relationship Id="rId57" Type="http://schemas.openxmlformats.org/officeDocument/2006/relationships/image" Target="../media/image368.png"/><Relationship Id="rId78" Type="http://schemas.openxmlformats.org/officeDocument/2006/relationships/customXml" Target="../ink/ink388.xml"/><Relationship Id="rId99" Type="http://schemas.openxmlformats.org/officeDocument/2006/relationships/image" Target="../media/image388.png"/><Relationship Id="rId101" Type="http://schemas.openxmlformats.org/officeDocument/2006/relationships/image" Target="../media/image389.png"/><Relationship Id="rId122" Type="http://schemas.openxmlformats.org/officeDocument/2006/relationships/customXml" Target="../ink/ink410.xml"/><Relationship Id="rId143" Type="http://schemas.openxmlformats.org/officeDocument/2006/relationships/image" Target="../media/image410.png"/><Relationship Id="rId164" Type="http://schemas.openxmlformats.org/officeDocument/2006/relationships/customXml" Target="../ink/ink431.xml"/><Relationship Id="rId185" Type="http://schemas.openxmlformats.org/officeDocument/2006/relationships/image" Target="../media/image431.png"/><Relationship Id="rId4" Type="http://schemas.openxmlformats.org/officeDocument/2006/relationships/customXml" Target="../ink/ink351.xml"/><Relationship Id="rId9" Type="http://schemas.openxmlformats.org/officeDocument/2006/relationships/image" Target="../media/image344.png"/><Relationship Id="rId180" Type="http://schemas.openxmlformats.org/officeDocument/2006/relationships/customXml" Target="../ink/ink439.xml"/><Relationship Id="rId210" Type="http://schemas.openxmlformats.org/officeDocument/2006/relationships/customXml" Target="../ink/ink454.xml"/><Relationship Id="rId215" Type="http://schemas.openxmlformats.org/officeDocument/2006/relationships/image" Target="../media/image446.png"/><Relationship Id="rId236" Type="http://schemas.openxmlformats.org/officeDocument/2006/relationships/customXml" Target="../ink/ink467.xml"/><Relationship Id="rId26" Type="http://schemas.openxmlformats.org/officeDocument/2006/relationships/customXml" Target="../ink/ink362.xml"/><Relationship Id="rId231" Type="http://schemas.openxmlformats.org/officeDocument/2006/relationships/image" Target="../media/image454.png"/><Relationship Id="rId47" Type="http://schemas.openxmlformats.org/officeDocument/2006/relationships/image" Target="../media/image363.png"/><Relationship Id="rId68" Type="http://schemas.openxmlformats.org/officeDocument/2006/relationships/customXml" Target="../ink/ink383.xml"/><Relationship Id="rId89" Type="http://schemas.openxmlformats.org/officeDocument/2006/relationships/image" Target="../media/image383.png"/><Relationship Id="rId112" Type="http://schemas.openxmlformats.org/officeDocument/2006/relationships/customXml" Target="../ink/ink405.xml"/><Relationship Id="rId133" Type="http://schemas.openxmlformats.org/officeDocument/2006/relationships/image" Target="../media/image405.png"/><Relationship Id="rId154" Type="http://schemas.openxmlformats.org/officeDocument/2006/relationships/customXml" Target="../ink/ink426.xml"/><Relationship Id="rId175" Type="http://schemas.openxmlformats.org/officeDocument/2006/relationships/image" Target="../media/image426.png"/><Relationship Id="rId196" Type="http://schemas.openxmlformats.org/officeDocument/2006/relationships/customXml" Target="../ink/ink447.xml"/><Relationship Id="rId200" Type="http://schemas.openxmlformats.org/officeDocument/2006/relationships/customXml" Target="../ink/ink449.xml"/><Relationship Id="rId16" Type="http://schemas.openxmlformats.org/officeDocument/2006/relationships/customXml" Target="../ink/ink357.xml"/><Relationship Id="rId221" Type="http://schemas.openxmlformats.org/officeDocument/2006/relationships/image" Target="../media/image449.png"/><Relationship Id="rId242" Type="http://schemas.openxmlformats.org/officeDocument/2006/relationships/customXml" Target="../ink/ink470.xml"/><Relationship Id="rId37" Type="http://schemas.openxmlformats.org/officeDocument/2006/relationships/image" Target="../media/image358.png"/><Relationship Id="rId58" Type="http://schemas.openxmlformats.org/officeDocument/2006/relationships/customXml" Target="../ink/ink378.xml"/><Relationship Id="rId79" Type="http://schemas.openxmlformats.org/officeDocument/2006/relationships/image" Target="../media/image378.png"/><Relationship Id="rId102" Type="http://schemas.openxmlformats.org/officeDocument/2006/relationships/customXml" Target="../ink/ink400.xml"/><Relationship Id="rId123" Type="http://schemas.openxmlformats.org/officeDocument/2006/relationships/image" Target="../media/image400.png"/><Relationship Id="rId144" Type="http://schemas.openxmlformats.org/officeDocument/2006/relationships/customXml" Target="../ink/ink421.xml"/><Relationship Id="rId90" Type="http://schemas.openxmlformats.org/officeDocument/2006/relationships/customXml" Target="../ink/ink394.xml"/><Relationship Id="rId165" Type="http://schemas.openxmlformats.org/officeDocument/2006/relationships/image" Target="../media/image421.png"/><Relationship Id="rId186" Type="http://schemas.openxmlformats.org/officeDocument/2006/relationships/customXml" Target="../ink/ink442.xml"/><Relationship Id="rId211" Type="http://schemas.openxmlformats.org/officeDocument/2006/relationships/image" Target="../media/image444.png"/><Relationship Id="rId232" Type="http://schemas.openxmlformats.org/officeDocument/2006/relationships/customXml" Target="../ink/ink465.xml"/><Relationship Id="rId27" Type="http://schemas.openxmlformats.org/officeDocument/2006/relationships/image" Target="../media/image353.png"/><Relationship Id="rId48" Type="http://schemas.openxmlformats.org/officeDocument/2006/relationships/customXml" Target="../ink/ink373.xml"/><Relationship Id="rId69" Type="http://schemas.openxmlformats.org/officeDocument/2006/relationships/image" Target="../media/image374.png"/><Relationship Id="rId113" Type="http://schemas.openxmlformats.org/officeDocument/2006/relationships/image" Target="../media/image395.png"/><Relationship Id="rId134" Type="http://schemas.openxmlformats.org/officeDocument/2006/relationships/customXml" Target="../ink/ink416.xml"/><Relationship Id="rId80" Type="http://schemas.openxmlformats.org/officeDocument/2006/relationships/customXml" Target="../ink/ink389.xml"/><Relationship Id="rId155" Type="http://schemas.openxmlformats.org/officeDocument/2006/relationships/image" Target="../media/image416.png"/><Relationship Id="rId176" Type="http://schemas.openxmlformats.org/officeDocument/2006/relationships/customXml" Target="../ink/ink437.xml"/><Relationship Id="rId197" Type="http://schemas.openxmlformats.org/officeDocument/2006/relationships/image" Target="../media/image437.png"/><Relationship Id="rId201" Type="http://schemas.openxmlformats.org/officeDocument/2006/relationships/image" Target="../media/image439.png"/><Relationship Id="rId222" Type="http://schemas.openxmlformats.org/officeDocument/2006/relationships/customXml" Target="../ink/ink460.xml"/><Relationship Id="rId243" Type="http://schemas.openxmlformats.org/officeDocument/2006/relationships/image" Target="../media/image460.png"/><Relationship Id="rId17" Type="http://schemas.openxmlformats.org/officeDocument/2006/relationships/image" Target="../media/image348.png"/><Relationship Id="rId38" Type="http://schemas.openxmlformats.org/officeDocument/2006/relationships/customXml" Target="../ink/ink368.xml"/><Relationship Id="rId59" Type="http://schemas.openxmlformats.org/officeDocument/2006/relationships/image" Target="../media/image369.png"/><Relationship Id="rId103" Type="http://schemas.openxmlformats.org/officeDocument/2006/relationships/image" Target="../media/image390.png"/><Relationship Id="rId124" Type="http://schemas.openxmlformats.org/officeDocument/2006/relationships/customXml" Target="../ink/ink411.xml"/><Relationship Id="rId70" Type="http://schemas.openxmlformats.org/officeDocument/2006/relationships/customXml" Target="../ink/ink384.xml"/><Relationship Id="rId91" Type="http://schemas.openxmlformats.org/officeDocument/2006/relationships/image" Target="../media/image384.png"/><Relationship Id="rId145" Type="http://schemas.openxmlformats.org/officeDocument/2006/relationships/image" Target="../media/image411.png"/><Relationship Id="rId166" Type="http://schemas.openxmlformats.org/officeDocument/2006/relationships/customXml" Target="../ink/ink432.xml"/><Relationship Id="rId187" Type="http://schemas.openxmlformats.org/officeDocument/2006/relationships/image" Target="../media/image43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455.xml"/><Relationship Id="rId233" Type="http://schemas.openxmlformats.org/officeDocument/2006/relationships/image" Target="../media/image455.png"/><Relationship Id="rId28" Type="http://schemas.openxmlformats.org/officeDocument/2006/relationships/customXml" Target="../ink/ink363.xml"/><Relationship Id="rId49" Type="http://schemas.openxmlformats.org/officeDocument/2006/relationships/image" Target="../media/image364.png"/><Relationship Id="rId114" Type="http://schemas.openxmlformats.org/officeDocument/2006/relationships/customXml" Target="../ink/ink406.xml"/><Relationship Id="rId60" Type="http://schemas.openxmlformats.org/officeDocument/2006/relationships/customXml" Target="../ink/ink379.xml"/><Relationship Id="rId81" Type="http://schemas.openxmlformats.org/officeDocument/2006/relationships/image" Target="../media/image379.png"/><Relationship Id="rId135" Type="http://schemas.openxmlformats.org/officeDocument/2006/relationships/image" Target="../media/image406.png"/><Relationship Id="rId156" Type="http://schemas.openxmlformats.org/officeDocument/2006/relationships/customXml" Target="../ink/ink427.xml"/><Relationship Id="rId177" Type="http://schemas.openxmlformats.org/officeDocument/2006/relationships/image" Target="../media/image427.png"/><Relationship Id="rId198" Type="http://schemas.openxmlformats.org/officeDocument/2006/relationships/customXml" Target="../ink/ink448.xml"/><Relationship Id="rId202" Type="http://schemas.openxmlformats.org/officeDocument/2006/relationships/customXml" Target="../ink/ink450.xml"/><Relationship Id="rId223" Type="http://schemas.openxmlformats.org/officeDocument/2006/relationships/image" Target="../media/image450.png"/><Relationship Id="rId244" Type="http://schemas.openxmlformats.org/officeDocument/2006/relationships/customXml" Target="../ink/ink471.xml"/><Relationship Id="rId18" Type="http://schemas.openxmlformats.org/officeDocument/2006/relationships/customXml" Target="../ink/ink358.xml"/><Relationship Id="rId39" Type="http://schemas.openxmlformats.org/officeDocument/2006/relationships/image" Target="../media/image359.png"/><Relationship Id="rId50" Type="http://schemas.openxmlformats.org/officeDocument/2006/relationships/customXml" Target="../ink/ink374.xml"/><Relationship Id="rId104" Type="http://schemas.openxmlformats.org/officeDocument/2006/relationships/customXml" Target="../ink/ink401.xml"/><Relationship Id="rId125" Type="http://schemas.openxmlformats.org/officeDocument/2006/relationships/image" Target="../media/image401.png"/><Relationship Id="rId146" Type="http://schemas.openxmlformats.org/officeDocument/2006/relationships/customXml" Target="../ink/ink422.xml"/><Relationship Id="rId167" Type="http://schemas.openxmlformats.org/officeDocument/2006/relationships/image" Target="../media/image422.png"/><Relationship Id="rId188" Type="http://schemas.openxmlformats.org/officeDocument/2006/relationships/customXml" Target="../ink/ink443.xml"/><Relationship Id="rId71" Type="http://schemas.openxmlformats.org/officeDocument/2006/relationships/image" Target="../media/image1610.png"/><Relationship Id="rId92" Type="http://schemas.openxmlformats.org/officeDocument/2006/relationships/customXml" Target="../ink/ink395.xml"/><Relationship Id="rId213" Type="http://schemas.openxmlformats.org/officeDocument/2006/relationships/image" Target="../media/image445.png"/><Relationship Id="rId234" Type="http://schemas.openxmlformats.org/officeDocument/2006/relationships/customXml" Target="../ink/ink466.xml"/><Relationship Id="rId2" Type="http://schemas.openxmlformats.org/officeDocument/2006/relationships/image" Target="../media/image340.png"/><Relationship Id="rId29" Type="http://schemas.openxmlformats.org/officeDocument/2006/relationships/image" Target="../media/image354.png"/><Relationship Id="rId40" Type="http://schemas.openxmlformats.org/officeDocument/2006/relationships/customXml" Target="../ink/ink369.xml"/><Relationship Id="rId115" Type="http://schemas.openxmlformats.org/officeDocument/2006/relationships/image" Target="../media/image396.png"/><Relationship Id="rId136" Type="http://schemas.openxmlformats.org/officeDocument/2006/relationships/customXml" Target="../ink/ink417.xml"/><Relationship Id="rId157" Type="http://schemas.openxmlformats.org/officeDocument/2006/relationships/image" Target="../media/image417.png"/><Relationship Id="rId178" Type="http://schemas.openxmlformats.org/officeDocument/2006/relationships/customXml" Target="../ink/ink438.xml"/><Relationship Id="rId61" Type="http://schemas.openxmlformats.org/officeDocument/2006/relationships/image" Target="../media/image370.png"/><Relationship Id="rId82" Type="http://schemas.openxmlformats.org/officeDocument/2006/relationships/customXml" Target="../ink/ink390.xml"/><Relationship Id="rId199" Type="http://schemas.openxmlformats.org/officeDocument/2006/relationships/image" Target="../media/image438.png"/><Relationship Id="rId203" Type="http://schemas.openxmlformats.org/officeDocument/2006/relationships/image" Target="../media/image440.png"/><Relationship Id="rId19" Type="http://schemas.openxmlformats.org/officeDocument/2006/relationships/image" Target="../media/image349.png"/><Relationship Id="rId224" Type="http://schemas.openxmlformats.org/officeDocument/2006/relationships/customXml" Target="../ink/ink461.xml"/><Relationship Id="rId245" Type="http://schemas.openxmlformats.org/officeDocument/2006/relationships/image" Target="../media/image461.png"/><Relationship Id="rId30" Type="http://schemas.openxmlformats.org/officeDocument/2006/relationships/customXml" Target="../ink/ink364.xml"/><Relationship Id="rId105" Type="http://schemas.openxmlformats.org/officeDocument/2006/relationships/image" Target="../media/image391.png"/><Relationship Id="rId126" Type="http://schemas.openxmlformats.org/officeDocument/2006/relationships/customXml" Target="../ink/ink412.xml"/><Relationship Id="rId147" Type="http://schemas.openxmlformats.org/officeDocument/2006/relationships/image" Target="../media/image412.png"/><Relationship Id="rId168" Type="http://schemas.openxmlformats.org/officeDocument/2006/relationships/customXml" Target="../ink/ink433.xml"/><Relationship Id="rId51" Type="http://schemas.openxmlformats.org/officeDocument/2006/relationships/image" Target="../media/image365.png"/><Relationship Id="rId72" Type="http://schemas.openxmlformats.org/officeDocument/2006/relationships/customXml" Target="../ink/ink385.xml"/><Relationship Id="rId93" Type="http://schemas.openxmlformats.org/officeDocument/2006/relationships/image" Target="../media/image385.png"/><Relationship Id="rId189" Type="http://schemas.openxmlformats.org/officeDocument/2006/relationships/image" Target="../media/image433.png"/><Relationship Id="rId3" Type="http://schemas.openxmlformats.org/officeDocument/2006/relationships/image" Target="../media/image341.png"/><Relationship Id="rId214" Type="http://schemas.openxmlformats.org/officeDocument/2006/relationships/customXml" Target="../ink/ink456.xml"/><Relationship Id="rId235" Type="http://schemas.openxmlformats.org/officeDocument/2006/relationships/image" Target="../media/image456.png"/><Relationship Id="rId116" Type="http://schemas.openxmlformats.org/officeDocument/2006/relationships/customXml" Target="../ink/ink407.xml"/><Relationship Id="rId137" Type="http://schemas.openxmlformats.org/officeDocument/2006/relationships/image" Target="../media/image407.png"/><Relationship Id="rId158" Type="http://schemas.openxmlformats.org/officeDocument/2006/relationships/customXml" Target="../ink/ink428.xml"/><Relationship Id="rId20" Type="http://schemas.openxmlformats.org/officeDocument/2006/relationships/customXml" Target="../ink/ink359.xml"/><Relationship Id="rId41" Type="http://schemas.openxmlformats.org/officeDocument/2006/relationships/image" Target="../media/image360.png"/><Relationship Id="rId62" Type="http://schemas.openxmlformats.org/officeDocument/2006/relationships/customXml" Target="../ink/ink380.xml"/><Relationship Id="rId83" Type="http://schemas.openxmlformats.org/officeDocument/2006/relationships/image" Target="../media/image380.png"/><Relationship Id="rId179" Type="http://schemas.openxmlformats.org/officeDocument/2006/relationships/image" Target="../media/image428.png"/><Relationship Id="rId190" Type="http://schemas.openxmlformats.org/officeDocument/2006/relationships/customXml" Target="../ink/ink444.xml"/><Relationship Id="rId204" Type="http://schemas.openxmlformats.org/officeDocument/2006/relationships/customXml" Target="../ink/ink451.xml"/><Relationship Id="rId225" Type="http://schemas.openxmlformats.org/officeDocument/2006/relationships/image" Target="../media/image451.png"/><Relationship Id="rId246" Type="http://schemas.openxmlformats.org/officeDocument/2006/relationships/customXml" Target="../ink/ink472.xml"/><Relationship Id="rId106" Type="http://schemas.openxmlformats.org/officeDocument/2006/relationships/customXml" Target="../ink/ink402.xml"/><Relationship Id="rId127" Type="http://schemas.openxmlformats.org/officeDocument/2006/relationships/image" Target="../media/image402.png"/><Relationship Id="rId10" Type="http://schemas.openxmlformats.org/officeDocument/2006/relationships/customXml" Target="../ink/ink354.xml"/><Relationship Id="rId31" Type="http://schemas.openxmlformats.org/officeDocument/2006/relationships/image" Target="../media/image355.png"/><Relationship Id="rId52" Type="http://schemas.openxmlformats.org/officeDocument/2006/relationships/customXml" Target="../ink/ink375.xml"/><Relationship Id="rId73" Type="http://schemas.openxmlformats.org/officeDocument/2006/relationships/image" Target="../media/image375.png"/><Relationship Id="rId94" Type="http://schemas.openxmlformats.org/officeDocument/2006/relationships/customXml" Target="../ink/ink396.xml"/><Relationship Id="rId148" Type="http://schemas.openxmlformats.org/officeDocument/2006/relationships/customXml" Target="../ink/ink423.xml"/><Relationship Id="rId169" Type="http://schemas.openxmlformats.org/officeDocument/2006/relationships/image" Target="../media/image423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7.png"/><Relationship Id="rId21" Type="http://schemas.openxmlformats.org/officeDocument/2006/relationships/customXml" Target="../ink/ink483.xml"/><Relationship Id="rId42" Type="http://schemas.openxmlformats.org/officeDocument/2006/relationships/image" Target="../media/image485.png"/><Relationship Id="rId47" Type="http://schemas.openxmlformats.org/officeDocument/2006/relationships/customXml" Target="../ink/ink496.xml"/><Relationship Id="rId63" Type="http://schemas.openxmlformats.org/officeDocument/2006/relationships/customXml" Target="../ink/ink504.xml"/><Relationship Id="rId68" Type="http://schemas.openxmlformats.org/officeDocument/2006/relationships/image" Target="../media/image498.png"/><Relationship Id="rId84" Type="http://schemas.openxmlformats.org/officeDocument/2006/relationships/image" Target="../media/image506.png"/><Relationship Id="rId89" Type="http://schemas.openxmlformats.org/officeDocument/2006/relationships/customXml" Target="../ink/ink517.xml"/><Relationship Id="rId16" Type="http://schemas.openxmlformats.org/officeDocument/2006/relationships/image" Target="../media/image473.png"/><Relationship Id="rId11" Type="http://schemas.openxmlformats.org/officeDocument/2006/relationships/customXml" Target="../ink/ink478.xml"/><Relationship Id="rId32" Type="http://schemas.openxmlformats.org/officeDocument/2006/relationships/image" Target="../media/image480.png"/><Relationship Id="rId37" Type="http://schemas.openxmlformats.org/officeDocument/2006/relationships/customXml" Target="../ink/ink491.xml"/><Relationship Id="rId53" Type="http://schemas.openxmlformats.org/officeDocument/2006/relationships/customXml" Target="../ink/ink499.xml"/><Relationship Id="rId58" Type="http://schemas.openxmlformats.org/officeDocument/2006/relationships/image" Target="../media/image493.png"/><Relationship Id="rId74" Type="http://schemas.openxmlformats.org/officeDocument/2006/relationships/image" Target="../media/image501.png"/><Relationship Id="rId79" Type="http://schemas.openxmlformats.org/officeDocument/2006/relationships/customXml" Target="../ink/ink512.xml"/><Relationship Id="rId5" Type="http://schemas.openxmlformats.org/officeDocument/2006/relationships/customXml" Target="../ink/ink475.xml"/><Relationship Id="rId90" Type="http://schemas.openxmlformats.org/officeDocument/2006/relationships/image" Target="../media/image509.png"/><Relationship Id="rId95" Type="http://schemas.openxmlformats.org/officeDocument/2006/relationships/customXml" Target="../ink/ink520.xml"/><Relationship Id="rId22" Type="http://schemas.openxmlformats.org/officeDocument/2006/relationships/image" Target="../media/image476.png"/><Relationship Id="rId27" Type="http://schemas.openxmlformats.org/officeDocument/2006/relationships/customXml" Target="../ink/ink486.xml"/><Relationship Id="rId43" Type="http://schemas.openxmlformats.org/officeDocument/2006/relationships/customXml" Target="../ink/ink494.xml"/><Relationship Id="rId48" Type="http://schemas.openxmlformats.org/officeDocument/2006/relationships/image" Target="../media/image488.png"/><Relationship Id="rId64" Type="http://schemas.openxmlformats.org/officeDocument/2006/relationships/image" Target="../media/image496.png"/><Relationship Id="rId69" Type="http://schemas.openxmlformats.org/officeDocument/2006/relationships/customXml" Target="../ink/ink507.xml"/><Relationship Id="rId80" Type="http://schemas.openxmlformats.org/officeDocument/2006/relationships/image" Target="../media/image504.png"/><Relationship Id="rId85" Type="http://schemas.openxmlformats.org/officeDocument/2006/relationships/customXml" Target="../ink/ink515.xml"/><Relationship Id="rId3" Type="http://schemas.openxmlformats.org/officeDocument/2006/relationships/image" Target="../media/image466.png"/><Relationship Id="rId12" Type="http://schemas.openxmlformats.org/officeDocument/2006/relationships/image" Target="../media/image471.png"/><Relationship Id="rId17" Type="http://schemas.openxmlformats.org/officeDocument/2006/relationships/customXml" Target="../ink/ink481.xml"/><Relationship Id="rId25" Type="http://schemas.openxmlformats.org/officeDocument/2006/relationships/customXml" Target="../ink/ink485.xml"/><Relationship Id="rId33" Type="http://schemas.openxmlformats.org/officeDocument/2006/relationships/customXml" Target="../ink/ink489.xml"/><Relationship Id="rId38" Type="http://schemas.openxmlformats.org/officeDocument/2006/relationships/image" Target="../media/image483.png"/><Relationship Id="rId46" Type="http://schemas.openxmlformats.org/officeDocument/2006/relationships/image" Target="../media/image487.png"/><Relationship Id="rId59" Type="http://schemas.openxmlformats.org/officeDocument/2006/relationships/customXml" Target="../ink/ink502.xml"/><Relationship Id="rId67" Type="http://schemas.openxmlformats.org/officeDocument/2006/relationships/customXml" Target="../ink/ink506.xml"/><Relationship Id="rId20" Type="http://schemas.openxmlformats.org/officeDocument/2006/relationships/image" Target="../media/image475.png"/><Relationship Id="rId41" Type="http://schemas.openxmlformats.org/officeDocument/2006/relationships/customXml" Target="../ink/ink493.xml"/><Relationship Id="rId54" Type="http://schemas.openxmlformats.org/officeDocument/2006/relationships/image" Target="../media/image491.png"/><Relationship Id="rId62" Type="http://schemas.openxmlformats.org/officeDocument/2006/relationships/image" Target="../media/image495.png"/><Relationship Id="rId70" Type="http://schemas.openxmlformats.org/officeDocument/2006/relationships/image" Target="../media/image499.png"/><Relationship Id="rId75" Type="http://schemas.openxmlformats.org/officeDocument/2006/relationships/customXml" Target="../ink/ink510.xml"/><Relationship Id="rId83" Type="http://schemas.openxmlformats.org/officeDocument/2006/relationships/customXml" Target="../ink/ink514.xml"/><Relationship Id="rId88" Type="http://schemas.openxmlformats.org/officeDocument/2006/relationships/image" Target="../media/image508.png"/><Relationship Id="rId91" Type="http://schemas.openxmlformats.org/officeDocument/2006/relationships/customXml" Target="../ink/ink518.xml"/><Relationship Id="rId96" Type="http://schemas.openxmlformats.org/officeDocument/2006/relationships/image" Target="../media/image5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8.png"/><Relationship Id="rId15" Type="http://schemas.openxmlformats.org/officeDocument/2006/relationships/customXml" Target="../ink/ink480.xml"/><Relationship Id="rId23" Type="http://schemas.openxmlformats.org/officeDocument/2006/relationships/customXml" Target="../ink/ink484.xml"/><Relationship Id="rId28" Type="http://schemas.openxmlformats.org/officeDocument/2006/relationships/image" Target="../media/image478.png"/><Relationship Id="rId36" Type="http://schemas.openxmlformats.org/officeDocument/2006/relationships/image" Target="../media/image482.png"/><Relationship Id="rId49" Type="http://schemas.openxmlformats.org/officeDocument/2006/relationships/customXml" Target="../ink/ink497.xml"/><Relationship Id="rId57" Type="http://schemas.openxmlformats.org/officeDocument/2006/relationships/customXml" Target="../ink/ink501.xml"/><Relationship Id="rId10" Type="http://schemas.openxmlformats.org/officeDocument/2006/relationships/image" Target="../media/image470.png"/><Relationship Id="rId31" Type="http://schemas.openxmlformats.org/officeDocument/2006/relationships/customXml" Target="../ink/ink488.xml"/><Relationship Id="rId44" Type="http://schemas.openxmlformats.org/officeDocument/2006/relationships/image" Target="../media/image486.png"/><Relationship Id="rId52" Type="http://schemas.openxmlformats.org/officeDocument/2006/relationships/image" Target="../media/image490.png"/><Relationship Id="rId60" Type="http://schemas.openxmlformats.org/officeDocument/2006/relationships/image" Target="../media/image494.png"/><Relationship Id="rId65" Type="http://schemas.openxmlformats.org/officeDocument/2006/relationships/customXml" Target="../ink/ink505.xml"/><Relationship Id="rId73" Type="http://schemas.openxmlformats.org/officeDocument/2006/relationships/customXml" Target="../ink/ink509.xml"/><Relationship Id="rId78" Type="http://schemas.openxmlformats.org/officeDocument/2006/relationships/image" Target="../media/image503.png"/><Relationship Id="rId81" Type="http://schemas.openxmlformats.org/officeDocument/2006/relationships/customXml" Target="../ink/ink513.xml"/><Relationship Id="rId86" Type="http://schemas.openxmlformats.org/officeDocument/2006/relationships/image" Target="../media/image507.png"/><Relationship Id="rId94" Type="http://schemas.openxmlformats.org/officeDocument/2006/relationships/image" Target="../media/image511.png"/><Relationship Id="rId99" Type="http://schemas.openxmlformats.org/officeDocument/2006/relationships/customXml" Target="../ink/ink522.xml"/><Relationship Id="rId4" Type="http://schemas.openxmlformats.org/officeDocument/2006/relationships/image" Target="../media/image467.png"/><Relationship Id="rId9" Type="http://schemas.openxmlformats.org/officeDocument/2006/relationships/customXml" Target="../ink/ink477.xml"/><Relationship Id="rId13" Type="http://schemas.openxmlformats.org/officeDocument/2006/relationships/customXml" Target="../ink/ink479.xml"/><Relationship Id="rId18" Type="http://schemas.openxmlformats.org/officeDocument/2006/relationships/image" Target="../media/image474.png"/><Relationship Id="rId39" Type="http://schemas.openxmlformats.org/officeDocument/2006/relationships/customXml" Target="../ink/ink492.xml"/><Relationship Id="rId34" Type="http://schemas.openxmlformats.org/officeDocument/2006/relationships/image" Target="../media/image481.png"/><Relationship Id="rId50" Type="http://schemas.openxmlformats.org/officeDocument/2006/relationships/image" Target="../media/image489.png"/><Relationship Id="rId55" Type="http://schemas.openxmlformats.org/officeDocument/2006/relationships/customXml" Target="../ink/ink500.xml"/><Relationship Id="rId76" Type="http://schemas.openxmlformats.org/officeDocument/2006/relationships/image" Target="../media/image502.png"/><Relationship Id="rId97" Type="http://schemas.openxmlformats.org/officeDocument/2006/relationships/customXml" Target="../ink/ink521.xml"/><Relationship Id="rId7" Type="http://schemas.openxmlformats.org/officeDocument/2006/relationships/customXml" Target="../ink/ink476.xml"/><Relationship Id="rId71" Type="http://schemas.openxmlformats.org/officeDocument/2006/relationships/customXml" Target="../ink/ink508.xml"/><Relationship Id="rId92" Type="http://schemas.openxmlformats.org/officeDocument/2006/relationships/image" Target="../media/image510.png"/><Relationship Id="rId2" Type="http://schemas.openxmlformats.org/officeDocument/2006/relationships/image" Target="../media/image465.png"/><Relationship Id="rId29" Type="http://schemas.openxmlformats.org/officeDocument/2006/relationships/customXml" Target="../ink/ink487.xml"/><Relationship Id="rId24" Type="http://schemas.openxmlformats.org/officeDocument/2006/relationships/image" Target="../media/image1610.png"/><Relationship Id="rId40" Type="http://schemas.openxmlformats.org/officeDocument/2006/relationships/image" Target="../media/image484.png"/><Relationship Id="rId45" Type="http://schemas.openxmlformats.org/officeDocument/2006/relationships/customXml" Target="../ink/ink495.xml"/><Relationship Id="rId66" Type="http://schemas.openxmlformats.org/officeDocument/2006/relationships/image" Target="../media/image497.png"/><Relationship Id="rId87" Type="http://schemas.openxmlformats.org/officeDocument/2006/relationships/customXml" Target="../ink/ink516.xml"/><Relationship Id="rId61" Type="http://schemas.openxmlformats.org/officeDocument/2006/relationships/customXml" Target="../ink/ink503.xml"/><Relationship Id="rId82" Type="http://schemas.openxmlformats.org/officeDocument/2006/relationships/image" Target="../media/image505.png"/><Relationship Id="rId19" Type="http://schemas.openxmlformats.org/officeDocument/2006/relationships/customXml" Target="../ink/ink482.xml"/><Relationship Id="rId14" Type="http://schemas.openxmlformats.org/officeDocument/2006/relationships/image" Target="../media/image472.png"/><Relationship Id="rId30" Type="http://schemas.openxmlformats.org/officeDocument/2006/relationships/image" Target="../media/image479.png"/><Relationship Id="rId35" Type="http://schemas.openxmlformats.org/officeDocument/2006/relationships/customXml" Target="../ink/ink490.xml"/><Relationship Id="rId56" Type="http://schemas.openxmlformats.org/officeDocument/2006/relationships/image" Target="../media/image492.png"/><Relationship Id="rId77" Type="http://schemas.openxmlformats.org/officeDocument/2006/relationships/customXml" Target="../ink/ink511.xml"/><Relationship Id="rId100" Type="http://schemas.openxmlformats.org/officeDocument/2006/relationships/image" Target="../media/image468.emf"/><Relationship Id="rId8" Type="http://schemas.openxmlformats.org/officeDocument/2006/relationships/image" Target="../media/image469.png"/><Relationship Id="rId51" Type="http://schemas.openxmlformats.org/officeDocument/2006/relationships/customXml" Target="../ink/ink498.xml"/><Relationship Id="rId72" Type="http://schemas.openxmlformats.org/officeDocument/2006/relationships/image" Target="../media/image500.png"/><Relationship Id="rId93" Type="http://schemas.openxmlformats.org/officeDocument/2006/relationships/customXml" Target="../ink/ink519.xml"/><Relationship Id="rId98" Type="http://schemas.openxmlformats.org/officeDocument/2006/relationships/image" Target="../media/image5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5.png"/><Relationship Id="rId3" Type="http://schemas.openxmlformats.org/officeDocument/2006/relationships/image" Target="../media/image466.png"/><Relationship Id="rId7" Type="http://schemas.openxmlformats.org/officeDocument/2006/relationships/customXml" Target="../ink/ink524.xml"/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4.png"/><Relationship Id="rId5" Type="http://schemas.openxmlformats.org/officeDocument/2006/relationships/customXml" Target="../ink/ink523.xml"/><Relationship Id="rId10" Type="http://schemas.openxmlformats.org/officeDocument/2006/relationships/image" Target="../media/image516.png"/><Relationship Id="rId4" Type="http://schemas.openxmlformats.org/officeDocument/2006/relationships/image" Target="../media/image467.png"/><Relationship Id="rId9" Type="http://schemas.openxmlformats.org/officeDocument/2006/relationships/customXml" Target="../ink/ink5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8.png"/><Relationship Id="rId7" Type="http://schemas.openxmlformats.org/officeDocument/2006/relationships/image" Target="../media/image521.emf"/><Relationship Id="rId2" Type="http://schemas.openxmlformats.org/officeDocument/2006/relationships/image" Target="../media/image5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6.xml"/><Relationship Id="rId5" Type="http://schemas.openxmlformats.org/officeDocument/2006/relationships/image" Target="../media/image520.png"/><Relationship Id="rId4" Type="http://schemas.openxmlformats.org/officeDocument/2006/relationships/image" Target="../media/image519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6.png"/><Relationship Id="rId21" Type="http://schemas.openxmlformats.org/officeDocument/2006/relationships/image" Target="../media/image528.png"/><Relationship Id="rId42" Type="http://schemas.openxmlformats.org/officeDocument/2006/relationships/customXml" Target="../ink/ink545.xml"/><Relationship Id="rId63" Type="http://schemas.openxmlformats.org/officeDocument/2006/relationships/image" Target="../media/image549.png"/><Relationship Id="rId84" Type="http://schemas.openxmlformats.org/officeDocument/2006/relationships/customXml" Target="../ink/ink566.xml"/><Relationship Id="rId138" Type="http://schemas.openxmlformats.org/officeDocument/2006/relationships/customXml" Target="../ink/ink593.xml"/><Relationship Id="rId107" Type="http://schemas.openxmlformats.org/officeDocument/2006/relationships/image" Target="../media/image571.png"/><Relationship Id="rId11" Type="http://schemas.openxmlformats.org/officeDocument/2006/relationships/image" Target="../media/image523.png"/><Relationship Id="rId32" Type="http://schemas.openxmlformats.org/officeDocument/2006/relationships/customXml" Target="../ink/ink540.xml"/><Relationship Id="rId37" Type="http://schemas.openxmlformats.org/officeDocument/2006/relationships/image" Target="../media/image536.png"/><Relationship Id="rId53" Type="http://schemas.openxmlformats.org/officeDocument/2006/relationships/image" Target="../media/image544.png"/><Relationship Id="rId58" Type="http://schemas.openxmlformats.org/officeDocument/2006/relationships/customXml" Target="../ink/ink553.xml"/><Relationship Id="rId74" Type="http://schemas.openxmlformats.org/officeDocument/2006/relationships/customXml" Target="../ink/ink561.xml"/><Relationship Id="rId79" Type="http://schemas.openxmlformats.org/officeDocument/2006/relationships/image" Target="../media/image557.png"/><Relationship Id="rId102" Type="http://schemas.openxmlformats.org/officeDocument/2006/relationships/customXml" Target="../ink/ink575.xml"/><Relationship Id="rId123" Type="http://schemas.openxmlformats.org/officeDocument/2006/relationships/image" Target="../media/image579.png"/><Relationship Id="rId128" Type="http://schemas.openxmlformats.org/officeDocument/2006/relationships/customXml" Target="../ink/ink588.xml"/><Relationship Id="rId5" Type="http://schemas.openxmlformats.org/officeDocument/2006/relationships/image" Target="../media/image520.png"/><Relationship Id="rId90" Type="http://schemas.openxmlformats.org/officeDocument/2006/relationships/customXml" Target="../ink/ink569.xml"/><Relationship Id="rId95" Type="http://schemas.openxmlformats.org/officeDocument/2006/relationships/image" Target="../media/image565.png"/><Relationship Id="rId22" Type="http://schemas.openxmlformats.org/officeDocument/2006/relationships/customXml" Target="../ink/ink535.xml"/><Relationship Id="rId27" Type="http://schemas.openxmlformats.org/officeDocument/2006/relationships/image" Target="../media/image531.png"/><Relationship Id="rId43" Type="http://schemas.openxmlformats.org/officeDocument/2006/relationships/image" Target="../media/image539.png"/><Relationship Id="rId48" Type="http://schemas.openxmlformats.org/officeDocument/2006/relationships/customXml" Target="../ink/ink548.xml"/><Relationship Id="rId64" Type="http://schemas.openxmlformats.org/officeDocument/2006/relationships/customXml" Target="../ink/ink556.xml"/><Relationship Id="rId69" Type="http://schemas.openxmlformats.org/officeDocument/2006/relationships/image" Target="../media/image552.png"/><Relationship Id="rId113" Type="http://schemas.openxmlformats.org/officeDocument/2006/relationships/image" Target="../media/image574.png"/><Relationship Id="rId118" Type="http://schemas.openxmlformats.org/officeDocument/2006/relationships/customXml" Target="../ink/ink583.xml"/><Relationship Id="rId134" Type="http://schemas.openxmlformats.org/officeDocument/2006/relationships/customXml" Target="../ink/ink591.xml"/><Relationship Id="rId139" Type="http://schemas.openxmlformats.org/officeDocument/2006/relationships/image" Target="../media/image587.png"/><Relationship Id="rId80" Type="http://schemas.openxmlformats.org/officeDocument/2006/relationships/customXml" Target="../ink/ink564.xml"/><Relationship Id="rId85" Type="http://schemas.openxmlformats.org/officeDocument/2006/relationships/image" Target="../media/image560.png"/><Relationship Id="rId12" Type="http://schemas.openxmlformats.org/officeDocument/2006/relationships/customXml" Target="../ink/ink530.xml"/><Relationship Id="rId17" Type="http://schemas.openxmlformats.org/officeDocument/2006/relationships/image" Target="../media/image526.png"/><Relationship Id="rId33" Type="http://schemas.openxmlformats.org/officeDocument/2006/relationships/image" Target="../media/image534.png"/><Relationship Id="rId38" Type="http://schemas.openxmlformats.org/officeDocument/2006/relationships/customXml" Target="../ink/ink543.xml"/><Relationship Id="rId59" Type="http://schemas.openxmlformats.org/officeDocument/2006/relationships/image" Target="../media/image547.png"/><Relationship Id="rId103" Type="http://schemas.openxmlformats.org/officeDocument/2006/relationships/image" Target="../media/image569.png"/><Relationship Id="rId108" Type="http://schemas.openxmlformats.org/officeDocument/2006/relationships/customXml" Target="../ink/ink578.xml"/><Relationship Id="rId124" Type="http://schemas.openxmlformats.org/officeDocument/2006/relationships/customXml" Target="../ink/ink586.xml"/><Relationship Id="rId129" Type="http://schemas.openxmlformats.org/officeDocument/2006/relationships/image" Target="../media/image582.png"/><Relationship Id="rId54" Type="http://schemas.openxmlformats.org/officeDocument/2006/relationships/customXml" Target="../ink/ink551.xml"/><Relationship Id="rId70" Type="http://schemas.openxmlformats.org/officeDocument/2006/relationships/customXml" Target="../ink/ink559.xml"/><Relationship Id="rId75" Type="http://schemas.openxmlformats.org/officeDocument/2006/relationships/image" Target="../media/image555.png"/><Relationship Id="rId91" Type="http://schemas.openxmlformats.org/officeDocument/2006/relationships/image" Target="../media/image563.png"/><Relationship Id="rId96" Type="http://schemas.openxmlformats.org/officeDocument/2006/relationships/customXml" Target="../ink/ink572.xml"/><Relationship Id="rId140" Type="http://schemas.openxmlformats.org/officeDocument/2006/relationships/customXml" Target="../ink/ink59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7.xml"/><Relationship Id="rId23" Type="http://schemas.openxmlformats.org/officeDocument/2006/relationships/image" Target="../media/image529.png"/><Relationship Id="rId28" Type="http://schemas.openxmlformats.org/officeDocument/2006/relationships/customXml" Target="../ink/ink538.xml"/><Relationship Id="rId49" Type="http://schemas.openxmlformats.org/officeDocument/2006/relationships/image" Target="../media/image542.png"/><Relationship Id="rId114" Type="http://schemas.openxmlformats.org/officeDocument/2006/relationships/customXml" Target="../ink/ink581.xml"/><Relationship Id="rId119" Type="http://schemas.openxmlformats.org/officeDocument/2006/relationships/image" Target="../media/image577.png"/><Relationship Id="rId44" Type="http://schemas.openxmlformats.org/officeDocument/2006/relationships/customXml" Target="../ink/ink546.xml"/><Relationship Id="rId60" Type="http://schemas.openxmlformats.org/officeDocument/2006/relationships/customXml" Target="../ink/ink554.xml"/><Relationship Id="rId65" Type="http://schemas.openxmlformats.org/officeDocument/2006/relationships/image" Target="../media/image550.png"/><Relationship Id="rId81" Type="http://schemas.openxmlformats.org/officeDocument/2006/relationships/image" Target="../media/image558.png"/><Relationship Id="rId86" Type="http://schemas.openxmlformats.org/officeDocument/2006/relationships/customXml" Target="../ink/ink567.xml"/><Relationship Id="rId130" Type="http://schemas.openxmlformats.org/officeDocument/2006/relationships/customXml" Target="../ink/ink589.xml"/><Relationship Id="rId135" Type="http://schemas.openxmlformats.org/officeDocument/2006/relationships/image" Target="../media/image585.png"/><Relationship Id="rId13" Type="http://schemas.openxmlformats.org/officeDocument/2006/relationships/image" Target="../media/image524.png"/><Relationship Id="rId18" Type="http://schemas.openxmlformats.org/officeDocument/2006/relationships/customXml" Target="../ink/ink533.xml"/><Relationship Id="rId39" Type="http://schemas.openxmlformats.org/officeDocument/2006/relationships/image" Target="../media/image537.png"/><Relationship Id="rId109" Type="http://schemas.openxmlformats.org/officeDocument/2006/relationships/image" Target="../media/image572.png"/><Relationship Id="rId34" Type="http://schemas.openxmlformats.org/officeDocument/2006/relationships/customXml" Target="../ink/ink541.xml"/><Relationship Id="rId50" Type="http://schemas.openxmlformats.org/officeDocument/2006/relationships/customXml" Target="../ink/ink549.xml"/><Relationship Id="rId55" Type="http://schemas.openxmlformats.org/officeDocument/2006/relationships/image" Target="../media/image545.png"/><Relationship Id="rId76" Type="http://schemas.openxmlformats.org/officeDocument/2006/relationships/customXml" Target="../ink/ink562.xml"/><Relationship Id="rId97" Type="http://schemas.openxmlformats.org/officeDocument/2006/relationships/image" Target="../media/image566.png"/><Relationship Id="rId104" Type="http://schemas.openxmlformats.org/officeDocument/2006/relationships/customXml" Target="../ink/ink576.xml"/><Relationship Id="rId120" Type="http://schemas.openxmlformats.org/officeDocument/2006/relationships/customXml" Target="../ink/ink584.xml"/><Relationship Id="rId125" Type="http://schemas.openxmlformats.org/officeDocument/2006/relationships/image" Target="../media/image580.png"/><Relationship Id="rId141" Type="http://schemas.openxmlformats.org/officeDocument/2006/relationships/image" Target="../media/image588.png"/><Relationship Id="rId7" Type="http://schemas.openxmlformats.org/officeDocument/2006/relationships/image" Target="../media/image521.png"/><Relationship Id="rId71" Type="http://schemas.openxmlformats.org/officeDocument/2006/relationships/image" Target="../media/image553.png"/><Relationship Id="rId92" Type="http://schemas.openxmlformats.org/officeDocument/2006/relationships/customXml" Target="../ink/ink570.xml"/><Relationship Id="rId2" Type="http://schemas.openxmlformats.org/officeDocument/2006/relationships/image" Target="../media/image517.png"/><Relationship Id="rId29" Type="http://schemas.openxmlformats.org/officeDocument/2006/relationships/image" Target="../media/image532.png"/><Relationship Id="rId24" Type="http://schemas.openxmlformats.org/officeDocument/2006/relationships/customXml" Target="../ink/ink536.xml"/><Relationship Id="rId40" Type="http://schemas.openxmlformats.org/officeDocument/2006/relationships/customXml" Target="../ink/ink544.xml"/><Relationship Id="rId45" Type="http://schemas.openxmlformats.org/officeDocument/2006/relationships/image" Target="../media/image540.png"/><Relationship Id="rId66" Type="http://schemas.openxmlformats.org/officeDocument/2006/relationships/customXml" Target="../ink/ink557.xml"/><Relationship Id="rId87" Type="http://schemas.openxmlformats.org/officeDocument/2006/relationships/image" Target="../media/image561.png"/><Relationship Id="rId110" Type="http://schemas.openxmlformats.org/officeDocument/2006/relationships/customXml" Target="../ink/ink579.xml"/><Relationship Id="rId115" Type="http://schemas.openxmlformats.org/officeDocument/2006/relationships/image" Target="../media/image575.png"/><Relationship Id="rId131" Type="http://schemas.openxmlformats.org/officeDocument/2006/relationships/image" Target="../media/image583.png"/><Relationship Id="rId136" Type="http://schemas.openxmlformats.org/officeDocument/2006/relationships/customXml" Target="../ink/ink592.xml"/><Relationship Id="rId61" Type="http://schemas.openxmlformats.org/officeDocument/2006/relationships/image" Target="../media/image548.png"/><Relationship Id="rId82" Type="http://schemas.openxmlformats.org/officeDocument/2006/relationships/customXml" Target="../ink/ink565.xml"/><Relationship Id="rId19" Type="http://schemas.openxmlformats.org/officeDocument/2006/relationships/image" Target="../media/image527.png"/><Relationship Id="rId14" Type="http://schemas.openxmlformats.org/officeDocument/2006/relationships/customXml" Target="../ink/ink531.xml"/><Relationship Id="rId30" Type="http://schemas.openxmlformats.org/officeDocument/2006/relationships/customXml" Target="../ink/ink539.xml"/><Relationship Id="rId35" Type="http://schemas.openxmlformats.org/officeDocument/2006/relationships/image" Target="../media/image535.png"/><Relationship Id="rId56" Type="http://schemas.openxmlformats.org/officeDocument/2006/relationships/customXml" Target="../ink/ink552.xml"/><Relationship Id="rId77" Type="http://schemas.openxmlformats.org/officeDocument/2006/relationships/image" Target="../media/image556.png"/><Relationship Id="rId100" Type="http://schemas.openxmlformats.org/officeDocument/2006/relationships/customXml" Target="../ink/ink574.xml"/><Relationship Id="rId105" Type="http://schemas.openxmlformats.org/officeDocument/2006/relationships/image" Target="../media/image570.png"/><Relationship Id="rId126" Type="http://schemas.openxmlformats.org/officeDocument/2006/relationships/customXml" Target="../ink/ink587.xml"/><Relationship Id="rId8" Type="http://schemas.openxmlformats.org/officeDocument/2006/relationships/customXml" Target="../ink/ink528.xml"/><Relationship Id="rId51" Type="http://schemas.openxmlformats.org/officeDocument/2006/relationships/image" Target="../media/image543.png"/><Relationship Id="rId72" Type="http://schemas.openxmlformats.org/officeDocument/2006/relationships/customXml" Target="../ink/ink560.xml"/><Relationship Id="rId93" Type="http://schemas.openxmlformats.org/officeDocument/2006/relationships/image" Target="../media/image564.png"/><Relationship Id="rId98" Type="http://schemas.openxmlformats.org/officeDocument/2006/relationships/customXml" Target="../ink/ink573.xml"/><Relationship Id="rId121" Type="http://schemas.openxmlformats.org/officeDocument/2006/relationships/image" Target="../media/image578.png"/><Relationship Id="rId142" Type="http://schemas.openxmlformats.org/officeDocument/2006/relationships/customXml" Target="../ink/ink595.xml"/><Relationship Id="rId3" Type="http://schemas.openxmlformats.org/officeDocument/2006/relationships/image" Target="../media/image518.png"/><Relationship Id="rId25" Type="http://schemas.openxmlformats.org/officeDocument/2006/relationships/image" Target="../media/image530.png"/><Relationship Id="rId46" Type="http://schemas.openxmlformats.org/officeDocument/2006/relationships/customXml" Target="../ink/ink547.xml"/><Relationship Id="rId67" Type="http://schemas.openxmlformats.org/officeDocument/2006/relationships/image" Target="../media/image551.png"/><Relationship Id="rId116" Type="http://schemas.openxmlformats.org/officeDocument/2006/relationships/customXml" Target="../ink/ink582.xml"/><Relationship Id="rId137" Type="http://schemas.openxmlformats.org/officeDocument/2006/relationships/image" Target="../media/image586.png"/><Relationship Id="rId20" Type="http://schemas.openxmlformats.org/officeDocument/2006/relationships/customXml" Target="../ink/ink534.xml"/><Relationship Id="rId41" Type="http://schemas.openxmlformats.org/officeDocument/2006/relationships/image" Target="../media/image538.png"/><Relationship Id="rId62" Type="http://schemas.openxmlformats.org/officeDocument/2006/relationships/customXml" Target="../ink/ink555.xml"/><Relationship Id="rId83" Type="http://schemas.openxmlformats.org/officeDocument/2006/relationships/image" Target="../media/image559.png"/><Relationship Id="rId88" Type="http://schemas.openxmlformats.org/officeDocument/2006/relationships/customXml" Target="../ink/ink568.xml"/><Relationship Id="rId111" Type="http://schemas.openxmlformats.org/officeDocument/2006/relationships/image" Target="../media/image573.png"/><Relationship Id="rId132" Type="http://schemas.openxmlformats.org/officeDocument/2006/relationships/customXml" Target="../ink/ink590.xml"/><Relationship Id="rId15" Type="http://schemas.openxmlformats.org/officeDocument/2006/relationships/image" Target="../media/image525.png"/><Relationship Id="rId36" Type="http://schemas.openxmlformats.org/officeDocument/2006/relationships/customXml" Target="../ink/ink542.xml"/><Relationship Id="rId57" Type="http://schemas.openxmlformats.org/officeDocument/2006/relationships/image" Target="../media/image546.png"/><Relationship Id="rId106" Type="http://schemas.openxmlformats.org/officeDocument/2006/relationships/customXml" Target="../ink/ink577.xml"/><Relationship Id="rId127" Type="http://schemas.openxmlformats.org/officeDocument/2006/relationships/image" Target="../media/image581.png"/><Relationship Id="rId10" Type="http://schemas.openxmlformats.org/officeDocument/2006/relationships/customXml" Target="../ink/ink529.xml"/><Relationship Id="rId31" Type="http://schemas.openxmlformats.org/officeDocument/2006/relationships/image" Target="../media/image533.png"/><Relationship Id="rId52" Type="http://schemas.openxmlformats.org/officeDocument/2006/relationships/customXml" Target="../ink/ink550.xml"/><Relationship Id="rId73" Type="http://schemas.openxmlformats.org/officeDocument/2006/relationships/image" Target="../media/image554.png"/><Relationship Id="rId78" Type="http://schemas.openxmlformats.org/officeDocument/2006/relationships/customXml" Target="../ink/ink563.xml"/><Relationship Id="rId94" Type="http://schemas.openxmlformats.org/officeDocument/2006/relationships/customXml" Target="../ink/ink571.xml"/><Relationship Id="rId99" Type="http://schemas.openxmlformats.org/officeDocument/2006/relationships/image" Target="../media/image567.png"/><Relationship Id="rId101" Type="http://schemas.openxmlformats.org/officeDocument/2006/relationships/image" Target="../media/image568.png"/><Relationship Id="rId122" Type="http://schemas.openxmlformats.org/officeDocument/2006/relationships/customXml" Target="../ink/ink585.xml"/><Relationship Id="rId143" Type="http://schemas.openxmlformats.org/officeDocument/2006/relationships/image" Target="../media/image589.png"/><Relationship Id="rId4" Type="http://schemas.openxmlformats.org/officeDocument/2006/relationships/image" Target="../media/image519.png"/><Relationship Id="rId9" Type="http://schemas.openxmlformats.org/officeDocument/2006/relationships/image" Target="../media/image522.png"/><Relationship Id="rId26" Type="http://schemas.openxmlformats.org/officeDocument/2006/relationships/customXml" Target="../ink/ink537.xml"/><Relationship Id="rId47" Type="http://schemas.openxmlformats.org/officeDocument/2006/relationships/image" Target="../media/image541.png"/><Relationship Id="rId68" Type="http://schemas.openxmlformats.org/officeDocument/2006/relationships/customXml" Target="../ink/ink558.xml"/><Relationship Id="rId89" Type="http://schemas.openxmlformats.org/officeDocument/2006/relationships/image" Target="../media/image562.png"/><Relationship Id="rId112" Type="http://schemas.openxmlformats.org/officeDocument/2006/relationships/customXml" Target="../ink/ink580.xml"/><Relationship Id="rId133" Type="http://schemas.openxmlformats.org/officeDocument/2006/relationships/image" Target="../media/image584.png"/><Relationship Id="rId16" Type="http://schemas.openxmlformats.org/officeDocument/2006/relationships/customXml" Target="../ink/ink5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3.png"/><Relationship Id="rId21" Type="http://schemas.openxmlformats.org/officeDocument/2006/relationships/customXml" Target="../ink/ink604.xml"/><Relationship Id="rId42" Type="http://schemas.openxmlformats.org/officeDocument/2006/relationships/image" Target="../media/image611.png"/><Relationship Id="rId47" Type="http://schemas.openxmlformats.org/officeDocument/2006/relationships/customXml" Target="../ink/ink617.xml"/><Relationship Id="rId63" Type="http://schemas.openxmlformats.org/officeDocument/2006/relationships/customXml" Target="../ink/ink625.xml"/><Relationship Id="rId68" Type="http://schemas.openxmlformats.org/officeDocument/2006/relationships/image" Target="../media/image624.png"/><Relationship Id="rId84" Type="http://schemas.openxmlformats.org/officeDocument/2006/relationships/image" Target="../media/image632.png"/><Relationship Id="rId89" Type="http://schemas.openxmlformats.org/officeDocument/2006/relationships/customXml" Target="../ink/ink638.xml"/><Relationship Id="rId112" Type="http://schemas.openxmlformats.org/officeDocument/2006/relationships/image" Target="../media/image646.png"/><Relationship Id="rId16" Type="http://schemas.openxmlformats.org/officeDocument/2006/relationships/image" Target="../media/image598.png"/><Relationship Id="rId107" Type="http://schemas.openxmlformats.org/officeDocument/2006/relationships/customXml" Target="../ink/ink647.xml"/><Relationship Id="rId11" Type="http://schemas.openxmlformats.org/officeDocument/2006/relationships/customXml" Target="../ink/ink599.xml"/><Relationship Id="rId32" Type="http://schemas.openxmlformats.org/officeDocument/2006/relationships/image" Target="../media/image606.png"/><Relationship Id="rId37" Type="http://schemas.openxmlformats.org/officeDocument/2006/relationships/customXml" Target="../ink/ink612.xml"/><Relationship Id="rId53" Type="http://schemas.openxmlformats.org/officeDocument/2006/relationships/customXml" Target="../ink/ink620.xml"/><Relationship Id="rId58" Type="http://schemas.openxmlformats.org/officeDocument/2006/relationships/image" Target="../media/image619.png"/><Relationship Id="rId74" Type="http://schemas.openxmlformats.org/officeDocument/2006/relationships/image" Target="../media/image627.png"/><Relationship Id="rId79" Type="http://schemas.openxmlformats.org/officeDocument/2006/relationships/customXml" Target="../ink/ink633.xml"/><Relationship Id="rId102" Type="http://schemas.openxmlformats.org/officeDocument/2006/relationships/image" Target="../media/image641.png"/><Relationship Id="rId5" Type="http://schemas.openxmlformats.org/officeDocument/2006/relationships/customXml" Target="../ink/ink596.xml"/><Relationship Id="rId90" Type="http://schemas.openxmlformats.org/officeDocument/2006/relationships/image" Target="../media/image635.png"/><Relationship Id="rId95" Type="http://schemas.openxmlformats.org/officeDocument/2006/relationships/customXml" Target="../ink/ink641.xml"/><Relationship Id="rId22" Type="http://schemas.openxmlformats.org/officeDocument/2006/relationships/image" Target="../media/image601.png"/><Relationship Id="rId27" Type="http://schemas.openxmlformats.org/officeDocument/2006/relationships/customXml" Target="../ink/ink607.xml"/><Relationship Id="rId43" Type="http://schemas.openxmlformats.org/officeDocument/2006/relationships/customXml" Target="../ink/ink615.xml"/><Relationship Id="rId48" Type="http://schemas.openxmlformats.org/officeDocument/2006/relationships/image" Target="../media/image614.png"/><Relationship Id="rId64" Type="http://schemas.openxmlformats.org/officeDocument/2006/relationships/image" Target="../media/image622.png"/><Relationship Id="rId69" Type="http://schemas.openxmlformats.org/officeDocument/2006/relationships/customXml" Target="../ink/ink628.xml"/><Relationship Id="rId113" Type="http://schemas.openxmlformats.org/officeDocument/2006/relationships/customXml" Target="../ink/ink650.xml"/><Relationship Id="rId80" Type="http://schemas.openxmlformats.org/officeDocument/2006/relationships/image" Target="../media/image630.png"/><Relationship Id="rId85" Type="http://schemas.openxmlformats.org/officeDocument/2006/relationships/customXml" Target="../ink/ink636.xml"/><Relationship Id="rId12" Type="http://schemas.openxmlformats.org/officeDocument/2006/relationships/image" Target="../media/image596.png"/><Relationship Id="rId17" Type="http://schemas.openxmlformats.org/officeDocument/2006/relationships/customXml" Target="../ink/ink602.xml"/><Relationship Id="rId33" Type="http://schemas.openxmlformats.org/officeDocument/2006/relationships/customXml" Target="../ink/ink610.xml"/><Relationship Id="rId38" Type="http://schemas.openxmlformats.org/officeDocument/2006/relationships/image" Target="../media/image609.png"/><Relationship Id="rId59" Type="http://schemas.openxmlformats.org/officeDocument/2006/relationships/customXml" Target="../ink/ink623.xml"/><Relationship Id="rId103" Type="http://schemas.openxmlformats.org/officeDocument/2006/relationships/customXml" Target="../ink/ink645.xml"/><Relationship Id="rId108" Type="http://schemas.openxmlformats.org/officeDocument/2006/relationships/image" Target="../media/image644.png"/><Relationship Id="rId54" Type="http://schemas.openxmlformats.org/officeDocument/2006/relationships/image" Target="../media/image617.png"/><Relationship Id="rId70" Type="http://schemas.openxmlformats.org/officeDocument/2006/relationships/image" Target="../media/image625.png"/><Relationship Id="rId75" Type="http://schemas.openxmlformats.org/officeDocument/2006/relationships/customXml" Target="../ink/ink631.xml"/><Relationship Id="rId91" Type="http://schemas.openxmlformats.org/officeDocument/2006/relationships/customXml" Target="../ink/ink639.xml"/><Relationship Id="rId96" Type="http://schemas.openxmlformats.org/officeDocument/2006/relationships/image" Target="../media/image6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3.png"/><Relationship Id="rId15" Type="http://schemas.openxmlformats.org/officeDocument/2006/relationships/customXml" Target="../ink/ink601.xml"/><Relationship Id="rId23" Type="http://schemas.openxmlformats.org/officeDocument/2006/relationships/customXml" Target="../ink/ink605.xml"/><Relationship Id="rId28" Type="http://schemas.openxmlformats.org/officeDocument/2006/relationships/image" Target="../media/image604.png"/><Relationship Id="rId36" Type="http://schemas.openxmlformats.org/officeDocument/2006/relationships/image" Target="../media/image608.png"/><Relationship Id="rId49" Type="http://schemas.openxmlformats.org/officeDocument/2006/relationships/customXml" Target="../ink/ink618.xml"/><Relationship Id="rId57" Type="http://schemas.openxmlformats.org/officeDocument/2006/relationships/customXml" Target="../ink/ink622.xml"/><Relationship Id="rId106" Type="http://schemas.openxmlformats.org/officeDocument/2006/relationships/image" Target="../media/image643.png"/><Relationship Id="rId114" Type="http://schemas.openxmlformats.org/officeDocument/2006/relationships/image" Target="../media/image647.png"/><Relationship Id="rId10" Type="http://schemas.openxmlformats.org/officeDocument/2006/relationships/image" Target="../media/image595.png"/><Relationship Id="rId31" Type="http://schemas.openxmlformats.org/officeDocument/2006/relationships/customXml" Target="../ink/ink609.xml"/><Relationship Id="rId44" Type="http://schemas.openxmlformats.org/officeDocument/2006/relationships/image" Target="../media/image612.png"/><Relationship Id="rId52" Type="http://schemas.openxmlformats.org/officeDocument/2006/relationships/image" Target="../media/image616.png"/><Relationship Id="rId60" Type="http://schemas.openxmlformats.org/officeDocument/2006/relationships/image" Target="../media/image620.png"/><Relationship Id="rId65" Type="http://schemas.openxmlformats.org/officeDocument/2006/relationships/customXml" Target="../ink/ink626.xml"/><Relationship Id="rId73" Type="http://schemas.openxmlformats.org/officeDocument/2006/relationships/customXml" Target="../ink/ink630.xml"/><Relationship Id="rId78" Type="http://schemas.openxmlformats.org/officeDocument/2006/relationships/image" Target="../media/image629.png"/><Relationship Id="rId81" Type="http://schemas.openxmlformats.org/officeDocument/2006/relationships/customXml" Target="../ink/ink634.xml"/><Relationship Id="rId86" Type="http://schemas.openxmlformats.org/officeDocument/2006/relationships/image" Target="../media/image633.png"/><Relationship Id="rId94" Type="http://schemas.openxmlformats.org/officeDocument/2006/relationships/image" Target="../media/image637.png"/><Relationship Id="rId99" Type="http://schemas.openxmlformats.org/officeDocument/2006/relationships/customXml" Target="../ink/ink643.xml"/><Relationship Id="rId101" Type="http://schemas.openxmlformats.org/officeDocument/2006/relationships/customXml" Target="../ink/ink644.xml"/><Relationship Id="rId4" Type="http://schemas.openxmlformats.org/officeDocument/2006/relationships/image" Target="../media/image592.png"/><Relationship Id="rId9" Type="http://schemas.openxmlformats.org/officeDocument/2006/relationships/customXml" Target="../ink/ink598.xml"/><Relationship Id="rId13" Type="http://schemas.openxmlformats.org/officeDocument/2006/relationships/customXml" Target="../ink/ink600.xml"/><Relationship Id="rId18" Type="http://schemas.openxmlformats.org/officeDocument/2006/relationships/image" Target="../media/image599.png"/><Relationship Id="rId39" Type="http://schemas.openxmlformats.org/officeDocument/2006/relationships/customXml" Target="../ink/ink613.xml"/><Relationship Id="rId109" Type="http://schemas.openxmlformats.org/officeDocument/2006/relationships/customXml" Target="../ink/ink648.xml"/><Relationship Id="rId34" Type="http://schemas.openxmlformats.org/officeDocument/2006/relationships/image" Target="../media/image607.png"/><Relationship Id="rId50" Type="http://schemas.openxmlformats.org/officeDocument/2006/relationships/image" Target="../media/image615.png"/><Relationship Id="rId55" Type="http://schemas.openxmlformats.org/officeDocument/2006/relationships/customXml" Target="../ink/ink621.xml"/><Relationship Id="rId76" Type="http://schemas.openxmlformats.org/officeDocument/2006/relationships/image" Target="../media/image628.png"/><Relationship Id="rId97" Type="http://schemas.openxmlformats.org/officeDocument/2006/relationships/customXml" Target="../ink/ink642.xml"/><Relationship Id="rId104" Type="http://schemas.openxmlformats.org/officeDocument/2006/relationships/image" Target="../media/image642.png"/><Relationship Id="rId7" Type="http://schemas.openxmlformats.org/officeDocument/2006/relationships/customXml" Target="../ink/ink597.xml"/><Relationship Id="rId71" Type="http://schemas.openxmlformats.org/officeDocument/2006/relationships/customXml" Target="../ink/ink629.xml"/><Relationship Id="rId92" Type="http://schemas.openxmlformats.org/officeDocument/2006/relationships/image" Target="../media/image636.png"/><Relationship Id="rId2" Type="http://schemas.openxmlformats.org/officeDocument/2006/relationships/image" Target="../media/image590.png"/><Relationship Id="rId29" Type="http://schemas.openxmlformats.org/officeDocument/2006/relationships/customXml" Target="../ink/ink608.xml"/><Relationship Id="rId24" Type="http://schemas.openxmlformats.org/officeDocument/2006/relationships/image" Target="../media/image602.png"/><Relationship Id="rId40" Type="http://schemas.openxmlformats.org/officeDocument/2006/relationships/image" Target="../media/image610.png"/><Relationship Id="rId45" Type="http://schemas.openxmlformats.org/officeDocument/2006/relationships/customXml" Target="../ink/ink616.xml"/><Relationship Id="rId66" Type="http://schemas.openxmlformats.org/officeDocument/2006/relationships/image" Target="../media/image623.png"/><Relationship Id="rId87" Type="http://schemas.openxmlformats.org/officeDocument/2006/relationships/customXml" Target="../ink/ink637.xml"/><Relationship Id="rId110" Type="http://schemas.openxmlformats.org/officeDocument/2006/relationships/image" Target="../media/image645.png"/><Relationship Id="rId115" Type="http://schemas.openxmlformats.org/officeDocument/2006/relationships/customXml" Target="../ink/ink651.xml"/><Relationship Id="rId61" Type="http://schemas.openxmlformats.org/officeDocument/2006/relationships/customXml" Target="../ink/ink624.xml"/><Relationship Id="rId82" Type="http://schemas.openxmlformats.org/officeDocument/2006/relationships/image" Target="../media/image631.png"/><Relationship Id="rId19" Type="http://schemas.openxmlformats.org/officeDocument/2006/relationships/customXml" Target="../ink/ink603.xml"/><Relationship Id="rId14" Type="http://schemas.openxmlformats.org/officeDocument/2006/relationships/image" Target="../media/image597.png"/><Relationship Id="rId30" Type="http://schemas.openxmlformats.org/officeDocument/2006/relationships/image" Target="../media/image605.png"/><Relationship Id="rId35" Type="http://schemas.openxmlformats.org/officeDocument/2006/relationships/customXml" Target="../ink/ink611.xml"/><Relationship Id="rId56" Type="http://schemas.openxmlformats.org/officeDocument/2006/relationships/image" Target="../media/image618.png"/><Relationship Id="rId77" Type="http://schemas.openxmlformats.org/officeDocument/2006/relationships/customXml" Target="../ink/ink632.xml"/><Relationship Id="rId100" Type="http://schemas.openxmlformats.org/officeDocument/2006/relationships/image" Target="../media/image640.png"/><Relationship Id="rId105" Type="http://schemas.openxmlformats.org/officeDocument/2006/relationships/customXml" Target="../ink/ink646.xml"/><Relationship Id="rId8" Type="http://schemas.openxmlformats.org/officeDocument/2006/relationships/image" Target="../media/image594.png"/><Relationship Id="rId51" Type="http://schemas.openxmlformats.org/officeDocument/2006/relationships/customXml" Target="../ink/ink619.xml"/><Relationship Id="rId72" Type="http://schemas.openxmlformats.org/officeDocument/2006/relationships/image" Target="../media/image626.png"/><Relationship Id="rId93" Type="http://schemas.openxmlformats.org/officeDocument/2006/relationships/customXml" Target="../ink/ink640.xml"/><Relationship Id="rId98" Type="http://schemas.openxmlformats.org/officeDocument/2006/relationships/image" Target="../media/image639.png"/><Relationship Id="rId3" Type="http://schemas.openxmlformats.org/officeDocument/2006/relationships/image" Target="../media/image591.png"/><Relationship Id="rId25" Type="http://schemas.openxmlformats.org/officeDocument/2006/relationships/customXml" Target="../ink/ink606.xml"/><Relationship Id="rId46" Type="http://schemas.openxmlformats.org/officeDocument/2006/relationships/image" Target="../media/image613.png"/><Relationship Id="rId67" Type="http://schemas.openxmlformats.org/officeDocument/2006/relationships/customXml" Target="../ink/ink627.xml"/><Relationship Id="rId116" Type="http://schemas.openxmlformats.org/officeDocument/2006/relationships/image" Target="../media/image648.png"/><Relationship Id="rId20" Type="http://schemas.openxmlformats.org/officeDocument/2006/relationships/image" Target="../media/image600.png"/><Relationship Id="rId41" Type="http://schemas.openxmlformats.org/officeDocument/2006/relationships/customXml" Target="../ink/ink614.xml"/><Relationship Id="rId62" Type="http://schemas.openxmlformats.org/officeDocument/2006/relationships/image" Target="../media/image621.png"/><Relationship Id="rId83" Type="http://schemas.openxmlformats.org/officeDocument/2006/relationships/customXml" Target="../ink/ink635.xml"/><Relationship Id="rId88" Type="http://schemas.openxmlformats.org/officeDocument/2006/relationships/image" Target="../media/image634.png"/><Relationship Id="rId111" Type="http://schemas.openxmlformats.org/officeDocument/2006/relationships/customXml" Target="../ink/ink6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2.emf"/><Relationship Id="rId5" Type="http://schemas.openxmlformats.org/officeDocument/2006/relationships/customXml" Target="../ink/ink652.xml"/><Relationship Id="rId4" Type="http://schemas.openxmlformats.org/officeDocument/2006/relationships/image" Target="../media/image651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2.png"/><Relationship Id="rId117" Type="http://schemas.openxmlformats.org/officeDocument/2006/relationships/customXml" Target="../ink/ink709.xml"/><Relationship Id="rId21" Type="http://schemas.openxmlformats.org/officeDocument/2006/relationships/customXml" Target="../ink/ink661.xml"/><Relationship Id="rId42" Type="http://schemas.openxmlformats.org/officeDocument/2006/relationships/image" Target="../media/image670.png"/><Relationship Id="rId47" Type="http://schemas.openxmlformats.org/officeDocument/2006/relationships/customXml" Target="../ink/ink674.xml"/><Relationship Id="rId63" Type="http://schemas.openxmlformats.org/officeDocument/2006/relationships/customXml" Target="../ink/ink682.xml"/><Relationship Id="rId68" Type="http://schemas.openxmlformats.org/officeDocument/2006/relationships/image" Target="../media/image683.png"/><Relationship Id="rId84" Type="http://schemas.openxmlformats.org/officeDocument/2006/relationships/image" Target="../media/image691.png"/><Relationship Id="rId89" Type="http://schemas.openxmlformats.org/officeDocument/2006/relationships/customXml" Target="../ink/ink695.xml"/><Relationship Id="rId112" Type="http://schemas.openxmlformats.org/officeDocument/2006/relationships/image" Target="../media/image705.png"/><Relationship Id="rId16" Type="http://schemas.openxmlformats.org/officeDocument/2006/relationships/image" Target="../media/image657.png"/><Relationship Id="rId107" Type="http://schemas.openxmlformats.org/officeDocument/2006/relationships/customXml" Target="../ink/ink704.xml"/><Relationship Id="rId11" Type="http://schemas.openxmlformats.org/officeDocument/2006/relationships/customXml" Target="../ink/ink656.xml"/><Relationship Id="rId32" Type="http://schemas.openxmlformats.org/officeDocument/2006/relationships/image" Target="../media/image665.png"/><Relationship Id="rId37" Type="http://schemas.openxmlformats.org/officeDocument/2006/relationships/customXml" Target="../ink/ink669.xml"/><Relationship Id="rId53" Type="http://schemas.openxmlformats.org/officeDocument/2006/relationships/customXml" Target="../ink/ink677.xml"/><Relationship Id="rId58" Type="http://schemas.openxmlformats.org/officeDocument/2006/relationships/image" Target="../media/image678.png"/><Relationship Id="rId74" Type="http://schemas.openxmlformats.org/officeDocument/2006/relationships/image" Target="../media/image686.png"/><Relationship Id="rId79" Type="http://schemas.openxmlformats.org/officeDocument/2006/relationships/customXml" Target="../ink/ink690.xml"/><Relationship Id="rId102" Type="http://schemas.openxmlformats.org/officeDocument/2006/relationships/image" Target="../media/image700.png"/><Relationship Id="rId5" Type="http://schemas.openxmlformats.org/officeDocument/2006/relationships/customXml" Target="../ink/ink653.xml"/><Relationship Id="rId90" Type="http://schemas.openxmlformats.org/officeDocument/2006/relationships/image" Target="../media/image694.png"/><Relationship Id="rId95" Type="http://schemas.openxmlformats.org/officeDocument/2006/relationships/customXml" Target="../ink/ink698.xml"/><Relationship Id="rId22" Type="http://schemas.openxmlformats.org/officeDocument/2006/relationships/image" Target="../media/image660.png"/><Relationship Id="rId27" Type="http://schemas.openxmlformats.org/officeDocument/2006/relationships/customXml" Target="../ink/ink664.xml"/><Relationship Id="rId43" Type="http://schemas.openxmlformats.org/officeDocument/2006/relationships/customXml" Target="../ink/ink672.xml"/><Relationship Id="rId48" Type="http://schemas.openxmlformats.org/officeDocument/2006/relationships/image" Target="../media/image673.png"/><Relationship Id="rId64" Type="http://schemas.openxmlformats.org/officeDocument/2006/relationships/image" Target="../media/image681.png"/><Relationship Id="rId69" Type="http://schemas.openxmlformats.org/officeDocument/2006/relationships/customXml" Target="../ink/ink685.xml"/><Relationship Id="rId113" Type="http://schemas.openxmlformats.org/officeDocument/2006/relationships/customXml" Target="../ink/ink707.xml"/><Relationship Id="rId118" Type="http://schemas.openxmlformats.org/officeDocument/2006/relationships/image" Target="../media/image708.png"/><Relationship Id="rId80" Type="http://schemas.openxmlformats.org/officeDocument/2006/relationships/image" Target="../media/image689.png"/><Relationship Id="rId85" Type="http://schemas.openxmlformats.org/officeDocument/2006/relationships/customXml" Target="../ink/ink693.xml"/><Relationship Id="rId12" Type="http://schemas.openxmlformats.org/officeDocument/2006/relationships/image" Target="../media/image655.png"/><Relationship Id="rId17" Type="http://schemas.openxmlformats.org/officeDocument/2006/relationships/customXml" Target="../ink/ink659.xml"/><Relationship Id="rId33" Type="http://schemas.openxmlformats.org/officeDocument/2006/relationships/customXml" Target="../ink/ink667.xml"/><Relationship Id="rId38" Type="http://schemas.openxmlformats.org/officeDocument/2006/relationships/image" Target="../media/image668.png"/><Relationship Id="rId59" Type="http://schemas.openxmlformats.org/officeDocument/2006/relationships/customXml" Target="../ink/ink680.xml"/><Relationship Id="rId103" Type="http://schemas.openxmlformats.org/officeDocument/2006/relationships/customXml" Target="../ink/ink702.xml"/><Relationship Id="rId108" Type="http://schemas.openxmlformats.org/officeDocument/2006/relationships/image" Target="../media/image703.png"/><Relationship Id="rId54" Type="http://schemas.openxmlformats.org/officeDocument/2006/relationships/image" Target="../media/image676.png"/><Relationship Id="rId70" Type="http://schemas.openxmlformats.org/officeDocument/2006/relationships/image" Target="../media/image684.png"/><Relationship Id="rId75" Type="http://schemas.openxmlformats.org/officeDocument/2006/relationships/customXml" Target="../ink/ink688.xml"/><Relationship Id="rId91" Type="http://schemas.openxmlformats.org/officeDocument/2006/relationships/customXml" Target="../ink/ink696.xml"/><Relationship Id="rId96" Type="http://schemas.openxmlformats.org/officeDocument/2006/relationships/image" Target="../media/image6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2.png"/><Relationship Id="rId23" Type="http://schemas.openxmlformats.org/officeDocument/2006/relationships/customXml" Target="../ink/ink662.xml"/><Relationship Id="rId28" Type="http://schemas.openxmlformats.org/officeDocument/2006/relationships/image" Target="../media/image663.png"/><Relationship Id="rId49" Type="http://schemas.openxmlformats.org/officeDocument/2006/relationships/customXml" Target="../ink/ink675.xml"/><Relationship Id="rId114" Type="http://schemas.openxmlformats.org/officeDocument/2006/relationships/image" Target="../media/image706.png"/><Relationship Id="rId119" Type="http://schemas.openxmlformats.org/officeDocument/2006/relationships/customXml" Target="../ink/ink710.xml"/><Relationship Id="rId44" Type="http://schemas.openxmlformats.org/officeDocument/2006/relationships/image" Target="../media/image671.png"/><Relationship Id="rId60" Type="http://schemas.openxmlformats.org/officeDocument/2006/relationships/image" Target="../media/image679.png"/><Relationship Id="rId65" Type="http://schemas.openxmlformats.org/officeDocument/2006/relationships/customXml" Target="../ink/ink683.xml"/><Relationship Id="rId81" Type="http://schemas.openxmlformats.org/officeDocument/2006/relationships/customXml" Target="../ink/ink691.xml"/><Relationship Id="rId86" Type="http://schemas.openxmlformats.org/officeDocument/2006/relationships/image" Target="../media/image692.png"/><Relationship Id="rId4" Type="http://schemas.openxmlformats.org/officeDocument/2006/relationships/image" Target="../media/image651.png"/><Relationship Id="rId9" Type="http://schemas.openxmlformats.org/officeDocument/2006/relationships/customXml" Target="../ink/ink655.xml"/><Relationship Id="rId13" Type="http://schemas.openxmlformats.org/officeDocument/2006/relationships/customXml" Target="../ink/ink657.xml"/><Relationship Id="rId18" Type="http://schemas.openxmlformats.org/officeDocument/2006/relationships/image" Target="../media/image658.png"/><Relationship Id="rId39" Type="http://schemas.openxmlformats.org/officeDocument/2006/relationships/customXml" Target="../ink/ink670.xml"/><Relationship Id="rId109" Type="http://schemas.openxmlformats.org/officeDocument/2006/relationships/customXml" Target="../ink/ink705.xml"/><Relationship Id="rId34" Type="http://schemas.openxmlformats.org/officeDocument/2006/relationships/image" Target="../media/image666.png"/><Relationship Id="rId50" Type="http://schemas.openxmlformats.org/officeDocument/2006/relationships/image" Target="../media/image674.png"/><Relationship Id="rId55" Type="http://schemas.openxmlformats.org/officeDocument/2006/relationships/customXml" Target="../ink/ink678.xml"/><Relationship Id="rId76" Type="http://schemas.openxmlformats.org/officeDocument/2006/relationships/image" Target="../media/image687.png"/><Relationship Id="rId97" Type="http://schemas.openxmlformats.org/officeDocument/2006/relationships/customXml" Target="../ink/ink699.xml"/><Relationship Id="rId104" Type="http://schemas.openxmlformats.org/officeDocument/2006/relationships/image" Target="../media/image701.png"/><Relationship Id="rId120" Type="http://schemas.openxmlformats.org/officeDocument/2006/relationships/image" Target="../media/image709.png"/><Relationship Id="rId7" Type="http://schemas.openxmlformats.org/officeDocument/2006/relationships/customXml" Target="../ink/ink654.xml"/><Relationship Id="rId71" Type="http://schemas.openxmlformats.org/officeDocument/2006/relationships/customXml" Target="../ink/ink686.xml"/><Relationship Id="rId92" Type="http://schemas.openxmlformats.org/officeDocument/2006/relationships/image" Target="../media/image695.png"/><Relationship Id="rId2" Type="http://schemas.openxmlformats.org/officeDocument/2006/relationships/image" Target="../media/image649.png"/><Relationship Id="rId29" Type="http://schemas.openxmlformats.org/officeDocument/2006/relationships/customXml" Target="../ink/ink665.xml"/><Relationship Id="rId24" Type="http://schemas.openxmlformats.org/officeDocument/2006/relationships/image" Target="../media/image661.png"/><Relationship Id="rId40" Type="http://schemas.openxmlformats.org/officeDocument/2006/relationships/image" Target="../media/image669.png"/><Relationship Id="rId45" Type="http://schemas.openxmlformats.org/officeDocument/2006/relationships/customXml" Target="../ink/ink673.xml"/><Relationship Id="rId66" Type="http://schemas.openxmlformats.org/officeDocument/2006/relationships/image" Target="../media/image682.png"/><Relationship Id="rId87" Type="http://schemas.openxmlformats.org/officeDocument/2006/relationships/customXml" Target="../ink/ink694.xml"/><Relationship Id="rId110" Type="http://schemas.openxmlformats.org/officeDocument/2006/relationships/image" Target="../media/image704.png"/><Relationship Id="rId115" Type="http://schemas.openxmlformats.org/officeDocument/2006/relationships/customXml" Target="../ink/ink708.xml"/><Relationship Id="rId61" Type="http://schemas.openxmlformats.org/officeDocument/2006/relationships/customXml" Target="../ink/ink681.xml"/><Relationship Id="rId82" Type="http://schemas.openxmlformats.org/officeDocument/2006/relationships/image" Target="../media/image690.png"/><Relationship Id="rId19" Type="http://schemas.openxmlformats.org/officeDocument/2006/relationships/customXml" Target="../ink/ink660.xml"/><Relationship Id="rId14" Type="http://schemas.openxmlformats.org/officeDocument/2006/relationships/image" Target="../media/image656.png"/><Relationship Id="rId30" Type="http://schemas.openxmlformats.org/officeDocument/2006/relationships/image" Target="../media/image664.png"/><Relationship Id="rId35" Type="http://schemas.openxmlformats.org/officeDocument/2006/relationships/customXml" Target="../ink/ink668.xml"/><Relationship Id="rId56" Type="http://schemas.openxmlformats.org/officeDocument/2006/relationships/image" Target="../media/image677.png"/><Relationship Id="rId77" Type="http://schemas.openxmlformats.org/officeDocument/2006/relationships/customXml" Target="../ink/ink689.xml"/><Relationship Id="rId100" Type="http://schemas.openxmlformats.org/officeDocument/2006/relationships/image" Target="../media/image699.png"/><Relationship Id="rId105" Type="http://schemas.openxmlformats.org/officeDocument/2006/relationships/customXml" Target="../ink/ink703.xml"/><Relationship Id="rId8" Type="http://schemas.openxmlformats.org/officeDocument/2006/relationships/image" Target="../media/image653.png"/><Relationship Id="rId51" Type="http://schemas.openxmlformats.org/officeDocument/2006/relationships/customXml" Target="../ink/ink676.xml"/><Relationship Id="rId72" Type="http://schemas.openxmlformats.org/officeDocument/2006/relationships/image" Target="../media/image685.png"/><Relationship Id="rId93" Type="http://schemas.openxmlformats.org/officeDocument/2006/relationships/customXml" Target="../ink/ink697.xml"/><Relationship Id="rId98" Type="http://schemas.openxmlformats.org/officeDocument/2006/relationships/image" Target="../media/image698.png"/><Relationship Id="rId121" Type="http://schemas.openxmlformats.org/officeDocument/2006/relationships/customXml" Target="../ink/ink711.xml"/><Relationship Id="rId3" Type="http://schemas.openxmlformats.org/officeDocument/2006/relationships/image" Target="../media/image650.png"/><Relationship Id="rId25" Type="http://schemas.openxmlformats.org/officeDocument/2006/relationships/customXml" Target="../ink/ink663.xml"/><Relationship Id="rId46" Type="http://schemas.openxmlformats.org/officeDocument/2006/relationships/image" Target="../media/image672.png"/><Relationship Id="rId67" Type="http://schemas.openxmlformats.org/officeDocument/2006/relationships/customXml" Target="../ink/ink684.xml"/><Relationship Id="rId116" Type="http://schemas.openxmlformats.org/officeDocument/2006/relationships/image" Target="../media/image707.png"/><Relationship Id="rId20" Type="http://schemas.openxmlformats.org/officeDocument/2006/relationships/image" Target="../media/image659.png"/><Relationship Id="rId41" Type="http://schemas.openxmlformats.org/officeDocument/2006/relationships/customXml" Target="../ink/ink671.xml"/><Relationship Id="rId62" Type="http://schemas.openxmlformats.org/officeDocument/2006/relationships/image" Target="../media/image680.png"/><Relationship Id="rId83" Type="http://schemas.openxmlformats.org/officeDocument/2006/relationships/customXml" Target="../ink/ink692.xml"/><Relationship Id="rId88" Type="http://schemas.openxmlformats.org/officeDocument/2006/relationships/image" Target="../media/image693.png"/><Relationship Id="rId111" Type="http://schemas.openxmlformats.org/officeDocument/2006/relationships/customXml" Target="../ink/ink706.xml"/><Relationship Id="rId15" Type="http://schemas.openxmlformats.org/officeDocument/2006/relationships/customXml" Target="../ink/ink658.xml"/><Relationship Id="rId36" Type="http://schemas.openxmlformats.org/officeDocument/2006/relationships/image" Target="../media/image667.png"/><Relationship Id="rId57" Type="http://schemas.openxmlformats.org/officeDocument/2006/relationships/customXml" Target="../ink/ink679.xml"/><Relationship Id="rId106" Type="http://schemas.openxmlformats.org/officeDocument/2006/relationships/image" Target="../media/image702.png"/><Relationship Id="rId10" Type="http://schemas.openxmlformats.org/officeDocument/2006/relationships/image" Target="../media/image654.png"/><Relationship Id="rId31" Type="http://schemas.openxmlformats.org/officeDocument/2006/relationships/customXml" Target="../ink/ink666.xml"/><Relationship Id="rId52" Type="http://schemas.openxmlformats.org/officeDocument/2006/relationships/image" Target="../media/image675.png"/><Relationship Id="rId73" Type="http://schemas.openxmlformats.org/officeDocument/2006/relationships/customXml" Target="../ink/ink687.xml"/><Relationship Id="rId78" Type="http://schemas.openxmlformats.org/officeDocument/2006/relationships/image" Target="../media/image688.png"/><Relationship Id="rId94" Type="http://schemas.openxmlformats.org/officeDocument/2006/relationships/image" Target="../media/image696.png"/><Relationship Id="rId99" Type="http://schemas.openxmlformats.org/officeDocument/2006/relationships/customXml" Target="../ink/ink700.xml"/><Relationship Id="rId101" Type="http://schemas.openxmlformats.org/officeDocument/2006/relationships/customXml" Target="../ink/ink701.xml"/><Relationship Id="rId122" Type="http://schemas.openxmlformats.org/officeDocument/2006/relationships/image" Target="../media/image7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3.xml"/><Relationship Id="rId21" Type="http://schemas.openxmlformats.org/officeDocument/2006/relationships/image" Target="../media/image721.png"/><Relationship Id="rId42" Type="http://schemas.openxmlformats.org/officeDocument/2006/relationships/customXml" Target="../ink/ink731.xml"/><Relationship Id="rId47" Type="http://schemas.openxmlformats.org/officeDocument/2006/relationships/image" Target="../media/image734.png"/><Relationship Id="rId63" Type="http://schemas.openxmlformats.org/officeDocument/2006/relationships/image" Target="../media/image742.png"/><Relationship Id="rId68" Type="http://schemas.openxmlformats.org/officeDocument/2006/relationships/customXml" Target="../ink/ink744.xml"/><Relationship Id="rId84" Type="http://schemas.openxmlformats.org/officeDocument/2006/relationships/customXml" Target="../ink/ink752.xml"/><Relationship Id="rId89" Type="http://schemas.openxmlformats.org/officeDocument/2006/relationships/image" Target="../media/image755.png"/><Relationship Id="rId16" Type="http://schemas.openxmlformats.org/officeDocument/2006/relationships/customXml" Target="../ink/ink718.xml"/><Relationship Id="rId11" Type="http://schemas.openxmlformats.org/officeDocument/2006/relationships/image" Target="../media/image716.png"/><Relationship Id="rId32" Type="http://schemas.openxmlformats.org/officeDocument/2006/relationships/customXml" Target="../ink/ink726.xml"/><Relationship Id="rId37" Type="http://schemas.openxmlformats.org/officeDocument/2006/relationships/image" Target="../media/image729.png"/><Relationship Id="rId53" Type="http://schemas.openxmlformats.org/officeDocument/2006/relationships/image" Target="../media/image737.png"/><Relationship Id="rId58" Type="http://schemas.openxmlformats.org/officeDocument/2006/relationships/customXml" Target="../ink/ink739.xml"/><Relationship Id="rId74" Type="http://schemas.openxmlformats.org/officeDocument/2006/relationships/customXml" Target="../ink/ink747.xml"/><Relationship Id="rId79" Type="http://schemas.openxmlformats.org/officeDocument/2006/relationships/image" Target="../media/image750.png"/><Relationship Id="rId5" Type="http://schemas.openxmlformats.org/officeDocument/2006/relationships/image" Target="../media/image713.png"/><Relationship Id="rId90" Type="http://schemas.openxmlformats.org/officeDocument/2006/relationships/customXml" Target="../ink/ink755.xml"/><Relationship Id="rId14" Type="http://schemas.openxmlformats.org/officeDocument/2006/relationships/customXml" Target="../ink/ink717.xml"/><Relationship Id="rId22" Type="http://schemas.openxmlformats.org/officeDocument/2006/relationships/customXml" Target="../ink/ink721.xml"/><Relationship Id="rId27" Type="http://schemas.openxmlformats.org/officeDocument/2006/relationships/image" Target="../media/image724.png"/><Relationship Id="rId30" Type="http://schemas.openxmlformats.org/officeDocument/2006/relationships/customXml" Target="../ink/ink725.xml"/><Relationship Id="rId35" Type="http://schemas.openxmlformats.org/officeDocument/2006/relationships/image" Target="../media/image728.png"/><Relationship Id="rId43" Type="http://schemas.openxmlformats.org/officeDocument/2006/relationships/image" Target="../media/image732.png"/><Relationship Id="rId48" Type="http://schemas.openxmlformats.org/officeDocument/2006/relationships/customXml" Target="../ink/ink734.xml"/><Relationship Id="rId56" Type="http://schemas.openxmlformats.org/officeDocument/2006/relationships/customXml" Target="../ink/ink738.xml"/><Relationship Id="rId64" Type="http://schemas.openxmlformats.org/officeDocument/2006/relationships/customXml" Target="../ink/ink742.xml"/><Relationship Id="rId69" Type="http://schemas.openxmlformats.org/officeDocument/2006/relationships/image" Target="../media/image745.png"/><Relationship Id="rId77" Type="http://schemas.openxmlformats.org/officeDocument/2006/relationships/image" Target="../media/image749.png"/><Relationship Id="rId8" Type="http://schemas.openxmlformats.org/officeDocument/2006/relationships/customXml" Target="../ink/ink714.xml"/><Relationship Id="rId51" Type="http://schemas.openxmlformats.org/officeDocument/2006/relationships/image" Target="../media/image736.png"/><Relationship Id="rId72" Type="http://schemas.openxmlformats.org/officeDocument/2006/relationships/customXml" Target="../ink/ink746.xml"/><Relationship Id="rId80" Type="http://schemas.openxmlformats.org/officeDocument/2006/relationships/customXml" Target="../ink/ink750.xml"/><Relationship Id="rId85" Type="http://schemas.openxmlformats.org/officeDocument/2006/relationships/image" Target="../media/image753.png"/><Relationship Id="rId3" Type="http://schemas.openxmlformats.org/officeDocument/2006/relationships/image" Target="../media/image712.png"/><Relationship Id="rId12" Type="http://schemas.openxmlformats.org/officeDocument/2006/relationships/customXml" Target="../ink/ink716.xml"/><Relationship Id="rId17" Type="http://schemas.openxmlformats.org/officeDocument/2006/relationships/image" Target="../media/image719.png"/><Relationship Id="rId25" Type="http://schemas.openxmlformats.org/officeDocument/2006/relationships/image" Target="../media/image723.png"/><Relationship Id="rId33" Type="http://schemas.openxmlformats.org/officeDocument/2006/relationships/image" Target="../media/image727.png"/><Relationship Id="rId38" Type="http://schemas.openxmlformats.org/officeDocument/2006/relationships/customXml" Target="../ink/ink729.xml"/><Relationship Id="rId46" Type="http://schemas.openxmlformats.org/officeDocument/2006/relationships/customXml" Target="../ink/ink733.xml"/><Relationship Id="rId59" Type="http://schemas.openxmlformats.org/officeDocument/2006/relationships/image" Target="../media/image740.png"/><Relationship Id="rId67" Type="http://schemas.openxmlformats.org/officeDocument/2006/relationships/image" Target="../media/image744.png"/><Relationship Id="rId20" Type="http://schemas.openxmlformats.org/officeDocument/2006/relationships/customXml" Target="../ink/ink720.xml"/><Relationship Id="rId41" Type="http://schemas.openxmlformats.org/officeDocument/2006/relationships/image" Target="../media/image731.png"/><Relationship Id="rId54" Type="http://schemas.openxmlformats.org/officeDocument/2006/relationships/customXml" Target="../ink/ink737.xml"/><Relationship Id="rId62" Type="http://schemas.openxmlformats.org/officeDocument/2006/relationships/customXml" Target="../ink/ink741.xml"/><Relationship Id="rId70" Type="http://schemas.openxmlformats.org/officeDocument/2006/relationships/customXml" Target="../ink/ink745.xml"/><Relationship Id="rId75" Type="http://schemas.openxmlformats.org/officeDocument/2006/relationships/image" Target="../media/image748.png"/><Relationship Id="rId83" Type="http://schemas.openxmlformats.org/officeDocument/2006/relationships/image" Target="../media/image752.png"/><Relationship Id="rId88" Type="http://schemas.openxmlformats.org/officeDocument/2006/relationships/customXml" Target="../ink/ink754.xml"/><Relationship Id="rId91" Type="http://schemas.openxmlformats.org/officeDocument/2006/relationships/image" Target="../media/image75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3.xml"/><Relationship Id="rId15" Type="http://schemas.openxmlformats.org/officeDocument/2006/relationships/image" Target="../media/image718.png"/><Relationship Id="rId23" Type="http://schemas.openxmlformats.org/officeDocument/2006/relationships/image" Target="../media/image722.png"/><Relationship Id="rId28" Type="http://schemas.openxmlformats.org/officeDocument/2006/relationships/customXml" Target="../ink/ink724.xml"/><Relationship Id="rId36" Type="http://schemas.openxmlformats.org/officeDocument/2006/relationships/customXml" Target="../ink/ink728.xml"/><Relationship Id="rId49" Type="http://schemas.openxmlformats.org/officeDocument/2006/relationships/image" Target="../media/image735.png"/><Relationship Id="rId57" Type="http://schemas.openxmlformats.org/officeDocument/2006/relationships/image" Target="../media/image739.png"/><Relationship Id="rId10" Type="http://schemas.openxmlformats.org/officeDocument/2006/relationships/customXml" Target="../ink/ink715.xml"/><Relationship Id="rId31" Type="http://schemas.openxmlformats.org/officeDocument/2006/relationships/image" Target="../media/image726.png"/><Relationship Id="rId44" Type="http://schemas.openxmlformats.org/officeDocument/2006/relationships/customXml" Target="../ink/ink732.xml"/><Relationship Id="rId52" Type="http://schemas.openxmlformats.org/officeDocument/2006/relationships/customXml" Target="../ink/ink736.xml"/><Relationship Id="rId60" Type="http://schemas.openxmlformats.org/officeDocument/2006/relationships/customXml" Target="../ink/ink740.xml"/><Relationship Id="rId65" Type="http://schemas.openxmlformats.org/officeDocument/2006/relationships/image" Target="../media/image743.png"/><Relationship Id="rId73" Type="http://schemas.openxmlformats.org/officeDocument/2006/relationships/image" Target="../media/image747.png"/><Relationship Id="rId78" Type="http://schemas.openxmlformats.org/officeDocument/2006/relationships/customXml" Target="../ink/ink749.xml"/><Relationship Id="rId81" Type="http://schemas.openxmlformats.org/officeDocument/2006/relationships/image" Target="../media/image751.png"/><Relationship Id="rId86" Type="http://schemas.openxmlformats.org/officeDocument/2006/relationships/customXml" Target="../ink/ink753.xml"/><Relationship Id="rId4" Type="http://schemas.openxmlformats.org/officeDocument/2006/relationships/customXml" Target="../ink/ink712.xml"/><Relationship Id="rId9" Type="http://schemas.openxmlformats.org/officeDocument/2006/relationships/image" Target="../media/image715.png"/><Relationship Id="rId13" Type="http://schemas.openxmlformats.org/officeDocument/2006/relationships/image" Target="../media/image717.png"/><Relationship Id="rId18" Type="http://schemas.openxmlformats.org/officeDocument/2006/relationships/customXml" Target="../ink/ink719.xml"/><Relationship Id="rId39" Type="http://schemas.openxmlformats.org/officeDocument/2006/relationships/image" Target="../media/image730.png"/><Relationship Id="rId34" Type="http://schemas.openxmlformats.org/officeDocument/2006/relationships/customXml" Target="../ink/ink727.xml"/><Relationship Id="rId50" Type="http://schemas.openxmlformats.org/officeDocument/2006/relationships/customXml" Target="../ink/ink735.xml"/><Relationship Id="rId55" Type="http://schemas.openxmlformats.org/officeDocument/2006/relationships/image" Target="../media/image738.png"/><Relationship Id="rId76" Type="http://schemas.openxmlformats.org/officeDocument/2006/relationships/customXml" Target="../ink/ink748.xml"/><Relationship Id="rId7" Type="http://schemas.openxmlformats.org/officeDocument/2006/relationships/image" Target="../media/image714.png"/><Relationship Id="rId71" Type="http://schemas.openxmlformats.org/officeDocument/2006/relationships/image" Target="../media/image746.png"/><Relationship Id="rId2" Type="http://schemas.openxmlformats.org/officeDocument/2006/relationships/image" Target="../media/image711.png"/><Relationship Id="rId29" Type="http://schemas.openxmlformats.org/officeDocument/2006/relationships/image" Target="../media/image725.png"/><Relationship Id="rId24" Type="http://schemas.openxmlformats.org/officeDocument/2006/relationships/customXml" Target="../ink/ink722.xml"/><Relationship Id="rId40" Type="http://schemas.openxmlformats.org/officeDocument/2006/relationships/customXml" Target="../ink/ink730.xml"/><Relationship Id="rId45" Type="http://schemas.openxmlformats.org/officeDocument/2006/relationships/image" Target="../media/image733.png"/><Relationship Id="rId66" Type="http://schemas.openxmlformats.org/officeDocument/2006/relationships/customXml" Target="../ink/ink743.xml"/><Relationship Id="rId87" Type="http://schemas.openxmlformats.org/officeDocument/2006/relationships/image" Target="../media/image754.png"/><Relationship Id="rId61" Type="http://schemas.openxmlformats.org/officeDocument/2006/relationships/image" Target="../media/image741.png"/><Relationship Id="rId82" Type="http://schemas.openxmlformats.org/officeDocument/2006/relationships/customXml" Target="../ink/ink751.xml"/><Relationship Id="rId19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8.png"/><Relationship Id="rId2" Type="http://schemas.openxmlformats.org/officeDocument/2006/relationships/image" Target="../media/image7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9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2.xml"/><Relationship Id="rId21" Type="http://schemas.openxmlformats.org/officeDocument/2006/relationships/customXml" Target="../ink/ink764.xml"/><Relationship Id="rId42" Type="http://schemas.openxmlformats.org/officeDocument/2006/relationships/image" Target="../media/image778.png"/><Relationship Id="rId63" Type="http://schemas.openxmlformats.org/officeDocument/2006/relationships/customXml" Target="../ink/ink785.xml"/><Relationship Id="rId84" Type="http://schemas.openxmlformats.org/officeDocument/2006/relationships/image" Target="../media/image799.png"/><Relationship Id="rId16" Type="http://schemas.openxmlformats.org/officeDocument/2006/relationships/image" Target="../media/image765.png"/><Relationship Id="rId107" Type="http://schemas.openxmlformats.org/officeDocument/2006/relationships/customXml" Target="../ink/ink807.xml"/><Relationship Id="rId11" Type="http://schemas.openxmlformats.org/officeDocument/2006/relationships/customXml" Target="../ink/ink759.xml"/><Relationship Id="rId32" Type="http://schemas.openxmlformats.org/officeDocument/2006/relationships/image" Target="../media/image773.png"/><Relationship Id="rId37" Type="http://schemas.openxmlformats.org/officeDocument/2006/relationships/customXml" Target="../ink/ink772.xml"/><Relationship Id="rId53" Type="http://schemas.openxmlformats.org/officeDocument/2006/relationships/customXml" Target="../ink/ink780.xml"/><Relationship Id="rId58" Type="http://schemas.openxmlformats.org/officeDocument/2006/relationships/image" Target="../media/image786.png"/><Relationship Id="rId74" Type="http://schemas.openxmlformats.org/officeDocument/2006/relationships/image" Target="../media/image794.png"/><Relationship Id="rId79" Type="http://schemas.openxmlformats.org/officeDocument/2006/relationships/customXml" Target="../ink/ink793.xml"/><Relationship Id="rId102" Type="http://schemas.openxmlformats.org/officeDocument/2006/relationships/image" Target="../media/image808.png"/><Relationship Id="rId123" Type="http://schemas.openxmlformats.org/officeDocument/2006/relationships/customXml" Target="../ink/ink815.xml"/><Relationship Id="rId128" Type="http://schemas.openxmlformats.org/officeDocument/2006/relationships/image" Target="../media/image821.png"/><Relationship Id="rId5" Type="http://schemas.openxmlformats.org/officeDocument/2006/relationships/customXml" Target="../ink/ink756.xml"/><Relationship Id="rId90" Type="http://schemas.openxmlformats.org/officeDocument/2006/relationships/image" Target="../media/image802.png"/><Relationship Id="rId95" Type="http://schemas.openxmlformats.org/officeDocument/2006/relationships/customXml" Target="../ink/ink801.xml"/><Relationship Id="rId22" Type="http://schemas.openxmlformats.org/officeDocument/2006/relationships/image" Target="../media/image768.png"/><Relationship Id="rId27" Type="http://schemas.openxmlformats.org/officeDocument/2006/relationships/customXml" Target="../ink/ink767.xml"/><Relationship Id="rId43" Type="http://schemas.openxmlformats.org/officeDocument/2006/relationships/customXml" Target="../ink/ink775.xml"/><Relationship Id="rId48" Type="http://schemas.openxmlformats.org/officeDocument/2006/relationships/image" Target="../media/image781.png"/><Relationship Id="rId64" Type="http://schemas.openxmlformats.org/officeDocument/2006/relationships/image" Target="../media/image789.png"/><Relationship Id="rId69" Type="http://schemas.openxmlformats.org/officeDocument/2006/relationships/customXml" Target="../ink/ink788.xml"/><Relationship Id="rId113" Type="http://schemas.openxmlformats.org/officeDocument/2006/relationships/customXml" Target="../ink/ink810.xml"/><Relationship Id="rId118" Type="http://schemas.openxmlformats.org/officeDocument/2006/relationships/image" Target="../media/image816.png"/><Relationship Id="rId134" Type="http://schemas.openxmlformats.org/officeDocument/2006/relationships/image" Target="../media/image824.png"/><Relationship Id="rId80" Type="http://schemas.openxmlformats.org/officeDocument/2006/relationships/image" Target="../media/image797.png"/><Relationship Id="rId85" Type="http://schemas.openxmlformats.org/officeDocument/2006/relationships/customXml" Target="../ink/ink796.xml"/><Relationship Id="rId12" Type="http://schemas.openxmlformats.org/officeDocument/2006/relationships/image" Target="../media/image763.png"/><Relationship Id="rId17" Type="http://schemas.openxmlformats.org/officeDocument/2006/relationships/customXml" Target="../ink/ink762.xml"/><Relationship Id="rId33" Type="http://schemas.openxmlformats.org/officeDocument/2006/relationships/customXml" Target="../ink/ink770.xml"/><Relationship Id="rId38" Type="http://schemas.openxmlformats.org/officeDocument/2006/relationships/image" Target="../media/image776.png"/><Relationship Id="rId59" Type="http://schemas.openxmlformats.org/officeDocument/2006/relationships/customXml" Target="../ink/ink783.xml"/><Relationship Id="rId103" Type="http://schemas.openxmlformats.org/officeDocument/2006/relationships/customXml" Target="../ink/ink805.xml"/><Relationship Id="rId108" Type="http://schemas.openxmlformats.org/officeDocument/2006/relationships/image" Target="../media/image811.png"/><Relationship Id="rId124" Type="http://schemas.openxmlformats.org/officeDocument/2006/relationships/image" Target="../media/image819.png"/><Relationship Id="rId129" Type="http://schemas.openxmlformats.org/officeDocument/2006/relationships/customXml" Target="../ink/ink818.xml"/><Relationship Id="rId54" Type="http://schemas.openxmlformats.org/officeDocument/2006/relationships/image" Target="../media/image784.png"/><Relationship Id="rId70" Type="http://schemas.openxmlformats.org/officeDocument/2006/relationships/image" Target="../media/image792.png"/><Relationship Id="rId75" Type="http://schemas.openxmlformats.org/officeDocument/2006/relationships/customXml" Target="../ink/ink791.xml"/><Relationship Id="rId91" Type="http://schemas.openxmlformats.org/officeDocument/2006/relationships/customXml" Target="../ink/ink799.xml"/><Relationship Id="rId96" Type="http://schemas.openxmlformats.org/officeDocument/2006/relationships/image" Target="../media/image8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0.png"/><Relationship Id="rId23" Type="http://schemas.openxmlformats.org/officeDocument/2006/relationships/customXml" Target="../ink/ink765.xml"/><Relationship Id="rId28" Type="http://schemas.openxmlformats.org/officeDocument/2006/relationships/image" Target="../media/image771.png"/><Relationship Id="rId49" Type="http://schemas.openxmlformats.org/officeDocument/2006/relationships/customXml" Target="../ink/ink778.xml"/><Relationship Id="rId114" Type="http://schemas.openxmlformats.org/officeDocument/2006/relationships/image" Target="../media/image814.png"/><Relationship Id="rId119" Type="http://schemas.openxmlformats.org/officeDocument/2006/relationships/customXml" Target="../ink/ink813.xml"/><Relationship Id="rId44" Type="http://schemas.openxmlformats.org/officeDocument/2006/relationships/image" Target="../media/image779.png"/><Relationship Id="rId60" Type="http://schemas.openxmlformats.org/officeDocument/2006/relationships/image" Target="../media/image787.png"/><Relationship Id="rId65" Type="http://schemas.openxmlformats.org/officeDocument/2006/relationships/customXml" Target="../ink/ink786.xml"/><Relationship Id="rId81" Type="http://schemas.openxmlformats.org/officeDocument/2006/relationships/customXml" Target="../ink/ink794.xml"/><Relationship Id="rId86" Type="http://schemas.openxmlformats.org/officeDocument/2006/relationships/image" Target="../media/image800.png"/><Relationship Id="rId130" Type="http://schemas.openxmlformats.org/officeDocument/2006/relationships/image" Target="../media/image822.png"/><Relationship Id="rId13" Type="http://schemas.openxmlformats.org/officeDocument/2006/relationships/customXml" Target="../ink/ink760.xml"/><Relationship Id="rId18" Type="http://schemas.openxmlformats.org/officeDocument/2006/relationships/image" Target="../media/image766.png"/><Relationship Id="rId39" Type="http://schemas.openxmlformats.org/officeDocument/2006/relationships/customXml" Target="../ink/ink773.xml"/><Relationship Id="rId109" Type="http://schemas.openxmlformats.org/officeDocument/2006/relationships/customXml" Target="../ink/ink808.xml"/><Relationship Id="rId34" Type="http://schemas.openxmlformats.org/officeDocument/2006/relationships/image" Target="../media/image774.png"/><Relationship Id="rId50" Type="http://schemas.openxmlformats.org/officeDocument/2006/relationships/image" Target="../media/image782.png"/><Relationship Id="rId55" Type="http://schemas.openxmlformats.org/officeDocument/2006/relationships/customXml" Target="../ink/ink781.xml"/><Relationship Id="rId76" Type="http://schemas.openxmlformats.org/officeDocument/2006/relationships/image" Target="../media/image795.png"/><Relationship Id="rId97" Type="http://schemas.openxmlformats.org/officeDocument/2006/relationships/customXml" Target="../ink/ink802.xml"/><Relationship Id="rId104" Type="http://schemas.openxmlformats.org/officeDocument/2006/relationships/image" Target="../media/image809.png"/><Relationship Id="rId120" Type="http://schemas.openxmlformats.org/officeDocument/2006/relationships/image" Target="../media/image817.png"/><Relationship Id="rId125" Type="http://schemas.openxmlformats.org/officeDocument/2006/relationships/customXml" Target="../ink/ink816.xml"/><Relationship Id="rId7" Type="http://schemas.openxmlformats.org/officeDocument/2006/relationships/customXml" Target="../ink/ink757.xml"/><Relationship Id="rId71" Type="http://schemas.openxmlformats.org/officeDocument/2006/relationships/customXml" Target="../ink/ink789.xml"/><Relationship Id="rId92" Type="http://schemas.openxmlformats.org/officeDocument/2006/relationships/image" Target="../media/image803.png"/><Relationship Id="rId2" Type="http://schemas.openxmlformats.org/officeDocument/2006/relationships/image" Target="../media/image757.png"/><Relationship Id="rId29" Type="http://schemas.openxmlformats.org/officeDocument/2006/relationships/customXml" Target="../ink/ink768.xml"/><Relationship Id="rId24" Type="http://schemas.openxmlformats.org/officeDocument/2006/relationships/image" Target="../media/image769.png"/><Relationship Id="rId40" Type="http://schemas.openxmlformats.org/officeDocument/2006/relationships/image" Target="../media/image777.png"/><Relationship Id="rId45" Type="http://schemas.openxmlformats.org/officeDocument/2006/relationships/customXml" Target="../ink/ink776.xml"/><Relationship Id="rId66" Type="http://schemas.openxmlformats.org/officeDocument/2006/relationships/image" Target="../media/image790.png"/><Relationship Id="rId87" Type="http://schemas.openxmlformats.org/officeDocument/2006/relationships/customXml" Target="../ink/ink797.xml"/><Relationship Id="rId110" Type="http://schemas.openxmlformats.org/officeDocument/2006/relationships/image" Target="../media/image812.png"/><Relationship Id="rId115" Type="http://schemas.openxmlformats.org/officeDocument/2006/relationships/customXml" Target="../ink/ink811.xml"/><Relationship Id="rId131" Type="http://schemas.openxmlformats.org/officeDocument/2006/relationships/customXml" Target="../ink/ink819.xml"/><Relationship Id="rId61" Type="http://schemas.openxmlformats.org/officeDocument/2006/relationships/customXml" Target="../ink/ink784.xml"/><Relationship Id="rId82" Type="http://schemas.openxmlformats.org/officeDocument/2006/relationships/image" Target="../media/image798.png"/><Relationship Id="rId19" Type="http://schemas.openxmlformats.org/officeDocument/2006/relationships/customXml" Target="../ink/ink763.xml"/><Relationship Id="rId14" Type="http://schemas.openxmlformats.org/officeDocument/2006/relationships/image" Target="../media/image764.png"/><Relationship Id="rId30" Type="http://schemas.openxmlformats.org/officeDocument/2006/relationships/image" Target="../media/image772.png"/><Relationship Id="rId35" Type="http://schemas.openxmlformats.org/officeDocument/2006/relationships/customXml" Target="../ink/ink771.xml"/><Relationship Id="rId56" Type="http://schemas.openxmlformats.org/officeDocument/2006/relationships/image" Target="../media/image785.png"/><Relationship Id="rId77" Type="http://schemas.openxmlformats.org/officeDocument/2006/relationships/customXml" Target="../ink/ink792.xml"/><Relationship Id="rId100" Type="http://schemas.openxmlformats.org/officeDocument/2006/relationships/image" Target="../media/image807.png"/><Relationship Id="rId105" Type="http://schemas.openxmlformats.org/officeDocument/2006/relationships/customXml" Target="../ink/ink806.xml"/><Relationship Id="rId126" Type="http://schemas.openxmlformats.org/officeDocument/2006/relationships/image" Target="../media/image820.png"/><Relationship Id="rId8" Type="http://schemas.openxmlformats.org/officeDocument/2006/relationships/image" Target="../media/image761.png"/><Relationship Id="rId51" Type="http://schemas.openxmlformats.org/officeDocument/2006/relationships/customXml" Target="../ink/ink779.xml"/><Relationship Id="rId72" Type="http://schemas.openxmlformats.org/officeDocument/2006/relationships/image" Target="../media/image793.png"/><Relationship Id="rId93" Type="http://schemas.openxmlformats.org/officeDocument/2006/relationships/customXml" Target="../ink/ink800.xml"/><Relationship Id="rId98" Type="http://schemas.openxmlformats.org/officeDocument/2006/relationships/image" Target="../media/image806.png"/><Relationship Id="rId121" Type="http://schemas.openxmlformats.org/officeDocument/2006/relationships/customXml" Target="../ink/ink814.xml"/><Relationship Id="rId3" Type="http://schemas.openxmlformats.org/officeDocument/2006/relationships/image" Target="../media/image758.png"/><Relationship Id="rId25" Type="http://schemas.openxmlformats.org/officeDocument/2006/relationships/customXml" Target="../ink/ink766.xml"/><Relationship Id="rId46" Type="http://schemas.openxmlformats.org/officeDocument/2006/relationships/image" Target="../media/image780.png"/><Relationship Id="rId67" Type="http://schemas.openxmlformats.org/officeDocument/2006/relationships/customXml" Target="../ink/ink787.xml"/><Relationship Id="rId116" Type="http://schemas.openxmlformats.org/officeDocument/2006/relationships/image" Target="../media/image815.png"/><Relationship Id="rId20" Type="http://schemas.openxmlformats.org/officeDocument/2006/relationships/image" Target="../media/image767.png"/><Relationship Id="rId41" Type="http://schemas.openxmlformats.org/officeDocument/2006/relationships/customXml" Target="../ink/ink774.xml"/><Relationship Id="rId62" Type="http://schemas.openxmlformats.org/officeDocument/2006/relationships/image" Target="../media/image788.png"/><Relationship Id="rId83" Type="http://schemas.openxmlformats.org/officeDocument/2006/relationships/customXml" Target="../ink/ink795.xml"/><Relationship Id="rId88" Type="http://schemas.openxmlformats.org/officeDocument/2006/relationships/image" Target="../media/image801.png"/><Relationship Id="rId111" Type="http://schemas.openxmlformats.org/officeDocument/2006/relationships/customXml" Target="../ink/ink809.xml"/><Relationship Id="rId132" Type="http://schemas.openxmlformats.org/officeDocument/2006/relationships/image" Target="../media/image823.png"/><Relationship Id="rId15" Type="http://schemas.openxmlformats.org/officeDocument/2006/relationships/customXml" Target="../ink/ink761.xml"/><Relationship Id="rId36" Type="http://schemas.openxmlformats.org/officeDocument/2006/relationships/image" Target="../media/image775.png"/><Relationship Id="rId57" Type="http://schemas.openxmlformats.org/officeDocument/2006/relationships/customXml" Target="../ink/ink782.xml"/><Relationship Id="rId106" Type="http://schemas.openxmlformats.org/officeDocument/2006/relationships/image" Target="../media/image810.png"/><Relationship Id="rId127" Type="http://schemas.openxmlformats.org/officeDocument/2006/relationships/customXml" Target="../ink/ink817.xml"/><Relationship Id="rId10" Type="http://schemas.openxmlformats.org/officeDocument/2006/relationships/image" Target="../media/image762.png"/><Relationship Id="rId31" Type="http://schemas.openxmlformats.org/officeDocument/2006/relationships/customXml" Target="../ink/ink769.xml"/><Relationship Id="rId52" Type="http://schemas.openxmlformats.org/officeDocument/2006/relationships/image" Target="../media/image783.png"/><Relationship Id="rId73" Type="http://schemas.openxmlformats.org/officeDocument/2006/relationships/customXml" Target="../ink/ink790.xml"/><Relationship Id="rId78" Type="http://schemas.openxmlformats.org/officeDocument/2006/relationships/image" Target="../media/image796.png"/><Relationship Id="rId94" Type="http://schemas.openxmlformats.org/officeDocument/2006/relationships/image" Target="../media/image804.png"/><Relationship Id="rId99" Type="http://schemas.openxmlformats.org/officeDocument/2006/relationships/customXml" Target="../ink/ink803.xml"/><Relationship Id="rId101" Type="http://schemas.openxmlformats.org/officeDocument/2006/relationships/customXml" Target="../ink/ink804.xml"/><Relationship Id="rId122" Type="http://schemas.openxmlformats.org/officeDocument/2006/relationships/image" Target="../media/image818.png"/><Relationship Id="rId4" Type="http://schemas.openxmlformats.org/officeDocument/2006/relationships/image" Target="../media/image759.png"/><Relationship Id="rId9" Type="http://schemas.openxmlformats.org/officeDocument/2006/relationships/customXml" Target="../ink/ink758.xml"/><Relationship Id="rId26" Type="http://schemas.openxmlformats.org/officeDocument/2006/relationships/image" Target="../media/image770.png"/><Relationship Id="rId47" Type="http://schemas.openxmlformats.org/officeDocument/2006/relationships/customXml" Target="../ink/ink777.xml"/><Relationship Id="rId68" Type="http://schemas.openxmlformats.org/officeDocument/2006/relationships/image" Target="../media/image791.png"/><Relationship Id="rId89" Type="http://schemas.openxmlformats.org/officeDocument/2006/relationships/customXml" Target="../ink/ink798.xml"/><Relationship Id="rId112" Type="http://schemas.openxmlformats.org/officeDocument/2006/relationships/image" Target="../media/image813.png"/><Relationship Id="rId133" Type="http://schemas.openxmlformats.org/officeDocument/2006/relationships/customXml" Target="../ink/ink8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3.xml"/><Relationship Id="rId13" Type="http://schemas.openxmlformats.org/officeDocument/2006/relationships/image" Target="../media/image831.png"/><Relationship Id="rId3" Type="http://schemas.openxmlformats.org/officeDocument/2006/relationships/image" Target="../media/image826.png"/><Relationship Id="rId7" Type="http://schemas.openxmlformats.org/officeDocument/2006/relationships/image" Target="../media/image828.png"/><Relationship Id="rId12" Type="http://schemas.openxmlformats.org/officeDocument/2006/relationships/customXml" Target="../ink/ink825.xml"/><Relationship Id="rId17" Type="http://schemas.openxmlformats.org/officeDocument/2006/relationships/image" Target="../media/image833.png"/><Relationship Id="rId2" Type="http://schemas.openxmlformats.org/officeDocument/2006/relationships/image" Target="../media/image825.png"/><Relationship Id="rId16" Type="http://schemas.openxmlformats.org/officeDocument/2006/relationships/customXml" Target="../ink/ink8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22.xml"/><Relationship Id="rId11" Type="http://schemas.openxmlformats.org/officeDocument/2006/relationships/image" Target="../media/image830.png"/><Relationship Id="rId5" Type="http://schemas.openxmlformats.org/officeDocument/2006/relationships/image" Target="../media/image827.png"/><Relationship Id="rId15" Type="http://schemas.openxmlformats.org/officeDocument/2006/relationships/image" Target="../media/image832.png"/><Relationship Id="rId10" Type="http://schemas.openxmlformats.org/officeDocument/2006/relationships/customXml" Target="../ink/ink824.xml"/><Relationship Id="rId4" Type="http://schemas.openxmlformats.org/officeDocument/2006/relationships/customXml" Target="../ink/ink821.xml"/><Relationship Id="rId9" Type="http://schemas.openxmlformats.org/officeDocument/2006/relationships/image" Target="../media/image829.png"/><Relationship Id="rId14" Type="http://schemas.openxmlformats.org/officeDocument/2006/relationships/customXml" Target="../ink/ink8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7.png"/><Relationship Id="rId2" Type="http://schemas.openxmlformats.org/officeDocument/2006/relationships/image" Target="../media/image8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customXml" Target="../ink/ink832.xml"/><Relationship Id="rId18" Type="http://schemas.openxmlformats.org/officeDocument/2006/relationships/image" Target="../media/image845.png"/><Relationship Id="rId3" Type="http://schemas.openxmlformats.org/officeDocument/2006/relationships/image" Target="../media/image837.png"/><Relationship Id="rId7" Type="http://schemas.openxmlformats.org/officeDocument/2006/relationships/customXml" Target="../ink/ink829.xml"/><Relationship Id="rId12" Type="http://schemas.openxmlformats.org/officeDocument/2006/relationships/image" Target="../media/image842.png"/><Relationship Id="rId17" Type="http://schemas.openxmlformats.org/officeDocument/2006/relationships/customXml" Target="../ink/ink834.xml"/><Relationship Id="rId2" Type="http://schemas.openxmlformats.org/officeDocument/2006/relationships/image" Target="../media/image836.png"/><Relationship Id="rId16" Type="http://schemas.openxmlformats.org/officeDocument/2006/relationships/image" Target="../media/image8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9.png"/><Relationship Id="rId11" Type="http://schemas.openxmlformats.org/officeDocument/2006/relationships/customXml" Target="../ink/ink831.xml"/><Relationship Id="rId5" Type="http://schemas.openxmlformats.org/officeDocument/2006/relationships/customXml" Target="../ink/ink828.xml"/><Relationship Id="rId15" Type="http://schemas.openxmlformats.org/officeDocument/2006/relationships/customXml" Target="../ink/ink833.xml"/><Relationship Id="rId10" Type="http://schemas.openxmlformats.org/officeDocument/2006/relationships/image" Target="../media/image841.png"/><Relationship Id="rId4" Type="http://schemas.openxmlformats.org/officeDocument/2006/relationships/image" Target="../media/image838.png"/><Relationship Id="rId9" Type="http://schemas.openxmlformats.org/officeDocument/2006/relationships/customXml" Target="../ink/ink830.xml"/><Relationship Id="rId14" Type="http://schemas.openxmlformats.org/officeDocument/2006/relationships/image" Target="../media/image8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9.png"/><Relationship Id="rId13" Type="http://schemas.openxmlformats.org/officeDocument/2006/relationships/customXml" Target="../ink/ink840.xml"/><Relationship Id="rId3" Type="http://schemas.openxmlformats.org/officeDocument/2006/relationships/customXml" Target="../ink/ink835.xml"/><Relationship Id="rId7" Type="http://schemas.openxmlformats.org/officeDocument/2006/relationships/customXml" Target="../ink/ink837.xml"/><Relationship Id="rId12" Type="http://schemas.openxmlformats.org/officeDocument/2006/relationships/image" Target="../media/image851.png"/><Relationship Id="rId2" Type="http://schemas.openxmlformats.org/officeDocument/2006/relationships/image" Target="../media/image846.png"/><Relationship Id="rId16" Type="http://schemas.openxmlformats.org/officeDocument/2006/relationships/image" Target="../media/image8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8.png"/><Relationship Id="rId11" Type="http://schemas.openxmlformats.org/officeDocument/2006/relationships/customXml" Target="../ink/ink839.xml"/><Relationship Id="rId5" Type="http://schemas.openxmlformats.org/officeDocument/2006/relationships/customXml" Target="../ink/ink836.xml"/><Relationship Id="rId15" Type="http://schemas.openxmlformats.org/officeDocument/2006/relationships/customXml" Target="../ink/ink841.xml"/><Relationship Id="rId10" Type="http://schemas.openxmlformats.org/officeDocument/2006/relationships/image" Target="../media/image850.png"/><Relationship Id="rId4" Type="http://schemas.openxmlformats.org/officeDocument/2006/relationships/image" Target="../media/image847.png"/><Relationship Id="rId9" Type="http://schemas.openxmlformats.org/officeDocument/2006/relationships/customXml" Target="../ink/ink838.xml"/><Relationship Id="rId14" Type="http://schemas.openxmlformats.org/officeDocument/2006/relationships/image" Target="../media/image852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47.xml"/><Relationship Id="rId18" Type="http://schemas.openxmlformats.org/officeDocument/2006/relationships/image" Target="../media/image854.png"/><Relationship Id="rId26" Type="http://schemas.openxmlformats.org/officeDocument/2006/relationships/image" Target="../media/image858.png"/><Relationship Id="rId39" Type="http://schemas.openxmlformats.org/officeDocument/2006/relationships/customXml" Target="../ink/ink860.xml"/><Relationship Id="rId21" Type="http://schemas.openxmlformats.org/officeDocument/2006/relationships/customXml" Target="../ink/ink851.xml"/><Relationship Id="rId34" Type="http://schemas.openxmlformats.org/officeDocument/2006/relationships/image" Target="../media/image862.png"/><Relationship Id="rId42" Type="http://schemas.openxmlformats.org/officeDocument/2006/relationships/image" Target="../media/image866.png"/><Relationship Id="rId47" Type="http://schemas.openxmlformats.org/officeDocument/2006/relationships/customXml" Target="../ink/ink864.xml"/><Relationship Id="rId50" Type="http://schemas.openxmlformats.org/officeDocument/2006/relationships/image" Target="../media/image870.png"/><Relationship Id="rId55" Type="http://schemas.openxmlformats.org/officeDocument/2006/relationships/customXml" Target="../ink/ink868.xml"/><Relationship Id="rId7" Type="http://schemas.openxmlformats.org/officeDocument/2006/relationships/customXml" Target="../ink/ink844.xml"/><Relationship Id="rId2" Type="http://schemas.openxmlformats.org/officeDocument/2006/relationships/image" Target="../media/image846.png"/><Relationship Id="rId16" Type="http://schemas.openxmlformats.org/officeDocument/2006/relationships/image" Target="../media/image853.png"/><Relationship Id="rId29" Type="http://schemas.openxmlformats.org/officeDocument/2006/relationships/customXml" Target="../ink/ink855.xml"/><Relationship Id="rId11" Type="http://schemas.openxmlformats.org/officeDocument/2006/relationships/customXml" Target="../ink/ink846.xml"/><Relationship Id="rId24" Type="http://schemas.openxmlformats.org/officeDocument/2006/relationships/image" Target="../media/image857.png"/><Relationship Id="rId32" Type="http://schemas.openxmlformats.org/officeDocument/2006/relationships/image" Target="../media/image861.png"/><Relationship Id="rId37" Type="http://schemas.openxmlformats.org/officeDocument/2006/relationships/customXml" Target="../ink/ink859.xml"/><Relationship Id="rId40" Type="http://schemas.openxmlformats.org/officeDocument/2006/relationships/image" Target="../media/image865.png"/><Relationship Id="rId45" Type="http://schemas.openxmlformats.org/officeDocument/2006/relationships/customXml" Target="../ink/ink863.xml"/><Relationship Id="rId53" Type="http://schemas.openxmlformats.org/officeDocument/2006/relationships/customXml" Target="../ink/ink867.xml"/><Relationship Id="rId58" Type="http://schemas.openxmlformats.org/officeDocument/2006/relationships/image" Target="../media/image874.png"/><Relationship Id="rId5" Type="http://schemas.openxmlformats.org/officeDocument/2006/relationships/customXml" Target="../ink/ink843.xml"/><Relationship Id="rId19" Type="http://schemas.openxmlformats.org/officeDocument/2006/relationships/customXml" Target="../ink/ink850.xml"/><Relationship Id="rId4" Type="http://schemas.openxmlformats.org/officeDocument/2006/relationships/image" Target="../media/image847.png"/><Relationship Id="rId9" Type="http://schemas.openxmlformats.org/officeDocument/2006/relationships/customXml" Target="../ink/ink845.xml"/><Relationship Id="rId14" Type="http://schemas.openxmlformats.org/officeDocument/2006/relationships/image" Target="../media/image852.png"/><Relationship Id="rId22" Type="http://schemas.openxmlformats.org/officeDocument/2006/relationships/image" Target="../media/image856.png"/><Relationship Id="rId27" Type="http://schemas.openxmlformats.org/officeDocument/2006/relationships/customXml" Target="../ink/ink854.xml"/><Relationship Id="rId30" Type="http://schemas.openxmlformats.org/officeDocument/2006/relationships/image" Target="../media/image860.png"/><Relationship Id="rId35" Type="http://schemas.openxmlformats.org/officeDocument/2006/relationships/customXml" Target="../ink/ink858.xml"/><Relationship Id="rId43" Type="http://schemas.openxmlformats.org/officeDocument/2006/relationships/customXml" Target="../ink/ink862.xml"/><Relationship Id="rId48" Type="http://schemas.openxmlformats.org/officeDocument/2006/relationships/image" Target="../media/image869.png"/><Relationship Id="rId56" Type="http://schemas.openxmlformats.org/officeDocument/2006/relationships/image" Target="../media/image873.png"/><Relationship Id="rId8" Type="http://schemas.openxmlformats.org/officeDocument/2006/relationships/image" Target="../media/image849.png"/><Relationship Id="rId51" Type="http://schemas.openxmlformats.org/officeDocument/2006/relationships/customXml" Target="../ink/ink866.xml"/><Relationship Id="rId3" Type="http://schemas.openxmlformats.org/officeDocument/2006/relationships/customXml" Target="../ink/ink842.xml"/><Relationship Id="rId12" Type="http://schemas.openxmlformats.org/officeDocument/2006/relationships/image" Target="../media/image851.png"/><Relationship Id="rId17" Type="http://schemas.openxmlformats.org/officeDocument/2006/relationships/customXml" Target="../ink/ink849.xml"/><Relationship Id="rId25" Type="http://schemas.openxmlformats.org/officeDocument/2006/relationships/customXml" Target="../ink/ink853.xml"/><Relationship Id="rId33" Type="http://schemas.openxmlformats.org/officeDocument/2006/relationships/customXml" Target="../ink/ink857.xml"/><Relationship Id="rId38" Type="http://schemas.openxmlformats.org/officeDocument/2006/relationships/image" Target="../media/image864.png"/><Relationship Id="rId46" Type="http://schemas.openxmlformats.org/officeDocument/2006/relationships/image" Target="../media/image868.png"/><Relationship Id="rId20" Type="http://schemas.openxmlformats.org/officeDocument/2006/relationships/image" Target="../media/image855.png"/><Relationship Id="rId41" Type="http://schemas.openxmlformats.org/officeDocument/2006/relationships/customXml" Target="../ink/ink861.xml"/><Relationship Id="rId54" Type="http://schemas.openxmlformats.org/officeDocument/2006/relationships/image" Target="../media/image8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8.png"/><Relationship Id="rId15" Type="http://schemas.openxmlformats.org/officeDocument/2006/relationships/customXml" Target="../ink/ink848.xml"/><Relationship Id="rId23" Type="http://schemas.openxmlformats.org/officeDocument/2006/relationships/customXml" Target="../ink/ink852.xml"/><Relationship Id="rId28" Type="http://schemas.openxmlformats.org/officeDocument/2006/relationships/image" Target="../media/image859.png"/><Relationship Id="rId36" Type="http://schemas.openxmlformats.org/officeDocument/2006/relationships/image" Target="../media/image863.png"/><Relationship Id="rId49" Type="http://schemas.openxmlformats.org/officeDocument/2006/relationships/customXml" Target="../ink/ink865.xml"/><Relationship Id="rId57" Type="http://schemas.openxmlformats.org/officeDocument/2006/relationships/customXml" Target="../ink/ink869.xml"/><Relationship Id="rId10" Type="http://schemas.openxmlformats.org/officeDocument/2006/relationships/image" Target="../media/image850.png"/><Relationship Id="rId31" Type="http://schemas.openxmlformats.org/officeDocument/2006/relationships/customXml" Target="../ink/ink856.xml"/><Relationship Id="rId44" Type="http://schemas.openxmlformats.org/officeDocument/2006/relationships/image" Target="../media/image867.png"/><Relationship Id="rId52" Type="http://schemas.openxmlformats.org/officeDocument/2006/relationships/image" Target="../media/image87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8.png"/><Relationship Id="rId13" Type="http://schemas.openxmlformats.org/officeDocument/2006/relationships/customXml" Target="../ink/ink875.xml"/><Relationship Id="rId3" Type="http://schemas.openxmlformats.org/officeDocument/2006/relationships/customXml" Target="../ink/ink870.xml"/><Relationship Id="rId7" Type="http://schemas.openxmlformats.org/officeDocument/2006/relationships/customXml" Target="../ink/ink872.xml"/><Relationship Id="rId12" Type="http://schemas.openxmlformats.org/officeDocument/2006/relationships/image" Target="../media/image880.png"/><Relationship Id="rId2" Type="http://schemas.openxmlformats.org/officeDocument/2006/relationships/image" Target="../media/image875.png"/><Relationship Id="rId16" Type="http://schemas.openxmlformats.org/officeDocument/2006/relationships/image" Target="../media/image8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7.png"/><Relationship Id="rId11" Type="http://schemas.openxmlformats.org/officeDocument/2006/relationships/customXml" Target="../ink/ink874.xml"/><Relationship Id="rId5" Type="http://schemas.openxmlformats.org/officeDocument/2006/relationships/customXml" Target="../ink/ink871.xml"/><Relationship Id="rId15" Type="http://schemas.openxmlformats.org/officeDocument/2006/relationships/customXml" Target="../ink/ink876.xml"/><Relationship Id="rId10" Type="http://schemas.openxmlformats.org/officeDocument/2006/relationships/image" Target="../media/image879.png"/><Relationship Id="rId4" Type="http://schemas.openxmlformats.org/officeDocument/2006/relationships/image" Target="../media/image876.png"/><Relationship Id="rId9" Type="http://schemas.openxmlformats.org/officeDocument/2006/relationships/customXml" Target="../ink/ink873.xml"/><Relationship Id="rId14" Type="http://schemas.openxmlformats.org/officeDocument/2006/relationships/image" Target="../media/image8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13" Type="http://schemas.openxmlformats.org/officeDocument/2006/relationships/customXml" Target="../ink/ink882.xml"/><Relationship Id="rId3" Type="http://schemas.openxmlformats.org/officeDocument/2006/relationships/customXml" Target="../ink/ink877.xml"/><Relationship Id="rId7" Type="http://schemas.openxmlformats.org/officeDocument/2006/relationships/customXml" Target="../ink/ink879.xml"/><Relationship Id="rId12" Type="http://schemas.openxmlformats.org/officeDocument/2006/relationships/image" Target="../media/image888.png"/><Relationship Id="rId2" Type="http://schemas.openxmlformats.org/officeDocument/2006/relationships/image" Target="../media/image883.png"/><Relationship Id="rId16" Type="http://schemas.openxmlformats.org/officeDocument/2006/relationships/image" Target="../media/image8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5.png"/><Relationship Id="rId11" Type="http://schemas.openxmlformats.org/officeDocument/2006/relationships/customXml" Target="../ink/ink881.xml"/><Relationship Id="rId5" Type="http://schemas.openxmlformats.org/officeDocument/2006/relationships/customXml" Target="../ink/ink878.xml"/><Relationship Id="rId15" Type="http://schemas.openxmlformats.org/officeDocument/2006/relationships/customXml" Target="../ink/ink883.xml"/><Relationship Id="rId10" Type="http://schemas.openxmlformats.org/officeDocument/2006/relationships/image" Target="../media/image887.png"/><Relationship Id="rId4" Type="http://schemas.openxmlformats.org/officeDocument/2006/relationships/image" Target="../media/image884.png"/><Relationship Id="rId9" Type="http://schemas.openxmlformats.org/officeDocument/2006/relationships/customXml" Target="../ink/ink880.xml"/><Relationship Id="rId14" Type="http://schemas.openxmlformats.org/officeDocument/2006/relationships/image" Target="../media/image8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6.png"/><Relationship Id="rId13" Type="http://schemas.openxmlformats.org/officeDocument/2006/relationships/customXml" Target="../ink/ink889.xml"/><Relationship Id="rId3" Type="http://schemas.openxmlformats.org/officeDocument/2006/relationships/customXml" Target="../ink/ink884.xml"/><Relationship Id="rId7" Type="http://schemas.openxmlformats.org/officeDocument/2006/relationships/customXml" Target="../ink/ink886.xml"/><Relationship Id="rId12" Type="http://schemas.openxmlformats.org/officeDocument/2006/relationships/image" Target="../media/image888.png"/><Relationship Id="rId17" Type="http://schemas.openxmlformats.org/officeDocument/2006/relationships/image" Target="../media/image891.png"/><Relationship Id="rId2" Type="http://schemas.openxmlformats.org/officeDocument/2006/relationships/image" Target="../media/image883.png"/><Relationship Id="rId16" Type="http://schemas.openxmlformats.org/officeDocument/2006/relationships/image" Target="../media/image8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5.png"/><Relationship Id="rId11" Type="http://schemas.openxmlformats.org/officeDocument/2006/relationships/customXml" Target="../ink/ink888.xml"/><Relationship Id="rId5" Type="http://schemas.openxmlformats.org/officeDocument/2006/relationships/customXml" Target="../ink/ink885.xml"/><Relationship Id="rId15" Type="http://schemas.openxmlformats.org/officeDocument/2006/relationships/customXml" Target="../ink/ink890.xml"/><Relationship Id="rId10" Type="http://schemas.openxmlformats.org/officeDocument/2006/relationships/image" Target="../media/image887.png"/><Relationship Id="rId4" Type="http://schemas.openxmlformats.org/officeDocument/2006/relationships/image" Target="../media/image884.png"/><Relationship Id="rId9" Type="http://schemas.openxmlformats.org/officeDocument/2006/relationships/customXml" Target="../ink/ink887.xml"/><Relationship Id="rId14" Type="http://schemas.openxmlformats.org/officeDocument/2006/relationships/image" Target="../media/image8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6.png"/><Relationship Id="rId18" Type="http://schemas.openxmlformats.org/officeDocument/2006/relationships/customXml" Target="../ink/ink898.xml"/><Relationship Id="rId26" Type="http://schemas.openxmlformats.org/officeDocument/2006/relationships/customXml" Target="../ink/ink902.xml"/><Relationship Id="rId39" Type="http://schemas.openxmlformats.org/officeDocument/2006/relationships/image" Target="../media/image909.png"/><Relationship Id="rId21" Type="http://schemas.openxmlformats.org/officeDocument/2006/relationships/image" Target="../media/image900.png"/><Relationship Id="rId34" Type="http://schemas.openxmlformats.org/officeDocument/2006/relationships/customXml" Target="../ink/ink906.xml"/><Relationship Id="rId42" Type="http://schemas.openxmlformats.org/officeDocument/2006/relationships/customXml" Target="../ink/ink910.xml"/><Relationship Id="rId7" Type="http://schemas.openxmlformats.org/officeDocument/2006/relationships/image" Target="../media/image893.png"/><Relationship Id="rId2" Type="http://schemas.openxmlformats.org/officeDocument/2006/relationships/image" Target="../media/image2.png"/><Relationship Id="rId16" Type="http://schemas.openxmlformats.org/officeDocument/2006/relationships/customXml" Target="../ink/ink897.xml"/><Relationship Id="rId20" Type="http://schemas.openxmlformats.org/officeDocument/2006/relationships/customXml" Target="../ink/ink899.xml"/><Relationship Id="rId29" Type="http://schemas.openxmlformats.org/officeDocument/2006/relationships/image" Target="../media/image904.png"/><Relationship Id="rId41" Type="http://schemas.openxmlformats.org/officeDocument/2006/relationships/image" Target="../media/image91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92.xml"/><Relationship Id="rId11" Type="http://schemas.openxmlformats.org/officeDocument/2006/relationships/image" Target="../media/image895.png"/><Relationship Id="rId24" Type="http://schemas.openxmlformats.org/officeDocument/2006/relationships/customXml" Target="../ink/ink901.xml"/><Relationship Id="rId32" Type="http://schemas.openxmlformats.org/officeDocument/2006/relationships/customXml" Target="../ink/ink905.xml"/><Relationship Id="rId37" Type="http://schemas.openxmlformats.org/officeDocument/2006/relationships/image" Target="../media/image908.png"/><Relationship Id="rId40" Type="http://schemas.openxmlformats.org/officeDocument/2006/relationships/customXml" Target="../ink/ink909.xml"/><Relationship Id="rId5" Type="http://schemas.openxmlformats.org/officeDocument/2006/relationships/image" Target="../media/image892.png"/><Relationship Id="rId15" Type="http://schemas.openxmlformats.org/officeDocument/2006/relationships/image" Target="../media/image897.png"/><Relationship Id="rId23" Type="http://schemas.openxmlformats.org/officeDocument/2006/relationships/image" Target="../media/image901.png"/><Relationship Id="rId28" Type="http://schemas.openxmlformats.org/officeDocument/2006/relationships/customXml" Target="../ink/ink903.xml"/><Relationship Id="rId36" Type="http://schemas.openxmlformats.org/officeDocument/2006/relationships/customXml" Target="../ink/ink907.xml"/><Relationship Id="rId10" Type="http://schemas.openxmlformats.org/officeDocument/2006/relationships/customXml" Target="../ink/ink894.xml"/><Relationship Id="rId19" Type="http://schemas.openxmlformats.org/officeDocument/2006/relationships/image" Target="../media/image899.png"/><Relationship Id="rId31" Type="http://schemas.openxmlformats.org/officeDocument/2006/relationships/image" Target="../media/image905.png"/><Relationship Id="rId4" Type="http://schemas.openxmlformats.org/officeDocument/2006/relationships/customXml" Target="../ink/ink891.xml"/><Relationship Id="rId9" Type="http://schemas.openxmlformats.org/officeDocument/2006/relationships/image" Target="../media/image894.png"/><Relationship Id="rId14" Type="http://schemas.openxmlformats.org/officeDocument/2006/relationships/customXml" Target="../ink/ink896.xml"/><Relationship Id="rId22" Type="http://schemas.openxmlformats.org/officeDocument/2006/relationships/customXml" Target="../ink/ink900.xml"/><Relationship Id="rId27" Type="http://schemas.openxmlformats.org/officeDocument/2006/relationships/image" Target="../media/image903.png"/><Relationship Id="rId30" Type="http://schemas.openxmlformats.org/officeDocument/2006/relationships/customXml" Target="../ink/ink904.xml"/><Relationship Id="rId35" Type="http://schemas.openxmlformats.org/officeDocument/2006/relationships/image" Target="../media/image907.png"/><Relationship Id="rId43" Type="http://schemas.openxmlformats.org/officeDocument/2006/relationships/image" Target="../media/image911.png"/><Relationship Id="rId8" Type="http://schemas.openxmlformats.org/officeDocument/2006/relationships/customXml" Target="../ink/ink893.xml"/><Relationship Id="rId3" Type="http://schemas.openxmlformats.org/officeDocument/2006/relationships/image" Target="../media/image3.png"/><Relationship Id="rId12" Type="http://schemas.openxmlformats.org/officeDocument/2006/relationships/customXml" Target="../ink/ink895.xml"/><Relationship Id="rId17" Type="http://schemas.openxmlformats.org/officeDocument/2006/relationships/image" Target="../media/image898.png"/><Relationship Id="rId25" Type="http://schemas.openxmlformats.org/officeDocument/2006/relationships/image" Target="../media/image902.png"/><Relationship Id="rId33" Type="http://schemas.openxmlformats.org/officeDocument/2006/relationships/image" Target="../media/image906.png"/><Relationship Id="rId38" Type="http://schemas.openxmlformats.org/officeDocument/2006/relationships/customXml" Target="../ink/ink90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5.png"/><Relationship Id="rId13" Type="http://schemas.openxmlformats.org/officeDocument/2006/relationships/customXml" Target="../ink/ink916.xml"/><Relationship Id="rId18" Type="http://schemas.openxmlformats.org/officeDocument/2006/relationships/image" Target="../media/image920.png"/><Relationship Id="rId3" Type="http://schemas.openxmlformats.org/officeDocument/2006/relationships/customXml" Target="../ink/ink911.xml"/><Relationship Id="rId7" Type="http://schemas.openxmlformats.org/officeDocument/2006/relationships/customXml" Target="../ink/ink913.xml"/><Relationship Id="rId12" Type="http://schemas.openxmlformats.org/officeDocument/2006/relationships/image" Target="../media/image917.png"/><Relationship Id="rId17" Type="http://schemas.openxmlformats.org/officeDocument/2006/relationships/customXml" Target="../ink/ink918.xml"/><Relationship Id="rId2" Type="http://schemas.openxmlformats.org/officeDocument/2006/relationships/image" Target="../media/image912.png"/><Relationship Id="rId16" Type="http://schemas.openxmlformats.org/officeDocument/2006/relationships/image" Target="../media/image919.png"/><Relationship Id="rId20" Type="http://schemas.openxmlformats.org/officeDocument/2006/relationships/image" Target="../media/image9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4.png"/><Relationship Id="rId11" Type="http://schemas.openxmlformats.org/officeDocument/2006/relationships/customXml" Target="../ink/ink915.xml"/><Relationship Id="rId5" Type="http://schemas.openxmlformats.org/officeDocument/2006/relationships/customXml" Target="../ink/ink912.xml"/><Relationship Id="rId15" Type="http://schemas.openxmlformats.org/officeDocument/2006/relationships/customXml" Target="../ink/ink917.xml"/><Relationship Id="rId10" Type="http://schemas.openxmlformats.org/officeDocument/2006/relationships/image" Target="../media/image916.png"/><Relationship Id="rId19" Type="http://schemas.openxmlformats.org/officeDocument/2006/relationships/customXml" Target="../ink/ink919.xml"/><Relationship Id="rId4" Type="http://schemas.openxmlformats.org/officeDocument/2006/relationships/image" Target="../media/image913.png"/><Relationship Id="rId9" Type="http://schemas.openxmlformats.org/officeDocument/2006/relationships/customXml" Target="../ink/ink914.xml"/><Relationship Id="rId14" Type="http://schemas.openxmlformats.org/officeDocument/2006/relationships/image" Target="../media/image918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4.png"/><Relationship Id="rId21" Type="http://schemas.openxmlformats.org/officeDocument/2006/relationships/customXml" Target="../ink/ink929.xml"/><Relationship Id="rId34" Type="http://schemas.openxmlformats.org/officeDocument/2006/relationships/image" Target="../media/image928.png"/><Relationship Id="rId42" Type="http://schemas.openxmlformats.org/officeDocument/2006/relationships/image" Target="../media/image932.png"/><Relationship Id="rId47" Type="http://schemas.openxmlformats.org/officeDocument/2006/relationships/customXml" Target="../ink/ink942.xml"/><Relationship Id="rId50" Type="http://schemas.openxmlformats.org/officeDocument/2006/relationships/image" Target="../media/image936.png"/><Relationship Id="rId55" Type="http://schemas.openxmlformats.org/officeDocument/2006/relationships/customXml" Target="../ink/ink946.xml"/><Relationship Id="rId63" Type="http://schemas.openxmlformats.org/officeDocument/2006/relationships/customXml" Target="../ink/ink950.xml"/><Relationship Id="rId68" Type="http://schemas.openxmlformats.org/officeDocument/2006/relationships/image" Target="../media/image945.png"/><Relationship Id="rId7" Type="http://schemas.openxmlformats.org/officeDocument/2006/relationships/customXml" Target="../ink/ink922.xml"/><Relationship Id="rId2" Type="http://schemas.openxmlformats.org/officeDocument/2006/relationships/image" Target="../media/image912.png"/><Relationship Id="rId16" Type="http://schemas.openxmlformats.org/officeDocument/2006/relationships/image" Target="../media/image919.png"/><Relationship Id="rId29" Type="http://schemas.openxmlformats.org/officeDocument/2006/relationships/customXml" Target="../ink/ink933.xml"/><Relationship Id="rId11" Type="http://schemas.openxmlformats.org/officeDocument/2006/relationships/customXml" Target="../ink/ink924.xml"/><Relationship Id="rId24" Type="http://schemas.openxmlformats.org/officeDocument/2006/relationships/image" Target="../media/image923.png"/><Relationship Id="rId32" Type="http://schemas.openxmlformats.org/officeDocument/2006/relationships/image" Target="../media/image927.png"/><Relationship Id="rId37" Type="http://schemas.openxmlformats.org/officeDocument/2006/relationships/customXml" Target="../ink/ink937.xml"/><Relationship Id="rId40" Type="http://schemas.openxmlformats.org/officeDocument/2006/relationships/image" Target="../media/image931.png"/><Relationship Id="rId45" Type="http://schemas.openxmlformats.org/officeDocument/2006/relationships/customXml" Target="../ink/ink941.xml"/><Relationship Id="rId53" Type="http://schemas.openxmlformats.org/officeDocument/2006/relationships/customXml" Target="../ink/ink945.xml"/><Relationship Id="rId58" Type="http://schemas.openxmlformats.org/officeDocument/2006/relationships/image" Target="../media/image940.png"/><Relationship Id="rId66" Type="http://schemas.openxmlformats.org/officeDocument/2006/relationships/image" Target="../media/image944.png"/><Relationship Id="rId5" Type="http://schemas.openxmlformats.org/officeDocument/2006/relationships/customXml" Target="../ink/ink921.xml"/><Relationship Id="rId61" Type="http://schemas.openxmlformats.org/officeDocument/2006/relationships/customXml" Target="../ink/ink949.xml"/><Relationship Id="rId19" Type="http://schemas.openxmlformats.org/officeDocument/2006/relationships/customXml" Target="../ink/ink928.xml"/><Relationship Id="rId14" Type="http://schemas.openxmlformats.org/officeDocument/2006/relationships/image" Target="../media/image918.png"/><Relationship Id="rId22" Type="http://schemas.openxmlformats.org/officeDocument/2006/relationships/image" Target="../media/image922.png"/><Relationship Id="rId27" Type="http://schemas.openxmlformats.org/officeDocument/2006/relationships/customXml" Target="../ink/ink932.xml"/><Relationship Id="rId30" Type="http://schemas.openxmlformats.org/officeDocument/2006/relationships/image" Target="../media/image926.png"/><Relationship Id="rId35" Type="http://schemas.openxmlformats.org/officeDocument/2006/relationships/customXml" Target="../ink/ink936.xml"/><Relationship Id="rId43" Type="http://schemas.openxmlformats.org/officeDocument/2006/relationships/customXml" Target="../ink/ink940.xml"/><Relationship Id="rId48" Type="http://schemas.openxmlformats.org/officeDocument/2006/relationships/image" Target="../media/image935.png"/><Relationship Id="rId56" Type="http://schemas.openxmlformats.org/officeDocument/2006/relationships/image" Target="../media/image939.png"/><Relationship Id="rId64" Type="http://schemas.openxmlformats.org/officeDocument/2006/relationships/image" Target="../media/image943.png"/><Relationship Id="rId8" Type="http://schemas.openxmlformats.org/officeDocument/2006/relationships/image" Target="../media/image915.png"/><Relationship Id="rId51" Type="http://schemas.openxmlformats.org/officeDocument/2006/relationships/customXml" Target="../ink/ink944.xml"/><Relationship Id="rId3" Type="http://schemas.openxmlformats.org/officeDocument/2006/relationships/customXml" Target="../ink/ink920.xml"/><Relationship Id="rId12" Type="http://schemas.openxmlformats.org/officeDocument/2006/relationships/image" Target="../media/image917.png"/><Relationship Id="rId17" Type="http://schemas.openxmlformats.org/officeDocument/2006/relationships/customXml" Target="../ink/ink927.xml"/><Relationship Id="rId25" Type="http://schemas.openxmlformats.org/officeDocument/2006/relationships/customXml" Target="../ink/ink931.xml"/><Relationship Id="rId33" Type="http://schemas.openxmlformats.org/officeDocument/2006/relationships/customXml" Target="../ink/ink935.xml"/><Relationship Id="rId38" Type="http://schemas.openxmlformats.org/officeDocument/2006/relationships/image" Target="../media/image930.png"/><Relationship Id="rId46" Type="http://schemas.openxmlformats.org/officeDocument/2006/relationships/image" Target="../media/image934.png"/><Relationship Id="rId59" Type="http://schemas.openxmlformats.org/officeDocument/2006/relationships/customXml" Target="../ink/ink948.xml"/><Relationship Id="rId67" Type="http://schemas.openxmlformats.org/officeDocument/2006/relationships/customXml" Target="../ink/ink952.xml"/><Relationship Id="rId20" Type="http://schemas.openxmlformats.org/officeDocument/2006/relationships/image" Target="../media/image921.png"/><Relationship Id="rId41" Type="http://schemas.openxmlformats.org/officeDocument/2006/relationships/customXml" Target="../ink/ink939.xml"/><Relationship Id="rId54" Type="http://schemas.openxmlformats.org/officeDocument/2006/relationships/image" Target="../media/image938.png"/><Relationship Id="rId62" Type="http://schemas.openxmlformats.org/officeDocument/2006/relationships/image" Target="../media/image9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4.png"/><Relationship Id="rId15" Type="http://schemas.openxmlformats.org/officeDocument/2006/relationships/customXml" Target="../ink/ink926.xml"/><Relationship Id="rId23" Type="http://schemas.openxmlformats.org/officeDocument/2006/relationships/customXml" Target="../ink/ink930.xml"/><Relationship Id="rId28" Type="http://schemas.openxmlformats.org/officeDocument/2006/relationships/image" Target="../media/image925.png"/><Relationship Id="rId36" Type="http://schemas.openxmlformats.org/officeDocument/2006/relationships/image" Target="../media/image929.png"/><Relationship Id="rId49" Type="http://schemas.openxmlformats.org/officeDocument/2006/relationships/customXml" Target="../ink/ink943.xml"/><Relationship Id="rId57" Type="http://schemas.openxmlformats.org/officeDocument/2006/relationships/customXml" Target="../ink/ink947.xml"/><Relationship Id="rId10" Type="http://schemas.openxmlformats.org/officeDocument/2006/relationships/image" Target="../media/image916.png"/><Relationship Id="rId31" Type="http://schemas.openxmlformats.org/officeDocument/2006/relationships/customXml" Target="../ink/ink934.xml"/><Relationship Id="rId44" Type="http://schemas.openxmlformats.org/officeDocument/2006/relationships/image" Target="../media/image933.png"/><Relationship Id="rId52" Type="http://schemas.openxmlformats.org/officeDocument/2006/relationships/image" Target="../media/image937.png"/><Relationship Id="rId60" Type="http://schemas.openxmlformats.org/officeDocument/2006/relationships/image" Target="../media/image941.png"/><Relationship Id="rId65" Type="http://schemas.openxmlformats.org/officeDocument/2006/relationships/customXml" Target="../ink/ink951.xml"/><Relationship Id="rId4" Type="http://schemas.openxmlformats.org/officeDocument/2006/relationships/image" Target="../media/image913.png"/><Relationship Id="rId9" Type="http://schemas.openxmlformats.org/officeDocument/2006/relationships/customXml" Target="../ink/ink923.xml"/><Relationship Id="rId13" Type="http://schemas.openxmlformats.org/officeDocument/2006/relationships/customXml" Target="../ink/ink925.xml"/><Relationship Id="rId18" Type="http://schemas.openxmlformats.org/officeDocument/2006/relationships/image" Target="../media/image920.png"/><Relationship Id="rId39" Type="http://schemas.openxmlformats.org/officeDocument/2006/relationships/customXml" Target="../ink/ink93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9.png"/><Relationship Id="rId13" Type="http://schemas.openxmlformats.org/officeDocument/2006/relationships/customXml" Target="../ink/ink958.xml"/><Relationship Id="rId18" Type="http://schemas.openxmlformats.org/officeDocument/2006/relationships/image" Target="../media/image954.png"/><Relationship Id="rId26" Type="http://schemas.openxmlformats.org/officeDocument/2006/relationships/image" Target="../media/image958.png"/><Relationship Id="rId3" Type="http://schemas.openxmlformats.org/officeDocument/2006/relationships/customXml" Target="../ink/ink953.xml"/><Relationship Id="rId21" Type="http://schemas.openxmlformats.org/officeDocument/2006/relationships/customXml" Target="../ink/ink962.xml"/><Relationship Id="rId7" Type="http://schemas.openxmlformats.org/officeDocument/2006/relationships/customXml" Target="../ink/ink955.xml"/><Relationship Id="rId12" Type="http://schemas.openxmlformats.org/officeDocument/2006/relationships/image" Target="../media/image951.png"/><Relationship Id="rId17" Type="http://schemas.openxmlformats.org/officeDocument/2006/relationships/customXml" Target="../ink/ink960.xml"/><Relationship Id="rId25" Type="http://schemas.openxmlformats.org/officeDocument/2006/relationships/customXml" Target="../ink/ink964.xml"/><Relationship Id="rId2" Type="http://schemas.openxmlformats.org/officeDocument/2006/relationships/image" Target="../media/image946.png"/><Relationship Id="rId16" Type="http://schemas.openxmlformats.org/officeDocument/2006/relationships/image" Target="../media/image953.png"/><Relationship Id="rId20" Type="http://schemas.openxmlformats.org/officeDocument/2006/relationships/image" Target="../media/image9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8.png"/><Relationship Id="rId11" Type="http://schemas.openxmlformats.org/officeDocument/2006/relationships/customXml" Target="../ink/ink957.xml"/><Relationship Id="rId24" Type="http://schemas.openxmlformats.org/officeDocument/2006/relationships/image" Target="../media/image957.png"/><Relationship Id="rId5" Type="http://schemas.openxmlformats.org/officeDocument/2006/relationships/customXml" Target="../ink/ink954.xml"/><Relationship Id="rId15" Type="http://schemas.openxmlformats.org/officeDocument/2006/relationships/customXml" Target="../ink/ink959.xml"/><Relationship Id="rId23" Type="http://schemas.openxmlformats.org/officeDocument/2006/relationships/customXml" Target="../ink/ink963.xml"/><Relationship Id="rId28" Type="http://schemas.openxmlformats.org/officeDocument/2006/relationships/image" Target="../media/image959.png"/><Relationship Id="rId10" Type="http://schemas.openxmlformats.org/officeDocument/2006/relationships/image" Target="../media/image950.png"/><Relationship Id="rId19" Type="http://schemas.openxmlformats.org/officeDocument/2006/relationships/customXml" Target="../ink/ink961.xml"/><Relationship Id="rId4" Type="http://schemas.openxmlformats.org/officeDocument/2006/relationships/image" Target="../media/image947.png"/><Relationship Id="rId9" Type="http://schemas.openxmlformats.org/officeDocument/2006/relationships/customXml" Target="../ink/ink956.xml"/><Relationship Id="rId14" Type="http://schemas.openxmlformats.org/officeDocument/2006/relationships/image" Target="../media/image952.png"/><Relationship Id="rId22" Type="http://schemas.openxmlformats.org/officeDocument/2006/relationships/image" Target="../media/image956.png"/><Relationship Id="rId27" Type="http://schemas.openxmlformats.org/officeDocument/2006/relationships/customXml" Target="../ink/ink9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2.png"/><Relationship Id="rId13" Type="http://schemas.openxmlformats.org/officeDocument/2006/relationships/customXml" Target="../ink/ink971.xml"/><Relationship Id="rId18" Type="http://schemas.openxmlformats.org/officeDocument/2006/relationships/image" Target="../media/image967.png"/><Relationship Id="rId26" Type="http://schemas.openxmlformats.org/officeDocument/2006/relationships/image" Target="../media/image971.png"/><Relationship Id="rId3" Type="http://schemas.openxmlformats.org/officeDocument/2006/relationships/customXml" Target="../ink/ink966.xml"/><Relationship Id="rId21" Type="http://schemas.openxmlformats.org/officeDocument/2006/relationships/customXml" Target="../ink/ink975.xml"/><Relationship Id="rId7" Type="http://schemas.openxmlformats.org/officeDocument/2006/relationships/customXml" Target="../ink/ink968.xml"/><Relationship Id="rId12" Type="http://schemas.openxmlformats.org/officeDocument/2006/relationships/image" Target="../media/image964.png"/><Relationship Id="rId17" Type="http://schemas.openxmlformats.org/officeDocument/2006/relationships/customXml" Target="../ink/ink973.xml"/><Relationship Id="rId25" Type="http://schemas.openxmlformats.org/officeDocument/2006/relationships/customXml" Target="../ink/ink977.xml"/><Relationship Id="rId2" Type="http://schemas.openxmlformats.org/officeDocument/2006/relationships/image" Target="../media/image946.png"/><Relationship Id="rId16" Type="http://schemas.openxmlformats.org/officeDocument/2006/relationships/image" Target="../media/image966.png"/><Relationship Id="rId20" Type="http://schemas.openxmlformats.org/officeDocument/2006/relationships/image" Target="../media/image968.png"/><Relationship Id="rId29" Type="http://schemas.openxmlformats.org/officeDocument/2006/relationships/customXml" Target="../ink/ink9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1.png"/><Relationship Id="rId11" Type="http://schemas.openxmlformats.org/officeDocument/2006/relationships/customXml" Target="../ink/ink970.xml"/><Relationship Id="rId24" Type="http://schemas.openxmlformats.org/officeDocument/2006/relationships/image" Target="../media/image970.png"/><Relationship Id="rId32" Type="http://schemas.openxmlformats.org/officeDocument/2006/relationships/image" Target="../media/image974.png"/><Relationship Id="rId5" Type="http://schemas.openxmlformats.org/officeDocument/2006/relationships/customXml" Target="../ink/ink967.xml"/><Relationship Id="rId15" Type="http://schemas.openxmlformats.org/officeDocument/2006/relationships/customXml" Target="../ink/ink972.xml"/><Relationship Id="rId23" Type="http://schemas.openxmlformats.org/officeDocument/2006/relationships/customXml" Target="../ink/ink976.xml"/><Relationship Id="rId28" Type="http://schemas.openxmlformats.org/officeDocument/2006/relationships/image" Target="../media/image972.png"/><Relationship Id="rId10" Type="http://schemas.openxmlformats.org/officeDocument/2006/relationships/image" Target="../media/image963.png"/><Relationship Id="rId19" Type="http://schemas.openxmlformats.org/officeDocument/2006/relationships/customXml" Target="../ink/ink974.xml"/><Relationship Id="rId31" Type="http://schemas.openxmlformats.org/officeDocument/2006/relationships/customXml" Target="../ink/ink980.xml"/><Relationship Id="rId4" Type="http://schemas.openxmlformats.org/officeDocument/2006/relationships/image" Target="../media/image960.png"/><Relationship Id="rId9" Type="http://schemas.openxmlformats.org/officeDocument/2006/relationships/customXml" Target="../ink/ink969.xml"/><Relationship Id="rId14" Type="http://schemas.openxmlformats.org/officeDocument/2006/relationships/image" Target="../media/image965.png"/><Relationship Id="rId22" Type="http://schemas.openxmlformats.org/officeDocument/2006/relationships/image" Target="../media/image969.png"/><Relationship Id="rId27" Type="http://schemas.openxmlformats.org/officeDocument/2006/relationships/customXml" Target="../ink/ink978.xml"/><Relationship Id="rId30" Type="http://schemas.openxmlformats.org/officeDocument/2006/relationships/image" Target="../media/image97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86.xml"/><Relationship Id="rId18" Type="http://schemas.openxmlformats.org/officeDocument/2006/relationships/image" Target="../media/image983.png"/><Relationship Id="rId26" Type="http://schemas.openxmlformats.org/officeDocument/2006/relationships/image" Target="../media/image987.png"/><Relationship Id="rId3" Type="http://schemas.openxmlformats.org/officeDocument/2006/relationships/customXml" Target="../ink/ink981.xml"/><Relationship Id="rId21" Type="http://schemas.openxmlformats.org/officeDocument/2006/relationships/customXml" Target="../ink/ink990.xml"/><Relationship Id="rId34" Type="http://schemas.openxmlformats.org/officeDocument/2006/relationships/image" Target="../media/image991.png"/><Relationship Id="rId7" Type="http://schemas.openxmlformats.org/officeDocument/2006/relationships/customXml" Target="../ink/ink983.xml"/><Relationship Id="rId12" Type="http://schemas.openxmlformats.org/officeDocument/2006/relationships/image" Target="../media/image980.png"/><Relationship Id="rId17" Type="http://schemas.openxmlformats.org/officeDocument/2006/relationships/customXml" Target="../ink/ink988.xml"/><Relationship Id="rId25" Type="http://schemas.openxmlformats.org/officeDocument/2006/relationships/customXml" Target="../ink/ink992.xml"/><Relationship Id="rId33" Type="http://schemas.openxmlformats.org/officeDocument/2006/relationships/customXml" Target="../ink/ink996.xml"/><Relationship Id="rId2" Type="http://schemas.openxmlformats.org/officeDocument/2006/relationships/image" Target="../media/image975.png"/><Relationship Id="rId16" Type="http://schemas.openxmlformats.org/officeDocument/2006/relationships/image" Target="../media/image982.png"/><Relationship Id="rId20" Type="http://schemas.openxmlformats.org/officeDocument/2006/relationships/image" Target="../media/image984.png"/><Relationship Id="rId29" Type="http://schemas.openxmlformats.org/officeDocument/2006/relationships/customXml" Target="../ink/ink99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7.png"/><Relationship Id="rId11" Type="http://schemas.openxmlformats.org/officeDocument/2006/relationships/customXml" Target="../ink/ink985.xml"/><Relationship Id="rId24" Type="http://schemas.openxmlformats.org/officeDocument/2006/relationships/image" Target="../media/image986.png"/><Relationship Id="rId32" Type="http://schemas.openxmlformats.org/officeDocument/2006/relationships/image" Target="../media/image990.png"/><Relationship Id="rId5" Type="http://schemas.openxmlformats.org/officeDocument/2006/relationships/customXml" Target="../ink/ink982.xml"/><Relationship Id="rId15" Type="http://schemas.openxmlformats.org/officeDocument/2006/relationships/customXml" Target="../ink/ink987.xml"/><Relationship Id="rId23" Type="http://schemas.openxmlformats.org/officeDocument/2006/relationships/customXml" Target="../ink/ink991.xml"/><Relationship Id="rId28" Type="http://schemas.openxmlformats.org/officeDocument/2006/relationships/image" Target="../media/image988.png"/><Relationship Id="rId10" Type="http://schemas.openxmlformats.org/officeDocument/2006/relationships/image" Target="../media/image979.png"/><Relationship Id="rId19" Type="http://schemas.openxmlformats.org/officeDocument/2006/relationships/customXml" Target="../ink/ink989.xml"/><Relationship Id="rId31" Type="http://schemas.openxmlformats.org/officeDocument/2006/relationships/customXml" Target="../ink/ink995.xml"/><Relationship Id="rId4" Type="http://schemas.openxmlformats.org/officeDocument/2006/relationships/image" Target="../media/image976.png"/><Relationship Id="rId9" Type="http://schemas.openxmlformats.org/officeDocument/2006/relationships/customXml" Target="../ink/ink984.xml"/><Relationship Id="rId14" Type="http://schemas.openxmlformats.org/officeDocument/2006/relationships/image" Target="../media/image981.png"/><Relationship Id="rId22" Type="http://schemas.openxmlformats.org/officeDocument/2006/relationships/image" Target="../media/image985.png"/><Relationship Id="rId27" Type="http://schemas.openxmlformats.org/officeDocument/2006/relationships/customXml" Target="../ink/ink993.xml"/><Relationship Id="rId30" Type="http://schemas.openxmlformats.org/officeDocument/2006/relationships/image" Target="../media/image989.png"/><Relationship Id="rId8" Type="http://schemas.openxmlformats.org/officeDocument/2006/relationships/image" Target="../media/image97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9.xml"/><Relationship Id="rId3" Type="http://schemas.openxmlformats.org/officeDocument/2006/relationships/image" Target="../media/image993.png"/><Relationship Id="rId7" Type="http://schemas.openxmlformats.org/officeDocument/2006/relationships/image" Target="../media/image995.png"/><Relationship Id="rId2" Type="http://schemas.openxmlformats.org/officeDocument/2006/relationships/image" Target="../media/image99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98.xml"/><Relationship Id="rId5" Type="http://schemas.openxmlformats.org/officeDocument/2006/relationships/image" Target="../media/image994.png"/><Relationship Id="rId4" Type="http://schemas.openxmlformats.org/officeDocument/2006/relationships/customXml" Target="../ink/ink997.xml"/><Relationship Id="rId9" Type="http://schemas.openxmlformats.org/officeDocument/2006/relationships/image" Target="../media/image996.png"/></Relationships>
</file>

<file path=ppt/slides/_rels/slide4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1.xml"/><Relationship Id="rId21" Type="http://schemas.openxmlformats.org/officeDocument/2006/relationships/image" Target="../media/image1005.png"/><Relationship Id="rId34" Type="http://schemas.openxmlformats.org/officeDocument/2006/relationships/customXml" Target="../ink/ink1015.xml"/><Relationship Id="rId42" Type="http://schemas.openxmlformats.org/officeDocument/2006/relationships/customXml" Target="../ink/ink1019.xml"/><Relationship Id="rId47" Type="http://schemas.openxmlformats.org/officeDocument/2006/relationships/image" Target="../media/image1018.png"/><Relationship Id="rId50" Type="http://schemas.openxmlformats.org/officeDocument/2006/relationships/customXml" Target="../ink/ink1023.xml"/><Relationship Id="rId55" Type="http://schemas.openxmlformats.org/officeDocument/2006/relationships/image" Target="../media/image1022.png"/><Relationship Id="rId63" Type="http://schemas.openxmlformats.org/officeDocument/2006/relationships/image" Target="../media/image1026.png"/><Relationship Id="rId7" Type="http://schemas.openxmlformats.org/officeDocument/2006/relationships/image" Target="../media/image998.png"/><Relationship Id="rId2" Type="http://schemas.openxmlformats.org/officeDocument/2006/relationships/image" Target="../media/image992.png"/><Relationship Id="rId16" Type="http://schemas.openxmlformats.org/officeDocument/2006/relationships/customXml" Target="../ink/ink1006.xml"/><Relationship Id="rId29" Type="http://schemas.openxmlformats.org/officeDocument/2006/relationships/image" Target="../media/image1009.png"/><Relationship Id="rId11" Type="http://schemas.openxmlformats.org/officeDocument/2006/relationships/image" Target="../media/image1000.png"/><Relationship Id="rId24" Type="http://schemas.openxmlformats.org/officeDocument/2006/relationships/customXml" Target="../ink/ink1010.xml"/><Relationship Id="rId32" Type="http://schemas.openxmlformats.org/officeDocument/2006/relationships/customXml" Target="../ink/ink1014.xml"/><Relationship Id="rId37" Type="http://schemas.openxmlformats.org/officeDocument/2006/relationships/image" Target="../media/image1013.png"/><Relationship Id="rId40" Type="http://schemas.openxmlformats.org/officeDocument/2006/relationships/customXml" Target="../ink/ink1018.xml"/><Relationship Id="rId45" Type="http://schemas.openxmlformats.org/officeDocument/2006/relationships/image" Target="../media/image1017.png"/><Relationship Id="rId53" Type="http://schemas.openxmlformats.org/officeDocument/2006/relationships/image" Target="../media/image1021.png"/><Relationship Id="rId58" Type="http://schemas.openxmlformats.org/officeDocument/2006/relationships/customXml" Target="../ink/ink1027.xml"/><Relationship Id="rId5" Type="http://schemas.openxmlformats.org/officeDocument/2006/relationships/image" Target="../media/image997.png"/><Relationship Id="rId61" Type="http://schemas.openxmlformats.org/officeDocument/2006/relationships/image" Target="../media/image1025.png"/><Relationship Id="rId19" Type="http://schemas.openxmlformats.org/officeDocument/2006/relationships/image" Target="../media/image1004.png"/><Relationship Id="rId14" Type="http://schemas.openxmlformats.org/officeDocument/2006/relationships/customXml" Target="../ink/ink1005.xml"/><Relationship Id="rId22" Type="http://schemas.openxmlformats.org/officeDocument/2006/relationships/customXml" Target="../ink/ink1009.xml"/><Relationship Id="rId27" Type="http://schemas.openxmlformats.org/officeDocument/2006/relationships/image" Target="../media/image1008.png"/><Relationship Id="rId30" Type="http://schemas.openxmlformats.org/officeDocument/2006/relationships/customXml" Target="../ink/ink1013.xml"/><Relationship Id="rId35" Type="http://schemas.openxmlformats.org/officeDocument/2006/relationships/image" Target="../media/image1012.png"/><Relationship Id="rId43" Type="http://schemas.openxmlformats.org/officeDocument/2006/relationships/image" Target="../media/image1016.png"/><Relationship Id="rId48" Type="http://schemas.openxmlformats.org/officeDocument/2006/relationships/customXml" Target="../ink/ink1022.xml"/><Relationship Id="rId56" Type="http://schemas.openxmlformats.org/officeDocument/2006/relationships/customXml" Target="../ink/ink1026.xml"/><Relationship Id="rId64" Type="http://schemas.openxmlformats.org/officeDocument/2006/relationships/customXml" Target="../ink/ink1030.xml"/><Relationship Id="rId8" Type="http://schemas.openxmlformats.org/officeDocument/2006/relationships/customXml" Target="../ink/ink1002.xml"/><Relationship Id="rId51" Type="http://schemas.openxmlformats.org/officeDocument/2006/relationships/image" Target="../media/image1020.png"/><Relationship Id="rId3" Type="http://schemas.openxmlformats.org/officeDocument/2006/relationships/image" Target="../media/image993.png"/><Relationship Id="rId12" Type="http://schemas.openxmlformats.org/officeDocument/2006/relationships/customXml" Target="../ink/ink1004.xml"/><Relationship Id="rId17" Type="http://schemas.openxmlformats.org/officeDocument/2006/relationships/image" Target="../media/image1003.png"/><Relationship Id="rId25" Type="http://schemas.openxmlformats.org/officeDocument/2006/relationships/image" Target="../media/image1007.png"/><Relationship Id="rId33" Type="http://schemas.openxmlformats.org/officeDocument/2006/relationships/image" Target="../media/image1011.png"/><Relationship Id="rId38" Type="http://schemas.openxmlformats.org/officeDocument/2006/relationships/customXml" Target="../ink/ink1017.xml"/><Relationship Id="rId46" Type="http://schemas.openxmlformats.org/officeDocument/2006/relationships/customXml" Target="../ink/ink1021.xml"/><Relationship Id="rId59" Type="http://schemas.openxmlformats.org/officeDocument/2006/relationships/image" Target="../media/image1024.png"/><Relationship Id="rId20" Type="http://schemas.openxmlformats.org/officeDocument/2006/relationships/customXml" Target="../ink/ink1008.xml"/><Relationship Id="rId41" Type="http://schemas.openxmlformats.org/officeDocument/2006/relationships/image" Target="../media/image1015.png"/><Relationship Id="rId54" Type="http://schemas.openxmlformats.org/officeDocument/2006/relationships/customXml" Target="../ink/ink1025.xml"/><Relationship Id="rId62" Type="http://schemas.openxmlformats.org/officeDocument/2006/relationships/customXml" Target="../ink/ink10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1.xml"/><Relationship Id="rId15" Type="http://schemas.openxmlformats.org/officeDocument/2006/relationships/image" Target="../media/image1002.png"/><Relationship Id="rId23" Type="http://schemas.openxmlformats.org/officeDocument/2006/relationships/image" Target="../media/image1006.png"/><Relationship Id="rId28" Type="http://schemas.openxmlformats.org/officeDocument/2006/relationships/customXml" Target="../ink/ink1012.xml"/><Relationship Id="rId36" Type="http://schemas.openxmlformats.org/officeDocument/2006/relationships/customXml" Target="../ink/ink1016.xml"/><Relationship Id="rId49" Type="http://schemas.openxmlformats.org/officeDocument/2006/relationships/image" Target="../media/image1019.png"/><Relationship Id="rId57" Type="http://schemas.openxmlformats.org/officeDocument/2006/relationships/image" Target="../media/image1023.png"/><Relationship Id="rId10" Type="http://schemas.openxmlformats.org/officeDocument/2006/relationships/customXml" Target="../ink/ink1003.xml"/><Relationship Id="rId31" Type="http://schemas.openxmlformats.org/officeDocument/2006/relationships/image" Target="../media/image1010.png"/><Relationship Id="rId44" Type="http://schemas.openxmlformats.org/officeDocument/2006/relationships/customXml" Target="../ink/ink1020.xml"/><Relationship Id="rId52" Type="http://schemas.openxmlformats.org/officeDocument/2006/relationships/customXml" Target="../ink/ink1024.xml"/><Relationship Id="rId60" Type="http://schemas.openxmlformats.org/officeDocument/2006/relationships/customXml" Target="../ink/ink1028.xml"/><Relationship Id="rId65" Type="http://schemas.openxmlformats.org/officeDocument/2006/relationships/image" Target="../media/image1027.png"/><Relationship Id="rId4" Type="http://schemas.openxmlformats.org/officeDocument/2006/relationships/customXml" Target="../ink/ink1000.xml"/><Relationship Id="rId9" Type="http://schemas.openxmlformats.org/officeDocument/2006/relationships/image" Target="../media/image999.png"/><Relationship Id="rId13" Type="http://schemas.openxmlformats.org/officeDocument/2006/relationships/image" Target="../media/image1001.png"/><Relationship Id="rId18" Type="http://schemas.openxmlformats.org/officeDocument/2006/relationships/customXml" Target="../ink/ink1007.xml"/><Relationship Id="rId39" Type="http://schemas.openxmlformats.org/officeDocument/2006/relationships/image" Target="../media/image10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9.png"/><Relationship Id="rId2" Type="http://schemas.openxmlformats.org/officeDocument/2006/relationships/image" Target="../media/image10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0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1.png"/><Relationship Id="rId21" Type="http://schemas.openxmlformats.org/officeDocument/2006/relationships/customXml" Target="../ink/ink1039.xml"/><Relationship Id="rId42" Type="http://schemas.openxmlformats.org/officeDocument/2006/relationships/image" Target="../media/image1049.png"/><Relationship Id="rId47" Type="http://schemas.openxmlformats.org/officeDocument/2006/relationships/customXml" Target="../ink/ink1052.xml"/><Relationship Id="rId63" Type="http://schemas.openxmlformats.org/officeDocument/2006/relationships/customXml" Target="../ink/ink1060.xml"/><Relationship Id="rId68" Type="http://schemas.openxmlformats.org/officeDocument/2006/relationships/image" Target="../media/image1062.png"/><Relationship Id="rId84" Type="http://schemas.openxmlformats.org/officeDocument/2006/relationships/image" Target="../media/image1070.png"/><Relationship Id="rId89" Type="http://schemas.openxmlformats.org/officeDocument/2006/relationships/customXml" Target="../ink/ink1073.xml"/><Relationship Id="rId16" Type="http://schemas.openxmlformats.org/officeDocument/2006/relationships/image" Target="../media/image1036.png"/><Relationship Id="rId11" Type="http://schemas.openxmlformats.org/officeDocument/2006/relationships/customXml" Target="../ink/ink1034.xml"/><Relationship Id="rId32" Type="http://schemas.openxmlformats.org/officeDocument/2006/relationships/image" Target="../media/image1044.png"/><Relationship Id="rId37" Type="http://schemas.openxmlformats.org/officeDocument/2006/relationships/customXml" Target="../ink/ink1047.xml"/><Relationship Id="rId53" Type="http://schemas.openxmlformats.org/officeDocument/2006/relationships/customXml" Target="../ink/ink1055.xml"/><Relationship Id="rId58" Type="http://schemas.openxmlformats.org/officeDocument/2006/relationships/image" Target="../media/image1057.png"/><Relationship Id="rId74" Type="http://schemas.openxmlformats.org/officeDocument/2006/relationships/image" Target="../media/image1065.png"/><Relationship Id="rId79" Type="http://schemas.openxmlformats.org/officeDocument/2006/relationships/customXml" Target="../ink/ink1068.xml"/><Relationship Id="rId102" Type="http://schemas.openxmlformats.org/officeDocument/2006/relationships/image" Target="../media/image1079.png"/><Relationship Id="rId5" Type="http://schemas.openxmlformats.org/officeDocument/2006/relationships/customXml" Target="../ink/ink1031.xml"/><Relationship Id="rId90" Type="http://schemas.openxmlformats.org/officeDocument/2006/relationships/image" Target="../media/image1073.png"/><Relationship Id="rId95" Type="http://schemas.openxmlformats.org/officeDocument/2006/relationships/customXml" Target="../ink/ink1076.xml"/><Relationship Id="rId22" Type="http://schemas.openxmlformats.org/officeDocument/2006/relationships/image" Target="../media/image1039.png"/><Relationship Id="rId27" Type="http://schemas.openxmlformats.org/officeDocument/2006/relationships/customXml" Target="../ink/ink1042.xml"/><Relationship Id="rId43" Type="http://schemas.openxmlformats.org/officeDocument/2006/relationships/customXml" Target="../ink/ink1050.xml"/><Relationship Id="rId48" Type="http://schemas.openxmlformats.org/officeDocument/2006/relationships/image" Target="../media/image1052.png"/><Relationship Id="rId64" Type="http://schemas.openxmlformats.org/officeDocument/2006/relationships/image" Target="../media/image1060.png"/><Relationship Id="rId69" Type="http://schemas.openxmlformats.org/officeDocument/2006/relationships/customXml" Target="../ink/ink1063.xml"/><Relationship Id="rId80" Type="http://schemas.openxmlformats.org/officeDocument/2006/relationships/image" Target="../media/image1068.png"/><Relationship Id="rId85" Type="http://schemas.openxmlformats.org/officeDocument/2006/relationships/customXml" Target="../ink/ink1071.xml"/><Relationship Id="rId12" Type="http://schemas.openxmlformats.org/officeDocument/2006/relationships/image" Target="../media/image1034.png"/><Relationship Id="rId17" Type="http://schemas.openxmlformats.org/officeDocument/2006/relationships/customXml" Target="../ink/ink1037.xml"/><Relationship Id="rId25" Type="http://schemas.openxmlformats.org/officeDocument/2006/relationships/customXml" Target="../ink/ink1041.xml"/><Relationship Id="rId33" Type="http://schemas.openxmlformats.org/officeDocument/2006/relationships/customXml" Target="../ink/ink1045.xml"/><Relationship Id="rId38" Type="http://schemas.openxmlformats.org/officeDocument/2006/relationships/image" Target="../media/image1047.png"/><Relationship Id="rId46" Type="http://schemas.openxmlformats.org/officeDocument/2006/relationships/image" Target="../media/image1051.png"/><Relationship Id="rId59" Type="http://schemas.openxmlformats.org/officeDocument/2006/relationships/customXml" Target="../ink/ink1058.xml"/><Relationship Id="rId67" Type="http://schemas.openxmlformats.org/officeDocument/2006/relationships/customXml" Target="../ink/ink1062.xml"/><Relationship Id="rId20" Type="http://schemas.openxmlformats.org/officeDocument/2006/relationships/image" Target="../media/image1038.png"/><Relationship Id="rId41" Type="http://schemas.openxmlformats.org/officeDocument/2006/relationships/customXml" Target="../ink/ink1049.xml"/><Relationship Id="rId54" Type="http://schemas.openxmlformats.org/officeDocument/2006/relationships/image" Target="../media/image1055.png"/><Relationship Id="rId62" Type="http://schemas.openxmlformats.org/officeDocument/2006/relationships/image" Target="../media/image1059.png"/><Relationship Id="rId70" Type="http://schemas.openxmlformats.org/officeDocument/2006/relationships/image" Target="../media/image1063.png"/><Relationship Id="rId75" Type="http://schemas.openxmlformats.org/officeDocument/2006/relationships/customXml" Target="../ink/ink1066.xml"/><Relationship Id="rId83" Type="http://schemas.openxmlformats.org/officeDocument/2006/relationships/customXml" Target="../ink/ink1070.xml"/><Relationship Id="rId88" Type="http://schemas.openxmlformats.org/officeDocument/2006/relationships/image" Target="../media/image1072.png"/><Relationship Id="rId91" Type="http://schemas.openxmlformats.org/officeDocument/2006/relationships/customXml" Target="../ink/ink1074.xml"/><Relationship Id="rId96" Type="http://schemas.openxmlformats.org/officeDocument/2006/relationships/image" Target="../media/image10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1.png"/><Relationship Id="rId15" Type="http://schemas.openxmlformats.org/officeDocument/2006/relationships/customXml" Target="../ink/ink1036.xml"/><Relationship Id="rId23" Type="http://schemas.openxmlformats.org/officeDocument/2006/relationships/customXml" Target="../ink/ink1040.xml"/><Relationship Id="rId28" Type="http://schemas.openxmlformats.org/officeDocument/2006/relationships/image" Target="../media/image1042.png"/><Relationship Id="rId36" Type="http://schemas.openxmlformats.org/officeDocument/2006/relationships/image" Target="../media/image1046.png"/><Relationship Id="rId49" Type="http://schemas.openxmlformats.org/officeDocument/2006/relationships/customXml" Target="../ink/ink1053.xml"/><Relationship Id="rId57" Type="http://schemas.openxmlformats.org/officeDocument/2006/relationships/customXml" Target="../ink/ink1057.xml"/><Relationship Id="rId10" Type="http://schemas.openxmlformats.org/officeDocument/2006/relationships/image" Target="../media/image1033.png"/><Relationship Id="rId31" Type="http://schemas.openxmlformats.org/officeDocument/2006/relationships/customXml" Target="../ink/ink1044.xml"/><Relationship Id="rId44" Type="http://schemas.openxmlformats.org/officeDocument/2006/relationships/image" Target="../media/image1050.png"/><Relationship Id="rId52" Type="http://schemas.openxmlformats.org/officeDocument/2006/relationships/image" Target="../media/image1054.png"/><Relationship Id="rId60" Type="http://schemas.openxmlformats.org/officeDocument/2006/relationships/image" Target="../media/image1058.png"/><Relationship Id="rId65" Type="http://schemas.openxmlformats.org/officeDocument/2006/relationships/customXml" Target="../ink/ink1061.xml"/><Relationship Id="rId73" Type="http://schemas.openxmlformats.org/officeDocument/2006/relationships/customXml" Target="../ink/ink1065.xml"/><Relationship Id="rId78" Type="http://schemas.openxmlformats.org/officeDocument/2006/relationships/image" Target="../media/image1067.png"/><Relationship Id="rId81" Type="http://schemas.openxmlformats.org/officeDocument/2006/relationships/customXml" Target="../ink/ink1069.xml"/><Relationship Id="rId86" Type="http://schemas.openxmlformats.org/officeDocument/2006/relationships/image" Target="../media/image1071.png"/><Relationship Id="rId94" Type="http://schemas.openxmlformats.org/officeDocument/2006/relationships/image" Target="../media/image1075.png"/><Relationship Id="rId99" Type="http://schemas.openxmlformats.org/officeDocument/2006/relationships/customXml" Target="../ink/ink1078.xml"/><Relationship Id="rId101" Type="http://schemas.openxmlformats.org/officeDocument/2006/relationships/customXml" Target="../ink/ink1079.xml"/><Relationship Id="rId4" Type="http://schemas.openxmlformats.org/officeDocument/2006/relationships/image" Target="../media/image1030.png"/><Relationship Id="rId9" Type="http://schemas.openxmlformats.org/officeDocument/2006/relationships/customXml" Target="../ink/ink1033.xml"/><Relationship Id="rId13" Type="http://schemas.openxmlformats.org/officeDocument/2006/relationships/customXml" Target="../ink/ink1035.xml"/><Relationship Id="rId18" Type="http://schemas.openxmlformats.org/officeDocument/2006/relationships/image" Target="../media/image1037.png"/><Relationship Id="rId39" Type="http://schemas.openxmlformats.org/officeDocument/2006/relationships/customXml" Target="../ink/ink1048.xml"/><Relationship Id="rId34" Type="http://schemas.openxmlformats.org/officeDocument/2006/relationships/image" Target="../media/image1045.png"/><Relationship Id="rId50" Type="http://schemas.openxmlformats.org/officeDocument/2006/relationships/image" Target="../media/image1053.png"/><Relationship Id="rId55" Type="http://schemas.openxmlformats.org/officeDocument/2006/relationships/customXml" Target="../ink/ink1056.xml"/><Relationship Id="rId76" Type="http://schemas.openxmlformats.org/officeDocument/2006/relationships/image" Target="../media/image1066.png"/><Relationship Id="rId97" Type="http://schemas.openxmlformats.org/officeDocument/2006/relationships/customXml" Target="../ink/ink1077.xml"/><Relationship Id="rId7" Type="http://schemas.openxmlformats.org/officeDocument/2006/relationships/customXml" Target="../ink/ink1032.xml"/><Relationship Id="rId71" Type="http://schemas.openxmlformats.org/officeDocument/2006/relationships/customXml" Target="../ink/ink1064.xml"/><Relationship Id="rId92" Type="http://schemas.openxmlformats.org/officeDocument/2006/relationships/image" Target="../media/image1074.png"/><Relationship Id="rId2" Type="http://schemas.openxmlformats.org/officeDocument/2006/relationships/image" Target="../media/image1028.png"/><Relationship Id="rId29" Type="http://schemas.openxmlformats.org/officeDocument/2006/relationships/customXml" Target="../ink/ink1043.xml"/><Relationship Id="rId24" Type="http://schemas.openxmlformats.org/officeDocument/2006/relationships/image" Target="../media/image1040.png"/><Relationship Id="rId40" Type="http://schemas.openxmlformats.org/officeDocument/2006/relationships/image" Target="../media/image1048.png"/><Relationship Id="rId45" Type="http://schemas.openxmlformats.org/officeDocument/2006/relationships/customXml" Target="../ink/ink1051.xml"/><Relationship Id="rId66" Type="http://schemas.openxmlformats.org/officeDocument/2006/relationships/image" Target="../media/image1061.png"/><Relationship Id="rId87" Type="http://schemas.openxmlformats.org/officeDocument/2006/relationships/customXml" Target="../ink/ink1072.xml"/><Relationship Id="rId61" Type="http://schemas.openxmlformats.org/officeDocument/2006/relationships/customXml" Target="../ink/ink1059.xml"/><Relationship Id="rId82" Type="http://schemas.openxmlformats.org/officeDocument/2006/relationships/image" Target="../media/image1069.png"/><Relationship Id="rId19" Type="http://schemas.openxmlformats.org/officeDocument/2006/relationships/customXml" Target="../ink/ink1038.xml"/><Relationship Id="rId14" Type="http://schemas.openxmlformats.org/officeDocument/2006/relationships/image" Target="../media/image1035.png"/><Relationship Id="rId30" Type="http://schemas.openxmlformats.org/officeDocument/2006/relationships/image" Target="../media/image1043.png"/><Relationship Id="rId35" Type="http://schemas.openxmlformats.org/officeDocument/2006/relationships/customXml" Target="../ink/ink1046.xml"/><Relationship Id="rId56" Type="http://schemas.openxmlformats.org/officeDocument/2006/relationships/image" Target="../media/image1056.png"/><Relationship Id="rId77" Type="http://schemas.openxmlformats.org/officeDocument/2006/relationships/customXml" Target="../ink/ink1067.xml"/><Relationship Id="rId100" Type="http://schemas.openxmlformats.org/officeDocument/2006/relationships/image" Target="../media/image1078.png"/><Relationship Id="rId8" Type="http://schemas.openxmlformats.org/officeDocument/2006/relationships/image" Target="../media/image1032.png"/><Relationship Id="rId51" Type="http://schemas.openxmlformats.org/officeDocument/2006/relationships/customXml" Target="../ink/ink1054.xml"/><Relationship Id="rId72" Type="http://schemas.openxmlformats.org/officeDocument/2006/relationships/image" Target="../media/image1064.png"/><Relationship Id="rId93" Type="http://schemas.openxmlformats.org/officeDocument/2006/relationships/customXml" Target="../ink/ink1075.xml"/><Relationship Id="rId98" Type="http://schemas.openxmlformats.org/officeDocument/2006/relationships/image" Target="../media/image1077.png"/><Relationship Id="rId3" Type="http://schemas.openxmlformats.org/officeDocument/2006/relationships/image" Target="../media/image10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9.png"/><Relationship Id="rId2" Type="http://schemas.openxmlformats.org/officeDocument/2006/relationships/image" Target="../media/image10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1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8.png"/><Relationship Id="rId4" Type="http://schemas.openxmlformats.org/officeDocument/2006/relationships/customXml" Target="../ink/ink108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3.xml"/><Relationship Id="rId13" Type="http://schemas.openxmlformats.org/officeDocument/2006/relationships/image" Target="../media/image1086.png"/><Relationship Id="rId18" Type="http://schemas.openxmlformats.org/officeDocument/2006/relationships/customXml" Target="../ink/ink1088.xml"/><Relationship Id="rId26" Type="http://schemas.openxmlformats.org/officeDocument/2006/relationships/customXml" Target="../ink/ink1092.xml"/><Relationship Id="rId3" Type="http://schemas.openxmlformats.org/officeDocument/2006/relationships/image" Target="../media/image1081.png"/><Relationship Id="rId21" Type="http://schemas.openxmlformats.org/officeDocument/2006/relationships/image" Target="../media/image1090.png"/><Relationship Id="rId7" Type="http://schemas.openxmlformats.org/officeDocument/2006/relationships/image" Target="../media/image1083.png"/><Relationship Id="rId12" Type="http://schemas.openxmlformats.org/officeDocument/2006/relationships/customXml" Target="../ink/ink1085.xml"/><Relationship Id="rId17" Type="http://schemas.openxmlformats.org/officeDocument/2006/relationships/image" Target="../media/image1088.png"/><Relationship Id="rId25" Type="http://schemas.openxmlformats.org/officeDocument/2006/relationships/image" Target="../media/image1092.png"/><Relationship Id="rId2" Type="http://schemas.openxmlformats.org/officeDocument/2006/relationships/image" Target="../media/image1080.png"/><Relationship Id="rId16" Type="http://schemas.openxmlformats.org/officeDocument/2006/relationships/customXml" Target="../ink/ink1087.xml"/><Relationship Id="rId20" Type="http://schemas.openxmlformats.org/officeDocument/2006/relationships/customXml" Target="../ink/ink108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82.xml"/><Relationship Id="rId11" Type="http://schemas.openxmlformats.org/officeDocument/2006/relationships/image" Target="../media/image1085.png"/><Relationship Id="rId24" Type="http://schemas.openxmlformats.org/officeDocument/2006/relationships/customXml" Target="../ink/ink1091.xml"/><Relationship Id="rId5" Type="http://schemas.openxmlformats.org/officeDocument/2006/relationships/image" Target="../media/image1082.png"/><Relationship Id="rId15" Type="http://schemas.openxmlformats.org/officeDocument/2006/relationships/image" Target="../media/image1087.png"/><Relationship Id="rId23" Type="http://schemas.openxmlformats.org/officeDocument/2006/relationships/image" Target="../media/image1091.png"/><Relationship Id="rId10" Type="http://schemas.openxmlformats.org/officeDocument/2006/relationships/customXml" Target="../ink/ink1084.xml"/><Relationship Id="rId19" Type="http://schemas.openxmlformats.org/officeDocument/2006/relationships/image" Target="../media/image1089.png"/><Relationship Id="rId4" Type="http://schemas.openxmlformats.org/officeDocument/2006/relationships/customXml" Target="../ink/ink1081.xml"/><Relationship Id="rId9" Type="http://schemas.openxmlformats.org/officeDocument/2006/relationships/image" Target="../media/image1084.png"/><Relationship Id="rId14" Type="http://schemas.openxmlformats.org/officeDocument/2006/relationships/customXml" Target="../ink/ink1086.xml"/><Relationship Id="rId22" Type="http://schemas.openxmlformats.org/officeDocument/2006/relationships/customXml" Target="../ink/ink1090.xml"/><Relationship Id="rId27" Type="http://schemas.openxmlformats.org/officeDocument/2006/relationships/image" Target="../media/image10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5.png"/><Relationship Id="rId2" Type="http://schemas.openxmlformats.org/officeDocument/2006/relationships/image" Target="../media/image109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2.png"/><Relationship Id="rId21" Type="http://schemas.openxmlformats.org/officeDocument/2006/relationships/image" Target="../media/image1104.png"/><Relationship Id="rId42" Type="http://schemas.openxmlformats.org/officeDocument/2006/relationships/customXml" Target="../ink/ink1112.xml"/><Relationship Id="rId63" Type="http://schemas.openxmlformats.org/officeDocument/2006/relationships/image" Target="../media/image1125.png"/><Relationship Id="rId84" Type="http://schemas.openxmlformats.org/officeDocument/2006/relationships/customXml" Target="../ink/ink1133.xml"/><Relationship Id="rId138" Type="http://schemas.openxmlformats.org/officeDocument/2006/relationships/customXml" Target="../ink/ink1160.xml"/><Relationship Id="rId159" Type="http://schemas.openxmlformats.org/officeDocument/2006/relationships/image" Target="../media/image1173.png"/><Relationship Id="rId170" Type="http://schemas.openxmlformats.org/officeDocument/2006/relationships/customXml" Target="../ink/ink1176.xml"/><Relationship Id="rId191" Type="http://schemas.openxmlformats.org/officeDocument/2006/relationships/image" Target="../media/image1189.png"/><Relationship Id="rId205" Type="http://schemas.openxmlformats.org/officeDocument/2006/relationships/image" Target="../media/image1196.png"/><Relationship Id="rId226" Type="http://schemas.openxmlformats.org/officeDocument/2006/relationships/customXml" Target="../ink/ink1204.xml"/><Relationship Id="rId107" Type="http://schemas.openxmlformats.org/officeDocument/2006/relationships/image" Target="../media/image1147.png"/><Relationship Id="rId11" Type="http://schemas.openxmlformats.org/officeDocument/2006/relationships/image" Target="../media/image1099.png"/><Relationship Id="rId32" Type="http://schemas.openxmlformats.org/officeDocument/2006/relationships/customXml" Target="../ink/ink1107.xml"/><Relationship Id="rId53" Type="http://schemas.openxmlformats.org/officeDocument/2006/relationships/image" Target="../media/image1120.png"/><Relationship Id="rId74" Type="http://schemas.openxmlformats.org/officeDocument/2006/relationships/customXml" Target="../ink/ink1128.xml"/><Relationship Id="rId128" Type="http://schemas.openxmlformats.org/officeDocument/2006/relationships/customXml" Target="../ink/ink1155.xml"/><Relationship Id="rId149" Type="http://schemas.openxmlformats.org/officeDocument/2006/relationships/image" Target="../media/image1168.png"/><Relationship Id="rId5" Type="http://schemas.openxmlformats.org/officeDocument/2006/relationships/image" Target="../media/image1096.png"/><Relationship Id="rId95" Type="http://schemas.openxmlformats.org/officeDocument/2006/relationships/image" Target="../media/image1141.png"/><Relationship Id="rId160" Type="http://schemas.openxmlformats.org/officeDocument/2006/relationships/customXml" Target="../ink/ink1171.xml"/><Relationship Id="rId181" Type="http://schemas.openxmlformats.org/officeDocument/2006/relationships/image" Target="../media/image1184.png"/><Relationship Id="rId216" Type="http://schemas.openxmlformats.org/officeDocument/2006/relationships/customXml" Target="../ink/ink1199.xml"/><Relationship Id="rId237" Type="http://schemas.openxmlformats.org/officeDocument/2006/relationships/image" Target="../media/image1212.png"/><Relationship Id="rId22" Type="http://schemas.openxmlformats.org/officeDocument/2006/relationships/customXml" Target="../ink/ink1102.xml"/><Relationship Id="rId43" Type="http://schemas.openxmlformats.org/officeDocument/2006/relationships/image" Target="../media/image1115.png"/><Relationship Id="rId64" Type="http://schemas.openxmlformats.org/officeDocument/2006/relationships/customXml" Target="../ink/ink1123.xml"/><Relationship Id="rId118" Type="http://schemas.openxmlformats.org/officeDocument/2006/relationships/customXml" Target="../ink/ink1150.xml"/><Relationship Id="rId139" Type="http://schemas.openxmlformats.org/officeDocument/2006/relationships/image" Target="../media/image1163.png"/><Relationship Id="rId85" Type="http://schemas.openxmlformats.org/officeDocument/2006/relationships/image" Target="../media/image1136.png"/><Relationship Id="rId150" Type="http://schemas.openxmlformats.org/officeDocument/2006/relationships/customXml" Target="../ink/ink1166.xml"/><Relationship Id="rId171" Type="http://schemas.openxmlformats.org/officeDocument/2006/relationships/image" Target="../media/image1179.png"/><Relationship Id="rId192" Type="http://schemas.openxmlformats.org/officeDocument/2006/relationships/customXml" Target="../ink/ink1187.xml"/><Relationship Id="rId206" Type="http://schemas.openxmlformats.org/officeDocument/2006/relationships/customXml" Target="../ink/ink1194.xml"/><Relationship Id="rId227" Type="http://schemas.openxmlformats.org/officeDocument/2006/relationships/image" Target="../media/image1207.png"/><Relationship Id="rId12" Type="http://schemas.openxmlformats.org/officeDocument/2006/relationships/customXml" Target="../ink/ink1097.xml"/><Relationship Id="rId33" Type="http://schemas.openxmlformats.org/officeDocument/2006/relationships/image" Target="../media/image1110.png"/><Relationship Id="rId108" Type="http://schemas.openxmlformats.org/officeDocument/2006/relationships/customXml" Target="../ink/ink1145.xml"/><Relationship Id="rId129" Type="http://schemas.openxmlformats.org/officeDocument/2006/relationships/image" Target="../media/image1158.png"/><Relationship Id="rId54" Type="http://schemas.openxmlformats.org/officeDocument/2006/relationships/customXml" Target="../ink/ink1118.xml"/><Relationship Id="rId75" Type="http://schemas.openxmlformats.org/officeDocument/2006/relationships/image" Target="../media/image1131.png"/><Relationship Id="rId96" Type="http://schemas.openxmlformats.org/officeDocument/2006/relationships/customXml" Target="../ink/ink1139.xml"/><Relationship Id="rId140" Type="http://schemas.openxmlformats.org/officeDocument/2006/relationships/customXml" Target="../ink/ink1161.xml"/><Relationship Id="rId161" Type="http://schemas.openxmlformats.org/officeDocument/2006/relationships/image" Target="../media/image1174.png"/><Relationship Id="rId182" Type="http://schemas.openxmlformats.org/officeDocument/2006/relationships/customXml" Target="../ink/ink1182.xml"/><Relationship Id="rId217" Type="http://schemas.openxmlformats.org/officeDocument/2006/relationships/image" Target="../media/image1202.png"/><Relationship Id="rId6" Type="http://schemas.openxmlformats.org/officeDocument/2006/relationships/customXml" Target="../ink/ink1094.xml"/><Relationship Id="rId238" Type="http://schemas.openxmlformats.org/officeDocument/2006/relationships/customXml" Target="../ink/ink1210.xml"/><Relationship Id="rId23" Type="http://schemas.openxmlformats.org/officeDocument/2006/relationships/image" Target="../media/image1105.png"/><Relationship Id="rId119" Type="http://schemas.openxmlformats.org/officeDocument/2006/relationships/image" Target="../media/image1153.png"/><Relationship Id="rId44" Type="http://schemas.openxmlformats.org/officeDocument/2006/relationships/customXml" Target="../ink/ink1113.xml"/><Relationship Id="rId65" Type="http://schemas.openxmlformats.org/officeDocument/2006/relationships/image" Target="../media/image1126.png"/><Relationship Id="rId86" Type="http://schemas.openxmlformats.org/officeDocument/2006/relationships/customXml" Target="../ink/ink1134.xml"/><Relationship Id="rId130" Type="http://schemas.openxmlformats.org/officeDocument/2006/relationships/customXml" Target="../ink/ink1156.xml"/><Relationship Id="rId151" Type="http://schemas.openxmlformats.org/officeDocument/2006/relationships/image" Target="../media/image1169.png"/><Relationship Id="rId172" Type="http://schemas.openxmlformats.org/officeDocument/2006/relationships/customXml" Target="../ink/ink1177.xml"/><Relationship Id="rId193" Type="http://schemas.openxmlformats.org/officeDocument/2006/relationships/image" Target="../media/image1190.png"/><Relationship Id="rId207" Type="http://schemas.openxmlformats.org/officeDocument/2006/relationships/image" Target="../media/image1197.png"/><Relationship Id="rId228" Type="http://schemas.openxmlformats.org/officeDocument/2006/relationships/customXml" Target="../ink/ink1205.xml"/><Relationship Id="rId13" Type="http://schemas.openxmlformats.org/officeDocument/2006/relationships/image" Target="../media/image1100.png"/><Relationship Id="rId109" Type="http://schemas.openxmlformats.org/officeDocument/2006/relationships/image" Target="../media/image1148.png"/><Relationship Id="rId34" Type="http://schemas.openxmlformats.org/officeDocument/2006/relationships/customXml" Target="../ink/ink1108.xml"/><Relationship Id="rId55" Type="http://schemas.openxmlformats.org/officeDocument/2006/relationships/image" Target="../media/image1121.png"/><Relationship Id="rId76" Type="http://schemas.openxmlformats.org/officeDocument/2006/relationships/customXml" Target="../ink/ink1129.xml"/><Relationship Id="rId97" Type="http://schemas.openxmlformats.org/officeDocument/2006/relationships/image" Target="../media/image1142.png"/><Relationship Id="rId120" Type="http://schemas.openxmlformats.org/officeDocument/2006/relationships/customXml" Target="../ink/ink1151.xml"/><Relationship Id="rId141" Type="http://schemas.openxmlformats.org/officeDocument/2006/relationships/image" Target="../media/image1164.png"/><Relationship Id="rId7" Type="http://schemas.openxmlformats.org/officeDocument/2006/relationships/image" Target="../media/image1097.png"/><Relationship Id="rId162" Type="http://schemas.openxmlformats.org/officeDocument/2006/relationships/customXml" Target="../ink/ink1172.xml"/><Relationship Id="rId183" Type="http://schemas.openxmlformats.org/officeDocument/2006/relationships/image" Target="../media/image1185.png"/><Relationship Id="rId218" Type="http://schemas.openxmlformats.org/officeDocument/2006/relationships/customXml" Target="../ink/ink1200.xml"/><Relationship Id="rId239" Type="http://schemas.openxmlformats.org/officeDocument/2006/relationships/image" Target="../media/image1213.png"/><Relationship Id="rId24" Type="http://schemas.openxmlformats.org/officeDocument/2006/relationships/customXml" Target="../ink/ink1103.xml"/><Relationship Id="rId45" Type="http://schemas.openxmlformats.org/officeDocument/2006/relationships/image" Target="../media/image1116.png"/><Relationship Id="rId66" Type="http://schemas.openxmlformats.org/officeDocument/2006/relationships/customXml" Target="../ink/ink1124.xml"/><Relationship Id="rId87" Type="http://schemas.openxmlformats.org/officeDocument/2006/relationships/image" Target="../media/image1137.png"/><Relationship Id="rId110" Type="http://schemas.openxmlformats.org/officeDocument/2006/relationships/customXml" Target="../ink/ink1146.xml"/><Relationship Id="rId131" Type="http://schemas.openxmlformats.org/officeDocument/2006/relationships/image" Target="../media/image1159.png"/><Relationship Id="rId152" Type="http://schemas.openxmlformats.org/officeDocument/2006/relationships/customXml" Target="../ink/ink1167.xml"/><Relationship Id="rId173" Type="http://schemas.openxmlformats.org/officeDocument/2006/relationships/image" Target="../media/image1180.png"/><Relationship Id="rId194" Type="http://schemas.openxmlformats.org/officeDocument/2006/relationships/customXml" Target="../ink/ink1188.xml"/><Relationship Id="rId208" Type="http://schemas.openxmlformats.org/officeDocument/2006/relationships/customXml" Target="../ink/ink1195.xml"/><Relationship Id="rId229" Type="http://schemas.openxmlformats.org/officeDocument/2006/relationships/image" Target="../media/image1208.png"/><Relationship Id="rId240" Type="http://schemas.openxmlformats.org/officeDocument/2006/relationships/customXml" Target="../ink/ink1211.xml"/><Relationship Id="rId14" Type="http://schemas.openxmlformats.org/officeDocument/2006/relationships/customXml" Target="../ink/ink1098.xml"/><Relationship Id="rId35" Type="http://schemas.openxmlformats.org/officeDocument/2006/relationships/image" Target="../media/image1111.png"/><Relationship Id="rId56" Type="http://schemas.openxmlformats.org/officeDocument/2006/relationships/customXml" Target="../ink/ink1119.xml"/><Relationship Id="rId77" Type="http://schemas.openxmlformats.org/officeDocument/2006/relationships/image" Target="../media/image1132.png"/><Relationship Id="rId100" Type="http://schemas.openxmlformats.org/officeDocument/2006/relationships/customXml" Target="../ink/ink1141.xml"/><Relationship Id="rId8" Type="http://schemas.openxmlformats.org/officeDocument/2006/relationships/customXml" Target="../ink/ink1095.xml"/><Relationship Id="rId98" Type="http://schemas.openxmlformats.org/officeDocument/2006/relationships/customXml" Target="../ink/ink1140.xml"/><Relationship Id="rId121" Type="http://schemas.openxmlformats.org/officeDocument/2006/relationships/image" Target="../media/image1154.png"/><Relationship Id="rId142" Type="http://schemas.openxmlformats.org/officeDocument/2006/relationships/customXml" Target="../ink/ink1162.xml"/><Relationship Id="rId163" Type="http://schemas.openxmlformats.org/officeDocument/2006/relationships/image" Target="../media/image1175.png"/><Relationship Id="rId184" Type="http://schemas.openxmlformats.org/officeDocument/2006/relationships/customXml" Target="../ink/ink1183.xml"/><Relationship Id="rId219" Type="http://schemas.openxmlformats.org/officeDocument/2006/relationships/image" Target="../media/image1203.png"/><Relationship Id="rId230" Type="http://schemas.openxmlformats.org/officeDocument/2006/relationships/customXml" Target="../ink/ink1206.xml"/><Relationship Id="rId25" Type="http://schemas.openxmlformats.org/officeDocument/2006/relationships/image" Target="../media/image1106.png"/><Relationship Id="rId46" Type="http://schemas.openxmlformats.org/officeDocument/2006/relationships/customXml" Target="../ink/ink1114.xml"/><Relationship Id="rId67" Type="http://schemas.openxmlformats.org/officeDocument/2006/relationships/image" Target="../media/image1127.png"/><Relationship Id="rId88" Type="http://schemas.openxmlformats.org/officeDocument/2006/relationships/customXml" Target="../ink/ink1135.xml"/><Relationship Id="rId111" Type="http://schemas.openxmlformats.org/officeDocument/2006/relationships/image" Target="../media/image1149.png"/><Relationship Id="rId132" Type="http://schemas.openxmlformats.org/officeDocument/2006/relationships/customXml" Target="../ink/ink1157.xml"/><Relationship Id="rId153" Type="http://schemas.openxmlformats.org/officeDocument/2006/relationships/image" Target="../media/image1170.png"/><Relationship Id="rId174" Type="http://schemas.openxmlformats.org/officeDocument/2006/relationships/customXml" Target="../ink/ink1178.xml"/><Relationship Id="rId195" Type="http://schemas.openxmlformats.org/officeDocument/2006/relationships/image" Target="../media/image1191.png"/><Relationship Id="rId209" Type="http://schemas.openxmlformats.org/officeDocument/2006/relationships/image" Target="../media/image1198.png"/><Relationship Id="rId220" Type="http://schemas.openxmlformats.org/officeDocument/2006/relationships/customXml" Target="../ink/ink1201.xml"/><Relationship Id="rId241" Type="http://schemas.openxmlformats.org/officeDocument/2006/relationships/image" Target="../media/image1214.png"/><Relationship Id="rId15" Type="http://schemas.openxmlformats.org/officeDocument/2006/relationships/image" Target="../media/image1101.png"/><Relationship Id="rId36" Type="http://schemas.openxmlformats.org/officeDocument/2006/relationships/customXml" Target="../ink/ink1109.xml"/><Relationship Id="rId57" Type="http://schemas.openxmlformats.org/officeDocument/2006/relationships/image" Target="../media/image1122.png"/><Relationship Id="rId106" Type="http://schemas.openxmlformats.org/officeDocument/2006/relationships/customXml" Target="../ink/ink1144.xml"/><Relationship Id="rId127" Type="http://schemas.openxmlformats.org/officeDocument/2006/relationships/image" Target="../media/image1157.png"/><Relationship Id="rId10" Type="http://schemas.openxmlformats.org/officeDocument/2006/relationships/customXml" Target="../ink/ink1096.xml"/><Relationship Id="rId31" Type="http://schemas.openxmlformats.org/officeDocument/2006/relationships/image" Target="../media/image1109.png"/><Relationship Id="rId52" Type="http://schemas.openxmlformats.org/officeDocument/2006/relationships/customXml" Target="../ink/ink1117.xml"/><Relationship Id="rId73" Type="http://schemas.openxmlformats.org/officeDocument/2006/relationships/image" Target="../media/image1130.png"/><Relationship Id="rId78" Type="http://schemas.openxmlformats.org/officeDocument/2006/relationships/customXml" Target="../ink/ink1130.xml"/><Relationship Id="rId94" Type="http://schemas.openxmlformats.org/officeDocument/2006/relationships/customXml" Target="../ink/ink1138.xml"/><Relationship Id="rId99" Type="http://schemas.openxmlformats.org/officeDocument/2006/relationships/image" Target="../media/image1143.png"/><Relationship Id="rId101" Type="http://schemas.openxmlformats.org/officeDocument/2006/relationships/image" Target="../media/image1144.png"/><Relationship Id="rId122" Type="http://schemas.openxmlformats.org/officeDocument/2006/relationships/customXml" Target="../ink/ink1152.xml"/><Relationship Id="rId143" Type="http://schemas.openxmlformats.org/officeDocument/2006/relationships/image" Target="../media/image1165.png"/><Relationship Id="rId148" Type="http://schemas.openxmlformats.org/officeDocument/2006/relationships/customXml" Target="../ink/ink1165.xml"/><Relationship Id="rId164" Type="http://schemas.openxmlformats.org/officeDocument/2006/relationships/customXml" Target="../ink/ink1173.xml"/><Relationship Id="rId169" Type="http://schemas.openxmlformats.org/officeDocument/2006/relationships/image" Target="../media/image1178.png"/><Relationship Id="rId185" Type="http://schemas.openxmlformats.org/officeDocument/2006/relationships/image" Target="../media/image1186.png"/><Relationship Id="rId4" Type="http://schemas.openxmlformats.org/officeDocument/2006/relationships/customXml" Target="../ink/ink1093.xml"/><Relationship Id="rId9" Type="http://schemas.openxmlformats.org/officeDocument/2006/relationships/image" Target="../media/image1098.png"/><Relationship Id="rId180" Type="http://schemas.openxmlformats.org/officeDocument/2006/relationships/customXml" Target="../ink/ink1181.xml"/><Relationship Id="rId210" Type="http://schemas.openxmlformats.org/officeDocument/2006/relationships/customXml" Target="../ink/ink1196.xml"/><Relationship Id="rId215" Type="http://schemas.openxmlformats.org/officeDocument/2006/relationships/image" Target="../media/image1201.png"/><Relationship Id="rId236" Type="http://schemas.openxmlformats.org/officeDocument/2006/relationships/customXml" Target="../ink/ink1209.xml"/><Relationship Id="rId26" Type="http://schemas.openxmlformats.org/officeDocument/2006/relationships/customXml" Target="../ink/ink1104.xml"/><Relationship Id="rId231" Type="http://schemas.openxmlformats.org/officeDocument/2006/relationships/image" Target="../media/image1209.png"/><Relationship Id="rId47" Type="http://schemas.openxmlformats.org/officeDocument/2006/relationships/image" Target="../media/image1117.png"/><Relationship Id="rId68" Type="http://schemas.openxmlformats.org/officeDocument/2006/relationships/customXml" Target="../ink/ink1125.xml"/><Relationship Id="rId89" Type="http://schemas.openxmlformats.org/officeDocument/2006/relationships/image" Target="../media/image1138.png"/><Relationship Id="rId112" Type="http://schemas.openxmlformats.org/officeDocument/2006/relationships/customXml" Target="../ink/ink1147.xml"/><Relationship Id="rId133" Type="http://schemas.openxmlformats.org/officeDocument/2006/relationships/image" Target="../media/image1160.png"/><Relationship Id="rId154" Type="http://schemas.openxmlformats.org/officeDocument/2006/relationships/customXml" Target="../ink/ink1168.xml"/><Relationship Id="rId175" Type="http://schemas.openxmlformats.org/officeDocument/2006/relationships/image" Target="../media/image1181.png"/><Relationship Id="rId196" Type="http://schemas.openxmlformats.org/officeDocument/2006/relationships/customXml" Target="../ink/ink1189.xml"/><Relationship Id="rId200" Type="http://schemas.openxmlformats.org/officeDocument/2006/relationships/customXml" Target="../ink/ink1191.xml"/><Relationship Id="rId16" Type="http://schemas.openxmlformats.org/officeDocument/2006/relationships/customXml" Target="../ink/ink1099.xml"/><Relationship Id="rId221" Type="http://schemas.openxmlformats.org/officeDocument/2006/relationships/image" Target="../media/image1204.png"/><Relationship Id="rId242" Type="http://schemas.openxmlformats.org/officeDocument/2006/relationships/customXml" Target="../ink/ink1212.xml"/><Relationship Id="rId37" Type="http://schemas.openxmlformats.org/officeDocument/2006/relationships/image" Target="../media/image1112.png"/><Relationship Id="rId58" Type="http://schemas.openxmlformats.org/officeDocument/2006/relationships/customXml" Target="../ink/ink1120.xml"/><Relationship Id="rId79" Type="http://schemas.openxmlformats.org/officeDocument/2006/relationships/image" Target="../media/image1133.png"/><Relationship Id="rId102" Type="http://schemas.openxmlformats.org/officeDocument/2006/relationships/customXml" Target="../ink/ink1142.xml"/><Relationship Id="rId123" Type="http://schemas.openxmlformats.org/officeDocument/2006/relationships/image" Target="../media/image1155.png"/><Relationship Id="rId144" Type="http://schemas.openxmlformats.org/officeDocument/2006/relationships/customXml" Target="../ink/ink1163.xml"/><Relationship Id="rId90" Type="http://schemas.openxmlformats.org/officeDocument/2006/relationships/customXml" Target="../ink/ink1136.xml"/><Relationship Id="rId165" Type="http://schemas.openxmlformats.org/officeDocument/2006/relationships/image" Target="../media/image1176.png"/><Relationship Id="rId186" Type="http://schemas.openxmlformats.org/officeDocument/2006/relationships/customXml" Target="../ink/ink1184.xml"/><Relationship Id="rId211" Type="http://schemas.openxmlformats.org/officeDocument/2006/relationships/image" Target="../media/image1199.png"/><Relationship Id="rId232" Type="http://schemas.openxmlformats.org/officeDocument/2006/relationships/customXml" Target="../ink/ink1207.xml"/><Relationship Id="rId27" Type="http://schemas.openxmlformats.org/officeDocument/2006/relationships/image" Target="../media/image1107.png"/><Relationship Id="rId48" Type="http://schemas.openxmlformats.org/officeDocument/2006/relationships/customXml" Target="../ink/ink1115.xml"/><Relationship Id="rId69" Type="http://schemas.openxmlformats.org/officeDocument/2006/relationships/image" Target="../media/image1128.png"/><Relationship Id="rId113" Type="http://schemas.openxmlformats.org/officeDocument/2006/relationships/image" Target="../media/image1150.png"/><Relationship Id="rId134" Type="http://schemas.openxmlformats.org/officeDocument/2006/relationships/customXml" Target="../ink/ink1158.xml"/><Relationship Id="rId80" Type="http://schemas.openxmlformats.org/officeDocument/2006/relationships/customXml" Target="../ink/ink1131.xml"/><Relationship Id="rId155" Type="http://schemas.openxmlformats.org/officeDocument/2006/relationships/image" Target="../media/image1171.png"/><Relationship Id="rId176" Type="http://schemas.openxmlformats.org/officeDocument/2006/relationships/customXml" Target="../ink/ink1179.xml"/><Relationship Id="rId197" Type="http://schemas.openxmlformats.org/officeDocument/2006/relationships/image" Target="../media/image1192.png"/><Relationship Id="rId201" Type="http://schemas.openxmlformats.org/officeDocument/2006/relationships/image" Target="../media/image1194.png"/><Relationship Id="rId222" Type="http://schemas.openxmlformats.org/officeDocument/2006/relationships/customXml" Target="../ink/ink1202.xml"/><Relationship Id="rId243" Type="http://schemas.openxmlformats.org/officeDocument/2006/relationships/image" Target="../media/image1215.png"/><Relationship Id="rId17" Type="http://schemas.openxmlformats.org/officeDocument/2006/relationships/image" Target="../media/image1102.png"/><Relationship Id="rId38" Type="http://schemas.openxmlformats.org/officeDocument/2006/relationships/customXml" Target="../ink/ink1110.xml"/><Relationship Id="rId59" Type="http://schemas.openxmlformats.org/officeDocument/2006/relationships/image" Target="../media/image1123.png"/><Relationship Id="rId103" Type="http://schemas.openxmlformats.org/officeDocument/2006/relationships/image" Target="../media/image1145.png"/><Relationship Id="rId124" Type="http://schemas.openxmlformats.org/officeDocument/2006/relationships/customXml" Target="../ink/ink1153.xml"/><Relationship Id="rId70" Type="http://schemas.openxmlformats.org/officeDocument/2006/relationships/customXml" Target="../ink/ink1126.xml"/><Relationship Id="rId91" Type="http://schemas.openxmlformats.org/officeDocument/2006/relationships/image" Target="../media/image1139.png"/><Relationship Id="rId145" Type="http://schemas.openxmlformats.org/officeDocument/2006/relationships/image" Target="../media/image1166.png"/><Relationship Id="rId166" Type="http://schemas.openxmlformats.org/officeDocument/2006/relationships/customXml" Target="../ink/ink1174.xml"/><Relationship Id="rId187" Type="http://schemas.openxmlformats.org/officeDocument/2006/relationships/image" Target="../media/image118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197.xml"/><Relationship Id="rId233" Type="http://schemas.openxmlformats.org/officeDocument/2006/relationships/image" Target="../media/image1210.png"/><Relationship Id="rId28" Type="http://schemas.openxmlformats.org/officeDocument/2006/relationships/customXml" Target="../ink/ink1105.xml"/><Relationship Id="rId49" Type="http://schemas.openxmlformats.org/officeDocument/2006/relationships/image" Target="../media/image1118.png"/><Relationship Id="rId114" Type="http://schemas.openxmlformats.org/officeDocument/2006/relationships/customXml" Target="../ink/ink1148.xml"/><Relationship Id="rId60" Type="http://schemas.openxmlformats.org/officeDocument/2006/relationships/customXml" Target="../ink/ink1121.xml"/><Relationship Id="rId81" Type="http://schemas.openxmlformats.org/officeDocument/2006/relationships/image" Target="../media/image1134.png"/><Relationship Id="rId135" Type="http://schemas.openxmlformats.org/officeDocument/2006/relationships/image" Target="../media/image1161.png"/><Relationship Id="rId156" Type="http://schemas.openxmlformats.org/officeDocument/2006/relationships/customXml" Target="../ink/ink1169.xml"/><Relationship Id="rId177" Type="http://schemas.openxmlformats.org/officeDocument/2006/relationships/image" Target="../media/image1182.png"/><Relationship Id="rId198" Type="http://schemas.openxmlformats.org/officeDocument/2006/relationships/customXml" Target="../ink/ink1190.xml"/><Relationship Id="rId202" Type="http://schemas.openxmlformats.org/officeDocument/2006/relationships/customXml" Target="../ink/ink1192.xml"/><Relationship Id="rId223" Type="http://schemas.openxmlformats.org/officeDocument/2006/relationships/image" Target="../media/image1205.png"/><Relationship Id="rId18" Type="http://schemas.openxmlformats.org/officeDocument/2006/relationships/customXml" Target="../ink/ink1100.xml"/><Relationship Id="rId39" Type="http://schemas.openxmlformats.org/officeDocument/2006/relationships/image" Target="../media/image1113.png"/><Relationship Id="rId50" Type="http://schemas.openxmlformats.org/officeDocument/2006/relationships/customXml" Target="../ink/ink1116.xml"/><Relationship Id="rId104" Type="http://schemas.openxmlformats.org/officeDocument/2006/relationships/customXml" Target="../ink/ink1143.xml"/><Relationship Id="rId125" Type="http://schemas.openxmlformats.org/officeDocument/2006/relationships/image" Target="../media/image1156.png"/><Relationship Id="rId146" Type="http://schemas.openxmlformats.org/officeDocument/2006/relationships/customXml" Target="../ink/ink1164.xml"/><Relationship Id="rId167" Type="http://schemas.openxmlformats.org/officeDocument/2006/relationships/image" Target="../media/image1177.png"/><Relationship Id="rId188" Type="http://schemas.openxmlformats.org/officeDocument/2006/relationships/customXml" Target="../ink/ink1185.xml"/><Relationship Id="rId71" Type="http://schemas.openxmlformats.org/officeDocument/2006/relationships/image" Target="../media/image1129.png"/><Relationship Id="rId92" Type="http://schemas.openxmlformats.org/officeDocument/2006/relationships/customXml" Target="../ink/ink1137.xml"/><Relationship Id="rId213" Type="http://schemas.openxmlformats.org/officeDocument/2006/relationships/image" Target="../media/image1200.png"/><Relationship Id="rId234" Type="http://schemas.openxmlformats.org/officeDocument/2006/relationships/customXml" Target="../ink/ink1208.xml"/><Relationship Id="rId2" Type="http://schemas.openxmlformats.org/officeDocument/2006/relationships/image" Target="../media/image1094.png"/><Relationship Id="rId29" Type="http://schemas.openxmlformats.org/officeDocument/2006/relationships/image" Target="../media/image1108.png"/><Relationship Id="rId40" Type="http://schemas.openxmlformats.org/officeDocument/2006/relationships/customXml" Target="../ink/ink1111.xml"/><Relationship Id="rId115" Type="http://schemas.openxmlformats.org/officeDocument/2006/relationships/image" Target="../media/image1151.png"/><Relationship Id="rId136" Type="http://schemas.openxmlformats.org/officeDocument/2006/relationships/customXml" Target="../ink/ink1159.xml"/><Relationship Id="rId157" Type="http://schemas.openxmlformats.org/officeDocument/2006/relationships/image" Target="../media/image1172.png"/><Relationship Id="rId178" Type="http://schemas.openxmlformats.org/officeDocument/2006/relationships/customXml" Target="../ink/ink1180.xml"/><Relationship Id="rId61" Type="http://schemas.openxmlformats.org/officeDocument/2006/relationships/image" Target="../media/image1124.png"/><Relationship Id="rId82" Type="http://schemas.openxmlformats.org/officeDocument/2006/relationships/customXml" Target="../ink/ink1132.xml"/><Relationship Id="rId199" Type="http://schemas.openxmlformats.org/officeDocument/2006/relationships/image" Target="../media/image1193.png"/><Relationship Id="rId203" Type="http://schemas.openxmlformats.org/officeDocument/2006/relationships/image" Target="../media/image1195.png"/><Relationship Id="rId19" Type="http://schemas.openxmlformats.org/officeDocument/2006/relationships/image" Target="../media/image1103.png"/><Relationship Id="rId224" Type="http://schemas.openxmlformats.org/officeDocument/2006/relationships/customXml" Target="../ink/ink1203.xml"/><Relationship Id="rId30" Type="http://schemas.openxmlformats.org/officeDocument/2006/relationships/customXml" Target="../ink/ink1106.xml"/><Relationship Id="rId105" Type="http://schemas.openxmlformats.org/officeDocument/2006/relationships/image" Target="../media/image1146.png"/><Relationship Id="rId126" Type="http://schemas.openxmlformats.org/officeDocument/2006/relationships/customXml" Target="../ink/ink1154.xml"/><Relationship Id="rId147" Type="http://schemas.openxmlformats.org/officeDocument/2006/relationships/image" Target="../media/image1167.png"/><Relationship Id="rId168" Type="http://schemas.openxmlformats.org/officeDocument/2006/relationships/customXml" Target="../ink/ink1175.xml"/><Relationship Id="rId51" Type="http://schemas.openxmlformats.org/officeDocument/2006/relationships/image" Target="../media/image1119.png"/><Relationship Id="rId72" Type="http://schemas.openxmlformats.org/officeDocument/2006/relationships/customXml" Target="../ink/ink1127.xml"/><Relationship Id="rId93" Type="http://schemas.openxmlformats.org/officeDocument/2006/relationships/image" Target="../media/image1140.png"/><Relationship Id="rId189" Type="http://schemas.openxmlformats.org/officeDocument/2006/relationships/image" Target="../media/image1188.png"/><Relationship Id="rId3" Type="http://schemas.openxmlformats.org/officeDocument/2006/relationships/image" Target="../media/image1095.png"/><Relationship Id="rId214" Type="http://schemas.openxmlformats.org/officeDocument/2006/relationships/customXml" Target="../ink/ink1198.xml"/><Relationship Id="rId235" Type="http://schemas.openxmlformats.org/officeDocument/2006/relationships/image" Target="../media/image1211.png"/><Relationship Id="rId116" Type="http://schemas.openxmlformats.org/officeDocument/2006/relationships/customXml" Target="../ink/ink1149.xml"/><Relationship Id="rId137" Type="http://schemas.openxmlformats.org/officeDocument/2006/relationships/image" Target="../media/image1162.png"/><Relationship Id="rId158" Type="http://schemas.openxmlformats.org/officeDocument/2006/relationships/customXml" Target="../ink/ink1170.xml"/><Relationship Id="rId20" Type="http://schemas.openxmlformats.org/officeDocument/2006/relationships/customXml" Target="../ink/ink1101.xml"/><Relationship Id="rId41" Type="http://schemas.openxmlformats.org/officeDocument/2006/relationships/image" Target="../media/image1114.png"/><Relationship Id="rId62" Type="http://schemas.openxmlformats.org/officeDocument/2006/relationships/customXml" Target="../ink/ink1122.xml"/><Relationship Id="rId83" Type="http://schemas.openxmlformats.org/officeDocument/2006/relationships/image" Target="../media/image1135.png"/><Relationship Id="rId179" Type="http://schemas.openxmlformats.org/officeDocument/2006/relationships/image" Target="../media/image1183.png"/><Relationship Id="rId190" Type="http://schemas.openxmlformats.org/officeDocument/2006/relationships/customXml" Target="../ink/ink1186.xml"/><Relationship Id="rId204" Type="http://schemas.openxmlformats.org/officeDocument/2006/relationships/customXml" Target="../ink/ink1193.xml"/><Relationship Id="rId225" Type="http://schemas.openxmlformats.org/officeDocument/2006/relationships/image" Target="../media/image120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customXml" Target="../ink/ink15.xml"/><Relationship Id="rId42" Type="http://schemas.openxmlformats.org/officeDocument/2006/relationships/image" Target="../media/image33.png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46.png"/><Relationship Id="rId84" Type="http://schemas.openxmlformats.org/officeDocument/2006/relationships/image" Target="../media/image54.png"/><Relationship Id="rId16" Type="http://schemas.openxmlformats.org/officeDocument/2006/relationships/image" Target="../media/image2010.png"/><Relationship Id="rId11" Type="http://schemas.openxmlformats.org/officeDocument/2006/relationships/customXml" Target="../ink/ink10.xml"/><Relationship Id="rId32" Type="http://schemas.openxmlformats.org/officeDocument/2006/relationships/image" Target="../media/image28.png"/><Relationship Id="rId37" Type="http://schemas.openxmlformats.org/officeDocument/2006/relationships/customXml" Target="../ink/ink23.xml"/><Relationship Id="rId53" Type="http://schemas.openxmlformats.org/officeDocument/2006/relationships/customXml" Target="../ink/ink31.xml"/><Relationship Id="rId58" Type="http://schemas.openxmlformats.org/officeDocument/2006/relationships/image" Target="../media/image41.png"/><Relationship Id="rId74" Type="http://schemas.openxmlformats.org/officeDocument/2006/relationships/image" Target="../media/image49.png"/><Relationship Id="rId79" Type="http://schemas.openxmlformats.org/officeDocument/2006/relationships/customXml" Target="../ink/ink44.xml"/><Relationship Id="rId5" Type="http://schemas.openxmlformats.org/officeDocument/2006/relationships/customXml" Target="../ink/ink7.xml"/><Relationship Id="rId19" Type="http://schemas.openxmlformats.org/officeDocument/2006/relationships/customXml" Target="../ink/ink14.xml"/><Relationship Id="rId14" Type="http://schemas.openxmlformats.org/officeDocument/2006/relationships/image" Target="../media/image1910.png"/><Relationship Id="rId22" Type="http://schemas.openxmlformats.org/officeDocument/2006/relationships/image" Target="../media/image23.png"/><Relationship Id="rId27" Type="http://schemas.openxmlformats.org/officeDocument/2006/relationships/customXml" Target="../ink/ink18.xml"/><Relationship Id="rId30" Type="http://schemas.openxmlformats.org/officeDocument/2006/relationships/image" Target="../media/image27.png"/><Relationship Id="rId35" Type="http://schemas.openxmlformats.org/officeDocument/2006/relationships/customXml" Target="../ink/ink22.xml"/><Relationship Id="rId43" Type="http://schemas.openxmlformats.org/officeDocument/2006/relationships/customXml" Target="../ink/ink26.xml"/><Relationship Id="rId48" Type="http://schemas.openxmlformats.org/officeDocument/2006/relationships/image" Target="../media/image36.png"/><Relationship Id="rId56" Type="http://schemas.openxmlformats.org/officeDocument/2006/relationships/image" Target="../media/image40.png"/><Relationship Id="rId64" Type="http://schemas.openxmlformats.org/officeDocument/2006/relationships/image" Target="../media/image44.png"/><Relationship Id="rId69" Type="http://schemas.openxmlformats.org/officeDocument/2006/relationships/customXml" Target="../ink/ink39.xml"/><Relationship Id="rId77" Type="http://schemas.openxmlformats.org/officeDocument/2006/relationships/customXml" Target="../ink/ink43.xml"/><Relationship Id="rId8" Type="http://schemas.openxmlformats.org/officeDocument/2006/relationships/image" Target="../media/image1610.png"/><Relationship Id="rId51" Type="http://schemas.openxmlformats.org/officeDocument/2006/relationships/customXml" Target="../ink/ink30.xml"/><Relationship Id="rId72" Type="http://schemas.openxmlformats.org/officeDocument/2006/relationships/image" Target="../media/image48.png"/><Relationship Id="rId80" Type="http://schemas.openxmlformats.org/officeDocument/2006/relationships/image" Target="../media/image52.png"/><Relationship Id="rId85" Type="http://schemas.openxmlformats.org/officeDocument/2006/relationships/customXml" Target="../ink/ink47.xml"/><Relationship Id="rId3" Type="http://schemas.openxmlformats.org/officeDocument/2006/relationships/image" Target="../media/image19.png"/><Relationship Id="rId12" Type="http://schemas.openxmlformats.org/officeDocument/2006/relationships/image" Target="../media/image1810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31.png"/><Relationship Id="rId46" Type="http://schemas.openxmlformats.org/officeDocument/2006/relationships/image" Target="../media/image35.png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image" Target="../media/image22.png"/><Relationship Id="rId41" Type="http://schemas.openxmlformats.org/officeDocument/2006/relationships/customXml" Target="../ink/ink25.xml"/><Relationship Id="rId54" Type="http://schemas.openxmlformats.org/officeDocument/2006/relationships/image" Target="../media/image39.png"/><Relationship Id="rId62" Type="http://schemas.openxmlformats.org/officeDocument/2006/relationships/image" Target="../media/image43.png"/><Relationship Id="rId70" Type="http://schemas.openxmlformats.org/officeDocument/2006/relationships/image" Target="../media/image47.png"/><Relationship Id="rId75" Type="http://schemas.openxmlformats.org/officeDocument/2006/relationships/customXml" Target="../ink/ink42.xml"/><Relationship Id="rId83" Type="http://schemas.openxmlformats.org/officeDocument/2006/relationships/customXml" Target="../ink/ink46.xml"/><Relationship Id="rId88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0.png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" Type="http://schemas.openxmlformats.org/officeDocument/2006/relationships/image" Target="../media/image17.png"/><Relationship Id="rId31" Type="http://schemas.openxmlformats.org/officeDocument/2006/relationships/customXml" Target="../ink/ink20.xml"/><Relationship Id="rId44" Type="http://schemas.openxmlformats.org/officeDocument/2006/relationships/image" Target="../media/image34.png"/><Relationship Id="rId52" Type="http://schemas.openxmlformats.org/officeDocument/2006/relationships/image" Target="../media/image38.png"/><Relationship Id="rId60" Type="http://schemas.openxmlformats.org/officeDocument/2006/relationships/image" Target="../media/image42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78" Type="http://schemas.openxmlformats.org/officeDocument/2006/relationships/image" Target="../media/image51.png"/><Relationship Id="rId81" Type="http://schemas.openxmlformats.org/officeDocument/2006/relationships/customXml" Target="../ink/ink45.xml"/><Relationship Id="rId86" Type="http://schemas.openxmlformats.org/officeDocument/2006/relationships/image" Target="../media/image55.png"/><Relationship Id="rId4" Type="http://schemas.openxmlformats.org/officeDocument/2006/relationships/image" Target="../media/image20.png"/><Relationship Id="rId9" Type="http://schemas.openxmlformats.org/officeDocument/2006/relationships/customXml" Target="../ink/ink9.xml"/><Relationship Id="rId13" Type="http://schemas.openxmlformats.org/officeDocument/2006/relationships/customXml" Target="../ink/ink11.xml"/><Relationship Id="rId18" Type="http://schemas.openxmlformats.org/officeDocument/2006/relationships/image" Target="../media/image21.png"/><Relationship Id="rId39" Type="http://schemas.openxmlformats.org/officeDocument/2006/relationships/customXml" Target="../ink/ink24.xml"/><Relationship Id="rId34" Type="http://schemas.openxmlformats.org/officeDocument/2006/relationships/image" Target="../media/image29.png"/><Relationship Id="rId50" Type="http://schemas.openxmlformats.org/officeDocument/2006/relationships/image" Target="../media/image37.png"/><Relationship Id="rId55" Type="http://schemas.openxmlformats.org/officeDocument/2006/relationships/customXml" Target="../ink/ink32.xml"/><Relationship Id="rId76" Type="http://schemas.openxmlformats.org/officeDocument/2006/relationships/image" Target="../media/image50.png"/><Relationship Id="rId7" Type="http://schemas.openxmlformats.org/officeDocument/2006/relationships/customXml" Target="../ink/ink8.xml"/><Relationship Id="rId71" Type="http://schemas.openxmlformats.org/officeDocument/2006/relationships/customXml" Target="../ink/ink40.xml"/><Relationship Id="rId2" Type="http://schemas.openxmlformats.org/officeDocument/2006/relationships/image" Target="../media/image18.png"/><Relationship Id="rId29" Type="http://schemas.openxmlformats.org/officeDocument/2006/relationships/customXml" Target="../ink/ink19.xml"/><Relationship Id="rId24" Type="http://schemas.openxmlformats.org/officeDocument/2006/relationships/image" Target="../media/image24.png"/><Relationship Id="rId40" Type="http://schemas.openxmlformats.org/officeDocument/2006/relationships/image" Target="../media/image32.png"/><Relationship Id="rId45" Type="http://schemas.openxmlformats.org/officeDocument/2006/relationships/customXml" Target="../ink/ink27.xml"/><Relationship Id="rId66" Type="http://schemas.openxmlformats.org/officeDocument/2006/relationships/image" Target="../media/image45.png"/><Relationship Id="rId87" Type="http://schemas.openxmlformats.org/officeDocument/2006/relationships/customXml" Target="../ink/ink48.xml"/><Relationship Id="rId61" Type="http://schemas.openxmlformats.org/officeDocument/2006/relationships/customXml" Target="../ink/ink35.xml"/><Relationship Id="rId82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5.xml"/><Relationship Id="rId21" Type="http://schemas.openxmlformats.org/officeDocument/2006/relationships/customXml" Target="../ink/ink57.xml"/><Relationship Id="rId42" Type="http://schemas.openxmlformats.org/officeDocument/2006/relationships/image" Target="../media/image65.png"/><Relationship Id="rId63" Type="http://schemas.openxmlformats.org/officeDocument/2006/relationships/customXml" Target="../ink/ink78.xml"/><Relationship Id="rId84" Type="http://schemas.openxmlformats.org/officeDocument/2006/relationships/image" Target="../media/image86.png"/><Relationship Id="rId138" Type="http://schemas.openxmlformats.org/officeDocument/2006/relationships/image" Target="../media/image113.png"/><Relationship Id="rId159" Type="http://schemas.openxmlformats.org/officeDocument/2006/relationships/customXml" Target="../ink/ink126.xml"/><Relationship Id="rId170" Type="http://schemas.openxmlformats.org/officeDocument/2006/relationships/image" Target="../media/image129.png"/><Relationship Id="rId191" Type="http://schemas.openxmlformats.org/officeDocument/2006/relationships/customXml" Target="../ink/ink142.xml"/><Relationship Id="rId205" Type="http://schemas.openxmlformats.org/officeDocument/2006/relationships/customXml" Target="../ink/ink149.xml"/><Relationship Id="rId226" Type="http://schemas.openxmlformats.org/officeDocument/2006/relationships/image" Target="../media/image157.png"/><Relationship Id="rId247" Type="http://schemas.openxmlformats.org/officeDocument/2006/relationships/customXml" Target="../ink/ink170.xml"/><Relationship Id="rId107" Type="http://schemas.openxmlformats.org/officeDocument/2006/relationships/customXml" Target="../ink/ink100.xml"/><Relationship Id="rId11" Type="http://schemas.openxmlformats.org/officeDocument/2006/relationships/customXml" Target="../ink/ink52.xml"/><Relationship Id="rId32" Type="http://schemas.openxmlformats.org/officeDocument/2006/relationships/image" Target="../media/image60.png"/><Relationship Id="rId53" Type="http://schemas.openxmlformats.org/officeDocument/2006/relationships/customXml" Target="../ink/ink73.xml"/><Relationship Id="rId74" Type="http://schemas.openxmlformats.org/officeDocument/2006/relationships/image" Target="../media/image81.png"/><Relationship Id="rId128" Type="http://schemas.openxmlformats.org/officeDocument/2006/relationships/image" Target="../media/image108.png"/><Relationship Id="rId149" Type="http://schemas.openxmlformats.org/officeDocument/2006/relationships/customXml" Target="../ink/ink121.xml"/><Relationship Id="rId5" Type="http://schemas.openxmlformats.org/officeDocument/2006/relationships/customXml" Target="../ink/ink49.xml"/><Relationship Id="rId95" Type="http://schemas.openxmlformats.org/officeDocument/2006/relationships/customXml" Target="../ink/ink94.xml"/><Relationship Id="rId160" Type="http://schemas.openxmlformats.org/officeDocument/2006/relationships/image" Target="../media/image124.png"/><Relationship Id="rId181" Type="http://schemas.openxmlformats.org/officeDocument/2006/relationships/customXml" Target="../ink/ink137.xml"/><Relationship Id="rId216" Type="http://schemas.openxmlformats.org/officeDocument/2006/relationships/image" Target="../media/image152.png"/><Relationship Id="rId237" Type="http://schemas.openxmlformats.org/officeDocument/2006/relationships/customXml" Target="../ink/ink165.xml"/><Relationship Id="rId22" Type="http://schemas.openxmlformats.org/officeDocument/2006/relationships/image" Target="../media/image23.png"/><Relationship Id="rId43" Type="http://schemas.openxmlformats.org/officeDocument/2006/relationships/customXml" Target="../ink/ink68.xml"/><Relationship Id="rId64" Type="http://schemas.openxmlformats.org/officeDocument/2006/relationships/image" Target="../media/image76.png"/><Relationship Id="rId118" Type="http://schemas.openxmlformats.org/officeDocument/2006/relationships/image" Target="../media/image103.png"/><Relationship Id="rId139" Type="http://schemas.openxmlformats.org/officeDocument/2006/relationships/customXml" Target="../ink/ink116.xml"/><Relationship Id="rId85" Type="http://schemas.openxmlformats.org/officeDocument/2006/relationships/customXml" Target="../ink/ink89.xml"/><Relationship Id="rId150" Type="http://schemas.openxmlformats.org/officeDocument/2006/relationships/image" Target="../media/image119.png"/><Relationship Id="rId171" Type="http://schemas.openxmlformats.org/officeDocument/2006/relationships/customXml" Target="../ink/ink132.xml"/><Relationship Id="rId192" Type="http://schemas.openxmlformats.org/officeDocument/2006/relationships/image" Target="../media/image140.png"/><Relationship Id="rId206" Type="http://schemas.openxmlformats.org/officeDocument/2006/relationships/image" Target="../media/image147.png"/><Relationship Id="rId227" Type="http://schemas.openxmlformats.org/officeDocument/2006/relationships/customXml" Target="../ink/ink160.xml"/><Relationship Id="rId248" Type="http://schemas.openxmlformats.org/officeDocument/2006/relationships/image" Target="../media/image168.png"/><Relationship Id="rId12" Type="http://schemas.openxmlformats.org/officeDocument/2006/relationships/image" Target="../media/image1810.png"/><Relationship Id="rId33" Type="http://schemas.openxmlformats.org/officeDocument/2006/relationships/customXml" Target="../ink/ink63.xml"/><Relationship Id="rId108" Type="http://schemas.openxmlformats.org/officeDocument/2006/relationships/image" Target="../media/image98.png"/><Relationship Id="rId129" Type="http://schemas.openxmlformats.org/officeDocument/2006/relationships/customXml" Target="../ink/ink111.xml"/><Relationship Id="rId54" Type="http://schemas.openxmlformats.org/officeDocument/2006/relationships/image" Target="../media/image71.png"/><Relationship Id="rId75" Type="http://schemas.openxmlformats.org/officeDocument/2006/relationships/customXml" Target="../ink/ink84.xml"/><Relationship Id="rId96" Type="http://schemas.openxmlformats.org/officeDocument/2006/relationships/image" Target="../media/image92.png"/><Relationship Id="rId140" Type="http://schemas.openxmlformats.org/officeDocument/2006/relationships/image" Target="../media/image114.png"/><Relationship Id="rId161" Type="http://schemas.openxmlformats.org/officeDocument/2006/relationships/customXml" Target="../ink/ink127.xml"/><Relationship Id="rId182" Type="http://schemas.openxmlformats.org/officeDocument/2006/relationships/image" Target="../media/image135.png"/><Relationship Id="rId217" Type="http://schemas.openxmlformats.org/officeDocument/2006/relationships/customXml" Target="../ink/ink155.xml"/><Relationship Id="rId6" Type="http://schemas.openxmlformats.org/officeDocument/2006/relationships/image" Target="../media/image1510.png"/><Relationship Id="rId238" Type="http://schemas.openxmlformats.org/officeDocument/2006/relationships/image" Target="../media/image163.png"/><Relationship Id="rId23" Type="http://schemas.openxmlformats.org/officeDocument/2006/relationships/customXml" Target="../ink/ink58.xml"/><Relationship Id="rId119" Type="http://schemas.openxmlformats.org/officeDocument/2006/relationships/customXml" Target="../ink/ink106.xml"/><Relationship Id="rId44" Type="http://schemas.openxmlformats.org/officeDocument/2006/relationships/image" Target="../media/image66.png"/><Relationship Id="rId65" Type="http://schemas.openxmlformats.org/officeDocument/2006/relationships/customXml" Target="../ink/ink79.xml"/><Relationship Id="rId86" Type="http://schemas.openxmlformats.org/officeDocument/2006/relationships/image" Target="../media/image87.png"/><Relationship Id="rId130" Type="http://schemas.openxmlformats.org/officeDocument/2006/relationships/image" Target="../media/image109.png"/><Relationship Id="rId151" Type="http://schemas.openxmlformats.org/officeDocument/2006/relationships/customXml" Target="../ink/ink122.xml"/><Relationship Id="rId172" Type="http://schemas.openxmlformats.org/officeDocument/2006/relationships/image" Target="../media/image130.png"/><Relationship Id="rId193" Type="http://schemas.openxmlformats.org/officeDocument/2006/relationships/customXml" Target="../ink/ink143.xml"/><Relationship Id="rId207" Type="http://schemas.openxmlformats.org/officeDocument/2006/relationships/customXml" Target="../ink/ink150.xml"/><Relationship Id="rId228" Type="http://schemas.openxmlformats.org/officeDocument/2006/relationships/image" Target="../media/image158.png"/><Relationship Id="rId249" Type="http://schemas.openxmlformats.org/officeDocument/2006/relationships/customXml" Target="../ink/ink171.xml"/><Relationship Id="rId13" Type="http://schemas.openxmlformats.org/officeDocument/2006/relationships/customXml" Target="../ink/ink53.xml"/><Relationship Id="rId109" Type="http://schemas.openxmlformats.org/officeDocument/2006/relationships/customXml" Target="../ink/ink101.xml"/><Relationship Id="rId34" Type="http://schemas.openxmlformats.org/officeDocument/2006/relationships/image" Target="../media/image61.png"/><Relationship Id="rId55" Type="http://schemas.openxmlformats.org/officeDocument/2006/relationships/customXml" Target="../ink/ink74.xml"/><Relationship Id="rId76" Type="http://schemas.openxmlformats.org/officeDocument/2006/relationships/image" Target="../media/image82.png"/><Relationship Id="rId97" Type="http://schemas.openxmlformats.org/officeDocument/2006/relationships/customXml" Target="../ink/ink95.xml"/><Relationship Id="rId120" Type="http://schemas.openxmlformats.org/officeDocument/2006/relationships/image" Target="../media/image104.png"/><Relationship Id="rId141" Type="http://schemas.openxmlformats.org/officeDocument/2006/relationships/customXml" Target="../ink/ink117.xml"/><Relationship Id="rId7" Type="http://schemas.openxmlformats.org/officeDocument/2006/relationships/customXml" Target="../ink/ink50.xml"/><Relationship Id="rId162" Type="http://schemas.openxmlformats.org/officeDocument/2006/relationships/image" Target="../media/image125.png"/><Relationship Id="rId183" Type="http://schemas.openxmlformats.org/officeDocument/2006/relationships/customXml" Target="../ink/ink138.xml"/><Relationship Id="rId218" Type="http://schemas.openxmlformats.org/officeDocument/2006/relationships/image" Target="../media/image153.png"/><Relationship Id="rId239" Type="http://schemas.openxmlformats.org/officeDocument/2006/relationships/customXml" Target="../ink/ink166.xml"/><Relationship Id="rId250" Type="http://schemas.openxmlformats.org/officeDocument/2006/relationships/image" Target="../media/image169.png"/><Relationship Id="rId24" Type="http://schemas.openxmlformats.org/officeDocument/2006/relationships/image" Target="../media/image56.png"/><Relationship Id="rId45" Type="http://schemas.openxmlformats.org/officeDocument/2006/relationships/customXml" Target="../ink/ink69.xml"/><Relationship Id="rId66" Type="http://schemas.openxmlformats.org/officeDocument/2006/relationships/image" Target="../media/image77.png"/><Relationship Id="rId87" Type="http://schemas.openxmlformats.org/officeDocument/2006/relationships/customXml" Target="../ink/ink90.xml"/><Relationship Id="rId110" Type="http://schemas.openxmlformats.org/officeDocument/2006/relationships/image" Target="../media/image99.png"/><Relationship Id="rId131" Type="http://schemas.openxmlformats.org/officeDocument/2006/relationships/customXml" Target="../ink/ink112.xml"/><Relationship Id="rId152" Type="http://schemas.openxmlformats.org/officeDocument/2006/relationships/image" Target="../media/image120.png"/><Relationship Id="rId173" Type="http://schemas.openxmlformats.org/officeDocument/2006/relationships/customXml" Target="../ink/ink133.xml"/><Relationship Id="rId194" Type="http://schemas.openxmlformats.org/officeDocument/2006/relationships/image" Target="../media/image141.png"/><Relationship Id="rId208" Type="http://schemas.openxmlformats.org/officeDocument/2006/relationships/image" Target="../media/image148.png"/><Relationship Id="rId229" Type="http://schemas.openxmlformats.org/officeDocument/2006/relationships/customXml" Target="../ink/ink161.xml"/><Relationship Id="rId240" Type="http://schemas.openxmlformats.org/officeDocument/2006/relationships/image" Target="../media/image164.png"/><Relationship Id="rId14" Type="http://schemas.openxmlformats.org/officeDocument/2006/relationships/image" Target="../media/image1910.png"/><Relationship Id="rId35" Type="http://schemas.openxmlformats.org/officeDocument/2006/relationships/customXml" Target="../ink/ink64.xml"/><Relationship Id="rId56" Type="http://schemas.openxmlformats.org/officeDocument/2006/relationships/image" Target="../media/image72.png"/><Relationship Id="rId77" Type="http://schemas.openxmlformats.org/officeDocument/2006/relationships/customXml" Target="../ink/ink85.xml"/><Relationship Id="rId100" Type="http://schemas.openxmlformats.org/officeDocument/2006/relationships/image" Target="../media/image94.png"/><Relationship Id="rId8" Type="http://schemas.openxmlformats.org/officeDocument/2006/relationships/image" Target="../media/image1610.png"/><Relationship Id="rId98" Type="http://schemas.openxmlformats.org/officeDocument/2006/relationships/image" Target="../media/image93.png"/><Relationship Id="rId121" Type="http://schemas.openxmlformats.org/officeDocument/2006/relationships/customXml" Target="../ink/ink107.xml"/><Relationship Id="rId142" Type="http://schemas.openxmlformats.org/officeDocument/2006/relationships/image" Target="../media/image115.png"/><Relationship Id="rId163" Type="http://schemas.openxmlformats.org/officeDocument/2006/relationships/customXml" Target="../ink/ink128.xml"/><Relationship Id="rId184" Type="http://schemas.openxmlformats.org/officeDocument/2006/relationships/image" Target="../media/image136.png"/><Relationship Id="rId219" Type="http://schemas.openxmlformats.org/officeDocument/2006/relationships/customXml" Target="../ink/ink156.xml"/><Relationship Id="rId230" Type="http://schemas.openxmlformats.org/officeDocument/2006/relationships/image" Target="../media/image159.png"/><Relationship Id="rId251" Type="http://schemas.openxmlformats.org/officeDocument/2006/relationships/customXml" Target="../ink/ink172.xml"/><Relationship Id="rId25" Type="http://schemas.openxmlformats.org/officeDocument/2006/relationships/customXml" Target="../ink/ink59.xml"/><Relationship Id="rId46" Type="http://schemas.openxmlformats.org/officeDocument/2006/relationships/image" Target="../media/image67.png"/><Relationship Id="rId67" Type="http://schemas.openxmlformats.org/officeDocument/2006/relationships/customXml" Target="../ink/ink80.xml"/><Relationship Id="rId88" Type="http://schemas.openxmlformats.org/officeDocument/2006/relationships/image" Target="../media/image88.png"/><Relationship Id="rId111" Type="http://schemas.openxmlformats.org/officeDocument/2006/relationships/customXml" Target="../ink/ink102.xml"/><Relationship Id="rId132" Type="http://schemas.openxmlformats.org/officeDocument/2006/relationships/image" Target="../media/image110.png"/><Relationship Id="rId153" Type="http://schemas.openxmlformats.org/officeDocument/2006/relationships/customXml" Target="../ink/ink123.xml"/><Relationship Id="rId174" Type="http://schemas.openxmlformats.org/officeDocument/2006/relationships/image" Target="../media/image131.png"/><Relationship Id="rId195" Type="http://schemas.openxmlformats.org/officeDocument/2006/relationships/customXml" Target="../ink/ink144.xml"/><Relationship Id="rId209" Type="http://schemas.openxmlformats.org/officeDocument/2006/relationships/customXml" Target="../ink/ink151.xml"/><Relationship Id="rId220" Type="http://schemas.openxmlformats.org/officeDocument/2006/relationships/image" Target="../media/image154.png"/><Relationship Id="rId241" Type="http://schemas.openxmlformats.org/officeDocument/2006/relationships/customXml" Target="../ink/ink167.xml"/><Relationship Id="rId15" Type="http://schemas.openxmlformats.org/officeDocument/2006/relationships/customXml" Target="../ink/ink54.xml"/><Relationship Id="rId36" Type="http://schemas.openxmlformats.org/officeDocument/2006/relationships/image" Target="../media/image62.png"/><Relationship Id="rId57" Type="http://schemas.openxmlformats.org/officeDocument/2006/relationships/customXml" Target="../ink/ink75.xml"/><Relationship Id="rId78" Type="http://schemas.openxmlformats.org/officeDocument/2006/relationships/image" Target="../media/image83.png"/><Relationship Id="rId99" Type="http://schemas.openxmlformats.org/officeDocument/2006/relationships/customXml" Target="../ink/ink96.xml"/><Relationship Id="rId101" Type="http://schemas.openxmlformats.org/officeDocument/2006/relationships/customXml" Target="../ink/ink97.xml"/><Relationship Id="rId122" Type="http://schemas.openxmlformats.org/officeDocument/2006/relationships/image" Target="../media/image105.png"/><Relationship Id="rId143" Type="http://schemas.openxmlformats.org/officeDocument/2006/relationships/customXml" Target="../ink/ink118.xml"/><Relationship Id="rId164" Type="http://schemas.openxmlformats.org/officeDocument/2006/relationships/image" Target="../media/image126.png"/><Relationship Id="rId185" Type="http://schemas.openxmlformats.org/officeDocument/2006/relationships/customXml" Target="../ink/ink139.xml"/><Relationship Id="rId9" Type="http://schemas.openxmlformats.org/officeDocument/2006/relationships/customXml" Target="../ink/ink51.xml"/><Relationship Id="rId210" Type="http://schemas.openxmlformats.org/officeDocument/2006/relationships/image" Target="../media/image149.png"/><Relationship Id="rId26" Type="http://schemas.openxmlformats.org/officeDocument/2006/relationships/image" Target="../media/image57.png"/><Relationship Id="rId231" Type="http://schemas.openxmlformats.org/officeDocument/2006/relationships/customXml" Target="../ink/ink162.xml"/><Relationship Id="rId252" Type="http://schemas.openxmlformats.org/officeDocument/2006/relationships/image" Target="../media/image170.png"/><Relationship Id="rId47" Type="http://schemas.openxmlformats.org/officeDocument/2006/relationships/customXml" Target="../ink/ink70.xml"/><Relationship Id="rId68" Type="http://schemas.openxmlformats.org/officeDocument/2006/relationships/image" Target="../media/image78.png"/><Relationship Id="rId89" Type="http://schemas.openxmlformats.org/officeDocument/2006/relationships/customXml" Target="../ink/ink91.xml"/><Relationship Id="rId112" Type="http://schemas.openxmlformats.org/officeDocument/2006/relationships/image" Target="../media/image100.png"/><Relationship Id="rId133" Type="http://schemas.openxmlformats.org/officeDocument/2006/relationships/customXml" Target="../ink/ink113.xml"/><Relationship Id="rId154" Type="http://schemas.openxmlformats.org/officeDocument/2006/relationships/image" Target="../media/image121.png"/><Relationship Id="rId175" Type="http://schemas.openxmlformats.org/officeDocument/2006/relationships/customXml" Target="../ink/ink134.xml"/><Relationship Id="rId196" Type="http://schemas.openxmlformats.org/officeDocument/2006/relationships/image" Target="../media/image142.png"/><Relationship Id="rId200" Type="http://schemas.openxmlformats.org/officeDocument/2006/relationships/image" Target="../media/image144.png"/><Relationship Id="rId16" Type="http://schemas.openxmlformats.org/officeDocument/2006/relationships/image" Target="../media/image2010.png"/><Relationship Id="rId221" Type="http://schemas.openxmlformats.org/officeDocument/2006/relationships/customXml" Target="../ink/ink157.xml"/><Relationship Id="rId242" Type="http://schemas.openxmlformats.org/officeDocument/2006/relationships/image" Target="../media/image165.png"/><Relationship Id="rId37" Type="http://schemas.openxmlformats.org/officeDocument/2006/relationships/customXml" Target="../ink/ink65.xml"/><Relationship Id="rId58" Type="http://schemas.openxmlformats.org/officeDocument/2006/relationships/image" Target="../media/image73.png"/><Relationship Id="rId79" Type="http://schemas.openxmlformats.org/officeDocument/2006/relationships/customXml" Target="../ink/ink86.xml"/><Relationship Id="rId102" Type="http://schemas.openxmlformats.org/officeDocument/2006/relationships/image" Target="../media/image95.png"/><Relationship Id="rId123" Type="http://schemas.openxmlformats.org/officeDocument/2006/relationships/customXml" Target="../ink/ink108.xml"/><Relationship Id="rId144" Type="http://schemas.openxmlformats.org/officeDocument/2006/relationships/image" Target="../media/image116.png"/><Relationship Id="rId90" Type="http://schemas.openxmlformats.org/officeDocument/2006/relationships/image" Target="../media/image89.png"/><Relationship Id="rId165" Type="http://schemas.openxmlformats.org/officeDocument/2006/relationships/customXml" Target="../ink/ink129.xml"/><Relationship Id="rId186" Type="http://schemas.openxmlformats.org/officeDocument/2006/relationships/image" Target="../media/image137.png"/><Relationship Id="rId211" Type="http://schemas.openxmlformats.org/officeDocument/2006/relationships/customXml" Target="../ink/ink152.xml"/><Relationship Id="rId232" Type="http://schemas.openxmlformats.org/officeDocument/2006/relationships/image" Target="../media/image160.png"/><Relationship Id="rId253" Type="http://schemas.openxmlformats.org/officeDocument/2006/relationships/customXml" Target="../ink/ink173.xml"/><Relationship Id="rId27" Type="http://schemas.openxmlformats.org/officeDocument/2006/relationships/customXml" Target="../ink/ink60.xml"/><Relationship Id="rId48" Type="http://schemas.openxmlformats.org/officeDocument/2006/relationships/image" Target="../media/image68.png"/><Relationship Id="rId69" Type="http://schemas.openxmlformats.org/officeDocument/2006/relationships/customXml" Target="../ink/ink81.xml"/><Relationship Id="rId113" Type="http://schemas.openxmlformats.org/officeDocument/2006/relationships/customXml" Target="../ink/ink103.xml"/><Relationship Id="rId134" Type="http://schemas.openxmlformats.org/officeDocument/2006/relationships/image" Target="../media/image111.png"/><Relationship Id="rId80" Type="http://schemas.openxmlformats.org/officeDocument/2006/relationships/image" Target="../media/image84.png"/><Relationship Id="rId155" Type="http://schemas.openxmlformats.org/officeDocument/2006/relationships/customXml" Target="../ink/ink124.xml"/><Relationship Id="rId176" Type="http://schemas.openxmlformats.org/officeDocument/2006/relationships/image" Target="../media/image132.png"/><Relationship Id="rId197" Type="http://schemas.openxmlformats.org/officeDocument/2006/relationships/customXml" Target="../ink/ink145.xml"/><Relationship Id="rId201" Type="http://schemas.openxmlformats.org/officeDocument/2006/relationships/customXml" Target="../ink/ink147.xml"/><Relationship Id="rId222" Type="http://schemas.openxmlformats.org/officeDocument/2006/relationships/image" Target="../media/image155.png"/><Relationship Id="rId243" Type="http://schemas.openxmlformats.org/officeDocument/2006/relationships/customXml" Target="../ink/ink168.xml"/><Relationship Id="rId17" Type="http://schemas.openxmlformats.org/officeDocument/2006/relationships/customXml" Target="../ink/ink55.xml"/><Relationship Id="rId38" Type="http://schemas.openxmlformats.org/officeDocument/2006/relationships/image" Target="../media/image63.png"/><Relationship Id="rId59" Type="http://schemas.openxmlformats.org/officeDocument/2006/relationships/customXml" Target="../ink/ink76.xml"/><Relationship Id="rId103" Type="http://schemas.openxmlformats.org/officeDocument/2006/relationships/customXml" Target="../ink/ink98.xml"/><Relationship Id="rId124" Type="http://schemas.openxmlformats.org/officeDocument/2006/relationships/image" Target="../media/image106.png"/><Relationship Id="rId70" Type="http://schemas.openxmlformats.org/officeDocument/2006/relationships/image" Target="../media/image79.png"/><Relationship Id="rId91" Type="http://schemas.openxmlformats.org/officeDocument/2006/relationships/customXml" Target="../ink/ink92.xml"/><Relationship Id="rId145" Type="http://schemas.openxmlformats.org/officeDocument/2006/relationships/customXml" Target="../ink/ink119.xml"/><Relationship Id="rId166" Type="http://schemas.openxmlformats.org/officeDocument/2006/relationships/image" Target="../media/image127.png"/><Relationship Id="rId187" Type="http://schemas.openxmlformats.org/officeDocument/2006/relationships/customXml" Target="../ink/ink14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0.png"/><Relationship Id="rId233" Type="http://schemas.openxmlformats.org/officeDocument/2006/relationships/customXml" Target="../ink/ink163.xml"/><Relationship Id="rId254" Type="http://schemas.openxmlformats.org/officeDocument/2006/relationships/image" Target="../media/image171.png"/><Relationship Id="rId28" Type="http://schemas.openxmlformats.org/officeDocument/2006/relationships/image" Target="../media/image58.png"/><Relationship Id="rId49" Type="http://schemas.openxmlformats.org/officeDocument/2006/relationships/customXml" Target="../ink/ink71.xml"/><Relationship Id="rId114" Type="http://schemas.openxmlformats.org/officeDocument/2006/relationships/image" Target="../media/image101.png"/><Relationship Id="rId60" Type="http://schemas.openxmlformats.org/officeDocument/2006/relationships/image" Target="../media/image74.png"/><Relationship Id="rId81" Type="http://schemas.openxmlformats.org/officeDocument/2006/relationships/customXml" Target="../ink/ink87.xml"/><Relationship Id="rId135" Type="http://schemas.openxmlformats.org/officeDocument/2006/relationships/customXml" Target="../ink/ink114.xml"/><Relationship Id="rId156" Type="http://schemas.openxmlformats.org/officeDocument/2006/relationships/image" Target="../media/image122.png"/><Relationship Id="rId177" Type="http://schemas.openxmlformats.org/officeDocument/2006/relationships/customXml" Target="../ink/ink135.xml"/><Relationship Id="rId198" Type="http://schemas.openxmlformats.org/officeDocument/2006/relationships/image" Target="../media/image143.png"/><Relationship Id="rId202" Type="http://schemas.openxmlformats.org/officeDocument/2006/relationships/image" Target="../media/image145.png"/><Relationship Id="rId223" Type="http://schemas.openxmlformats.org/officeDocument/2006/relationships/customXml" Target="../ink/ink158.xml"/><Relationship Id="rId244" Type="http://schemas.openxmlformats.org/officeDocument/2006/relationships/image" Target="../media/image166.png"/><Relationship Id="rId18" Type="http://schemas.openxmlformats.org/officeDocument/2006/relationships/image" Target="../media/image21.png"/><Relationship Id="rId39" Type="http://schemas.openxmlformats.org/officeDocument/2006/relationships/customXml" Target="../ink/ink66.xml"/><Relationship Id="rId50" Type="http://schemas.openxmlformats.org/officeDocument/2006/relationships/image" Target="../media/image69.png"/><Relationship Id="rId104" Type="http://schemas.openxmlformats.org/officeDocument/2006/relationships/image" Target="../media/image96.png"/><Relationship Id="rId125" Type="http://schemas.openxmlformats.org/officeDocument/2006/relationships/customXml" Target="../ink/ink109.xml"/><Relationship Id="rId146" Type="http://schemas.openxmlformats.org/officeDocument/2006/relationships/image" Target="../media/image117.png"/><Relationship Id="rId167" Type="http://schemas.openxmlformats.org/officeDocument/2006/relationships/customXml" Target="../ink/ink130.xml"/><Relationship Id="rId188" Type="http://schemas.openxmlformats.org/officeDocument/2006/relationships/image" Target="../media/image138.png"/><Relationship Id="rId71" Type="http://schemas.openxmlformats.org/officeDocument/2006/relationships/customXml" Target="../ink/ink82.xml"/><Relationship Id="rId92" Type="http://schemas.openxmlformats.org/officeDocument/2006/relationships/image" Target="../media/image90.png"/><Relationship Id="rId213" Type="http://schemas.openxmlformats.org/officeDocument/2006/relationships/customXml" Target="../ink/ink153.xml"/><Relationship Id="rId234" Type="http://schemas.openxmlformats.org/officeDocument/2006/relationships/image" Target="../media/image161.png"/><Relationship Id="rId2" Type="http://schemas.openxmlformats.org/officeDocument/2006/relationships/image" Target="../media/image18.png"/><Relationship Id="rId29" Type="http://schemas.openxmlformats.org/officeDocument/2006/relationships/customXml" Target="../ink/ink61.xml"/><Relationship Id="rId255" Type="http://schemas.openxmlformats.org/officeDocument/2006/relationships/customXml" Target="../ink/ink174.xml"/><Relationship Id="rId40" Type="http://schemas.openxmlformats.org/officeDocument/2006/relationships/image" Target="../media/image64.png"/><Relationship Id="rId115" Type="http://schemas.openxmlformats.org/officeDocument/2006/relationships/customXml" Target="../ink/ink104.xml"/><Relationship Id="rId136" Type="http://schemas.openxmlformats.org/officeDocument/2006/relationships/image" Target="../media/image112.png"/><Relationship Id="rId157" Type="http://schemas.openxmlformats.org/officeDocument/2006/relationships/customXml" Target="../ink/ink125.xml"/><Relationship Id="rId178" Type="http://schemas.openxmlformats.org/officeDocument/2006/relationships/image" Target="../media/image133.png"/><Relationship Id="rId61" Type="http://schemas.openxmlformats.org/officeDocument/2006/relationships/customXml" Target="../ink/ink77.xml"/><Relationship Id="rId82" Type="http://schemas.openxmlformats.org/officeDocument/2006/relationships/image" Target="../media/image85.png"/><Relationship Id="rId199" Type="http://schemas.openxmlformats.org/officeDocument/2006/relationships/customXml" Target="../ink/ink146.xml"/><Relationship Id="rId203" Type="http://schemas.openxmlformats.org/officeDocument/2006/relationships/customXml" Target="../ink/ink148.xml"/><Relationship Id="rId19" Type="http://schemas.openxmlformats.org/officeDocument/2006/relationships/customXml" Target="../ink/ink56.xml"/><Relationship Id="rId224" Type="http://schemas.openxmlformats.org/officeDocument/2006/relationships/image" Target="../media/image156.png"/><Relationship Id="rId245" Type="http://schemas.openxmlformats.org/officeDocument/2006/relationships/customXml" Target="../ink/ink169.xml"/><Relationship Id="rId30" Type="http://schemas.openxmlformats.org/officeDocument/2006/relationships/image" Target="../media/image59.png"/><Relationship Id="rId105" Type="http://schemas.openxmlformats.org/officeDocument/2006/relationships/customXml" Target="../ink/ink99.xml"/><Relationship Id="rId126" Type="http://schemas.openxmlformats.org/officeDocument/2006/relationships/image" Target="../media/image107.png"/><Relationship Id="rId147" Type="http://schemas.openxmlformats.org/officeDocument/2006/relationships/customXml" Target="../ink/ink120.xml"/><Relationship Id="rId168" Type="http://schemas.openxmlformats.org/officeDocument/2006/relationships/image" Target="../media/image128.png"/><Relationship Id="rId51" Type="http://schemas.openxmlformats.org/officeDocument/2006/relationships/customXml" Target="../ink/ink72.xml"/><Relationship Id="rId72" Type="http://schemas.openxmlformats.org/officeDocument/2006/relationships/image" Target="../media/image80.png"/><Relationship Id="rId93" Type="http://schemas.openxmlformats.org/officeDocument/2006/relationships/customXml" Target="../ink/ink93.xml"/><Relationship Id="rId189" Type="http://schemas.openxmlformats.org/officeDocument/2006/relationships/customXml" Target="../ink/ink141.xml"/><Relationship Id="rId3" Type="http://schemas.openxmlformats.org/officeDocument/2006/relationships/image" Target="../media/image19.png"/><Relationship Id="rId214" Type="http://schemas.openxmlformats.org/officeDocument/2006/relationships/image" Target="../media/image151.png"/><Relationship Id="rId235" Type="http://schemas.openxmlformats.org/officeDocument/2006/relationships/customXml" Target="../ink/ink164.xml"/><Relationship Id="rId256" Type="http://schemas.openxmlformats.org/officeDocument/2006/relationships/image" Target="../media/image172.png"/><Relationship Id="rId116" Type="http://schemas.openxmlformats.org/officeDocument/2006/relationships/image" Target="../media/image102.png"/><Relationship Id="rId137" Type="http://schemas.openxmlformats.org/officeDocument/2006/relationships/customXml" Target="../ink/ink115.xml"/><Relationship Id="rId158" Type="http://schemas.openxmlformats.org/officeDocument/2006/relationships/image" Target="../media/image123.png"/><Relationship Id="rId20" Type="http://schemas.openxmlformats.org/officeDocument/2006/relationships/image" Target="../media/image22.png"/><Relationship Id="rId41" Type="http://schemas.openxmlformats.org/officeDocument/2006/relationships/customXml" Target="../ink/ink67.xml"/><Relationship Id="rId62" Type="http://schemas.openxmlformats.org/officeDocument/2006/relationships/image" Target="../media/image75.png"/><Relationship Id="rId83" Type="http://schemas.openxmlformats.org/officeDocument/2006/relationships/customXml" Target="../ink/ink88.xml"/><Relationship Id="rId179" Type="http://schemas.openxmlformats.org/officeDocument/2006/relationships/customXml" Target="../ink/ink136.xml"/><Relationship Id="rId190" Type="http://schemas.openxmlformats.org/officeDocument/2006/relationships/image" Target="../media/image139.png"/><Relationship Id="rId204" Type="http://schemas.openxmlformats.org/officeDocument/2006/relationships/image" Target="../media/image146.png"/><Relationship Id="rId225" Type="http://schemas.openxmlformats.org/officeDocument/2006/relationships/customXml" Target="../ink/ink159.xml"/><Relationship Id="rId246" Type="http://schemas.openxmlformats.org/officeDocument/2006/relationships/image" Target="../media/image167.png"/><Relationship Id="rId106" Type="http://schemas.openxmlformats.org/officeDocument/2006/relationships/image" Target="../media/image97.png"/><Relationship Id="rId127" Type="http://schemas.openxmlformats.org/officeDocument/2006/relationships/customXml" Target="../ink/ink110.xml"/><Relationship Id="rId10" Type="http://schemas.openxmlformats.org/officeDocument/2006/relationships/image" Target="../media/image17.png"/><Relationship Id="rId31" Type="http://schemas.openxmlformats.org/officeDocument/2006/relationships/customXml" Target="../ink/ink62.xml"/><Relationship Id="rId52" Type="http://schemas.openxmlformats.org/officeDocument/2006/relationships/image" Target="../media/image70.png"/><Relationship Id="rId73" Type="http://schemas.openxmlformats.org/officeDocument/2006/relationships/customXml" Target="../ink/ink83.xml"/><Relationship Id="rId94" Type="http://schemas.openxmlformats.org/officeDocument/2006/relationships/image" Target="../media/image91.png"/><Relationship Id="rId148" Type="http://schemas.openxmlformats.org/officeDocument/2006/relationships/image" Target="../media/image118.png"/><Relationship Id="rId169" Type="http://schemas.openxmlformats.org/officeDocument/2006/relationships/customXml" Target="../ink/ink131.xml"/><Relationship Id="rId4" Type="http://schemas.openxmlformats.org/officeDocument/2006/relationships/image" Target="../media/image20.png"/><Relationship Id="rId180" Type="http://schemas.openxmlformats.org/officeDocument/2006/relationships/image" Target="../media/image134.png"/><Relationship Id="rId215" Type="http://schemas.openxmlformats.org/officeDocument/2006/relationships/customXml" Target="../ink/ink154.xml"/><Relationship Id="rId236" Type="http://schemas.openxmlformats.org/officeDocument/2006/relationships/image" Target="../media/image1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87206" y="846044"/>
            <a:ext cx="1169860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sym typeface="+mn-ea"/>
              </a:rPr>
              <a:t> </a:t>
            </a:r>
            <a:endParaRPr lang="zh-CN" sz="28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1.Ea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一定，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升高，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变大，所以升温可加快所有反应的速率。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对于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不同反应，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活化能越大，速率常数越小，反应速率越</a:t>
            </a:r>
            <a:r>
              <a:rPr 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慢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同一反应历程不同基元反应，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最大的一步反应速率最慢，是整个历程的决速步骤。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3.Ea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越大，直线的斜率绝对值越大，改变相同温度，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变化大。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吸热反应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＞</a:t>
            </a: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升的更快，所以平衡后升温，正向移动。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  放热反应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正 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＜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，升高相同温度，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k</a:t>
            </a:r>
            <a:r>
              <a:rPr lang="zh-CN" alt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逆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升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的更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快，所以平衡后升温，逆向移动。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  <a:p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同一体系不同反应，一般低温下，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小的反应有利；高温时，</a:t>
            </a:r>
            <a:r>
              <a:rPr lang="en-US" alt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Ea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大的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反应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有利。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376" y="392437"/>
            <a:ext cx="20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小结：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2097360" y="3345480"/>
              <a:ext cx="9535680" cy="23310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8000" y="3336120"/>
                <a:ext cx="9554400" cy="2349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8" y="152392"/>
            <a:ext cx="5480065" cy="4641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7581" y="115087"/>
              <a:ext cx="229130" cy="41082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267581" y="115087"/>
                <a:ext cx="229130" cy="410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00238" y="341208"/>
              <a:ext cx="213784" cy="422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500238" y="341208"/>
                <a:ext cx="21378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56355" y="141171"/>
              <a:ext cx="124178" cy="36077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756355" y="141171"/>
                <a:ext cx="124178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658812" y="194573"/>
              <a:ext cx="255588" cy="5921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58812" y="194573"/>
                <a:ext cx="25558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962377" y="157914"/>
              <a:ext cx="8467" cy="31864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962377" y="157914"/>
                <a:ext cx="84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010355" y="30137"/>
              <a:ext cx="251178" cy="48449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010355" y="30137"/>
                <a:ext cx="251178" cy="484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421694" y="248151"/>
              <a:ext cx="68439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421694" y="248151"/>
                <a:ext cx="684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432277" y="349667"/>
              <a:ext cx="49389" cy="422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432277" y="349667"/>
                <a:ext cx="49389" cy="4229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8" y="152392"/>
            <a:ext cx="5480065" cy="4641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7581" y="115087"/>
              <a:ext cx="229130" cy="41082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267581" y="115087"/>
                <a:ext cx="229130" cy="410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00238" y="341208"/>
              <a:ext cx="213784" cy="4229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500238" y="341208"/>
                <a:ext cx="213784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756355" y="141171"/>
              <a:ext cx="124178" cy="360771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756355" y="141171"/>
                <a:ext cx="124178" cy="360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658812" y="194573"/>
              <a:ext cx="255588" cy="5921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658812" y="194573"/>
                <a:ext cx="255588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962377" y="157914"/>
              <a:ext cx="8467" cy="31864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962377" y="157914"/>
                <a:ext cx="8467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1010355" y="30137"/>
              <a:ext cx="251178" cy="48449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1010355" y="30137"/>
                <a:ext cx="251178" cy="484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1421694" y="248151"/>
              <a:ext cx="68439" cy="3947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1421694" y="248151"/>
                <a:ext cx="684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432277" y="349667"/>
              <a:ext cx="49389" cy="4229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432277" y="349667"/>
                <a:ext cx="4938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682044" y="2188243"/>
              <a:ext cx="824089" cy="89108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682044" y="2188243"/>
                <a:ext cx="824089" cy="891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173155" y="902368"/>
              <a:ext cx="105018" cy="599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173155" y="902368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3454400" y="1060282"/>
              <a:ext cx="79022" cy="115616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3454400" y="1060282"/>
                <a:ext cx="790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3565525" y="1201277"/>
              <a:ext cx="614186" cy="439905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3565525" y="1201277"/>
                <a:ext cx="614186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3454400" y="1065922"/>
              <a:ext cx="87488" cy="9587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3454400" y="1065922"/>
                <a:ext cx="87488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3450166" y="1039662"/>
              <a:ext cx="721078" cy="601520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3450166" y="1039662"/>
                <a:ext cx="721078" cy="601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956858" y="2442034"/>
              <a:ext cx="162630" cy="31935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956858" y="2442034"/>
                <a:ext cx="162630" cy="319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2091972" y="2484156"/>
              <a:ext cx="253294" cy="23704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2091972" y="2484156"/>
                <a:ext cx="253294" cy="2370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3636433" y="941847"/>
              <a:ext cx="167922" cy="317943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3636433" y="941847"/>
                <a:ext cx="167922" cy="317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3834694" y="1030497"/>
              <a:ext cx="271639" cy="32076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3834694" y="1030497"/>
                <a:ext cx="271639" cy="320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4071584" y="906245"/>
              <a:ext cx="46038" cy="14839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4071584" y="906245"/>
                <a:ext cx="46038" cy="148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3431822" y="3885823"/>
              <a:ext cx="59266" cy="35530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3431822" y="3885823"/>
                <a:ext cx="5926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3347155" y="4043738"/>
              <a:ext cx="166511" cy="2255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3347155" y="4043738"/>
                <a:ext cx="1665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3601155" y="4071937"/>
              <a:ext cx="110067" cy="13817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3601155" y="4071937"/>
                <a:ext cx="1100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3979333" y="3959141"/>
              <a:ext cx="22578" cy="14099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3979333" y="3959141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4038600" y="3730729"/>
              <a:ext cx="95955" cy="78393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4038600" y="3730729"/>
                <a:ext cx="95955" cy="783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4026429" y="4018359"/>
              <a:ext cx="82726" cy="4511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4026429" y="4018359"/>
                <a:ext cx="8272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4143022" y="3835065"/>
              <a:ext cx="94544" cy="7613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4143022" y="3835065"/>
                <a:ext cx="9454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4102805" y="3911203"/>
              <a:ext cx="271639" cy="21713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4102805" y="3911203"/>
                <a:ext cx="27163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4397022" y="3699710"/>
              <a:ext cx="107244" cy="817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4397022" y="3699710"/>
                <a:ext cx="1072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4289777" y="3795587"/>
              <a:ext cx="214489" cy="36658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4289777" y="3795587"/>
                <a:ext cx="214489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4442177" y="3925302"/>
              <a:ext cx="152400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4442177" y="3925302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4471811" y="4043738"/>
              <a:ext cx="88900" cy="10521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4471811" y="4043738"/>
                <a:ext cx="88900" cy="10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4662311" y="3908383"/>
              <a:ext cx="129822" cy="19827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4662311" y="3908383"/>
                <a:ext cx="129822" cy="198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4636911" y="3772322"/>
              <a:ext cx="273755" cy="30032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4636911" y="3772322"/>
                <a:ext cx="273755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5026377" y="3863264"/>
              <a:ext cx="105018" cy="599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22"/>
            </p:blipFill>
            <p:spPr>
              <a:xfrm>
                <a:off x="5026377" y="3863264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4921955" y="3724384"/>
              <a:ext cx="206022" cy="37187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4921955" y="3724384"/>
                <a:ext cx="206022" cy="371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5071180" y="3706760"/>
              <a:ext cx="288220" cy="56821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5071180" y="3706760"/>
                <a:ext cx="288220" cy="568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5178777" y="3857625"/>
              <a:ext cx="149578" cy="23969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5178777" y="3857625"/>
                <a:ext cx="149578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5192888" y="3654592"/>
              <a:ext cx="81845" cy="135355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5192888" y="3654592"/>
                <a:ext cx="818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5303661" y="3763687"/>
              <a:ext cx="278694" cy="3674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5303661" y="3763687"/>
                <a:ext cx="278694" cy="367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5415844" y="3917900"/>
              <a:ext cx="72672" cy="11737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5415844" y="3917900"/>
                <a:ext cx="72672" cy="117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5404555" y="3942222"/>
              <a:ext cx="127000" cy="250971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5404555" y="3942222"/>
                <a:ext cx="127000" cy="250971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" y="392904"/>
            <a:ext cx="2405255" cy="9358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2" y="392904"/>
            <a:ext cx="7254489" cy="4836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769555" y="5437122"/>
              <a:ext cx="33867" cy="54882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4769555" y="5437122"/>
                <a:ext cx="33867" cy="5488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4749270" y="5604554"/>
              <a:ext cx="186796" cy="2918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4749270" y="5604554"/>
                <a:ext cx="186796" cy="291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737629" y="6169944"/>
              <a:ext cx="373415" cy="43408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737629" y="6169944"/>
                <a:ext cx="373415" cy="434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5150555" y="5769518"/>
              <a:ext cx="68616" cy="5075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150555" y="5769518"/>
                <a:ext cx="6861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5147909" y="5899233"/>
              <a:ext cx="50624" cy="3947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5147909" y="5899233"/>
                <a:ext cx="5062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339644" y="6423735"/>
              <a:ext cx="53622" cy="1691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339644" y="6423735"/>
                <a:ext cx="536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5324827" y="6547810"/>
              <a:ext cx="76906" cy="451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5324827" y="6547810"/>
                <a:ext cx="7690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332588" y="2442034"/>
              <a:ext cx="69144" cy="8776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332588" y="2442034"/>
                <a:ext cx="69144" cy="877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270044" y="3351981"/>
              <a:ext cx="79022" cy="8054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270044" y="3351981"/>
                <a:ext cx="79022" cy="80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7524044" y="3654592"/>
              <a:ext cx="203200" cy="19739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7524044" y="3654592"/>
                <a:ext cx="2032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102577" y="3572286"/>
              <a:ext cx="174978" cy="34103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102577" y="3572286"/>
                <a:ext cx="174978" cy="34103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2953080" y="1119600"/>
              <a:ext cx="7713720" cy="5345280"/>
            </p14:xfrm>
          </p:contentPart>
        </mc:Choice>
        <mc:Fallback>
          <p:pic>
            <p:nvPicPr>
              <p:cNvPr id="15" name="墨迹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43720" y="1110240"/>
                <a:ext cx="7732440" cy="536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" y="392904"/>
            <a:ext cx="2405255" cy="9358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12" y="392904"/>
            <a:ext cx="7254489" cy="48363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370159" y="2473053"/>
              <a:ext cx="42863" cy="55552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5370159" y="2473053"/>
                <a:ext cx="42863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292622" y="2693005"/>
              <a:ext cx="16933" cy="846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292622" y="2693005"/>
                <a:ext cx="16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5367866" y="2481513"/>
              <a:ext cx="50800" cy="67096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5367866" y="2481513"/>
                <a:ext cx="50800" cy="670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5264150" y="2755043"/>
              <a:ext cx="357716" cy="41064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5264150" y="2755043"/>
                <a:ext cx="357716" cy="410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3637138" y="673251"/>
              <a:ext cx="54328" cy="23475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3637138" y="673251"/>
                <a:ext cx="54328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3714044" y="589359"/>
              <a:ext cx="189089" cy="33151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714044" y="589359"/>
                <a:ext cx="189089" cy="331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3900311" y="642937"/>
              <a:ext cx="124177" cy="24815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3900311" y="642937"/>
                <a:ext cx="12417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4562651" y="5513964"/>
              <a:ext cx="37571" cy="53930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562651" y="5513964"/>
                <a:ext cx="37571" cy="539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4580113" y="5646852"/>
              <a:ext cx="282575" cy="30120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4580113" y="5646852"/>
                <a:ext cx="282575" cy="301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4509911" y="6282740"/>
              <a:ext cx="491066" cy="4166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4509911" y="6282740"/>
                <a:ext cx="491066" cy="416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367161" y="5715058"/>
              <a:ext cx="17639" cy="370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367161" y="5715058"/>
                <a:ext cx="17639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5367161" y="5775158"/>
              <a:ext cx="23283" cy="16919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5367161" y="5775158"/>
                <a:ext cx="2328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5988755" y="5332256"/>
              <a:ext cx="33867" cy="52467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5988755" y="5332256"/>
                <a:ext cx="33867" cy="524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5982052" y="5467083"/>
              <a:ext cx="192970" cy="22911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5982052" y="5467083"/>
                <a:ext cx="192970" cy="229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6197600" y="5622883"/>
              <a:ext cx="129822" cy="12689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197600" y="5622883"/>
                <a:ext cx="129822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6454422" y="5535466"/>
              <a:ext cx="152400" cy="845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454422" y="5535466"/>
                <a:ext cx="152400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6428669" y="5662361"/>
              <a:ext cx="243063" cy="2626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6428669" y="5662361"/>
                <a:ext cx="243063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6835422" y="5350763"/>
              <a:ext cx="45155" cy="46387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6835422" y="5350763"/>
                <a:ext cx="45155" cy="463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6846711" y="5474485"/>
              <a:ext cx="189089" cy="21325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6846711" y="5474485"/>
                <a:ext cx="189089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7097359" y="5584814"/>
              <a:ext cx="167041" cy="13764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7097359" y="5584814"/>
                <a:ext cx="167041" cy="137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466012" y="5450340"/>
              <a:ext cx="266876" cy="22048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466012" y="5450340"/>
                <a:ext cx="266876" cy="2204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7941733" y="5289077"/>
              <a:ext cx="39511" cy="547413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7941733" y="5289077"/>
                <a:ext cx="39511" cy="547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7979480" y="5457214"/>
              <a:ext cx="207787" cy="19386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7979480" y="5457214"/>
                <a:ext cx="207787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212666" y="5399229"/>
              <a:ext cx="169334" cy="33081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212666" y="5399229"/>
                <a:ext cx="169334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7842250" y="1243400"/>
              <a:ext cx="308327" cy="3965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7842250" y="1243400"/>
                <a:ext cx="308327" cy="396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8026400" y="1285875"/>
              <a:ext cx="45155" cy="240572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8026400" y="1285875"/>
                <a:ext cx="45155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8322733" y="1152458"/>
              <a:ext cx="53622" cy="59870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8322733" y="1152458"/>
                <a:ext cx="53622" cy="598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8252177" y="1109454"/>
              <a:ext cx="124178" cy="17360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8252177" y="1109454"/>
                <a:ext cx="124178" cy="173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8387644" y="1184358"/>
              <a:ext cx="131409" cy="9940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8387644" y="1184358"/>
                <a:ext cx="131409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4147079" y="1828706"/>
              <a:ext cx="156809" cy="17712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4147079" y="1828706"/>
                <a:ext cx="156809" cy="1771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8929511" y="4168519"/>
              <a:ext cx="152400" cy="25995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8929511" y="4168519"/>
                <a:ext cx="152400" cy="2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9211733" y="4258051"/>
              <a:ext cx="55034" cy="11843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9211733" y="4258051"/>
                <a:ext cx="55034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8718550" y="1438149"/>
              <a:ext cx="81138" cy="16920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8718550" y="1438149"/>
                <a:ext cx="8113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8716433" y="1197753"/>
              <a:ext cx="376767" cy="31794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8716433" y="1197753"/>
                <a:ext cx="376767" cy="317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8992305" y="1359192"/>
              <a:ext cx="843139" cy="5639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8992305" y="1359192"/>
                <a:ext cx="84313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8888412" y="3524876"/>
              <a:ext cx="168099" cy="6203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8888412" y="3524876"/>
                <a:ext cx="16809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8890000" y="3426885"/>
              <a:ext cx="118533" cy="255906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8890000" y="3426885"/>
                <a:ext cx="118533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9036755" y="3620753"/>
              <a:ext cx="59267" cy="79662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9036755" y="3620753"/>
                <a:ext cx="59267" cy="79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8916105" y="3547435"/>
              <a:ext cx="216606" cy="3383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8916105" y="3547435"/>
                <a:ext cx="21660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6013273" y="6209422"/>
              <a:ext cx="238831" cy="35812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6013273" y="6209422"/>
                <a:ext cx="238831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6372577" y="6369275"/>
              <a:ext cx="129823" cy="16496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6372577" y="6369275"/>
                <a:ext cx="129823" cy="164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6728177" y="6229867"/>
              <a:ext cx="242182" cy="289744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6728177" y="6229867"/>
                <a:ext cx="242182" cy="289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7179733" y="6115660"/>
              <a:ext cx="233539" cy="38844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7179733" y="6115660"/>
                <a:ext cx="233539" cy="388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7405511" y="6164304"/>
              <a:ext cx="5644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7405511" y="6164304"/>
                <a:ext cx="56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7456311" y="6277100"/>
              <a:ext cx="39511" cy="11279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7456311" y="6277100"/>
                <a:ext cx="39511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7569200" y="6333498"/>
              <a:ext cx="105011" cy="5995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7569200" y="6333498"/>
                <a:ext cx="105011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7473244" y="6288380"/>
              <a:ext cx="186266" cy="15791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7473244" y="6288380"/>
                <a:ext cx="186266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7794977" y="6211361"/>
              <a:ext cx="265289" cy="33926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7794977" y="6211361"/>
                <a:ext cx="265289" cy="339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8247944" y="6038642"/>
              <a:ext cx="320322" cy="42809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8247944" y="6038642"/>
                <a:ext cx="320322" cy="428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8551333" y="6233920"/>
              <a:ext cx="169334" cy="251853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8551333" y="6233920"/>
                <a:ext cx="169334" cy="25185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832320" y="2432160"/>
              <a:ext cx="3416040" cy="3873960"/>
            </p14:xfrm>
          </p:contentPart>
        </mc:Choice>
        <mc:Fallback>
          <p:pic>
            <p:nvPicPr>
              <p:cNvPr id="54" name="墨迹 53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2960" y="2422800"/>
                <a:ext cx="3434760" cy="389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9" y="592926"/>
            <a:ext cx="6176970" cy="46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42" y="1073941"/>
            <a:ext cx="5343679" cy="12120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37840" y="908640"/>
              <a:ext cx="10861200" cy="4408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480" y="899280"/>
                <a:ext cx="10879920" cy="44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79" y="592926"/>
            <a:ext cx="6176970" cy="46651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742" y="1073941"/>
            <a:ext cx="5343679" cy="1212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03955" y="2379996"/>
              <a:ext cx="432682" cy="115616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603955" y="2379996"/>
                <a:ext cx="432682" cy="1156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084711" y="3823786"/>
              <a:ext cx="177094" cy="391966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084711" y="3823786"/>
                <a:ext cx="177094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6350000" y="3874544"/>
              <a:ext cx="59972" cy="3665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6350000" y="3874544"/>
                <a:ext cx="5997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6333596" y="3964781"/>
              <a:ext cx="67204" cy="6485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6333596" y="3964781"/>
                <a:ext cx="6720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6604000" y="3848812"/>
              <a:ext cx="28222" cy="302082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6604000" y="3848812"/>
                <a:ext cx="28222" cy="302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960533" y="2959133"/>
              <a:ext cx="163689" cy="18223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960533" y="2959133"/>
                <a:ext cx="163689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6008511" y="3006014"/>
              <a:ext cx="98778" cy="22277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6008511" y="3006014"/>
                <a:ext cx="9877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6225822" y="2983455"/>
              <a:ext cx="76200" cy="5639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6225822" y="2983455"/>
                <a:ext cx="762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6229702" y="3130090"/>
              <a:ext cx="63853" cy="62038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6229702" y="3130090"/>
                <a:ext cx="6385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6434666" y="3000375"/>
              <a:ext cx="16934" cy="35812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6434666" y="3000375"/>
                <a:ext cx="16934" cy="358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035322" y="2368717"/>
              <a:ext cx="49388" cy="22277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035322" y="2368717"/>
                <a:ext cx="49388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197600" y="2419475"/>
              <a:ext cx="54503" cy="4511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197600" y="2419475"/>
                <a:ext cx="54503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178902" y="2515352"/>
              <a:ext cx="63853" cy="67677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178902" y="2515352"/>
                <a:ext cx="6385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6355644" y="2401145"/>
              <a:ext cx="39511" cy="33415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355644" y="2401145"/>
                <a:ext cx="39511" cy="334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7588073" y="1894973"/>
              <a:ext cx="695149" cy="3383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7588073" y="1894973"/>
                <a:ext cx="69514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265406" y="2594309"/>
              <a:ext cx="167394" cy="26313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265406" y="2594309"/>
                <a:ext cx="167394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511822" y="2622508"/>
              <a:ext cx="62088" cy="225592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511822" y="2622508"/>
                <a:ext cx="6208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613422" y="2677143"/>
              <a:ext cx="11288" cy="133593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613422" y="2677143"/>
                <a:ext cx="11288" cy="133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630355" y="2701465"/>
              <a:ext cx="90312" cy="1691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630355" y="2701465"/>
                <a:ext cx="9031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8711494" y="2599949"/>
              <a:ext cx="37394" cy="2284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8711494" y="2599949"/>
                <a:ext cx="37394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8771466" y="2592194"/>
              <a:ext cx="158044" cy="21078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8771466" y="2592194"/>
                <a:ext cx="158044" cy="210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9059333" y="2483804"/>
              <a:ext cx="138289" cy="33327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9059333" y="2483804"/>
                <a:ext cx="138289" cy="3332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8096426" y="2912958"/>
              <a:ext cx="1219729" cy="115615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8096426" y="2912958"/>
                <a:ext cx="1219729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300861" y="3096251"/>
              <a:ext cx="196850" cy="278465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300861" y="3096251"/>
                <a:ext cx="196850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8609188" y="3158289"/>
              <a:ext cx="77612" cy="152275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8609188" y="3158289"/>
                <a:ext cx="77612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8785577" y="3158289"/>
              <a:ext cx="251178" cy="16214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8785577" y="3158289"/>
                <a:ext cx="251178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9048044" y="3087086"/>
              <a:ext cx="124178" cy="32499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9048044" y="3087086"/>
                <a:ext cx="124178" cy="324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9335911" y="2446969"/>
              <a:ext cx="73378" cy="41805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9335911" y="2446969"/>
                <a:ext cx="73378" cy="418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9335911" y="2402732"/>
              <a:ext cx="101600" cy="18029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9335911" y="2402732"/>
                <a:ext cx="101600" cy="180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9420577" y="2419475"/>
              <a:ext cx="84667" cy="5921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9420577" y="2419475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9273822" y="2901678"/>
              <a:ext cx="335844" cy="140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9273822" y="2901678"/>
                <a:ext cx="33584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227733" y="2477283"/>
              <a:ext cx="265289" cy="246741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227733" y="2477283"/>
                <a:ext cx="265289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0543822" y="2526631"/>
              <a:ext cx="84667" cy="206734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0543822" y="2526631"/>
                <a:ext cx="84667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687755" y="2583029"/>
              <a:ext cx="25400" cy="114206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687755" y="2583029"/>
                <a:ext cx="25400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690577" y="2616868"/>
              <a:ext cx="112888" cy="4511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690577" y="2616868"/>
                <a:ext cx="11288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786532" y="2543550"/>
              <a:ext cx="56445" cy="163555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786532" y="2543550"/>
                <a:ext cx="5644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823222" y="2590784"/>
              <a:ext cx="189089" cy="133240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823222" y="2590784"/>
                <a:ext cx="189089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11057467" y="2490677"/>
              <a:ext cx="67733" cy="25026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11057467" y="2490677"/>
                <a:ext cx="67733" cy="250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11271955" y="2243407"/>
              <a:ext cx="73377" cy="48625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11271955" y="2243407"/>
                <a:ext cx="73377" cy="486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11232444" y="2597129"/>
              <a:ext cx="217311" cy="161439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11232444" y="2597129"/>
                <a:ext cx="217311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3278011" y="4765633"/>
              <a:ext cx="218722" cy="3947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3278011" y="4765633"/>
                <a:ext cx="2187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3386666" y="4805111"/>
              <a:ext cx="45156" cy="34684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3386666" y="4805111"/>
                <a:ext cx="45156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3403600" y="4685618"/>
              <a:ext cx="208844" cy="51428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3403600" y="4685618"/>
                <a:ext cx="208844" cy="514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3642606" y="4754353"/>
              <a:ext cx="63853" cy="7331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3642606" y="4754353"/>
                <a:ext cx="63853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3697111" y="4827670"/>
              <a:ext cx="208844" cy="208673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3697111" y="4827670"/>
                <a:ext cx="2088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5851172" y="5419850"/>
              <a:ext cx="222250" cy="4511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5851172" y="5419850"/>
                <a:ext cx="22225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5983111" y="5470608"/>
              <a:ext cx="22578" cy="200213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5983111" y="5470608"/>
                <a:ext cx="22578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6208888" y="5352172"/>
              <a:ext cx="33867" cy="607160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6208888" y="5352172"/>
                <a:ext cx="33867" cy="607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6132688" y="5376670"/>
              <a:ext cx="93134" cy="16161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6132688" y="5376670"/>
                <a:ext cx="93134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6259688" y="5414210"/>
              <a:ext cx="104775" cy="8741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6259688" y="5414210"/>
                <a:ext cx="104775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6897511" y="5371912"/>
              <a:ext cx="268111" cy="2996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6897511" y="5371912"/>
                <a:ext cx="268111" cy="29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7310966" y="5371912"/>
              <a:ext cx="139700" cy="226296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7310966" y="5371912"/>
                <a:ext cx="139700" cy="226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7456311" y="5390241"/>
              <a:ext cx="115711" cy="219424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7456311" y="5390241"/>
                <a:ext cx="115711" cy="219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7620000" y="5387950"/>
              <a:ext cx="146755" cy="19263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7620000" y="5387950"/>
                <a:ext cx="146755" cy="192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7780866" y="5314632"/>
              <a:ext cx="98778" cy="31389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7780866" y="5314632"/>
                <a:ext cx="98778" cy="313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7992533" y="5168350"/>
              <a:ext cx="66322" cy="426334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7992533" y="5168350"/>
                <a:ext cx="66322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7964311" y="5445229"/>
              <a:ext cx="214489" cy="25308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7964311" y="5445229"/>
                <a:ext cx="214489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8845902" y="5338072"/>
              <a:ext cx="176742" cy="174129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8845902" y="5338072"/>
                <a:ext cx="176742" cy="174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9104488" y="5249951"/>
              <a:ext cx="115712" cy="221362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9104488" y="5249951"/>
                <a:ext cx="115712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9223022" y="5182273"/>
              <a:ext cx="28222" cy="511107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9223022" y="5182273"/>
                <a:ext cx="28222" cy="511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9323916" y="5261935"/>
              <a:ext cx="254706" cy="20303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9323916" y="5261935"/>
                <a:ext cx="25470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9674577" y="5298242"/>
              <a:ext cx="180623" cy="16320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9674577" y="5298242"/>
                <a:ext cx="180623" cy="16320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" y="0"/>
            <a:ext cx="5185646" cy="4936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10" y="423855"/>
            <a:ext cx="6719314" cy="33194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08040" y="235440"/>
              <a:ext cx="8099280" cy="5935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80" y="226080"/>
                <a:ext cx="8118000" cy="5954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76" y="0"/>
            <a:ext cx="5185646" cy="4936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10" y="423855"/>
            <a:ext cx="6719314" cy="3319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843411" y="394786"/>
              <a:ext cx="619478" cy="59499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5843411" y="394786"/>
                <a:ext cx="619478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962826" y="1322533"/>
              <a:ext cx="666926" cy="57455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5962826" y="1322533"/>
                <a:ext cx="666926" cy="574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974666" y="2927057"/>
              <a:ext cx="107244" cy="445544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8974666" y="2927057"/>
                <a:ext cx="107244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9172222" y="3096251"/>
              <a:ext cx="360" cy="12689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9172222" y="3096251"/>
                <a:ext cx="360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9306101" y="2934636"/>
              <a:ext cx="197202" cy="23493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9306101" y="2934636"/>
                <a:ext cx="197202" cy="234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589911" y="2831180"/>
              <a:ext cx="101600" cy="538602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589911" y="2831180"/>
                <a:ext cx="101600" cy="53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9691511" y="3018704"/>
              <a:ext cx="172156" cy="14311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9691511" y="3018704"/>
                <a:ext cx="172156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9874955" y="2865019"/>
              <a:ext cx="187149" cy="29327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9874955" y="2865019"/>
                <a:ext cx="18714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0148711" y="2712745"/>
              <a:ext cx="127529" cy="5724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0148711" y="2712745"/>
                <a:ext cx="127529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0289822" y="2848100"/>
              <a:ext cx="122060" cy="2622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0289822" y="2848100"/>
                <a:ext cx="122060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6355644" y="3601013"/>
              <a:ext cx="1459088" cy="5357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6355644" y="3601013"/>
                <a:ext cx="1459088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6694311" y="3885823"/>
              <a:ext cx="252589" cy="52450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6694311" y="3885823"/>
                <a:ext cx="252589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6733822" y="4077577"/>
              <a:ext cx="203905" cy="4511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6733822" y="4077577"/>
                <a:ext cx="20390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6852355" y="4007079"/>
              <a:ext cx="45156" cy="5921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6852355" y="4007079"/>
                <a:ext cx="45156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6742288" y="3863264"/>
              <a:ext cx="200378" cy="13253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6742288" y="3863264"/>
                <a:ext cx="200378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6733822" y="3908383"/>
              <a:ext cx="214488" cy="67959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733822" y="3908383"/>
                <a:ext cx="214488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6991350" y="3985578"/>
              <a:ext cx="154516" cy="18223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6991350" y="3985578"/>
                <a:ext cx="154516" cy="182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7374466" y="3820613"/>
              <a:ext cx="256822" cy="67430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7374466" y="3820613"/>
                <a:ext cx="256822" cy="674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7723540" y="4030696"/>
              <a:ext cx="12171" cy="10662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7723540" y="4030696"/>
                <a:ext cx="12171" cy="106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7778044" y="4071937"/>
              <a:ext cx="11288" cy="8036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7778044" y="4071937"/>
                <a:ext cx="11288" cy="80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872236" y="3844230"/>
              <a:ext cx="130175" cy="31512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872236" y="3844230"/>
                <a:ext cx="130175" cy="3151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7967133" y="3932352"/>
              <a:ext cx="160867" cy="29750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7967133" y="3932352"/>
                <a:ext cx="160867" cy="29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8318147" y="3882299"/>
              <a:ext cx="148519" cy="19668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8318147" y="3882299"/>
                <a:ext cx="148519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8398933" y="3979938"/>
              <a:ext cx="45156" cy="24356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8398933" y="3979938"/>
                <a:ext cx="45156" cy="243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8472311" y="3990160"/>
              <a:ext cx="104422" cy="81777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8472311" y="3990160"/>
                <a:ext cx="104422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8669161" y="3778667"/>
              <a:ext cx="274461" cy="12213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8669161" y="3778667"/>
                <a:ext cx="274461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8778522" y="3679971"/>
              <a:ext cx="55033" cy="23969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8778522" y="3679971"/>
                <a:ext cx="55033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8576733" y="3816560"/>
              <a:ext cx="313267" cy="40201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8576733" y="3816560"/>
                <a:ext cx="313267" cy="4020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8822266" y="3956321"/>
              <a:ext cx="107244" cy="4793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8822266" y="3956321"/>
                <a:ext cx="107244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8777111" y="3925302"/>
              <a:ext cx="139700" cy="246213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8777111" y="3925302"/>
                <a:ext cx="139700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9022644" y="3612998"/>
              <a:ext cx="276578" cy="681711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9022644" y="3612998"/>
                <a:ext cx="276578" cy="681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9127066" y="3826077"/>
              <a:ext cx="212549" cy="27405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9127066" y="3826077"/>
                <a:ext cx="212549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9177866" y="3981700"/>
              <a:ext cx="282222" cy="17289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9177866" y="3981700"/>
                <a:ext cx="282222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9733844" y="4012719"/>
              <a:ext cx="105017" cy="5995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9733844" y="4012719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6974416" y="4765633"/>
              <a:ext cx="160161" cy="3101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6974416" y="4765633"/>
                <a:ext cx="16016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6959600" y="4822031"/>
              <a:ext cx="50800" cy="403246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6959600" y="4822031"/>
                <a:ext cx="50800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6987822" y="4912268"/>
              <a:ext cx="163688" cy="14980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6987822" y="4912268"/>
                <a:ext cx="163688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7066844" y="4649136"/>
              <a:ext cx="285926" cy="67765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7066844" y="4649136"/>
                <a:ext cx="285926" cy="677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7221184" y="4872789"/>
              <a:ext cx="311326" cy="20867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7221184" y="4872789"/>
                <a:ext cx="31132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7621411" y="4793832"/>
              <a:ext cx="110772" cy="26225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7621411" y="4793832"/>
                <a:ext cx="110772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7584722" y="5047623"/>
              <a:ext cx="196144" cy="1550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7584722" y="5047623"/>
                <a:ext cx="196144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7879644" y="4669756"/>
              <a:ext cx="188383" cy="296971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7879644" y="4669756"/>
                <a:ext cx="188383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8015111" y="4816391"/>
              <a:ext cx="45156" cy="51604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8015111" y="4816391"/>
                <a:ext cx="45156" cy="5160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8077200" y="4867149"/>
              <a:ext cx="141111" cy="2255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8077200" y="4867149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8308622" y="4609833"/>
              <a:ext cx="112888" cy="12196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8308622" y="4609833"/>
                <a:ext cx="112888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8229952" y="4720514"/>
              <a:ext cx="256470" cy="54988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8229952" y="4720514"/>
                <a:ext cx="256470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8331200" y="4494922"/>
              <a:ext cx="56444" cy="276351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8331200" y="4494922"/>
                <a:ext cx="5644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8184444" y="4712055"/>
              <a:ext cx="248356" cy="318648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8184444" y="4712055"/>
                <a:ext cx="248356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8342488" y="4799472"/>
              <a:ext cx="139171" cy="6767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8342488" y="4799472"/>
                <a:ext cx="139171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8305800" y="4805111"/>
              <a:ext cx="155222" cy="238458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8305800" y="4805111"/>
                <a:ext cx="155222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8579555" y="4457382"/>
              <a:ext cx="259468" cy="612800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8579555" y="4457382"/>
                <a:ext cx="259468" cy="6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8683977" y="4592737"/>
              <a:ext cx="200378" cy="26877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8683977" y="4592737"/>
                <a:ext cx="200378" cy="268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8677451" y="4861509"/>
              <a:ext cx="20637" cy="6203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8677451" y="4861509"/>
                <a:ext cx="20637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8799688" y="4822031"/>
              <a:ext cx="189794" cy="175538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8799688" y="4822031"/>
                <a:ext cx="189794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8873066" y="4855870"/>
              <a:ext cx="62089" cy="14099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8873066" y="4855870"/>
                <a:ext cx="620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9239955" y="4847410"/>
              <a:ext cx="11289" cy="25379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9239955" y="4847410"/>
                <a:ext cx="112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7227005" y="5617243"/>
              <a:ext cx="127706" cy="19809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7227005" y="5617243"/>
                <a:ext cx="12770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7329311" y="5546217"/>
              <a:ext cx="155222" cy="321997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7329311" y="5546217"/>
                <a:ext cx="155222" cy="32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7433733" y="5780797"/>
              <a:ext cx="120650" cy="91999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7433733" y="5780797"/>
                <a:ext cx="120650" cy="91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7760228" y="5540224"/>
              <a:ext cx="143581" cy="4318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7760228" y="5540224"/>
                <a:ext cx="143581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7704666" y="5589044"/>
              <a:ext cx="79022" cy="473743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7704666" y="5589044"/>
                <a:ext cx="79022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7786511" y="5701840"/>
              <a:ext cx="119062" cy="200566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7786511" y="5701840"/>
                <a:ext cx="119062" cy="200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7766755" y="5780797"/>
              <a:ext cx="169334" cy="66268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7766755" y="5780797"/>
                <a:ext cx="169334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7837311" y="5444347"/>
              <a:ext cx="341489" cy="600992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7837311" y="5444347"/>
                <a:ext cx="341489" cy="6009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7992533" y="5694438"/>
              <a:ext cx="400756" cy="15262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7992533" y="5694438"/>
                <a:ext cx="400756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8511822" y="5572125"/>
              <a:ext cx="178505" cy="4511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8511822" y="5572125"/>
                <a:ext cx="17850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8488538" y="5628522"/>
              <a:ext cx="288572" cy="186114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8488538" y="5628522"/>
                <a:ext cx="28857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8816622" y="5422669"/>
              <a:ext cx="366888" cy="81777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8816622" y="5422669"/>
                <a:ext cx="366888" cy="817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9210146" y="5577764"/>
              <a:ext cx="211843" cy="90237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9210146" y="5577764"/>
                <a:ext cx="211843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9245600" y="5663243"/>
              <a:ext cx="28222" cy="120727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9245600" y="5663243"/>
                <a:ext cx="28222" cy="1207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9138355" y="5655135"/>
              <a:ext cx="352778" cy="19898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9138355" y="5655135"/>
                <a:ext cx="352778" cy="198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9535759" y="5481182"/>
              <a:ext cx="260703" cy="344205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9535759" y="5481182"/>
                <a:ext cx="260703" cy="344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9623777" y="5746958"/>
              <a:ext cx="70556" cy="22560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9623777" y="5746958"/>
                <a:ext cx="705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9542991" y="5473252"/>
              <a:ext cx="131586" cy="121432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9542991" y="5473252"/>
                <a:ext cx="131586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9878483" y="5408570"/>
              <a:ext cx="433917" cy="402541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9878483" y="5408570"/>
                <a:ext cx="433917" cy="4025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10541000" y="5681572"/>
              <a:ext cx="2822" cy="898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10541000" y="5681572"/>
                <a:ext cx="2822" cy="89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1083733" y="826231"/>
              <a:ext cx="3680178" cy="1807556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1083733" y="826231"/>
                <a:ext cx="3680178" cy="18075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1043869" y="5624292"/>
              <a:ext cx="192264" cy="21150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1043869" y="5624292"/>
                <a:ext cx="192264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1140177" y="5662361"/>
              <a:ext cx="22578" cy="219953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1140177" y="5662361"/>
                <a:ext cx="22578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1371600" y="5527006"/>
              <a:ext cx="39511" cy="63729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1371600" y="5527006"/>
                <a:ext cx="39511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1306688" y="5537581"/>
              <a:ext cx="64912" cy="152980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1306688" y="5537581"/>
                <a:ext cx="64912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1422400" y="5532646"/>
              <a:ext cx="82550" cy="73318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1422400" y="5532646"/>
                <a:ext cx="82550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1890888" y="5474838"/>
              <a:ext cx="270934" cy="34825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1890888" y="5474838"/>
                <a:ext cx="270934" cy="348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2291644" y="5589044"/>
              <a:ext cx="28222" cy="169194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2291644" y="5589044"/>
                <a:ext cx="282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2393244" y="5631343"/>
              <a:ext cx="237067" cy="141876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2393244" y="5631343"/>
                <a:ext cx="237067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2669822" y="5534937"/>
              <a:ext cx="95955" cy="257140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2669822" y="5534937"/>
                <a:ext cx="95955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2935111" y="5323973"/>
              <a:ext cx="90311" cy="448365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2935111" y="5323973"/>
                <a:ext cx="90311" cy="448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2923822" y="5532646"/>
              <a:ext cx="228600" cy="222948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2923822" y="5532646"/>
                <a:ext cx="228600" cy="222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3680177" y="5464968"/>
              <a:ext cx="158045" cy="199508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3680177" y="5464968"/>
                <a:ext cx="15804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3852333" y="5399229"/>
              <a:ext cx="98778" cy="280052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3852333" y="5399229"/>
                <a:ext cx="98778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3956755" y="5543925"/>
              <a:ext cx="98778" cy="129716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3956755" y="5543925"/>
                <a:ext cx="987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4368800" y="5258234"/>
              <a:ext cx="99659" cy="265952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4368800" y="5258234"/>
                <a:ext cx="99659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4331581" y="5546746"/>
              <a:ext cx="234774" cy="25379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4331581" y="5546746"/>
                <a:ext cx="23477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4637969" y="5346533"/>
              <a:ext cx="261408" cy="20955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4637969" y="5346533"/>
                <a:ext cx="261408" cy="209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4673600" y="5164649"/>
              <a:ext cx="177800" cy="31441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4673600" y="5164649"/>
                <a:ext cx="177800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4746977" y="5405750"/>
              <a:ext cx="73378" cy="4793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4746977" y="5405750"/>
                <a:ext cx="7337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4690533" y="5184388"/>
              <a:ext cx="101600" cy="7754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4690533" y="5184388"/>
                <a:ext cx="101600" cy="775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5091288" y="5123760"/>
              <a:ext cx="65794" cy="70498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5091288" y="5123760"/>
                <a:ext cx="6579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4997273" y="5290134"/>
              <a:ext cx="511704" cy="301025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4997273" y="5290134"/>
                <a:ext cx="511704" cy="3010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1902177" y="6356057"/>
              <a:ext cx="169334" cy="211493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1902177" y="6356057"/>
                <a:ext cx="16933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2060222" y="6231981"/>
              <a:ext cx="146755" cy="304550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2060222" y="6231981"/>
                <a:ext cx="146755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2167466" y="6389896"/>
              <a:ext cx="73378" cy="118436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2167466" y="6389896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2286352" y="6133109"/>
              <a:ext cx="324203" cy="20955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2286352" y="6133109"/>
                <a:ext cx="324203" cy="209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2455333" y="5927432"/>
              <a:ext cx="33867" cy="910828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2455333" y="5927432"/>
                <a:ext cx="33867" cy="91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2348088" y="6352532"/>
              <a:ext cx="141112" cy="161440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2348088" y="6352532"/>
                <a:ext cx="141112" cy="161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2562577" y="6395536"/>
              <a:ext cx="84667" cy="59218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2562577" y="6395536"/>
                <a:ext cx="84667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2991555" y="6115660"/>
              <a:ext cx="287867" cy="296795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2991555" y="6115660"/>
                <a:ext cx="287867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3256844" y="6305299"/>
              <a:ext cx="135467" cy="64857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3256844" y="6305299"/>
                <a:ext cx="135467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3728155" y="6008328"/>
              <a:ext cx="171979" cy="502824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3728155" y="6008328"/>
                <a:ext cx="171979" cy="502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3787422" y="6164304"/>
              <a:ext cx="189089" cy="181883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3787422" y="6164304"/>
                <a:ext cx="189089" cy="181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3897488" y="5940650"/>
              <a:ext cx="311856" cy="626900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3897488" y="5940650"/>
                <a:ext cx="311856" cy="626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4052181" y="6141744"/>
              <a:ext cx="222780" cy="251853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4052181" y="6141744"/>
                <a:ext cx="222780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4514320" y="6028949"/>
              <a:ext cx="207257" cy="2819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4514320" y="6028949"/>
                <a:ext cx="20725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4572000" y="6119185"/>
              <a:ext cx="22577" cy="124076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4572000" y="6119185"/>
                <a:ext cx="2257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4667955" y="6105791"/>
              <a:ext cx="14993" cy="179768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4667955" y="6105791"/>
                <a:ext cx="14993" cy="179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4759677" y="6071247"/>
              <a:ext cx="15523" cy="211493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4759677" y="6071247"/>
                <a:ext cx="15523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4468636" y="6310939"/>
              <a:ext cx="331964" cy="2819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4468636" y="6310939"/>
                <a:ext cx="33196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4837288" y="6103676"/>
              <a:ext cx="282223" cy="248328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4837288" y="6103676"/>
                <a:ext cx="282223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4879622" y="5945761"/>
              <a:ext cx="155222" cy="311599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4879622" y="5945761"/>
                <a:ext cx="155222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4921955" y="6179108"/>
              <a:ext cx="101600" cy="64153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4921955" y="6179108"/>
                <a:ext cx="101600" cy="64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4" name="墨迹 123"/>
              <p14:cNvContentPartPr/>
              <p14:nvPr/>
            </p14:nvContentPartPr>
            <p14:xfrm>
              <a:off x="4884384" y="5930252"/>
              <a:ext cx="68616" cy="84597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45"/>
            </p:blipFill>
            <p:spPr>
              <a:xfrm>
                <a:off x="4884384" y="5930252"/>
                <a:ext cx="6861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5" name="墨迹 124"/>
              <p14:cNvContentPartPr/>
              <p14:nvPr/>
            </p14:nvContentPartPr>
            <p14:xfrm>
              <a:off x="5288844" y="5884781"/>
              <a:ext cx="88194" cy="16390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7"/>
            </p:blipFill>
            <p:spPr>
              <a:xfrm>
                <a:off x="5288844" y="5884781"/>
                <a:ext cx="88194" cy="163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26" name="墨迹 125"/>
              <p14:cNvContentPartPr/>
              <p14:nvPr/>
            </p14:nvContentPartPr>
            <p14:xfrm>
              <a:off x="5264502" y="6062787"/>
              <a:ext cx="292453" cy="280052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9"/>
            </p:blipFill>
            <p:spPr>
              <a:xfrm>
                <a:off x="5264502" y="6062787"/>
                <a:ext cx="292453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27" name="墨迹 126"/>
              <p14:cNvContentPartPr/>
              <p14:nvPr/>
            </p14:nvContentPartPr>
            <p14:xfrm>
              <a:off x="5687483" y="6254541"/>
              <a:ext cx="4939" cy="11279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51"/>
            </p:blipFill>
            <p:spPr>
              <a:xfrm>
                <a:off x="5687483" y="6254541"/>
                <a:ext cx="4939" cy="1127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0" y="350037"/>
            <a:ext cx="4726458" cy="3971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68" y="522038"/>
            <a:ext cx="4943482" cy="3799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55" y="5059611"/>
            <a:ext cx="2805446" cy="1276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554588" y="3778667"/>
              <a:ext cx="1054100" cy="3383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3554588" y="3778667"/>
                <a:ext cx="10541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3582105" y="3795587"/>
              <a:ext cx="1015295" cy="225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3582105" y="3795587"/>
                <a:ext cx="101529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668888" y="3874544"/>
              <a:ext cx="191912" cy="31582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668888" y="3874544"/>
                <a:ext cx="191912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3986388" y="3908383"/>
              <a:ext cx="100189" cy="24251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3986388" y="3908383"/>
                <a:ext cx="1001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4094162" y="3938520"/>
              <a:ext cx="212549" cy="1848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4094162" y="3938520"/>
                <a:ext cx="212549" cy="184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4323644" y="4009899"/>
              <a:ext cx="110067" cy="12971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4323644" y="4009899"/>
                <a:ext cx="110067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4436533" y="3930942"/>
              <a:ext cx="73378" cy="25661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4436533" y="3930942"/>
                <a:ext cx="73378" cy="2566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2423406" y="1249216"/>
              <a:ext cx="20638" cy="16073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2423406" y="1249216"/>
                <a:ext cx="2063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2421466" y="1652462"/>
              <a:ext cx="11289" cy="16919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2421466" y="1652462"/>
                <a:ext cx="112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2424288" y="2002129"/>
              <a:ext cx="105018" cy="599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2424288" y="2002129"/>
                <a:ext cx="105018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2449688" y="3022934"/>
              <a:ext cx="14112" cy="11279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2449688" y="3022934"/>
                <a:ext cx="14112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2500488" y="4258051"/>
              <a:ext cx="189971" cy="34684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2500488" y="4258051"/>
                <a:ext cx="18997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2361847" y="4573879"/>
              <a:ext cx="530930" cy="6203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2361847" y="4573879"/>
                <a:ext cx="53093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2681111" y="4692315"/>
              <a:ext cx="22577" cy="33838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2681111" y="4692315"/>
                <a:ext cx="2257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581855" y="5231974"/>
              <a:ext cx="342900" cy="42192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581855" y="5231974"/>
                <a:ext cx="342900" cy="421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1938866" y="5384249"/>
              <a:ext cx="68615" cy="17095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1938866" y="5384249"/>
                <a:ext cx="68615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1899355" y="5206418"/>
              <a:ext cx="256822" cy="64769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1899355" y="5206418"/>
                <a:ext cx="256822" cy="647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2105377" y="5546746"/>
              <a:ext cx="47273" cy="5727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2105377" y="5546746"/>
                <a:ext cx="47273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2273476" y="5346533"/>
              <a:ext cx="289101" cy="13535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2273476" y="5346533"/>
                <a:ext cx="28910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2733851" y="5137860"/>
              <a:ext cx="99660" cy="30736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2733851" y="5137860"/>
                <a:ext cx="99660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2805288" y="5044803"/>
              <a:ext cx="173038" cy="81777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2805288" y="5044803"/>
                <a:ext cx="173038" cy="817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2799644" y="5199898"/>
              <a:ext cx="152400" cy="21995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2799644" y="5199898"/>
                <a:ext cx="1524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2957688" y="5256296"/>
              <a:ext cx="107245" cy="8177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2957688" y="5256296"/>
                <a:ext cx="107245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2837568" y="5388831"/>
              <a:ext cx="207609" cy="3665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2837568" y="5388831"/>
                <a:ext cx="20760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3215745" y="5101906"/>
              <a:ext cx="74966" cy="126191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3215745" y="5101906"/>
                <a:ext cx="74966" cy="12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3119966" y="5236556"/>
              <a:ext cx="162278" cy="64858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3119966" y="5236556"/>
                <a:ext cx="1622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3222977" y="5205537"/>
              <a:ext cx="33867" cy="23687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3222977" y="5205537"/>
                <a:ext cx="33867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3153127" y="5308464"/>
              <a:ext cx="126295" cy="13130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3153127" y="5308464"/>
                <a:ext cx="126295" cy="131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3364088" y="5128695"/>
              <a:ext cx="26282" cy="17835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3364088" y="5128695"/>
                <a:ext cx="26282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3378023" y="5123055"/>
              <a:ext cx="87665" cy="27423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3378023" y="5123055"/>
                <a:ext cx="87665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3476977" y="5386011"/>
              <a:ext cx="90311" cy="3947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3476977" y="5386011"/>
                <a:ext cx="9031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3640666" y="5112481"/>
              <a:ext cx="73378" cy="13253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3640666" y="5112481"/>
                <a:ext cx="7337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3702755" y="4943287"/>
              <a:ext cx="344311" cy="27917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3702755" y="4943287"/>
                <a:ext cx="344311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3759905" y="5211177"/>
              <a:ext cx="140406" cy="191753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3759905" y="5211177"/>
                <a:ext cx="14040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3685822" y="5226863"/>
              <a:ext cx="166687" cy="17888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3685822" y="5226863"/>
                <a:ext cx="166687" cy="178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001911" y="5058902"/>
              <a:ext cx="179211" cy="5639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001911" y="5058902"/>
                <a:ext cx="179211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4030133" y="4903808"/>
              <a:ext cx="95955" cy="40395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4030133" y="4903808"/>
                <a:ext cx="95955" cy="403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4165600" y="5071592"/>
              <a:ext cx="77081" cy="10856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4165600" y="5071592"/>
                <a:ext cx="77081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4021666" y="5301414"/>
              <a:ext cx="101600" cy="112796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4021666" y="5301414"/>
                <a:ext cx="1016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4041422" y="5137860"/>
              <a:ext cx="383822" cy="27811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4041422" y="5137860"/>
                <a:ext cx="383822" cy="278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4410251" y="4805111"/>
              <a:ext cx="362832" cy="39690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4410251" y="4805111"/>
                <a:ext cx="362832" cy="396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4452761" y="5052029"/>
              <a:ext cx="401461" cy="346672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4452761" y="5052029"/>
                <a:ext cx="401461" cy="346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4876800" y="5008144"/>
              <a:ext cx="186090" cy="789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4876800" y="5008144"/>
                <a:ext cx="18609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4831644" y="4910858"/>
              <a:ext cx="116240" cy="42157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4831644" y="4910858"/>
                <a:ext cx="116240" cy="4215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5029200" y="5171698"/>
              <a:ext cx="155222" cy="172014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5029200" y="5171698"/>
                <a:ext cx="1552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5431896" y="5621649"/>
              <a:ext cx="2949398" cy="15350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5431896" y="5621649"/>
                <a:ext cx="2949398" cy="153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5480050" y="6153024"/>
              <a:ext cx="2721327" cy="20638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5480050" y="6153024"/>
                <a:ext cx="2721327" cy="20638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3574440" y="653760"/>
              <a:ext cx="8019720" cy="5562360"/>
            </p14:xfrm>
          </p:contentPart>
        </mc:Choice>
        <mc:Fallback>
          <p:pic>
            <p:nvPicPr>
              <p:cNvPr id="52" name="墨迹 51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565080" y="644400"/>
                <a:ext cx="8038440" cy="558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0" y="350037"/>
            <a:ext cx="4726458" cy="39719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68" y="522038"/>
            <a:ext cx="4943482" cy="3799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955" y="5059611"/>
            <a:ext cx="2805446" cy="1276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596488" y="1426870"/>
              <a:ext cx="1109134" cy="64857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8596488" y="1426870"/>
                <a:ext cx="1109134" cy="648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5710766" y="5646852"/>
              <a:ext cx="2637366" cy="16778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5710766" y="5646852"/>
                <a:ext cx="2637366" cy="1677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5650088" y="6186863"/>
              <a:ext cx="2794000" cy="28763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5650088" y="6186863"/>
                <a:ext cx="2794000" cy="28763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34" y="311934"/>
            <a:ext cx="5413443" cy="506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33" y="1493040"/>
            <a:ext cx="5098099" cy="1385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463760" y="1090080"/>
              <a:ext cx="9057960" cy="4679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4400" y="1080720"/>
                <a:ext cx="9076680" cy="469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1112040"/>
            <a:ext cx="859244" cy="2409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0" y="971546"/>
            <a:ext cx="5408140" cy="5478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52" y="408381"/>
            <a:ext cx="5800360" cy="1334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76" y="2984298"/>
            <a:ext cx="5847803" cy="182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120680" y="206640"/>
              <a:ext cx="10863720" cy="5968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1320" y="197280"/>
                <a:ext cx="10882440" cy="598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2" y="1112040"/>
            <a:ext cx="859244" cy="24098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0" y="971546"/>
            <a:ext cx="5408140" cy="54780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652" y="408381"/>
            <a:ext cx="5800360" cy="13346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576" y="2984298"/>
            <a:ext cx="5847803" cy="182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8937096" y="157914"/>
              <a:ext cx="216252" cy="197393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7"/>
            </p:blipFill>
            <p:spPr>
              <a:xfrm>
                <a:off x="8937096" y="157914"/>
                <a:ext cx="21625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墨迹 3"/>
              <p14:cNvContentPartPr/>
              <p14:nvPr/>
            </p14:nvContentPartPr>
            <p14:xfrm>
              <a:off x="9166577" y="86535"/>
              <a:ext cx="169334" cy="3022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9"/>
            </p:blipFill>
            <p:spPr>
              <a:xfrm>
                <a:off x="9166577" y="86535"/>
                <a:ext cx="169334" cy="302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9313333" y="43355"/>
              <a:ext cx="33867" cy="47550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1"/>
            </p:blipFill>
            <p:spPr>
              <a:xfrm>
                <a:off x="9313333" y="43355"/>
                <a:ext cx="33867" cy="475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9436100" y="86006"/>
              <a:ext cx="275166" cy="19598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9436100" y="86006"/>
                <a:ext cx="275166" cy="195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墨迹 9"/>
              <p14:cNvContentPartPr/>
              <p14:nvPr/>
            </p14:nvContentPartPr>
            <p14:xfrm>
              <a:off x="9761184" y="137470"/>
              <a:ext cx="189971" cy="18540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5"/>
            </p:blipFill>
            <p:spPr>
              <a:xfrm>
                <a:off x="9761184" y="137470"/>
                <a:ext cx="189971" cy="185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墨迹 10"/>
              <p14:cNvContentPartPr/>
              <p14:nvPr/>
            </p14:nvContentPartPr>
            <p14:xfrm>
              <a:off x="5966177" y="97286"/>
              <a:ext cx="118534" cy="31794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7"/>
            </p:blipFill>
            <p:spPr>
              <a:xfrm>
                <a:off x="5966177" y="97286"/>
                <a:ext cx="118534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墨迹 11"/>
              <p14:cNvContentPartPr/>
              <p14:nvPr/>
            </p14:nvContentPartPr>
            <p14:xfrm>
              <a:off x="6138333" y="83539"/>
              <a:ext cx="53622" cy="40712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9"/>
            </p:blipFill>
            <p:spPr>
              <a:xfrm>
                <a:off x="6138333" y="83539"/>
                <a:ext cx="53622" cy="407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墨迹 12"/>
              <p14:cNvContentPartPr/>
              <p14:nvPr/>
            </p14:nvContentPartPr>
            <p14:xfrm>
              <a:off x="6101644" y="41946"/>
              <a:ext cx="79022" cy="16390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1"/>
            </p:blipFill>
            <p:spPr>
              <a:xfrm>
                <a:off x="6101644" y="41946"/>
                <a:ext cx="79022" cy="163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墨迹 13"/>
              <p14:cNvContentPartPr/>
              <p14:nvPr/>
            </p14:nvContentPartPr>
            <p14:xfrm>
              <a:off x="6191955" y="67677"/>
              <a:ext cx="115712" cy="6767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3"/>
            </p:blipFill>
            <p:spPr>
              <a:xfrm>
                <a:off x="6191955" y="67677"/>
                <a:ext cx="11571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墨迹 14"/>
              <p14:cNvContentPartPr/>
              <p14:nvPr/>
            </p14:nvContentPartPr>
            <p14:xfrm>
              <a:off x="6385983" y="231231"/>
              <a:ext cx="491772" cy="1128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5"/>
            </p:blipFill>
            <p:spPr>
              <a:xfrm>
                <a:off x="6385983" y="231231"/>
                <a:ext cx="49177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墨迹 15"/>
              <p14:cNvContentPartPr/>
              <p14:nvPr/>
            </p14:nvContentPartPr>
            <p14:xfrm>
              <a:off x="6818488" y="129715"/>
              <a:ext cx="203200" cy="28199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7"/>
            </p:blipFill>
            <p:spPr>
              <a:xfrm>
                <a:off x="6818488" y="129715"/>
                <a:ext cx="2032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墨迹 16"/>
              <p14:cNvContentPartPr/>
              <p14:nvPr/>
            </p14:nvContentPartPr>
            <p14:xfrm>
              <a:off x="7536744" y="161439"/>
              <a:ext cx="215900" cy="14663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9"/>
            </p:blipFill>
            <p:spPr>
              <a:xfrm>
                <a:off x="7536744" y="161439"/>
                <a:ext cx="2159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墨迹 17"/>
              <p14:cNvContentPartPr/>
              <p14:nvPr/>
            </p14:nvContentPartPr>
            <p14:xfrm>
              <a:off x="7729713" y="88650"/>
              <a:ext cx="108126" cy="27229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1"/>
            </p:blipFill>
            <p:spPr>
              <a:xfrm>
                <a:off x="7729713" y="88650"/>
                <a:ext cx="108126" cy="272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墨迹 18"/>
              <p14:cNvContentPartPr/>
              <p14:nvPr/>
            </p14:nvContentPartPr>
            <p14:xfrm>
              <a:off x="7885288" y="163554"/>
              <a:ext cx="177800" cy="121961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3"/>
            </p:blipFill>
            <p:spPr>
              <a:xfrm>
                <a:off x="7885288" y="163554"/>
                <a:ext cx="177800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墨迹 19"/>
              <p14:cNvContentPartPr/>
              <p14:nvPr/>
            </p14:nvContentPartPr>
            <p14:xfrm>
              <a:off x="8046155" y="145929"/>
              <a:ext cx="25400" cy="24885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5"/>
            </p:blipFill>
            <p:spPr>
              <a:xfrm>
                <a:off x="8046155" y="145929"/>
                <a:ext cx="25400" cy="248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墨迹 20"/>
              <p14:cNvContentPartPr/>
              <p14:nvPr/>
            </p14:nvContentPartPr>
            <p14:xfrm>
              <a:off x="7236177" y="97815"/>
              <a:ext cx="262467" cy="27088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7"/>
            </p:blipFill>
            <p:spPr>
              <a:xfrm>
                <a:off x="7236177" y="97815"/>
                <a:ext cx="262467" cy="2708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7315200" y="63095"/>
              <a:ext cx="232127" cy="419108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39"/>
            </p:blipFill>
            <p:spPr>
              <a:xfrm>
                <a:off x="7315200" y="63095"/>
                <a:ext cx="232127" cy="419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墨迹 22"/>
              <p14:cNvContentPartPr/>
              <p14:nvPr/>
            </p14:nvContentPartPr>
            <p14:xfrm>
              <a:off x="8142111" y="30842"/>
              <a:ext cx="70556" cy="59799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1"/>
            </p:blipFill>
            <p:spPr>
              <a:xfrm>
                <a:off x="8142111" y="30842"/>
                <a:ext cx="70556" cy="597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墨迹 23"/>
              <p14:cNvContentPartPr/>
              <p14:nvPr/>
            </p14:nvContentPartPr>
            <p14:xfrm>
              <a:off x="8077200" y="29608"/>
              <a:ext cx="112888" cy="167785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3"/>
            </p:blipFill>
            <p:spPr>
              <a:xfrm>
                <a:off x="8077200" y="29608"/>
                <a:ext cx="112888" cy="167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墨迹 24"/>
              <p14:cNvContentPartPr/>
              <p14:nvPr/>
            </p14:nvContentPartPr>
            <p14:xfrm>
              <a:off x="8223955" y="16919"/>
              <a:ext cx="129822" cy="9305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5"/>
            </p:blipFill>
            <p:spPr>
              <a:xfrm>
                <a:off x="8223955" y="16919"/>
                <a:ext cx="12982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墨迹 25"/>
              <p14:cNvContentPartPr/>
              <p14:nvPr/>
            </p14:nvContentPartPr>
            <p14:xfrm>
              <a:off x="8192911" y="1136420"/>
              <a:ext cx="115711" cy="5921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7"/>
            </p:blipFill>
            <p:spPr>
              <a:xfrm>
                <a:off x="8192911" y="1136420"/>
                <a:ext cx="1157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墨迹 26"/>
              <p14:cNvContentPartPr/>
              <p14:nvPr/>
            </p14:nvContentPartPr>
            <p14:xfrm>
              <a:off x="5949597" y="716254"/>
              <a:ext cx="214136" cy="3947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49"/>
            </p:blipFill>
            <p:spPr>
              <a:xfrm>
                <a:off x="5949597" y="716254"/>
                <a:ext cx="21413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墨迹 27"/>
              <p14:cNvContentPartPr/>
              <p14:nvPr/>
            </p14:nvContentPartPr>
            <p14:xfrm>
              <a:off x="6045200" y="772652"/>
              <a:ext cx="39511" cy="17765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1"/>
            </p:blipFill>
            <p:spPr>
              <a:xfrm>
                <a:off x="6045200" y="772652"/>
                <a:ext cx="39511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墨迹 28"/>
              <p14:cNvContentPartPr/>
              <p14:nvPr/>
            </p14:nvContentPartPr>
            <p14:xfrm>
              <a:off x="6239933" y="609098"/>
              <a:ext cx="68615" cy="60909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3"/>
            </p:blipFill>
            <p:spPr>
              <a:xfrm>
                <a:off x="6239933" y="609098"/>
                <a:ext cx="68615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墨迹 29"/>
              <p14:cNvContentPartPr/>
              <p14:nvPr/>
            </p14:nvContentPartPr>
            <p14:xfrm>
              <a:off x="6191955" y="573497"/>
              <a:ext cx="101600" cy="22735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5"/>
            </p:blipFill>
            <p:spPr>
              <a:xfrm>
                <a:off x="6191955" y="573497"/>
                <a:ext cx="101600" cy="2273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墨迹 30"/>
              <p14:cNvContentPartPr/>
              <p14:nvPr/>
            </p14:nvContentPartPr>
            <p14:xfrm>
              <a:off x="6333066" y="609098"/>
              <a:ext cx="110066" cy="121256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7"/>
            </p:blipFill>
            <p:spPr>
              <a:xfrm>
                <a:off x="6333066" y="609098"/>
                <a:ext cx="11006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6574013" y="752032"/>
              <a:ext cx="159809" cy="161616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59"/>
            </p:blipFill>
            <p:spPr>
              <a:xfrm>
                <a:off x="6574013" y="752032"/>
                <a:ext cx="159809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墨迹 32"/>
              <p14:cNvContentPartPr/>
              <p14:nvPr/>
            </p14:nvContentPartPr>
            <p14:xfrm>
              <a:off x="6678788" y="823411"/>
              <a:ext cx="452967" cy="1691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1"/>
            </p:blipFill>
            <p:spPr>
              <a:xfrm>
                <a:off x="6678788" y="823411"/>
                <a:ext cx="4529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墨迹 33"/>
              <p14:cNvContentPartPr/>
              <p14:nvPr/>
            </p14:nvContentPartPr>
            <p14:xfrm>
              <a:off x="7440788" y="658270"/>
              <a:ext cx="184856" cy="22153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3"/>
            </p:blipFill>
            <p:spPr>
              <a:xfrm>
                <a:off x="7440788" y="658270"/>
                <a:ext cx="184856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墨迹 34"/>
              <p14:cNvContentPartPr/>
              <p14:nvPr/>
            </p14:nvContentPartPr>
            <p14:xfrm>
              <a:off x="7445022" y="623198"/>
              <a:ext cx="208844" cy="321468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5"/>
            </p:blipFill>
            <p:spPr>
              <a:xfrm>
                <a:off x="7445022" y="623198"/>
                <a:ext cx="208844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墨迹 35"/>
              <p14:cNvContentPartPr/>
              <p14:nvPr/>
            </p14:nvContentPartPr>
            <p14:xfrm>
              <a:off x="7699022" y="733174"/>
              <a:ext cx="214488" cy="10715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7"/>
            </p:blipFill>
            <p:spPr>
              <a:xfrm>
                <a:off x="7699022" y="733174"/>
                <a:ext cx="21448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墨迹 36"/>
              <p14:cNvContentPartPr/>
              <p14:nvPr/>
            </p14:nvContentPartPr>
            <p14:xfrm>
              <a:off x="7865533" y="637297"/>
              <a:ext cx="70556" cy="31582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69"/>
            </p:blipFill>
            <p:spPr>
              <a:xfrm>
                <a:off x="7865533" y="637297"/>
                <a:ext cx="7055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墨迹 37"/>
              <p14:cNvContentPartPr/>
              <p14:nvPr/>
            </p14:nvContentPartPr>
            <p14:xfrm>
              <a:off x="7907866" y="782170"/>
              <a:ext cx="37571" cy="14275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1"/>
            </p:blipFill>
            <p:spPr>
              <a:xfrm>
                <a:off x="7907866" y="782170"/>
                <a:ext cx="37571" cy="142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墨迹 38"/>
              <p14:cNvContentPartPr/>
              <p14:nvPr/>
            </p14:nvContentPartPr>
            <p14:xfrm>
              <a:off x="8000647" y="767013"/>
              <a:ext cx="164041" cy="92351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3"/>
            </p:blipFill>
            <p:spPr>
              <a:xfrm>
                <a:off x="8000647" y="767013"/>
                <a:ext cx="164041" cy="9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墨迹 39"/>
              <p14:cNvContentPartPr/>
              <p14:nvPr/>
            </p14:nvContentPartPr>
            <p14:xfrm>
              <a:off x="8133644" y="743748"/>
              <a:ext cx="45156" cy="23757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5"/>
            </p:blipFill>
            <p:spPr>
              <a:xfrm>
                <a:off x="8133644" y="743748"/>
                <a:ext cx="45156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墨迹 40"/>
              <p14:cNvContentPartPr/>
              <p14:nvPr/>
            </p14:nvContentPartPr>
            <p14:xfrm>
              <a:off x="8348133" y="547060"/>
              <a:ext cx="50800" cy="377867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7"/>
            </p:blipFill>
            <p:spPr>
              <a:xfrm>
                <a:off x="8348133" y="547060"/>
                <a:ext cx="50800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墨迹 41"/>
              <p14:cNvContentPartPr/>
              <p14:nvPr/>
            </p14:nvContentPartPr>
            <p14:xfrm>
              <a:off x="8297333" y="761373"/>
              <a:ext cx="234244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79"/>
            </p:blipFill>
            <p:spPr>
              <a:xfrm>
                <a:off x="8297333" y="761373"/>
                <a:ext cx="2342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3" name="墨迹 42"/>
              <p14:cNvContentPartPr/>
              <p14:nvPr/>
            </p14:nvContentPartPr>
            <p14:xfrm>
              <a:off x="7712956" y="1019041"/>
              <a:ext cx="14288" cy="7403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1"/>
            </p:blipFill>
            <p:spPr>
              <a:xfrm>
                <a:off x="7712956" y="1019041"/>
                <a:ext cx="14288" cy="74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4" name="墨迹 43"/>
              <p14:cNvContentPartPr/>
              <p14:nvPr/>
            </p14:nvContentPartPr>
            <p14:xfrm>
              <a:off x="2263422" y="1866774"/>
              <a:ext cx="223661" cy="6767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3"/>
            </p:blipFill>
            <p:spPr>
              <a:xfrm>
                <a:off x="2263422" y="1866774"/>
                <a:ext cx="223661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5" name="墨迹 44"/>
              <p14:cNvContentPartPr/>
              <p14:nvPr/>
            </p14:nvContentPartPr>
            <p14:xfrm>
              <a:off x="2310518" y="1866774"/>
              <a:ext cx="3336748" cy="6203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5"/>
            </p:blipFill>
            <p:spPr>
              <a:xfrm>
                <a:off x="2310518" y="1866774"/>
                <a:ext cx="333674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6" name="墨迹 45"/>
              <p14:cNvContentPartPr/>
              <p14:nvPr/>
            </p14:nvContentPartPr>
            <p14:xfrm>
              <a:off x="2889250" y="2478693"/>
              <a:ext cx="2769305" cy="236025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7"/>
            </p:blipFill>
            <p:spPr>
              <a:xfrm>
                <a:off x="2889250" y="2478693"/>
                <a:ext cx="2769305" cy="23602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" name="墨迹 46"/>
              <p14:cNvContentPartPr/>
              <p14:nvPr/>
            </p14:nvContentPartPr>
            <p14:xfrm>
              <a:off x="8150577" y="1957011"/>
              <a:ext cx="56445" cy="2819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89"/>
            </p:blipFill>
            <p:spPr>
              <a:xfrm>
                <a:off x="8150577" y="1957011"/>
                <a:ext cx="564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" name="墨迹 47"/>
              <p14:cNvContentPartPr/>
              <p14:nvPr/>
            </p14:nvContentPartPr>
            <p14:xfrm>
              <a:off x="2756429" y="2100297"/>
              <a:ext cx="3006548" cy="2400265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1"/>
            </p:blipFill>
            <p:spPr>
              <a:xfrm>
                <a:off x="2756429" y="2100297"/>
                <a:ext cx="3006548" cy="2400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9" name="墨迹 48"/>
              <p14:cNvContentPartPr/>
              <p14:nvPr/>
            </p14:nvContentPartPr>
            <p14:xfrm>
              <a:off x="2325511" y="4850230"/>
              <a:ext cx="3539066" cy="9023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3"/>
            </p:blipFill>
            <p:spPr>
              <a:xfrm>
                <a:off x="2325511" y="4850230"/>
                <a:ext cx="35390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墨迹 49"/>
              <p14:cNvContentPartPr/>
              <p14:nvPr/>
            </p14:nvContentPartPr>
            <p14:xfrm>
              <a:off x="8046155" y="1959831"/>
              <a:ext cx="70556" cy="64858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5"/>
            </p:blipFill>
            <p:spPr>
              <a:xfrm>
                <a:off x="8046155" y="1959831"/>
                <a:ext cx="7055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1" name="墨迹 50"/>
              <p14:cNvContentPartPr/>
              <p14:nvPr/>
            </p14:nvContentPartPr>
            <p14:xfrm>
              <a:off x="1707444" y="2289759"/>
              <a:ext cx="642408" cy="327109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7"/>
            </p:blipFill>
            <p:spPr>
              <a:xfrm>
                <a:off x="1707444" y="2289759"/>
                <a:ext cx="64240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2" name="墨迹 51"/>
              <p14:cNvContentPartPr/>
              <p14:nvPr/>
            </p14:nvContentPartPr>
            <p14:xfrm>
              <a:off x="2980266" y="2427053"/>
              <a:ext cx="84667" cy="9393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99"/>
            </p:blipFill>
            <p:spPr>
              <a:xfrm>
                <a:off x="2980266" y="2427053"/>
                <a:ext cx="84667" cy="93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3" name="墨迹 52"/>
              <p14:cNvContentPartPr/>
              <p14:nvPr/>
            </p14:nvContentPartPr>
            <p14:xfrm>
              <a:off x="5386916" y="2363077"/>
              <a:ext cx="181328" cy="179064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1"/>
            </p:blipFill>
            <p:spPr>
              <a:xfrm>
                <a:off x="5386916" y="2363077"/>
                <a:ext cx="181328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4" name="墨迹 53"/>
              <p14:cNvContentPartPr/>
              <p14:nvPr/>
            </p14:nvContentPartPr>
            <p14:xfrm>
              <a:off x="5375803" y="2323598"/>
              <a:ext cx="238302" cy="186114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3"/>
            </p:blipFill>
            <p:spPr>
              <a:xfrm>
                <a:off x="5375803" y="2323598"/>
                <a:ext cx="23830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5" name="墨迹 54"/>
              <p14:cNvContentPartPr/>
              <p14:nvPr/>
            </p14:nvContentPartPr>
            <p14:xfrm>
              <a:off x="5486400" y="1883694"/>
              <a:ext cx="5644" cy="50758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5"/>
            </p:blipFill>
            <p:spPr>
              <a:xfrm>
                <a:off x="5486400" y="1883694"/>
                <a:ext cx="5644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6" name="墨迹 55"/>
              <p14:cNvContentPartPr/>
              <p14:nvPr/>
            </p14:nvContentPartPr>
            <p14:xfrm>
              <a:off x="5354461" y="1859020"/>
              <a:ext cx="109361" cy="20021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7"/>
            </p:blipFill>
            <p:spPr>
              <a:xfrm>
                <a:off x="5354461" y="1859020"/>
                <a:ext cx="109361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墨迹 56"/>
              <p14:cNvContentPartPr/>
              <p14:nvPr/>
            </p14:nvContentPartPr>
            <p14:xfrm>
              <a:off x="5469466" y="1863073"/>
              <a:ext cx="141111" cy="127777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09"/>
            </p:blipFill>
            <p:spPr>
              <a:xfrm>
                <a:off x="5469466" y="1863073"/>
                <a:ext cx="141111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墨迹 57"/>
              <p14:cNvContentPartPr/>
              <p14:nvPr/>
            </p14:nvContentPartPr>
            <p14:xfrm>
              <a:off x="10193866" y="1133600"/>
              <a:ext cx="1049866" cy="73317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1"/>
            </p:blipFill>
            <p:spPr>
              <a:xfrm>
                <a:off x="10193866" y="1133600"/>
                <a:ext cx="104986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墨迹 58"/>
              <p14:cNvContentPartPr/>
              <p14:nvPr/>
            </p14:nvContentPartPr>
            <p14:xfrm>
              <a:off x="7636933" y="1567865"/>
              <a:ext cx="911578" cy="39478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3"/>
            </p:blipFill>
            <p:spPr>
              <a:xfrm>
                <a:off x="7636933" y="1567865"/>
                <a:ext cx="91157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0" name="墨迹 59"/>
              <p14:cNvContentPartPr/>
              <p14:nvPr/>
            </p14:nvContentPartPr>
            <p14:xfrm>
              <a:off x="3062111" y="2540731"/>
              <a:ext cx="105017" cy="59958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5"/>
            </p:blipFill>
            <p:spPr>
              <a:xfrm>
                <a:off x="3062111" y="2540731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墨迹 60"/>
              <p14:cNvContentPartPr/>
              <p14:nvPr/>
            </p14:nvContentPartPr>
            <p14:xfrm>
              <a:off x="3042355" y="2475873"/>
              <a:ext cx="360" cy="13253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7"/>
            </p:blipFill>
            <p:spPr>
              <a:xfrm>
                <a:off x="3042355" y="2475873"/>
                <a:ext cx="360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2" name="墨迹 61"/>
              <p14:cNvContentPartPr/>
              <p14:nvPr/>
            </p14:nvContentPartPr>
            <p14:xfrm>
              <a:off x="3016955" y="2695825"/>
              <a:ext cx="25400" cy="1074383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19"/>
            </p:blipFill>
            <p:spPr>
              <a:xfrm>
                <a:off x="3016955" y="2695825"/>
                <a:ext cx="25400" cy="1074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3" name="墨迹 62"/>
              <p14:cNvContentPartPr/>
              <p14:nvPr/>
            </p14:nvContentPartPr>
            <p14:xfrm>
              <a:off x="3002844" y="3851985"/>
              <a:ext cx="360" cy="17483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1"/>
            </p:blipFill>
            <p:spPr>
              <a:xfrm>
                <a:off x="3002844" y="3851985"/>
                <a:ext cx="36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4" name="墨迹 63"/>
              <p14:cNvContentPartPr/>
              <p14:nvPr/>
            </p14:nvContentPartPr>
            <p14:xfrm>
              <a:off x="2974622" y="4190373"/>
              <a:ext cx="19755" cy="245331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3"/>
            </p:blipFill>
            <p:spPr>
              <a:xfrm>
                <a:off x="2974622" y="4190373"/>
                <a:ext cx="197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5" name="墨迹 64"/>
              <p14:cNvContentPartPr/>
              <p14:nvPr/>
            </p14:nvContentPartPr>
            <p14:xfrm>
              <a:off x="3025422" y="4506202"/>
              <a:ext cx="19755" cy="283752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5"/>
            </p:blipFill>
            <p:spPr>
              <a:xfrm>
                <a:off x="3025422" y="4506202"/>
                <a:ext cx="19755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6" name="墨迹 65"/>
              <p14:cNvContentPartPr/>
              <p14:nvPr/>
            </p14:nvContentPartPr>
            <p14:xfrm>
              <a:off x="3002844" y="4579519"/>
              <a:ext cx="33867" cy="382802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7"/>
            </p:blipFill>
            <p:spPr>
              <a:xfrm>
                <a:off x="3002844" y="4579519"/>
                <a:ext cx="33867" cy="382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7" name="墨迹 66"/>
              <p14:cNvContentPartPr/>
              <p14:nvPr/>
            </p14:nvContentPartPr>
            <p14:xfrm>
              <a:off x="2922058" y="4579519"/>
              <a:ext cx="303742" cy="42298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29"/>
            </p:blipFill>
            <p:spPr>
              <a:xfrm>
                <a:off x="2922058" y="4579519"/>
                <a:ext cx="303742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8" name="墨迹 67"/>
              <p14:cNvContentPartPr/>
              <p14:nvPr/>
            </p14:nvContentPartPr>
            <p14:xfrm>
              <a:off x="2885722" y="4582339"/>
              <a:ext cx="376766" cy="410648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1"/>
            </p:blipFill>
            <p:spPr>
              <a:xfrm>
                <a:off x="2885722" y="4582339"/>
                <a:ext cx="376766" cy="410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9" name="墨迹 68"/>
              <p14:cNvContentPartPr/>
              <p14:nvPr/>
            </p14:nvContentPartPr>
            <p14:xfrm>
              <a:off x="7260166" y="4444164"/>
              <a:ext cx="98249" cy="174834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3"/>
            </p:blipFill>
            <p:spPr>
              <a:xfrm>
                <a:off x="7260166" y="4444164"/>
                <a:ext cx="9824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0" name="墨迹 69"/>
              <p14:cNvContentPartPr/>
              <p14:nvPr/>
            </p14:nvContentPartPr>
            <p14:xfrm>
              <a:off x="7307791" y="4466723"/>
              <a:ext cx="72319" cy="360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5"/>
            </p:blipFill>
            <p:spPr>
              <a:xfrm>
                <a:off x="7307791" y="4466723"/>
                <a:ext cx="7231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1" name="墨迹 70"/>
              <p14:cNvContentPartPr/>
              <p14:nvPr/>
            </p14:nvContentPartPr>
            <p14:xfrm>
              <a:off x="8502473" y="4437819"/>
              <a:ext cx="86431" cy="139762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7"/>
            </p:blipFill>
            <p:spPr>
              <a:xfrm>
                <a:off x="8502473" y="4437819"/>
                <a:ext cx="86431" cy="139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2" name="墨迹 71"/>
              <p14:cNvContentPartPr/>
              <p14:nvPr/>
            </p14:nvContentPartPr>
            <p14:xfrm>
              <a:off x="8528755" y="4444164"/>
              <a:ext cx="73378" cy="36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39"/>
            </p:blipFill>
            <p:spPr>
              <a:xfrm>
                <a:off x="8528755" y="4444164"/>
                <a:ext cx="733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3" name="墨迹 72"/>
              <p14:cNvContentPartPr/>
              <p14:nvPr/>
            </p14:nvContentPartPr>
            <p14:xfrm>
              <a:off x="8456788" y="4446984"/>
              <a:ext cx="132115" cy="17765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1"/>
            </p:blipFill>
            <p:spPr>
              <a:xfrm>
                <a:off x="8456788" y="4446984"/>
                <a:ext cx="13211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4" name="墨迹 73"/>
              <p14:cNvContentPartPr/>
              <p14:nvPr/>
            </p14:nvContentPartPr>
            <p14:xfrm>
              <a:off x="8534400" y="4463903"/>
              <a:ext cx="56444" cy="8460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3"/>
            </p:blipFill>
            <p:spPr>
              <a:xfrm>
                <a:off x="8534400" y="4463903"/>
                <a:ext cx="56444" cy="84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5" y="400043"/>
            <a:ext cx="4550685" cy="43076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58" y="597691"/>
            <a:ext cx="6487662" cy="2024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32" y="2775339"/>
            <a:ext cx="5481352" cy="3659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35" y="400043"/>
            <a:ext cx="4550685" cy="43076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58" y="597691"/>
            <a:ext cx="6487662" cy="2024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32" y="2775339"/>
            <a:ext cx="5481352" cy="3659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058355" y="1989264"/>
              <a:ext cx="1260475" cy="153138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4058355" y="1989264"/>
                <a:ext cx="1260475" cy="1531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571044" y="3479758"/>
              <a:ext cx="2847622" cy="203367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2571044" y="3479758"/>
                <a:ext cx="2847622" cy="203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944709" y="3397099"/>
              <a:ext cx="736423" cy="246213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944709" y="3397099"/>
                <a:ext cx="736423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5187244" y="3307744"/>
              <a:ext cx="11289" cy="1409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5187244" y="3307744"/>
                <a:ext cx="1128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5013677" y="3244825"/>
              <a:ext cx="455789" cy="289921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5013677" y="3244825"/>
                <a:ext cx="455789" cy="289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5068711" y="379981"/>
              <a:ext cx="1679927" cy="663382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5068711" y="379981"/>
                <a:ext cx="1679927" cy="663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9522177" y="2425115"/>
              <a:ext cx="135467" cy="63906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9522177" y="2425115"/>
                <a:ext cx="135467" cy="639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9697155" y="2462831"/>
              <a:ext cx="162278" cy="25308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9697155" y="2462831"/>
                <a:ext cx="162278" cy="2530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9872133" y="2549190"/>
              <a:ext cx="124178" cy="2256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9872133" y="2549190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9869311" y="2645067"/>
              <a:ext cx="194733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9869311" y="2645067"/>
                <a:ext cx="1947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0102144" y="2416655"/>
              <a:ext cx="484011" cy="25097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0102144" y="2416655"/>
                <a:ext cx="484011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0594622" y="2312319"/>
              <a:ext cx="254000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0594622" y="2312319"/>
                <a:ext cx="254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0735732" y="2363077"/>
              <a:ext cx="11289" cy="69933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0735732" y="2363077"/>
                <a:ext cx="11289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2039055" y="1218197"/>
              <a:ext cx="283633" cy="47162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2039055" y="1218197"/>
                <a:ext cx="283633" cy="4716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2135011" y="1449429"/>
              <a:ext cx="49389" cy="28375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2135011" y="1449429"/>
                <a:ext cx="49389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2229555" y="1351966"/>
              <a:ext cx="203200" cy="84191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2229555" y="1351966"/>
                <a:ext cx="203200" cy="841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2331155" y="1037723"/>
              <a:ext cx="793045" cy="503529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2331155" y="1037723"/>
                <a:ext cx="793045" cy="503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2772833" y="588478"/>
              <a:ext cx="239359" cy="6573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2772833" y="588478"/>
                <a:ext cx="239359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2895600" y="665496"/>
              <a:ext cx="45155" cy="24251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2895600" y="665496"/>
                <a:ext cx="4515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3060700" y="515336"/>
              <a:ext cx="134055" cy="59746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3060700" y="515336"/>
                <a:ext cx="134055" cy="59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3014133" y="475858"/>
              <a:ext cx="45155" cy="223477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3014133" y="475858"/>
                <a:ext cx="45155" cy="223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3064933" y="479383"/>
              <a:ext cx="155928" cy="62038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3064933" y="479383"/>
                <a:ext cx="15592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7217127" y="164964"/>
              <a:ext cx="312562" cy="297499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7217127" y="164964"/>
                <a:ext cx="312562" cy="297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7518400" y="276350"/>
              <a:ext cx="98777" cy="5639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7518400" y="276350"/>
                <a:ext cx="9877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7603066" y="122665"/>
              <a:ext cx="22578" cy="579490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7603066" y="122665"/>
                <a:ext cx="22578" cy="5794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7692848" y="191753"/>
              <a:ext cx="313796" cy="22841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7692848" y="191753"/>
                <a:ext cx="31379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7953022" y="186113"/>
              <a:ext cx="256822" cy="223653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7953022" y="186113"/>
                <a:ext cx="256822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9647061" y="3784307"/>
              <a:ext cx="617361" cy="53014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9647061" y="3784307"/>
                <a:ext cx="617361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3387019" y="5228097"/>
              <a:ext cx="225425" cy="463168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3387019" y="5228097"/>
                <a:ext cx="225425" cy="4631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3602566" y="5199898"/>
              <a:ext cx="314678" cy="40465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3602566" y="5199898"/>
                <a:ext cx="314678" cy="40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4122737" y="5459328"/>
              <a:ext cx="8996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4122737" y="5459328"/>
                <a:ext cx="899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4288013" y="5010083"/>
              <a:ext cx="182387" cy="8829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4288013" y="5010083"/>
                <a:ext cx="182387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4123266" y="5455804"/>
              <a:ext cx="39511" cy="20444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4123266" y="5455804"/>
                <a:ext cx="39511" cy="20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4120444" y="5560845"/>
              <a:ext cx="39511" cy="56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4120444" y="5560845"/>
                <a:ext cx="395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4464755" y="4910153"/>
              <a:ext cx="211667" cy="390380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4464755" y="4910153"/>
                <a:ext cx="211667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4721577" y="4852168"/>
              <a:ext cx="225778" cy="292037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4721577" y="4852168"/>
                <a:ext cx="225778" cy="29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4984044" y="4690553"/>
              <a:ext cx="107244" cy="44889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4984044" y="4690553"/>
                <a:ext cx="107244" cy="4488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4961466" y="4647197"/>
              <a:ext cx="56445" cy="197393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4961466" y="4647197"/>
                <a:ext cx="5644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5017911" y="4635917"/>
              <a:ext cx="141111" cy="87417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5017911" y="4635917"/>
                <a:ext cx="1411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4301066" y="5608607"/>
              <a:ext cx="239889" cy="32992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4301066" y="5608607"/>
                <a:ext cx="239889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4617155" y="5514140"/>
              <a:ext cx="116417" cy="496832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4617155" y="5514140"/>
                <a:ext cx="116417" cy="496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4611511" y="5452279"/>
              <a:ext cx="22577" cy="243921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4611511" y="5452279"/>
                <a:ext cx="22577" cy="243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4684888" y="5448049"/>
              <a:ext cx="177800" cy="8177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4684888" y="5448049"/>
                <a:ext cx="177800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3938058" y="5780797"/>
              <a:ext cx="241653" cy="11843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3938058" y="5780797"/>
                <a:ext cx="24165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4041422" y="5848475"/>
              <a:ext cx="101600" cy="411705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4041422" y="5848475"/>
                <a:ext cx="101600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8664222" y="4294004"/>
              <a:ext cx="620888" cy="446955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8664222" y="4294004"/>
                <a:ext cx="620888" cy="4469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8998655" y="4827670"/>
              <a:ext cx="306212" cy="35301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8998655" y="4827670"/>
                <a:ext cx="306212" cy="353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9400822" y="4905041"/>
              <a:ext cx="98778" cy="364296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9400822" y="4905041"/>
                <a:ext cx="98778" cy="3642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9482666" y="4889708"/>
              <a:ext cx="124178" cy="118436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9482666" y="4889708"/>
                <a:ext cx="1241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7594600" y="5290839"/>
              <a:ext cx="149577" cy="35618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7594600" y="5290839"/>
                <a:ext cx="149577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7531805" y="5354992"/>
              <a:ext cx="311150" cy="327109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7531805" y="5354992"/>
                <a:ext cx="311150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10212211" y="5997930"/>
              <a:ext cx="205140" cy="267890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10212211" y="5997930"/>
                <a:ext cx="205140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10447867" y="5935187"/>
              <a:ext cx="162277" cy="332749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10447867" y="5935187"/>
                <a:ext cx="162277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10594622" y="5897823"/>
              <a:ext cx="28223" cy="68946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10594622" y="5897823"/>
                <a:ext cx="28223" cy="689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10760251" y="6028949"/>
              <a:ext cx="387526" cy="217132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10760251" y="6028949"/>
                <a:ext cx="38752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11232444" y="6031592"/>
              <a:ext cx="225777" cy="259960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11232444" y="6031592"/>
                <a:ext cx="225777" cy="2599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47" y="354798"/>
            <a:ext cx="5434589" cy="47315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377" y="2720574"/>
            <a:ext cx="4242507" cy="7084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57" y="5293516"/>
            <a:ext cx="3670885" cy="10644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2732760" y="1764000"/>
              <a:ext cx="7410960" cy="1484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3400" y="1754640"/>
                <a:ext cx="7429680" cy="150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47" y="354798"/>
            <a:ext cx="5434589" cy="47315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377" y="2720574"/>
            <a:ext cx="4242507" cy="7084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57" y="5293516"/>
            <a:ext cx="3670885" cy="10644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074428" y="763312"/>
              <a:ext cx="314149" cy="26313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7074428" y="763312"/>
                <a:ext cx="314149" cy="263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7103533" y="748507"/>
              <a:ext cx="166511" cy="42457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7103533" y="748507"/>
                <a:ext cx="166511" cy="4245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7247466" y="1057462"/>
              <a:ext cx="194734" cy="11561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7247466" y="1057462"/>
                <a:ext cx="194734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382933" y="731764"/>
              <a:ext cx="214489" cy="383506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7382933" y="731764"/>
                <a:ext cx="214489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7484533" y="682592"/>
              <a:ext cx="246415" cy="54124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7484533" y="682592"/>
                <a:ext cx="246415" cy="541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7782101" y="693871"/>
              <a:ext cx="247121" cy="29115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7782101" y="693871"/>
                <a:ext cx="247121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7831137" y="730354"/>
              <a:ext cx="183974" cy="33838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7831137" y="730354"/>
                <a:ext cx="18397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7941733" y="986965"/>
              <a:ext cx="189089" cy="10151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7941733" y="986965"/>
                <a:ext cx="1890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8027811" y="592179"/>
              <a:ext cx="373944" cy="43708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8027811" y="592179"/>
                <a:ext cx="373944" cy="437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8223955" y="709381"/>
              <a:ext cx="45156" cy="105305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8223955" y="709381"/>
                <a:ext cx="45156" cy="105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8432800" y="539306"/>
              <a:ext cx="479777" cy="55781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8432800" y="539306"/>
                <a:ext cx="479777" cy="5578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8929511" y="538601"/>
              <a:ext cx="146756" cy="82623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8929511" y="538601"/>
                <a:ext cx="146756" cy="826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9110133" y="544240"/>
              <a:ext cx="225072" cy="93057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9110133" y="544240"/>
                <a:ext cx="22507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9045222" y="476210"/>
              <a:ext cx="451555" cy="59535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9045222" y="476210"/>
                <a:ext cx="451555" cy="595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9386711" y="549175"/>
              <a:ext cx="373944" cy="52520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9386711" y="549175"/>
                <a:ext cx="373944" cy="5252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9697155" y="902368"/>
              <a:ext cx="56445" cy="177654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9697155" y="902368"/>
                <a:ext cx="56445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708172" y="1886513"/>
              <a:ext cx="226483" cy="12689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708172" y="1886513"/>
                <a:ext cx="226483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4684888" y="1768783"/>
              <a:ext cx="135467" cy="43637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4684888" y="1768783"/>
                <a:ext cx="135467" cy="436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4882444" y="2013409"/>
              <a:ext cx="157692" cy="10891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4882444" y="2013409"/>
                <a:ext cx="157692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7416800" y="3595374"/>
              <a:ext cx="22577" cy="1454011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7416800" y="3595374"/>
                <a:ext cx="22577" cy="145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7320844" y="3549374"/>
              <a:ext cx="112888" cy="164436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7320844" y="3549374"/>
                <a:ext cx="112888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7461955" y="3541795"/>
              <a:ext cx="146756" cy="90237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7461955" y="3541795"/>
                <a:ext cx="1467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7439377" y="4805111"/>
              <a:ext cx="2632428" cy="578080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7439377" y="4805111"/>
                <a:ext cx="2632428" cy="578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10066866" y="5115301"/>
              <a:ext cx="299509" cy="332748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10066866" y="5115301"/>
                <a:ext cx="299509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7452606" y="3833655"/>
              <a:ext cx="1098726" cy="503353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7452606" y="3833655"/>
                <a:ext cx="1098726" cy="5033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7488766" y="4274970"/>
              <a:ext cx="1203678" cy="108848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7488766" y="4274970"/>
                <a:ext cx="1203678" cy="108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7413977" y="3848284"/>
              <a:ext cx="206023" cy="11367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7413977" y="3848284"/>
                <a:ext cx="206023" cy="11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8494888" y="4317268"/>
              <a:ext cx="220134" cy="5921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8494888" y="4317268"/>
                <a:ext cx="22013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8628591" y="4196013"/>
              <a:ext cx="749653" cy="11279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8628591" y="4196013"/>
                <a:ext cx="749653" cy="112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9398000" y="3440279"/>
              <a:ext cx="53622" cy="7077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9398000" y="3440279"/>
                <a:ext cx="53622" cy="707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437511" y="4342648"/>
              <a:ext cx="22578" cy="98414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437511" y="4342648"/>
                <a:ext cx="22578" cy="984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8376355" y="2308089"/>
              <a:ext cx="33867" cy="13958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8376355" y="2308089"/>
                <a:ext cx="33867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7874000" y="4742369"/>
              <a:ext cx="45155" cy="129715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7874000" y="4742369"/>
                <a:ext cx="4515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8085666" y="4605603"/>
              <a:ext cx="177800" cy="35707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8085666" y="4605603"/>
                <a:ext cx="177800" cy="357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8227483" y="4669756"/>
              <a:ext cx="182739" cy="217132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8227483" y="4669756"/>
                <a:ext cx="182739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8511822" y="4686676"/>
              <a:ext cx="70555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8511822" y="4686676"/>
                <a:ext cx="7055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8576203" y="4669756"/>
              <a:ext cx="88019" cy="16126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8576203" y="4669756"/>
                <a:ext cx="88019" cy="161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8647288" y="4695135"/>
              <a:ext cx="110067" cy="132536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8647288" y="4695135"/>
                <a:ext cx="110067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8822266" y="4590799"/>
              <a:ext cx="105834" cy="26789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8822266" y="4590799"/>
                <a:ext cx="105834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9626600" y="3135730"/>
              <a:ext cx="59266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9626600" y="3135730"/>
                <a:ext cx="592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9399411" y="3059064"/>
              <a:ext cx="71966" cy="64064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9399411" y="3059064"/>
                <a:ext cx="71966" cy="640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9433983" y="3200587"/>
              <a:ext cx="655461" cy="29045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9433983" y="3200587"/>
                <a:ext cx="65546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9427633" y="3474118"/>
              <a:ext cx="605367" cy="391966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9427633" y="3474118"/>
                <a:ext cx="605367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10035822" y="3366962"/>
              <a:ext cx="841728" cy="107156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10035822" y="3366962"/>
                <a:ext cx="84172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9858022" y="3158289"/>
              <a:ext cx="42333" cy="1691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9858022" y="3158289"/>
                <a:ext cx="423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7904515" y="3620753"/>
              <a:ext cx="220662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7904515" y="3620753"/>
                <a:ext cx="22066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7992533" y="3654592"/>
              <a:ext cx="56444" cy="355307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7992533" y="3654592"/>
                <a:ext cx="56444" cy="355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114594" y="3835065"/>
              <a:ext cx="127000" cy="100107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114594" y="3835065"/>
                <a:ext cx="127000" cy="1001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10178873" y="3378241"/>
              <a:ext cx="88371" cy="8829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10178873" y="3378241"/>
                <a:ext cx="88371" cy="88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10001250" y="2539321"/>
              <a:ext cx="218016" cy="49348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10001250" y="2539321"/>
                <a:ext cx="218016" cy="49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10114844" y="2613167"/>
              <a:ext cx="16933" cy="257492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10114844" y="2613167"/>
                <a:ext cx="16933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10261600" y="2680845"/>
              <a:ext cx="16933" cy="218013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10261600" y="2680845"/>
                <a:ext cx="16933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10402711" y="2579328"/>
              <a:ext cx="79023" cy="216604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10402711" y="2579328"/>
                <a:ext cx="79023" cy="216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10557051" y="2494907"/>
              <a:ext cx="201260" cy="345262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10557051" y="2494907"/>
                <a:ext cx="201260" cy="345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10769600" y="2667626"/>
              <a:ext cx="120297" cy="161616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10769600" y="2667626"/>
                <a:ext cx="120297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10735732" y="2788001"/>
              <a:ext cx="217312" cy="132006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10735732" y="2788001"/>
                <a:ext cx="217312" cy="132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10946694" y="2662515"/>
              <a:ext cx="93838" cy="27582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10946694" y="2662515"/>
                <a:ext cx="93838" cy="275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11001022" y="2711158"/>
              <a:ext cx="214489" cy="241278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11001022" y="2711158"/>
                <a:ext cx="214489" cy="241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1232444" y="2588669"/>
              <a:ext cx="177800" cy="45118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1232444" y="2588669"/>
                <a:ext cx="177800" cy="45118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5" y="154700"/>
            <a:ext cx="5750730" cy="351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53" y="3507581"/>
            <a:ext cx="7292393" cy="3273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95" y="154700"/>
            <a:ext cx="5750730" cy="3514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253" y="3507581"/>
            <a:ext cx="7292393" cy="3273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155090" y="6241499"/>
              <a:ext cx="296510" cy="61086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6155090" y="6241499"/>
                <a:ext cx="296510" cy="610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389511" y="6310939"/>
              <a:ext cx="90311" cy="48255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389511" y="6310939"/>
                <a:ext cx="90311" cy="482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6289322" y="6542171"/>
              <a:ext cx="244122" cy="1184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6289322" y="6542171"/>
                <a:ext cx="2441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114822" y="6358877"/>
              <a:ext cx="341488" cy="35812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114822" y="6358877"/>
                <a:ext cx="34148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9087555" y="6449114"/>
              <a:ext cx="22578" cy="2537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9087555" y="6449114"/>
                <a:ext cx="22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085968" y="6322218"/>
              <a:ext cx="207609" cy="1692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085968" y="6322218"/>
                <a:ext cx="20760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9184922" y="6361697"/>
              <a:ext cx="43744" cy="27071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9184922" y="6361697"/>
                <a:ext cx="43744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9431866" y="6228457"/>
              <a:ext cx="73378" cy="54106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9431866" y="6228457"/>
                <a:ext cx="73378" cy="541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9412111" y="6182633"/>
              <a:ext cx="70556" cy="20162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9412111" y="6182633"/>
                <a:ext cx="70556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9488311" y="6175583"/>
              <a:ext cx="143933" cy="13253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9488311" y="6175583"/>
                <a:ext cx="143933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9939866" y="6282740"/>
              <a:ext cx="316089" cy="332748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9939866" y="6282740"/>
                <a:ext cx="316089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10449806" y="6223522"/>
              <a:ext cx="37571" cy="46246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10449806" y="6223522"/>
                <a:ext cx="37571" cy="462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10368844" y="6159898"/>
              <a:ext cx="118533" cy="20179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10368844" y="6159898"/>
                <a:ext cx="118533" cy="201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10504311" y="6203783"/>
              <a:ext cx="166511" cy="10715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10504311" y="6203783"/>
                <a:ext cx="166511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1282700" y="1372410"/>
              <a:ext cx="817738" cy="711496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1282700" y="1372410"/>
                <a:ext cx="817738" cy="711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6230761" y="5120940"/>
              <a:ext cx="195439" cy="50758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6230761" y="5120940"/>
                <a:ext cx="19543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6327422" y="5171698"/>
              <a:ext cx="33866" cy="26507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6327422" y="5171698"/>
                <a:ext cx="3386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6487583" y="5075998"/>
              <a:ext cx="71261" cy="34385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6487583" y="5075998"/>
                <a:ext cx="71261" cy="343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6581422" y="5089216"/>
              <a:ext cx="251178" cy="3108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6581422" y="5089216"/>
                <a:ext cx="251178" cy="310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6651977" y="5323973"/>
              <a:ext cx="79023" cy="10151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6651977" y="5323973"/>
                <a:ext cx="7902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7140222" y="5044098"/>
              <a:ext cx="197555" cy="6838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7140222" y="5044098"/>
                <a:ext cx="197555" cy="68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7063493" y="4983470"/>
              <a:ext cx="389996" cy="46810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7063493" y="4983470"/>
                <a:ext cx="389996" cy="468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7402688" y="5041983"/>
              <a:ext cx="194734" cy="33644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7402688" y="5041983"/>
                <a:ext cx="194734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7518400" y="5208357"/>
              <a:ext cx="33866" cy="45400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7518400" y="5208357"/>
                <a:ext cx="33866" cy="454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7738533" y="5169583"/>
              <a:ext cx="22578" cy="135356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7738533" y="5169583"/>
                <a:ext cx="22578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7783688" y="4961263"/>
              <a:ext cx="56444" cy="543184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7783688" y="4961263"/>
                <a:ext cx="56444" cy="543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7811911" y="5162358"/>
              <a:ext cx="95956" cy="2626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7811911" y="5162358"/>
                <a:ext cx="95956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7927269" y="4940467"/>
              <a:ext cx="204082" cy="493482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7927269" y="4940467"/>
                <a:ext cx="204082" cy="493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7958666" y="5318333"/>
              <a:ext cx="239889" cy="98697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7958666" y="5318333"/>
                <a:ext cx="239889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9089848" y="5126580"/>
              <a:ext cx="261585" cy="39479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9089848" y="5126580"/>
                <a:ext cx="26158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9201855" y="5149139"/>
              <a:ext cx="55034" cy="240573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9201855" y="5149139"/>
                <a:ext cx="55034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9406466" y="5070711"/>
              <a:ext cx="63500" cy="53278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9406466" y="5070711"/>
                <a:ext cx="63500" cy="5327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9372600" y="5029293"/>
              <a:ext cx="80433" cy="13676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9372600" y="5029293"/>
                <a:ext cx="80433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9477022" y="5041983"/>
              <a:ext cx="90311" cy="5921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9477022" y="5041983"/>
                <a:ext cx="90311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9611783" y="5066657"/>
              <a:ext cx="398639" cy="71414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9611783" y="5066657"/>
                <a:ext cx="398639" cy="714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047111" y="5085868"/>
              <a:ext cx="90311" cy="300143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047111" y="5085868"/>
                <a:ext cx="90311" cy="3001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128250" y="5024359"/>
              <a:ext cx="311679" cy="45188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128250" y="5024359"/>
                <a:ext cx="311679" cy="451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10436930" y="5027002"/>
              <a:ext cx="276225" cy="491544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10436930" y="5027002"/>
                <a:ext cx="276225" cy="491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10472737" y="5075117"/>
              <a:ext cx="375885" cy="31406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10472737" y="5075117"/>
                <a:ext cx="375885" cy="314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10498667" y="5235146"/>
              <a:ext cx="404460" cy="594294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10498667" y="5235146"/>
                <a:ext cx="404460" cy="594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10645422" y="5442409"/>
              <a:ext cx="191912" cy="121256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10645422" y="5442409"/>
                <a:ext cx="19191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10963451" y="5085339"/>
              <a:ext cx="414337" cy="405008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10963451" y="5085339"/>
                <a:ext cx="414337" cy="4050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11001022" y="5010435"/>
              <a:ext cx="107245" cy="24868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11001022" y="5010435"/>
                <a:ext cx="107245" cy="248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10938932" y="5216817"/>
              <a:ext cx="180623" cy="240573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10938932" y="5216817"/>
                <a:ext cx="180623" cy="24057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49" y="438143"/>
            <a:ext cx="3370075" cy="30980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01" y="756035"/>
            <a:ext cx="7534805" cy="3337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49" y="4250527"/>
            <a:ext cx="6663350" cy="2050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49" y="438143"/>
            <a:ext cx="3370075" cy="30980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01" y="756035"/>
            <a:ext cx="7534805" cy="3337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49" y="4250527"/>
            <a:ext cx="6663350" cy="2050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588022" y="1790637"/>
              <a:ext cx="14111" cy="4793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8588022" y="1790637"/>
                <a:ext cx="14111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11172472" y="1923877"/>
              <a:ext cx="515762" cy="43426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11172472" y="1923877"/>
                <a:ext cx="515762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11525955" y="1878054"/>
              <a:ext cx="443795" cy="5527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11525955" y="1878054"/>
                <a:ext cx="443795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9855200" y="2557650"/>
              <a:ext cx="959555" cy="72806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9855200" y="2557650"/>
                <a:ext cx="959555" cy="728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3248377" y="492072"/>
              <a:ext cx="256823" cy="3242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3248377" y="492072"/>
                <a:ext cx="25682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3381022" y="541421"/>
              <a:ext cx="45155" cy="253791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3381022" y="541421"/>
                <a:ext cx="451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3567288" y="402364"/>
              <a:ext cx="62089" cy="57896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3567288" y="402364"/>
                <a:ext cx="62089" cy="578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3556000" y="371522"/>
              <a:ext cx="90311" cy="23757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3556000" y="371522"/>
                <a:ext cx="90311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3632905" y="372226"/>
              <a:ext cx="154517" cy="138176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3632905" y="372226"/>
                <a:ext cx="154517" cy="138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3870677" y="423161"/>
              <a:ext cx="255411" cy="29591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3870677" y="423161"/>
                <a:ext cx="255411" cy="295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3987447" y="479383"/>
              <a:ext cx="683330" cy="101516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3987447" y="479383"/>
                <a:ext cx="683330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6865761" y="3823786"/>
              <a:ext cx="181328" cy="4511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6865761" y="3823786"/>
                <a:ext cx="1813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6948311" y="3885823"/>
              <a:ext cx="33866" cy="203033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6948311" y="3885823"/>
                <a:ext cx="33866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7126111" y="3770913"/>
              <a:ext cx="47978" cy="656332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7126111" y="3770913"/>
                <a:ext cx="47978" cy="656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7086600" y="3724384"/>
              <a:ext cx="70555" cy="14734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7086600" y="3724384"/>
                <a:ext cx="70555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7157155" y="3727909"/>
              <a:ext cx="112889" cy="10151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7157155" y="3727909"/>
                <a:ext cx="112889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7723540" y="4167814"/>
              <a:ext cx="266171" cy="3383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7723540" y="4167814"/>
                <a:ext cx="26617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7842955" y="4207292"/>
              <a:ext cx="47978" cy="327109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7842955" y="4207292"/>
                <a:ext cx="47978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7972777" y="4273560"/>
              <a:ext cx="85549" cy="246742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7972777" y="4273560"/>
                <a:ext cx="85549" cy="246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7286977" y="4184733"/>
              <a:ext cx="229482" cy="45118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7286977" y="4184733"/>
                <a:ext cx="2294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7371644" y="4246771"/>
              <a:ext cx="28222" cy="425805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7371644" y="4246771"/>
                <a:ext cx="28222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7487355" y="4269330"/>
              <a:ext cx="228600" cy="22559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7487355" y="4269330"/>
                <a:ext cx="2286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431212" y="4145254"/>
              <a:ext cx="236714" cy="133946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431212" y="4145254"/>
                <a:ext cx="236714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8475133" y="3972712"/>
              <a:ext cx="132644" cy="58742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8475133" y="3972712"/>
                <a:ext cx="132644" cy="587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8613422" y="4308809"/>
              <a:ext cx="141111" cy="9869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8613422" y="4308809"/>
                <a:ext cx="141111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8765822" y="4055018"/>
              <a:ext cx="235126" cy="302434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8765822" y="4055018"/>
                <a:ext cx="235126" cy="3024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8878711" y="4145254"/>
              <a:ext cx="33866" cy="563981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8878711" y="4145254"/>
                <a:ext cx="33866" cy="563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9025466" y="4046558"/>
              <a:ext cx="217311" cy="34684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9025466" y="4046558"/>
                <a:ext cx="21731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124244" y="3990865"/>
              <a:ext cx="222956" cy="42510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124244" y="3990865"/>
                <a:ext cx="222956" cy="42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9588500" y="4108419"/>
              <a:ext cx="170744" cy="14276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9588500" y="4108419"/>
                <a:ext cx="170744" cy="142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668933" y="4145254"/>
              <a:ext cx="22578" cy="242512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668933" y="4145254"/>
                <a:ext cx="225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9832622" y="4100136"/>
              <a:ext cx="93838" cy="442725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9832622" y="4100136"/>
                <a:ext cx="93838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9801577" y="4068588"/>
              <a:ext cx="87489" cy="169723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9801577" y="4068588"/>
                <a:ext cx="87489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9951155" y="4094496"/>
              <a:ext cx="90312" cy="104337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9951155" y="4094496"/>
                <a:ext cx="90312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10267244" y="4051317"/>
              <a:ext cx="160161" cy="6573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10267244" y="4051317"/>
                <a:ext cx="160161" cy="65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10293702" y="4002849"/>
              <a:ext cx="210609" cy="24392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10293702" y="4002849"/>
                <a:ext cx="210609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10229673" y="4219982"/>
              <a:ext cx="367771" cy="165493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10229673" y="4219982"/>
                <a:ext cx="367771" cy="165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10509955" y="3915432"/>
              <a:ext cx="237067" cy="393377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10509955" y="3915432"/>
                <a:ext cx="237067" cy="393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10656711" y="4218572"/>
              <a:ext cx="33867" cy="26789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10656711" y="4218572"/>
                <a:ext cx="33867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10896600" y="4040918"/>
              <a:ext cx="53622" cy="64575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10896600" y="4040918"/>
                <a:ext cx="53622" cy="645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10806288" y="3978704"/>
              <a:ext cx="127000" cy="19474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10806288" y="3978704"/>
                <a:ext cx="127000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10955867" y="4021179"/>
              <a:ext cx="110067" cy="1325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10955867" y="4021179"/>
                <a:ext cx="110067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7356651" y="4879839"/>
              <a:ext cx="255763" cy="8318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7356651" y="4879839"/>
                <a:ext cx="255763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7445022" y="4951746"/>
              <a:ext cx="73378" cy="267891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7445022" y="4951746"/>
                <a:ext cx="73378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7682088" y="4841241"/>
              <a:ext cx="146756" cy="341737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7682088" y="4841241"/>
                <a:ext cx="146756" cy="3417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7958666" y="4795242"/>
              <a:ext cx="158044" cy="21149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7958666" y="4795242"/>
                <a:ext cx="15804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7947377" y="4844590"/>
              <a:ext cx="67734" cy="518862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7947377" y="4844590"/>
                <a:ext cx="67734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8074377" y="4978183"/>
              <a:ext cx="93134" cy="247094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8074377" y="4978183"/>
                <a:ext cx="93134" cy="247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7848600" y="4819211"/>
              <a:ext cx="177800" cy="31019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7848600" y="4819211"/>
                <a:ext cx="1778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8592784" y="4861509"/>
              <a:ext cx="219251" cy="39479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8592784" y="4861509"/>
                <a:ext cx="219251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8683096" y="4923547"/>
              <a:ext cx="14993" cy="263133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8683096" y="4923547"/>
                <a:ext cx="14993" cy="263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8830733" y="4831901"/>
              <a:ext cx="79728" cy="59640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8830733" y="4831901"/>
                <a:ext cx="79728" cy="5964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8785577" y="4842475"/>
              <a:ext cx="81845" cy="134650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8785577" y="4842475"/>
                <a:ext cx="81845" cy="13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8946444" y="4844590"/>
              <a:ext cx="118533" cy="135355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8946444" y="4844590"/>
                <a:ext cx="1185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9366955" y="4810751"/>
              <a:ext cx="307622" cy="304550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9366955" y="4810751"/>
                <a:ext cx="307622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9527822" y="4869088"/>
              <a:ext cx="50800" cy="570501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9527822" y="4869088"/>
                <a:ext cx="50800" cy="570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9736666" y="4807050"/>
              <a:ext cx="237066" cy="343675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9736666" y="4807050"/>
                <a:ext cx="237066" cy="3436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9917288" y="4763870"/>
              <a:ext cx="200378" cy="500885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9917288" y="4763870"/>
                <a:ext cx="200378" cy="500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10258601" y="4739373"/>
              <a:ext cx="372710" cy="483084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10258601" y="4739373"/>
                <a:ext cx="372710" cy="4830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10641894" y="4807579"/>
              <a:ext cx="230011" cy="468456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10641894" y="4807579"/>
                <a:ext cx="230011" cy="468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10546644" y="4967256"/>
              <a:ext cx="479777" cy="714844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10546644" y="4967256"/>
                <a:ext cx="479777" cy="714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10724444" y="5143500"/>
              <a:ext cx="177800" cy="231231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10724444" y="5143500"/>
                <a:ext cx="177800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4368800" y="6361697"/>
              <a:ext cx="3341511" cy="105746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4368800" y="6361697"/>
                <a:ext cx="3341511" cy="105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2280355" y="5622883"/>
              <a:ext cx="4543778" cy="90237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2280355" y="5622883"/>
                <a:ext cx="45437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2130072" y="6480133"/>
              <a:ext cx="4552950" cy="140995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2130072" y="6480133"/>
                <a:ext cx="4552950" cy="14099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6" y="414337"/>
            <a:ext cx="8796354" cy="39607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17" y="4874417"/>
            <a:ext cx="9620854" cy="8191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16" y="5850035"/>
            <a:ext cx="6086483" cy="839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225800" y="438120"/>
              <a:ext cx="10089360" cy="5601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6440" y="428760"/>
                <a:ext cx="10108080" cy="5620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6" y="564356"/>
            <a:ext cx="4405472" cy="46077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438" y="564356"/>
            <a:ext cx="7522432" cy="4248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910159" y="3550255"/>
              <a:ext cx="3802063" cy="9305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7910159" y="3550255"/>
                <a:ext cx="3802063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9744427" y="3000375"/>
              <a:ext cx="1781175" cy="5075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9744427" y="3000375"/>
                <a:ext cx="178117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4859161" y="3592554"/>
              <a:ext cx="1716616" cy="3947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4859161" y="3592554"/>
                <a:ext cx="171661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755466" y="2977815"/>
              <a:ext cx="2305756" cy="8459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7755466" y="2977815"/>
                <a:ext cx="23057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6468533" y="2487152"/>
              <a:ext cx="1783644" cy="6034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6468533" y="2487152"/>
                <a:ext cx="1783644" cy="603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364162" y="4537221"/>
              <a:ext cx="1996193" cy="12125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364162" y="4537221"/>
                <a:ext cx="199619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8509000" y="4128335"/>
              <a:ext cx="2072217" cy="665497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8509000" y="4128335"/>
                <a:ext cx="2072217" cy="66549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34" y="757232"/>
            <a:ext cx="7522403" cy="4186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65" y="626110"/>
            <a:ext cx="9421495" cy="5364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1" y="638168"/>
            <a:ext cx="6520472" cy="51554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3" y="2671763"/>
            <a:ext cx="876682" cy="807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23" y="5303041"/>
            <a:ext cx="1885953" cy="1126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1" y="638168"/>
            <a:ext cx="6520472" cy="51554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3" y="2671763"/>
            <a:ext cx="876682" cy="807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23" y="5303041"/>
            <a:ext cx="1885953" cy="1126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3620911" y="5906812"/>
              <a:ext cx="3903133" cy="7137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3620911" y="5906812"/>
                <a:ext cx="3903133" cy="71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3522133" y="5685449"/>
              <a:ext cx="276578" cy="47603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3522133" y="5685449"/>
                <a:ext cx="276578" cy="4760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704923" y="5639802"/>
              <a:ext cx="379765" cy="1128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704923" y="5639802"/>
                <a:ext cx="37976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2918177" y="5730744"/>
              <a:ext cx="28223" cy="33486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2918177" y="5730744"/>
                <a:ext cx="28223" cy="334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3172177" y="5500217"/>
              <a:ext cx="84667" cy="90659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3172177" y="5500217"/>
                <a:ext cx="84667" cy="906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3070577" y="5500922"/>
              <a:ext cx="152400" cy="28269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3070577" y="5500922"/>
                <a:ext cx="152400" cy="2826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3256844" y="5532646"/>
              <a:ext cx="171097" cy="12125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3256844" y="5532646"/>
                <a:ext cx="171097" cy="12125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33" y="888199"/>
            <a:ext cx="7443797" cy="57178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451577" y="5448049"/>
              <a:ext cx="4134556" cy="26507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451577" y="5448049"/>
                <a:ext cx="41345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460044" y="5424080"/>
              <a:ext cx="222956" cy="47515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460044" y="5424080"/>
                <a:ext cx="22295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848805" y="5876674"/>
              <a:ext cx="215195" cy="507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848805" y="5876674"/>
                <a:ext cx="21519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941762" y="5944352"/>
              <a:ext cx="43215" cy="26789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941762" y="5944352"/>
                <a:ext cx="4321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188177" y="5824505"/>
              <a:ext cx="60678" cy="66126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188177" y="5824505"/>
                <a:ext cx="60678" cy="661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114800" y="5841954"/>
              <a:ext cx="152400" cy="22083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114800" y="5841954"/>
                <a:ext cx="152400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306711" y="5933072"/>
              <a:ext cx="169333" cy="676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306711" y="5933072"/>
                <a:ext cx="169333" cy="6767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33" y="888199"/>
            <a:ext cx="7443797" cy="57178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451577" y="5448049"/>
              <a:ext cx="4134556" cy="26507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451577" y="5448049"/>
                <a:ext cx="4134556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460044" y="5424080"/>
              <a:ext cx="222956" cy="47515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460044" y="5424080"/>
                <a:ext cx="222956" cy="4751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3848805" y="5876674"/>
              <a:ext cx="215195" cy="507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3848805" y="5876674"/>
                <a:ext cx="21519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941762" y="5944352"/>
              <a:ext cx="43215" cy="26789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941762" y="5944352"/>
                <a:ext cx="43215" cy="267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188177" y="5824505"/>
              <a:ext cx="60678" cy="66126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188177" y="5824505"/>
                <a:ext cx="60678" cy="6612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114800" y="5841954"/>
              <a:ext cx="152400" cy="22083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114800" y="5841954"/>
                <a:ext cx="152400" cy="220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306711" y="5933072"/>
              <a:ext cx="169333" cy="676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306711" y="5933072"/>
                <a:ext cx="169333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5086350" y="3626393"/>
              <a:ext cx="210255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5086350" y="3626393"/>
                <a:ext cx="21025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5199944" y="3699710"/>
              <a:ext cx="26811" cy="2255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5199944" y="3699710"/>
                <a:ext cx="268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187244" y="3635910"/>
              <a:ext cx="36688" cy="283752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187244" y="3635910"/>
                <a:ext cx="36688" cy="2837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364162" y="3540209"/>
              <a:ext cx="14993" cy="42633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364162" y="3540209"/>
                <a:ext cx="14993" cy="426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302955" y="3542324"/>
              <a:ext cx="53622" cy="13200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302955" y="3542324"/>
                <a:ext cx="53622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379155" y="3509367"/>
              <a:ext cx="118534" cy="3242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379155" y="3509367"/>
                <a:ext cx="118534" cy="324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5774266" y="3479053"/>
              <a:ext cx="28222" cy="394081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5774266" y="3479053"/>
                <a:ext cx="28222" cy="3940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812366" y="3588324"/>
              <a:ext cx="165100" cy="14804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812366" y="3588324"/>
                <a:ext cx="165100" cy="148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6045200" y="3454026"/>
              <a:ext cx="56444" cy="43179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6045200" y="3454026"/>
                <a:ext cx="56444" cy="431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6014155" y="3415605"/>
              <a:ext cx="70556" cy="154390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6014155" y="3415605"/>
                <a:ext cx="70556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6112933" y="3429000"/>
              <a:ext cx="82726" cy="95876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6112933" y="3429000"/>
                <a:ext cx="82726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191250" y="3945041"/>
              <a:ext cx="134055" cy="198804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191250" y="3945041"/>
                <a:ext cx="134055" cy="198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6395155" y="3897103"/>
              <a:ext cx="28222" cy="230703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6395155" y="3897103"/>
                <a:ext cx="28222" cy="230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417733" y="3976060"/>
              <a:ext cx="56444" cy="3383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417733" y="3976060"/>
                <a:ext cx="564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479822" y="3873839"/>
              <a:ext cx="5644" cy="364472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479822" y="3873839"/>
                <a:ext cx="5644" cy="3644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6589888" y="3942222"/>
              <a:ext cx="141640" cy="23687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6589888" y="3942222"/>
                <a:ext cx="141640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6787444" y="4008489"/>
              <a:ext cx="121356" cy="1691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6787444" y="4008489"/>
                <a:ext cx="12135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5181600" y="1118619"/>
              <a:ext cx="321733" cy="246213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5181600" y="1118619"/>
                <a:ext cx="321733" cy="246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5520266" y="1046183"/>
              <a:ext cx="36689" cy="541421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5520266" y="1046183"/>
                <a:ext cx="36689" cy="541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5620102" y="1133600"/>
              <a:ext cx="244475" cy="140995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5620102" y="1133600"/>
                <a:ext cx="244475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5918200" y="1079493"/>
              <a:ext cx="193322" cy="199332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5918200" y="1079493"/>
                <a:ext cx="193322" cy="19933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09" y="697699"/>
            <a:ext cx="6996122" cy="5699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4521200" y="5783617"/>
              <a:ext cx="2382661" cy="87417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4521200" y="5783617"/>
                <a:ext cx="238266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4353277" y="5604377"/>
              <a:ext cx="337256" cy="52608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4353277" y="5604377"/>
                <a:ext cx="337256" cy="526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639027" y="6200962"/>
              <a:ext cx="305506" cy="31019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639027" y="6200962"/>
                <a:ext cx="3055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820355" y="6265820"/>
              <a:ext cx="28222" cy="256612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820355" y="6265820"/>
                <a:ext cx="28222" cy="2566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5119511" y="6151262"/>
              <a:ext cx="39511" cy="799794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5119511" y="6151262"/>
                <a:ext cx="39511" cy="799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5054600" y="6136105"/>
              <a:ext cx="172155" cy="19739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5054600" y="6136105"/>
                <a:ext cx="17215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5238044" y="6198143"/>
              <a:ext cx="200378" cy="126896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5238044" y="6198143"/>
                <a:ext cx="200378" cy="12689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01" y="507200"/>
            <a:ext cx="8544187" cy="5472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790244" y="5245016"/>
              <a:ext cx="2516363" cy="17483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790244" y="5245016"/>
                <a:ext cx="251636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60422" y="5160419"/>
              <a:ext cx="347133" cy="49348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660422" y="5160419"/>
                <a:ext cx="347133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248150" y="5656722"/>
              <a:ext cx="275872" cy="3383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248150" y="5656722"/>
                <a:ext cx="27587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391377" y="5735679"/>
              <a:ext cx="79023" cy="27353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391377" y="5735679"/>
                <a:ext cx="7902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665838" y="5617948"/>
              <a:ext cx="81139" cy="77476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665838" y="5617948"/>
                <a:ext cx="81139" cy="774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594577" y="5582699"/>
              <a:ext cx="50800" cy="24321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594577" y="5582699"/>
                <a:ext cx="50800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662311" y="5634162"/>
              <a:ext cx="174977" cy="8741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662311" y="5634162"/>
                <a:ext cx="174977" cy="8741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01" y="507200"/>
            <a:ext cx="8544187" cy="54721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790244" y="5245016"/>
              <a:ext cx="2516363" cy="174834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790244" y="5245016"/>
                <a:ext cx="251636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3660422" y="5160419"/>
              <a:ext cx="347133" cy="493483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3660422" y="5160419"/>
                <a:ext cx="347133" cy="493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4248150" y="5656722"/>
              <a:ext cx="275872" cy="3383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4248150" y="5656722"/>
                <a:ext cx="27587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391377" y="5735679"/>
              <a:ext cx="79023" cy="27353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391377" y="5735679"/>
                <a:ext cx="79023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4665838" y="5617948"/>
              <a:ext cx="81139" cy="774768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4665838" y="5617948"/>
                <a:ext cx="81139" cy="774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4594577" y="5582699"/>
              <a:ext cx="50800" cy="243217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4594577" y="5582699"/>
                <a:ext cx="50800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4662311" y="5634162"/>
              <a:ext cx="174977" cy="8741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4662311" y="5634162"/>
                <a:ext cx="174977" cy="87417"/>
              </a:xfrm>
              <a:prstGeom prst="rect"/>
            </p:spPr>
          </p:pic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30705" y="0"/>
            <a:ext cx="5578475" cy="6625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-88900"/>
            <a:ext cx="7607300" cy="7035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523520" y="138960"/>
              <a:ext cx="10086480" cy="6251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4160" y="129600"/>
                <a:ext cx="10105200" cy="626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34" y="311934"/>
            <a:ext cx="5413443" cy="506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33" y="1493040"/>
            <a:ext cx="5098099" cy="1385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34" y="311934"/>
            <a:ext cx="5413443" cy="50601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33" y="1493040"/>
            <a:ext cx="5098099" cy="13858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304873" y="5230916"/>
              <a:ext cx="3246438" cy="15509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2304873" y="5230916"/>
                <a:ext cx="324643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235200" y="5108074"/>
              <a:ext cx="443088" cy="449951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2235200" y="5108074"/>
                <a:ext cx="443088" cy="44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2894365" y="5493167"/>
              <a:ext cx="227012" cy="56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2894365" y="5493167"/>
                <a:ext cx="2270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3025422" y="5538286"/>
              <a:ext cx="36689" cy="27353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3025422" y="5538286"/>
                <a:ext cx="36689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3296355" y="5459328"/>
              <a:ext cx="56445" cy="648578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3296355" y="5459328"/>
                <a:ext cx="56445" cy="648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3191933" y="5455980"/>
              <a:ext cx="76200" cy="22612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3191933" y="5455980"/>
                <a:ext cx="76200" cy="226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3324577" y="5470608"/>
              <a:ext cx="149578" cy="5639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3324577" y="5470608"/>
                <a:ext cx="1495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4109155" y="1047593"/>
              <a:ext cx="107245" cy="351078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4109155" y="1047593"/>
                <a:ext cx="107245" cy="351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4021313" y="1124611"/>
              <a:ext cx="276931" cy="25714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4021313" y="1124611"/>
                <a:ext cx="276931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4679244" y="1455069"/>
              <a:ext cx="129822" cy="567505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4679244" y="1455069"/>
                <a:ext cx="129822" cy="56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4537075" y="1601703"/>
              <a:ext cx="351013" cy="21995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4537075" y="1601703"/>
                <a:ext cx="35101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7874000" y="2822016"/>
              <a:ext cx="45155" cy="69122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7874000" y="2822016"/>
                <a:ext cx="45155" cy="691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7901516" y="2956666"/>
              <a:ext cx="237772" cy="28058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7901516" y="2956666"/>
                <a:ext cx="237772" cy="280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8141581" y="2977815"/>
              <a:ext cx="198967" cy="5639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8141581" y="2977815"/>
                <a:ext cx="1989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8135761" y="3135730"/>
              <a:ext cx="246239" cy="3947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8135761" y="3135730"/>
                <a:ext cx="24623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8432800" y="2991915"/>
              <a:ext cx="747888" cy="138175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8432800" y="2991915"/>
                <a:ext cx="74788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8613422" y="2508302"/>
              <a:ext cx="242711" cy="46687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8613422" y="2508302"/>
                <a:ext cx="242711" cy="466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8839200" y="2639427"/>
              <a:ext cx="245533" cy="245332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8839200" y="2639427"/>
                <a:ext cx="245533" cy="2453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613422" y="3089025"/>
              <a:ext cx="237066" cy="48079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613422" y="3089025"/>
                <a:ext cx="237066" cy="480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8747301" y="3137140"/>
              <a:ext cx="461609" cy="427215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8747301" y="3137140"/>
                <a:ext cx="461609" cy="42721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47" y="452428"/>
            <a:ext cx="8743965" cy="5888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33261" y="874169"/>
              <a:ext cx="474309" cy="37592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833261" y="874169"/>
                <a:ext cx="474309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38918" y="1141355"/>
              <a:ext cx="259820" cy="35319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38918" y="1141355"/>
                <a:ext cx="259820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123244" y="1325353"/>
              <a:ext cx="285044" cy="13535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123244" y="1325353"/>
                <a:ext cx="2850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974372" y="1479743"/>
              <a:ext cx="340783" cy="80155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974372" y="1479743"/>
                <a:ext cx="340783" cy="801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914400" y="2377000"/>
              <a:ext cx="201788" cy="5528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914400" y="2377000"/>
                <a:ext cx="201788" cy="552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976488" y="2546370"/>
              <a:ext cx="270934" cy="27635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976488" y="2546370"/>
                <a:ext cx="27093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79311" y="2935517"/>
              <a:ext cx="61383" cy="16073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79311" y="2935517"/>
                <a:ext cx="6138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770466" y="3045493"/>
              <a:ext cx="378531" cy="6401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770466" y="3045493"/>
                <a:ext cx="378531" cy="640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942622" y="3212925"/>
              <a:ext cx="657578" cy="29855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942622" y="3212925"/>
                <a:ext cx="657578" cy="29855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47" y="452428"/>
            <a:ext cx="8743965" cy="58885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33261" y="874169"/>
              <a:ext cx="474309" cy="37592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833261" y="874169"/>
                <a:ext cx="474309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38918" y="1141355"/>
              <a:ext cx="259820" cy="353192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38918" y="1141355"/>
                <a:ext cx="259820" cy="3531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123244" y="1325353"/>
              <a:ext cx="285044" cy="135355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1123244" y="1325353"/>
                <a:ext cx="28504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974372" y="1479743"/>
              <a:ext cx="340783" cy="80155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974372" y="1479743"/>
                <a:ext cx="340783" cy="801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914400" y="2377000"/>
              <a:ext cx="201788" cy="552877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914400" y="2377000"/>
                <a:ext cx="201788" cy="552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976488" y="2546370"/>
              <a:ext cx="270934" cy="276351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976488" y="2546370"/>
                <a:ext cx="270934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79311" y="2935517"/>
              <a:ext cx="61383" cy="160734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79311" y="2935517"/>
                <a:ext cx="61383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770466" y="3045493"/>
              <a:ext cx="378531" cy="6401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770466" y="3045493"/>
                <a:ext cx="378531" cy="640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942622" y="3212925"/>
              <a:ext cx="657578" cy="29855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942622" y="3212925"/>
                <a:ext cx="657578" cy="2985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5164666" y="2947501"/>
              <a:ext cx="84667" cy="14311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5164666" y="2947501"/>
                <a:ext cx="84667" cy="143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7095243" y="2791702"/>
              <a:ext cx="1427868" cy="8459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7095243" y="2791702"/>
                <a:ext cx="142786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249862" y="1164619"/>
              <a:ext cx="202671" cy="7049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249862" y="1164619"/>
                <a:ext cx="20267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300133" y="1081255"/>
              <a:ext cx="220134" cy="41329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300133" y="1081255"/>
                <a:ext cx="220134" cy="4132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5497688" y="1085662"/>
              <a:ext cx="177800" cy="341208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5497688" y="1085662"/>
                <a:ext cx="177800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672666" y="1080022"/>
              <a:ext cx="234244" cy="3468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672666" y="1080022"/>
                <a:ext cx="234244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5898444" y="896728"/>
              <a:ext cx="107244" cy="73318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5898444" y="896728"/>
                <a:ext cx="1072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5913261" y="1003179"/>
              <a:ext cx="242006" cy="24656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6"/>
            </p:blipFill>
            <p:spPr>
              <a:xfrm>
                <a:off x="5913261" y="1003179"/>
                <a:ext cx="242006" cy="24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墨迹 19"/>
              <p14:cNvContentPartPr/>
              <p14:nvPr/>
            </p14:nvContentPartPr>
            <p14:xfrm>
              <a:off x="6033911" y="1056581"/>
              <a:ext cx="166511" cy="48308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8"/>
            </p:blipFill>
            <p:spPr>
              <a:xfrm>
                <a:off x="6033911" y="1056581"/>
                <a:ext cx="166511" cy="483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墨迹 20"/>
              <p14:cNvContentPartPr/>
              <p14:nvPr/>
            </p14:nvContentPartPr>
            <p14:xfrm>
              <a:off x="6423377" y="1545305"/>
              <a:ext cx="287867" cy="558341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40"/>
            </p:blipFill>
            <p:spPr>
              <a:xfrm>
                <a:off x="6423377" y="1545305"/>
                <a:ext cx="287867" cy="558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墨迹 21"/>
              <p14:cNvContentPartPr/>
              <p14:nvPr/>
            </p14:nvContentPartPr>
            <p14:xfrm>
              <a:off x="6795911" y="1755388"/>
              <a:ext cx="163689" cy="22982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2"/>
            </p:blipFill>
            <p:spPr>
              <a:xfrm>
                <a:off x="6795911" y="1755388"/>
                <a:ext cx="163689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墨迹 22"/>
              <p14:cNvContentPartPr/>
              <p14:nvPr/>
            </p14:nvContentPartPr>
            <p14:xfrm>
              <a:off x="6739466" y="1866774"/>
              <a:ext cx="448734" cy="206029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4"/>
            </p:blipFill>
            <p:spPr>
              <a:xfrm>
                <a:off x="6739466" y="1866774"/>
                <a:ext cx="448734" cy="206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墨迹 23"/>
              <p14:cNvContentPartPr/>
              <p14:nvPr/>
            </p14:nvContentPartPr>
            <p14:xfrm>
              <a:off x="6970888" y="1629902"/>
              <a:ext cx="282222" cy="37222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6"/>
            </p:blipFill>
            <p:spPr>
              <a:xfrm>
                <a:off x="6970888" y="1629902"/>
                <a:ext cx="282222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墨迹 24"/>
              <p14:cNvContentPartPr/>
              <p14:nvPr/>
            </p14:nvContentPartPr>
            <p14:xfrm>
              <a:off x="7147983" y="1733534"/>
              <a:ext cx="113594" cy="406771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8"/>
            </p:blipFill>
            <p:spPr>
              <a:xfrm>
                <a:off x="7147983" y="1733534"/>
                <a:ext cx="113594" cy="4067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墨迹 25"/>
              <p14:cNvContentPartPr/>
              <p14:nvPr/>
            </p14:nvContentPartPr>
            <p14:xfrm>
              <a:off x="7253111" y="1724193"/>
              <a:ext cx="28222" cy="10592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50"/>
            </p:blipFill>
            <p:spPr>
              <a:xfrm>
                <a:off x="7253111" y="1724193"/>
                <a:ext cx="28222" cy="105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墨迹 26"/>
              <p14:cNvContentPartPr/>
              <p14:nvPr/>
            </p14:nvContentPartPr>
            <p14:xfrm>
              <a:off x="7286977" y="1624968"/>
              <a:ext cx="50800" cy="29238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2"/>
            </p:blipFill>
            <p:spPr>
              <a:xfrm>
                <a:off x="7286977" y="1624968"/>
                <a:ext cx="50800" cy="292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墨迹 27"/>
              <p14:cNvContentPartPr/>
              <p14:nvPr/>
            </p14:nvContentPartPr>
            <p14:xfrm>
              <a:off x="7241822" y="1660216"/>
              <a:ext cx="403578" cy="15016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4"/>
            </p:blipFill>
            <p:spPr>
              <a:xfrm>
                <a:off x="7241822" y="1660216"/>
                <a:ext cx="403578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墨迹 28"/>
              <p14:cNvContentPartPr/>
              <p14:nvPr/>
            </p14:nvContentPartPr>
            <p14:xfrm>
              <a:off x="6626577" y="3615113"/>
              <a:ext cx="287867" cy="45470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6"/>
            </p:blipFill>
            <p:spPr>
              <a:xfrm>
                <a:off x="6626577" y="3615113"/>
                <a:ext cx="287867" cy="454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墨迹 29"/>
              <p14:cNvContentPartPr/>
              <p14:nvPr/>
            </p14:nvContentPartPr>
            <p14:xfrm>
              <a:off x="7027333" y="3825901"/>
              <a:ext cx="316089" cy="28551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8"/>
            </p:blipFill>
            <p:spPr>
              <a:xfrm>
                <a:off x="7027333" y="3825901"/>
                <a:ext cx="316089" cy="2855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墨迹 30"/>
              <p14:cNvContentPartPr/>
              <p14:nvPr/>
            </p14:nvContentPartPr>
            <p14:xfrm>
              <a:off x="7279569" y="3741480"/>
              <a:ext cx="259468" cy="31071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60"/>
            </p:blipFill>
            <p:spPr>
              <a:xfrm>
                <a:off x="7279569" y="3741480"/>
                <a:ext cx="259468" cy="310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墨迹 31"/>
              <p14:cNvContentPartPr/>
              <p14:nvPr/>
            </p14:nvContentPartPr>
            <p14:xfrm>
              <a:off x="7450666" y="3865203"/>
              <a:ext cx="95956" cy="38720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2"/>
            </p:blipFill>
            <p:spPr>
              <a:xfrm>
                <a:off x="7450666" y="3865203"/>
                <a:ext cx="95956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墨迹 32"/>
              <p14:cNvContentPartPr/>
              <p14:nvPr/>
            </p14:nvContentPartPr>
            <p14:xfrm>
              <a:off x="7591777" y="3835065"/>
              <a:ext cx="22578" cy="107157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4"/>
            </p:blipFill>
            <p:spPr>
              <a:xfrm>
                <a:off x="7591777" y="3835065"/>
                <a:ext cx="22578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墨迹 33"/>
              <p14:cNvContentPartPr/>
              <p14:nvPr/>
            </p14:nvContentPartPr>
            <p14:xfrm>
              <a:off x="7580488" y="3668162"/>
              <a:ext cx="112889" cy="443254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6"/>
            </p:blipFill>
            <p:spPr>
              <a:xfrm>
                <a:off x="7580488" y="3668162"/>
                <a:ext cx="112889" cy="443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墨迹 34"/>
              <p14:cNvContentPartPr/>
              <p14:nvPr/>
            </p14:nvContentPartPr>
            <p14:xfrm>
              <a:off x="7590366" y="3737602"/>
              <a:ext cx="633589" cy="317415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8"/>
            </p:blipFill>
            <p:spPr>
              <a:xfrm>
                <a:off x="7590366" y="3737602"/>
                <a:ext cx="633589" cy="31741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65" y="285741"/>
            <a:ext cx="7115979" cy="5822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/>
              <p14:cNvContentPartPr/>
              <p14:nvPr/>
            </p14:nvContentPartPr>
            <p14:xfrm>
              <a:off x="9489722" y="1753978"/>
              <a:ext cx="371122" cy="33838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4"/>
            </p:blipFill>
            <p:spPr>
              <a:xfrm>
                <a:off x="9489722" y="1753978"/>
                <a:ext cx="37112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9864725" y="1962651"/>
              <a:ext cx="204963" cy="157914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6"/>
            </p:blipFill>
            <p:spPr>
              <a:xfrm>
                <a:off x="9864725" y="1962651"/>
                <a:ext cx="204963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墨迹 10"/>
              <p14:cNvContentPartPr/>
              <p14:nvPr/>
            </p14:nvContentPartPr>
            <p14:xfrm>
              <a:off x="10165644" y="1753978"/>
              <a:ext cx="112888" cy="109976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8"/>
            </p:blipFill>
            <p:spPr>
              <a:xfrm>
                <a:off x="10165644" y="1753978"/>
                <a:ext cx="112888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墨迹 11"/>
              <p14:cNvContentPartPr/>
              <p14:nvPr/>
            </p14:nvContentPartPr>
            <p14:xfrm>
              <a:off x="10116784" y="1954191"/>
              <a:ext cx="218193" cy="4229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0"/>
            </p:blipFill>
            <p:spPr>
              <a:xfrm>
                <a:off x="10116784" y="1954191"/>
                <a:ext cx="21819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10397066" y="1675021"/>
              <a:ext cx="191911" cy="507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2"/>
            </p:blipFill>
            <p:spPr>
              <a:xfrm>
                <a:off x="10397066" y="1675021"/>
                <a:ext cx="1919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10421585" y="1559405"/>
              <a:ext cx="370593" cy="48220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4"/>
            </p:blipFill>
            <p:spPr>
              <a:xfrm>
                <a:off x="10421585" y="1559405"/>
                <a:ext cx="370593" cy="482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814755" y="1643473"/>
              <a:ext cx="347133" cy="38897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16"/>
            </p:blipFill>
            <p:spPr>
              <a:xfrm>
                <a:off x="10814755" y="1643473"/>
                <a:ext cx="347133" cy="388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墨迹 15"/>
              <p14:cNvContentPartPr/>
              <p14:nvPr/>
            </p14:nvContentPartPr>
            <p14:xfrm>
              <a:off x="11243732" y="1484678"/>
              <a:ext cx="186268" cy="10010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18"/>
            </p:blipFill>
            <p:spPr>
              <a:xfrm>
                <a:off x="11243732" y="1484678"/>
                <a:ext cx="186268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/>
              <p14:cNvContentPartPr/>
              <p14:nvPr/>
            </p14:nvContentPartPr>
            <p14:xfrm>
              <a:off x="11141427" y="1624263"/>
              <a:ext cx="350661" cy="34684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20"/>
            </p:blipFill>
            <p:spPr>
              <a:xfrm>
                <a:off x="11141427" y="1624263"/>
                <a:ext cx="35066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墨迹 17"/>
              <p14:cNvContentPartPr/>
              <p14:nvPr/>
            </p14:nvContentPartPr>
            <p14:xfrm>
              <a:off x="11345332" y="1791694"/>
              <a:ext cx="53623" cy="81389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22"/>
            </p:blipFill>
            <p:spPr>
              <a:xfrm>
                <a:off x="11345332" y="1791694"/>
                <a:ext cx="53623" cy="813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墨迹 18"/>
              <p14:cNvContentPartPr/>
              <p14:nvPr/>
            </p14:nvContentPartPr>
            <p14:xfrm>
              <a:off x="9548812" y="2505482"/>
              <a:ext cx="520876" cy="50617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24"/>
            </p:blipFill>
            <p:spPr>
              <a:xfrm>
                <a:off x="9548812" y="2505482"/>
                <a:ext cx="520876" cy="506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墨迹 19"/>
              <p14:cNvContentPartPr/>
              <p14:nvPr/>
            </p14:nvContentPartPr>
            <p14:xfrm>
              <a:off x="10334977" y="2408195"/>
              <a:ext cx="304800" cy="363767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26"/>
            </p:blipFill>
            <p:spPr>
              <a:xfrm>
                <a:off x="10334977" y="2408195"/>
                <a:ext cx="304800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墨迹 20"/>
              <p14:cNvContentPartPr/>
              <p14:nvPr/>
            </p14:nvContentPartPr>
            <p14:xfrm>
              <a:off x="10391422" y="2977815"/>
              <a:ext cx="73378" cy="64858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28"/>
            </p:blipFill>
            <p:spPr>
              <a:xfrm>
                <a:off x="10391422" y="2977815"/>
                <a:ext cx="73378" cy="648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65" y="285741"/>
            <a:ext cx="7115979" cy="58221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185406" y="2416655"/>
              <a:ext cx="4074760" cy="910828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3185406" y="2416655"/>
                <a:ext cx="4074760" cy="91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574013" y="2732484"/>
              <a:ext cx="1593497" cy="33556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6574013" y="2732484"/>
                <a:ext cx="1593497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8466666" y="2461068"/>
              <a:ext cx="309034" cy="280581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8466666" y="2461068"/>
                <a:ext cx="309034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8810977" y="2645067"/>
              <a:ext cx="152400" cy="12266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8810977" y="2645067"/>
                <a:ext cx="152400" cy="122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9087555" y="2442034"/>
              <a:ext cx="71262" cy="124076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9087555" y="2442034"/>
                <a:ext cx="7126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9028994" y="2611228"/>
              <a:ext cx="171450" cy="2255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9028994" y="2611228"/>
                <a:ext cx="17145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9251244" y="2413835"/>
              <a:ext cx="146756" cy="3947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9251244" y="2413835"/>
                <a:ext cx="1467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9231488" y="2328004"/>
              <a:ext cx="364067" cy="44113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9231488" y="2328004"/>
                <a:ext cx="364067" cy="441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9627305" y="2408371"/>
              <a:ext cx="281517" cy="30437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9627305" y="2408371"/>
                <a:ext cx="281517" cy="304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9882716" y="2295399"/>
              <a:ext cx="251884" cy="1049003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9882716" y="2295399"/>
                <a:ext cx="251884" cy="10490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6533444" y="1195638"/>
              <a:ext cx="25400" cy="36658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6533444" y="1195638"/>
                <a:ext cx="25400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5415844" y="2289759"/>
              <a:ext cx="59266" cy="2819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5415844" y="2289759"/>
                <a:ext cx="5926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5367866" y="2199522"/>
              <a:ext cx="180622" cy="20303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5367866" y="2199522"/>
                <a:ext cx="18062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2520244" y="2013409"/>
              <a:ext cx="633060" cy="45488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2520244" y="2013409"/>
                <a:ext cx="633060" cy="454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5466644" y="2303859"/>
              <a:ext cx="104996" cy="5995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5466644" y="2303859"/>
                <a:ext cx="104996" cy="59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01" y="447664"/>
            <a:ext cx="6617506" cy="5673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01" y="447664"/>
            <a:ext cx="6617506" cy="5673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256918" y="2009708"/>
              <a:ext cx="1634949" cy="170974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4"/>
            </p:blipFill>
            <p:spPr>
              <a:xfrm>
                <a:off x="5256918" y="2009708"/>
                <a:ext cx="1634949" cy="1709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5742693" y="1993141"/>
              <a:ext cx="1377774" cy="134632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5742693" y="1993141"/>
                <a:ext cx="1377774" cy="1346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7803444" y="2512532"/>
              <a:ext cx="104996" cy="59958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8"/>
            </p:blipFill>
            <p:spPr>
              <a:xfrm>
                <a:off x="7803444" y="2512532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3620911" y="2732484"/>
              <a:ext cx="87489" cy="25379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3620911" y="2732484"/>
                <a:ext cx="874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墨迹 6"/>
              <p14:cNvContentPartPr/>
              <p14:nvPr/>
            </p14:nvContentPartPr>
            <p14:xfrm>
              <a:off x="3818466" y="2740944"/>
              <a:ext cx="177800" cy="11279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2"/>
            </p:blipFill>
            <p:spPr>
              <a:xfrm>
                <a:off x="3818466" y="2740944"/>
                <a:ext cx="177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墨迹 7"/>
              <p14:cNvContentPartPr/>
              <p14:nvPr/>
            </p14:nvContentPartPr>
            <p14:xfrm>
              <a:off x="3699933" y="2729664"/>
              <a:ext cx="2822" cy="564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4"/>
            </p:blipFill>
            <p:spPr>
              <a:xfrm>
                <a:off x="3699933" y="2729664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墨迹 8"/>
              <p14:cNvContentPartPr/>
              <p14:nvPr/>
            </p14:nvContentPartPr>
            <p14:xfrm>
              <a:off x="3650544" y="2701465"/>
              <a:ext cx="419100" cy="1128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6"/>
            </p:blipFill>
            <p:spPr>
              <a:xfrm>
                <a:off x="3650544" y="2701465"/>
                <a:ext cx="41910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墨迹 9"/>
              <p14:cNvContentPartPr/>
              <p14:nvPr/>
            </p14:nvContentPartPr>
            <p14:xfrm>
              <a:off x="3649133" y="2616868"/>
              <a:ext cx="42333" cy="2819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8"/>
            </p:blipFill>
            <p:spPr>
              <a:xfrm>
                <a:off x="3649133" y="2616868"/>
                <a:ext cx="4233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墨迹 10"/>
              <p14:cNvContentPartPr/>
              <p14:nvPr/>
            </p14:nvContentPartPr>
            <p14:xfrm>
              <a:off x="3643488" y="2577389"/>
              <a:ext cx="2904067" cy="95877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20"/>
            </p:blipFill>
            <p:spPr>
              <a:xfrm>
                <a:off x="3643488" y="2577389"/>
                <a:ext cx="29040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墨迹 11"/>
              <p14:cNvContentPartPr/>
              <p14:nvPr/>
            </p14:nvContentPartPr>
            <p14:xfrm>
              <a:off x="3623733" y="2599949"/>
              <a:ext cx="1735667" cy="62037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2"/>
            </p:blipFill>
            <p:spPr>
              <a:xfrm>
                <a:off x="3623733" y="2599949"/>
                <a:ext cx="173566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墨迹 12"/>
              <p14:cNvContentPartPr/>
              <p14:nvPr/>
            </p14:nvContentPartPr>
            <p14:xfrm>
              <a:off x="5768622" y="2594309"/>
              <a:ext cx="953910" cy="3101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4"/>
            </p:blipFill>
            <p:spPr>
              <a:xfrm>
                <a:off x="5768622" y="2594309"/>
                <a:ext cx="95391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墨迹 13"/>
              <p14:cNvContentPartPr/>
              <p14:nvPr/>
            </p14:nvContentPartPr>
            <p14:xfrm>
              <a:off x="6632222" y="2408195"/>
              <a:ext cx="111478" cy="25379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6"/>
            </p:blipFill>
            <p:spPr>
              <a:xfrm>
                <a:off x="6632222" y="2408195"/>
                <a:ext cx="111478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墨迹 14"/>
              <p14:cNvContentPartPr/>
              <p14:nvPr/>
            </p14:nvContentPartPr>
            <p14:xfrm>
              <a:off x="6683022" y="2408195"/>
              <a:ext cx="143933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8"/>
            </p:blipFill>
            <p:spPr>
              <a:xfrm>
                <a:off x="6683022" y="2408195"/>
                <a:ext cx="1439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墨迹 15"/>
              <p14:cNvContentPartPr/>
              <p14:nvPr/>
            </p14:nvContentPartPr>
            <p14:xfrm>
              <a:off x="6829777" y="2432693"/>
              <a:ext cx="84667" cy="178535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30"/>
            </p:blipFill>
            <p:spPr>
              <a:xfrm>
                <a:off x="6829777" y="2432693"/>
                <a:ext cx="84667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墨迹 16"/>
              <p14:cNvContentPartPr/>
              <p14:nvPr/>
            </p14:nvContentPartPr>
            <p14:xfrm>
              <a:off x="6708422" y="2258035"/>
              <a:ext cx="322615" cy="795918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2"/>
            </p:blipFill>
            <p:spPr>
              <a:xfrm>
                <a:off x="6708422" y="2258035"/>
                <a:ext cx="322615" cy="795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墨迹 17"/>
              <p14:cNvContentPartPr/>
              <p14:nvPr/>
            </p14:nvContentPartPr>
            <p14:xfrm>
              <a:off x="6911622" y="2658638"/>
              <a:ext cx="119944" cy="94995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4"/>
            </p:blipFill>
            <p:spPr>
              <a:xfrm>
                <a:off x="6911622" y="2658638"/>
                <a:ext cx="119944" cy="9499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7" y="702460"/>
            <a:ext cx="6003827" cy="4576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04" y="1312059"/>
            <a:ext cx="5667100" cy="2759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331200" y="1261553"/>
              <a:ext cx="728133" cy="464226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8331200" y="1261553"/>
                <a:ext cx="728133" cy="4642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297333" y="1792752"/>
              <a:ext cx="409575" cy="375047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297333" y="1792752"/>
                <a:ext cx="409575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9708444" y="3417720"/>
              <a:ext cx="1936750" cy="11843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9708444" y="3417720"/>
                <a:ext cx="1936750" cy="118436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77" y="702460"/>
            <a:ext cx="6003827" cy="4576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04" y="1312059"/>
            <a:ext cx="5667100" cy="27598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344605" y="1302794"/>
              <a:ext cx="690739" cy="434265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8344605" y="1302794"/>
                <a:ext cx="690739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8280400" y="1750277"/>
              <a:ext cx="541866" cy="466165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8280400" y="1750277"/>
                <a:ext cx="541866" cy="466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033984" y="3636262"/>
              <a:ext cx="187149" cy="288335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8033984" y="3636262"/>
                <a:ext cx="187149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1678516" y="1861134"/>
              <a:ext cx="3764844" cy="1409951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1678516" y="1861134"/>
                <a:ext cx="3764844" cy="14099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4967111" y="2020459"/>
              <a:ext cx="299155" cy="1734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4967111" y="2020459"/>
                <a:ext cx="299155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5277555" y="2109286"/>
              <a:ext cx="146756" cy="14663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5277555" y="2109286"/>
                <a:ext cx="14675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4611511" y="1766668"/>
              <a:ext cx="361244" cy="486433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4611511" y="1766668"/>
                <a:ext cx="361244" cy="4864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7382933" y="2191063"/>
              <a:ext cx="360" cy="3101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7382933" y="2191063"/>
                <a:ext cx="36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1738488" y="1845625"/>
              <a:ext cx="654756" cy="695106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1738488" y="1845625"/>
                <a:ext cx="654756" cy="695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1779940" y="2494731"/>
              <a:ext cx="364948" cy="30825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1779940" y="2494731"/>
                <a:ext cx="364948" cy="308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1307394" y="2487152"/>
              <a:ext cx="560917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1307394" y="2487152"/>
                <a:ext cx="56091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1563511" y="2077386"/>
              <a:ext cx="99307" cy="24057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1563511" y="2077386"/>
                <a:ext cx="99307" cy="240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1631244" y="2137485"/>
              <a:ext cx="107244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1631244" y="2137485"/>
                <a:ext cx="1072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1738488" y="2123385"/>
              <a:ext cx="84667" cy="13817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1738488" y="2123385"/>
                <a:ext cx="84667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1639711" y="1987501"/>
              <a:ext cx="301977" cy="69704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1639711" y="1987501"/>
                <a:ext cx="301977" cy="697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1840088" y="2250281"/>
              <a:ext cx="105834" cy="95876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1840088" y="2250281"/>
                <a:ext cx="105834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7554206" y="795212"/>
              <a:ext cx="109538" cy="406065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7554206" y="795212"/>
                <a:ext cx="109538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7778044" y="780583"/>
              <a:ext cx="39511" cy="44131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7778044" y="780583"/>
                <a:ext cx="39511" cy="441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7713133" y="726124"/>
              <a:ext cx="81844" cy="18188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7713133" y="726124"/>
                <a:ext cx="81844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7851422" y="733174"/>
              <a:ext cx="121355" cy="112796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7851422" y="733174"/>
                <a:ext cx="12135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8038394" y="930567"/>
              <a:ext cx="577850" cy="16919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8038394" y="930567"/>
                <a:ext cx="57785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8506177" y="776177"/>
              <a:ext cx="297039" cy="317944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8506177" y="776177"/>
                <a:ext cx="297039" cy="3179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9149644" y="823411"/>
              <a:ext cx="191911" cy="201094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9149644" y="823411"/>
                <a:ext cx="191911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330266" y="860069"/>
              <a:ext cx="107244" cy="70498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330266" y="860069"/>
                <a:ext cx="10724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372600" y="697925"/>
              <a:ext cx="104422" cy="46951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372600" y="697925"/>
                <a:ext cx="104422" cy="469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9465733" y="847909"/>
              <a:ext cx="59796" cy="170956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9465733" y="847909"/>
                <a:ext cx="59796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9606844" y="806491"/>
              <a:ext cx="206022" cy="164965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9606844" y="806491"/>
                <a:ext cx="206022" cy="164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9767711" y="702860"/>
              <a:ext cx="76200" cy="436380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9767711" y="702860"/>
                <a:ext cx="76200" cy="436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10055577" y="631657"/>
              <a:ext cx="121356" cy="601521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10055577" y="631657"/>
                <a:ext cx="121356" cy="601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044288" y="636592"/>
              <a:ext cx="87489" cy="147340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044288" y="636592"/>
                <a:ext cx="87489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182577" y="648577"/>
              <a:ext cx="122767" cy="12689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182577" y="648577"/>
                <a:ext cx="122767" cy="12689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80" y="-15240"/>
            <a:ext cx="7142480" cy="7165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711440" y="1037520"/>
              <a:ext cx="5323680" cy="55998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2080" y="1028160"/>
                <a:ext cx="5342400" cy="561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" y="819143"/>
            <a:ext cx="4815830" cy="24598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21" y="3709981"/>
            <a:ext cx="4247069" cy="3069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7" y="1028695"/>
            <a:ext cx="3374527" cy="167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" y="819143"/>
            <a:ext cx="4815830" cy="24598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21" y="3709981"/>
            <a:ext cx="4247069" cy="3069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7" y="1028695"/>
            <a:ext cx="3374527" cy="16787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684712" y="5770786"/>
              <a:ext cx="537854" cy="320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4684712" y="5770786"/>
                <a:ext cx="537854" cy="3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4916884" y="5709696"/>
              <a:ext cx="49477" cy="320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4916884" y="5709696"/>
                <a:ext cx="49477" cy="32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4651904" y="5712605"/>
              <a:ext cx="746036" cy="66908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4651904" y="5712605"/>
                <a:ext cx="746036" cy="66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4713067" y="2015200"/>
              <a:ext cx="622344" cy="23273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4713067" y="2015200"/>
                <a:ext cx="622344" cy="23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5432204" y="2519921"/>
              <a:ext cx="184282" cy="23999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5432204" y="2519921"/>
                <a:ext cx="184282" cy="239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5391370" y="2620283"/>
              <a:ext cx="317412" cy="2247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5391370" y="2620283"/>
                <a:ext cx="317412" cy="224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5700050" y="2505375"/>
              <a:ext cx="125192" cy="341814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5700050" y="2505375"/>
                <a:ext cx="125192" cy="341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5847821" y="2451558"/>
              <a:ext cx="146270" cy="25017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5847821" y="2451558"/>
                <a:ext cx="146270" cy="250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5922786" y="2530102"/>
              <a:ext cx="21828" cy="44217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5922786" y="2530102"/>
                <a:ext cx="21828" cy="442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6072716" y="2521375"/>
              <a:ext cx="5821" cy="180362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6072716" y="2521375"/>
                <a:ext cx="5821" cy="180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6121267" y="2390468"/>
              <a:ext cx="21300" cy="639991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6121267" y="2390468"/>
                <a:ext cx="21300" cy="63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6043612" y="2513375"/>
              <a:ext cx="366845" cy="232543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6043612" y="2513375"/>
                <a:ext cx="366845" cy="232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6362171" y="2597011"/>
              <a:ext cx="167613" cy="23272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6362171" y="2597011"/>
                <a:ext cx="167613" cy="232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6358025" y="2466103"/>
              <a:ext cx="93178" cy="369450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6358025" y="2466103"/>
                <a:ext cx="93178" cy="369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6486128" y="2719191"/>
              <a:ext cx="113550" cy="13090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6486128" y="2719191"/>
                <a:ext cx="113550" cy="130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8037247" y="2750463"/>
              <a:ext cx="61825" cy="63490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8037247" y="2750463"/>
                <a:ext cx="61825" cy="634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8078346" y="2940279"/>
              <a:ext cx="224543" cy="276360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8078346" y="2940279"/>
                <a:ext cx="224543" cy="276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8386762" y="2887916"/>
              <a:ext cx="181063" cy="46545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8386762" y="2887916"/>
                <a:ext cx="181063" cy="46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8407708" y="2934461"/>
              <a:ext cx="46567" cy="191997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8407708" y="2934461"/>
                <a:ext cx="46567" cy="19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8491184" y="2957733"/>
              <a:ext cx="27120" cy="131453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8491184" y="2957733"/>
                <a:ext cx="27120" cy="131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8535811" y="2946097"/>
              <a:ext cx="58208" cy="18908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8535811" y="2946097"/>
                <a:ext cx="58208" cy="1890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8370534" y="3114822"/>
              <a:ext cx="287558" cy="11636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8370534" y="3114822"/>
                <a:ext cx="287558" cy="116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8768688" y="2922825"/>
              <a:ext cx="151430" cy="4945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8768688" y="2922825"/>
                <a:ext cx="151430" cy="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8749418" y="3039187"/>
              <a:ext cx="182341" cy="360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8749418" y="3039187"/>
                <a:ext cx="18234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9219318" y="2941157"/>
              <a:ext cx="932215" cy="31019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9219318" y="2941157"/>
                <a:ext cx="93221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9375422" y="2499842"/>
              <a:ext cx="242711" cy="333453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9375422" y="2499842"/>
                <a:ext cx="242711" cy="333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9618133" y="2611228"/>
              <a:ext cx="79022" cy="18611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9618133" y="2611228"/>
                <a:ext cx="790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9759244" y="2560470"/>
              <a:ext cx="115711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9759244" y="2560470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9753600" y="2594309"/>
              <a:ext cx="50800" cy="13341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9753600" y="2594309"/>
                <a:ext cx="50800" cy="133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9798755" y="2618278"/>
              <a:ext cx="39512" cy="136765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9798755" y="2618278"/>
                <a:ext cx="39512" cy="1367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9678458" y="2729664"/>
              <a:ext cx="193675" cy="11280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9678458" y="2729664"/>
                <a:ext cx="19367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9894711" y="2515352"/>
              <a:ext cx="158044" cy="372227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9894711" y="2515352"/>
                <a:ext cx="158044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9455855" y="3022934"/>
              <a:ext cx="122767" cy="321468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9455855" y="3022934"/>
                <a:ext cx="122767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9431866" y="3056773"/>
              <a:ext cx="203200" cy="293269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9431866" y="3056773"/>
                <a:ext cx="203200" cy="2932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9657644" y="3093255"/>
              <a:ext cx="84666" cy="21730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9657644" y="3093255"/>
                <a:ext cx="84666" cy="217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9716911" y="3079332"/>
              <a:ext cx="170744" cy="225592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9716911" y="3079332"/>
                <a:ext cx="1707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9920111" y="3165339"/>
              <a:ext cx="141816" cy="311599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9920111" y="3165339"/>
                <a:ext cx="141816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9951155" y="2019049"/>
              <a:ext cx="270934" cy="335568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9951155" y="2019049"/>
                <a:ext cx="270934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9976202" y="2040198"/>
              <a:ext cx="212020" cy="35389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9976202" y="2040198"/>
                <a:ext cx="212020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5435600" y="5450869"/>
              <a:ext cx="11288" cy="205853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5435600" y="5450869"/>
                <a:ext cx="1128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5480755" y="5256824"/>
              <a:ext cx="21167" cy="64522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5480755" y="5256824"/>
                <a:ext cx="21167" cy="645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5444066" y="5467260"/>
              <a:ext cx="70556" cy="37187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5444066" y="5467260"/>
                <a:ext cx="70556" cy="37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5511800" y="5326793"/>
              <a:ext cx="194733" cy="372227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5511800" y="5326793"/>
                <a:ext cx="194733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5661377" y="5577764"/>
              <a:ext cx="95956" cy="90237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5661377" y="5577764"/>
                <a:ext cx="959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6242755" y="5218932"/>
              <a:ext cx="172156" cy="449069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6242755" y="5218932"/>
                <a:ext cx="172156" cy="44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6313311" y="5433949"/>
              <a:ext cx="155222" cy="19740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6313311" y="5433949"/>
                <a:ext cx="1552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6445955" y="5433773"/>
              <a:ext cx="149578" cy="158091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6445955" y="5433773"/>
                <a:ext cx="149578" cy="15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6649155" y="5416149"/>
              <a:ext cx="112889" cy="248328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6649155" y="5416149"/>
                <a:ext cx="112889" cy="2483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6824133" y="5504447"/>
              <a:ext cx="79022" cy="7331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6824133" y="5504447"/>
                <a:ext cx="79022" cy="7331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6" y="819143"/>
            <a:ext cx="4815830" cy="24598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21" y="3709981"/>
            <a:ext cx="4247069" cy="30694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17" y="1028695"/>
            <a:ext cx="3374527" cy="1678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621498"/>
            <a:ext cx="6659008" cy="4557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10" y="4943469"/>
            <a:ext cx="5104300" cy="1707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9191977" y="4740254"/>
              <a:ext cx="104996" cy="5995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5"/>
            </p:blipFill>
            <p:spPr>
              <a:xfrm>
                <a:off x="9191977" y="4740254"/>
                <a:ext cx="104996" cy="59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4" y="621498"/>
            <a:ext cx="6659008" cy="45577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310" y="4943469"/>
            <a:ext cx="5104300" cy="1707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519333" y="3693013"/>
              <a:ext cx="33867" cy="245331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6519333" y="3693013"/>
                <a:ext cx="33867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6609644" y="3432877"/>
              <a:ext cx="45156" cy="802614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6609644" y="3432877"/>
                <a:ext cx="45156" cy="802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6545968" y="3685611"/>
              <a:ext cx="128587" cy="95876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6545968" y="3685611"/>
                <a:ext cx="128587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6647038" y="3643312"/>
              <a:ext cx="258234" cy="17818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6647038" y="3643312"/>
                <a:ext cx="258234" cy="1781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6680200" y="3515888"/>
              <a:ext cx="110066" cy="41787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6680200" y="3515888"/>
                <a:ext cx="110066" cy="417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6841066" y="3846345"/>
              <a:ext cx="110066" cy="53578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6841066" y="3846345"/>
                <a:ext cx="1100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7230533" y="3423360"/>
              <a:ext cx="200378" cy="406066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7230533" y="3423360"/>
                <a:ext cx="200378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7328958" y="3660231"/>
              <a:ext cx="141464" cy="20621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7328958" y="3660231"/>
                <a:ext cx="141464" cy="2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7446433" y="3632032"/>
              <a:ext cx="179211" cy="144344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7446433" y="3632032"/>
                <a:ext cx="179211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7627584" y="3569995"/>
              <a:ext cx="110949" cy="251323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7627584" y="3569995"/>
                <a:ext cx="110949" cy="2513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7851422" y="3677151"/>
              <a:ext cx="70555" cy="84597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7851422" y="3677151"/>
                <a:ext cx="7055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8069791" y="3626393"/>
              <a:ext cx="7409" cy="3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8069791" y="3626393"/>
                <a:ext cx="7409" cy="36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7" y="250024"/>
            <a:ext cx="7645750" cy="39719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9" y="3600443"/>
            <a:ext cx="6228617" cy="3107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47" y="250024"/>
            <a:ext cx="7645750" cy="39719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9" y="3600443"/>
            <a:ext cx="6228617" cy="31075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404577" y="3543911"/>
              <a:ext cx="626534" cy="490662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5"/>
            </p:blipFill>
            <p:spPr>
              <a:xfrm>
                <a:off x="8404577" y="3543911"/>
                <a:ext cx="626534" cy="490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7834488" y="4041623"/>
              <a:ext cx="561622" cy="492778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7"/>
            </p:blipFill>
            <p:spPr>
              <a:xfrm>
                <a:off x="7834488" y="4041623"/>
                <a:ext cx="561622" cy="492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墨迹 5"/>
              <p14:cNvContentPartPr/>
              <p14:nvPr/>
            </p14:nvContentPartPr>
            <p14:xfrm>
              <a:off x="8283222" y="5453689"/>
              <a:ext cx="522111" cy="1974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9"/>
            </p:blipFill>
            <p:spPr>
              <a:xfrm>
                <a:off x="8283222" y="5453689"/>
                <a:ext cx="52211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8918222" y="4983823"/>
              <a:ext cx="158044" cy="272473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1"/>
            </p:blipFill>
            <p:spPr>
              <a:xfrm>
                <a:off x="8918222" y="4983823"/>
                <a:ext cx="158044" cy="272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墨迹 7"/>
              <p14:cNvContentPartPr/>
              <p14:nvPr/>
            </p14:nvContentPartPr>
            <p14:xfrm>
              <a:off x="9011355" y="4985585"/>
              <a:ext cx="177800" cy="470924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3"/>
            </p:blipFill>
            <p:spPr>
              <a:xfrm>
                <a:off x="9011355" y="4985585"/>
                <a:ext cx="177800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墨迹 8"/>
              <p14:cNvContentPartPr/>
              <p14:nvPr/>
            </p14:nvContentPartPr>
            <p14:xfrm>
              <a:off x="9076266" y="5077761"/>
              <a:ext cx="203200" cy="124957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5"/>
            </p:blipFill>
            <p:spPr>
              <a:xfrm>
                <a:off x="9076266" y="5077761"/>
                <a:ext cx="203200" cy="124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墨迹 9"/>
              <p14:cNvContentPartPr/>
              <p14:nvPr/>
            </p14:nvContentPartPr>
            <p14:xfrm>
              <a:off x="9185803" y="5134159"/>
              <a:ext cx="73907" cy="77018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7"/>
            </p:blipFill>
            <p:spPr>
              <a:xfrm>
                <a:off x="9185803" y="5134159"/>
                <a:ext cx="73907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墨迹 10"/>
              <p14:cNvContentPartPr/>
              <p14:nvPr/>
            </p14:nvContentPartPr>
            <p14:xfrm>
              <a:off x="5278084" y="3406440"/>
              <a:ext cx="1941160" cy="39479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9"/>
            </p:blipFill>
            <p:spPr>
              <a:xfrm>
                <a:off x="5278084" y="3406440"/>
                <a:ext cx="194116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墨迹 11"/>
              <p14:cNvContentPartPr/>
              <p14:nvPr/>
            </p14:nvContentPartPr>
            <p14:xfrm>
              <a:off x="5286727" y="3238656"/>
              <a:ext cx="264584" cy="305959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1"/>
            </p:blipFill>
            <p:spPr>
              <a:xfrm>
                <a:off x="5286727" y="3238656"/>
                <a:ext cx="264584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墨迹 12"/>
              <p14:cNvContentPartPr/>
              <p14:nvPr/>
            </p14:nvContentPartPr>
            <p14:xfrm>
              <a:off x="5124097" y="3633971"/>
              <a:ext cx="288925" cy="77019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3"/>
            </p:blipFill>
            <p:spPr>
              <a:xfrm>
                <a:off x="5124097" y="3633971"/>
                <a:ext cx="288925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墨迹 13"/>
              <p14:cNvContentPartPr/>
              <p14:nvPr/>
            </p14:nvContentPartPr>
            <p14:xfrm>
              <a:off x="5208058" y="3705350"/>
              <a:ext cx="35631" cy="203033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5"/>
            </p:blipFill>
            <p:spPr>
              <a:xfrm>
                <a:off x="5208058" y="3705350"/>
                <a:ext cx="3563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墨迹 14"/>
              <p14:cNvContentPartPr/>
              <p14:nvPr/>
            </p14:nvContentPartPr>
            <p14:xfrm>
              <a:off x="5441244" y="3635557"/>
              <a:ext cx="28222" cy="633773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7"/>
            </p:blipFill>
            <p:spPr>
              <a:xfrm>
                <a:off x="5441244" y="3635557"/>
                <a:ext cx="28222" cy="633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墨迹 15"/>
              <p14:cNvContentPartPr/>
              <p14:nvPr/>
            </p14:nvContentPartPr>
            <p14:xfrm>
              <a:off x="5342466" y="3673978"/>
              <a:ext cx="76200" cy="203386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9"/>
            </p:blipFill>
            <p:spPr>
              <a:xfrm>
                <a:off x="5342466" y="3673978"/>
                <a:ext cx="76200" cy="203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墨迹 16"/>
              <p14:cNvContentPartPr/>
              <p14:nvPr/>
            </p14:nvContentPartPr>
            <p14:xfrm>
              <a:off x="5480755" y="3648952"/>
              <a:ext cx="158045" cy="132535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1"/>
            </p:blipFill>
            <p:spPr>
              <a:xfrm>
                <a:off x="5480755" y="3648952"/>
                <a:ext cx="158045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墨迹 17"/>
              <p14:cNvContentPartPr/>
              <p14:nvPr/>
            </p14:nvContentPartPr>
            <p14:xfrm>
              <a:off x="7396515" y="1369414"/>
              <a:ext cx="217840" cy="391614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3"/>
            </p:blipFill>
            <p:spPr>
              <a:xfrm>
                <a:off x="7396515" y="1369414"/>
                <a:ext cx="217840" cy="391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墨迹 18"/>
              <p14:cNvContentPartPr/>
              <p14:nvPr/>
            </p14:nvContentPartPr>
            <p14:xfrm>
              <a:off x="7623527" y="1249216"/>
              <a:ext cx="69850" cy="93057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5"/>
            </p:blipFill>
            <p:spPr>
              <a:xfrm>
                <a:off x="7623527" y="1249216"/>
                <a:ext cx="6985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7605888" y="1206917"/>
              <a:ext cx="287162" cy="53860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7"/>
            </p:blipFill>
            <p:spPr>
              <a:xfrm>
                <a:off x="7605888" y="1206917"/>
                <a:ext cx="287162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墨迹 20"/>
              <p14:cNvContentPartPr/>
              <p14:nvPr/>
            </p14:nvContentPartPr>
            <p14:xfrm>
              <a:off x="7845777" y="1601703"/>
              <a:ext cx="152400" cy="101517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9"/>
            </p:blipFill>
            <p:spPr>
              <a:xfrm>
                <a:off x="7845777" y="1601703"/>
                <a:ext cx="152400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墨迹 21"/>
              <p14:cNvContentPartPr/>
              <p14:nvPr/>
            </p14:nvContentPartPr>
            <p14:xfrm>
              <a:off x="8003822" y="1376111"/>
              <a:ext cx="225778" cy="238987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1"/>
            </p:blipFill>
            <p:spPr>
              <a:xfrm>
                <a:off x="8003822" y="1376111"/>
                <a:ext cx="225778" cy="238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墨迹 22"/>
              <p14:cNvContentPartPr/>
              <p14:nvPr/>
            </p14:nvContentPartPr>
            <p14:xfrm>
              <a:off x="8212666" y="1280235"/>
              <a:ext cx="118534" cy="451184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3"/>
            </p:blipFill>
            <p:spPr>
              <a:xfrm>
                <a:off x="8212666" y="1280235"/>
                <a:ext cx="118534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墨迹 23"/>
              <p14:cNvContentPartPr/>
              <p14:nvPr/>
            </p14:nvContentPartPr>
            <p14:xfrm>
              <a:off x="8449733" y="1261905"/>
              <a:ext cx="16934" cy="147516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5"/>
            </p:blipFill>
            <p:spPr>
              <a:xfrm>
                <a:off x="8449733" y="1261905"/>
                <a:ext cx="16934" cy="147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墨迹 24"/>
              <p14:cNvContentPartPr/>
              <p14:nvPr/>
            </p14:nvContentPartPr>
            <p14:xfrm>
              <a:off x="8399638" y="1220312"/>
              <a:ext cx="445206" cy="443429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7"/>
            </p:blipFill>
            <p:spPr>
              <a:xfrm>
                <a:off x="8399638" y="1220312"/>
                <a:ext cx="445206" cy="443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墨迹 25"/>
              <p14:cNvContentPartPr/>
              <p14:nvPr/>
            </p14:nvContentPartPr>
            <p14:xfrm>
              <a:off x="9299222" y="1173078"/>
              <a:ext cx="225778" cy="50759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9"/>
            </p:blipFill>
            <p:spPr>
              <a:xfrm>
                <a:off x="9299222" y="1173078"/>
                <a:ext cx="225778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墨迹 26"/>
              <p14:cNvContentPartPr/>
              <p14:nvPr/>
            </p14:nvContentPartPr>
            <p14:xfrm>
              <a:off x="9431866" y="1229476"/>
              <a:ext cx="16934" cy="183294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1"/>
            </p:blipFill>
            <p:spPr>
              <a:xfrm>
                <a:off x="9431866" y="1229476"/>
                <a:ext cx="1693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墨迹 27"/>
              <p14:cNvContentPartPr/>
              <p14:nvPr/>
            </p14:nvContentPartPr>
            <p14:xfrm>
              <a:off x="9592733" y="1108221"/>
              <a:ext cx="59267" cy="580899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3"/>
            </p:blipFill>
            <p:spPr>
              <a:xfrm>
                <a:off x="9592733" y="1108221"/>
                <a:ext cx="59267" cy="580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墨迹 28"/>
              <p14:cNvContentPartPr/>
              <p14:nvPr/>
            </p14:nvContentPartPr>
            <p14:xfrm>
              <a:off x="9556044" y="1092359"/>
              <a:ext cx="67733" cy="15121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5"/>
            </p:blipFill>
            <p:spPr>
              <a:xfrm>
                <a:off x="9556044" y="1092359"/>
                <a:ext cx="67733" cy="151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9663288" y="1099761"/>
              <a:ext cx="93134" cy="10433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7"/>
            </p:blipFill>
            <p:spPr>
              <a:xfrm>
                <a:off x="9663288" y="1099761"/>
                <a:ext cx="93134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墨迹 30"/>
              <p14:cNvContentPartPr/>
              <p14:nvPr/>
            </p14:nvContentPartPr>
            <p14:xfrm>
              <a:off x="9860844" y="1167439"/>
              <a:ext cx="155222" cy="215898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9"/>
            </p:blipFill>
            <p:spPr>
              <a:xfrm>
                <a:off x="9860844" y="1167439"/>
                <a:ext cx="155222" cy="215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墨迹 31"/>
              <p14:cNvContentPartPr/>
              <p14:nvPr/>
            </p14:nvContentPartPr>
            <p14:xfrm>
              <a:off x="9979377" y="1097999"/>
              <a:ext cx="146756" cy="297852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1"/>
            </p:blipFill>
            <p:spPr>
              <a:xfrm>
                <a:off x="9979377" y="1097999"/>
                <a:ext cx="146756" cy="297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墨迹 32"/>
              <p14:cNvContentPartPr/>
              <p14:nvPr/>
            </p14:nvContentPartPr>
            <p14:xfrm>
              <a:off x="10092266" y="1257676"/>
              <a:ext cx="110066" cy="12971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3"/>
            </p:blipFill>
            <p:spPr>
              <a:xfrm>
                <a:off x="10092266" y="1257676"/>
                <a:ext cx="11006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墨迹 33"/>
              <p14:cNvContentPartPr/>
              <p14:nvPr/>
            </p14:nvContentPartPr>
            <p14:xfrm>
              <a:off x="10301111" y="1037723"/>
              <a:ext cx="107244" cy="28199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5"/>
            </p:blipFill>
            <p:spPr>
              <a:xfrm>
                <a:off x="10301111" y="1037723"/>
                <a:ext cx="107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墨迹 34"/>
              <p14:cNvContentPartPr/>
              <p14:nvPr/>
            </p14:nvContentPartPr>
            <p14:xfrm>
              <a:off x="10210800" y="1111041"/>
              <a:ext cx="90311" cy="459644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7"/>
            </p:blipFill>
            <p:spPr>
              <a:xfrm>
                <a:off x="10210800" y="1111041"/>
                <a:ext cx="90311" cy="459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墨迹 35"/>
              <p14:cNvContentPartPr/>
              <p14:nvPr/>
            </p14:nvContentPartPr>
            <p14:xfrm>
              <a:off x="10250311" y="1186473"/>
              <a:ext cx="172156" cy="198098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9"/>
            </p:blipFill>
            <p:spPr>
              <a:xfrm>
                <a:off x="10250311" y="1186473"/>
                <a:ext cx="17215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墨迹 36"/>
              <p14:cNvContentPartPr/>
              <p14:nvPr/>
            </p14:nvContentPartPr>
            <p14:xfrm>
              <a:off x="10323688" y="936207"/>
              <a:ext cx="327377" cy="594999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1"/>
            </p:blipFill>
            <p:spPr>
              <a:xfrm>
                <a:off x="10323688" y="936207"/>
                <a:ext cx="327377" cy="594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墨迹 37"/>
              <p14:cNvContentPartPr/>
              <p14:nvPr/>
            </p14:nvContentPartPr>
            <p14:xfrm>
              <a:off x="10452805" y="1175193"/>
              <a:ext cx="263173" cy="238458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3"/>
            </p:blipFill>
            <p:spPr>
              <a:xfrm>
                <a:off x="10452805" y="1175193"/>
                <a:ext cx="263173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墨迹 38"/>
              <p14:cNvContentPartPr/>
              <p14:nvPr/>
            </p14:nvContentPartPr>
            <p14:xfrm>
              <a:off x="10814755" y="1050413"/>
              <a:ext cx="158045" cy="30595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5"/>
            </p:blipFill>
            <p:spPr>
              <a:xfrm>
                <a:off x="10814755" y="1050413"/>
                <a:ext cx="158045" cy="305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墨迹 39"/>
              <p14:cNvContentPartPr/>
              <p14:nvPr/>
            </p14:nvContentPartPr>
            <p14:xfrm>
              <a:off x="10730088" y="1364832"/>
              <a:ext cx="310444" cy="22559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7"/>
            </p:blipFill>
            <p:spPr>
              <a:xfrm>
                <a:off x="10730088" y="1364832"/>
                <a:ext cx="3104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墨迹 40"/>
              <p14:cNvContentPartPr/>
              <p14:nvPr/>
            </p14:nvContentPartPr>
            <p14:xfrm>
              <a:off x="11029244" y="1127960"/>
              <a:ext cx="265288" cy="264366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9"/>
            </p:blipFill>
            <p:spPr>
              <a:xfrm>
                <a:off x="11029244" y="1127960"/>
                <a:ext cx="265288" cy="2643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墨迹 41"/>
              <p14:cNvContentPartPr/>
              <p14:nvPr/>
            </p14:nvContentPartPr>
            <p14:xfrm>
              <a:off x="11032067" y="985555"/>
              <a:ext cx="166511" cy="303139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1"/>
            </p:blipFill>
            <p:spPr>
              <a:xfrm>
                <a:off x="11032067" y="985555"/>
                <a:ext cx="166511" cy="303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墨迹 42"/>
              <p14:cNvContentPartPr/>
              <p14:nvPr/>
            </p14:nvContentPartPr>
            <p14:xfrm>
              <a:off x="11142132" y="1189998"/>
              <a:ext cx="54505" cy="96581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3"/>
            </p:blipFill>
            <p:spPr>
              <a:xfrm>
                <a:off x="11142132" y="1189998"/>
                <a:ext cx="54505" cy="96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墨迹 43"/>
              <p14:cNvContentPartPr/>
              <p14:nvPr/>
            </p14:nvContentPartPr>
            <p14:xfrm>
              <a:off x="11060288" y="947663"/>
              <a:ext cx="121356" cy="166198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5"/>
            </p:blipFill>
            <p:spPr>
              <a:xfrm>
                <a:off x="11060288" y="947663"/>
                <a:ext cx="121356" cy="166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墨迹 44"/>
              <p14:cNvContentPartPr/>
              <p14:nvPr/>
            </p14:nvContentPartPr>
            <p14:xfrm>
              <a:off x="11430000" y="936207"/>
              <a:ext cx="54151" cy="109976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7"/>
            </p:blipFill>
            <p:spPr>
              <a:xfrm>
                <a:off x="11430000" y="936207"/>
                <a:ext cx="54151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墨迹 45"/>
              <p14:cNvContentPartPr/>
              <p14:nvPr/>
            </p14:nvContentPartPr>
            <p14:xfrm>
              <a:off x="11249554" y="1116680"/>
              <a:ext cx="375180" cy="310190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9"/>
            </p:blipFill>
            <p:spPr>
              <a:xfrm>
                <a:off x="11249554" y="1116680"/>
                <a:ext cx="375180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墨迹 46"/>
              <p14:cNvContentPartPr/>
              <p14:nvPr/>
            </p14:nvContentPartPr>
            <p14:xfrm>
              <a:off x="7456311" y="547060"/>
              <a:ext cx="135466" cy="182589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1"/>
            </p:blipFill>
            <p:spPr>
              <a:xfrm>
                <a:off x="7456311" y="547060"/>
                <a:ext cx="135466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墨迹 47"/>
              <p14:cNvContentPartPr/>
              <p14:nvPr/>
            </p14:nvContentPartPr>
            <p14:xfrm>
              <a:off x="7515577" y="563980"/>
              <a:ext cx="12700" cy="28199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3"/>
            </p:blipFill>
            <p:spPr>
              <a:xfrm>
                <a:off x="7515577" y="563980"/>
                <a:ext cx="127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墨迹 48"/>
              <p14:cNvContentPartPr/>
              <p14:nvPr/>
            </p14:nvContentPartPr>
            <p14:xfrm>
              <a:off x="7433733" y="499827"/>
              <a:ext cx="349956" cy="26154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5"/>
            </p:blipFill>
            <p:spPr>
              <a:xfrm>
                <a:off x="7433733" y="499827"/>
                <a:ext cx="349956" cy="2615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墨迹 49"/>
              <p14:cNvContentPartPr/>
              <p14:nvPr/>
            </p14:nvContentPartPr>
            <p14:xfrm>
              <a:off x="7761640" y="609098"/>
              <a:ext cx="177271" cy="173424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7"/>
            </p:blipFill>
            <p:spPr>
              <a:xfrm>
                <a:off x="7761640" y="609098"/>
                <a:ext cx="177271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墨迹 50"/>
              <p14:cNvContentPartPr/>
              <p14:nvPr/>
            </p14:nvContentPartPr>
            <p14:xfrm>
              <a:off x="8077200" y="376456"/>
              <a:ext cx="189088" cy="203033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9"/>
            </p:blipFill>
            <p:spPr>
              <a:xfrm>
                <a:off x="8077200" y="376456"/>
                <a:ext cx="18908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墨迹 51"/>
              <p14:cNvContentPartPr/>
              <p14:nvPr/>
            </p14:nvContentPartPr>
            <p14:xfrm>
              <a:off x="8144933" y="418050"/>
              <a:ext cx="129822" cy="200389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1"/>
            </p:blipFill>
            <p:spPr>
              <a:xfrm>
                <a:off x="8144933" y="418050"/>
                <a:ext cx="129822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墨迹 52"/>
              <p14:cNvContentPartPr/>
              <p14:nvPr/>
            </p14:nvContentPartPr>
            <p14:xfrm>
              <a:off x="8012288" y="506348"/>
              <a:ext cx="386644" cy="258197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3"/>
            </p:blipFill>
            <p:spPr>
              <a:xfrm>
                <a:off x="8012288" y="506348"/>
                <a:ext cx="386644" cy="25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墨迹 53"/>
              <p14:cNvContentPartPr/>
              <p14:nvPr/>
            </p14:nvContentPartPr>
            <p14:xfrm>
              <a:off x="8366477" y="362886"/>
              <a:ext cx="148167" cy="369583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5"/>
            </p:blipFill>
            <p:spPr>
              <a:xfrm>
                <a:off x="8366477" y="362886"/>
                <a:ext cx="148167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墨迹 54"/>
              <p14:cNvContentPartPr/>
              <p14:nvPr/>
            </p14:nvContentPartPr>
            <p14:xfrm>
              <a:off x="8476544" y="294679"/>
              <a:ext cx="227188" cy="359538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7"/>
            </p:blipFill>
            <p:spPr>
              <a:xfrm>
                <a:off x="8476544" y="294679"/>
                <a:ext cx="227188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墨迹 55"/>
              <p14:cNvContentPartPr/>
              <p14:nvPr/>
            </p14:nvContentPartPr>
            <p14:xfrm>
              <a:off x="8609188" y="489429"/>
              <a:ext cx="32456" cy="505996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9"/>
            </p:blipFill>
            <p:spPr>
              <a:xfrm>
                <a:off x="8609188" y="489429"/>
                <a:ext cx="32456" cy="505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7" name="墨迹 56"/>
              <p14:cNvContentPartPr/>
              <p14:nvPr/>
            </p14:nvContentPartPr>
            <p14:xfrm>
              <a:off x="8822266" y="421575"/>
              <a:ext cx="360" cy="133945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1"/>
            </p:blipFill>
            <p:spPr>
              <a:xfrm>
                <a:off x="8822266" y="421575"/>
                <a:ext cx="360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" name="墨迹 57"/>
              <p14:cNvContentPartPr/>
              <p14:nvPr/>
            </p14:nvContentPartPr>
            <p14:xfrm>
              <a:off x="8856133" y="296794"/>
              <a:ext cx="39511" cy="430740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3"/>
            </p:blipFill>
            <p:spPr>
              <a:xfrm>
                <a:off x="8856133" y="296794"/>
                <a:ext cx="39511" cy="430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9" name="墨迹 58"/>
              <p14:cNvContentPartPr/>
              <p14:nvPr/>
            </p14:nvContentPartPr>
            <p14:xfrm>
              <a:off x="8801981" y="420165"/>
              <a:ext cx="212196" cy="8177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5"/>
            </p:blipFill>
            <p:spPr>
              <a:xfrm>
                <a:off x="8801981" y="420165"/>
                <a:ext cx="21219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0" name="墨迹 59"/>
              <p14:cNvContentPartPr/>
              <p14:nvPr/>
            </p14:nvContentPartPr>
            <p14:xfrm>
              <a:off x="8933038" y="334158"/>
              <a:ext cx="236362" cy="320059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7"/>
            </p:blipFill>
            <p:spPr>
              <a:xfrm>
                <a:off x="8933038" y="334158"/>
                <a:ext cx="236362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1" name="墨迹 60"/>
              <p14:cNvContentPartPr/>
              <p14:nvPr/>
            </p14:nvContentPartPr>
            <p14:xfrm>
              <a:off x="9166577" y="203032"/>
              <a:ext cx="299156" cy="411706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9"/>
            </p:blipFill>
            <p:spPr>
              <a:xfrm>
                <a:off x="9166577" y="203032"/>
                <a:ext cx="299156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墨迹 61"/>
              <p14:cNvContentPartPr/>
              <p14:nvPr/>
            </p14:nvContentPartPr>
            <p14:xfrm>
              <a:off x="9939866" y="431444"/>
              <a:ext cx="5644" cy="19740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1"/>
            </p:blipFill>
            <p:spPr>
              <a:xfrm>
                <a:off x="9939866" y="431444"/>
                <a:ext cx="56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墨迹 62"/>
              <p14:cNvContentPartPr/>
              <p14:nvPr/>
            </p14:nvContentPartPr>
            <p14:xfrm>
              <a:off x="795866" y="600638"/>
              <a:ext cx="268993" cy="276880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3"/>
            </p:blipFill>
            <p:spPr>
              <a:xfrm>
                <a:off x="795866" y="600638"/>
                <a:ext cx="268993" cy="276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墨迹 63"/>
              <p14:cNvContentPartPr/>
              <p14:nvPr/>
            </p14:nvContentPartPr>
            <p14:xfrm>
              <a:off x="1093434" y="721894"/>
              <a:ext cx="306388" cy="170604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5"/>
            </p:blipFill>
            <p:spPr>
              <a:xfrm>
                <a:off x="1093434" y="721894"/>
                <a:ext cx="306388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墨迹 64"/>
              <p14:cNvContentPartPr/>
              <p14:nvPr/>
            </p14:nvContentPartPr>
            <p14:xfrm>
              <a:off x="7492118" y="899548"/>
              <a:ext cx="9349" cy="53578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7"/>
            </p:blipFill>
            <p:spPr>
              <a:xfrm>
                <a:off x="7492118" y="899548"/>
                <a:ext cx="934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墨迹 65"/>
              <p14:cNvContentPartPr/>
              <p14:nvPr/>
            </p14:nvContentPartPr>
            <p14:xfrm>
              <a:off x="1442155" y="1263315"/>
              <a:ext cx="471311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9"/>
            </p:blipFill>
            <p:spPr>
              <a:xfrm>
                <a:off x="1442155" y="1263315"/>
                <a:ext cx="471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墨迹 66"/>
              <p14:cNvContentPartPr/>
              <p14:nvPr/>
            </p14:nvContentPartPr>
            <p14:xfrm>
              <a:off x="7193844" y="1150519"/>
              <a:ext cx="31044" cy="22560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1"/>
            </p:blipFill>
            <p:spPr>
              <a:xfrm>
                <a:off x="7193844" y="1150519"/>
                <a:ext cx="310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墨迹 67"/>
              <p14:cNvContentPartPr/>
              <p14:nvPr/>
            </p14:nvContentPartPr>
            <p14:xfrm>
              <a:off x="1741311" y="913648"/>
              <a:ext cx="2130777" cy="394786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3"/>
            </p:blipFill>
            <p:spPr>
              <a:xfrm>
                <a:off x="1741311" y="913648"/>
                <a:ext cx="2130777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墨迹 68"/>
              <p14:cNvContentPartPr/>
              <p14:nvPr/>
            </p14:nvContentPartPr>
            <p14:xfrm>
              <a:off x="3838222" y="913648"/>
              <a:ext cx="197555" cy="199508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5"/>
            </p:blipFill>
            <p:spPr>
              <a:xfrm>
                <a:off x="3838222" y="913648"/>
                <a:ext cx="197555" cy="1995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墨迹 69"/>
              <p14:cNvContentPartPr/>
              <p14:nvPr/>
            </p14:nvContentPartPr>
            <p14:xfrm>
              <a:off x="4100688" y="992605"/>
              <a:ext cx="98778" cy="146635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7"/>
            </p:blipFill>
            <p:spPr>
              <a:xfrm>
                <a:off x="4100688" y="992605"/>
                <a:ext cx="9877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1" name="墨迹 70"/>
              <p14:cNvContentPartPr/>
              <p14:nvPr/>
            </p14:nvContentPartPr>
            <p14:xfrm>
              <a:off x="4351866" y="879809"/>
              <a:ext cx="50800" cy="64857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9"/>
            </p:blipFill>
            <p:spPr>
              <a:xfrm>
                <a:off x="4351866" y="879809"/>
                <a:ext cx="508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2" name="墨迹 71"/>
              <p14:cNvContentPartPr/>
              <p14:nvPr/>
            </p14:nvContentPartPr>
            <p14:xfrm>
              <a:off x="4298950" y="998245"/>
              <a:ext cx="131938" cy="39478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1"/>
            </p:blipFill>
            <p:spPr>
              <a:xfrm>
                <a:off x="4298950" y="998245"/>
                <a:ext cx="13193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3" name="墨迹 72"/>
              <p14:cNvContentPartPr/>
              <p14:nvPr/>
            </p14:nvContentPartPr>
            <p14:xfrm>
              <a:off x="4517495" y="830989"/>
              <a:ext cx="148520" cy="199684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3"/>
            </p:blipFill>
            <p:spPr>
              <a:xfrm>
                <a:off x="4517495" y="830989"/>
                <a:ext cx="148520" cy="1996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4" name="墨迹 73"/>
              <p14:cNvContentPartPr/>
              <p14:nvPr/>
            </p14:nvContentPartPr>
            <p14:xfrm>
              <a:off x="4459111" y="941847"/>
              <a:ext cx="200377" cy="177653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5"/>
            </p:blipFill>
            <p:spPr>
              <a:xfrm>
                <a:off x="4459111" y="941847"/>
                <a:ext cx="200377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5" name="墨迹 74"/>
              <p14:cNvContentPartPr/>
              <p14:nvPr/>
            </p14:nvContentPartPr>
            <p14:xfrm>
              <a:off x="4707466" y="752032"/>
              <a:ext cx="290689" cy="342089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7"/>
            </p:blipFill>
            <p:spPr>
              <a:xfrm>
                <a:off x="4707466" y="752032"/>
                <a:ext cx="290689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6" name="墨迹 75"/>
              <p14:cNvContentPartPr/>
              <p14:nvPr/>
            </p14:nvContentPartPr>
            <p14:xfrm>
              <a:off x="4912077" y="885448"/>
              <a:ext cx="57856" cy="470924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9"/>
            </p:blipFill>
            <p:spPr>
              <a:xfrm>
                <a:off x="4912077" y="885448"/>
                <a:ext cx="57856" cy="4709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7" name="墨迹 76"/>
              <p14:cNvContentPartPr/>
              <p14:nvPr/>
            </p14:nvContentPartPr>
            <p14:xfrm>
              <a:off x="5048073" y="879809"/>
              <a:ext cx="9349" cy="101516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1"/>
            </p:blipFill>
            <p:spPr>
              <a:xfrm>
                <a:off x="5048073" y="879809"/>
                <a:ext cx="934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8" name="墨迹 77"/>
              <p14:cNvContentPartPr/>
              <p14:nvPr/>
            </p14:nvContentPartPr>
            <p14:xfrm>
              <a:off x="5080000" y="759610"/>
              <a:ext cx="49388" cy="359890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3"/>
            </p:blipFill>
            <p:spPr>
              <a:xfrm>
                <a:off x="5080000" y="759610"/>
                <a:ext cx="49388" cy="3598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9" name="墨迹 78"/>
              <p14:cNvContentPartPr/>
              <p14:nvPr/>
            </p14:nvContentPartPr>
            <p14:xfrm>
              <a:off x="5057422" y="789572"/>
              <a:ext cx="234244" cy="241101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5"/>
            </p:blipFill>
            <p:spPr>
              <a:xfrm>
                <a:off x="5057422" y="789572"/>
                <a:ext cx="234244" cy="241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0" name="墨迹 79"/>
              <p14:cNvContentPartPr/>
              <p14:nvPr/>
            </p14:nvContentPartPr>
            <p14:xfrm>
              <a:off x="5429955" y="620378"/>
              <a:ext cx="39512" cy="577022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7"/>
            </p:blipFill>
            <p:spPr>
              <a:xfrm>
                <a:off x="5429955" y="620378"/>
                <a:ext cx="39512" cy="5770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1" name="墨迹 80"/>
              <p14:cNvContentPartPr/>
              <p14:nvPr/>
            </p14:nvContentPartPr>
            <p14:xfrm>
              <a:off x="5370688" y="623198"/>
              <a:ext cx="98778" cy="205853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9"/>
            </p:blipFill>
            <p:spPr>
              <a:xfrm>
                <a:off x="5370688" y="623198"/>
                <a:ext cx="987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2" name="墨迹 81"/>
              <p14:cNvContentPartPr/>
              <p14:nvPr/>
            </p14:nvContentPartPr>
            <p14:xfrm>
              <a:off x="5508977" y="620378"/>
              <a:ext cx="149578" cy="118436"/>
            </p14:xfrm>
          </p:contentPart>
        </mc:Choice>
        <mc:Fallback xmlns="">
          <p:pic>
            <p:nvPicPr>
              <p:cNvPr id="82" name="墨迹 81"/>
            </p:nvPicPr>
            <p:blipFill>
              <a:blip r:embed="rId161"/>
            </p:blipFill>
            <p:spPr>
              <a:xfrm>
                <a:off x="5508977" y="620378"/>
                <a:ext cx="1495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3" name="墨迹 82"/>
              <p14:cNvContentPartPr/>
              <p14:nvPr/>
            </p14:nvContentPartPr>
            <p14:xfrm>
              <a:off x="1401233" y="814951"/>
              <a:ext cx="2465211" cy="53578"/>
            </p14:xfrm>
          </p:contentPart>
        </mc:Choice>
        <mc:Fallback xmlns="">
          <p:pic>
            <p:nvPicPr>
              <p:cNvPr id="83" name="墨迹 82"/>
            </p:nvPicPr>
            <p:blipFill>
              <a:blip r:embed="rId163"/>
            </p:blipFill>
            <p:spPr>
              <a:xfrm>
                <a:off x="1401233" y="814951"/>
                <a:ext cx="2465211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4" name="墨迹 83"/>
              <p14:cNvContentPartPr/>
              <p14:nvPr/>
            </p14:nvContentPartPr>
            <p14:xfrm>
              <a:off x="3781777" y="812131"/>
              <a:ext cx="242711" cy="19739"/>
            </p14:xfrm>
          </p:contentPart>
        </mc:Choice>
        <mc:Fallback xmlns="">
          <p:pic>
            <p:nvPicPr>
              <p:cNvPr id="84" name="墨迹 83"/>
            </p:nvPicPr>
            <p:blipFill>
              <a:blip r:embed="rId165"/>
            </p:blipFill>
            <p:spPr>
              <a:xfrm>
                <a:off x="3781777" y="812131"/>
                <a:ext cx="242711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5" name="墨迹 84"/>
              <p14:cNvContentPartPr/>
              <p14:nvPr/>
            </p14:nvContentPartPr>
            <p14:xfrm>
              <a:off x="3663244" y="321468"/>
              <a:ext cx="285926" cy="7895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7"/>
            </p:blipFill>
            <p:spPr>
              <a:xfrm>
                <a:off x="3663244" y="321468"/>
                <a:ext cx="28592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6" name="墨迹 85"/>
              <p14:cNvContentPartPr/>
              <p14:nvPr/>
            </p14:nvContentPartPr>
            <p14:xfrm>
              <a:off x="3798711" y="436732"/>
              <a:ext cx="33866" cy="165316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9"/>
            </p:blipFill>
            <p:spPr>
              <a:xfrm>
                <a:off x="3798711" y="436732"/>
                <a:ext cx="33866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7" name="墨迹 86"/>
              <p14:cNvContentPartPr/>
              <p14:nvPr/>
            </p14:nvContentPartPr>
            <p14:xfrm>
              <a:off x="4013200" y="199860"/>
              <a:ext cx="73377" cy="466341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71"/>
            </p:blipFill>
            <p:spPr>
              <a:xfrm>
                <a:off x="4013200" y="199860"/>
                <a:ext cx="73377" cy="466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8" name="墨迹 87"/>
              <p14:cNvContentPartPr/>
              <p14:nvPr/>
            </p14:nvContentPartPr>
            <p14:xfrm>
              <a:off x="3970866" y="184703"/>
              <a:ext cx="64911" cy="184704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73"/>
            </p:blipFill>
            <p:spPr>
              <a:xfrm>
                <a:off x="3970866" y="184703"/>
                <a:ext cx="64911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9" name="墨迹 88"/>
              <p14:cNvContentPartPr/>
              <p14:nvPr/>
            </p14:nvContentPartPr>
            <p14:xfrm>
              <a:off x="4080933" y="180473"/>
              <a:ext cx="152400" cy="90237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75"/>
            </p:blipFill>
            <p:spPr>
              <a:xfrm>
                <a:off x="4080933" y="180473"/>
                <a:ext cx="152400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0" name="墨迹 89"/>
              <p14:cNvContentPartPr/>
              <p14:nvPr/>
            </p14:nvContentPartPr>
            <p14:xfrm>
              <a:off x="6755341" y="176772"/>
              <a:ext cx="305859" cy="31900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7"/>
            </p:blipFill>
            <p:spPr>
              <a:xfrm>
                <a:off x="6755341" y="176772"/>
                <a:ext cx="305859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1" name="墨迹 90"/>
              <p14:cNvContentPartPr/>
              <p14:nvPr/>
            </p14:nvContentPartPr>
            <p14:xfrm>
              <a:off x="6914444" y="219952"/>
              <a:ext cx="73378" cy="287630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9"/>
            </p:blipFill>
            <p:spPr>
              <a:xfrm>
                <a:off x="6914444" y="219952"/>
                <a:ext cx="73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2" name="墨迹 91"/>
              <p14:cNvContentPartPr/>
              <p14:nvPr/>
            </p14:nvContentPartPr>
            <p14:xfrm>
              <a:off x="7187318" y="140290"/>
              <a:ext cx="31926" cy="567681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81"/>
            </p:blipFill>
            <p:spPr>
              <a:xfrm>
                <a:off x="7187318" y="140290"/>
                <a:ext cx="31926" cy="567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3" name="墨迹 92"/>
              <p14:cNvContentPartPr/>
              <p14:nvPr/>
            </p14:nvContentPartPr>
            <p14:xfrm>
              <a:off x="7083777" y="113148"/>
              <a:ext cx="129823" cy="239339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83"/>
            </p:blipFill>
            <p:spPr>
              <a:xfrm>
                <a:off x="7083777" y="113148"/>
                <a:ext cx="129823" cy="239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4" name="墨迹 93"/>
              <p14:cNvContentPartPr/>
              <p14:nvPr/>
            </p14:nvContentPartPr>
            <p14:xfrm>
              <a:off x="7196666" y="157914"/>
              <a:ext cx="163689" cy="93057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85"/>
            </p:blipFill>
            <p:spPr>
              <a:xfrm>
                <a:off x="7196666" y="157914"/>
                <a:ext cx="163689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5" name="墨迹 94"/>
              <p14:cNvContentPartPr/>
              <p14:nvPr/>
            </p14:nvContentPartPr>
            <p14:xfrm>
              <a:off x="1591733" y="2458953"/>
              <a:ext cx="2000955" cy="296090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7"/>
            </p:blipFill>
            <p:spPr>
              <a:xfrm>
                <a:off x="1591733" y="2458953"/>
                <a:ext cx="2000955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6" name="墨迹 95"/>
              <p14:cNvContentPartPr/>
              <p14:nvPr/>
            </p14:nvContentPartPr>
            <p14:xfrm>
              <a:off x="7397044" y="1026444"/>
              <a:ext cx="8466" cy="78957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9"/>
            </p:blipFill>
            <p:spPr>
              <a:xfrm>
                <a:off x="7397044" y="1026444"/>
                <a:ext cx="8466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7" name="墨迹 96"/>
              <p14:cNvContentPartPr/>
              <p14:nvPr/>
            </p14:nvContentPartPr>
            <p14:xfrm>
              <a:off x="3815644" y="1332932"/>
              <a:ext cx="11289" cy="229293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91"/>
            </p:blipFill>
            <p:spPr>
              <a:xfrm>
                <a:off x="3815644" y="1332932"/>
                <a:ext cx="11289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8" name="墨迹 97"/>
              <p14:cNvContentPartPr/>
              <p14:nvPr/>
            </p14:nvContentPartPr>
            <p14:xfrm>
              <a:off x="3764844" y="1505827"/>
              <a:ext cx="11289" cy="19739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93"/>
            </p:blipFill>
            <p:spPr>
              <a:xfrm>
                <a:off x="3764844" y="1505827"/>
                <a:ext cx="112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9" name="墨迹 98"/>
              <p14:cNvContentPartPr/>
              <p14:nvPr/>
            </p14:nvContentPartPr>
            <p14:xfrm>
              <a:off x="1399822" y="2848100"/>
              <a:ext cx="2827866" cy="6203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95"/>
            </p:blipFill>
            <p:spPr>
              <a:xfrm>
                <a:off x="1399822" y="2848100"/>
                <a:ext cx="28278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00" name="墨迹 99"/>
              <p14:cNvContentPartPr/>
              <p14:nvPr/>
            </p14:nvContentPartPr>
            <p14:xfrm>
              <a:off x="3798711" y="1325353"/>
              <a:ext cx="33866" cy="341208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7"/>
            </p:blipFill>
            <p:spPr>
              <a:xfrm>
                <a:off x="3798711" y="1325353"/>
                <a:ext cx="33866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1" name="墨迹 100"/>
              <p14:cNvContentPartPr/>
              <p14:nvPr/>
            </p14:nvContentPartPr>
            <p14:xfrm>
              <a:off x="3736622" y="1491727"/>
              <a:ext cx="231422" cy="209554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9"/>
            </p:blipFill>
            <p:spPr>
              <a:xfrm>
                <a:off x="3736622" y="1491727"/>
                <a:ext cx="231422" cy="209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2" name="墨迹 101"/>
              <p14:cNvContentPartPr/>
              <p14:nvPr/>
            </p14:nvContentPartPr>
            <p14:xfrm>
              <a:off x="3697111" y="2549190"/>
              <a:ext cx="60677" cy="397606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201"/>
            </p:blipFill>
            <p:spPr>
              <a:xfrm>
                <a:off x="3697111" y="2549190"/>
                <a:ext cx="60677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3" name="墨迹 102"/>
              <p14:cNvContentPartPr/>
              <p14:nvPr/>
            </p14:nvContentPartPr>
            <p14:xfrm>
              <a:off x="3678061" y="2681726"/>
              <a:ext cx="236361" cy="335921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203"/>
            </p:blipFill>
            <p:spPr>
              <a:xfrm>
                <a:off x="3678061" y="2681726"/>
                <a:ext cx="236361" cy="3359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" name="墨迹 103"/>
              <p14:cNvContentPartPr/>
              <p14:nvPr/>
            </p14:nvContentPartPr>
            <p14:xfrm>
              <a:off x="4010377" y="1573504"/>
              <a:ext cx="81845" cy="445545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205"/>
            </p:blipFill>
            <p:spPr>
              <a:xfrm>
                <a:off x="4010377" y="1573504"/>
                <a:ext cx="81845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5" name="墨迹 104"/>
              <p14:cNvContentPartPr/>
              <p14:nvPr/>
            </p14:nvContentPartPr>
            <p14:xfrm>
              <a:off x="3968044" y="2927057"/>
              <a:ext cx="77611" cy="524502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7"/>
            </p:blipFill>
            <p:spPr>
              <a:xfrm>
                <a:off x="3968044" y="2927057"/>
                <a:ext cx="77611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6" name="墨迹 105"/>
              <p14:cNvContentPartPr/>
              <p14:nvPr/>
            </p14:nvContentPartPr>
            <p14:xfrm>
              <a:off x="9104488" y="5867333"/>
              <a:ext cx="186267" cy="257493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9"/>
            </p:blipFill>
            <p:spPr>
              <a:xfrm>
                <a:off x="9104488" y="5867333"/>
                <a:ext cx="186267" cy="257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7" name="墨迹 106"/>
              <p14:cNvContentPartPr/>
              <p14:nvPr/>
            </p14:nvContentPartPr>
            <p14:xfrm>
              <a:off x="8707966" y="6453872"/>
              <a:ext cx="622300" cy="84773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11"/>
            </p:blipFill>
            <p:spPr>
              <a:xfrm>
                <a:off x="8707966" y="6453872"/>
                <a:ext cx="622300" cy="84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8" name="墨迹 107"/>
              <p14:cNvContentPartPr/>
              <p14:nvPr/>
            </p14:nvContentPartPr>
            <p14:xfrm>
              <a:off x="1074384" y="4900988"/>
              <a:ext cx="133527" cy="353898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13"/>
            </p:blipFill>
            <p:spPr>
              <a:xfrm>
                <a:off x="1074384" y="4900988"/>
                <a:ext cx="133527" cy="353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9" name="墨迹 108"/>
              <p14:cNvContentPartPr/>
              <p14:nvPr/>
            </p14:nvContentPartPr>
            <p14:xfrm>
              <a:off x="1117600" y="4863448"/>
              <a:ext cx="178681" cy="44466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15"/>
            </p:blipFill>
            <p:spPr>
              <a:xfrm>
                <a:off x="1117600" y="4863448"/>
                <a:ext cx="178681" cy="444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10" name="墨迹 109"/>
              <p14:cNvContentPartPr/>
              <p14:nvPr/>
            </p14:nvContentPartPr>
            <p14:xfrm>
              <a:off x="1448858" y="4844590"/>
              <a:ext cx="89253" cy="62038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7"/>
            </p:blipFill>
            <p:spPr>
              <a:xfrm>
                <a:off x="1448858" y="4844590"/>
                <a:ext cx="89253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1" name="墨迹 110"/>
              <p14:cNvContentPartPr/>
              <p14:nvPr/>
            </p14:nvContentPartPr>
            <p14:xfrm>
              <a:off x="1347434" y="4745012"/>
              <a:ext cx="258410" cy="387208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9"/>
            </p:blipFill>
            <p:spPr>
              <a:xfrm>
                <a:off x="1347434" y="4745012"/>
                <a:ext cx="258410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2" name="墨迹 111"/>
              <p14:cNvContentPartPr/>
              <p14:nvPr/>
            </p14:nvContentPartPr>
            <p14:xfrm>
              <a:off x="1980494" y="4878429"/>
              <a:ext cx="40217" cy="28199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21"/>
            </p:blipFill>
            <p:spPr>
              <a:xfrm>
                <a:off x="1980494" y="4878429"/>
                <a:ext cx="40217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3" name="墨迹 112"/>
              <p14:cNvContentPartPr/>
              <p14:nvPr/>
            </p14:nvContentPartPr>
            <p14:xfrm>
              <a:off x="1968500" y="4996865"/>
              <a:ext cx="32455" cy="36659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23"/>
            </p:blipFill>
            <p:spPr>
              <a:xfrm>
                <a:off x="1968500" y="4996865"/>
                <a:ext cx="324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4" name="墨迹 113"/>
              <p14:cNvContentPartPr/>
              <p14:nvPr/>
            </p14:nvContentPartPr>
            <p14:xfrm>
              <a:off x="2109434" y="4799472"/>
              <a:ext cx="283810" cy="5639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25"/>
            </p:blipFill>
            <p:spPr>
              <a:xfrm>
                <a:off x="2109434" y="4799472"/>
                <a:ext cx="28381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5" name="墨迹 114"/>
              <p14:cNvContentPartPr/>
              <p14:nvPr/>
            </p14:nvContentPartPr>
            <p14:xfrm>
              <a:off x="2259188" y="4861509"/>
              <a:ext cx="38100" cy="428625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7"/>
            </p:blipFill>
            <p:spPr>
              <a:xfrm>
                <a:off x="2259188" y="4861509"/>
                <a:ext cx="38100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6" name="墨迹 115"/>
              <p14:cNvContentPartPr/>
              <p14:nvPr/>
            </p14:nvContentPartPr>
            <p14:xfrm>
              <a:off x="2414763" y="4929187"/>
              <a:ext cx="164748" cy="39479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9"/>
            </p:blipFill>
            <p:spPr>
              <a:xfrm>
                <a:off x="2414763" y="4929187"/>
                <a:ext cx="16474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7" name="墨迹 116"/>
              <p14:cNvContentPartPr/>
              <p14:nvPr/>
            </p14:nvContentPartPr>
            <p14:xfrm>
              <a:off x="2399594" y="5041983"/>
              <a:ext cx="194028" cy="45118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31"/>
            </p:blipFill>
            <p:spPr>
              <a:xfrm>
                <a:off x="2399594" y="5041983"/>
                <a:ext cx="19402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8" name="墨迹 117"/>
              <p14:cNvContentPartPr/>
              <p14:nvPr/>
            </p14:nvContentPartPr>
            <p14:xfrm>
              <a:off x="2656769" y="4833310"/>
              <a:ext cx="103364" cy="296795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33"/>
            </p:blipFill>
            <p:spPr>
              <a:xfrm>
                <a:off x="2656769" y="4833310"/>
                <a:ext cx="103364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9" name="墨迹 118"/>
              <p14:cNvContentPartPr/>
              <p14:nvPr/>
            </p14:nvContentPartPr>
            <p14:xfrm>
              <a:off x="2771422" y="4805111"/>
              <a:ext cx="121884" cy="331339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35"/>
            </p:blipFill>
            <p:spPr>
              <a:xfrm>
                <a:off x="2771422" y="4805111"/>
                <a:ext cx="121884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0" name="墨迹 119"/>
              <p14:cNvContentPartPr/>
              <p14:nvPr/>
            </p14:nvContentPartPr>
            <p14:xfrm>
              <a:off x="2810933" y="4833310"/>
              <a:ext cx="112889" cy="28199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7"/>
            </p:blipFill>
            <p:spPr>
              <a:xfrm>
                <a:off x="2810933" y="4833310"/>
                <a:ext cx="1128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1" name="墨迹 120"/>
              <p14:cNvContentPartPr/>
              <p14:nvPr/>
            </p14:nvContentPartPr>
            <p14:xfrm>
              <a:off x="2940755" y="4827670"/>
              <a:ext cx="134056" cy="219953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9"/>
            </p:blipFill>
            <p:spPr>
              <a:xfrm>
                <a:off x="2940755" y="4827670"/>
                <a:ext cx="134056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2" name="墨迹 121"/>
              <p14:cNvContentPartPr/>
              <p14:nvPr/>
            </p14:nvContentPartPr>
            <p14:xfrm>
              <a:off x="3036711" y="4675396"/>
              <a:ext cx="73377" cy="95877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41"/>
            </p:blipFill>
            <p:spPr>
              <a:xfrm>
                <a:off x="3036711" y="4675396"/>
                <a:ext cx="7337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3" name="墨迹 122"/>
              <p14:cNvContentPartPr/>
              <p14:nvPr/>
            </p14:nvContentPartPr>
            <p14:xfrm>
              <a:off x="2203273" y="5510087"/>
              <a:ext cx="156104" cy="60063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43"/>
            </p:blipFill>
            <p:spPr>
              <a:xfrm>
                <a:off x="2203273" y="5510087"/>
                <a:ext cx="156104" cy="60063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07" y="361946"/>
            <a:ext cx="10199783" cy="2281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09" y="2819208"/>
            <a:ext cx="1850234" cy="1395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955" y="3190872"/>
            <a:ext cx="7110352" cy="11525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132" y="4536278"/>
            <a:ext cx="9713735" cy="18502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2865600" y="5591520"/>
              <a:ext cx="7059600" cy="818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6240" y="5582160"/>
                <a:ext cx="7078320" cy="83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07" y="361946"/>
            <a:ext cx="10199783" cy="2281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09" y="2819208"/>
            <a:ext cx="1850234" cy="1395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955" y="3190872"/>
            <a:ext cx="7110352" cy="1152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9" y="661979"/>
            <a:ext cx="5750731" cy="4145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4" y="3429000"/>
            <a:ext cx="748386" cy="538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89" y="711990"/>
            <a:ext cx="5255237" cy="1895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837311" y="614738"/>
              <a:ext cx="87489" cy="3383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7837311" y="614738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7800622" y="719074"/>
              <a:ext cx="105017" cy="599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7800622" y="719074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25777" y="152274"/>
              <a:ext cx="313267" cy="38914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25777" y="152274"/>
                <a:ext cx="313267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566737" y="346847"/>
              <a:ext cx="279929" cy="310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566737" y="346847"/>
                <a:ext cx="27992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959555" y="145401"/>
              <a:ext cx="110067" cy="4072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959555" y="145401"/>
                <a:ext cx="110067" cy="407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44550" y="219952"/>
              <a:ext cx="270227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44550" y="219952"/>
                <a:ext cx="27022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198033" y="194220"/>
              <a:ext cx="55033" cy="28798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198033" y="194220"/>
                <a:ext cx="55033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255888" y="28199"/>
              <a:ext cx="294041" cy="48273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255888" y="28199"/>
                <a:ext cx="294041" cy="482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361016" y="286043"/>
              <a:ext cx="123472" cy="6644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361016" y="286043"/>
                <a:ext cx="123472" cy="6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4470400" y="2670446"/>
              <a:ext cx="8466" cy="8460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4470400" y="2670446"/>
                <a:ext cx="8466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4466166" y="2675557"/>
              <a:ext cx="616656" cy="245860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4466166" y="2675557"/>
                <a:ext cx="616656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4464755" y="2955256"/>
              <a:ext cx="595489" cy="445544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4464755" y="2955256"/>
                <a:ext cx="595489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4948061" y="2929877"/>
              <a:ext cx="182739" cy="42299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4948061" y="2929877"/>
                <a:ext cx="1827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4651022" y="2597129"/>
              <a:ext cx="124178" cy="145929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4651022" y="2597129"/>
                <a:ext cx="124178" cy="145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4763911" y="2678906"/>
              <a:ext cx="87489" cy="64152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4763911" y="2678906"/>
                <a:ext cx="87489" cy="64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4769555" y="2721204"/>
              <a:ext cx="237067" cy="112091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4769555" y="2721204"/>
                <a:ext cx="237067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4659488" y="3079332"/>
              <a:ext cx="160867" cy="255906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4659488" y="3079332"/>
                <a:ext cx="160867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4758266" y="3144190"/>
              <a:ext cx="251178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4758266" y="3144190"/>
                <a:ext cx="2511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5054600" y="2910138"/>
              <a:ext cx="499533" cy="3947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5054600" y="2910138"/>
                <a:ext cx="499533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5554133" y="4331368"/>
              <a:ext cx="107244" cy="384917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5554133" y="4331368"/>
                <a:ext cx="107244" cy="3849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5468055" y="4434294"/>
              <a:ext cx="210256" cy="2115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5468055" y="4434294"/>
                <a:ext cx="210256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5703358" y="4466723"/>
              <a:ext cx="107597" cy="229293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5703358" y="4466723"/>
                <a:ext cx="107597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6096000" y="4678216"/>
              <a:ext cx="39511" cy="14557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6096000" y="4678216"/>
                <a:ext cx="39511" cy="145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6175022" y="4521006"/>
              <a:ext cx="42333" cy="678892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6175022" y="4521006"/>
                <a:ext cx="42333" cy="678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6127044" y="4703595"/>
              <a:ext cx="104422" cy="39478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6127044" y="4703595"/>
                <a:ext cx="1044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6316133" y="4562600"/>
              <a:ext cx="73378" cy="101516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6316133" y="4562600"/>
                <a:ext cx="733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6254750" y="4671695"/>
              <a:ext cx="196850" cy="189814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6254750" y="4671695"/>
                <a:ext cx="196850" cy="189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6467827" y="4506202"/>
              <a:ext cx="139876" cy="28199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6467827" y="4506202"/>
                <a:ext cx="13987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6372577" y="4540041"/>
              <a:ext cx="146756" cy="420165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6372577" y="4540041"/>
                <a:ext cx="146756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6429022" y="4616178"/>
              <a:ext cx="273755" cy="239692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6429022" y="4616178"/>
                <a:ext cx="273755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6584068" y="4750123"/>
              <a:ext cx="87665" cy="43709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6584068" y="4750123"/>
                <a:ext cx="87665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6714066" y="4468662"/>
              <a:ext cx="194734" cy="40183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6714066" y="4468662"/>
                <a:ext cx="194734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6953955" y="4692315"/>
              <a:ext cx="166512" cy="119141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6953955" y="4692315"/>
                <a:ext cx="166512" cy="119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7126111" y="4568240"/>
              <a:ext cx="53622" cy="138175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7126111" y="4568240"/>
                <a:ext cx="53622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7162800" y="4421605"/>
              <a:ext cx="11288" cy="22559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7162800" y="4421605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7159448" y="4432884"/>
              <a:ext cx="148167" cy="50758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7159448" y="4432884"/>
                <a:ext cx="1481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7126111" y="4506202"/>
              <a:ext cx="70556" cy="566800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7126111" y="4506202"/>
                <a:ext cx="70556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7169855" y="4580929"/>
              <a:ext cx="150989" cy="181884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7169855" y="4580929"/>
                <a:ext cx="150989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7241822" y="4323966"/>
              <a:ext cx="299155" cy="695458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7241822" y="4323966"/>
                <a:ext cx="299155" cy="695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7382933" y="4633802"/>
              <a:ext cx="265289" cy="154390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7382933" y="4633802"/>
                <a:ext cx="265289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7599362" y="4465137"/>
              <a:ext cx="398815" cy="545827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7599362" y="4465137"/>
                <a:ext cx="398815" cy="54582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6363000" y="2683080"/>
              <a:ext cx="3396240" cy="3221640"/>
            </p14:xfrm>
          </p:contentPart>
        </mc:Choice>
        <mc:Fallback>
          <p:pic>
            <p:nvPicPr>
              <p:cNvPr id="46" name="墨迹 45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353640" y="2673720"/>
                <a:ext cx="3414960" cy="324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9" y="661979"/>
            <a:ext cx="5750731" cy="41452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4" y="3429000"/>
            <a:ext cx="748386" cy="538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689" y="711990"/>
            <a:ext cx="5255237" cy="1895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837311" y="614738"/>
              <a:ext cx="87489" cy="33839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6"/>
            </p:blipFill>
            <p:spPr>
              <a:xfrm>
                <a:off x="7837311" y="614738"/>
                <a:ext cx="874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7800622" y="719074"/>
              <a:ext cx="105017" cy="59959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8"/>
            </p:blipFill>
            <p:spPr>
              <a:xfrm>
                <a:off x="7800622" y="719074"/>
                <a:ext cx="105017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225777" y="152274"/>
              <a:ext cx="313267" cy="389147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10"/>
            </p:blipFill>
            <p:spPr>
              <a:xfrm>
                <a:off x="225777" y="152274"/>
                <a:ext cx="313267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566737" y="346847"/>
              <a:ext cx="279929" cy="31019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566737" y="346847"/>
                <a:ext cx="27992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墨迹 8"/>
              <p14:cNvContentPartPr/>
              <p14:nvPr/>
            </p14:nvContentPartPr>
            <p14:xfrm>
              <a:off x="959555" y="145401"/>
              <a:ext cx="110067" cy="407299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4"/>
            </p:blipFill>
            <p:spPr>
              <a:xfrm>
                <a:off x="959555" y="145401"/>
                <a:ext cx="110067" cy="407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墨迹 9"/>
              <p14:cNvContentPartPr/>
              <p14:nvPr/>
            </p14:nvContentPartPr>
            <p14:xfrm>
              <a:off x="844550" y="219952"/>
              <a:ext cx="270227" cy="33839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6"/>
            </p:blipFill>
            <p:spPr>
              <a:xfrm>
                <a:off x="844550" y="219952"/>
                <a:ext cx="27022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墨迹 10"/>
              <p14:cNvContentPartPr/>
              <p14:nvPr/>
            </p14:nvContentPartPr>
            <p14:xfrm>
              <a:off x="1198033" y="194220"/>
              <a:ext cx="55033" cy="287983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8"/>
            </p:blipFill>
            <p:spPr>
              <a:xfrm>
                <a:off x="1198033" y="194220"/>
                <a:ext cx="55033" cy="287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墨迹 11"/>
              <p14:cNvContentPartPr/>
              <p14:nvPr/>
            </p14:nvContentPartPr>
            <p14:xfrm>
              <a:off x="1255888" y="28199"/>
              <a:ext cx="294041" cy="482731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20"/>
            </p:blipFill>
            <p:spPr>
              <a:xfrm>
                <a:off x="1255888" y="28199"/>
                <a:ext cx="294041" cy="482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墨迹 12"/>
              <p14:cNvContentPartPr/>
              <p14:nvPr/>
            </p14:nvContentPartPr>
            <p14:xfrm>
              <a:off x="1361016" y="286043"/>
              <a:ext cx="123472" cy="66444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22"/>
            </p:blipFill>
            <p:spPr>
              <a:xfrm>
                <a:off x="1361016" y="286043"/>
                <a:ext cx="123472" cy="66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墨迹 13"/>
              <p14:cNvContentPartPr/>
              <p14:nvPr/>
            </p14:nvContentPartPr>
            <p14:xfrm>
              <a:off x="1593850" y="4810751"/>
              <a:ext cx="137054" cy="22559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24"/>
            </p:blipFill>
            <p:spPr>
              <a:xfrm>
                <a:off x="1593850" y="4810751"/>
                <a:ext cx="13705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墨迹 14"/>
              <p14:cNvContentPartPr/>
              <p14:nvPr/>
            </p14:nvContentPartPr>
            <p14:xfrm>
              <a:off x="1631244" y="4878429"/>
              <a:ext cx="16933" cy="219952"/>
            </p14:xfrm>
          </p:contentPart>
        </mc:Choice>
        <mc:Fallback xmlns="">
          <p:pic>
            <p:nvPicPr>
              <p:cNvPr id="15" name="墨迹 14"/>
            </p:nvPicPr>
            <p:blipFill>
              <a:blip r:embed="rId26"/>
            </p:blipFill>
            <p:spPr>
              <a:xfrm>
                <a:off x="1631244" y="4878429"/>
                <a:ext cx="169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墨迹 15"/>
              <p14:cNvContentPartPr/>
              <p14:nvPr/>
            </p14:nvContentPartPr>
            <p14:xfrm>
              <a:off x="1823155" y="4735671"/>
              <a:ext cx="28222" cy="368350"/>
            </p14:xfrm>
          </p:contentPart>
        </mc:Choice>
        <mc:Fallback xmlns="">
          <p:pic>
            <p:nvPicPr>
              <p:cNvPr id="16" name="墨迹 15"/>
            </p:nvPicPr>
            <p:blipFill>
              <a:blip r:embed="rId28"/>
            </p:blipFill>
            <p:spPr>
              <a:xfrm>
                <a:off x="1823155" y="4735671"/>
                <a:ext cx="28222" cy="368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墨迹 16"/>
              <p14:cNvContentPartPr/>
              <p14:nvPr/>
            </p14:nvContentPartPr>
            <p14:xfrm>
              <a:off x="1769533" y="4700775"/>
              <a:ext cx="64911" cy="121256"/>
            </p14:xfrm>
          </p:contentPart>
        </mc:Choice>
        <mc:Fallback xmlns="">
          <p:pic>
            <p:nvPicPr>
              <p:cNvPr id="17" name="墨迹 16"/>
            </p:nvPicPr>
            <p:blipFill>
              <a:blip r:embed="rId30"/>
            </p:blipFill>
            <p:spPr>
              <a:xfrm>
                <a:off x="1769533" y="4700775"/>
                <a:ext cx="649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墨迹 17"/>
              <p14:cNvContentPartPr/>
              <p14:nvPr/>
            </p14:nvContentPartPr>
            <p14:xfrm>
              <a:off x="1857022" y="4709235"/>
              <a:ext cx="73378" cy="84597"/>
            </p14:xfrm>
          </p:contentPart>
        </mc:Choice>
        <mc:Fallback xmlns="">
          <p:pic>
            <p:nvPicPr>
              <p:cNvPr id="18" name="墨迹 17"/>
            </p:nvPicPr>
            <p:blipFill>
              <a:blip r:embed="rId32"/>
            </p:blipFill>
            <p:spPr>
              <a:xfrm>
                <a:off x="1857022" y="4709235"/>
                <a:ext cx="73378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墨迹 18"/>
              <p14:cNvContentPartPr/>
              <p14:nvPr/>
            </p14:nvContentPartPr>
            <p14:xfrm>
              <a:off x="1545166" y="4799472"/>
              <a:ext cx="105834" cy="19739"/>
            </p14:xfrm>
          </p:contentPart>
        </mc:Choice>
        <mc:Fallback xmlns="">
          <p:pic>
            <p:nvPicPr>
              <p:cNvPr id="19" name="墨迹 18"/>
            </p:nvPicPr>
            <p:blipFill>
              <a:blip r:embed="rId34"/>
            </p:blipFill>
            <p:spPr>
              <a:xfrm>
                <a:off x="1545166" y="4799472"/>
                <a:ext cx="10583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墨迹 19"/>
              <p14:cNvContentPartPr/>
              <p14:nvPr/>
            </p14:nvContentPartPr>
            <p14:xfrm>
              <a:off x="1586088" y="5291544"/>
              <a:ext cx="118534" cy="294680"/>
            </p14:xfrm>
          </p:contentPart>
        </mc:Choice>
        <mc:Fallback xmlns="">
          <p:pic>
            <p:nvPicPr>
              <p:cNvPr id="20" name="墨迹 19"/>
            </p:nvPicPr>
            <p:blipFill>
              <a:blip r:embed="rId36"/>
            </p:blipFill>
            <p:spPr>
              <a:xfrm>
                <a:off x="1586088" y="5291544"/>
                <a:ext cx="118534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1761066" y="5335253"/>
              <a:ext cx="45156" cy="425805"/>
            </p14:xfrm>
          </p:contentPart>
        </mc:Choice>
        <mc:Fallback xmlns="">
          <p:pic>
            <p:nvPicPr>
              <p:cNvPr id="21" name="墨迹 20"/>
            </p:nvPicPr>
            <p:blipFill>
              <a:blip r:embed="rId38"/>
            </p:blipFill>
            <p:spPr>
              <a:xfrm>
                <a:off x="1761066" y="5335253"/>
                <a:ext cx="45156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墨迹 21"/>
              <p14:cNvContentPartPr/>
              <p14:nvPr/>
            </p14:nvContentPartPr>
            <p14:xfrm>
              <a:off x="1732844" y="5271805"/>
              <a:ext cx="84667" cy="176244"/>
            </p14:xfrm>
          </p:contentPart>
        </mc:Choice>
        <mc:Fallback xmlns="">
          <p:pic>
            <p:nvPicPr>
              <p:cNvPr id="22" name="墨迹 21"/>
            </p:nvPicPr>
            <p:blipFill>
              <a:blip r:embed="rId40"/>
            </p:blipFill>
            <p:spPr>
              <a:xfrm>
                <a:off x="1732844" y="5271805"/>
                <a:ext cx="84667" cy="1762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墨迹 22"/>
              <p14:cNvContentPartPr/>
              <p14:nvPr/>
            </p14:nvContentPartPr>
            <p14:xfrm>
              <a:off x="1834444" y="5318333"/>
              <a:ext cx="101600" cy="78958"/>
            </p14:xfrm>
          </p:contentPart>
        </mc:Choice>
        <mc:Fallback xmlns="">
          <p:pic>
            <p:nvPicPr>
              <p:cNvPr id="23" name="墨迹 22"/>
            </p:nvPicPr>
            <p:blipFill>
              <a:blip r:embed="rId42"/>
            </p:blipFill>
            <p:spPr>
              <a:xfrm>
                <a:off x="1834444" y="5318333"/>
                <a:ext cx="101600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墨迹 23"/>
              <p14:cNvContentPartPr/>
              <p14:nvPr/>
            </p14:nvContentPartPr>
            <p14:xfrm>
              <a:off x="2762073" y="4751004"/>
              <a:ext cx="60149" cy="475154"/>
            </p14:xfrm>
          </p:contentPart>
        </mc:Choice>
        <mc:Fallback xmlns="">
          <p:pic>
            <p:nvPicPr>
              <p:cNvPr id="24" name="墨迹 23"/>
            </p:nvPicPr>
            <p:blipFill>
              <a:blip r:embed="rId44"/>
            </p:blipFill>
            <p:spPr>
              <a:xfrm>
                <a:off x="2762073" y="4751004"/>
                <a:ext cx="60149" cy="475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墨迹 24"/>
              <p14:cNvContentPartPr/>
              <p14:nvPr/>
            </p14:nvContentPartPr>
            <p14:xfrm>
              <a:off x="2850444" y="4750652"/>
              <a:ext cx="129822" cy="131478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6"/>
            </p:blipFill>
            <p:spPr>
              <a:xfrm>
                <a:off x="2850444" y="4750652"/>
                <a:ext cx="129822" cy="131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墨迹 25"/>
              <p14:cNvContentPartPr/>
              <p14:nvPr/>
            </p14:nvContentPartPr>
            <p14:xfrm>
              <a:off x="2908300" y="4742369"/>
              <a:ext cx="4233" cy="111562"/>
            </p14:xfrm>
          </p:contentPart>
        </mc:Choice>
        <mc:Fallback xmlns="">
          <p:pic>
            <p:nvPicPr>
              <p:cNvPr id="26" name="墨迹 25"/>
            </p:nvPicPr>
            <p:blipFill>
              <a:blip r:embed="rId48"/>
            </p:blipFill>
            <p:spPr>
              <a:xfrm>
                <a:off x="2908300" y="4742369"/>
                <a:ext cx="4233" cy="111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墨迹 26"/>
              <p14:cNvContentPartPr/>
              <p14:nvPr/>
            </p14:nvContentPartPr>
            <p14:xfrm>
              <a:off x="2835627" y="4822031"/>
              <a:ext cx="93839" cy="226297"/>
            </p14:xfrm>
          </p:contentPart>
        </mc:Choice>
        <mc:Fallback xmlns="">
          <p:pic>
            <p:nvPicPr>
              <p:cNvPr id="27" name="墨迹 26"/>
            </p:nvPicPr>
            <p:blipFill>
              <a:blip r:embed="rId50"/>
            </p:blipFill>
            <p:spPr>
              <a:xfrm>
                <a:off x="2835627" y="4822031"/>
                <a:ext cx="93839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墨迹 27"/>
              <p14:cNvContentPartPr/>
              <p14:nvPr/>
            </p14:nvContentPartPr>
            <p14:xfrm>
              <a:off x="2892072" y="4862919"/>
              <a:ext cx="184855" cy="205324"/>
            </p14:xfrm>
          </p:contentPart>
        </mc:Choice>
        <mc:Fallback xmlns="">
          <p:pic>
            <p:nvPicPr>
              <p:cNvPr id="28" name="墨迹 27"/>
            </p:nvPicPr>
            <p:blipFill>
              <a:blip r:embed="rId52"/>
            </p:blipFill>
            <p:spPr>
              <a:xfrm>
                <a:off x="2892072" y="4862919"/>
                <a:ext cx="184855" cy="205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墨迹 28"/>
              <p14:cNvContentPartPr/>
              <p14:nvPr/>
            </p14:nvContentPartPr>
            <p14:xfrm>
              <a:off x="2583391" y="4277790"/>
              <a:ext cx="391231" cy="380687"/>
            </p14:xfrm>
          </p:contentPart>
        </mc:Choice>
        <mc:Fallback xmlns="">
          <p:pic>
            <p:nvPicPr>
              <p:cNvPr id="29" name="墨迹 28"/>
            </p:nvPicPr>
            <p:blipFill>
              <a:blip r:embed="rId54"/>
            </p:blipFill>
            <p:spPr>
              <a:xfrm>
                <a:off x="2583391" y="4277790"/>
                <a:ext cx="391231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墨迹 29"/>
              <p14:cNvContentPartPr/>
              <p14:nvPr/>
            </p14:nvContentPartPr>
            <p14:xfrm>
              <a:off x="2641600" y="5368387"/>
              <a:ext cx="118533" cy="190520"/>
            </p14:xfrm>
          </p:contentPart>
        </mc:Choice>
        <mc:Fallback xmlns="">
          <p:pic>
            <p:nvPicPr>
              <p:cNvPr id="30" name="墨迹 29"/>
            </p:nvPicPr>
            <p:blipFill>
              <a:blip r:embed="rId56"/>
            </p:blipFill>
            <p:spPr>
              <a:xfrm>
                <a:off x="2641600" y="5368387"/>
                <a:ext cx="118533" cy="19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2729794" y="5281499"/>
              <a:ext cx="205317" cy="521857"/>
            </p14:xfrm>
          </p:contentPart>
        </mc:Choice>
        <mc:Fallback xmlns="">
          <p:pic>
            <p:nvPicPr>
              <p:cNvPr id="31" name="墨迹 30"/>
            </p:nvPicPr>
            <p:blipFill>
              <a:blip r:embed="rId58"/>
            </p:blipFill>
            <p:spPr>
              <a:xfrm>
                <a:off x="2729794" y="5281499"/>
                <a:ext cx="205317" cy="521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墨迹 31"/>
              <p14:cNvContentPartPr/>
              <p14:nvPr/>
            </p14:nvContentPartPr>
            <p14:xfrm>
              <a:off x="2771422" y="5427428"/>
              <a:ext cx="124178" cy="196688"/>
            </p14:xfrm>
          </p:contentPart>
        </mc:Choice>
        <mc:Fallback xmlns="">
          <p:pic>
            <p:nvPicPr>
              <p:cNvPr id="32" name="墨迹 31"/>
            </p:nvPicPr>
            <p:blipFill>
              <a:blip r:embed="rId60"/>
            </p:blipFill>
            <p:spPr>
              <a:xfrm>
                <a:off x="2771422" y="5427428"/>
                <a:ext cx="124178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墨迹 32"/>
              <p14:cNvContentPartPr/>
              <p14:nvPr/>
            </p14:nvContentPartPr>
            <p14:xfrm>
              <a:off x="2760133" y="5194258"/>
              <a:ext cx="84667" cy="90236"/>
            </p14:xfrm>
          </p:contentPart>
        </mc:Choice>
        <mc:Fallback xmlns="">
          <p:pic>
            <p:nvPicPr>
              <p:cNvPr id="33" name="墨迹 32"/>
            </p:nvPicPr>
            <p:blipFill>
              <a:blip r:embed="rId62"/>
            </p:blipFill>
            <p:spPr>
              <a:xfrm>
                <a:off x="2760133" y="5194258"/>
                <a:ext cx="84667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墨迹 33"/>
              <p14:cNvContentPartPr/>
              <p14:nvPr/>
            </p14:nvContentPartPr>
            <p14:xfrm>
              <a:off x="3053644" y="5292955"/>
              <a:ext cx="182386" cy="47938"/>
            </p14:xfrm>
          </p:contentPart>
        </mc:Choice>
        <mc:Fallback xmlns="">
          <p:pic>
            <p:nvPicPr>
              <p:cNvPr id="34" name="墨迹 33"/>
            </p:nvPicPr>
            <p:blipFill>
              <a:blip r:embed="rId64"/>
            </p:blipFill>
            <p:spPr>
              <a:xfrm>
                <a:off x="3053644" y="5292955"/>
                <a:ext cx="182386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墨迹 34"/>
              <p14:cNvContentPartPr/>
              <p14:nvPr/>
            </p14:nvContentPartPr>
            <p14:xfrm>
              <a:off x="3127022" y="5207476"/>
              <a:ext cx="22578" cy="409767"/>
            </p14:xfrm>
          </p:contentPart>
        </mc:Choice>
        <mc:Fallback xmlns="">
          <p:pic>
            <p:nvPicPr>
              <p:cNvPr id="35" name="墨迹 34"/>
            </p:nvPicPr>
            <p:blipFill>
              <a:blip r:embed="rId66"/>
            </p:blipFill>
            <p:spPr>
              <a:xfrm>
                <a:off x="3127022" y="5207476"/>
                <a:ext cx="22578" cy="409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墨迹 35"/>
              <p14:cNvContentPartPr/>
              <p14:nvPr/>
            </p14:nvContentPartPr>
            <p14:xfrm>
              <a:off x="3166533" y="5414210"/>
              <a:ext cx="135467" cy="101516"/>
            </p14:xfrm>
          </p:contentPart>
        </mc:Choice>
        <mc:Fallback xmlns="">
          <p:pic>
            <p:nvPicPr>
              <p:cNvPr id="36" name="墨迹 35"/>
            </p:nvPicPr>
            <p:blipFill>
              <a:blip r:embed="rId68"/>
            </p:blipFill>
            <p:spPr>
              <a:xfrm>
                <a:off x="3166533" y="5414210"/>
                <a:ext cx="135467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墨迹 36"/>
              <p14:cNvContentPartPr/>
              <p14:nvPr/>
            </p14:nvContentPartPr>
            <p14:xfrm>
              <a:off x="3375377" y="5336663"/>
              <a:ext cx="124178" cy="9870"/>
            </p14:xfrm>
          </p:contentPart>
        </mc:Choice>
        <mc:Fallback xmlns="">
          <p:pic>
            <p:nvPicPr>
              <p:cNvPr id="37" name="墨迹 36"/>
            </p:nvPicPr>
            <p:blipFill>
              <a:blip r:embed="rId70"/>
            </p:blipFill>
            <p:spPr>
              <a:xfrm>
                <a:off x="3375377" y="5336663"/>
                <a:ext cx="124178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墨迹 37"/>
              <p14:cNvContentPartPr/>
              <p14:nvPr/>
            </p14:nvContentPartPr>
            <p14:xfrm>
              <a:off x="3364088" y="5408570"/>
              <a:ext cx="158045" cy="11280"/>
            </p14:xfrm>
          </p:contentPart>
        </mc:Choice>
        <mc:Fallback xmlns="">
          <p:pic>
            <p:nvPicPr>
              <p:cNvPr id="38" name="墨迹 37"/>
            </p:nvPicPr>
            <p:blipFill>
              <a:blip r:embed="rId72"/>
            </p:blipFill>
            <p:spPr>
              <a:xfrm>
                <a:off x="3364088" y="5408570"/>
                <a:ext cx="1580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墨迹 38"/>
              <p14:cNvContentPartPr/>
              <p14:nvPr/>
            </p14:nvContentPartPr>
            <p14:xfrm>
              <a:off x="3522133" y="5245016"/>
              <a:ext cx="141111" cy="33838"/>
            </p14:xfrm>
          </p:contentPart>
        </mc:Choice>
        <mc:Fallback xmlns="">
          <p:pic>
            <p:nvPicPr>
              <p:cNvPr id="39" name="墨迹 38"/>
            </p:nvPicPr>
            <p:blipFill>
              <a:blip r:embed="rId74"/>
            </p:blipFill>
            <p:spPr>
              <a:xfrm>
                <a:off x="3522133" y="5245016"/>
                <a:ext cx="141111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墨迹 39"/>
              <p14:cNvContentPartPr/>
              <p14:nvPr/>
            </p14:nvContentPartPr>
            <p14:xfrm>
              <a:off x="3530600" y="5149139"/>
              <a:ext cx="127000" cy="259431"/>
            </p14:xfrm>
          </p:contentPart>
        </mc:Choice>
        <mc:Fallback xmlns="">
          <p:pic>
            <p:nvPicPr>
              <p:cNvPr id="40" name="墨迹 39"/>
            </p:nvPicPr>
            <p:blipFill>
              <a:blip r:embed="rId76"/>
            </p:blipFill>
            <p:spPr>
              <a:xfrm>
                <a:off x="3530600" y="5149139"/>
                <a:ext cx="127000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墨迹 40"/>
              <p14:cNvContentPartPr/>
              <p14:nvPr/>
            </p14:nvContentPartPr>
            <p14:xfrm>
              <a:off x="3578577" y="5346533"/>
              <a:ext cx="129823" cy="121961"/>
            </p14:xfrm>
          </p:contentPart>
        </mc:Choice>
        <mc:Fallback xmlns="">
          <p:pic>
            <p:nvPicPr>
              <p:cNvPr id="41" name="墨迹 40"/>
            </p:nvPicPr>
            <p:blipFill>
              <a:blip r:embed="rId78"/>
            </p:blipFill>
            <p:spPr>
              <a:xfrm>
                <a:off x="3578577" y="5346533"/>
                <a:ext cx="129823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墨迹 41"/>
              <p14:cNvContentPartPr/>
              <p14:nvPr/>
            </p14:nvContentPartPr>
            <p14:xfrm>
              <a:off x="2878666" y="5775158"/>
              <a:ext cx="94016" cy="324641"/>
            </p14:xfrm>
          </p:contentPart>
        </mc:Choice>
        <mc:Fallback xmlns="">
          <p:pic>
            <p:nvPicPr>
              <p:cNvPr id="42" name="墨迹 41"/>
            </p:nvPicPr>
            <p:blipFill>
              <a:blip r:embed="rId80"/>
            </p:blipFill>
            <p:spPr>
              <a:xfrm>
                <a:off x="2878666" y="5775158"/>
                <a:ext cx="94016" cy="324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墨迹 42"/>
              <p14:cNvContentPartPr/>
              <p14:nvPr/>
            </p14:nvContentPartPr>
            <p14:xfrm>
              <a:off x="3076222" y="5763878"/>
              <a:ext cx="33866" cy="563980"/>
            </p14:xfrm>
          </p:contentPart>
        </mc:Choice>
        <mc:Fallback xmlns="">
          <p:pic>
            <p:nvPicPr>
              <p:cNvPr id="43" name="墨迹 42"/>
            </p:nvPicPr>
            <p:blipFill>
              <a:blip r:embed="rId82"/>
            </p:blipFill>
            <p:spPr>
              <a:xfrm>
                <a:off x="3076222" y="5763878"/>
                <a:ext cx="33866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墨迹 43"/>
              <p14:cNvContentPartPr/>
              <p14:nvPr/>
            </p14:nvContentPartPr>
            <p14:xfrm>
              <a:off x="3025422" y="5763878"/>
              <a:ext cx="56444" cy="166374"/>
            </p14:xfrm>
          </p:contentPart>
        </mc:Choice>
        <mc:Fallback xmlns="">
          <p:pic>
            <p:nvPicPr>
              <p:cNvPr id="44" name="墨迹 43"/>
            </p:nvPicPr>
            <p:blipFill>
              <a:blip r:embed="rId84"/>
            </p:blipFill>
            <p:spPr>
              <a:xfrm>
                <a:off x="3025422" y="5763878"/>
                <a:ext cx="56444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墨迹 44"/>
              <p14:cNvContentPartPr/>
              <p14:nvPr/>
            </p14:nvContentPartPr>
            <p14:xfrm>
              <a:off x="3149600" y="5769518"/>
              <a:ext cx="104422" cy="42299"/>
            </p14:xfrm>
          </p:contentPart>
        </mc:Choice>
        <mc:Fallback xmlns="">
          <p:pic>
            <p:nvPicPr>
              <p:cNvPr id="45" name="墨迹 44"/>
            </p:nvPicPr>
            <p:blipFill>
              <a:blip r:embed="rId86"/>
            </p:blipFill>
            <p:spPr>
              <a:xfrm>
                <a:off x="3149600" y="5769518"/>
                <a:ext cx="10442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墨迹 45"/>
              <p14:cNvContentPartPr/>
              <p14:nvPr/>
            </p14:nvContentPartPr>
            <p14:xfrm>
              <a:off x="2918177" y="6034588"/>
              <a:ext cx="5645" cy="146635"/>
            </p14:xfrm>
          </p:contentPart>
        </mc:Choice>
        <mc:Fallback xmlns="">
          <p:pic>
            <p:nvPicPr>
              <p:cNvPr id="46" name="墨迹 45"/>
            </p:nvPicPr>
            <p:blipFill>
              <a:blip r:embed="rId88"/>
            </p:blipFill>
            <p:spPr>
              <a:xfrm>
                <a:off x="2918177" y="6034588"/>
                <a:ext cx="5645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墨迹 46"/>
              <p14:cNvContentPartPr/>
              <p14:nvPr/>
            </p14:nvContentPartPr>
            <p14:xfrm>
              <a:off x="7357533" y="3127270"/>
              <a:ext cx="81844" cy="64858"/>
            </p14:xfrm>
          </p:contentPart>
        </mc:Choice>
        <mc:Fallback xmlns="">
          <p:pic>
            <p:nvPicPr>
              <p:cNvPr id="47" name="墨迹 46"/>
            </p:nvPicPr>
            <p:blipFill>
              <a:blip r:embed="rId90"/>
            </p:blipFill>
            <p:spPr>
              <a:xfrm>
                <a:off x="7357533" y="3127270"/>
                <a:ext cx="8184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墨迹 47"/>
              <p14:cNvContentPartPr/>
              <p14:nvPr/>
            </p14:nvContentPartPr>
            <p14:xfrm>
              <a:off x="3347331" y="4633097"/>
              <a:ext cx="222780" cy="14100"/>
            </p14:xfrm>
          </p:contentPart>
        </mc:Choice>
        <mc:Fallback xmlns="">
          <p:pic>
            <p:nvPicPr>
              <p:cNvPr id="48" name="墨迹 47"/>
            </p:nvPicPr>
            <p:blipFill>
              <a:blip r:embed="rId92"/>
            </p:blipFill>
            <p:spPr>
              <a:xfrm>
                <a:off x="3347331" y="4633097"/>
                <a:ext cx="22278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墨迹 48"/>
              <p14:cNvContentPartPr/>
              <p14:nvPr/>
            </p14:nvContentPartPr>
            <p14:xfrm>
              <a:off x="3482622" y="4658476"/>
              <a:ext cx="22578" cy="129716"/>
            </p14:xfrm>
          </p:contentPart>
        </mc:Choice>
        <mc:Fallback xmlns="">
          <p:pic>
            <p:nvPicPr>
              <p:cNvPr id="49" name="墨迹 48"/>
            </p:nvPicPr>
            <p:blipFill>
              <a:blip r:embed="rId94"/>
            </p:blipFill>
            <p:spPr>
              <a:xfrm>
                <a:off x="3482622" y="4658476"/>
                <a:ext cx="2257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墨迹 49"/>
              <p14:cNvContentPartPr/>
              <p14:nvPr/>
            </p14:nvContentPartPr>
            <p14:xfrm>
              <a:off x="3629377" y="4508493"/>
              <a:ext cx="33867" cy="321997"/>
            </p14:xfrm>
          </p:contentPart>
        </mc:Choice>
        <mc:Fallback xmlns="">
          <p:pic>
            <p:nvPicPr>
              <p:cNvPr id="50" name="墨迹 49"/>
            </p:nvPicPr>
            <p:blipFill>
              <a:blip r:embed="rId96"/>
            </p:blipFill>
            <p:spPr>
              <a:xfrm>
                <a:off x="3629377" y="4508493"/>
                <a:ext cx="33867" cy="3219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墨迹 50"/>
              <p14:cNvContentPartPr/>
              <p14:nvPr/>
            </p14:nvContentPartPr>
            <p14:xfrm>
              <a:off x="3591806" y="4697955"/>
              <a:ext cx="158927" cy="136766"/>
            </p14:xfrm>
          </p:contentPart>
        </mc:Choice>
        <mc:Fallback xmlns="">
          <p:pic>
            <p:nvPicPr>
              <p:cNvPr id="51" name="墨迹 50"/>
            </p:nvPicPr>
            <p:blipFill>
              <a:blip r:embed="rId98"/>
            </p:blipFill>
            <p:spPr>
              <a:xfrm>
                <a:off x="3591806" y="4697955"/>
                <a:ext cx="158927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墨迹 51"/>
              <p14:cNvContentPartPr/>
              <p14:nvPr/>
            </p14:nvContentPartPr>
            <p14:xfrm>
              <a:off x="3466218" y="4878429"/>
              <a:ext cx="93133" cy="200213"/>
            </p14:xfrm>
          </p:contentPart>
        </mc:Choice>
        <mc:Fallback xmlns="">
          <p:pic>
            <p:nvPicPr>
              <p:cNvPr id="52" name="墨迹 51"/>
            </p:nvPicPr>
            <p:blipFill>
              <a:blip r:embed="rId100"/>
            </p:blipFill>
            <p:spPr>
              <a:xfrm>
                <a:off x="3466218" y="4878429"/>
                <a:ext cx="931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墨迹 52"/>
              <p14:cNvContentPartPr/>
              <p14:nvPr/>
            </p14:nvContentPartPr>
            <p14:xfrm>
              <a:off x="3725333" y="4807050"/>
              <a:ext cx="28222" cy="274412"/>
            </p14:xfrm>
          </p:contentPart>
        </mc:Choice>
        <mc:Fallback xmlns="">
          <p:pic>
            <p:nvPicPr>
              <p:cNvPr id="53" name="墨迹 52"/>
            </p:nvPicPr>
            <p:blipFill>
              <a:blip r:embed="rId102"/>
            </p:blipFill>
            <p:spPr>
              <a:xfrm>
                <a:off x="3725333" y="4807050"/>
                <a:ext cx="28222" cy="274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墨迹 53"/>
              <p14:cNvContentPartPr/>
              <p14:nvPr/>
            </p14:nvContentPartPr>
            <p14:xfrm>
              <a:off x="3691466" y="4881249"/>
              <a:ext cx="186267" cy="218542"/>
            </p14:xfrm>
          </p:contentPart>
        </mc:Choice>
        <mc:Fallback xmlns="">
          <p:pic>
            <p:nvPicPr>
              <p:cNvPr id="54" name="墨迹 53"/>
            </p:nvPicPr>
            <p:blipFill>
              <a:blip r:embed="rId104"/>
            </p:blipFill>
            <p:spPr>
              <a:xfrm>
                <a:off x="3691466" y="4881249"/>
                <a:ext cx="186267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墨迹 54"/>
              <p14:cNvContentPartPr/>
              <p14:nvPr/>
            </p14:nvContentPartPr>
            <p14:xfrm>
              <a:off x="6453716" y="3307568"/>
              <a:ext cx="28928" cy="53754"/>
            </p14:xfrm>
          </p:contentPart>
        </mc:Choice>
        <mc:Fallback xmlns="">
          <p:pic>
            <p:nvPicPr>
              <p:cNvPr id="55" name="墨迹 54"/>
            </p:nvPicPr>
            <p:blipFill>
              <a:blip r:embed="rId106"/>
            </p:blipFill>
            <p:spPr>
              <a:xfrm>
                <a:off x="6453716" y="3307568"/>
                <a:ext cx="28928" cy="53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墨迹 55"/>
              <p14:cNvContentPartPr/>
              <p14:nvPr/>
            </p14:nvContentPartPr>
            <p14:xfrm>
              <a:off x="4478866" y="2690185"/>
              <a:ext cx="601134" cy="344028"/>
            </p14:xfrm>
          </p:contentPart>
        </mc:Choice>
        <mc:Fallback xmlns="">
          <p:pic>
            <p:nvPicPr>
              <p:cNvPr id="56" name="墨迹 55"/>
            </p:nvPicPr>
            <p:blipFill>
              <a:blip r:embed="rId108"/>
            </p:blipFill>
            <p:spPr>
              <a:xfrm>
                <a:off x="4478866" y="2690185"/>
                <a:ext cx="601134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墨迹 56"/>
              <p14:cNvContentPartPr/>
              <p14:nvPr/>
            </p14:nvContentPartPr>
            <p14:xfrm>
              <a:off x="4449762" y="3034213"/>
              <a:ext cx="630238" cy="417346"/>
            </p14:xfrm>
          </p:contentPart>
        </mc:Choice>
        <mc:Fallback xmlns="">
          <p:pic>
            <p:nvPicPr>
              <p:cNvPr id="57" name="墨迹 56"/>
            </p:nvPicPr>
            <p:blipFill>
              <a:blip r:embed="rId110"/>
            </p:blipFill>
            <p:spPr>
              <a:xfrm>
                <a:off x="4449762" y="3034213"/>
                <a:ext cx="630238" cy="4173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墨迹 57"/>
              <p14:cNvContentPartPr/>
              <p14:nvPr/>
            </p14:nvContentPartPr>
            <p14:xfrm>
              <a:off x="4684888" y="2638722"/>
              <a:ext cx="180623" cy="244626"/>
            </p14:xfrm>
          </p:contentPart>
        </mc:Choice>
        <mc:Fallback xmlns="">
          <p:pic>
            <p:nvPicPr>
              <p:cNvPr id="58" name="墨迹 57"/>
            </p:nvPicPr>
            <p:blipFill>
              <a:blip r:embed="rId112"/>
            </p:blipFill>
            <p:spPr>
              <a:xfrm>
                <a:off x="4684888" y="2638722"/>
                <a:ext cx="180623" cy="244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墨迹 58"/>
              <p14:cNvContentPartPr/>
              <p14:nvPr/>
            </p14:nvContentPartPr>
            <p14:xfrm>
              <a:off x="4854222" y="2729664"/>
              <a:ext cx="101600" cy="122137"/>
            </p14:xfrm>
          </p:contentPart>
        </mc:Choice>
        <mc:Fallback xmlns="">
          <p:pic>
            <p:nvPicPr>
              <p:cNvPr id="59" name="墨迹 58"/>
            </p:nvPicPr>
            <p:blipFill>
              <a:blip r:embed="rId114"/>
            </p:blipFill>
            <p:spPr>
              <a:xfrm>
                <a:off x="4854222" y="2729664"/>
                <a:ext cx="101600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墨迹 59"/>
              <p14:cNvContentPartPr/>
              <p14:nvPr/>
            </p14:nvContentPartPr>
            <p14:xfrm>
              <a:off x="4845755" y="2831180"/>
              <a:ext cx="121356" cy="90237"/>
            </p14:xfrm>
          </p:contentPart>
        </mc:Choice>
        <mc:Fallback xmlns="">
          <p:pic>
            <p:nvPicPr>
              <p:cNvPr id="60" name="墨迹 59"/>
            </p:nvPicPr>
            <p:blipFill>
              <a:blip r:embed="rId116"/>
            </p:blipFill>
            <p:spPr>
              <a:xfrm>
                <a:off x="4845755" y="2831180"/>
                <a:ext cx="1213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墨迹 60"/>
              <p14:cNvContentPartPr/>
              <p14:nvPr/>
            </p14:nvContentPartPr>
            <p14:xfrm>
              <a:off x="4682066" y="3132910"/>
              <a:ext cx="169334" cy="231232"/>
            </p14:xfrm>
          </p:contentPart>
        </mc:Choice>
        <mc:Fallback xmlns="">
          <p:pic>
            <p:nvPicPr>
              <p:cNvPr id="61" name="墨迹 60"/>
            </p:nvPicPr>
            <p:blipFill>
              <a:blip r:embed="rId118"/>
            </p:blipFill>
            <p:spPr>
              <a:xfrm>
                <a:off x="4682066" y="3132910"/>
                <a:ext cx="169334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墨迹 61"/>
              <p14:cNvContentPartPr/>
              <p14:nvPr/>
            </p14:nvContentPartPr>
            <p14:xfrm>
              <a:off x="4811888" y="3084972"/>
              <a:ext cx="259645" cy="231231"/>
            </p14:xfrm>
          </p:contentPart>
        </mc:Choice>
        <mc:Fallback xmlns="">
          <p:pic>
            <p:nvPicPr>
              <p:cNvPr id="62" name="墨迹 61"/>
            </p:nvPicPr>
            <p:blipFill>
              <a:blip r:embed="rId120"/>
            </p:blipFill>
            <p:spPr>
              <a:xfrm>
                <a:off x="4811888" y="3084972"/>
                <a:ext cx="259645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墨迹 62"/>
              <p14:cNvContentPartPr/>
              <p14:nvPr/>
            </p14:nvContentPartPr>
            <p14:xfrm>
              <a:off x="4408311" y="4831548"/>
              <a:ext cx="14111" cy="89179"/>
            </p14:xfrm>
          </p:contentPart>
        </mc:Choice>
        <mc:Fallback xmlns="">
          <p:pic>
            <p:nvPicPr>
              <p:cNvPr id="63" name="墨迹 62"/>
            </p:nvPicPr>
            <p:blipFill>
              <a:blip r:embed="rId122"/>
            </p:blipFill>
            <p:spPr>
              <a:xfrm>
                <a:off x="4408311" y="4831548"/>
                <a:ext cx="14111" cy="89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墨迹 63"/>
              <p14:cNvContentPartPr/>
              <p14:nvPr/>
            </p14:nvContentPartPr>
            <p14:xfrm>
              <a:off x="4476044" y="4666055"/>
              <a:ext cx="42333" cy="553582"/>
            </p14:xfrm>
          </p:contentPart>
        </mc:Choice>
        <mc:Fallback xmlns="">
          <p:pic>
            <p:nvPicPr>
              <p:cNvPr id="64" name="墨迹 63"/>
            </p:nvPicPr>
            <p:blipFill>
              <a:blip r:embed="rId124"/>
            </p:blipFill>
            <p:spPr>
              <a:xfrm>
                <a:off x="4476044" y="4666055"/>
                <a:ext cx="42333" cy="553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墨迹 64"/>
              <p14:cNvContentPartPr/>
              <p14:nvPr/>
            </p14:nvContentPartPr>
            <p14:xfrm>
              <a:off x="4452761" y="4823441"/>
              <a:ext cx="102305" cy="29609"/>
            </p14:xfrm>
          </p:contentPart>
        </mc:Choice>
        <mc:Fallback xmlns="">
          <p:pic>
            <p:nvPicPr>
              <p:cNvPr id="65" name="墨迹 64"/>
            </p:nvPicPr>
            <p:blipFill>
              <a:blip r:embed="rId126"/>
            </p:blipFill>
            <p:spPr>
              <a:xfrm>
                <a:off x="4452761" y="4823441"/>
                <a:ext cx="102305" cy="29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墨迹 65"/>
              <p14:cNvContentPartPr/>
              <p14:nvPr/>
            </p14:nvContentPartPr>
            <p14:xfrm>
              <a:off x="4594577" y="4703595"/>
              <a:ext cx="112889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 r:embed="rId128"/>
            </p:blipFill>
            <p:spPr>
              <a:xfrm>
                <a:off x="4594577" y="4703595"/>
                <a:ext cx="1128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墨迹 66"/>
              <p14:cNvContentPartPr/>
              <p14:nvPr/>
            </p14:nvContentPartPr>
            <p14:xfrm>
              <a:off x="4549422" y="4765633"/>
              <a:ext cx="259644" cy="197393"/>
            </p14:xfrm>
          </p:contentPart>
        </mc:Choice>
        <mc:Fallback xmlns="">
          <p:pic>
            <p:nvPicPr>
              <p:cNvPr id="67" name="墨迹 66"/>
            </p:nvPicPr>
            <p:blipFill>
              <a:blip r:embed="rId130"/>
            </p:blipFill>
            <p:spPr>
              <a:xfrm>
                <a:off x="4549422" y="4765633"/>
                <a:ext cx="25964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墨迹 67"/>
              <p14:cNvContentPartPr/>
              <p14:nvPr/>
            </p14:nvContentPartPr>
            <p14:xfrm>
              <a:off x="4780844" y="4624638"/>
              <a:ext cx="62089" cy="121255"/>
            </p14:xfrm>
          </p:contentPart>
        </mc:Choice>
        <mc:Fallback xmlns="">
          <p:pic>
            <p:nvPicPr>
              <p:cNvPr id="68" name="墨迹 67"/>
            </p:nvPicPr>
            <p:blipFill>
              <a:blip r:embed="rId132"/>
            </p:blipFill>
            <p:spPr>
              <a:xfrm>
                <a:off x="4780844" y="4624638"/>
                <a:ext cx="62089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墨迹 68"/>
              <p14:cNvContentPartPr/>
              <p14:nvPr/>
            </p14:nvContentPartPr>
            <p14:xfrm>
              <a:off x="4641673" y="4743778"/>
              <a:ext cx="205493" cy="249562"/>
            </p14:xfrm>
          </p:contentPart>
        </mc:Choice>
        <mc:Fallback xmlns="">
          <p:pic>
            <p:nvPicPr>
              <p:cNvPr id="69" name="墨迹 68"/>
            </p:nvPicPr>
            <p:blipFill>
              <a:blip r:embed="rId134"/>
            </p:blipFill>
            <p:spPr>
              <a:xfrm>
                <a:off x="4641673" y="4743778"/>
                <a:ext cx="205493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墨迹 69"/>
              <p14:cNvContentPartPr/>
              <p14:nvPr/>
            </p14:nvContentPartPr>
            <p14:xfrm>
              <a:off x="4809066" y="4805111"/>
              <a:ext cx="88900" cy="62038"/>
            </p14:xfrm>
          </p:contentPart>
        </mc:Choice>
        <mc:Fallback xmlns="">
          <p:pic>
            <p:nvPicPr>
              <p:cNvPr id="70" name="墨迹 69"/>
            </p:nvPicPr>
            <p:blipFill>
              <a:blip r:embed="rId136"/>
            </p:blipFill>
            <p:spPr>
              <a:xfrm>
                <a:off x="4809066" y="4805111"/>
                <a:ext cx="889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墨迹 70"/>
              <p14:cNvContentPartPr/>
              <p14:nvPr/>
            </p14:nvContentPartPr>
            <p14:xfrm>
              <a:off x="4805362" y="4795947"/>
              <a:ext cx="144815" cy="238458"/>
            </p14:xfrm>
          </p:contentPart>
        </mc:Choice>
        <mc:Fallback xmlns="">
          <p:pic>
            <p:nvPicPr>
              <p:cNvPr id="71" name="墨迹 70"/>
            </p:nvPicPr>
            <p:blipFill>
              <a:blip r:embed="rId138"/>
            </p:blipFill>
            <p:spPr>
              <a:xfrm>
                <a:off x="4805362" y="4795947"/>
                <a:ext cx="144815" cy="238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2" name="墨迹 71"/>
              <p14:cNvContentPartPr/>
              <p14:nvPr/>
            </p14:nvContentPartPr>
            <p14:xfrm>
              <a:off x="4944533" y="4718399"/>
              <a:ext cx="285044" cy="137470"/>
            </p14:xfrm>
          </p:contentPart>
        </mc:Choice>
        <mc:Fallback xmlns="">
          <p:pic>
            <p:nvPicPr>
              <p:cNvPr id="72" name="墨迹 71"/>
            </p:nvPicPr>
            <p:blipFill>
              <a:blip r:embed="rId140"/>
            </p:blipFill>
            <p:spPr>
              <a:xfrm>
                <a:off x="4944533" y="4718399"/>
                <a:ext cx="285044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3" name="墨迹 72"/>
              <p14:cNvContentPartPr/>
              <p14:nvPr/>
            </p14:nvContentPartPr>
            <p14:xfrm>
              <a:off x="4955822" y="4855870"/>
              <a:ext cx="124178" cy="159676"/>
            </p14:xfrm>
          </p:contentPart>
        </mc:Choice>
        <mc:Fallback xmlns="">
          <p:pic>
            <p:nvPicPr>
              <p:cNvPr id="73" name="墨迹 72"/>
            </p:nvPicPr>
            <p:blipFill>
              <a:blip r:embed="rId142"/>
            </p:blipFill>
            <p:spPr>
              <a:xfrm>
                <a:off x="4955822" y="4855870"/>
                <a:ext cx="124178" cy="159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4" name="墨迹 73"/>
              <p14:cNvContentPartPr/>
              <p14:nvPr/>
            </p14:nvContentPartPr>
            <p14:xfrm>
              <a:off x="5130800" y="4637856"/>
              <a:ext cx="293511" cy="373637"/>
            </p14:xfrm>
          </p:contentPart>
        </mc:Choice>
        <mc:Fallback xmlns="">
          <p:pic>
            <p:nvPicPr>
              <p:cNvPr id="74" name="墨迹 73"/>
            </p:nvPicPr>
            <p:blipFill>
              <a:blip r:embed="rId144"/>
            </p:blipFill>
            <p:spPr>
              <a:xfrm>
                <a:off x="5130800" y="4637856"/>
                <a:ext cx="293511" cy="373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5" name="墨迹 74"/>
              <p14:cNvContentPartPr/>
              <p14:nvPr/>
            </p14:nvContentPartPr>
            <p14:xfrm>
              <a:off x="4944533" y="5230740"/>
              <a:ext cx="197555" cy="293446"/>
            </p14:xfrm>
          </p:contentPart>
        </mc:Choice>
        <mc:Fallback xmlns="">
          <p:pic>
            <p:nvPicPr>
              <p:cNvPr id="75" name="墨迹 74"/>
            </p:nvPicPr>
            <p:blipFill>
              <a:blip r:embed="rId146"/>
            </p:blipFill>
            <p:spPr>
              <a:xfrm>
                <a:off x="4944533" y="5230740"/>
                <a:ext cx="197555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墨迹 75"/>
              <p14:cNvContentPartPr/>
              <p14:nvPr/>
            </p14:nvContentPartPr>
            <p14:xfrm>
              <a:off x="5097109" y="5237966"/>
              <a:ext cx="144110" cy="249033"/>
            </p14:xfrm>
          </p:contentPart>
        </mc:Choice>
        <mc:Fallback xmlns="">
          <p:pic>
            <p:nvPicPr>
              <p:cNvPr id="76" name="墨迹 75"/>
            </p:nvPicPr>
            <p:blipFill>
              <a:blip r:embed="rId148"/>
            </p:blipFill>
            <p:spPr>
              <a:xfrm>
                <a:off x="5097109" y="5237966"/>
                <a:ext cx="144110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7" name="墨迹 76"/>
              <p14:cNvContentPartPr/>
              <p14:nvPr/>
            </p14:nvContentPartPr>
            <p14:xfrm>
              <a:off x="5142088" y="5151078"/>
              <a:ext cx="310445" cy="621259"/>
            </p14:xfrm>
          </p:contentPart>
        </mc:Choice>
        <mc:Fallback xmlns="">
          <p:pic>
            <p:nvPicPr>
              <p:cNvPr id="77" name="墨迹 76"/>
            </p:nvPicPr>
            <p:blipFill>
              <a:blip r:embed="rId150"/>
            </p:blipFill>
            <p:spPr>
              <a:xfrm>
                <a:off x="5142088" y="5151078"/>
                <a:ext cx="310445" cy="621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8" name="墨迹 77"/>
              <p14:cNvContentPartPr/>
              <p14:nvPr/>
            </p14:nvContentPartPr>
            <p14:xfrm>
              <a:off x="5232400" y="5326793"/>
              <a:ext cx="118533" cy="169899"/>
            </p14:xfrm>
          </p:contentPart>
        </mc:Choice>
        <mc:Fallback xmlns="">
          <p:pic>
            <p:nvPicPr>
              <p:cNvPr id="78" name="墨迹 77"/>
            </p:nvPicPr>
            <p:blipFill>
              <a:blip r:embed="rId152"/>
            </p:blipFill>
            <p:spPr>
              <a:xfrm>
                <a:off x="5232400" y="5326793"/>
                <a:ext cx="118533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9" name="墨迹 78"/>
              <p14:cNvContentPartPr/>
              <p14:nvPr/>
            </p14:nvContentPartPr>
            <p14:xfrm>
              <a:off x="5271911" y="5179277"/>
              <a:ext cx="423333" cy="356189"/>
            </p14:xfrm>
          </p:contentPart>
        </mc:Choice>
        <mc:Fallback xmlns="">
          <p:pic>
            <p:nvPicPr>
              <p:cNvPr id="79" name="墨迹 78"/>
            </p:nvPicPr>
            <p:blipFill>
              <a:blip r:embed="rId154"/>
            </p:blipFill>
            <p:spPr>
              <a:xfrm>
                <a:off x="5271911" y="5179277"/>
                <a:ext cx="423333" cy="356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0" name="墨迹 79"/>
              <p14:cNvContentPartPr/>
              <p14:nvPr/>
            </p14:nvContentPartPr>
            <p14:xfrm>
              <a:off x="5548488" y="5380371"/>
              <a:ext cx="94015" cy="172014"/>
            </p14:xfrm>
          </p:contentPart>
        </mc:Choice>
        <mc:Fallback xmlns="">
          <p:pic>
            <p:nvPicPr>
              <p:cNvPr id="80" name="墨迹 79"/>
            </p:nvPicPr>
            <p:blipFill>
              <a:blip r:embed="rId156"/>
            </p:blipFill>
            <p:spPr>
              <a:xfrm>
                <a:off x="5548488" y="5380371"/>
                <a:ext cx="9401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1" name="墨迹 80"/>
              <p14:cNvContentPartPr/>
              <p14:nvPr/>
            </p14:nvContentPartPr>
            <p14:xfrm>
              <a:off x="5010855" y="3011654"/>
              <a:ext cx="537634" cy="22559"/>
            </p14:xfrm>
          </p:contentPart>
        </mc:Choice>
        <mc:Fallback xmlns="">
          <p:pic>
            <p:nvPicPr>
              <p:cNvPr id="81" name="墨迹 80"/>
            </p:nvPicPr>
            <p:blipFill>
              <a:blip r:embed="rId158"/>
            </p:blipFill>
            <p:spPr>
              <a:xfrm>
                <a:off x="5010855" y="3011654"/>
                <a:ext cx="53763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5" name="墨迹 84"/>
              <p14:cNvContentPartPr/>
              <p14:nvPr/>
            </p14:nvContentPartPr>
            <p14:xfrm>
              <a:off x="9167636" y="2910138"/>
              <a:ext cx="66675" cy="84597"/>
            </p14:xfrm>
          </p:contentPart>
        </mc:Choice>
        <mc:Fallback xmlns="">
          <p:pic>
            <p:nvPicPr>
              <p:cNvPr id="85" name="墨迹 84"/>
            </p:nvPicPr>
            <p:blipFill>
              <a:blip r:embed="rId160"/>
            </p:blipFill>
            <p:spPr>
              <a:xfrm>
                <a:off x="9167636" y="2910138"/>
                <a:ext cx="6667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6" name="墨迹 85"/>
              <p14:cNvContentPartPr/>
              <p14:nvPr/>
            </p14:nvContentPartPr>
            <p14:xfrm>
              <a:off x="5544255" y="2358847"/>
              <a:ext cx="546100" cy="336978"/>
            </p14:xfrm>
          </p:contentPart>
        </mc:Choice>
        <mc:Fallback xmlns="">
          <p:pic>
            <p:nvPicPr>
              <p:cNvPr id="86" name="墨迹 85"/>
            </p:nvPicPr>
            <p:blipFill>
              <a:blip r:embed="rId162"/>
            </p:blipFill>
            <p:spPr>
              <a:xfrm>
                <a:off x="5544255" y="2358847"/>
                <a:ext cx="546100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7" name="墨迹 86"/>
              <p14:cNvContentPartPr/>
              <p14:nvPr/>
            </p14:nvContentPartPr>
            <p14:xfrm>
              <a:off x="5542844" y="3333123"/>
              <a:ext cx="16933" cy="53578"/>
            </p14:xfrm>
          </p:contentPart>
        </mc:Choice>
        <mc:Fallback xmlns="">
          <p:pic>
            <p:nvPicPr>
              <p:cNvPr id="87" name="墨迹 86"/>
            </p:nvPicPr>
            <p:blipFill>
              <a:blip r:embed="rId164"/>
            </p:blipFill>
            <p:spPr>
              <a:xfrm>
                <a:off x="5542844" y="3333123"/>
                <a:ext cx="169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88" name="墨迹 87"/>
              <p14:cNvContentPartPr/>
              <p14:nvPr/>
            </p14:nvContentPartPr>
            <p14:xfrm>
              <a:off x="5514622" y="2884759"/>
              <a:ext cx="558800" cy="549880"/>
            </p14:xfrm>
          </p:contentPart>
        </mc:Choice>
        <mc:Fallback xmlns="">
          <p:pic>
            <p:nvPicPr>
              <p:cNvPr id="88" name="墨迹 87"/>
            </p:nvPicPr>
            <p:blipFill>
              <a:blip r:embed="rId166"/>
            </p:blipFill>
            <p:spPr>
              <a:xfrm>
                <a:off x="5514622" y="2884759"/>
                <a:ext cx="558800" cy="549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9" name="墨迹 88"/>
              <p14:cNvContentPartPr/>
              <p14:nvPr/>
            </p14:nvContentPartPr>
            <p14:xfrm>
              <a:off x="5544784" y="2363077"/>
              <a:ext cx="782638" cy="504762"/>
            </p14:xfrm>
          </p:contentPart>
        </mc:Choice>
        <mc:Fallback xmlns="">
          <p:pic>
            <p:nvPicPr>
              <p:cNvPr id="89" name="墨迹 88"/>
            </p:nvPicPr>
            <p:blipFill>
              <a:blip r:embed="rId168"/>
            </p:blipFill>
            <p:spPr>
              <a:xfrm>
                <a:off x="5544784" y="2363077"/>
                <a:ext cx="782638" cy="504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0" name="墨迹 89"/>
              <p14:cNvContentPartPr/>
              <p14:nvPr/>
            </p14:nvContentPartPr>
            <p14:xfrm>
              <a:off x="5983111" y="2825541"/>
              <a:ext cx="270933" cy="90236"/>
            </p14:xfrm>
          </p:contentPart>
        </mc:Choice>
        <mc:Fallback xmlns="">
          <p:pic>
            <p:nvPicPr>
              <p:cNvPr id="90" name="墨迹 89"/>
            </p:nvPicPr>
            <p:blipFill>
              <a:blip r:embed="rId170"/>
            </p:blipFill>
            <p:spPr>
              <a:xfrm>
                <a:off x="5983111" y="2825541"/>
                <a:ext cx="270933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1" name="墨迹 90"/>
              <p14:cNvContentPartPr/>
              <p14:nvPr/>
            </p14:nvContentPartPr>
            <p14:xfrm>
              <a:off x="5519561" y="2363077"/>
              <a:ext cx="141816" cy="121256"/>
            </p14:xfrm>
          </p:contentPart>
        </mc:Choice>
        <mc:Fallback xmlns="">
          <p:pic>
            <p:nvPicPr>
              <p:cNvPr id="91" name="墨迹 90"/>
            </p:nvPicPr>
            <p:blipFill>
              <a:blip r:embed="rId172"/>
            </p:blipFill>
            <p:spPr>
              <a:xfrm>
                <a:off x="5519561" y="2363077"/>
                <a:ext cx="14181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2" name="墨迹 91"/>
              <p14:cNvContentPartPr/>
              <p14:nvPr/>
            </p14:nvContentPartPr>
            <p14:xfrm>
              <a:off x="5606344" y="2132021"/>
              <a:ext cx="182915" cy="275822"/>
            </p14:xfrm>
          </p:contentPart>
        </mc:Choice>
        <mc:Fallback xmlns="">
          <p:pic>
            <p:nvPicPr>
              <p:cNvPr id="92" name="墨迹 91"/>
            </p:nvPicPr>
            <p:blipFill>
              <a:blip r:embed="rId174"/>
            </p:blipFill>
            <p:spPr>
              <a:xfrm>
                <a:off x="5606344" y="2132021"/>
                <a:ext cx="182915" cy="275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3" name="墨迹 92"/>
              <p14:cNvContentPartPr/>
              <p14:nvPr/>
            </p14:nvContentPartPr>
            <p14:xfrm>
              <a:off x="5802488" y="2255921"/>
              <a:ext cx="122238" cy="116497"/>
            </p14:xfrm>
          </p:contentPart>
        </mc:Choice>
        <mc:Fallback xmlns="">
          <p:pic>
            <p:nvPicPr>
              <p:cNvPr id="93" name="墨迹 92"/>
            </p:nvPicPr>
            <p:blipFill>
              <a:blip r:embed="rId176"/>
            </p:blipFill>
            <p:spPr>
              <a:xfrm>
                <a:off x="5802488" y="2255921"/>
                <a:ext cx="122238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4" name="墨迹 93"/>
              <p14:cNvContentPartPr/>
              <p14:nvPr/>
            </p14:nvContentPartPr>
            <p14:xfrm>
              <a:off x="5796844" y="2323598"/>
              <a:ext cx="256822" cy="93409"/>
            </p14:xfrm>
          </p:contentPart>
        </mc:Choice>
        <mc:Fallback xmlns="">
          <p:pic>
            <p:nvPicPr>
              <p:cNvPr id="94" name="墨迹 93"/>
            </p:nvPicPr>
            <p:blipFill>
              <a:blip r:embed="rId178"/>
            </p:blipFill>
            <p:spPr>
              <a:xfrm>
                <a:off x="5796844" y="2323598"/>
                <a:ext cx="256822" cy="93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5" name="墨迹 94"/>
              <p14:cNvContentPartPr/>
              <p14:nvPr/>
            </p14:nvContentPartPr>
            <p14:xfrm>
              <a:off x="5697361" y="3180848"/>
              <a:ext cx="164394" cy="226121"/>
            </p14:xfrm>
          </p:contentPart>
        </mc:Choice>
        <mc:Fallback xmlns="">
          <p:pic>
            <p:nvPicPr>
              <p:cNvPr id="95" name="墨迹 94"/>
            </p:nvPicPr>
            <p:blipFill>
              <a:blip r:embed="rId180"/>
            </p:blipFill>
            <p:spPr>
              <a:xfrm>
                <a:off x="5697361" y="3180848"/>
                <a:ext cx="16439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墨迹 95"/>
              <p14:cNvContentPartPr/>
              <p14:nvPr/>
            </p14:nvContentPartPr>
            <p14:xfrm>
              <a:off x="5877806" y="3135730"/>
              <a:ext cx="401638" cy="321468"/>
            </p14:xfrm>
          </p:contentPart>
        </mc:Choice>
        <mc:Fallback xmlns="">
          <p:pic>
            <p:nvPicPr>
              <p:cNvPr id="96" name="墨迹 95"/>
            </p:nvPicPr>
            <p:blipFill>
              <a:blip r:embed="rId182"/>
            </p:blipFill>
            <p:spPr>
              <a:xfrm>
                <a:off x="5877806" y="3135730"/>
                <a:ext cx="401638" cy="3214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7" name="墨迹 96"/>
              <p14:cNvContentPartPr/>
              <p14:nvPr/>
            </p14:nvContentPartPr>
            <p14:xfrm>
              <a:off x="6541911" y="4412440"/>
              <a:ext cx="33866" cy="198098"/>
            </p14:xfrm>
          </p:contentPart>
        </mc:Choice>
        <mc:Fallback xmlns="">
          <p:pic>
            <p:nvPicPr>
              <p:cNvPr id="97" name="墨迹 96"/>
            </p:nvPicPr>
            <p:blipFill>
              <a:blip r:embed="rId184"/>
            </p:blipFill>
            <p:spPr>
              <a:xfrm>
                <a:off x="6541911" y="4412440"/>
                <a:ext cx="33866" cy="198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8" name="墨迹 97"/>
              <p14:cNvContentPartPr/>
              <p14:nvPr/>
            </p14:nvContentPartPr>
            <p14:xfrm>
              <a:off x="6620933" y="4181208"/>
              <a:ext cx="47978" cy="886154"/>
            </p14:xfrm>
          </p:contentPart>
        </mc:Choice>
        <mc:Fallback xmlns="">
          <p:pic>
            <p:nvPicPr>
              <p:cNvPr id="98" name="墨迹 97"/>
            </p:nvPicPr>
            <p:blipFill>
              <a:blip r:embed="rId186"/>
            </p:blipFill>
            <p:spPr>
              <a:xfrm>
                <a:off x="6620933" y="4181208"/>
                <a:ext cx="47978" cy="8861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9" name="墨迹 98"/>
              <p14:cNvContentPartPr/>
              <p14:nvPr/>
            </p14:nvContentPartPr>
            <p14:xfrm>
              <a:off x="6561666" y="4511842"/>
              <a:ext cx="124178" cy="45118"/>
            </p14:xfrm>
          </p:contentPart>
        </mc:Choice>
        <mc:Fallback xmlns="">
          <p:pic>
            <p:nvPicPr>
              <p:cNvPr id="99" name="墨迹 98"/>
            </p:nvPicPr>
            <p:blipFill>
              <a:blip r:embed="rId188"/>
            </p:blipFill>
            <p:spPr>
              <a:xfrm>
                <a:off x="6561666" y="4511842"/>
                <a:ext cx="1241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0" name="墨迹 99"/>
              <p14:cNvContentPartPr/>
              <p14:nvPr/>
            </p14:nvContentPartPr>
            <p14:xfrm>
              <a:off x="6801555" y="4297529"/>
              <a:ext cx="60678" cy="87417"/>
            </p14:xfrm>
          </p:contentPart>
        </mc:Choice>
        <mc:Fallback xmlns="">
          <p:pic>
            <p:nvPicPr>
              <p:cNvPr id="100" name="墨迹 99"/>
            </p:nvPicPr>
            <p:blipFill>
              <a:blip r:embed="rId190"/>
            </p:blipFill>
            <p:spPr>
              <a:xfrm>
                <a:off x="6801555" y="4297529"/>
                <a:ext cx="606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1" name="墨迹 100"/>
              <p14:cNvContentPartPr/>
              <p14:nvPr/>
            </p14:nvContentPartPr>
            <p14:xfrm>
              <a:off x="6702777" y="4414203"/>
              <a:ext cx="293512" cy="266833"/>
            </p14:xfrm>
          </p:contentPart>
        </mc:Choice>
        <mc:Fallback xmlns="">
          <p:pic>
            <p:nvPicPr>
              <p:cNvPr id="101" name="墨迹 100"/>
            </p:nvPicPr>
            <p:blipFill>
              <a:blip r:embed="rId192"/>
            </p:blipFill>
            <p:spPr>
              <a:xfrm>
                <a:off x="6702777" y="4414203"/>
                <a:ext cx="293512" cy="266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" name="墨迹 101"/>
              <p14:cNvContentPartPr/>
              <p14:nvPr/>
            </p14:nvContentPartPr>
            <p14:xfrm>
              <a:off x="6874933" y="4280610"/>
              <a:ext cx="259644" cy="524501"/>
            </p14:xfrm>
          </p:contentPart>
        </mc:Choice>
        <mc:Fallback xmlns="">
          <p:pic>
            <p:nvPicPr>
              <p:cNvPr id="102" name="墨迹 101"/>
            </p:nvPicPr>
            <p:blipFill>
              <a:blip r:embed="rId194"/>
            </p:blipFill>
            <p:spPr>
              <a:xfrm>
                <a:off x="6874933" y="4280610"/>
                <a:ext cx="259644" cy="5245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3" name="墨迹 102"/>
              <p14:cNvContentPartPr/>
              <p14:nvPr/>
            </p14:nvContentPartPr>
            <p14:xfrm>
              <a:off x="6976533" y="4462493"/>
              <a:ext cx="182210" cy="66268"/>
            </p14:xfrm>
          </p:contentPart>
        </mc:Choice>
        <mc:Fallback xmlns="">
          <p:pic>
            <p:nvPicPr>
              <p:cNvPr id="103" name="墨迹 102"/>
            </p:nvPicPr>
            <p:blipFill>
              <a:blip r:embed="rId196"/>
            </p:blipFill>
            <p:spPr>
              <a:xfrm>
                <a:off x="6976533" y="4462493"/>
                <a:ext cx="182210" cy="66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" name="墨迹 103"/>
              <p14:cNvContentPartPr/>
              <p14:nvPr/>
            </p14:nvContentPartPr>
            <p14:xfrm>
              <a:off x="7055555" y="4431651"/>
              <a:ext cx="214489" cy="274764"/>
            </p14:xfrm>
          </p:contentPart>
        </mc:Choice>
        <mc:Fallback xmlns="">
          <p:pic>
            <p:nvPicPr>
              <p:cNvPr id="104" name="墨迹 103"/>
            </p:nvPicPr>
            <p:blipFill>
              <a:blip r:embed="rId198"/>
            </p:blipFill>
            <p:spPr>
              <a:xfrm>
                <a:off x="7055555" y="4431651"/>
                <a:ext cx="214489" cy="2747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5" name="墨迹 104"/>
              <p14:cNvContentPartPr/>
              <p14:nvPr/>
            </p14:nvContentPartPr>
            <p14:xfrm>
              <a:off x="7121525" y="4534401"/>
              <a:ext cx="106186" cy="73317"/>
            </p14:xfrm>
          </p:contentPart>
        </mc:Choice>
        <mc:Fallback xmlns="">
          <p:pic>
            <p:nvPicPr>
              <p:cNvPr id="105" name="墨迹 104"/>
            </p:nvPicPr>
            <p:blipFill>
              <a:blip r:embed="rId200"/>
            </p:blipFill>
            <p:spPr>
              <a:xfrm>
                <a:off x="7121525" y="4534401"/>
                <a:ext cx="106186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6" name="墨迹 105"/>
              <p14:cNvContentPartPr/>
              <p14:nvPr/>
            </p14:nvContentPartPr>
            <p14:xfrm>
              <a:off x="7286977" y="4304226"/>
              <a:ext cx="195616" cy="371170"/>
            </p14:xfrm>
          </p:contentPart>
        </mc:Choice>
        <mc:Fallback xmlns="">
          <p:pic>
            <p:nvPicPr>
              <p:cNvPr id="106" name="墨迹 105"/>
            </p:nvPicPr>
            <p:blipFill>
              <a:blip r:embed="rId202"/>
            </p:blipFill>
            <p:spPr>
              <a:xfrm>
                <a:off x="7286977" y="4304226"/>
                <a:ext cx="195616" cy="3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7" name="墨迹 106"/>
              <p14:cNvContentPartPr/>
              <p14:nvPr/>
            </p14:nvContentPartPr>
            <p14:xfrm>
              <a:off x="7484533" y="4506202"/>
              <a:ext cx="127882" cy="114206"/>
            </p14:xfrm>
          </p:contentPart>
        </mc:Choice>
        <mc:Fallback xmlns="">
          <p:pic>
            <p:nvPicPr>
              <p:cNvPr id="107" name="墨迹 106"/>
            </p:nvPicPr>
            <p:blipFill>
              <a:blip r:embed="rId204"/>
            </p:blipFill>
            <p:spPr>
              <a:xfrm>
                <a:off x="7484533" y="4506202"/>
                <a:ext cx="127882" cy="114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8" name="墨迹 107"/>
              <p14:cNvContentPartPr/>
              <p14:nvPr/>
            </p14:nvContentPartPr>
            <p14:xfrm>
              <a:off x="7670800" y="4291889"/>
              <a:ext cx="138641" cy="42299"/>
            </p14:xfrm>
          </p:contentPart>
        </mc:Choice>
        <mc:Fallback xmlns="">
          <p:pic>
            <p:nvPicPr>
              <p:cNvPr id="108" name="墨迹 107"/>
            </p:nvPicPr>
            <p:blipFill>
              <a:blip r:embed="rId206"/>
            </p:blipFill>
            <p:spPr>
              <a:xfrm>
                <a:off x="7670800" y="4291889"/>
                <a:ext cx="13864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9" name="墨迹 108"/>
              <p14:cNvContentPartPr/>
              <p14:nvPr/>
            </p14:nvContentPartPr>
            <p14:xfrm>
              <a:off x="7645400" y="4353927"/>
              <a:ext cx="87488" cy="476563"/>
            </p14:xfrm>
          </p:contentPart>
        </mc:Choice>
        <mc:Fallback xmlns="">
          <p:pic>
            <p:nvPicPr>
              <p:cNvPr id="109" name="墨迹 108"/>
            </p:nvPicPr>
            <p:blipFill>
              <a:blip r:embed="rId208"/>
            </p:blipFill>
            <p:spPr>
              <a:xfrm>
                <a:off x="7645400" y="4353927"/>
                <a:ext cx="87488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0" name="墨迹 109"/>
              <p14:cNvContentPartPr/>
              <p14:nvPr/>
            </p14:nvContentPartPr>
            <p14:xfrm>
              <a:off x="7676444" y="4466723"/>
              <a:ext cx="158044" cy="132536"/>
            </p14:xfrm>
          </p:contentPart>
        </mc:Choice>
        <mc:Fallback xmlns="">
          <p:pic>
            <p:nvPicPr>
              <p:cNvPr id="110" name="墨迹 109"/>
            </p:nvPicPr>
            <p:blipFill>
              <a:blip r:embed="rId210"/>
            </p:blipFill>
            <p:spPr>
              <a:xfrm>
                <a:off x="7676444" y="4466723"/>
                <a:ext cx="158044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11" name="墨迹 110"/>
              <p14:cNvContentPartPr/>
              <p14:nvPr/>
            </p14:nvContentPartPr>
            <p14:xfrm>
              <a:off x="7741355" y="4142434"/>
              <a:ext cx="301978" cy="641176"/>
            </p14:xfrm>
          </p:contentPart>
        </mc:Choice>
        <mc:Fallback xmlns="">
          <p:pic>
            <p:nvPicPr>
              <p:cNvPr id="111" name="墨迹 110"/>
            </p:nvPicPr>
            <p:blipFill>
              <a:blip r:embed="rId212"/>
            </p:blipFill>
            <p:spPr>
              <a:xfrm>
                <a:off x="7741355" y="4142434"/>
                <a:ext cx="301978" cy="6411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2" name="墨迹 111"/>
              <p14:cNvContentPartPr/>
              <p14:nvPr/>
            </p14:nvContentPartPr>
            <p14:xfrm>
              <a:off x="7822494" y="4440463"/>
              <a:ext cx="294216" cy="223653"/>
            </p14:xfrm>
          </p:contentPart>
        </mc:Choice>
        <mc:Fallback xmlns="">
          <p:pic>
            <p:nvPicPr>
              <p:cNvPr id="112" name="墨迹 111"/>
            </p:nvPicPr>
            <p:blipFill>
              <a:blip r:embed="rId214"/>
            </p:blipFill>
            <p:spPr>
              <a:xfrm>
                <a:off x="7822494" y="4440463"/>
                <a:ext cx="294216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3" name="墨迹 112"/>
              <p14:cNvContentPartPr/>
              <p14:nvPr/>
            </p14:nvContentPartPr>
            <p14:xfrm>
              <a:off x="8090781" y="4273913"/>
              <a:ext cx="390878" cy="405184"/>
            </p14:xfrm>
          </p:contentPart>
        </mc:Choice>
        <mc:Fallback xmlns="">
          <p:pic>
            <p:nvPicPr>
              <p:cNvPr id="113" name="墨迹 112"/>
            </p:nvPicPr>
            <p:blipFill>
              <a:blip r:embed="rId216"/>
            </p:blipFill>
            <p:spPr>
              <a:xfrm>
                <a:off x="8090781" y="4273913"/>
                <a:ext cx="390878" cy="405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4" name="墨迹 113"/>
              <p14:cNvContentPartPr/>
              <p14:nvPr/>
            </p14:nvContentPartPr>
            <p14:xfrm>
              <a:off x="8269111" y="4440992"/>
              <a:ext cx="79022" cy="118788"/>
            </p14:xfrm>
          </p:contentPart>
        </mc:Choice>
        <mc:Fallback xmlns="">
          <p:pic>
            <p:nvPicPr>
              <p:cNvPr id="114" name="墨迹 113"/>
            </p:nvPicPr>
            <p:blipFill>
              <a:blip r:embed="rId218"/>
            </p:blipFill>
            <p:spPr>
              <a:xfrm>
                <a:off x="8269111" y="4440992"/>
                <a:ext cx="79022" cy="118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5" name="墨迹 114"/>
              <p14:cNvContentPartPr/>
              <p14:nvPr/>
            </p14:nvContentPartPr>
            <p14:xfrm>
              <a:off x="8263466" y="4455444"/>
              <a:ext cx="169334" cy="276350"/>
            </p14:xfrm>
          </p:contentPart>
        </mc:Choice>
        <mc:Fallback xmlns="">
          <p:pic>
            <p:nvPicPr>
              <p:cNvPr id="115" name="墨迹 114"/>
            </p:nvPicPr>
            <p:blipFill>
              <a:blip r:embed="rId220"/>
            </p:blipFill>
            <p:spPr>
              <a:xfrm>
                <a:off x="8263466" y="4455444"/>
                <a:ext cx="169334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6" name="墨迹 115"/>
              <p14:cNvContentPartPr/>
              <p14:nvPr/>
            </p14:nvContentPartPr>
            <p14:xfrm>
              <a:off x="8729133" y="4706415"/>
              <a:ext cx="105018" cy="59958"/>
            </p14:xfrm>
          </p:contentPart>
        </mc:Choice>
        <mc:Fallback xmlns="">
          <p:pic>
            <p:nvPicPr>
              <p:cNvPr id="116" name="墨迹 115"/>
            </p:nvPicPr>
            <p:blipFill>
              <a:blip r:embed="rId222"/>
            </p:blipFill>
            <p:spPr>
              <a:xfrm>
                <a:off x="8729133" y="4706415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7" name="墨迹 116"/>
              <p14:cNvContentPartPr/>
              <p14:nvPr/>
            </p14:nvContentPartPr>
            <p14:xfrm>
              <a:off x="7610122" y="5388126"/>
              <a:ext cx="258233" cy="362357"/>
            </p14:xfrm>
          </p:contentPart>
        </mc:Choice>
        <mc:Fallback xmlns="">
          <p:pic>
            <p:nvPicPr>
              <p:cNvPr id="117" name="墨迹 116"/>
            </p:nvPicPr>
            <p:blipFill>
              <a:blip r:embed="rId224"/>
            </p:blipFill>
            <p:spPr>
              <a:xfrm>
                <a:off x="7610122" y="5388126"/>
                <a:ext cx="258233" cy="3623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8" name="墨迹 117"/>
              <p14:cNvContentPartPr/>
              <p14:nvPr/>
            </p14:nvContentPartPr>
            <p14:xfrm>
              <a:off x="7865533" y="5487527"/>
              <a:ext cx="158044" cy="19740"/>
            </p14:xfrm>
          </p:contentPart>
        </mc:Choice>
        <mc:Fallback xmlns="">
          <p:pic>
            <p:nvPicPr>
              <p:cNvPr id="118" name="墨迹 117"/>
            </p:nvPicPr>
            <p:blipFill>
              <a:blip r:embed="rId226"/>
            </p:blipFill>
            <p:spPr>
              <a:xfrm>
                <a:off x="7865533" y="5487527"/>
                <a:ext cx="158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9" name="墨迹 118"/>
              <p14:cNvContentPartPr/>
              <p14:nvPr/>
            </p14:nvContentPartPr>
            <p14:xfrm>
              <a:off x="7814733" y="5594684"/>
              <a:ext cx="265289" cy="33838"/>
            </p14:xfrm>
          </p:contentPart>
        </mc:Choice>
        <mc:Fallback xmlns="">
          <p:pic>
            <p:nvPicPr>
              <p:cNvPr id="119" name="墨迹 118"/>
            </p:nvPicPr>
            <p:blipFill>
              <a:blip r:embed="rId228"/>
            </p:blipFill>
            <p:spPr>
              <a:xfrm>
                <a:off x="7814733" y="5594684"/>
                <a:ext cx="2652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0" name="墨迹 119"/>
              <p14:cNvContentPartPr/>
              <p14:nvPr/>
            </p14:nvContentPartPr>
            <p14:xfrm>
              <a:off x="8190088" y="5513611"/>
              <a:ext cx="603956" cy="34016"/>
            </p14:xfrm>
          </p:contentPart>
        </mc:Choice>
        <mc:Fallback xmlns="">
          <p:pic>
            <p:nvPicPr>
              <p:cNvPr id="120" name="墨迹 119"/>
            </p:nvPicPr>
            <p:blipFill>
              <a:blip r:embed="rId230"/>
            </p:blipFill>
            <p:spPr>
              <a:xfrm>
                <a:off x="8190088" y="5513611"/>
                <a:ext cx="603956" cy="340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1" name="墨迹 120"/>
              <p14:cNvContentPartPr/>
              <p14:nvPr/>
            </p14:nvContentPartPr>
            <p14:xfrm>
              <a:off x="8342488" y="5159185"/>
              <a:ext cx="206022" cy="325522"/>
            </p14:xfrm>
          </p:contentPart>
        </mc:Choice>
        <mc:Fallback xmlns="">
          <p:pic>
            <p:nvPicPr>
              <p:cNvPr id="121" name="墨迹 120"/>
            </p:nvPicPr>
            <p:blipFill>
              <a:blip r:embed="rId232"/>
            </p:blipFill>
            <p:spPr>
              <a:xfrm>
                <a:off x="8342488" y="5159185"/>
                <a:ext cx="206022" cy="325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2" name="墨迹 121"/>
              <p14:cNvContentPartPr/>
              <p14:nvPr/>
            </p14:nvContentPartPr>
            <p14:xfrm>
              <a:off x="8362244" y="5558025"/>
              <a:ext cx="313266" cy="382273"/>
            </p14:xfrm>
          </p:contentPart>
        </mc:Choice>
        <mc:Fallback xmlns="">
          <p:pic>
            <p:nvPicPr>
              <p:cNvPr id="122" name="墨迹 121"/>
            </p:nvPicPr>
            <p:blipFill>
              <a:blip r:embed="rId234"/>
            </p:blipFill>
            <p:spPr>
              <a:xfrm>
                <a:off x="8362244" y="5558025"/>
                <a:ext cx="313266" cy="3822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3" name="墨迹 122"/>
              <p14:cNvContentPartPr/>
              <p14:nvPr/>
            </p14:nvContentPartPr>
            <p14:xfrm>
              <a:off x="9256888" y="5586224"/>
              <a:ext cx="25400" cy="42299"/>
            </p14:xfrm>
          </p:contentPart>
        </mc:Choice>
        <mc:Fallback xmlns="">
          <p:pic>
            <p:nvPicPr>
              <p:cNvPr id="123" name="墨迹 122"/>
            </p:nvPicPr>
            <p:blipFill>
              <a:blip r:embed="rId236"/>
            </p:blipFill>
            <p:spPr>
              <a:xfrm>
                <a:off x="9256888" y="5586224"/>
                <a:ext cx="25400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4" name="墨迹 123"/>
              <p14:cNvContentPartPr/>
              <p14:nvPr/>
            </p14:nvContentPartPr>
            <p14:xfrm>
              <a:off x="8589433" y="5213116"/>
              <a:ext cx="252589" cy="223653"/>
            </p14:xfrm>
          </p:contentPart>
        </mc:Choice>
        <mc:Fallback xmlns="">
          <p:pic>
            <p:nvPicPr>
              <p:cNvPr id="124" name="墨迹 123"/>
            </p:nvPicPr>
            <p:blipFill>
              <a:blip r:embed="rId238"/>
            </p:blipFill>
            <p:spPr>
              <a:xfrm>
                <a:off x="8589433" y="5213116"/>
                <a:ext cx="252589" cy="223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5" name="墨迹 124"/>
              <p14:cNvContentPartPr/>
              <p14:nvPr/>
            </p14:nvContentPartPr>
            <p14:xfrm>
              <a:off x="8720666" y="5616714"/>
              <a:ext cx="56444" cy="491897"/>
            </p14:xfrm>
          </p:contentPart>
        </mc:Choice>
        <mc:Fallback xmlns="">
          <p:pic>
            <p:nvPicPr>
              <p:cNvPr id="125" name="墨迹 124"/>
            </p:nvPicPr>
            <p:blipFill>
              <a:blip r:embed="rId240"/>
            </p:blipFill>
            <p:spPr>
              <a:xfrm>
                <a:off x="8720666" y="5616714"/>
                <a:ext cx="56444" cy="4918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6" name="墨迹 125"/>
              <p14:cNvContentPartPr/>
              <p14:nvPr/>
            </p14:nvContentPartPr>
            <p14:xfrm>
              <a:off x="8693855" y="5599266"/>
              <a:ext cx="88900" cy="162497"/>
            </p14:xfrm>
          </p:contentPart>
        </mc:Choice>
        <mc:Fallback xmlns="">
          <p:pic>
            <p:nvPicPr>
              <p:cNvPr id="126" name="墨迹 125"/>
            </p:nvPicPr>
            <p:blipFill>
              <a:blip r:embed="rId242"/>
            </p:blipFill>
            <p:spPr>
              <a:xfrm>
                <a:off x="8693855" y="5599266"/>
                <a:ext cx="88900" cy="162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7" name="墨迹 126"/>
              <p14:cNvContentPartPr/>
              <p14:nvPr/>
            </p14:nvContentPartPr>
            <p14:xfrm>
              <a:off x="8810977" y="5617243"/>
              <a:ext cx="81845" cy="96581"/>
            </p14:xfrm>
          </p:contentPart>
        </mc:Choice>
        <mc:Fallback xmlns="">
          <p:pic>
            <p:nvPicPr>
              <p:cNvPr id="127" name="墨迹 126"/>
            </p:nvPicPr>
            <p:blipFill>
              <a:blip r:embed="rId244"/>
            </p:blipFill>
            <p:spPr>
              <a:xfrm>
                <a:off x="8810977" y="5617243"/>
                <a:ext cx="81845" cy="96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8" name="墨迹 127"/>
              <p14:cNvContentPartPr/>
              <p14:nvPr/>
            </p14:nvContentPartPr>
            <p14:xfrm>
              <a:off x="9533466" y="1184358"/>
              <a:ext cx="1667228" cy="101517"/>
            </p14:xfrm>
          </p:contentPart>
        </mc:Choice>
        <mc:Fallback xmlns="">
          <p:pic>
            <p:nvPicPr>
              <p:cNvPr id="128" name="墨迹 127"/>
            </p:nvPicPr>
            <p:blipFill>
              <a:blip r:embed="rId246"/>
            </p:blipFill>
            <p:spPr>
              <a:xfrm>
                <a:off x="9533466" y="1184358"/>
                <a:ext cx="166722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9" name="墨迹 128"/>
              <p14:cNvContentPartPr/>
              <p14:nvPr/>
            </p14:nvContentPartPr>
            <p14:xfrm>
              <a:off x="9409288" y="749212"/>
              <a:ext cx="107244" cy="490839"/>
            </p14:xfrm>
          </p:contentPart>
        </mc:Choice>
        <mc:Fallback xmlns="">
          <p:pic>
            <p:nvPicPr>
              <p:cNvPr id="129" name="墨迹 128"/>
            </p:nvPicPr>
            <p:blipFill>
              <a:blip r:embed="rId248"/>
            </p:blipFill>
            <p:spPr>
              <a:xfrm>
                <a:off x="9409288" y="749212"/>
                <a:ext cx="107244" cy="490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0" name="墨迹 129"/>
              <p14:cNvContentPartPr/>
              <p14:nvPr/>
            </p14:nvContentPartPr>
            <p14:xfrm>
              <a:off x="9623777" y="631657"/>
              <a:ext cx="1636890" cy="761374"/>
            </p14:xfrm>
          </p:contentPart>
        </mc:Choice>
        <mc:Fallback xmlns="">
          <p:pic>
            <p:nvPicPr>
              <p:cNvPr id="130" name="墨迹 129"/>
            </p:nvPicPr>
            <p:blipFill>
              <a:blip r:embed="rId250"/>
            </p:blipFill>
            <p:spPr>
              <a:xfrm>
                <a:off x="9623777" y="631657"/>
                <a:ext cx="1636890" cy="761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31" name="墨迹 130"/>
              <p14:cNvContentPartPr/>
              <p14:nvPr/>
            </p14:nvContentPartPr>
            <p14:xfrm>
              <a:off x="5531555" y="4342648"/>
              <a:ext cx="93134" cy="239691"/>
            </p14:xfrm>
          </p:contentPart>
        </mc:Choice>
        <mc:Fallback xmlns="">
          <p:pic>
            <p:nvPicPr>
              <p:cNvPr id="131" name="墨迹 130"/>
            </p:nvPicPr>
            <p:blipFill>
              <a:blip r:embed="rId252"/>
            </p:blipFill>
            <p:spPr>
              <a:xfrm>
                <a:off x="5531555" y="4342648"/>
                <a:ext cx="93134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32" name="墨迹 131"/>
              <p14:cNvContentPartPr/>
              <p14:nvPr/>
            </p14:nvContentPartPr>
            <p14:xfrm>
              <a:off x="5480050" y="4444164"/>
              <a:ext cx="136172" cy="28199"/>
            </p14:xfrm>
          </p:contentPart>
        </mc:Choice>
        <mc:Fallback xmlns="">
          <p:pic>
            <p:nvPicPr>
              <p:cNvPr id="132" name="墨迹 131"/>
            </p:nvPicPr>
            <p:blipFill>
              <a:blip r:embed="rId254"/>
            </p:blipFill>
            <p:spPr>
              <a:xfrm>
                <a:off x="5480050" y="4444164"/>
                <a:ext cx="13617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33" name="墨迹 132"/>
              <p14:cNvContentPartPr/>
              <p14:nvPr/>
            </p14:nvContentPartPr>
            <p14:xfrm>
              <a:off x="5640740" y="4439934"/>
              <a:ext cx="71437" cy="183294"/>
            </p14:xfrm>
          </p:contentPart>
        </mc:Choice>
        <mc:Fallback xmlns="">
          <p:pic>
            <p:nvPicPr>
              <p:cNvPr id="133" name="墨迹 132"/>
            </p:nvPicPr>
            <p:blipFill>
              <a:blip r:embed="rId256"/>
            </p:blipFill>
            <p:spPr>
              <a:xfrm>
                <a:off x="5640740" y="4439934"/>
                <a:ext cx="71437" cy="183294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164</Words>
  <Application>Microsoft Office PowerPoint</Application>
  <PresentationFormat>宽屏</PresentationFormat>
  <Paragraphs>9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2" baseType="lpstr">
      <vt:lpstr>等线</vt:lpstr>
      <vt:lpstr>等线 Light</vt:lpstr>
      <vt:lpstr>宋体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10</cp:revision>
  <dcterms:created xsi:type="dcterms:W3CDTF">1900-01-01T00:00:00Z</dcterms:created>
  <dcterms:modified xsi:type="dcterms:W3CDTF">2025-09-18T04:31:15Z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3EC8F404ED89426ABCD6BFA211E57D20_13</vt:lpwstr>
  </property>
  <property fmtid="{D5CDD505-2E9C-101B-9397-08002B2CF9AE}" pid="3" name="KSOProductBuildVer">
    <vt:lpwstr>2052-12.1.0.22529</vt:lpwstr>
  </property>
</Properties>
</file>