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42" r:id="rId4"/>
    <p:sldId id="343" r:id="rId5"/>
    <p:sldId id="264" r:id="rId6"/>
    <p:sldId id="288" r:id="rId7"/>
    <p:sldId id="344" r:id="rId8"/>
    <p:sldId id="345" r:id="rId9"/>
    <p:sldId id="346" r:id="rId10"/>
    <p:sldId id="347" r:id="rId11"/>
    <p:sldId id="262" r:id="rId12"/>
    <p:sldId id="318" r:id="rId13"/>
    <p:sldId id="261" r:id="rId14"/>
    <p:sldId id="319" r:id="rId15"/>
    <p:sldId id="266" r:id="rId16"/>
    <p:sldId id="320" r:id="rId17"/>
    <p:sldId id="269" r:id="rId18"/>
    <p:sldId id="321" r:id="rId19"/>
    <p:sldId id="268" r:id="rId20"/>
    <p:sldId id="322" r:id="rId21"/>
    <p:sldId id="273" r:id="rId22"/>
    <p:sldId id="325" r:id="rId23"/>
    <p:sldId id="272" r:id="rId24"/>
    <p:sldId id="326" r:id="rId25"/>
    <p:sldId id="271" r:id="rId26"/>
    <p:sldId id="327" r:id="rId27"/>
    <p:sldId id="270" r:id="rId28"/>
    <p:sldId id="328" r:id="rId29"/>
    <p:sldId id="280" r:id="rId30"/>
    <p:sldId id="279" r:id="rId31"/>
    <p:sldId id="276" r:id="rId32"/>
    <p:sldId id="287" r:id="rId33"/>
    <p:sldId id="329" r:id="rId34"/>
    <p:sldId id="286" r:id="rId35"/>
    <p:sldId id="331" r:id="rId36"/>
    <p:sldId id="285" r:id="rId37"/>
    <p:sldId id="284" r:id="rId38"/>
    <p:sldId id="350" r:id="rId39"/>
    <p:sldId id="283" r:id="rId40"/>
    <p:sldId id="330" r:id="rId41"/>
    <p:sldId id="282" r:id="rId42"/>
    <p:sldId id="332" r:id="rId43"/>
    <p:sldId id="281" r:id="rId44"/>
    <p:sldId id="333" r:id="rId45"/>
    <p:sldId id="338" r:id="rId46"/>
    <p:sldId id="275" r:id="rId47"/>
    <p:sldId id="274" r:id="rId48"/>
    <p:sldId id="335" r:id="rId49"/>
    <p:sldId id="340" r:id="rId50"/>
    <p:sldId id="259" r:id="rId51"/>
    <p:sldId id="336" r:id="rId52"/>
    <p:sldId id="258" r:id="rId53"/>
    <p:sldId id="337" r:id="rId54"/>
    <p:sldId id="348" r:id="rId55"/>
    <p:sldId id="349" r:id="rId56"/>
    <p:sldId id="257" r:id="rId57"/>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showGuides="1">
      <p:cViewPr varScale="1">
        <p:scale>
          <a:sx n="67" d="100"/>
          <a:sy n="67" d="100"/>
        </p:scale>
        <p:origin x="51"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70200.000 5750.000 999,'-311.000'-132.000'-6,"78.000"39.000"-12,78.000 36.000-12,79.000 39.000-12</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2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39600.000 23750.000 999,'23.000'-24.000'-81,"-3.000"4.000"19,-3.000 3.000 21,-2.000 3.000 19</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3"/>
    </inkml:context>
    <inkml:brush xml:id="br0">
      <inkml:brushProperty name="width" value="0.0324851162731647" units="cm"/>
      <inkml:brushProperty name="height" value="0.0324851162731647" units="cm"/>
      <inkml:brushProperty name="color" value="#f2395b"/>
      <inkml:brushProperty name="ignorePressure" value="0"/>
    </inkml:brush>
  </inkml:definitions>
  <inkml:trace contextRef="#ctx0" brushRef="#br0">39100.000 42850.000 677,'-22.000'-16.000'86,"6.000"19.000"-15,7.000 19.000-15,6.000 19.000-15,3.000 12.000-12,0.000 6.000-7,0.000 7.000-9,0.000 6.000-8,0.000 1.000-7,0.000-3.000-4,0.000-3.000-3,0.000-2.000-6,0.000-8.000 0,0.000-8.000 1,0.000-10.000 2,0.000-9.000 1,3.000-12.000-4,6.000-11.000-12,7.000-14.000-12,6.000-11.000-12,1.000-7.000-2,-3.000 0.000 5,-3.000 0.000 7,-2.000 0.000 6</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42"/>
    </inkml:context>
    <inkml:brush xml:id="br0">
      <inkml:brushProperty name="width" value="0.039517056196928" units="cm"/>
      <inkml:brushProperty name="height" value="0.039517056196928" units="cm"/>
      <inkml:brushProperty name="color" value="#fed406"/>
      <inkml:brushProperty name="ignorePressure" value="0"/>
    </inkml:brush>
  </inkml:definitions>
  <inkml:trace contextRef="#ctx0" brushRef="#br0">16500.000 18100.000 556,'-2.000'-47.000'2,"-3.000"6.000"5,-3.000 7.000 4,-2.000 6.000 4,-5.000 4.000 7,-2.000 4.000 9,-3.000 3.000 9,-3.000 3.000 8,2.000 9.000-1,10.000 16.000-13,10.000 15.000-14,9.000 17.000-12,7.000 2.000-9,7.000-9.000-7,6.000-10.000-5,7.000-8.000-7,5.000-9.000-3,7.000-6.000 0,6.000-6.000 0,7.000-6.000-1,2.000-9.000 0,1.000-8.000 0,-1.000-10.000 1,1.000-9.000 0,-4.000-2.000 2,-6.000 6.000 2,-6.000 7.000 2,-6.000 6.000 3,-9.000 3.000 4,-8.000 0.000 8,-10.000 0.000 8,-9.000 0.000 8,-9.000 1.000 9,-5.000 4.000 11,-7.000 3.000 11,-5.000 3.000 11,-1.000 9.000 0,6.000 16.000-11,7.000 15.000-11,6.000 17.000-10,3.000 13.000-9,0.000 13.000-4,0.000 12.000-4,0.000 13.000-5,-8.000 9.000 0,-16.000 6.000 4,-15.000 7.000 4,-15.000 6.000 3,-15.000 17.000 2,-12.000 28.000-2,-13.000 28.000-2,-12.000 29.000-1,-12.000 19.000-3,-8.000 14.000-1,-10.000 11.000-2,-9.000 14.000-2,-5.000 10.000-4,0.000 9.000-4,0.000 10.000-4,0.000 10.000-5,6.000-7.000-3,13.000-22.000-2,12.000-22.000-2,13.000-21.000-2,12.000-24.000-3,13.000-25.000-1,12.000-25.000-4,13.000-25.000-1,10.000-25.000 0,10.000-25.000 6,10.000-25.000 4,9.000-25.000 6,4.000-15.000 1,1.000-2.000-3,-1.000-3.000-3,1.000-3.000-1</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42"/>
    </inkml:context>
    <inkml:brush xml:id="br0">
      <inkml:brushProperty name="width" value="0.0404181368649006" units="cm"/>
      <inkml:brushProperty name="height" value="0.0404181368649006" units="cm"/>
      <inkml:brushProperty name="color" value="#fed406"/>
      <inkml:brushProperty name="ignorePressure" value="0"/>
    </inkml:brush>
  </inkml:definitions>
  <inkml:trace contextRef="#ctx0" brushRef="#br0">16600.000 20450.000 544,'0.000'48.000'110,"0.000"-3.000"-28,0.000-3.000-27,0.000-2.000-27,1.000-5.000-16,4.000-2.000-3,3.000-3.000-3,3.000-3.000-4,6.000-6.000-2,9.000-5.000-5,10.000-7.000-2,10.000-5.000-4,4.000-9.000-1,0.000-9.000 0,0.000-10.000 1,0.000-8.000-1,-2.000-8.000 1,-3.000-2.000 3,-3.000-3.000 1,-2.000-3.000 2,-6.000-4.000 4,-6.000-3.000 6,-6.000-3.000 6,-6.000-2.000 6,-7.000 0.000 3,-6.000 7.000 1,-6.000 6.000-1,-6.000 7.000 1,-7.000 4.000 0,-6.000 3.000 1,-6.000 3.000 1,-6.000 4.000 0,-7.000 4.000-3,-6.000 6.000-5,-6.000 7.000-5,-6.000 6.000-6,-9.000 18.000-8,-8.000 32.000-12,-10.000 31.000-13,-9.000 32.000-12,1.000 5.000-11,13.000-18.000-8,12.000-19.000-8,13.000-18.000-8</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6"/>
    </inkml:context>
    <inkml:brush xml:id="br0">
      <inkml:brushProperty name="width" value="0.0368958003818989" units="cm"/>
      <inkml:brushProperty name="height" value="0.0368958003818989" units="cm"/>
      <inkml:brushProperty name="color" value="#fed406"/>
      <inkml:brushProperty name="ignorePressure" value="0"/>
    </inkml:brush>
  </inkml:definitions>
  <inkml:trace contextRef="#ctx0" brushRef="#br0">66950.000 7300.000 596,'-2.000'-49.000'2,"-3.000"4.000"6,-3.000 3.000 5,-2.000 3.000 6,2.000 6.000 4,9.000 9.000 7,10.000 10.000 4,10.000 10.000 7,10.000 5.000-2,13.000 4.000-7,12.000 3.000-8,13.000 3.000-7,6.000 3.000-5,0.000 3.000-2,0.000 3.000-3,0.000 4.000-2,-4.000 1.000-2,-5.000 0.000-3,-7.000 0.000-1,-5.000 0.000-3,-9.000 1.000-1,-9.000 4.000 2,-10.000 3.000 1,-8.000 3.000 1,-6.000 1.000 0,1.000 1.000-2,-1.000-1.000-1,1.000 1.000-2,-4.000 4.000 0,-6.000 9.000 1,-6.000 10.000 0,-6.000 10.000 0,-7.000 4.000 1,-6.000 0.000-2,-6.000 0.000-1,-6.000 0.000-1,-6.000-2.000-1,-2.000-3.000-2,-3.000-3.000-1,-3.000-2.000-2,-1.000-8.000 0,4.000-8.000-1,3.000-10.000 1,3.000-9.000 0,3.000-9.000 0,3.000-5.000 1,3.000-7.000 0,4.000-5.000 0,1.000-9.000 1,0.000-9.000-1,0.000-10.000 0,0.000-8.000-1,0.000-9.000 0,0.000-6.000 2,0.000-6.000 0,0.000-6.000 2,1.000-2.000 1,4.000 3.000 3,3.000 3.000 4,3.000 4.000 3,3.000 4.000 2,3.000 6.000 2,3.000 7.000 0,4.000 6.000 2,1.000 3.000 4,0.000 0.000 6,0.000 0.000 6,0.000 0.000 7,0.000 6.000 4,0.000 13.000 3,0.000 12.000 4,0.000 13.000 2,0.000 10.000-2,0.000 10.000-7,0.000 10.000-8,0.000 9.000-8,1.000 12.000-4,4.000 16.000-2,3.000 15.000-2,3.000 17.000-2,-1.000 8.000-2,-2.000 4.000-1,-3.000 3.000-3,-3.000 3.000-2,-2.000-1.000-4,0.000-2.000-7,0.000-3.000-9,0.000-3.000-6,0.000-1.000-5,0.000 4.000 0,0.000 3.000-1,0.000 3.000 0,1.000-4.000-2,4.000-8.000-1,3.000-10.000-2,3.000-9.000-1,1.000-15.000 0,1.000-18.000 3,-1.000-19.000 3,1.000-18.000 3</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6"/>
    </inkml:context>
    <inkml:brush xml:id="br0">
      <inkml:brushProperty name="width" value="0.0437822043895721" units="cm"/>
      <inkml:brushProperty name="height" value="0.0437822043895721" units="cm"/>
      <inkml:brushProperty name="color" value="#fed406"/>
      <inkml:brushProperty name="ignorePressure" value="0"/>
    </inkml:brush>
  </inkml:definitions>
  <inkml:trace contextRef="#ctx0" brushRef="#br0">69000.000 7000.000 502,'1.000'-43.000'11,"4.000"17.000"23,3.000 15.000 23,3.000 16.000 22,1.000 10.000 3,1.000 7.000-17,-1.000 6.000-16,1.000 7.000-17,-1.000 10.000-10,1.000 16.000-3,-1.000 15.000-3,1.000 17.000-3,1.000 10.000-4,3.000 6.000-3,3.000 7.000-3,4.000 6.000-2,-3.000 9.000-3,-5.000 13.000 0,-7.000 12.000 0,-5.000 13.000 1,-4.000 9.000-2,0.000 6.000-2,0.000 7.000-1,0.000 6.000-1,-2.000-4.000-3,-3.000-11.000-2,-3.000-14.000-2,-2.000-11.000-2,-5.000-11.000-2,-2.000-5.000 0,-3.000-7.000 0,-3.000-5.000-1,-2.000-9.000 0,0.000-9.000 1,0.000-10.000 0,0.000-8.000 0,0.000-36.000-4,0.000-58.000-11,0.000-60.000-9,0.000-59.000-11,3.000-20.000-1,6.000 23.000 9,7.000 22.000 7,6.000 22.000 8</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7"/>
    </inkml:context>
    <inkml:brush xml:id="br0">
      <inkml:brushProperty name="width" value="0.0363205000758171" units="cm"/>
      <inkml:brushProperty name="height" value="0.0363205000758171" units="cm"/>
      <inkml:brushProperty name="color" value="#fed406"/>
      <inkml:brushProperty name="ignorePressure" value="0"/>
    </inkml:brush>
  </inkml:definitions>
  <inkml:trace contextRef="#ctx0" brushRef="#br0">69050.000 6600.000 605,'0.000'-47.000'4,"0.000"6.000"5,0.000 7.000 8,0.000 6.000 6,0.000 15.000 7,0.000 26.000 7,0.000 24.000 8,0.000 26.000 8,-4.000 13.000-2,-5.000 4.000-9,-7.000 3.000-9,-5.000 3.000-9,-6.000 1.000-8,-3.000 1.000-7,-3.000-1.000-7,-2.000 1.000-8,-5.000-3.000-6,-2.000-2.000-6,-3.000-3.000-6,-3.000-3.000-5,-2.000-2.000-3,0.000 0.000 2,0.000 0.000 2,0.000 0.000 3,1.000-7.000-4,4.000-11.000-8,3.000-14.000-8,3.000-11.000-9</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7"/>
    </inkml:context>
    <inkml:brush xml:id="br0">
      <inkml:brushProperty name="width" value="0.0346280485391617" units="cm"/>
      <inkml:brushProperty name="height" value="0.0346280485391617" units="cm"/>
      <inkml:brushProperty name="color" value="#fed406"/>
      <inkml:brushProperty name="ignorePressure" value="0"/>
    </inkml:brush>
  </inkml:definitions>
  <inkml:trace contextRef="#ctx0" brushRef="#br0">69550.000 6500.000 635,'26.000'25.000'72,"4.000"0.000"-11,3.000 0.000-10,3.000 0.000-10,3.000 1.000-7,3.000 4.000-4,3.000 3.000-4,4.000 3.000-4,2.000 3.000-6,4.000 3.000-7,3.000 3.000-6,3.000 4.000-8,1.000 1.000-4,1.000 0.000-2,-1.000 0.000-3,1.000 0.000-2,-4.000 1.000-5,-6.000 4.000-7,-6.000 3.000-9,-6.000 3.000-8,-7.000-4.000-4,-6.000-8.000 1,-6.000-10.000 0,-6.000-9.000 1</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7"/>
    </inkml:context>
    <inkml:brush xml:id="br0">
      <inkml:brushProperty name="width" value="0.0448617674410343" units="cm"/>
      <inkml:brushProperty name="height" value="0.0448617674410343" units="cm"/>
      <inkml:brushProperty name="color" value="#fed406"/>
      <inkml:brushProperty name="ignorePressure" value="0"/>
    </inkml:brush>
  </inkml:definitions>
  <inkml:trace contextRef="#ctx0" brushRef="#br0">71250.000 8250.000 490,'-36.000'1.000'10,"28.000"4.000"17,28.000 3.000 15,29.000 3.000 17,19.000-1.000 3,14.000-2.000-10,11.000-3.000-9,14.000-3.000-10,8.000-2.000-6,7.000 0.000-1,6.000 0.000-2,7.000 0.000 0,2.000 1.000-3,1.000 4.000-3,-1.000 3.000-3,1.000 3.000-3,2.000 1.000-3,7.000 1.000-4,6.000-1.000-5,7.000 1.000-3,4.000-3.000-3,3.000-2.000-3,3.000-3.000-1,4.000-3.000-2,4.000-2.000-2,6.000 0.000-3,7.000 0.000-2,6.000 0.000-3,-1.000-2.000-1,-5.000-3.000 2,-7.000-3.000 0,-5.000-2.000 1,-12.000-3.000-2,-16.000 1.000-6,-15.000-1.000-6,-15.000 1.000-6,-18.000-1.000 1,-19.000 1.000 4,-18.000-1.000 6,-19.000 1.000 6</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8"/>
    </inkml:context>
    <inkml:brush xml:id="br0">
      <inkml:brushProperty name="width" value="0.0477522276341915" units="cm"/>
      <inkml:brushProperty name="height" value="0.0477522276341915" units="cm"/>
      <inkml:brushProperty name="color" value="#fed406"/>
      <inkml:brushProperty name="ignorePressure" value="0"/>
    </inkml:brush>
  </inkml:definitions>
  <inkml:trace contextRef="#ctx0" brushRef="#br0">75350.000 6900.000 460,'53.000'-18.000'83,"6.000"17.000"-16,7.000 15.000-18,6.000 16.000-17,6.000 7.000-8,6.000 1.000-1,7.000-1.000 0,6.000 1.000-1,3.000-1.000-1,0.000 1.000-3,0.000-1.000-2,0.000 1.000-3,0.000 1.000-2,0.000 3.000-1,0.000 3.000-1,0.000 4.000-1,0.000-1.000-1,0.000-3.000 2,0.000-3.000 0,0.000-2.000 2,0.000-1.000 0,0.000 3.000 1,0.000 3.000 0,0.000 4.000 1,-7.000-1.000-2,-11.000-3.000-2,-14.000-3.000-4,-11.000-2.000-4,-12.000-1.000-1,-9.000 3.000-2,-10.000 3.000-1,-8.000 4.000-1,-12.000 1.000 0,-12.000 0.000 0,-13.000 0.000 2,-12.000 0.000 0,-16.000 3.000 1,-19.000 6.000-2,-18.000 7.000-2,-19.000 6.000-1,-15.000 4.000-2,-8.000 4.000-4,-10.000 3.000-4,-9.000 3.000-2,-18.000 6.000-6,-24.000 9.000-9,-26.000 10.000-8,-24.000 10.000-9,12.000-9.000 1,50.000-24.000 8,50.000-26.000 10,50.000-24.000 8,26.000-13.000 1,4.000 0.000-7,3.000 0.000-7,3.000 0.000-7</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9"/>
    </inkml:context>
    <inkml:brush xml:id="br0">
      <inkml:brushProperty name="width" value="0.0410621166229248" units="cm"/>
      <inkml:brushProperty name="height" value="0.0410621166229248" units="cm"/>
      <inkml:brushProperty name="color" value="#fed406"/>
      <inkml:brushProperty name="ignorePressure" value="0"/>
    </inkml:brush>
  </inkml:definitions>
  <inkml:trace contextRef="#ctx0" brushRef="#br0">82300.000 7650.000 535,'-25.000'-113.000'73,"0.000"26.000"-10,0.000 24.000-10,0.000 26.000-10,-2.000 15.000-8,-3.000 6.000-6,-3.000 7.000-5,-2.000 6.000-6,-5.000 4.000-3,-2.000 4.000-3,-3.000 3.000-1,-3.000 3.000-2,-2.000 6.000-1,0.000 9.000-1,0.000 10.000 1,0.000 10.000-2,-2.000 8.000 0,-3.000 10.000-3,-3.000 10.000-1,-2.000 9.000-3,-3.000 10.000-1,1.000 14.000 0,-1.000 11.000 0,1.000 14.000-2,5.000-1.000 2,14.000-12.000-1,11.000-13.000 1,14.000-12.000 1,7.000-12.000 0,3.000-8.000 0,3.000-10.000 0,4.000-9.000 0,5.000-9.000-1,10.000-5.000-2,10.000-7.000-2,9.000-5.000-2,9.000-9.000-1,9.000-9.000 1,10.000-10.000 0,10.000-8.000 0,10.000-17.000 0,13.000-21.000 1,12.000-22.000 1,13.000-22.000-1,2.000-10.000 0,-5.000 4.000-2,-7.000 3.000-2,-5.000 3.000-2,-9.000 1.000-1,-9.000 1.000 0,-10.000-1.000-1,-8.000 1.000 1,-11.000 2.000 0,-8.000 7.000 4,-10.000 6.000 2,-9.000 7.000 4,-9.000 5.000 2,-5.000 7.000 3,-7.000 6.000 2,-5.000 7.000 3,-4.000 2.000 2,0.000 1.000 0,0.000-1.000 1,0.000 1.000-1,0.000 10.000 6,0.000 22.000 10,0.000 22.000 10,0.000 23.000 9,0.000 14.000 0,0.000 10.000-10,0.000 10.000-10,0.000 9.000-10,-4.000 6.000-7,-5.000 3.000-4,-7.000 3.000-3,-5.000 4.000-3,-6.000 1.000-5,-3.000 0.000-4,-3.000 0.000-3,-2.000 0.000-4,0.000-5.000-6,7.000-9.000-4,6.000-10.000-5,7.000-8.000-6,4.000-11.000-2,3.000-8.000-1,3.000-10.000 1,4.000-9.000 0,1.000-13.000 2,0.000-16.000 4,0.000-15.000 3,0.000-15.000 5,1.000-9.000 4,4.000 1.000 6,3.000-1.000 5,3.000 1.000 5</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59"/>
    </inkml:context>
    <inkml:brush xml:id="br0">
      <inkml:brushProperty name="width" value="0.0355165041983128" units="cm"/>
      <inkml:brushProperty name="height" value="0.0355165041983128" units="cm"/>
      <inkml:brushProperty name="color" value="#fed406"/>
      <inkml:brushProperty name="ignorePressure" value="0"/>
    </inkml:brush>
  </inkml:definitions>
  <inkml:trace contextRef="#ctx0" brushRef="#br0">82650.000 8250.000 619,'3.000'-52.000'0,"6.000"-3.000"0,7.000-3.000 0,6.000-2.000 0,1.000 3.000 5,-3.000 14.000 8,-3.000 11.000 9,-2.000 14.000 9,-1.000 5.000 5,3.000 1.000-1,3.000-1.000 0,4.000 1.000-1,5.000-1.000-1,10.000 1.000-3,10.000-1.000-3,9.000 1.000-2,1.000-1.000-5,-6.000 1.000-4,-6.000-1.000-4,-6.000 1.000-6,-4.000 1.000-6,1.000 3.000-9,-1.000 3.000-9,1.000 4.000-10,-3.000-1.000-2,-2.000-3.000 3,-3.000-3.000 2,-3.000-2.000 4,-2.000-3.000-5,0.000 1.000-11,0.000-1.000-12,0.000 1.000-12</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3"/>
    </inkml:context>
    <inkml:brush xml:id="br0">
      <inkml:brushProperty name="width" value="0.036007784307003" units="cm"/>
      <inkml:brushProperty name="height" value="0.036007784307003" units="cm"/>
      <inkml:brushProperty name="color" value="#f2395b"/>
      <inkml:brushProperty name="ignorePressure" value="0"/>
    </inkml:brush>
  </inkml:definitions>
  <inkml:trace contextRef="#ctx0" brushRef="#br0">39700.000 41400.000 610,'-22.000'-33.000'20,"6.000"34.000"11,7.000 35.000 14,6.000 35.000 12,3.000 18.000 1,0.000 3.000-9,0.000 3.000-10,0.000 4.000-10,1.000 7.000-8,4.000 13.000-4,3.000 12.000-4,3.000 13.000-6,-1.000 16.000-3,-2.000 23.000-6,-3.000 22.000-3,-3.000 22.000-5,-1.000 18.000-2,4.000 16.000 0,3.000 15.000-1,3.000 17.000 1,4.000-8.000-4,7.000-27.000-6,6.000-28.000-7,7.000-28.000-7,0.000-23.000-3,-2.000-15.000-1,-3.000-15.000-1,-3.000-16.000-1,-6.000-18.000 2,-5.000-18.000 6,-7.000-19.000 5,-5.000-18.000 5,-3.000-15.000 5,4.000-9.000 3,3.000-10.000 4,3.000-8.000 2</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0"/>
    </inkml:context>
    <inkml:brush xml:id="br0">
      <inkml:brushProperty name="width" value="0.0474241971969604" units="cm"/>
      <inkml:brushProperty name="height" value="0.0474241971969604" units="cm"/>
      <inkml:brushProperty name="color" value="#fed406"/>
      <inkml:brushProperty name="ignorePressure" value="0"/>
    </inkml:brush>
  </inkml:definitions>
  <inkml:trace contextRef="#ctx0" brushRef="#br0">83950.000 6500.000 463,'-24.000'-113.000'29,"4.000"26.000"0,3.000 24.000 1,3.000 26.000 2,1.000 24.000 3,1.000 26.000 7,-1.000 24.000 7,1.000 26.000 6,-3.000 12.000-2,-2.000 0.000-8,-3.000 0.000-11,-3.000 0.000-8,-2.000 4.000-7,0.000 10.000-3,0.000 10.000-3,0.000 9.000-2,0.000 6.000-4,0.000 3.000-1,0.000 3.000-2,0.000 4.000-3,-2.000 5.000-2,-3.000 10.000-3,-3.000 10.000-4,-2.000 9.000-4,0.000 2.000 0,7.000-2.000 1,6.000-3.000 3,7.000-3.000 1,0.000-4.000-3,-2.000-3.000-8,-3.000-3.000-7,-3.000-2.000-7,-1.000-8.000-4,4.000-8.000 4,3.000-10.000 1,3.000-9.000 4,1.000-10.000 1,1.000-9.000 1,-1.000-10.000 2,1.000-8.000 1,-1.000-9.000 1,1.000-6.000 2,-1.000-6.000 0,1.000-6.000 2,-1.000-6.000 0,1.000-2.000-1,-1.000-3.000-1,1.000-3.000-2</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0"/>
    </inkml:context>
    <inkml:brush xml:id="br0">
      <inkml:brushProperty name="width" value="0.0350665301084518" units="cm"/>
      <inkml:brushProperty name="height" value="0.0350665301084518" units="cm"/>
      <inkml:brushProperty name="color" value="#fed406"/>
      <inkml:brushProperty name="ignorePressure" value="0"/>
    </inkml:brush>
  </inkml:definitions>
  <inkml:trace contextRef="#ctx0" brushRef="#br0">83850.000 7650.000 627,'23.000'-24.000'3,"-3.000"4.000"5,-3.000 3.000 5,-2.000 3.000 6,-1.000 1.000 7,3.000 1.000 10,3.000-1.000 8,4.000 1.000 10,1.000 4.000 0,0.000 9.000-10,0.000 10.000-10,0.000 10.000-9,-5.000 7.000-12,-9.000 6.000-14,-10.000 7.000-14,-8.000 6.000-13,-8.000 3.000-6,-2.000 0.000 2,-3.000 0.000 1,-3.000 0.000 2,1.000-4.000 2,6.000-5.000 2,7.000-7.000 2,6.000-5.000 2,10.000-3.000 5,17.000 4.000 8,15.000 3.000 9,16.000 3.000 9,2.000-2.000 3,-8.000-6.000 0,-10.000-6.000 0,-9.000-6.000 0,-7.000 1.000 1,-3.000 9.000 2,-3.000 10.000 1,-2.000 10.000 3,-11.000 4.000 0,-15.000 0.000 0,-15.000 0.000-2,-16.000 0.000 0,-8.000 1.000-1,0.000 4.000-2,0.000 3.000-1,0.000 3.000-2,3.000-4.000-5,6.000-8.000-8,7.000-10.000-8,6.000-9.000-9,3.000-10.000-12,0.000-9.000-17,0.000-10.000-15,0.000-8.000-17</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1"/>
    </inkml:context>
    <inkml:brush xml:id="br0">
      <inkml:brushProperty name="width" value="0.0414352677762508" units="cm"/>
      <inkml:brushProperty name="height" value="0.0414352677762508" units="cm"/>
      <inkml:brushProperty name="color" value="#fed406"/>
      <inkml:brushProperty name="ignorePressure" value="0"/>
    </inkml:brush>
  </inkml:definitions>
  <inkml:trace contextRef="#ctx0" brushRef="#br0">85550.000 7400.000 530,'-69.000'4.000'83,"13.000"10.000"-13,12.000 10.000-13,13.000 9.000-14,6.000 6.000-8,0.000 3.000-7,0.000 3.000-5,0.000 4.000-6,0.000-1.000-3,0.000-3.000-1,0.000-3.000 0,0.000-2.000-1,3.000-1.000-1,6.000 3.000-2,7.000 3.000-2,6.000 4.000-2,3.000-1.000 0,0.000-3.000 1,0.000-3.000 2,0.000-2.000 0,6.000-6.000-6,13.000-6.000-13,12.000-6.000-16,13.000-6.000-13,4.000-9.000-4,-3.000-8.000 5,-3.000-10.000 7,-2.000-9.000 5,-3.000-10.000 5,1.000-9.000 2,-1.000-10.000 2,1.000-8.000 2,-4.000-8.000 4,-6.000-2.000 3,-6.000-3.000 5,-6.000-3.000 5,-4.000 2.000 2,1.000 10.000 4,-1.000 10.000 3,1.000 9.000 2,-3.000 2.000 3,-2.000-2.000-1,-3.000-3.000 2,-3.000-3.000 0,-1.000-1.000 0,4.000 4.000 0,3.000 3.000-1,3.000 3.000 1,6.000 6.000-3,9.000 9.000-4,10.000 10.000-4,10.000 10.000-4,0.000 8.000-1,-5.000 10.000 2,-7.000 10.000 2,-5.000 9.000 2,-4.000 7.000 2,0.000 7.000 1,0.000 6.000 2,0.000 7.000 2,-4.000 4.000 0,-5.000 3.000 0,-7.000 3.000-1,-5.000 4.000 0,-8.000 7.000-3,-5.000 13.000-3,-7.000 12.000-2,-5.000 13.000-5,-4.000-5.000-1,0.000-22.000-4,0.000-22.000-1,0.000-21.000-3,0.000-12.000-4,0.000 1.000-3,0.000-1.000-4,0.000 1.000-5,3.000-10.000-2,6.000-19.000-1,7.000-18.000-1,6.000-19.000 0,7.000-16.000 1,10.000-12.000 2,10.000-13.000 2,9.000-12.000 4,9.000-5.000 3,9.000 3.000 7,10.000 3.000 6,10.000 4.000 7,0.000 5.000 4,-5.000 10.000 2,-7.000 10.000 2,-5.000 9.000 3,-8.000 7.000 1,-5.000 7.000 2,-7.000 6.000 1,-5.000 7.000 1,-3.000 4.000-3,4.000 3.000-6,3.000 3.000-7,3.000 4.000-6,1.000 1.000-9,1.000 0.000-11,-1.000 0.000-11,1.000 0.000-11,-4.000-2.000-2,-6.000-3.000 7,-6.000-3.000 5,-6.000-2.000 6</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1"/>
    </inkml:context>
    <inkml:brush xml:id="br0">
      <inkml:brushProperty name="width" value="0.0452336482703686" units="cm"/>
      <inkml:brushProperty name="height" value="0.0452336482703686" units="cm"/>
      <inkml:brushProperty name="color" value="#fed406"/>
      <inkml:brushProperty name="ignorePressure" value="0"/>
    </inkml:brush>
  </inkml:definitions>
  <inkml:trace contextRef="#ctx0" brushRef="#br0">87200.000 6500.000 486,'0.000'-91.000'27,"0.000"19.000"-3,0.000 19.000-3,0.000 19.000-3,-2.000 16.000 3,-3.000 17.000 12,-3.000 15.000 10,-2.000 16.000 11,-3.000 15.000 2,1.000 16.000-7,-1.000 15.000-8,1.000 17.000-8,-3.000 13.000-5,-2.000 13.000-5,-3.000 12.000-5,-3.000 13.000-4,-4.000 9.000-6,-3.000 6.000-6,-3.000 7.000-5,-2.000 6.000-5,-3.000 9.000-8,1.000 13.000-9,-1.000 12.000-9,1.000 13.000-8,1.000 4.000-5,3.000-3.000 1,3.000-3.000 2,4.000-2.000 0,2.000-23.000 4,4.000-41.000 8,3.000-40.000 7,3.000-40.000 7,1.000-21.000 1,1.000 0.000-5,-1.000 0.000-6,1.000 0.000-5</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1"/>
    </inkml:context>
    <inkml:brush xml:id="br0">
      <inkml:brushProperty name="width" value="0.0385043360292912" units="cm"/>
      <inkml:brushProperty name="height" value="0.0385043360292912" units="cm"/>
      <inkml:brushProperty name="color" value="#fed406"/>
      <inkml:brushProperty name="ignorePressure" value="0"/>
    </inkml:brush>
  </inkml:definitions>
  <inkml:trace contextRef="#ctx0" brushRef="#br0">90000.000 5600.000 571,'25.000'31.000'15,"0.000"13.000"5,0.000 12.000 7,0.000 13.000 4,-4.000 12.000 2,-5.000 13.000-3,-7.000 12.000-3,-5.000 13.000-3,-4.000 7.000-2,0.000 4.000 1,0.000 3.000-1,0.000 3.000-1,-2.000 6.000 0,-3.000 9.000-1,-3.000 10.000-1,-2.000 10.000-2,-6.000 8.000-2,-6.000 10.000-2,-6.000 10.000-2,-6.000 9.000-2,-6.000 6.000-4,-2.000 3.000-2,-3.000 3.000-3,-3.000 4.000-2,-2.000-6.000-6,0.000-11.000-8,0.000-14.000-7,0.000-11.000-7,0.000-14.000-3,0.000-11.000 1,0.000-14.000 3,0.000-11.000 1,3.000-15.000-2,6.000-16.000-3,7.000-15.000-5,6.000-15.000-3,4.000-15.000-1,4.000-12.000 5,3.000-13.000 4,3.000-12.000 3,-1.000-12.000 6,-2.000-8.000 5,-3.000-10.000 5,-3.000-9.000 6,-1.000-9.000 3,4.000-5.000 1,3.000-7.000 1,3.000-5.000 2</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2"/>
    </inkml:context>
    <inkml:brush xml:id="br0">
      <inkml:brushProperty name="width" value="0.0286857802420855" units="cm"/>
      <inkml:brushProperty name="height" value="0.0286857802420855" units="cm"/>
      <inkml:brushProperty name="color" value="#fed406"/>
      <inkml:brushProperty name="ignorePressure" value="0"/>
    </inkml:brush>
  </inkml:definitions>
  <inkml:trace contextRef="#ctx0" brushRef="#br0">89700.000 6050.000 766,'21.000'-77.000'2,"-5.000"-3.000"3,-7.000-3.000 3,-5.000-2.000 3,-8.000 20.000 6,-5.000 48.000 10,-7.000 47.000 9,-5.000 47.000 10,-9.000 24.000-3,-9.000 4.000-16,-10.000 3.000-15,-8.000 3.000-16,-6.000-2.000-12,1.000-6.000-5,-1.000-6.000-8,1.000-6.000-7,2.000-10.000-4,7.000-12.000-2,6.000-13.000-2,7.000-12.000-2,5.000-9.000 3,7.000-2.000 10,6.000-3.000 10,7.000-3.000 9</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02"/>
    </inkml:context>
    <inkml:brush xml:id="br0">
      <inkml:brushProperty name="width" value="0.0352882295846939" units="cm"/>
      <inkml:brushProperty name="height" value="0.0352882295846939" units="cm"/>
      <inkml:brushProperty name="color" value="#fed406"/>
      <inkml:brushProperty name="ignorePressure" value="0"/>
    </inkml:brush>
  </inkml:definitions>
  <inkml:trace contextRef="#ctx0" brushRef="#br0">90200.000 5750.000 623,'71.000'4.000'4,"-5.000"10.000"7,-7.000 10.000 8,-5.000 9.000 7,-3.000 7.000 5,4.000 7.000 1,3.000 6.000 2,3.000 7.000 1,-1.000 0.000-1,-2.000-2.000-3,-3.000-3.000-4,-3.000-3.000-3,-4.000-2.000-3,-3.000 0.000-3,-3.000 0.000-4,-2.000 0.000-3,-5.000-2.000-6,-2.000-3.000-10,-3.000-3.000-9,-3.000-2.000-9,-4.000-5.000-10,-3.000-2.000-10,-3.000-3.000-11,-2.000-3.000-10,-6.000-1.000 0,-6.000 4.000 9,-6.000 3.000 10,-6.000 3.000 9</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40"/>
    </inkml:context>
    <inkml:brush xml:id="br0">
      <inkml:brushProperty name="width" value="0.0477143116295338" units="cm"/>
      <inkml:brushProperty name="height" value="0.0477143116295338" units="cm"/>
      <inkml:brushProperty name="color" value="#fed406"/>
      <inkml:brushProperty name="ignorePressure" value="0"/>
    </inkml:brush>
  </inkml:definitions>
  <inkml:trace contextRef="#ctx0" brushRef="#br0">42342.000 51290.000 461,'-184.000'0.000'0,"46.000"0.000"0,44.000 0.000 0,46.000 0.000 0,21.000 0.000 0,-4.000 0.000 0,-3.000 0.000 0,-3.000 0.000 0,0.000 0.000 4,3.000 0.000 9,4.000 0.000 10,2.000 0.000 8,2.000 0.000 4,1.000 0.000-1,-1.000 0.000-2,0.000 0.000 0,9.000 0.000 0,15.000 0.000 3,16.000 0.000 3,17.000 0.000 2,11.000 1.000 0,6.000 4.000-7,7.000 3.000-6,6.000 3.000-6,7.000 1.000-4,6.000-4.000-3,6.000-3.000-2,7.000-4.000-3,9.000 1.000-3,8.000 3.000-1,11.000 3.000-1,9.000 3.000-3,4.000 0.000-1,-4.000-3.000-1,-4.000-3.000-1,-2.000-3.000-1,-4.000-4.000-1,-2.000-3.000 0,-4.000-3.000 0,-4.000-3.000 1,-4.000 0.000-1,-6.000 3.000 1,-7.000 3.000 1,-6.000 3.000 0,-4.000 2.000 1,0.000 0.000 0,1.000 0.000 0,-1.000 0.000 1,-1.000 0.000-1,-4.000 0.000 1,-2.000 0.000-1,-4.000 0.000 0,0.000 0.000 0,3.000 0.000 1,4.000 0.000 0,3.000 0.000 0,2.000 0.000 1,5.000 0.000 1,2.000 0.000 0,4.000 0.000 1,-2.000 0.000 1,-6.000 0.000-2,-7.000 0.000 0,-7.000 0.000 0,-4.000 2.000-1,-3.000 3.000-1,-4.000 3.000 0,-3.000 3.000-1,-1.000 0.000 0,-1.000-3.000-2,1.000-3.000-1,0.000-3.000-1,-1.000-1.000-1,1.000 4.000 0,-1.000 3.000 0,1.000 4.000 0,2.000-1.000 0,2.000-3.000-1,3.000-3.000 0,4.000-4.000-1,-11.000-1.000-4,-27.000 0.000-9,-25.000 0.000-8,-25.000 0.000-8,-12.000-1.000-4,3.000-4.000 2,3.000-3.000 1,4.000-3.000 2,-2.000-7.000 0,-7.000-9.000-2,-6.000-11.000-2,-6.000-8.000-1,2.000-1.000 3,8.000 10.000 6,11.000 9.000 7,9.000 11.000 7</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42"/>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43993.000 50619.000 999,'-182.000'115.000'-12,"48.000"-30.000"-10,49.000-29.000-9,48.000-28.000-10</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46"/>
    </inkml:context>
    <inkml:brush xml:id="br0">
      <inkml:brushProperty name="width" value="0.0528379306197166" units="cm"/>
      <inkml:brushProperty name="height" value="0.0528379306197166" units="cm"/>
      <inkml:brushProperty name="color" value="#f2395b"/>
      <inkml:brushProperty name="ignorePressure" value="0"/>
    </inkml:brush>
  </inkml:definitions>
  <inkml:trace contextRef="#ctx0" brushRef="#br0">41569.000 51032.000 416,'-178.000'-23.000'8,"59.000"7.000"24,57.000 6.000 26,59.000 7.000 24,37.000 5.000 4,16.000 3.000-17,16.000 3.000-17,17.000 3.000-16,12.000 2.000-11,9.000 0.000-5,11.000 0.000-4,9.000 0.000-6,18.000-4.000-2,26.000-6.000 0,25.000-6.000 0,26.000-6.000 0,7.000-6.000-1,-13.000-3.000-1,-14.000-3.000-1,-12.000-3.000-2,-5.000 0.000-1,4.000 3.000 1,3.000 3.000 0,2.000 4.000 1,-1.000 6.000 0,-6.000 9.000 0,-6.000 11.000 1,-7.000 9.000-1,-6.000 4.000 1,-1.000 1.000-3,-5.000 0.000-2,-3.000 0.000-1,-3.000 0.000-1,-3.000-1.000 0,-3.000 1.000-1,-4.000 0.000 0,2.000-2.000 0,7.000-3.000 0,6.000-3.000 0,6.000-4.000 0,-1.000-2.000 1,-10.000-4.000-1,-9.000-3.000 0,-10.000-4.000 0,-12.000-1.000 0,-12.000 0.000-1,-13.000 0.000-1,-14.000 0.000 0,-29.000-3.000-4,-50.000-7.000-7,-47.000-6.000-6,-49.000-6.000-7,-29.000-3.000-2,-10.000 4.000 3,-9.000 4.000 3,-10.000 2.000 4,-8.000 2.000 2,-6.000 0.000 5,-7.000 0.000 3,-6.000 1.000 3,-5.000 0.000 3,-4.000 4.000 1,-2.000 3.000 0,-4.000 4.000 2,-1.000-1.000 1,-1.000-3.000 0,1.000-3.000 2,-1.000-3.000 0,2.000 0.000 1,4.000 3.000 0,2.000 3.000 0,4.000 3.000 1,6.000 1.000 0,10.000-4.000 1,10.000-3.000 0,10.000-4.000 1,7.000 0.000 0,6.000-1.000-1,8.000 0.000 1,6.000 0.000-1,6.000 2.000-1,6.000 2.000 1,7.000 5.000-1,7.000 2.000 0,27.000 4.000-1,48.000 3.000-1,49.000 3.000-1,48.000 3.000-1,26.000 2.000 0,2.000 0.000-1,5.000 0.000-1,2.000-1.000 0,18.000-2.000 0,33.000-7.000 0,31.000-6.000-1,33.000-7.000 0,-2.000-2.000 1,-34.000-1.000 0,-37.000 0.000 1,-36.000 0.000 0,-5.000-2.000-4,22.000-2.000-9,23.000-4.000-8,22.000-4.000-10,-3.000 1.000-2,-29.000 3.000 3,-30.000 4.000 5,-28.000 2.000 4,-19.000 2.000 3,-10.000 0.000 3,-10.000 0.000 4,-9.000 1.000 3,-7.000-1.000-1,-4.000 0.000-5,-2.000 0.000-4,-3.000 0.000-6</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4"/>
    </inkml:context>
    <inkml:brush xml:id="br0">
      <inkml:brushProperty name="width" value="0.0322688855230808" units="cm"/>
      <inkml:brushProperty name="height" value="0.0322688855230808" units="cm"/>
      <inkml:brushProperty name="color" value="#f2395b"/>
      <inkml:brushProperty name="ignorePressure" value="0"/>
    </inkml:brush>
  </inkml:definitions>
  <inkml:trace contextRef="#ctx0" brushRef="#br0">39500.000 42950.000 681,'-40.000'-68.000'8,"23.000"17.000"17,22.000 15.000 16,22.000 16.000 16,15.000 10.000 3,9.000 7.000-13,10.000 6.000-10,10.000 7.000-13,2.000 4.000-9,-3.000 3.000-10,-3.000 3.000-10,-2.000 4.000-8,-5.000 1.000-10,-2.000 0.000-8,-3.000 0.000-10,-3.000 0.000-9,-6.000-2.000-3,-5.000-3.000 3,-7.000-3.000 3,-5.000-2.000 3</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53"/>
    </inkml:context>
    <inkml:brush xml:id="br0">
      <inkml:brushProperty name="width" value="0.0559289753437042" units="cm"/>
      <inkml:brushProperty name="height" value="0.0559289753437042" units="cm"/>
      <inkml:brushProperty name="color" value="#f2395b"/>
      <inkml:brushProperty name="ignorePressure" value="0"/>
    </inkml:brush>
  </inkml:definitions>
  <inkml:trace contextRef="#ctx0" brushRef="#br0">42291.000 17917.000 393,'-52.000'0.000'0,"0.000"0.000"0,1.000 0.000-1,-1.000 0.000 1,2.000 0.000 2,4.000 0.000 5,2.000 0.000 5,4.000 0.000 6,3.000 0.000 3,3.000 0.000-1,3.000 0.000 0,4.000 0.000 0,8.000 2.000 6,12.000 2.000 11,14.000 4.000 13,12.000 4.000 10,13.000 1.000 1,13.000 0.000-12,13.000-1.000-11,13.000 1.000-12,6.000-1.000-7,1.000-4.000-3,-1.000-3.000-3,1.000-4.000-2,-1.000-1.000-3,1.000 0.000 0,-1.000 0.000-2,0.000 0.000-2,1.000 0.000 0,-1.000 0.000 0,0.000 0.000-2,1.000 0.000 1,-1.000 0.000-1,0.000 0.000-1,1.000 0.000 0,-1.000 0.000-1,0.000 0.000 0,1.000 0.000 1,-1.000 0.000 0,1.000 0.000 0,2.000 0.000 0,7.000 0.000-1,7.000 0.000-1,6.000 0.000 0,1.000-1.000 0,-3.000-4.000 0,-2.000-3.000 1,-5.000-4.000 1,0.000 1.000-1,-1.000 3.000 1,0.000 3.000-1,1.000 4.000 1,-3.000 1.000 0,-2.000 0.000-1,-4.000 0.000 1,-3.000 0.000 0,0.000 0.000 0,3.000 0.000 0,4.000 0.000 1,2.000 0.000 1,-1.000 0.000-1,-6.000 0.000 0,-7.000 0.000-3,-7.000 0.000 0,-2.000 1.000-2,0.000 4.000-2,-1.000 3.000-2,1.000 3.000-1,-17.000-1.000-3,-32.000-7.000-3,-32.000-6.000-2,-32.000-7.000-3,-25.000-1.000-1,-16.000 3.000 0,-15.000 3.000 0,-17.000 4.000 1,-17.000-1.000 0,-14.000-3.000 1,-18.000-3.000 1,-15.000-3.000 0,-9.000 1.000 2,1.000 7.000 1,0.000 6.000 1,-1.000 7.000 1,4.000 4.000 2,6.000 4.000 2,7.000 3.000 1,6.000 3.000 2,8.000-1.000 2,10.000-7.000 3,10.000-7.000 3,9.000-5.000 2,7.000-4.000 2,2.000 0.000 2,5.000 0.000 1,2.000 0.000 2,10.000-4.000 1,16.000-5.000 0,16.000-7.000-1,17.000-7.000 1,22.000-1.000 1,29.000 3.000 4,29.000 3.000 3,28.000 4.000 3,27.000 2.000 1,22.000 4.000-5,23.000 4.000-2,23.000 2.000-5,8.000 2.000-1,-8.000 0.000-2,-5.000 0.000 0,-7.000 0.000-1,-1.000 2.000-1,2.000 2.000 0,5.000 4.000-1,2.000 4.000 1,3.000 1.000-2,4.000 0.000-1,3.000-1.000 0,3.000 1.000-2,-2.000-1.000-1,-6.000-4.000-1,-6.000-3.000-2,-6.000-4.000 0,-6.000 1.000-2,-3.000 3.000 0,-4.000 3.000-1,-2.000 3.000 0,2.000 0.000-1,5.000-3.000 1,7.000-3.000 1,7.000-3.000 0,2.000-4.000 1,-5.000-3.000 0,-2.000-3.000 0,-3.000-3.000 0,-1.000-4.000 1,4.000-2.000-1,3.000-4.000 1,3.000-3.000 0,-6.000-1.000-1,-16.000 4.000 1,-17.000 4.000 0,-15.000 2.000 0,-30.000 4.000-3,-41.000 3.000-5,-43.000 3.000-5,-41.000 3.000-5,-34.000 6.000-3,-26.000 5.000-1,-26.000 7.000-1,-25.000 7.000-1,-12.000 0.000 0,3.000-7.000 1,4.000-7.000 0,3.000-5.000 2,3.000-4.000 1,3.000 0.000 2,4.000 0.000 1,2.000 0.000 3,1.000 0.000 1,-3.000 0.000 2,-4.000 0.000 2,-3.000 0.000 2,3.000 0.000 0,10.000 0.000 1,10.000 0.000 1,9.000 0.000 0,10.000 0.000 1,10.000 0.000 3,9.000 0.000 3,10.000 0.000 2,11.000-2.000 1,14.000-3.000-1,12.000-3.000 0,13.000-3.000 0,24.000 1.000 5,36.000 7.000 12,34.000 6.000 12,37.000 7.000 13,24.000 1.000 2,12.000-3.000-8,14.000-3.000-7,13.000-3.000-8,9.000-1.000-4,6.000 4.000-3,7.000 3.000-2,6.000 3.000-2,2.000 1.000-2,-3.000-4.000-2,-3.000-3.000 0,-4.000-4.000-3,-3.000-1.000 0,-3.000 0.000-2,-3.000 0.000-1,-4.000 0.000-2,-8.000 0.000-2,-12.000 0.000-1,-13.000 0.000-2,-13.000 0.000-2,-9.000 0.000 0,-2.000 0.000 1,-4.000 0.000 1,-3.000 0.000 1,-5.000-1.000 0,-6.000-4.000-2,-7.000-3.000-2,-6.000-4.000-1,-12.000 6.000-15,-15.000 12.000-25,-17.000 14.000-27,-16.000 12.000-27</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59"/>
    </inkml:context>
    <inkml:brush xml:id="br0">
      <inkml:brushProperty name="width" value="0.0365826189517975" units="cm"/>
      <inkml:brushProperty name="height" value="0.0365826189517975" units="cm"/>
      <inkml:brushProperty name="color" value="#f2395b"/>
      <inkml:brushProperty name="ignorePressure" value="0"/>
    </inkml:brush>
  </inkml:definitions>
  <inkml:trace contextRef="#ctx0" brushRef="#br0">48480.000 22353.000 601,'-22.000'-13.000'55,"6.000"26.000"-8,6.000 26.000-8,7.000 25.000-9,1.000 15.000-5,-3.000 3.000-1,-3.000 4.000-2,-3.000 2.000-2,0.000 3.000-2,3.000-1.000-2,3.000 0.000-2,3.000 0.000-2,2.000-6.000 0,0.000-13.000 0,0.000-13.000 1,0.000-13.000 1,6.000-9.000-1,14.000-7.000-5,12.000-7.000-4,13.000-6.000-4,8.000-4.000-2,4.000-4.000-2,3.000-3.000-1,2.000-4.000-1,8.000-7.000-1,9.000-14.000 1,10.000-12.000 0,9.000-13.000 0,0.000-3.000 1,-9.000 6.000-1,-10.000 6.000-1,-10.000 7.000 0,-19.000 10.000-4,-29.000 13.000-4,-29.000 12.000-6,-29.000 13.000-5,-21.000 12.000-1,-13.000 9.000 4,-13.000 10.000 3,-12.000 10.000 5,-8.000 4.000 4,1.000 1.000 2,0.000-1.000 3,0.000 1.000 2,6.000-4.000 3,13.000-6.000 2,13.000-7.000 1,13.000-6.000 1,9.000-5.000 2,1.000-3.000 2,5.000-3.000 2,3.000-4.000 2,6.000-1.000 1,10.000 0.000 0,9.000-1.000 2,10.000 1.000 1,11.000-2.000-1,8.000-3.000-1,10.000-3.000-3,10.000-3.000-1,6.000-4.000-1,4.000-3.000 0,2.000-3.000-2,4.000-4.000 0,7.000-4.000 0,9.000-7.000-2,9.000-6.000 0,11.000-6.000-1,2.000-6.000-3,-2.000-2.000-2,-4.000-4.000-4,-3.000-3.000-4,-2.000-2.000-4,1.000 0.000-5,-1.000 1.000-6,1.000-1.000-5,-4.000 0.000-3,-6.000 1.000-1,-7.000-1.000-3,-6.000 0.000-1,-7.000 1.000 1,-6.000-1.000 3,-7.000 0.000 2,-6.000 1.000 3,-8.000-1.000 4,-10.000 0.000 5,-9.000 1.000 6,-10.000-1.000 4,-10.000-1.000 4,-9.000-4.000 1,-10.000-3.000 1,-10.000-3.000 2,-1.000 0.000 1,6.000 4.000 0,6.000 2.000 0,7.000 4.000 1,4.000 3.000 1,-1.000 3.000 3,0.000 3.000 3,0.000 4.000 3,2.000 3.000 1,3.000 3.000 1,3.000 3.000 0,4.000 4.000 1,3.000 7.000 7,3.000 14.000 13,3.000 12.000 14,3.000 13.000 12,-1.000 13.000 3,-7.000 13.000-12,-6.000 13.000-10,-6.000 13.000-11,-6.000 9.000-8,-2.000 7.000-6,-4.000 7.000-6,-3.000 6.000-6,-2.000-1.000-6,0.000-5.000-5,0.000-7.000-4,1.000-7.000-6,2.000-7.000-2,7.000-11.000-2,7.000-8.000 0,6.000-11.000-2,12.000-11.000-3,20.000-13.000-4,20.000-12.000-5,19.000-14.000-4,8.000-9.000 1,-4.000-7.000 8,-2.000-6.000 8,-4.000-6.000 7,-2.000-1.000 4,1.000 7.000 0,0.000 6.000-1,-1.000 7.000 1,-2.000 3.000 6,-7.000 0.000 12,-7.000 0.000 13,-6.000 0.000 12,-6.000 3.000 3,-7.000 7.000-7,-7.000 6.000-7,-5.000 7.000-7,-8.000 1.000-8,-5.000-3.000-8,-7.000-4.000-8,-7.000-2.000-7,-3.000-4.000-4,0.000-3.000 3,1.000-3.000 3,-1.000-3.000 2,0.000-4.000 1,0.000-3.000 0,1.000-3.000 1,-1.000-3.000 1</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59"/>
    </inkml:context>
    <inkml:brush xml:id="br0">
      <inkml:brushProperty name="width" value="0.0399733334779739" units="cm"/>
      <inkml:brushProperty name="height" value="0.0399733334779739" units="cm"/>
      <inkml:brushProperty name="color" value="#f2395b"/>
      <inkml:brushProperty name="ignorePressure" value="0"/>
    </inkml:brush>
  </inkml:definitions>
  <inkml:trace contextRef="#ctx0" brushRef="#br0">48119.000 23281.000 550,'-25.000'-22.000'0,"-1.000"6.000"0,0.000 6.000 0,0.000 7.000 0,-1.000 3.000 4,-4.000 0.000 8,-3.000 0.000 8,-3.000 0.000 8,2.000 6.000 4,6.000 14.000 1,6.000 12.000 0,7.000 13.000 0,5.000 10.000-2,2.000 6.000-3,5.000 7.000-4,2.000 6.000-5,2.000 6.000-1,0.000 7.000-2,0.000 7.000 0,0.000 6.000-2,3.000 3.000 0,7.000 0.000 0,6.000 0.000 0,7.000 1.000 0,6.000-3.000-1,7.000-3.000-4,5.000-2.000-2,8.000-5.000-3,6.000-4.000-5,6.000-6.000-6,6.000-7.000-4,8.000-6.000-7,7.000-10.000-1,9.000-13.000 4,11.000-13.000 2,9.000-12.000 4,8.000-14.000-5,7.000-12.000-11,6.000-14.000-12,7.000-12.000-12,5.000-15.000-3,2.000-16.000 4,4.000-16.000 5,3.000-16.000 4,-3.000-5.000 5,-10.000 7.000 3,-9.000 6.000 3,-10.000 6.000 4,-15.000 9.000 4,-19.000 9.000 5,-19.000 10.000 3,-20.000 9.000 6</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3:59"/>
    </inkml:context>
    <inkml:brush xml:id="br0">
      <inkml:brushProperty name="width" value="0.0465443469583988" units="cm"/>
      <inkml:brushProperty name="height" value="0.0465443469583988" units="cm"/>
      <inkml:brushProperty name="color" value="#f2395b"/>
      <inkml:brushProperty name="ignorePressure" value="0"/>
    </inkml:brush>
  </inkml:definitions>
  <inkml:trace contextRef="#ctx0" brushRef="#br0">50698.000 23230.000 472,'-104.000'-47.000'39,"47.000"10.000"-2,49.000 10.000 1,48.000 9.000-1,27.000 7.000-4,2.000 2.000-9,3.000 5.000-7,4.000 2.000-7,0.000-1.000-7,-4.000-7.000-2,-2.000-6.000-3,-4.000-7.000-4,-5.000-1.000 0,-6.000 3.000-1,-7.000 4.000 1,-6.000 2.000 0,-5.000 2.000-3,-3.000 0.000-4,-3.000 0.000-4,-4.000 1.000-6,-4.000-3.000-1,-7.000-3.000 1,-6.000-3.000 1,-7.000-3.000 1,-5.000-5.000 3,-3.000-6.000 2,-3.000-7.000 3,-3.000-7.000 4,-4.000-2.000 2,-2.000-1.000 4,-4.000 1.000 2,-3.000-1.000 4,-2.000 4.000 3,0.000 6.000 1,0.000 6.000 2,0.000 7.000 3,1.000 5.000 3,-1.000 3.000 5,0.000 3.000 6,0.000 4.000 6,1.000 4.000 2,-2.000 7.000 1,2.000 6.000 1,-1.000 7.000 1,4.000 6.000-3,5.000 7.000-4,8.000 6.000-5,5.000 6.000-5,3.000 10.000-2,-4.000 13.000-1,-3.000 13.000-1,-4.000 13.000-1,1.000 8.000-1,3.000 3.000-2,4.000 3.000-1,2.000 4.000-1,2.000 3.000-2,0.000 3.000 2,0.000 3.000 0,0.000 3.000 1,1.000 1.000-3,4.000-4.000-10,3.000-3.000-8,3.000-3.000-9,2.000 0.000-4,0.000 3.000 0,0.000 3.000-1,0.000 3.000 0,-2.000-1.000-1,-3.000-7.000-1,-3.000-6.000-1,-3.000-6.000-2,-2.000-7.000 1,0.000-7.000 3,0.000-5.000 2,0.000-8.000 3,-1.000-7.000 2,-4.000-10.000-1,-4.000-10.000-1,-2.000-9.000 1,-5.000-9.000 0,-7.000-5.000 2,-6.000-8.000 2,-6.000-6.000 2,-5.000-3.000 2,-4.000 0.000 3,-3.000 0.000 3,-3.000 0.000 2,0.000-4.000 4,4.000-11.000 4,2.000-9.000 5,4.000-10.000 4,5.000-6.000 2,6.000-4.000 1,6.000-3.000 0,7.000-2.000 0,5.000-6.000 1,2.000-7.000 2,5.000-5.000 1,2.000-7.000 2,8.000-7.000-2,14.000-6.000-5,12.000-7.000-5,13.000-5.000-6,10.000-5.000-5,6.000 1.000-4,7.000 0.000-4,6.000 0.000-4,5.000-2.000-5,3.000-3.000-4,4.000-3.000-5,2.000-4.000-4,-2.000 3.000-2,-10.000 5.000 0,-10.000 7.000 1,-10.000 7.000 1,-9.000 11.000 2,-10.000 16.000 3,-10.000 16.000 5,-9.000 16.000 2</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0"/>
    </inkml:context>
    <inkml:brush xml:id="br0">
      <inkml:brushProperty name="width" value="0.0387534536421299" units="cm"/>
      <inkml:brushProperty name="height" value="0.0387534536421299" units="cm"/>
      <inkml:brushProperty name="color" value="#f2395b"/>
      <inkml:brushProperty name="ignorePressure" value="0"/>
    </inkml:brush>
  </inkml:definitions>
  <inkml:trace contextRef="#ctx0" brushRef="#br0">52142.000 21889.000 567,'73.000'-47.000'-35,"-10.000"10.000"22,-9.000 9.000 23,-11.000 11.000 23,-4.000 5.000 9,-1.000 4.000-6,1.000 4.000-4,0.000 2.000-6,-1.000 5.000-3,1.000 7.000 1,0.000 6.000-1,-1.000 7.000 1,-1.000 7.000-1,-3.000 10.000 0,-4.000 10.000-1,-2.000 10.000-1,-4.000 5.000-1,-3.000-1.000-2,-3.000 0.000-2,-3.000 1.000-2,-6.000 1.000-3,-6.000 3.000-7,-6.000 4.000-4,-6.000 3.000-7,-11.000 4.000-5,-12.000 7.000-5,-13.000 7.000-5,-13.000 6.000-6,-10.000 0.000-4,-6.000-7.000-1,-6.000-6.000-2,-8.000-6.000-2,1.000-10.000 0,6.000-13.000 1,8.000-13.000 3,5.000-13.000 0,7.000-11.000 4,6.000-10.000 3,7.000-9.000 4,5.000-10.000 4,8.000-10.000 4,6.000-9.000 2,6.000-10.000 4,7.000-10.000 2,10.000-5.000 2,12.000 1.000-1,14.000-1.000 0,12.000 1.000-1,11.000 1.000 6,11.000 3.000 10,8.000 3.000 12,11.000 4.000 10,3.000 3.000 6,-4.000 3.000-2,-3.000 4.000-1,-2.000 2.000-2,-3.000 6.000-1,1.000 5.000-1,-1.000 8.000-2,1.000 6.000-1,-4.000 4.000-1,-6.000 4.000-1,-7.000 3.000 0,-6.000 3.000-2,-12.000 5.000-3,-15.000 7.000-7,-17.000 6.000-7,-15.000 7.000-7,-16.000 5.000-6,-12.000 8.000-8,-13.000 6.000-5,-13.000 6.000-7,-4.000 0.000-2,2.000-6.000 4,4.000-7.000 4,3.000-6.000 3,6.000-6.000 3,10.000-7.000 4,10.000-7.000 3,9.000-6.000 2,18.000-9.000 7,26.000-14.000 8,25.000-12.000 8,27.000-13.000 8,13.000-5.000 4,-1.000 3.000-4,0.000 3.000-4,1.000 4.000-2,-4.000 3.000-4,-6.000 3.000-2,-7.000 3.000-1,-6.000 3.000-4,-13.000 9.000-6,-20.000 12.000-14,-19.000 14.000-12,-19.000 12.000-14,-20.000 12.000-3,-18.000 9.000 5,-20.000 10.000 6,-20.000 9.000 6,-5.000 1.000 5,5.000-10.000 4,7.000-10.000 6,6.000-10.000 4,7.000-4.000 4,7.000 0.000 5,5.000-1.000 3,7.000 1.000 4,5.000-4.000 4,3.000-6.000 0,4.000-6.000 3,3.000-7.000 1,13.000-5.000 3,22.000-3.000 5,22.000-3.000 4,24.000-3.000 5,15.000-5.000-2,10.000-7.000-9,10.000-6.000-9,9.000-7.000-9,5.000-2.000-5,1.000-1.000-6,-1.000 0.000-4,1.000 0.000-5,-3.000 0.000-4,-2.000 1.000-7,-4.000-1.000-7,-3.000 0.000-5,-7.000 2.000-6,-9.000 3.000-2,-10.000 3.000-3,-9.000 4.000-3</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0"/>
    </inkml:context>
    <inkml:brush xml:id="br0">
      <inkml:brushProperty name="width" value="0.0419443547725677" units="cm"/>
      <inkml:brushProperty name="height" value="0.0419443547725677" units="cm"/>
      <inkml:brushProperty name="color" value="#f2395b"/>
      <inkml:brushProperty name="ignorePressure" value="0"/>
    </inkml:brush>
  </inkml:definitions>
  <inkml:trace contextRef="#ctx0" brushRef="#br0">52658.000 22611.000 524,'-24.000'-24.000'0,"3.000"3.000"0,4.000 3.000 0,2.000 3.000 0,2.000 1.000 4,0.000-4.000 7,0.000-3.000 7,1.000-3.000 8,-1.000 5.000 7,0.000 12.000 6,0.000 14.000 6,0.000 12.000 6,4.000 15.000 0,5.000 16.000-7,7.000 16.000-8,7.000 16.000-7,3.000 15.000-5,0.000 13.000-3,0.000 12.000-4,0.000 13.000-3,-1.000 15.000-5,1.000 16.000-6,0.000 16.000-6,0.000 17.000-6,0.000 22.000-6,0.000 28.000-3,0.000 30.000-3,0.000 29.000-4,-2.000-5.000-5,-3.000-38.000-6,-3.000-40.000-7,-4.000-38.000-6,-1.000-32.000-3,0.000-26.000 1,0.000-26.000 1,0.000-26.000-1</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1"/>
    </inkml:context>
    <inkml:brush xml:id="br0">
      <inkml:brushProperty name="width" value="0.0380168706178665" units="cm"/>
      <inkml:brushProperty name="height" value="0.0380168706178665" units="cm"/>
      <inkml:brushProperty name="color" value="#f2395b"/>
      <inkml:brushProperty name="ignorePressure" value="0"/>
    </inkml:brush>
  </inkml:definitions>
  <inkml:trace contextRef="#ctx0" brushRef="#br0">53845.000 22353.000 578,'-1.000'101.000'105,"2.000"-2.000"-23,-1.000-4.000-20,0.000-3.000-22,-1.000-5.000-13,2.000-7.000-4,-1.000-5.000-5,0.000-8.000-3,-2.000 4.000-3,-2.000 13.000 0,-5.000 13.000-1,-2.000 12.000 0,0.000 1.000-7,3.000-13.000-17,3.000-14.000-15,3.000-12.000-16,2.000-11.000-8,0.000-10.000-1,0.000-10.000-2,0.000-9.000-1</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1"/>
    </inkml:context>
    <inkml:brush xml:id="br0">
      <inkml:brushProperty name="width" value="0.0458666570484638" units="cm"/>
      <inkml:brushProperty name="height" value="0.0458666570484638" units="cm"/>
      <inkml:brushProperty name="color" value="#f2395b"/>
      <inkml:brushProperty name="ignorePressure" value="0"/>
    </inkml:brush>
  </inkml:definitions>
  <inkml:trace contextRef="#ctx0" brushRef="#br0">54257.000 21321.000 479,'-2.000'-46.000'3,"-2.000"8.000"4,-4.000 11.000 5,-3.000 9.000 4,2.000 23.000 10,11.000 35.000 13,9.000 36.000 14,10.000 35.000 12,4.000 23.000 2,-4.000 10.000-11,-4.000 9.000-12,-2.000 10.000-11,-2.000 11.000-8,-1.000 13.000-5,1.000 13.000-5,0.000 12.000-6,-1.000 17.000-2,-4.000 19.000 1,-4.000 20.000-1,-2.000 19.000 1,-2.000 13.000-8,0.000 6.000-13,0.000 7.000-14,0.000 6.000-15,-2.000-10.000-9,-2.000-25.000-6,-4.000-26.000-4,-4.000-26.000-5,1.000-34.000 3,3.000-41.000 11,3.000-43.000 11,3.000-41.000 11,1.000-23.000 6,-4.000-4.000 3,-3.000-2.000 1,-3.000-4.000 2</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2"/>
    </inkml:context>
    <inkml:brush xml:id="br0">
      <inkml:brushProperty name="width" value="0.041260614991188" units="cm"/>
      <inkml:brushProperty name="height" value="0.041260614991188" units="cm"/>
      <inkml:brushProperty name="color" value="#f2395b"/>
      <inkml:brushProperty name="ignorePressure" value="0"/>
    </inkml:brush>
  </inkml:definitions>
  <inkml:trace contextRef="#ctx0" brushRef="#br0">53535.000 23075.000 533,'57.000'-21.000'82,"9.000"10.000"-22,9.000 9.000-21,11.000 10.000-22,6.000 5.000-14,3.000 0.000-7,3.000 0.000-6,4.000 0.000-7,-1.000-2.000-3,-2.000-3.000 1,-4.000-3.000 1,-3.000-3.000 1,0.000-10.000 0,3.000-17.000-2,3.000-15.000 0,4.000-16.000-3,-1.000-10.000 1,-2.000-4.000-1,-4.000-2.000 1,-4.000-4.000 0,-8.000 2.000 2,-18.000 6.000 4,-15.000 7.000 4,-16.000 6.000 5,-11.000 7.000 3,-7.000 6.000 2,-6.000 6.000 2,-7.000 7.000 2,-6.000 12.000 12,-7.000 15.000 22,-6.000 16.000 21,-7.000 17.000 21,-4.000 13.000 3,-3.000 9.000-15,-4.000 10.000-17,-4.000 9.000-15,2.000 4.000-11,1.000-3.000-4,5.000-4.000-5,3.000-3.000-4,4.000-5.000-5,7.000-6.000-4,6.000-7.000-5,7.000-6.000-4,11.000-3.000-7,16.000 0.000-9,17.000-1.000-10,15.000 1.000-9,7.000-5.000-2,-4.000-10.000 3,-2.000-9.000 5,-4.000-11.000 3,-5.000-4.000 5,-6.000 0.000 6,-6.000 0.000 5,-7.000 0.000 6,-8.000 5.000 12,-10.000 10.000 16,-9.000 9.000 17,-10.000 10.000 17,-10.000 4.000 3,-10.000 1.000-10,-8.000 0.000-9,-11.000-1.000-11,-8.000 4.000-5,-7.000 7.000-3,-5.000 6.000-2,-7.000 6.000-2,1.000 0.000-1,10.000-6.000 0,10.000-7.000 2,10.000-6.000-1,6.000-3.000 1,3.000-1.000 0,3.000 1.000 0,4.000 0.000 0,2.000 0.000-3,5.000-1.000-4,2.000 1.000-5,3.000 0.000-6,14.000-4.000-7,22.000-6.000-9,22.000-6.000-11,23.000-7.000-10,18.000-11.000-5,13.000-17.000 2,13.000-15.000 1,12.000-17.000 2,8.000-7.000 2,4.000-1.000 6,3.000 1.000 5,4.000-1.000 6,-8.000 4.000 4,-15.000 6.000 2,-16.000 6.000 3,-17.000 7.000 4,-11.000 5.000-1,-6.000 3.000-3,-7.000 3.000-2,-6.000 4.000-3</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2"/>
    </inkml:context>
    <inkml:brush xml:id="br0">
      <inkml:brushProperty name="width" value="0.0359544679522514" units="cm"/>
      <inkml:brushProperty name="height" value="0.0359544679522514" units="cm"/>
      <inkml:brushProperty name="color" value="#f2395b"/>
      <inkml:brushProperty name="ignorePressure" value="0"/>
    </inkml:brush>
  </inkml:definitions>
  <inkml:trace contextRef="#ctx0" brushRef="#br0">56372.000 23230.000 611,'-15.000'-23.000'55,"24.000"7.000"-3,21.000 6.000-1,24.000 7.000-3,12.000 3.000-5,3.000 0.000-6,3.000 0.000-8,4.000 0.000-6,5.000 0.000-6,6.000 0.000-3,6.000 0.000-4,7.000 0.000-3,0.000 0.000-5,-6.000 0.000-5,-7.000 0.000-6,-7.000 0.000-6,-6.000-3.000-6,-6.000-7.000-6,-7.000-6.000-7,-6.000-6.000-7,-8.000-4.000 0,-10.000 0.000 6,-9.000 0.000 4,-11.000 0.000 6</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4"/>
    </inkml:context>
    <inkml:brush xml:id="br0">
      <inkml:brushProperty name="width" value="0.031833928078413" units="cm"/>
      <inkml:brushProperty name="height" value="0.031833928078413" units="cm"/>
      <inkml:brushProperty name="color" value="#f2395b"/>
      <inkml:brushProperty name="ignorePressure" value="0"/>
    </inkml:brush>
  </inkml:definitions>
  <inkml:trace contextRef="#ctx0" brushRef="#br0">40700.000 41700.000 691,'73.000'1.000'111,"-3.000"4.000"-27,-3.000 3.000-25,-2.000 3.000-28,-3.000 1.000-16,1.000 1.000-7,-1.000-1.000-8,1.000 1.000-7,-1.000-1.000-7,1.000 1.000-8,-1.000-1.000-8,1.000 1.000-7,-6.000 1.000-6,-8.000 3.000 0,-10.000 3.000-3,-9.000 4.000-2,-9.000 1.000 4,-5.000 0.000 7,-7.000 0.000 7,-5.000 0.000 9</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2"/>
    </inkml:context>
    <inkml:brush xml:id="br0">
      <inkml:brushProperty name="width" value="0.0459362529218197" units="cm"/>
      <inkml:brushProperty name="height" value="0.0459362529218197" units="cm"/>
      <inkml:brushProperty name="color" value="#f2395b"/>
      <inkml:brushProperty name="ignorePressure" value="0"/>
    </inkml:brush>
  </inkml:definitions>
  <inkml:trace contextRef="#ctx0" brushRef="#br0">57094.000 21940.000 478,'-46.000'-24.000'0,"8.000"3.000"0,11.000 3.000 0,10.000 4.000 0,7.000 14.000 11,7.000 26.000 20,6.000 25.000 22,7.000 27.000 20,4.000 15.000 5,4.000 7.000-14,3.000 6.000-12,3.000 7.000-14,0.000 5.000-8,-3.000 3.000-4,-3.000 3.000-4,-4.000 3.000-4,-3.000 2.000-4,-2.000 0.000-6,-5.000 0.000-4,-2.000 0.000-7,-8.000-2.000-2,-14.000-2.000-2,-12.000-5.000-2,-13.000-2.000-2,-10.000 1.000-4,-6.000 7.000-8,-7.000 6.000-8,-6.000 7.000-7,-2.000-4.000-5,4.000-12.000-2,2.000-14.000-1,4.000-12.000-2,6.000-15.000 0,11.000-16.000 2,8.000-16.000 0,11.000-16.000 2</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03"/>
    </inkml:context>
    <inkml:brush xml:id="br0">
      <inkml:brushProperty name="width" value="0.0393638275563717" units="cm"/>
      <inkml:brushProperty name="height" value="0.0393638275563717" units="cm"/>
      <inkml:brushProperty name="color" value="#f2395b"/>
      <inkml:brushProperty name="ignorePressure" value="0"/>
    </inkml:brush>
  </inkml:definitions>
  <inkml:trace contextRef="#ctx0" brushRef="#br0">57455.000 24107.000 558,'52.000'27.000'36,"-1.000"4.000"-1,1.000 3.000-1,0.000 3.000-2,1.000 5.000 1,3.000 6.000 1,4.000 7.000 1,3.000 6.000 1,0.000 5.000-1,-4.000 3.000-1,-2.000 4.000-3,-4.000 3.000-2,-2.000-1.000-6,1.000-2.000-11,0.000-4.000-10,-1.000-3.000-10,-4.000-1.000-5,-10.000-1.000 0,-9.000 1.000 1,-11.000-1.000 1</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39"/>
    </inkml:context>
    <inkml:brush xml:id="br0">
      <inkml:brushProperty name="width" value="0.0464665219187737" units="cm"/>
      <inkml:brushProperty name="height" value="0.0464665219187737" units="cm"/>
      <inkml:brushProperty name="color" value="#f2395b"/>
      <inkml:brushProperty name="ignorePressure" value="0"/>
    </inkml:brush>
  </inkml:definitions>
  <inkml:trace contextRef="#ctx0" brushRef="#br0">71743.000 24674.000 473,'0.000'-53.000'4,"0.000"-4.000"7,0.000-2.000 7,0.000-4.000 8,0.000 16.000 8,0.000 36.000 9,0.000 35.000 8,0.000 36.000 9,-1.000 22.000 0,-4.000 10.000-11,-3.000 9.000-11,-4.000 11.000-10,0.000 8.000-6,-1.000 11.000-3,0.000 9.000-2,0.000 10.000-3,0.000 3.000-3,0.000-3.000-2,0.000-3.000-2,0.000-4.000-3,-1.000 6.000-2,-4.000 12.000-4,-3.000 13.000-2,-3.000 13.000-3,-4.000 16.000-3,-2.000 19.000-4,-4.000 20.000-3,-3.000 19.000-5,0.000 4.000-1,3.000-14.000-1,4.000-12.000 0,2.000-14.000 1,4.000-13.000-3,3.000-17.000-2,4.000-16.000-4,2.000-17.000-2,9.000-15.000-2,12.000-16.000 1,13.000-17.000 2,13.000-16.000 0,6.000-17.000 1,-5.000-20.000 0,-2.000-19.000 1,-4.000-19.000 1</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0"/>
    </inkml:context>
    <inkml:brush xml:id="br0">
      <inkml:brushProperty name="width" value="0.0415834747254848" units="cm"/>
      <inkml:brushProperty name="height" value="0.0415834747254848" units="cm"/>
      <inkml:brushProperty name="color" value="#f2395b"/>
      <inkml:brushProperty name="ignorePressure" value="0"/>
    </inkml:brush>
  </inkml:definitions>
  <inkml:trace contextRef="#ctx0" brushRef="#br0">73549.000 26170.000 529,'-3.000'-45.000'45,"-8.000"13.000"-9,-4.000 12.000-8,-8.000 14.000-9,-5.000 12.000-2,-2.000 14.000 3,-4.000 12.000 4,-3.000 13.000 3,-5.000 8.000 0,-6.000 3.000-4,-7.000 4.000-6,-6.000 3.000-4,-7.000 1.000-3,-6.000 1.000-3,-7.000-1.000-2,-6.000 1.000-3,-6.000-1.000-2,-7.000 1.000-2,-6.000-1.000-2,-7.000 1.000-3,-2.000-4.000 1,4.000-6.000 0,3.000-7.000 2,3.000-6.000 1,7.000-6.000 2,9.000-7.000 2,10.000-7.000 1,10.000-6.000 2,14.000 0.000 4,19.000 7.000 6,21.000 6.000 5,18.000 6.000 6,24.000 9.000 0,29.000 9.000-3,30.000 10.000-4,28.000 10.000-3,14.000 2.000-4,-4.000-2.000-2,-3.000-4.000-3,-3.000-3.000-3,-9.000-4.000-2,-12.000-8.000-1,-13.000-5.000-3,-13.000-7.000-1,-2.000-1.000-5,10.000 8.000-6,10.000 6.000-6,9.000 6.000-6,-1.000-1.000-6,-13.000-10.000-6,-13.000-10.000-5,-14.000-10.000-6,-8.000-5.000-2,-8.000-4.000 1,-5.000-4.000 0,-7.000-2.000 1</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0"/>
    </inkml:context>
    <inkml:brush xml:id="br0">
      <inkml:brushProperty name="width" value="0.0366650298237801" units="cm"/>
      <inkml:brushProperty name="height" value="0.0366650298237801" units="cm"/>
      <inkml:brushProperty name="color" value="#f2395b"/>
      <inkml:brushProperty name="ignorePressure" value="0"/>
    </inkml:brush>
  </inkml:definitions>
  <inkml:trace contextRef="#ctx0" brushRef="#br0">74322.000 26015.000 600,'-30.000'-47.000'35,"41.000"10.000"10,43.000 10.000 9,40.000 9.000 11,23.000 4.000-3,-2.000-4.000-12,2.000-3.000-12,-1.000-3.000-14,0.000-2.000-9,0.000 0.000-6,0.000 0.000-7,0.000 1.000-5,-8.000 0.000-7,-16.000 5.000-8,-16.000 2.000-7,-17.000 3.000-8,-11.000 4.000-3,-6.000 3.000 0,-6.000 3.000-1,-7.000 3.000 1,-10.000 7.000-1,-12.000 10.000 1,-14.000 9.000 0,-12.000 10.000-1,-5.000 3.000 4,3.000-3.000 5,3.000-4.000 6,3.000-2.000 5,3.000-4.000 3,-1.000-3.000 3,0.000-3.000 1,0.000-4.000 2</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1"/>
    </inkml:context>
    <inkml:brush xml:id="br0">
      <inkml:brushProperty name="width" value="0.0380204655230045" units="cm"/>
      <inkml:brushProperty name="height" value="0.0380204655230045" units="cm"/>
      <inkml:brushProperty name="color" value="#f2395b"/>
      <inkml:brushProperty name="ignorePressure" value="0"/>
    </inkml:brush>
  </inkml:definitions>
  <inkml:trace contextRef="#ctx0" brushRef="#br0">74890.000 26015.000 578,'-94.000'2.000'33,"20.000"3.000"-7,19.000 3.000-6,20.000 3.000-7,12.000 7.000 2,7.000 9.000 9,6.000 10.000 10,7.000 10.000 11,3.000 8.000 1,0.000 6.000-4,0.000 7.000-6,0.000 6.000-4,0.000 6.000-7,0.000 7.000-8,0.000 7.000-6,0.000 6.000-9,-3.000 3.000-5,-7.000 0.000-5,-6.000 0.000-5,-6.000 0.000-4,-1.000-3.000-4,7.000-6.000-1,6.000-7.000-2,7.000-6.000-1,6.000-14.000-4,7.000-18.000-4,6.000-20.000-4,7.000-20.000-6,1.000-14.000 0,-3.000-9.000 0,-3.000-10.000 2,-4.000-10.000 0</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1"/>
    </inkml:context>
    <inkml:brush xml:id="br0">
      <inkml:brushProperty name="width" value="0.0343541391193867" units="cm"/>
      <inkml:brushProperty name="height" value="0.0343541391193867" units="cm"/>
      <inkml:brushProperty name="color" value="#f2395b"/>
      <inkml:brushProperty name="ignorePressure" value="0"/>
    </inkml:brush>
  </inkml:definitions>
  <inkml:trace contextRef="#ctx0" brushRef="#br0">75457.000 26221.000 640,'-45.000'76.000'100,"13.000"-3.000"-20,12.000-4.000-22,14.000-3.000-20,4.000-1.000-13,-3.000-1.000-5,-3.000 1.000-4,-3.000-1.000-4,-2.000 2.000-5,0.000 3.000-4,0.000 4.000-3,0.000 3.000-4,1.000-2.000-8,-1.000-6.000-9,0.000-7.000-11,0.000-6.000-11,5.000-12.000-5,10.000-15.000-1,9.000-17.000-1,10.000-16.000-1,4.000-9.000 4,1.000-4.000 7,0.000-3.000 8,0.000-3.000 8</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1"/>
    </inkml:context>
    <inkml:brush xml:id="br0">
      <inkml:brushProperty name="width" value="0.0331176593899727" units="cm"/>
      <inkml:brushProperty name="height" value="0.0331176593899727" units="cm"/>
      <inkml:brushProperty name="color" value="#f2395b"/>
      <inkml:brushProperty name="ignorePressure" value="0"/>
    </inkml:brush>
  </inkml:definitions>
  <inkml:trace contextRef="#ctx0" brushRef="#br0">76128.000 26118.000 664,'-2.000'121.000'116,"-3.000"-16.000"-27,-3.000-16.000-26,-3.000-17.000-27,-4.000-4.000-17,-2.000 6.000-9,-4.000 7.000-7,-3.000 6.000-10,-4.000 3.000-4,-2.000 0.000-2,-4.000 0.000-3,-3.000 1.000-2,-2.000-1.000-1,0.000 0.000 0,1.000 1.000 1,-1.000-1.000-1,2.000-6.000-5,3.000-13.000-12,3.000-13.000-10,4.000-13.000-13</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1"/>
    </inkml:context>
    <inkml:brush xml:id="br0">
      <inkml:brushProperty name="width" value="0.0334569849073887" units="cm"/>
      <inkml:brushProperty name="height" value="0.0334569849073887" units="cm"/>
      <inkml:brushProperty name="color" value="#f2395b"/>
      <inkml:brushProperty name="ignorePressure" value="0"/>
    </inkml:brush>
  </inkml:definitions>
  <inkml:trace contextRef="#ctx0" brushRef="#br0">74477.000 27614.000 657,'-95.000'0.000'12,"16.000"0.000"3,16.000 0.000 5,16.000 0.000 3,17.000 2.000 5,15.000 3.000 3,17.000 3.000 4,15.000 3.000 4,21.000 2.000-1,21.000 0.000-5,24.000 0.000-6,21.000 0.000-5,16.000-2.000-8,5.000-3.000-8,7.000-3.000-10,7.000-4.000-8,6.000-1.000-5,7.000 0.000-3,6.000 0.000-2,6.000 0.000-3,4.000 0.000-3,-1.000 0.000-2,1.000 0.000-2,0.000 0.000-3,-16.000-1.000-2,-28.000-4.000-1,-28.000-3.000-1,-30.000-3.000-1</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2"/>
    </inkml:context>
    <inkml:brush xml:id="br0">
      <inkml:brushProperty name="width" value="0.0308967418968678" units="cm"/>
      <inkml:brushProperty name="height" value="0.0308967418968678" units="cm"/>
      <inkml:brushProperty name="color" value="#f2395b"/>
      <inkml:brushProperty name="ignorePressure" value="0"/>
    </inkml:brush>
  </inkml:definitions>
  <inkml:trace contextRef="#ctx0" brushRef="#br0">77675.000 26067.000 712,'50.000'-68.000'0,"-3.000"20.000"3,-3.000 19.000 2,-4.000 19.000 1,6.000 10.000 7,17.000 0.000 14,16.000 0.000 13,16.000 0.000 12,8.000 0.000 1,1.000 0.000-12,-1.000 0.000-13,0.000 0.000-13,-6.000 3.000-10,-14.000 7.000-10,-12.000 6.000-8,-12.000 7.000-9,-13.000 4.000-5,-9.000 4.000-1,-9.000 2.000-1,-10.000 5.000-1,-7.000 0.000-1,-3.000 1.000 2,-4.000 0.000 0,-2.000-1.000 1,-5.000-2.000 0,-7.000-7.000 0,-6.000-7.000 1,-6.000-6.000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5"/>
    </inkml:context>
    <inkml:brush xml:id="br0">
      <inkml:brushProperty name="width" value="0.0341908447444439" units="cm"/>
      <inkml:brushProperty name="height" value="0.0341908447444439" units="cm"/>
      <inkml:brushProperty name="color" value="#f2395b"/>
      <inkml:brushProperty name="ignorePressure" value="0"/>
    </inkml:brush>
  </inkml:definitions>
  <inkml:trace contextRef="#ctx0" brushRef="#br0">40900.000 42250.000 643,'-90.000'7.000'41,"23.000"17.000"2,22.000 15.000 3,22.000 16.000 1,10.000 9.000-2,1.000 3.000-8,-1.000 3.000-8,1.000 4.000-7,-1.000 1.000-5,1.000 0.000-5,-1.000 0.000-4,1.000 0.000-4,1.000-5.000-2,3.000-9.000-2,3.000-10.000 0,4.000-8.000-2,7.000-14.000-7,13.000-15.000-14,12.000-15.000-13,13.000-16.000-14,9.000-16.000-3,6.000-16.000 6,7.000-15.000 8,6.000-15.000 6,1.000-7.000 7,-3.000 3.000 6,-3.000 3.000 6,-2.000 4.000 6,-6.000 7.000 6,-6.000 13.000 4,-6.000 12.000 5,-6.000 13.000 4,-12.000 15.000 6,-15.000 19.000 6,-15.000 19.000 7,-16.000 19.000 6,-12.000 12.000 1,-5.000 6.000-6,-7.000 7.000-6,-5.000 6.000-5,-3.000-1.000-5,4.000-5.000-5,3.000-7.000-3,3.000-5.000-4,4.000-8.000-3,7.000-5.000-4,6.000-7.000-1,7.000-5.000-4,13.000-14.000-3,22.000-18.000-5,22.000-19.000-4,23.000-18.000-4,6.000-6.000 0,-5.000 10.000 7,-7.000 10.000 5,-5.000 9.000 6,-8.000 6.000 4,-5.000 3.000 1,-7.000 3.000 2,-5.000 4.000 1,-8.000 4.000 0,-5.000 6.000 1,-7.000 7.000-1,-5.000 6.000 0,-11.000 7.000 1,-11.000 10.000 1,-14.000 10.000 0,-11.000 9.000 1,-7.000 4.000 0,0.000 1.000-1,0.000-1.000-2,0.000 1.000-2,-2.000-4.000 0,-3.000-6.000-1,-3.000-6.000 0,-2.000-6.000-1,-3.000-6.000 1,1.000-2.000 0,-1.000-3.000 1,1.000-3.000 2,-1.000-2.000 0,1.000 0.000 1,-1.000 0.000 1,1.000 0.000 1,2.000-2.000 4,7.000-3.000 3,6.000-3.000 5,7.000-2.000 5,15.000-3.000 3,25.000 1.000 2,25.000-1.000 2,25.000 1.000 2,20.000-3.000-2,16.000-2.000-8,15.000-3.000-7,17.000-3.000-9,11.000-4.000-6,10.000-3.000-7,10.000-3.000-7,9.000-2.000-7,1.000-5.000-4,-6.000-2.000 0,-6.000-3.000-1,-6.000-3.000-1,-10.000-4.000-1,-12.000-3.000-5,-13.000-3.000-4,-12.000-2.000-5,-15.000 0.000 2,-15.000 7.000 5,-15.000 6.000 6,-16.000 7.000 5</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2"/>
    </inkml:context>
    <inkml:brush xml:id="br0">
      <inkml:brushProperty name="width" value="0.0341860316693783" units="cm"/>
      <inkml:brushProperty name="height" value="0.0341860316693783" units="cm"/>
      <inkml:brushProperty name="color" value="#f2395b"/>
      <inkml:brushProperty name="ignorePressure" value="0"/>
    </inkml:brush>
  </inkml:definitions>
  <inkml:trace contextRef="#ctx0" brushRef="#br0">77572.000 26944.000 643,'-42.000'0.000'9,"19.000"0.000"17,20.000 0.000 17,19.000 0.000 17,23.000 0.000 4,26.000 0.000-11,25.000 0.000-11,26.000 0.000-11,16.000 0.000-11,6.000 0.000-12,8.000 0.000-11,5.000 0.000-13,-4.000 0.000-7,-16.000 0.000-2,-17.000 0.000-2,-16.000 0.000-3,-16.000 0.000-5,-15.000 0.000-9,-18.000 0.000-8,-15.000 0.000-9</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7"/>
    </inkml:context>
    <inkml:brush xml:id="br0">
      <inkml:brushProperty name="width" value="0.0348148830235004" units="cm"/>
      <inkml:brushProperty name="height" value="0.0348148830235004" units="cm"/>
      <inkml:brushProperty name="color" value="#f2395b"/>
      <inkml:brushProperty name="ignorePressure" value="0"/>
    </inkml:brush>
  </inkml:definitions>
  <inkml:trace contextRef="#ctx0" brushRef="#br0">81800.000 26200.000 631,'-46.000'-24.000'4,"10.000"4.000"9,10.000 3.000 7,9.000 3.000 8,9.000 3.000 5,9.000 3.000 2,10.000 3.000 2,10.000 4.000 2,5.000 2.000-3,4.000 4.000-8,3.000 3.000-8,3.000 3.000-9,4.000 1.000-3,7.000 1.000-2,6.000-1.000-1,7.000 1.000 0,8.000-3.000 0,14.000-2.000 0,11.000-3.000 2,14.000-3.000 0,8.000-1.000-1,7.000 4.000-1,6.000 3.000-2,7.000 3.000-1,5.000 1.000-1,7.000 1.000-2,6.000-1.000 0,7.000 1.000-1,5.000-1.000-1,7.000 1.000-1,6.000-1.000 0,7.000 1.000 0,8.000-3.000-1,14.000-2.000 2,11.000-3.000 0,14.000-3.000 2,5.000-6.000-1,1.000-5.000-1,-1.000-7.000-1,1.000-5.000-2,-7.000-3.000 1,-12.000 4.000-1,-13.000 3.000 2,-12.000 3.000-1,-9.000 3.000 1,-2.000 3.000 0,-3.000 3.000 0,-3.000 4.000 0,-10.000 1.000 1,-16.000 0.000 0,-15.000 0.000 1,-15.000 0.000 0,-18.000 0.000-1,-19.000 0.000 0,-18.000 0.000-1,-19.000 0.000-1,-7.000 0.000-1,7.000 0.000 0,6.000 0.000-1,7.000 0.000-1,0.000 0.000 1,-2.000 0.000-2,-3.000 0.000 1,-3.000 0.000 0,5.000 0.000-1,17.000 0.000 0,15.000 0.000 1,16.000 0.000-1,5.000-2.000-1,-2.000-3.000-3,-3.000-3.000-4,-3.000-2.000-3,-12.000-3.000-1,-18.000 1.000 1,-19.000-1.000 0,-18.000 1.000 1,-12.000-1.000 0,-3.000 1.000-2,-3.000-1.000-1,-2.000 1.000-1</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8"/>
    </inkml:context>
    <inkml:brush xml:id="br0">
      <inkml:brushProperty name="width" value="0.0325516238808632" units="cm"/>
      <inkml:brushProperty name="height" value="0.0325516238808632" units="cm"/>
      <inkml:brushProperty name="color" value="#f2395b"/>
      <inkml:brushProperty name="ignorePressure" value="0"/>
    </inkml:brush>
  </inkml:definitions>
  <inkml:trace contextRef="#ctx0" brushRef="#br0">84500.000 22850.000 675,'0.000'-91.000'3,"0.000"19.000"3,0.000 19.000 3,0.000 19.000 4,1.000 7.000 2,4.000-3.000 3,3.000-3.000 3,3.000-2.000 2,-1.000-1.000 1,-2.000 3.000-1,-3.000 3.000-2,-3.000 4.000 0,-2.000 1.000-2,0.000 0.000-1,0.000 0.000 0,0.000 0.000-1,-4.000 1.000-2,-5.000 4.000-3,-7.000 3.000-2,-5.000 3.000-3,-8.000 4.000-2,-5.000 7.000-2,-7.000 6.000 0,-5.000 7.000-2,-8.000 10.000-2,-5.000 16.000-1,-7.000 15.000-2,-5.000 17.000-2,-4.000 10.000 1,0.000 6.000 0,0.000 7.000 1,0.000 6.000 2,0.000 3.000 0,0.000 0.000 2,0.000 0.000 2,0.000 0.000 1,3.000 1.000 1,6.000 4.000 0,7.000 3.000 0,6.000 3.000 0,6.000-4.000 0,6.000-8.000-2,7.000-10.000 0,6.000-9.000-2,6.000-4.000-1,6.000 4.000-2,7.000 3.000 0,6.000 3.000-2,6.000 1.000-1,6.000 1.000 0,7.000-1.000 0,6.000 1.000 0,6.000-4.000-2,6.000-6.000-1,7.000-6.000-2,6.000-6.000-2,10.000-7.000-3,17.000-6.000-3,15.000-6.000-4,16.000-6.000-5,13.000-12.000-2,14.000-15.000-1,11.000-15.000-1,14.000-16.000-2,5.000-13.000 2,1.000-9.000 4,-1.000-10.000 4,1.000-8.000 4,-15.000-3.000 3,-28.000 7.000 2,-28.000 6.000 1,-27.000 7.000 2</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9"/>
    </inkml:context>
    <inkml:brush xml:id="br0">
      <inkml:brushProperty name="width" value="0.0326770953834057" units="cm"/>
      <inkml:brushProperty name="height" value="0.0326770953834057" units="cm"/>
      <inkml:brushProperty name="color" value="#f2395b"/>
      <inkml:brushProperty name="ignorePressure" value="0"/>
    </inkml:brush>
  </inkml:definitions>
  <inkml:trace contextRef="#ctx0" brushRef="#br0">85900.000 23150.000 673,'-93.000'51.000'71,"17.000"4.000"-13,15.000 3.000-16,16.000 3.000-13,7.000 1.000-8,1.000 1.000-2,-1.000-1.000-1,1.000 1.000-1,-1.000 1.000-2,1.000 3.000-3,-1.000 3.000-1,1.000 4.000-3,2.000 1.000-3,7.000 0.000-5,6.000 0.000-4,7.000 0.000-5,4.000 0.000-4,3.000 0.000-3,3.000 0.000-3,4.000 0.000-4,7.000-5.000-1,13.000-9.000-1,12.000-10.000-1,13.000-8.000 0,7.000-11.000 1,4.000-8.000 1,3.000-10.000 2,3.000-9.000 2,-4.000-5.000 3,-8.000 0.000 2,-10.000 0.000 3,-9.000 0.000 3,-5.000-2.000-2,0.000-3.000-4,0.000-3.000-6,0.000-2.000-6</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9"/>
    </inkml:context>
    <inkml:brush xml:id="br0">
      <inkml:brushProperty name="width" value="0.0294883139431477" units="cm"/>
      <inkml:brushProperty name="height" value="0.0294883139431477" units="cm"/>
      <inkml:brushProperty name="color" value="#f2395b"/>
      <inkml:brushProperty name="ignorePressure" value="0"/>
    </inkml:brush>
  </inkml:definitions>
  <inkml:trace contextRef="#ctx0" brushRef="#br0">86450.000 22950.000 746,'3.000'-69.000'-2,"6.000"13.000"13,7.000 12.000 13,6.000 13.000 12,6.000 9.000 5,6.000 6.000-7,7.000 7.000-5,6.000 6.000-6,4.000 3.000-5,4.000 0.000-3,3.000 0.000-3,3.000 0.000-4,1.000 1.000-4,1.000 4.000-4,-1.000 3.000-4,1.000 3.000-4,-3.000 1.000-6,-2.000 1.000-4,-3.000-1.000-6,-3.000 1.000-5,-7.000 2.000-1,-9.000 7.000 1,-10.000 6.000 3,-8.000 7.000 1</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49"/>
    </inkml:context>
    <inkml:brush xml:id="br0">
      <inkml:brushProperty name="width" value="0.0324465334415436" units="cm"/>
      <inkml:brushProperty name="height" value="0.0324465334415436" units="cm"/>
      <inkml:brushProperty name="color" value="#f2395b"/>
      <inkml:brushProperty name="ignorePressure" value="0"/>
    </inkml:brush>
  </inkml:definitions>
  <inkml:trace contextRef="#ctx0" brushRef="#br0">86850.000 23000.000 678,'-47.000'0.000'4,"6.000"0.000"0,7.000 0.000-2,6.000 0.000-1,4.000 6.000 7,4.000 13.000 14,3.000 12.000 16,3.000 13.000 13,-1.000 10.000 3,-2.000 10.000-10,-3.000 10.000-10,-3.000 9.000-9,-1.000 2.000-9,4.000-2.000-5,3.000-3.000-5,3.000-3.000-4,1.000-4.000-6,1.000-3.000-5,-1.000-3.000-5,1.000-2.000-4,1.000-8.000-6,3.000-8.000-4,3.000-10.000-5,4.000-9.000-6,7.000-10.000-2,13.000-9.000 0,12.000-10.000 0,13.000-8.000 1,2.000-8.000 2,-5.000-2.000 7,-7.000-3.000 6,-5.000-3.000 8</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0"/>
    </inkml:context>
    <inkml:brush xml:id="br0">
      <inkml:brushProperty name="width" value="0.0321089327335358" units="cm"/>
      <inkml:brushProperty name="height" value="0.0321089327335358" units="cm"/>
      <inkml:brushProperty name="color" value="#f2395b"/>
      <inkml:brushProperty name="ignorePressure" value="0"/>
    </inkml:brush>
  </inkml:definitions>
  <inkml:trace contextRef="#ctx0" brushRef="#br0">87150.000 23250.000 685,'0.000'-35.000'9,"0.000"32.000"18,0.000 31.000 19,0.000 32.000 17,0.000 13.000 2,0.000-3.000-16,0.000-3.000-16,0.000-2.000-16,-2.000-3.000-11,-3.000 1.000-9,-3.000-1.000-7,-2.000 1.000-9,-5.000-1.000-4,-2.000 1.000-5,-3.000-1.000-2,-3.000 1.000-4,-4.000-3.000-3,-3.000-2.000-1,-3.000-3.000-3,-2.000-3.000-2,-1.000-7.000 2,3.000-9.000 7,3.000-10.000 7,4.000-8.000 6</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0"/>
    </inkml:context>
    <inkml:brush xml:id="br0">
      <inkml:brushProperty name="width" value="0.030287666246295" units="cm"/>
      <inkml:brushProperty name="height" value="0.030287666246295" units="cm"/>
      <inkml:brushProperty name="color" value="#f2395b"/>
      <inkml:brushProperty name="ignorePressure" value="0"/>
    </inkml:brush>
  </inkml:definitions>
  <inkml:trace contextRef="#ctx0" brushRef="#br0">86050.000 24200.000 726,'-113.000'1.000'0,"26.000"4.000"12,24.000 3.000 14,26.000 3.000 14,21.000-1.000 3,19.000-2.000-3,19.000-3.000-6,19.000-3.000-3,16.000-1.000-7,17.000 4.000-8,15.000 3.000-9,16.000 3.000-7,9.000-1.000-5,3.000-2.000-1,3.000-3.000 0,4.000-3.000-2,-3.000-2.000 0,-5.000 0.000 0,-7.000 0.000 0,-5.000 0.000 0,-12.000 0.000-4,-16.000 0.000-5,-15.000 0.000-6,-15.000 0.000-5,-11.000 0.000-6,-2.000 0.000-4,-3.000 0.000-5,-3.000 0.000-5</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0"/>
    </inkml:context>
    <inkml:brush xml:id="br0">
      <inkml:brushProperty name="width" value="0.0363919846713543" units="cm"/>
      <inkml:brushProperty name="height" value="0.0363919846713543" units="cm"/>
      <inkml:brushProperty name="color" value="#f2395b"/>
      <inkml:brushProperty name="ignorePressure" value="0"/>
    </inkml:brush>
  </inkml:definitions>
  <inkml:trace contextRef="#ctx0" brushRef="#br0">88300.000 22450.000 604,'-19.000'-66.000'36,"13.000"19.000"0,12.000 19.000-2,13.000 19.000 0,9.000 13.000-3,6.000 10.000-5,7.000 10.000-4,6.000 9.000-6,4.000 7.000-2,4.000 7.000 0,3.000 6.000 0,3.000 7.000 1,-2.000 4.000-1,-6.000 3.000 1,-6.000 3.000-1,-6.000 4.000 0,-6.000 4.000 0,-2.000 6.000-3,-3.000 7.000-1,-3.000 6.000-3,-6.000 3.000-3,-5.000 0.000-3,-7.000 0.000-5,-5.000 0.000-3,-17.000 7.000-4,-24.000 17.000-5,-26.000 15.000-4,-24.000 16.000-6,-28.000 18.000-5,-27.000 22.000-7,-28.000 22.000-7,-28.000 23.000-8,2.000-12.000 0,35.000-44.000 4,35.000-43.000 6,34.000-44.000 4</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1"/>
    </inkml:context>
    <inkml:brush xml:id="br0">
      <inkml:brushProperty name="width" value="0.0330198034644127" units="cm"/>
      <inkml:brushProperty name="height" value="0.0330198034644127" units="cm"/>
      <inkml:brushProperty name="color" value="#f2395b"/>
      <inkml:brushProperty name="ignorePressure" value="0"/>
    </inkml:brush>
  </inkml:definitions>
  <inkml:trace contextRef="#ctx0" brushRef="#br0">84850.000 26800.000 666,'-91.000'0.000'44,"19.000"0.000"-7,19.000 0.000-7,19.000 0.000-8,7.000 6.000-2,-3.000 13.000-1,-3.000 12.000 0,-2.000 13.000 1,-6.000 12.000-1,-6.000 13.000-2,-6.000 12.000-3,-6.000 13.000-3,-1.000 7.000-1,7.000 4.000 0,6.000 3.000 1,7.000 3.000-1,2.000 3.000-2,1.000 3.000-1,-1.000 3.000-3,1.000 4.000-3,2.000-3.000-1,7.000-5.000 0,6.000-7.000-2,7.000-5.000 0,2.000-4.000-4,1.000 0.000-5,-1.000 0.000-5,1.000 0.000-6,2.000-4.000-5,7.000-5.000-4,6.000-7.000-5,7.000-5.000-4,5.000-8.000-1,7.000-5.000 3,6.000-7.000 4,7.000-5.000 2,0.000-11.000 5,-2.000-11.000 4,-3.000-14.000 6,-3.000-11.000 4</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5"/>
    </inkml:context>
    <inkml:brush xml:id="br0">
      <inkml:brushProperty name="width" value="0.0283571220934391" units="cm"/>
      <inkml:brushProperty name="height" value="0.0283571220934391" units="cm"/>
      <inkml:brushProperty name="color" value="#f2395b"/>
      <inkml:brushProperty name="ignorePressure" value="0"/>
    </inkml:brush>
  </inkml:definitions>
  <inkml:trace contextRef="#ctx0" brushRef="#br0">42350.000 41150.000 775,'6.000'-66.000'5,"13.000"19.000"11,12.000 19.000 9,13.000 19.000 11,6.000 12.000 2,0.000 6.000-5,0.000 7.000-4,0.000 6.000-5,-2.000 7.000-9,-3.000 10.000-11,-3.000 10.000-13,-2.000 9.000-11,-8.000 9.000-4,-8.000 9.000 2,-10.000 10.000 2,-9.000 10.000 4,-9.000 0.000-2,-5.000-5.000-5,-7.000-7.000-5,-5.000-5.000-5,-3.000-12.000-2,4.000-16.000 3,3.000-15.000 3,3.000-15.000 2</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2"/>
    </inkml:context>
    <inkml:brush xml:id="br0">
      <inkml:brushProperty name="width" value="0.0364463441073895" units="cm"/>
      <inkml:brushProperty name="height" value="0.0364463441073895" units="cm"/>
      <inkml:brushProperty name="color" value="#f2395b"/>
      <inkml:brushProperty name="ignorePressure" value="0"/>
    </inkml:brush>
  </inkml:definitions>
  <inkml:trace contextRef="#ctx0" brushRef="#br0">85350.000 27700.000 603,'-22.000'-49.000'19,"6.000"4.000"1,7.000 3.000 1,6.000 3.000 2,3.000 3.000-2,0.000 3.000-4,0.000 3.000-2,0.000 4.000-4,0.000 1.000-1,0.000 0.000 0,0.000 0.000 0,0.000 0.000 0,-5.000 0.000 0,-9.000 0.000-2,-10.000 0.000-2,-8.000 0.000-2,-8.000 1.000 0,-2.000 4.000-1,-3.000 3.000 1,-3.000 3.000 0,-2.000 3.000 1,0.000 3.000-1,0.000 3.000 1,0.000 4.000-1,-5.000 4.000 2,-9.000 6.000 0,-10.000 7.000 1,-8.000 6.000 2,-3.000 7.000-1,7.000 10.000 1,6.000 10.000 1,7.000 9.000-1,2.000 6.000 0,1.000 3.000 0,-1.000 3.000-1,1.000 4.000-1,1.000 4.000 0,3.000 6.000 0,3.000 7.000-1,4.000 6.000-1,4.000 1.000 0,6.000-3.000 0,7.000-3.000 0,6.000-2.000-1,4.000-3.000 0,4.000 1.000-2,3.000-1.000-1,3.000 1.000 0,3.000-3.000-2,3.000-2.000 0,3.000-3.000 0,4.000-3.000-1,5.000-4.000 0,10.000-3.000-2,10.000-3.000 0,9.000-2.000-3,6.000-5.000 0,3.000-2.000-3,3.000-3.000-2,4.000-3.000-2,2.000-6.000-1,4.000-5.000-2,3.000-7.000-2,3.000-5.000-2,3.000-8.000-1,3.000-5.000-2,3.000-7.000-3,4.000-5.000-1,4.000-8.000 0,6.000-5.000 2,7.000-7.000 2,6.000-5.000 2,1.000-9.000-1,-3.000-9.000 0,-3.000-10.000-2,-2.000-8.000-2,-11.000-1.000 2,-15.000 9.000 4,-15.000 10.000 4,-16.000 10.000 5</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3"/>
    </inkml:context>
    <inkml:brush xml:id="br0">
      <inkml:brushProperty name="width" value="0.0394404493272305" units="cm"/>
      <inkml:brushProperty name="height" value="0.0394404493272305" units="cm"/>
      <inkml:brushProperty name="color" value="#f2395b"/>
      <inkml:brushProperty name="ignorePressure" value="0"/>
    </inkml:brush>
  </inkml:definitions>
  <inkml:trace contextRef="#ctx0" brushRef="#br0">86300.000 27500.000 557,'-49.000'-24.000'5,"4.000"4.000"9,3.000 3.000 9,3.000 3.000 8,-1.000 12.000 5,-2.000 22.000 0,-3.000 22.000-2,-3.000 23.000 0,-1.000 11.000-2,4.000 4.000-2,3.000 3.000-4,3.000 3.000-2,3.000 3.000-2,3.000 3.000-3,3.000 3.000-1,4.000 4.000-1,2.000-1.000-4,4.000-3.000-2,3.000-3.000-3,3.000-2.000-3,3.000-3.000-2,3.000 1.000-2,3.000-1.000-1,4.000 1.000-1,5.000-7.000-8,10.000-12.000-11,10.000-13.000-13,9.000-12.000-11,9.000-10.000-7,9.000-6.000-1,10.000-6.000 0,10.000-6.000-1,-3.000-6.000 5,-11.000-2.000 8,-14.000-3.000 10,-11.000-3.000 8,-7.000-6.000 5,0.000-5.000-1,0.000-7.000 1,0.000-5.000 0</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3"/>
    </inkml:context>
    <inkml:brush xml:id="br0">
      <inkml:brushProperty name="width" value="0.0401929020881653" units="cm"/>
      <inkml:brushProperty name="height" value="0.0401929020881653" units="cm"/>
      <inkml:brushProperty name="color" value="#f2395b"/>
      <inkml:brushProperty name="ignorePressure" value="0"/>
    </inkml:brush>
  </inkml:definitions>
  <inkml:trace contextRef="#ctx0" brushRef="#br0">86800.000 27550.000 547,'0.000'-69.000'37,"0.000"13.000"-2,0.000 12.000 0,0.000 13.000-1,9.000 9.000-4,19.000 6.000-8,19.000 7.000-7,19.000 6.000-7,9.000 4.000-6,0.000 4.000-5,0.000 3.000-6,0.000 3.000-5,-5.000 1.000-1,-9.000 1.000 2,-10.000-1.000 2,-8.000 1.000 3,-9.000 1.000-4,-6.000 3.000-9,-6.000 3.000-9,-6.000 4.000-9,-7.000-1.000-2,-6.000-3.000 8,-6.000-3.000 7,-6.000-2.000 7,-7.000-5.000 7,-6.000-2.000 6,-6.000-3.000 6,-6.000-3.000 7,-4.000-2.000 3,1.000 0.000 2,-1.000 0.000 1,1.000 0.000 2,1.000 1.000 2,3.000 4.000 5,3.000 3.000 4,4.000 3.000 4,2.000 4.000 2,4.000 7.000 1,3.000 6.000 1,3.000 7.000-1,3.000 2.000 1,3.000 1.000-3,3.000-1.000-1,4.000 1.000-3,1.000 2.000-1,0.000 7.000-3,0.000 6.000-2,0.000 7.000-3,0.000 2.000-3,0.000 1.000-1,0.000-1.000-3,0.000 1.000-2,0.000-1.000-5,0.000 1.000-8,0.000-1.000-8,0.000 1.000-7,-2.000-3.000-4,-3.000-2.000 0,-3.000-3.000 0,-2.000-3.000 0,-5.000-1.000-2,-2.000 4.000-4,-3.000 3.000-3,-3.000 3.000-5,-4.000-2.000-2,-3.000-6.000 0,-3.000-6.000 1,-2.000-6.000 1,-5.000-7.000 2,-2.000-6.000 3,-3.000-6.000 5,-3.000-6.000 3,-4.000-6.000 5,-3.000-2.000 5,-3.000-3.000 4,-2.000-3.000 6,-1.000-2.000 2,3.000 0.000 1,3.000 0.000 1,4.000 0.000 0,4.000 0.000 5,6.000 0.000 7,7.000 0.000 8,6.000 0.000 7,9.000-2.000 7,13.000-3.000 8,12.000-3.000 7,13.000-2.000 6,13.000-3.000 0,17.000 1.000-11,15.000-1.000-11,16.000 1.000-9,9.000 1.000-9,3.000 3.000-5,3.000 3.000-5,4.000 4.000-5,-1.000 1.000-7,-3.000 0.000-7,-3.000 0.000-8,-2.000 0.000-6,-6.000 1.000-6,-6.000 4.000-2,-6.000 3.000-2,-6.000 3.000-2,-9.000 1.000 0,-8.000 1.000 3,-10.000-1.000 4,-9.000 1.000 3</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4"/>
    </inkml:context>
    <inkml:brush xml:id="br0">
      <inkml:brushProperty name="width" value="0.0400958620011806" units="cm"/>
      <inkml:brushProperty name="height" value="0.0400958620011806" units="cm"/>
      <inkml:brushProperty name="color" value="#f2395b"/>
      <inkml:brushProperty name="ignorePressure" value="0"/>
    </inkml:brush>
  </inkml:definitions>
  <inkml:trace contextRef="#ctx0" brushRef="#br0">88350.000 28200.000 548,'3.000'-46.000'6,"6.000"10.000"10,7.000 10.000 10,6.000 9.000 12,7.000 7.000 3,10.000 7.000-5,10.000 6.000-4,9.000 7.000-5,4.000 7.000-3,1.000 9.000-2,-1.000 10.000-4,1.000 10.000-2,-4.000 7.000-1,-6.000 6.000 0,-6.000 7.000 0,-6.000 6.000 0,-7.000 7.000 0,-6.000 10.000-1,-6.000 10.000 0,-6.000 9.000 0,-10.000 6.000-2,-12.000 3.000-3,-13.000 3.000-2,-12.000 4.000-3,-13.000 4.000-6,-12.000 6.000-12,-13.000 7.000-11,-12.000 6.000-11,-16.000 3.000-5,-19.000 0.000 2,-18.000 0.000 1,-19.000 0.000 1,3.000-15.000-1,25.000-27.000-5,25.000-28.000-6,25.000-28.000-4</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4"/>
    </inkml:context>
    <inkml:brush xml:id="br0">
      <inkml:brushProperty name="width" value="0.0426535531878471" units="cm"/>
      <inkml:brushProperty name="height" value="0.0426535531878471" units="cm"/>
      <inkml:brushProperty name="color" value="#f2395b"/>
      <inkml:brushProperty name="ignorePressure" value="0"/>
    </inkml:brush>
  </inkml:definitions>
  <inkml:trace contextRef="#ctx0" brushRef="#br0">90550.000 17900.000 515,'-29.000'73.000'130,"-5.000"-3.000"-31,-7.000-3.000-31,-5.000-2.000-30,-17.000 6.000-15,-24.000 20.000 0,-26.000 18.000 1,-24.000 20.000 1,-13.000 13.000-3,0.000 9.000-6,0.000 10.000-5,0.000 10.000-6,3.000 2.000-5,6.000-3.000-6,7.000-3.000-6,6.000-2.000-5,7.000-8.000-3,10.000-8.000 1,10.000-10.000 2,9.000-9.000 0,9.000-10.000-3,9.000-9.000-7,10.000-10.000-6,10.000-8.000-7</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4:54"/>
    </inkml:context>
    <inkml:brush xml:id="br0">
      <inkml:brushProperty name="width" value="0.0427101366221905" units="cm"/>
      <inkml:brushProperty name="height" value="0.0427101366221905" units="cm"/>
      <inkml:brushProperty name="color" value="#f2395b"/>
      <inkml:brushProperty name="ignorePressure" value="0"/>
    </inkml:brush>
  </inkml:definitions>
  <inkml:trace contextRef="#ctx0" brushRef="#br0">88550.000 18350.000 515,'-25.000'-27.000'2,"0.000"-3.000"3,0.000-3.000 5,0.000-2.000 3,1.000-1.000 6,4.000 3.000 5,3.000 3.000 7,3.000 4.000 6,10.000 13.000 5,20.000 26.000 2,18.000 24.000 2,20.000 26.000 4,11.000 16.000-4,7.000 10.000-8,6.000 10.000-9,7.000 9.000-8,5.000 10.000-7,7.000 14.000-5,6.000 11.000-5,7.000 14.000-4,0.000 8.000-4,-2.000 7.000-4,-3.000 6.000-3,-3.000 7.000-4,-2.000 5.000 0,0.000 7.000 0,0.000 6.000 2,0.000 7.000 0,-10.000-14.000-9,-18.000-30.000-23,-19.000-32.000-21,-18.000-30.000-21</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08"/>
    </inkml:context>
    <inkml:brush xml:id="br0">
      <inkml:brushProperty name="width" value="0.0408994033932686" units="cm"/>
      <inkml:brushProperty name="height" value="0.0408994033932686" units="cm"/>
      <inkml:brushProperty name="color" value="#f2395b"/>
      <inkml:brushProperty name="ignorePressure" value="0"/>
    </inkml:brush>
  </inkml:definitions>
  <inkml:trace contextRef="#ctx0" brushRef="#br0">48250.000 48400.000 537,'0.000'-57.000'87,"0.000"39.000"-11,0.000 36.000-10,0.000 39.000-10,0.000 22.000-9,0.000 10.000-8,0.000 10.000-7,0.000 9.000-8,-2.000 7.000-6,-3.000 7.000-7,-3.000 6.000-5,-2.000 7.000-5,-3.000-1.000-7,1.000-6.000-6,-1.000-6.000-6,1.000-6.000-6,1.000-12.000-2,3.000-15.000 1,3.000-15.000 1,4.000-16.000 1,1.000-21.000-4,0.000-24.000-11,0.000-26.000-11,0.000-24.000-10,1.000-13.000-1,4.000 0.000 10,3.000 0.000 9,3.000 0.000 10</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08"/>
    </inkml:context>
    <inkml:brush xml:id="br0">
      <inkml:brushProperty name="width" value="0.0474180690944195" units="cm"/>
      <inkml:brushProperty name="height" value="0.0474180690944195" units="cm"/>
      <inkml:brushProperty name="color" value="#f2395b"/>
      <inkml:brushProperty name="ignorePressure" value="0"/>
    </inkml:brush>
  </inkml:definitions>
  <inkml:trace contextRef="#ctx0" brushRef="#br0">48550.000 46800.000 463,'20.000'-49.000'3,"-9.000"4.000"4,-10.000 3.000 5,-8.000 3.000 5,-3.000 18.000 7,7.000 35.000 11,6.000 35.000 10,7.000 34.000 11,2.000 18.000 1,1.000 4.000-9,-1.000 3.000-9,1.000 3.000-8,-1.000 4.000-6,1.000 7.000-2,-1.000 6.000-2,1.000 7.000-2,-1.000 5.000-2,1.000 7.000-2,-1.000 6.000-2,1.000 7.000-2,-4.000 16.000-2,-6.000 29.000-3,-6.000 28.000-3,-6.000 28.000-2,-6.000 10.000-6,-2.000-5.000-7,-3.000-7.000-7,-3.000-5.000-7,1.000-11.000-5,6.000-11.000-5,7.000-14.000-3,6.000-11.000-3,4.000-9.000-2,4.000-3.000 3,3.000-3.000 2,3.000-2.000 2,-1.000-22.000 5,-2.000-36.000 5,-3.000-39.000 6,-3.000-36.000 7</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08"/>
    </inkml:context>
    <inkml:brush xml:id="br0">
      <inkml:brushProperty name="width" value="0.0332967340946198" units="cm"/>
      <inkml:brushProperty name="height" value="0.0332967340946198" units="cm"/>
      <inkml:brushProperty name="color" value="#f2395b"/>
      <inkml:brushProperty name="ignorePressure" value="0"/>
    </inkml:brush>
  </inkml:definitions>
  <inkml:trace contextRef="#ctx0" brushRef="#br0">48300.000 48550.000 660,'-57.000'-43.000'65,"39.000"17.000"-2,36.000 15.000-3,39.000 16.000-2,14.000 10.000-9,-5.000 7.000-18,-7.000 6.000-17,-5.000 7.000-18,-6.000 0.000-13,-3.000-2.000-13,-3.000-3.000-12,-2.000-3.000-11,-5.000-2.000-5,-2.000 0.000 3,-3.000 0.000 3,-3.000 0.000 4</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09"/>
    </inkml:context>
    <inkml:brush xml:id="br0">
      <inkml:brushProperty name="width" value="0.0468402095139027" units="cm"/>
      <inkml:brushProperty name="height" value="0.0468402095139027" units="cm"/>
      <inkml:brushProperty name="color" value="#f2395b"/>
      <inkml:brushProperty name="ignorePressure" value="0"/>
    </inkml:brush>
  </inkml:definitions>
  <inkml:trace contextRef="#ctx0" brushRef="#br0">49200.000 48200.000 469,'23.000'-25.000'3,"-3.000"0.000"4,-3.000 0.000 6,-2.000 0.000 5,-1.000 0.000 5,3.000 0.000 3,3.000 0.000 3,4.000 0.000 5,5.000 1.000 0,10.000 4.000-2,10.000 3.000-1,9.000 3.000-3,7.000 3.000-3,7.000 3.000-5,6.000 3.000-4,7.000 4.000-5,-4.000 1.000-4,-12.000 0.000-3,-13.000 0.000-2,-12.000 0.000-3,-7.000 0.000-3,1.000 0.000-2,-1.000 0.000-2,1.000 0.000-3,-10.000 6.000-3,-19.000 13.000-4,-18.000 12.000-4,-19.000 13.000-5,-15.000 9.000 0,-8.000 6.000 1,-10.000 7.000 2,-9.000 6.000 2,-9.000 1.000 2,-5.000-3.000 2,-7.000-3.000 1,-5.000-2.000 3,-1.000-3.000 1,6.000 1.000 5,7.000-1.000 3,6.000 1.000 4,4.000-4.000 2,4.000-6.000-1,3.000-6.000 0,3.000-6.000 0,6.000-6.000 5,9.000-2.000 8,10.000-3.000 8,10.000-3.000 10,10.000-6.000 4,13.000-5.000 3,12.000-7.000 1,13.000-5.000 2,12.000-8.000-1,13.000-5.000-6,12.000-7.000-4,13.000-5.000-6,7.000-1.000-3,4.000 6.000-3,3.000 7.000-1,3.000 6.000-2,3.000 1.000-2,3.000-3.000-4,3.000-3.000-3,4.000-2.000-4,-3.000-3.000-3,-5.000 1.000-5,-7.000-1.000-4,-5.000 1.000-4,-8.000-3.000-2,-5.000-2.000-2,-7.000-3.000-1,-5.000-3.000-1,-8.000-4.000-3,-5.000-3.000-6,-7.000-3.000-5,-5.000-2.000-6,-8.000-5.000-2,-5.000-2.000 2,-7.000-3.000 3,-5.000-3.000 3,-8.000-4.000 1,-5.000-3.000 4,-7.000-3.000 1,-5.000-2.000 4,-9.000-5.000 2,-9.000-2.000 1,-10.000-3.000 2,-8.000-3.000 2,-6.000-2.000 3,1.000 0.000 3,-1.000 0.000 3,1.000 0.000 3,2.000 3.000 3,7.000 6.000 1,6.000 7.000 1,7.000 6.000 3,2.000 4.000 2,1.000 4.000 5,-1.000 3.000 5,1.000 3.000 4,2.000 3.000 2,7.000 3.000 2,6.000 3.000 1,7.000 4.000 0,7.000 7.000 5,9.000 13.000 7,10.000 12.000 8,10.000 13.000 7,4.000 12.000 0,0.000 13.000-7,0.000 12.000-8,0.000 13.000-7,-2.000 10.000-4,-3.000 10.000-2,-3.000 10.000 0,-2.000 9.000-2,-5.000 7.000-1,-2.000 7.000-3,-3.000 6.000-2,-3.000 7.000-2,-10.000 7.000-3,-16.000 9.000-5,-15.000 10.000-4,-15.000 10.000-3,-11.000 2.000-6,-2.000-3.000-7,-3.000-3.000-6,-3.000-2.000-7,-1.000-11.000-2,4.000-15.000 4,3.000-15.000 4,3.000-16.000 2,6.000-16.000-1,9.000-16.000-11,10.000-15.000-8,10.000-15.000-11,4.000-12.000-2,0.000-6.000 3,0.000-6.000 2,0.000-6.000 3</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5"/>
    </inkml:context>
    <inkml:brush xml:id="br0">
      <inkml:brushProperty name="width" value="0.0332100838422775" units="cm"/>
      <inkml:brushProperty name="height" value="0.0332100838422775" units="cm"/>
      <inkml:brushProperty name="color" value="#f2395b"/>
      <inkml:brushProperty name="ignorePressure" value="0"/>
    </inkml:brush>
  </inkml:definitions>
  <inkml:trace contextRef="#ctx0" brushRef="#br0">42400.000 42100.000 662,'-4.000'-36.000'22,"-5.000"28.000"10,-7.000 28.000 8,-5.000 29.000 11,-4.000 13.000-1,0.000 1.000-9,0.000-1.000-9,0.000 1.000-9,1.000-3.000-7,4.000-2.000-4,3.000-3.000-4,3.000-3.000-4,10.000-13.000-9,20.000-22.000-14,18.000-22.000-13,20.000-21.000-14,11.000-17.000-5,7.000-8.000 7,6.000-10.000 4,7.000-9.000 5,-4.000 1.000 6,-12.000 13.000 6,-13.000 12.000 4,-12.000 13.000 7,-10.000 7.000 2,-6.000 4.000 0,-6.000 3.000 2,-6.000 3.000 0,-7.000 6.000 9,-6.000 9.000 17,-6.000 10.000 17,-6.000 10.000 17,-6.000 5.000 6,-2.000 4.000-8,-3.000 3.000-6,-3.000 3.000-7,-1.000-1.000-6,4.000-2.000-6,3.000-3.000-6,3.000-3.000-6,1.000-2.000-5,1.000 0.000-3,-1.000 0.000-3,1.000 0.000-4,-1.000 0.000-3,1.000 0.000-3,-1.000 0.000-2,1.000 0.000-4,-1.000 1.000 0,1.000 4.000 3,-1.000 3.000 2,1.000 3.000 3,-6.000 4.000 1,-8.000 7.000 1,-10.000 6.000 1,-9.000 7.000 1,-9.000 4.000 0,-5.000 3.000 1,-7.000 3.000-1,-5.000 4.000 1,-8.000 5.000 0,-5.000 10.000 0,-7.000 10.000 2,-5.000 9.000 0,-3.000 1.000 0,4.000-6.000 0,3.000-6.000-1,3.000-6.000 0,6.000-10.000-2,9.000-12.000-3,10.000-13.000-4,10.000-12.000-2,8.000-15.000-4,10.000-15.000-4,10.000-15.000-3,9.000-16.000-4,9.000-13.000 1,9.000-9.000 3,10.000-10.000 6,10.000-8.000 3,4.000-4.000 0,0.000 3.000-8,0.000 3.000-8,0.000 4.000-7</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09"/>
    </inkml:context>
    <inkml:brush xml:id="br0">
      <inkml:brushProperty name="width" value="0.0411726273596287" units="cm"/>
      <inkml:brushProperty name="height" value="0.0411726273596287" units="cm"/>
      <inkml:brushProperty name="color" value="#f2395b"/>
      <inkml:brushProperty name="ignorePressure" value="0"/>
    </inkml:brush>
  </inkml:definitions>
  <inkml:trace contextRef="#ctx0" brushRef="#br0">50150.000 49450.000 534,'28.000'25.000'6,"6.000"0.000"14,7.000 0.000 12,6.000 0.000 14,-1.000 0.000 3,-5.000 0.000-5,-7.000 0.000-6,-5.000 0.000-6,0.000 4.000-3,10.000 10.000-1,10.000 10.000-1,9.000 9.000 0,2.000 4.000-3,-2.000 1.000-3,-3.000-1.000-2,-3.000 1.000-4,-6.000-6.000-7,-5.000-8.000-9,-7.000-10.000-10,-5.000-9.000-10</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12"/>
    </inkml:context>
    <inkml:brush xml:id="br0">
      <inkml:brushProperty name="width" value="0.0436121299862862" units="cm"/>
      <inkml:brushProperty name="height" value="0.0436121299862862" units="cm"/>
      <inkml:brushProperty name="color" value="#f2395b"/>
      <inkml:brushProperty name="ignorePressure" value="0"/>
    </inkml:brush>
  </inkml:definitions>
  <inkml:trace contextRef="#ctx0" brushRef="#br0">55300.000 46800.000 504,'3.000'-50.000'0,"6.000"0.000"0,7.000 0.000 0,6.000 0.000 0,3.000 3.000 2,0.000 6.000 3,0.000 7.000 4,0.000 6.000 4,12.000 3.000 4,26.000 0.000 7,24.000 0.000 5,26.000 0.000 7,8.000 1.000 1,-5.000 4.000-2,-7.000 3.000-3,-5.000 3.000-3,-9.000 7.000-3,-9.000 14.000-6,-10.000 11.000-6,-8.000 14.000-5,-11.000 8.000-5,-8.000 7.000-2,-10.000 6.000-2,-9.000 7.000-3,-9.000 2.000-3,-5.000 1.000-2,-7.000-1.000-2,-5.000 1.000-2,-11.000 1.000-2,-11.000 3.000 1,-14.000 3.000 0,-11.000 4.000 1,-9.000-3.000 0,-3.000-5.000 1,-3.000-7.000 2,-2.000-5.000 1,-1.000-4.000 2,3.000 0.000 2,3.000 0.000 4,4.000 0.000 2,2.000 1.000 2,4.000 4.000 3,3.000 3.000 1,3.000 3.000 3,1.000 4.000 2,1.000 7.000 2,-1.000 6.000 2,1.000 7.000 2,1.000 5.000 0,3.000 7.000 2,3.000 6.000-1,4.000 7.000 2,2.000 5.000-2,4.000 7.000-1,3.000 6.000-3,3.000 7.000-1,1.000 0.000-3,1.000-2.000-2,-1.000-3.000-3,1.000-3.000-3,1.000-7.000-1,3.000-9.000 0,3.000-10.000 0,4.000-8.000-1,2.000-11.000-1,4.000-8.000-3,3.000-10.000-3,3.000-9.000-4,6.000-12.000-2,9.000-11.000-5,10.000-14.000-2,10.000-11.000-5,7.000-9.000 0,6.000-3.000 0,7.000-3.000 1,6.000-2.000 1,4.000-9.000-1,4.000-12.000-1,3.000-13.000-2,3.000-12.000-3,-2.000-9.000 0,-6.000-2.000 0,-6.000-3.000-1,-6.000-3.000-1,-10.000 1.000 1,-12.000 6.000 1,-13.000 7.000 2,-12.000 6.000 0,-7.000 6.000 2,1.000 6.000 3,-1.000 7.000 3,1.000 6.000 2</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12"/>
    </inkml:context>
    <inkml:brush xml:id="br0">
      <inkml:brushProperty name="width" value="0.038101814687252" units="cm"/>
      <inkml:brushProperty name="height" value="0.038101814687252" units="cm"/>
      <inkml:brushProperty name="color" value="#f2395b"/>
      <inkml:brushProperty name="ignorePressure" value="0"/>
    </inkml:brush>
  </inkml:definitions>
  <inkml:trace contextRef="#ctx0" brushRef="#br0">56100.000 48350.000 577,'-47.000'-2.000'4,"6.000"-3.000"7,7.000-3.000 8,6.000-2.000 7,9.000-1.000 6,13.000 3.000 5,12.000 3.000 4,13.000 4.000 4,12.000 1.000-1,13.000 0.000-8,12.000 0.000-6,13.000 0.000-8,9.000 0.000-4,6.000 0.000 0,7.000 0.000-2,6.000 0.000-1,1.000-4.000-7,-3.000-5.000-13,-3.000-7.000-14,-2.000-5.000-14,-8.000-1.000-8,-8.000 6.000-5,-10.000 7.000-5,-9.000 6.000-4,-9.000 1.000 0,-5.000-3.000 4,-7.000-3.000 5,-5.000-2.000 4</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12"/>
    </inkml:context>
    <inkml:brush xml:id="br0">
      <inkml:brushProperty name="width" value="0.0455215312540531" units="cm"/>
      <inkml:brushProperty name="height" value="0.0455215312540531" units="cm"/>
      <inkml:brushProperty name="color" value="#f2395b"/>
      <inkml:brushProperty name="ignorePressure" value="0"/>
    </inkml:brush>
  </inkml:definitions>
  <inkml:trace contextRef="#ctx0" brushRef="#br0">57800.000 48650.000 483,'46.000'-7.000'85,"-5.000"-11.000"-21,-7.000-14.000-20,-5.000-11.000-22,-9.000-11.000-10,-9.000-5.000-3,-10.000-7.000-2,-8.000-5.000-2,-12.000 6.000 0,-12.000 23.000 1,-13.000 22.000 1,-12.000 22.000 2,-5.000 16.000 0,3.000 14.000 0,3.000 11.000 0,4.000 14.000 0,1.000 10.000 0,0.000 9.000 2,0.000 10.000 1,0.000 10.000 1,1.000 0.000 0,4.000-5.000 0,3.000-7.000-1,3.000-5.000-1,4.000-6.000-1,7.000-3.000 1,6.000-3.000 1,7.000-2.000-1,4.000-6.000 0,3.000-6.000-2,3.000-6.000-2,4.000-6.000-2,8.000-12.000-4,17.000-15.000-9,15.000-15.000-8,16.000-16.000-8,7.000-19.000-3,1.000-22.000 1,-1.000-22.000 3,1.000-21.000 2,-3.000-7.000 1,-2.000 9.000 3,-3.000 10.000 0,-3.000 10.000 2,-7.000 10.000 3,-9.000 13.000 3,-10.000 12.000 4,-8.000 13.000 4,-6.000 15.000 7,1.000 19.000 15,-1.000 19.000 12,1.000 19.000 14,-1.000 10.000 2,1.000 4.000-10,-1.000 3.000-8,1.000 3.000-11,1.000-1.000-6,3.000-2.000-4,3.000-3.000-5,4.000-3.000-5,2.000-4.000-2,4.000-3.000-1,3.000-3.000-1,3.000-2.000-2,1.000-3.000-3,1.000 1.000-9,-1.000-1.000-7,1.000 1.000-8,-1.000-4.000-7,1.000-6.000-5,-1.000-6.000-7,1.000-6.000-5</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13"/>
    </inkml:context>
    <inkml:brush xml:id="br0">
      <inkml:brushProperty name="width" value="0.0540525354444981" units="cm"/>
      <inkml:brushProperty name="height" value="0.0540525354444981" units="cm"/>
      <inkml:brushProperty name="color" value="#f2395b"/>
      <inkml:brushProperty name="ignorePressure" value="0"/>
    </inkml:brush>
  </inkml:definitions>
  <inkml:trace contextRef="#ctx0" brushRef="#br0">59500.000 48150.000 407,'-19.000'-46.000'36,"13.000"10.000"-1,12.000 10.000 0,13.000 9.000-2,7.000 9.000-2,4.000 9.000-6,3.000 10.000-3,3.000 10.000-5,-1.000 4.000-2,-2.000 0.000 1,-3.000 0.000 2,-3.000 0.000 1,-4.000 3.000 2,-3.000 6.000 0,-3.000 7.000 1,-2.000 6.000 1,-3.000 6.000 0,1.000 6.000 0,-1.000 7.000 0,1.000 6.000-2,-3.000 6.000 0,-2.000 6.000-2,-3.000 7.000-3,-3.000 6.000-2,-4.000 4.000-1,-3.000 4.000-3,-3.000 3.000-2,-2.000 3.000-1,-3.000-2.000-3,1.000-6.000-2,-1.000-6.000-3,1.000-6.000-1,-1.000-7.000-1,1.000-6.000 0,-1.000-6.000 0,1.000-6.000 1,-6.000-9.000-6,-8.000-8.000-12,-10.000-10.000-13,-9.000-9.000-12,-4.000-13.000-3,4.000-16.000 6,3.000-15.000 7,3.000-15.000 5,1.000-21.000 2,1.000-25.000-3,-1.000-25.000-4,1.000-25.000-3,2.000-13.000-1,7.000 1.000 4,6.000-1.000 4,7.000 1.000 3,0.000 7.000 3,-2.000 16.000 6,-3.000 15.000 3,-3.000 17.000 5,-1.000 13.000 3,4.000 13.000 0,3.000 12.000 2,3.000 13.000 0,1.000 16.000 11,1.000 23.000 19,-1.000 22.000 21,1.000 22.000 19,-1.000 15.000 3,1.000 9.000-12,-1.000 10.000-12,1.000 10.000-14,1.000 0.000-6,3.000-5.000 1,3.000-7.000 0,4.000-5.000 0,-1.000-4.000-3,-3.000 0.000-4,-3.000 0.000-4,-2.000 0.000-6,-1.000-5.000-5,3.000-9.000-8,3.000-10.000-9,4.000-8.000-7</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5:13"/>
    </inkml:context>
    <inkml:brush xml:id="br0">
      <inkml:brushProperty name="width" value="0.0488197654485703" units="cm"/>
      <inkml:brushProperty name="height" value="0.0488197654485703" units="cm"/>
      <inkml:brushProperty name="color" value="#f2395b"/>
      <inkml:brushProperty name="ignorePressure" value="0"/>
    </inkml:brush>
  </inkml:definitions>
  <inkml:trace contextRef="#ctx0" brushRef="#br0">60450.000 48800.000 450,'50.000'28.000'105,"0.000"6.000"-22,0.000 7.000-22,0.000 6.000-22,3.000 6.000-10,6.000 6.000 5,7.000 7.000 3,6.000 6.000 4,-1.000-1.000-1,-5.000-5.000-7,-7.000-7.000-6,-5.000-5.000-7</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7:1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81425.000 42025.000 333,'157.000'63.000'167,"51.000"46.000"-1,49.000 47.000 1,51.000 47.000 0</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4"/>
    </inkml:context>
    <inkml:brush xml:id="br0">
      <inkml:brushProperty name="width" value="0.0460364855825901" units="cm"/>
      <inkml:brushProperty name="height" value="0.0460364855825901" units="cm"/>
      <inkml:brushProperty name="color" value="#f2395b"/>
      <inkml:brushProperty name="ignorePressure" value="0"/>
    </inkml:brush>
  </inkml:definitions>
  <inkml:trace contextRef="#ctx0" brushRef="#br0">57900.000 32750.000 477,'-43.000'-10.000'36,"17.000"32.000"11,15.000 31.000 12,16.000 32.000 13,5.000 15.000-2,-2.000 0.000-12,-3.000 0.000-14,-3.000 0.000-12,-2.000 10.000-9,0.000 23.000-3,0.000 22.000-4,0.000 22.000-3,-4.000 2.000-2,-5.000-15.000-2,-7.000-15.000-2,-5.000-16.000-2,-1.000-16.000-5,6.000-16.000-13,7.000-15.000-11,6.000-15.000-12,10.000-31.000-10,17.000-43.000-9,15.000-44.000-8,16.000-43.000-8,2.000-15.000 0,-8.000 16.000 10,-10.000 15.000 10,-9.000 17.000 11</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4"/>
    </inkml:context>
    <inkml:brush xml:id="br0">
      <inkml:brushProperty name="width" value="0.0520200915634632" units="cm"/>
      <inkml:brushProperty name="height" value="0.0520200915634632" units="cm"/>
      <inkml:brushProperty name="color" value="#f2395b"/>
      <inkml:brushProperty name="ignorePressure" value="0"/>
    </inkml:brush>
  </inkml:definitions>
  <inkml:trace contextRef="#ctx0" brushRef="#br0">58550.000 31050.000 422,'0.000'-204.000'12,"0.000"45.000"4,0.000 43.000 5,0.000 45.000 5,0.000 30.000 5,0.000 19.000 8,0.000 19.000 7,0.000 19.000 6,0.000 19.000 0,0.000 23.000-10,0.000 22.000-8,0.000 22.000-9,0.000 12.000-4,0.000 3.000-1,0.000 3.000 0,0.000 4.000-1,1.000 4.000-1,4.000 6.000-1,3.000 7.000-1,3.000 6.000-2,-1.000 10.000-2,-2.000 17.000-2,-3.000 15.000-2,-3.000 16.000-3,-2.000 18.000-3,0.000 22.000-4,0.000 22.000-4,0.000 23.000-4,1.000 13.000-2,4.000 6.000-2,3.000 7.000-1,3.000 6.000-3,4.000-4.000-3,7.000-11.000-6,6.000-14.000-7,7.000-11.000-6,0.000-20.000-5,-2.000-24.000-4,-3.000-26.000-5,-3.000-24.000-3,-4.000-26.000 2,-3.000-24.000 8,-3.000-26.000 8,-2.000-24.000 9,-5.000-20.000 5,-2.000-11.000 5,-3.000-14.000 4,-3.000-11.000 3</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5"/>
    </inkml:context>
    <inkml:brush xml:id="br0">
      <inkml:brushProperty name="width" value="0.0362815707921982" units="cm"/>
      <inkml:brushProperty name="height" value="0.0362815707921982" units="cm"/>
      <inkml:brushProperty name="color" value="#f2395b"/>
      <inkml:brushProperty name="ignorePressure" value="0"/>
    </inkml:brush>
  </inkml:definitions>
  <inkml:trace contextRef="#ctx0" brushRef="#br0">58000.000 32850.000 606,'-15.000'-86.000'55,"23.000"28.000"-1,22.000 28.000-2,22.000 29.000-1,13.000 22.000-5,7.000 20.000-7,6.000 18.000-6,7.000 20.000-7,0.000 6.000-6,-2.000-2.000-8,-3.000-3.000-6,-3.000-3.000-8,-6.000-7.000-7,-5.000-9.000-9,-7.000-10.000-8,-5.000-8.000-8,-6.000-9.000-6,-3.000-6.000-4,-3.000-6.000-3,-2.000-6.000-3</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6"/>
    </inkml:context>
    <inkml:brush xml:id="br0">
      <inkml:brushProperty name="width" value="0.0289003513753414" units="cm"/>
      <inkml:brushProperty name="height" value="0.0289003513753414" units="cm"/>
      <inkml:brushProperty name="color" value="#f2395b"/>
      <inkml:brushProperty name="ignorePressure" value="0"/>
    </inkml:brush>
  </inkml:definitions>
  <inkml:trace contextRef="#ctx0" brushRef="#br0">42600.000 42600.000 761,'139.000'0.000'68,"-22.000"0.000"-12,-22.000 0.000-12,-21.000 0.000-10,-14.000 3.000-12,-2.000 6.000-10,-3.000 7.000-9,-3.000 6.000-11,-7.000 4.000-10,-9.000 4.000-8,-10.000 3.000-9,-8.000 3.000-9,-9.000 4.000-3,-6.000 7.000 4,-6.000 6.000 3,-6.000 7.000 3,-6.000-3.000 5,-2.000-8.000 6,-3.000-10.000 6,-3.000-9.000 6</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5"/>
    </inkml:context>
    <inkml:brush xml:id="br0">
      <inkml:brushProperty name="width" value="0.0514083057641983" units="cm"/>
      <inkml:brushProperty name="height" value="0.0514083057641983" units="cm"/>
      <inkml:brushProperty name="color" value="#f2395b"/>
      <inkml:brushProperty name="ignorePressure" value="0"/>
    </inkml:brush>
  </inkml:definitions>
  <inkml:trace contextRef="#ctx0" brushRef="#br0">59400.000 32300.000 427,'-79.000'0.000'48,"45.000"0.000"-1,43.000 0.000 0,45.000 0.000 0,25.000 0.000-4,10.000 0.000-9,10.000 0.000-9,9.000 0.000-8,1.000 0.000-6,-6.000 0.000-2,-6.000 0.000-2,-6.000 0.000-3,-6.000 0.000 0,-2.000 0.000-1,-3.000 0.000-1,-3.000 0.000 0,-7.000 0.000-1,-9.000 0.000-1,-10.000 0.000 0,-8.000 0.000-1,-25.000 9.000-4,-36.000 19.000-7,-39.000 19.000-7,-36.000 19.000-7,-18.000 12.000-3,3.000 6.000 4,3.000 7.000 3,4.000 6.000 3,-1.000 3.000 3,-3.000 0.000 6,-3.000 0.000 4,-2.000 0.000 4,-1.000-4.000 6,3.000-5.000 4,3.000-7.000 4,4.000-5.000 5,5.000-8.000 3,10.000-5.000-2,10.000-7.000 0,9.000-5.000 0,24.000-12.000 3,42.000-16.000 7,40.000-15.000 6,41.000-15.000 7,24.000-15.000 0,10.000-12.000-7,10.000-13.000-7,9.000-12.000-6,4.000-7.000-6,1.000 1.000-2,-1.000-1.000-2,1.000 1.000-3,-4.000 2.000-3,-6.000 7.000-7,-6.000 6.000-6,-6.000 7.000-6,-9.000 4.000-3,-8.000 3.000 1,-10.000 3.000 0,-9.000 4.000 1,-10.000 1.000-8,-9.000 0.000-15,-10.000 0.000-15,-8.000 0.000-15,-14.000-5.000-3,-15.000-9.000 9,-15.000-10.000 8,-16.000-8.000 8,-7.000-3.000 8,4.000 7.000 8,3.000 6.000 7,3.000 7.000 6,-1.000 4.000 5,-2.000 3.000 2,-3.000 3.000 0,-3.000 4.000 1</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5"/>
    </inkml:context>
    <inkml:brush xml:id="br0">
      <inkml:brushProperty name="width" value="0.0526284947991371" units="cm"/>
      <inkml:brushProperty name="height" value="0.0526284947991371" units="cm"/>
      <inkml:brushProperty name="color" value="#f2395b"/>
      <inkml:brushProperty name="ignorePressure" value="0"/>
    </inkml:brush>
  </inkml:definitions>
  <inkml:trace contextRef="#ctx0" brushRef="#br0">60150.000 31450.000 418,'-93.000'-72.000'2,"17.000"6.000"6,15.000 7.000 5,16.000 6.000 5,16.000 23.000 10,20.000 41.000 15,18.000 40.000 16,20.000 42.000 15,6.000 22.000 1,-2.000 7.000-12,-3.000 6.000-13,-3.000 7.000-12,-6.000 5.000-9,-5.000 7.000-5,-7.000 6.000-5,-5.000 7.000-5,-11.000 8.000-4,-11.000 14.000-2,-14.000 11.000-3,-11.000 14.000-3,-9.000-1.000-5,-3.000-12.000-5,-3.000-13.000-6,-2.000-12.000-5,-5.000-12.000-6,-2.000-8.000-8,-3.000-10.000-6,-3.000-9.000-6,-1.000-13.000-2,4.000-16.000 5,3.000-15.000 5,3.000-15.000 5</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6"/>
    </inkml:context>
    <inkml:brush xml:id="br0">
      <inkml:brushProperty name="width" value="0.0463852509856224" units="cm"/>
      <inkml:brushProperty name="height" value="0.0463852509856224" units="cm"/>
      <inkml:brushProperty name="color" value="#f2395b"/>
      <inkml:brushProperty name="ignorePressure" value="0"/>
    </inkml:brush>
  </inkml:definitions>
  <inkml:trace contextRef="#ctx0" brushRef="#br0">60600.000 34100.000 474,'70.000'23.000'43,"-9.000"-3.000"-5,-10.000-3.000-6,-8.000-2.000-5,0.000 0.000 1,14.000 7.000 8,11.000 6.000 9,14.000 7.000 8,2.000 2.000-1,-6.000 1.000-9,-6.000-1.000-8,-6.000 1.000-10,-7.000-1.000-6,-6.000 1.000-1,-6.000-1.000-1,-6.000 1.000-3</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6"/>
    </inkml:context>
    <inkml:brush xml:id="br0">
      <inkml:brushProperty name="width" value="0.044987004250288" units="cm"/>
      <inkml:brushProperty name="height" value="0.044987004250288" units="cm"/>
      <inkml:brushProperty name="color" value="#f2395b"/>
      <inkml:brushProperty name="ignorePressure" value="0"/>
    </inkml:brush>
  </inkml:definitions>
  <inkml:trace contextRef="#ctx0" brushRef="#br0">64200.000 30950.000 489,'-66.000'-49.000'1,"19.000"4.000"3,19.000 3.000 4,19.000 3.000 2,19.000 1.000 5,23.000 1.000 9,22.000-1.000 8,22.000 1.000 9,18.000-1.000 1,16.000 1.000-3,15.000-1.000-5,17.000 1.000-3,2.000 2.000-4,-9.000 7.000-5,-10.000 6.000-4,-8.000 7.000-4,-12.000 4.000-3,-12.000 3.000-2,-13.000 3.000-1,-12.000 4.000-1,-12.000 8.000-2,-8.000 17.000 0,-10.000 15.000 0,-9.000 16.000-1,-12.000 12.000-1,-11.000 9.000 0,-14.000 10.000-1,-11.000 10.000-2,-12.000 4.000 1,-9.000 0.000 0,-10.000 0.000-1,-8.000 0.000 1,-8.000 3.000-1,-2.000 6.000 1,-3.000 7.000 0,-3.000 6.000 1,-1.000 1.000-1,4.000-3.000 1,3.000-3.000-1,3.000-2.000 0,3.000 0.000 1,3.000 7.000 1,3.000 6.000 1,4.000 7.000 0,2.000 2.000 2,4.000 1.000 1,3.000-1.000 0,3.000 1.000 1,6.000-7.000 0,9.000-12.000-1,10.000-13.000-1,10.000-12.000-2,5.000-13.000-1,4.000-12.000 0,3.000-13.000-1,3.000-12.000-1,7.000-12.000-3,14.000-8.000-3,11.000-10.000-5,14.000-9.000-3,8.000-9.000-4,7.000-5.000-2,6.000-7.000-2,7.000-5.000-2,0.000-6.000-2,-2.000-3.000-1,-3.000-3.000-1,-3.000-2.000-1,-4.000-5.000-1,-3.000-2.000-4,-3.000-3.000-3,-2.000-3.000-3,-9.000 1.000 0,-12.000 6.000 4,-13.000 7.000 3,-12.000 6.000 3,-7.000 3.000 3,1.000 0.000 2,-1.000 0.000 3,1.000 0.000 2</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7"/>
    </inkml:context>
    <inkml:brush xml:id="br0">
      <inkml:brushProperty name="width" value="0.0413381606340408" units="cm"/>
      <inkml:brushProperty name="height" value="0.0413381606340408" units="cm"/>
      <inkml:brushProperty name="color" value="#f2395b"/>
      <inkml:brushProperty name="ignorePressure" value="0"/>
    </inkml:brush>
  </inkml:definitions>
  <inkml:trace contextRef="#ctx0" brushRef="#br0">65100.000 32600.000 532,'-104.000'20.000'12,"45.000"-9.000"25,43.000-10.000 26,45.000-8.000 24,25.000-8.000 2,10.000-2.000-20,10.000-3.000-21,9.000-3.000-20,6.000-1.000-12,3.000 4.000-5,3.000 3.000-5,4.000 3.000-5,-3.000 3.000-7,-5.000 3.000-12,-7.000 3.000-10,-5.000 4.000-12,-9.000 1.000-7,-9.000 0.000-1,-10.000 0.000-3,-8.000 0.000-1</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7"/>
    </inkml:context>
    <inkml:brush xml:id="br0">
      <inkml:brushProperty name="width" value="0.0484230034053326" units="cm"/>
      <inkml:brushProperty name="height" value="0.0484230034053326" units="cm"/>
      <inkml:brushProperty name="color" value="#f2395b"/>
      <inkml:brushProperty name="ignorePressure" value="0"/>
    </inkml:brush>
  </inkml:definitions>
  <inkml:trace contextRef="#ctx0" brushRef="#br0">66900.000 32500.000 454,'-22.000'17.000'63,"6.000"-16.000"-9,7.000-15.000-9,6.000-15.000-7,1.000-11.000-8,-3.000-2.000-4,-3.000-3.000-6,-2.000-3.000-4,-6.000 4.000-1,-6.000 13.000 0,-6.000 12.000 1,-6.000 13.000 2,-6.000 10.000-1,-2.000 10.000 0,-3.000 10.000-2,-3.000 9.000-1,-4.000 10.000 0,-3.000 14.000-1,-3.000 11.000-1,-2.000 14.000 1,-1.000 5.000-1,3.000 1.000 0,3.000-1.000 0,4.000 1.000 0,5.000-4.000-1,10.000-6.000-4,10.000-6.000-2,9.000-6.000-4,7.000-6.000-5,7.000-2.000-7,6.000-3.000-7,7.000-3.000-8,10.000-10.000-3,16.000-16.000 1,15.000-15.000 2,17.000-15.000 2,5.000-17.000 1,-3.000-15.000 3,-3.000-15.000 2,-2.000-16.000 3,-1.000-13.000-1,3.000-9.000-5,3.000-10.000-3,4.000-8.000-6,-7.000 2.000 2,-16.000 16.000 6,-15.000 15.000 6,-15.000 17.000 7,-7.000 14.000 15,3.000 17.000 26,3.000 15.000 25,4.000 16.000 24,1.000 13.000 4,0.000 14.000-20,0.000 11.000-20,0.000 14.000-19,0.000 5.000-15,0.000 1.000-9,0.000-1.000-8,0.000 1.000-9,1.000-3.000-14,4.000-2.000-16,3.000-3.000-18,3.000-3.000-17,1.000-9.000-3,1.000-11.000 12,-1.000-14.000 12,1.000-11.000 11,-3.000-11.000 9,-2.000-5.000 7,-3.000-7.000 8,-3.000-5.000 6</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8"/>
    </inkml:context>
    <inkml:brush xml:id="br0">
      <inkml:brushProperty name="width" value="0.055439155548811" units="cm"/>
      <inkml:brushProperty name="height" value="0.055439155548811" units="cm"/>
      <inkml:brushProperty name="color" value="#f2395b"/>
      <inkml:brushProperty name="ignorePressure" value="0"/>
    </inkml:brush>
  </inkml:definitions>
  <inkml:trace contextRef="#ctx0" brushRef="#br0">68500.000 31650.000 396,'-46.000'1.000'7,"10.000"4.000"14,10.000 3.000 13,9.000 3.000 15,9.000 6.000 3,9.000 9.000-7,10.000 10.000-5,10.000 10.000-8,4.000 5.000-2,0.000 4.000-2,0.000 3.000-1,0.000 3.000-1,-4.000 7.000-2,-5.000 14.000-2,-7.000 11.000-3,-5.000 14.000-1,-4.000 10.000-2,0.000 9.000 2,0.000 10.000 0,0.000 10.000 1,0.000-1.000-2,0.000-9.000-2,0.000-10.000-4,0.000-8.000-3,-2.000-12.000-3,-3.000-12.000-3,-3.000-13.000-2,-2.000-12.000-4,-8.000-16.000-5,-8.000-19.000-9,-10.000-18.000-8,-9.000-19.000-9,-4.000-16.000-5,4.000-12.000 0,3.000-13.000-1,3.000-12.000-1,-2.000-19.000 2,-6.000-25.000 2,-6.000-25.000 4,-6.000-25.000 3,1.000-4.000 4,9.000 20.000 5,10.000 18.000 5,10.000 20.000 4,5.000 16.000 3,4.000 16.000 0,3.000 15.000 0,3.000 17.000 0,1.000 21.000 11,1.000 28.000 21,-1.000 28.000 22,1.000 29.000 22,-1.000 16.000 3,1.000 7.000-16,-1.000 6.000-15,1.000 7.000-16,-1.000-1.000-9,1.000-6.000-3,-1.000-6.000-3,1.000-6.000-2,-1.000-10.000-4,1.000-12.000-4,-1.000-13.000-4,1.000-12.000-4,4.000-9.000-9,9.000-2.000-13,10.000-3.000-13,10.000-3.000-13</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8"/>
    </inkml:context>
    <inkml:brush xml:id="br0">
      <inkml:brushProperty name="width" value="0.0388847813010216" units="cm"/>
      <inkml:brushProperty name="height" value="0.0388847813010216" units="cm"/>
      <inkml:brushProperty name="color" value="#f2395b"/>
      <inkml:brushProperty name="ignorePressure" value="0"/>
    </inkml:brush>
  </inkml:definitions>
  <inkml:trace contextRef="#ctx0" brushRef="#br0">69550.000 32600.000 565,'48.000'68.000'8,"-3.000"-11.000"14,-3.000-14.000 14,-2.000-11.000 16,-1.000-4.000 4,3.000 6.000-7,3.000 7.000-5,4.000 6.000-6,-1.000 3.000-7,-3.000 0.000-5,-3.000 0.000-7,-2.000 0.000-6,-6.000 0.000-3,-6.000 0.000 0,-6.000 0.000 0,-6.000 0.000 0</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6:2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71550.000 32150.000 999,'-41.000'0.000'-6,"19.000"0.000"-12,19.000 0.000-12,19.000 0.000-12</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31"/>
    </inkml:context>
    <inkml:brush xml:id="br0">
      <inkml:brushProperty name="width" value="0.0600775480270386" units="cm"/>
      <inkml:brushProperty name="height" value="0.0600775480270386" units="cm"/>
      <inkml:brushProperty name="color" value="#f2395b"/>
      <inkml:brushProperty name="ignorePressure" value="0"/>
    </inkml:brush>
  </inkml:definitions>
  <inkml:trace contextRef="#ctx0" brushRef="#br0">78400.000 32650.000 366,'0.000'-47.000'6,"0.000"6.000"11,0.000 7.000 12,0.000 6.000 13,-4.000-1.000 3,-5.000-5.000-2,-7.000-7.000-2,-5.000-5.000-3,-6.000-3.000-5,-3.000 4.000-6,-3.000 3.000-6,-2.000 3.000-7,-5.000 3.000-4,-2.000 3.000-2,-3.000 3.000-1,-3.000 4.000-2,-12.000 2.000 0,-18.000 4.000 1,-19.000 3.000 1,-18.000 3.000 1,-10.000 3.000 1,0.000 3.000-1,0.000 3.000 1,0.000 4.000-1,-5.000 7.000-1,-9.000 13.000 1,-10.000 12.000 0,-8.000 13.000-1,-3.000 9.000 0,7.000 6.000 1,6.000 7.000-1,7.000 6.000 1,4.000 4.000 0,3.000 4.000-1,3.000 3.000 1,4.000 3.000-1,4.000 4.000 0,6.000 7.000 0,7.000 6.000-1,6.000 7.000 1,6.000 2.000-1,6.000 1.000 1,7.000-1.000 1,6.000 1.000-1,9.000 1.000 1,13.000 3.000-1,12.000 3.000-1,13.000 4.000 0,9.000-3.000-1,6.000-5.000-2,7.000-7.000-1,6.000-5.000-1,13.000-6.000-1,23.000-3.000 0,22.000-3.000 1,22.000-2.000 1,15.000-5.000-1,9.000-2.000-1,10.000-3.000 1,10.000-3.000-2,5.000-4.000 0,4.000-3.000 0,3.000-3.000-1,3.000-2.000 0,-1.000-5.000 0,-2.000-2.000 0,-3.000-3.000 0,-3.000-3.000 0,2.000-6.000-1,10.000-5.000 2,10.000-7.000-1,9.000-5.000 1,6.000-12.000 0,3.000-16.000-2,3.000-15.000 0,4.000-15.000-2,2.000-17.000-1,4.000-15.000 0,3.000-15.000-2,3.000-16.000-1,-1.000-12.000 1,-2.000-5.000-1,-3.000-7.000 1,-3.000-5.000 1,-6.000-8.000-1,-5.000-5.000-1,-7.000-7.000-1,-5.000-5.000-1,-15.000-4.000-2,-22.000 0.000 0,-22.000 0.000-3,-21.000 0.000 0,-20.000-5.000-1,-15.000-9.000 2,-15.000-10.000 2,-16.000-8.000 2,-15.000-3.000 2,-11.000 7.000 2,-14.000 6.000 2,-11.000 7.000 3,-12.000 10.000 1,-9.000 16.000 0,-10.000 15.000-1,-8.000 17.000 1,-9.000 10.000 0,-6.000 6.000 2,-6.000 7.000 2,-6.000 6.000 1,-9.000 10.000 1,-8.000 17.000-2,-10.000 15.000 0,-9.000 16.000 0,-12.000 13.000-5,-11.000 14.000-6,-14.000 11.000-6,-11.000 14.000-6,-9.000 14.000-6,-3.000 20.000-3,-3.000 18.000-4,-2.000 20.000-3,17.000 0.000-3,42.000-15.000-1,40.000-15.000-3,41.000-16.000-1</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6"/>
    </inkml:context>
    <inkml:brush xml:id="br0">
      <inkml:brushProperty name="width" value="0.0361114889383316" units="cm"/>
      <inkml:brushProperty name="height" value="0.0361114889383316" units="cm"/>
      <inkml:brushProperty name="color" value="#f2395b"/>
      <inkml:brushProperty name="ignorePressure" value="0"/>
    </inkml:brush>
  </inkml:definitions>
  <inkml:trace contextRef="#ctx0" brushRef="#br0">42700.000 43750.000 609,'-43.000'-4.000'-15,"17.000"-5.000"11,15.000-7.000 12,16.000-5.000 10,12.000-6.000 6,9.000-3.000-2,10.000-3.000-1,10.000-2.000-1,4.000 2.000-2,0.000 9.000-2,0.000 10.000-2,0.000 10.000-2,-4.000 7.000-1,-5.000 6.000 0,-7.000 7.000 0,-5.000 6.000-1,-8.000 9.000 1,-5.000 13.000-1,-7.000 12.000 1,-5.000 13.000 0,-8.000 7.000 0,-5.000 4.000-1,-7.000 3.000-1,-5.000 3.000-1,-6.000-1.000-1,-3.000-2.000-1,-3.000-3.000-1,-2.000-3.000-1,-3.000-9.000-1,1.000-11.000-1,-1.000-14.000 1,1.000-11.000-1,-1.000-12.000-1,1.000-9.000 0,-1.000-10.000-1,1.000-8.000-1,2.000-15.000-2,7.000-19.000-2,6.000-18.000-3,7.000-19.000-2,7.000-16.000-3,9.000-12.000-2,10.000-13.000-2,10.000-12.000-3,8.000-4.000-5,10.000 7.000-8,10.000 6.000-7,9.000 7.000-9,2.000 8.000 1,-2.000 14.000 6,-3.000 11.000 8,-3.000 14.000 7,-1.000 8.000 6,4.000 7.000 5,3.000 6.000 4,3.000 7.000 5,-1.000 0.000 3,-2.000-2.000 3,-3.000-3.000 1,-3.000-3.000 2,-2.000 1.000 0,0.000 6.000 0,0.000 7.000-1,0.000 6.000-2,-4.000 4.000 7,-5.000 4.000 12,-7.000 3.000 13,-5.000 3.000 12,-8.000 7.000 5,-5.000 14.000-2,-7.000 11.000-4,-5.000 14.000-2,-8.000 8.000-3,-5.000 7.000-2,-7.000 6.000-3,-5.000 7.000-2,-4.000 5.000-3,0.000 7.000-3,0.000 6.000-3,0.000 7.000-4,0.000-1.000-4,0.000-6.000-4,0.000-6.000-4,0.000-6.000-6,3.000-20.000-15,6.000-30.000-25,7.000-32.000-27,6.000-30.000-26</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32"/>
    </inkml:context>
    <inkml:brush xml:id="br0">
      <inkml:brushProperty name="width" value="0.0489773936569691" units="cm"/>
      <inkml:brushProperty name="height" value="0.0489773936569691" units="cm"/>
      <inkml:brushProperty name="color" value="#f2395b"/>
      <inkml:brushProperty name="ignorePressure" value="0"/>
    </inkml:brush>
  </inkml:definitions>
  <inkml:trace contextRef="#ctx0" brushRef="#br0">73000.000 36850.000 449,'0.000'-136.000'1,"0.000"28.000"3,0.000 28.000 2,0.000 29.000 3,-4.000 10.000 3,-5.000-6.000 5,-7.000-6.000 4,-5.000-6.000 5,-8.000-4.000 1,-5.000 1.000-1,-7.000-1.000-1,-5.000 1.000-1,-9.000 4.000-1,-9.000 9.000-3,-10.000 10.000-3,-8.000 10.000-2,-11.000 11.000-1,-8.000 17.000-1,-10.000 15.000-1,-9.000 16.000 0,-12.000 15.000-2,-11.000 16.000-1,-14.000 15.000-2,-11.000 17.000-1,-3.000 10.000 0,10.000 6.000 1,10.000 7.000 3,9.000 6.000 2,2.000 6.000 0,-2.000 6.000 0,-3.000 7.000-1,-3.000 6.000 0,2.000 6.000 0,10.000 6.000 1,10.000 7.000 0,9.000 6.000 2,13.000 6.000-1,20.000 6.000-2,18.000 7.000-1,20.000 6.000-2,13.000-1.000-2,9.000-5.000 0,10.000-7.000-3,10.000-5.000 0,13.000-14.000-1,19.000-18.000-1,19.000-19.000 0,19.000-18.000 0,21.000-18.000-2,26.000-16.000 0,24.000-15.000-1,26.000-15.000-1,18.000-14.000 0,13.000-8.000 0,12.000-10.000 1,13.000-9.000 1,10.000-18.000-1,10.000-24.000-4,10.000-26.000-5,9.000-24.000-3,1.000-21.000-1,-6.000-16.000 1,-6.000-15.000 2,-6.000-15.000 2,-12.000-12.000 0,-15.000-6.000 1,-15.000-6.000 0,-16.000-6.000 0,-19.000-1.000 1,-22.000 7.000-1,-22.000 6.000 0,-21.000 7.000 0,-21.000 4.000 0,-19.000 3.000 1,-18.000 3.000 1,-19.000 4.000 0,-22.000-1.000 1,-25.000-3.000 0,-25.000-3.000 0,-25.000-2.000 0,-22.000 8.000 1,-19.000 22.000 0,-18.000 22.000 0,-19.000 23.000 1,-16.000 19.000-1,-12.000 19.000-1,-13.000 19.000-3,-12.000 19.000-1,-15.000 32.000 0,-15.000 47.000 0,-15.000 47.000 2,-16.000 48.000 1,18.000 5.000-8,54.000-34.000-14,53.000-35.000-15,53.000-33.000-16</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55"/>
    </inkml:context>
    <inkml:brush xml:id="br0">
      <inkml:brushProperty name="width" value="0.0619474872946739" units="cm"/>
      <inkml:brushProperty name="height" value="0.0619474872946739" units="cm"/>
      <inkml:brushProperty name="color" value="#f2395b"/>
      <inkml:brushProperty name="ignorePressure" value="0"/>
    </inkml:brush>
  </inkml:definitions>
  <inkml:trace contextRef="#ctx0" brushRef="#br0">73650.000 48350.000 355,'-91.000'0.000'31,"19.000"0.000"-4,19.000 0.000-4,19.000 0.000-6,15.000 1.000 7,13.000 4.000 19,12.000 3.000 18,13.000 3.000 20,10.000-2.000 0,10.000-6.000-15,10.000-6.000-16,9.000-6.000-16,2.000-2.000-9,-2.000 3.000-5,-3.000 3.000-3,-3.000 4.000-5,-1.000 1.000-2,4.000 0.000-2,3.000 0.000-2,3.000 0.000-2,3.000 0.000-1,3.000 0.000-2,3.000 0.000-1,4.000 0.000-2,2.000 1.000-1,4.000 4.000 0,3.000 3.000 0,3.000 3.000-1,-1.000-1.000 0,-2.000-2.000 1,-3.000-3.000 0,-3.000-3.000 0,-1.000-2.000 2,4.000 0.000 0,3.000 0.000 2,3.000 0.000 1,-1.000 0.000 1,-2.000 0.000-1,-3.000 0.000 0,-3.000 0.000-1,-6.000 0.000-1,-5.000 0.000 1,-7.000 0.000 0,-5.000 0.000 0,-3.000 0.000-1,4.000 0.000 1,3.000 0.000-1,3.000 0.000-1,-1.000 0.000 0,-2.000 0.000 0,-3.000 0.000-1,-3.000 0.000-1,2.000 0.000 0,10.000 0.000-2,10.000 0.000 0,9.000 0.000 0,6.000 1.000-2,3.000 4.000-1,3.000 3.000-1,4.000 3.000-1,-3.000-1.000 0,-5.000-2.000 1,-7.000-3.000 1,-5.000-3.000 1,-8.000-2.000 2,-5.000 0.000 1,-7.000 0.000 2,-5.000 0.000 1,-3.000 1.000 1,4.000 4.000-1,3.000 3.000 0,3.000 3.000 0,-1.000 1.000-1,-2.000 1.000 1,-3.000-1.000-2,-3.000 1.000 1</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57"/>
    </inkml:context>
    <inkml:brush xml:id="br0">
      <inkml:brushProperty name="width" value="0.0397843532264233" units="cm"/>
      <inkml:brushProperty name="height" value="0.0397843532264233" units="cm"/>
      <inkml:brushProperty name="color" value="#f2395b"/>
      <inkml:brushProperty name="ignorePressure" value="0"/>
    </inkml:brush>
  </inkml:definitions>
  <inkml:trace contextRef="#ctx0" brushRef="#br0">79250.000 44250.000 552,'0.000'-41.000'8,"0.000"19.000"14,0.000 19.000 15,0.000 19.000 15,-2.000 10.000 0,-3.000 4.000-13,-3.000 3.000-14,-2.000 3.000-13,-1.000 1.000-9,3.000 1.000-4,3.000-1.000-3,4.000 1.000-4,7.000-6.000-1,13.000-8.000 2,12.000-10.000 1,13.000-9.000 1,10.000-9.000 1,10.000-5.000-1,10.000-7.000-2,9.000-5.000 0,-1.000-3.000 0,-8.000 4.000 1,-10.000 3.000 1,-9.000 3.000 2,-9.000 3.000 0,-5.000 3.000 0,-7.000 3.000 1,-5.000 4.000 0,-14.000 10.000-1,-18.000 19.000-2,-19.000 19.000 0,-18.000 19.000-3,-10.000 4.000 1,0.000-9.000 1,0.000-10.000 2,0.000-8.000 1,1.000-6.000 1,4.000 1.000 1,3.000-1.000 1,3.000 1.000 1,1.000-4.000 1,1.000-6.000 0,-1.000-6.000 1,1.000-6.000 0,8.000-6.000 2,20.000-2.000 4,18.000-3.000 4,20.000-3.000 5,14.000-6.000 0,14.000-5.000-3,11.000-7.000-3,14.000-5.000-2,0.000-3.000-3,-8.000 4.000-2,-10.000 3.000-2,-9.000 3.000-3,-10.000 6.000-3,-9.000 9.000-5,-10.000 10.000-4,-8.000 10.000-6,-14.000 5.000 0,-15.000 4.000 3,-15.000 3.000 2,-16.000 3.000 3,-12.000 1.000 3,-5.000 1.000 0,-7.000-1.000 2,-5.000 1.000 0,-3.000-3.000 1,4.000-2.000 0,3.000-3.000-1,3.000-3.000 0,1.000-4.000 2,1.000-3.000 4,-1.000-3.000 4,1.000-2.000 4,2.000-3.000 3,7.000 1.000-1,6.000-1.000 2,7.000 1.000-1,15.000-1.000 3,25.000 1.000 6,25.000-1.000 5,25.000 1.000 6,17.000-6.000-1,9.000-8.000-6,10.000-10.000-6,10.000-9.000-7,5.000-5.000-4,4.000 0.000-4,3.000 0.000-3,3.000 0.000-4,-4.000 1.000-1,-8.000 4.000 1,-10.000 3.000 0,-9.000 3.000 0,-20.000-1.000-9,-27.000-2.000-18,-28.000-3.000-20,-28.000-3.000-19,-17.000-1.000-1,-2.000 4.000 18,-3.000 3.000 18,-3.000 3.000 18,1.000 1.000 15,6.000 1.000 9,7.000-1.000 12,6.000 1.000 9,4.000 4.000 8,4.000 9.000 1,3.000 10.000 2,3.000 10.000 2,4.000 8.000-1,7.000 10.000-6,6.000 10.000-6,7.000 9.000-6,2.000 4.000-4,1.000 1.000-1,-1.000-1.000-2,1.000 1.000-1,-3.000 1.000-3,-2.000 3.000-2,-3.000 3.000-3,-3.000 4.000-3,-2.000 2.000-2,0.000 4.000-4,0.000 3.000-2,0.000 3.000-3,-2.000-5.000-2,-3.000-12.000-3,-3.000-13.000-2,-2.000-12.000-3,-5.000-9.000-2,-2.000-2.000 0,-3.000-3.000 0,-3.000-3.000-2,-4.000-6.000 1,-3.000-5.000 1,-3.000-7.000 1,-2.000-5.000 2,-3.000-8.000 2,1.000-5.000 2,-1.000-7.000 2,1.000-5.000 4,-1.000-8.000 1,1.000-5.000 1,-1.000-7.000 2,1.000-5.000 1,2.000-3.000 3,7.000 4.000 2,6.000 3.000 4,7.000 3.000 4,4.000 1.000 0,3.000 1.000 0,3.000-1.000-2,4.000 1.000 0,10.000-6.000-4,19.000-8.000-5,19.000-10.000-7,19.000-9.000-5,12.000-7.000-3,6.000-3.000-2,7.000-3.000-1,6.000-2.000 0,1.000 0.000-4,-3.000 7.000-3,-3.000 6.000-6,-2.000 7.000-3,-11.000 7.000-2,-15.000 9.000 3,-15.000 10.000 3,-16.000 10.000 2</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57"/>
    </inkml:context>
    <inkml:brush xml:id="br0">
      <inkml:brushProperty name="width" value="0.0432567484676838" units="cm"/>
      <inkml:brushProperty name="height" value="0.0432567484676838" units="cm"/>
      <inkml:brushProperty name="color" value="#f2395b"/>
      <inkml:brushProperty name="ignorePressure" value="0"/>
    </inkml:brush>
  </inkml:definitions>
  <inkml:trace contextRef="#ctx0" brushRef="#br0">80850.000 44250.000 508,'-19.000'-22.000'47,"13.000"6.000"-6,12.000 7.000-6,13.000 6.000-5,10.000 4.000-5,10.000 4.000-3,10.000 3.000-4,9.000 3.000-3,2.000 3.000-3,-2.000 3.000-5,-3.000 3.000-4,-3.000 4.000-4,-7.000 1.000-3,-9.000 0.000-3,-10.000 0.000-3,-8.000 0.000-1,-8.000 3.000-4,-2.000 6.000-4,-3.000 7.000-5,-3.000 6.000-3,-7.000 1.000-3,-9.000-3.000-1,-10.000-3.000-2,-8.000-2.000 0,-6.000-6.000 2,1.000-6.000 5,-1.000-6.000 5,1.000-6.000 5,-4.000-6.000 4,-6.000-2.000 3,-6.000-3.000 3,-6.000-3.000 2,-1.000-2.000 3,7.000 0.000 3,6.000 0.000 4,7.000 0.000 4,4.000 1.000 4,3.000 4.000 5,3.000 3.000 6,4.000 3.000 5,2.000 4.000 3,4.000 7.000 2,3.000 6.000 1,3.000 7.000 1,3.000 7.000-1,3.000 9.000-1,3.000 10.000-2,4.000 10.000-1,1.000 5.000-3,0.000 4.000-2,0.000 3.000-2,0.000 3.000-2,0.000 4.000-2,0.000 7.000-2,0.000 6.000-2,0.000 7.000-1,-4.000 8.000-4,-5.000 14.000-2,-7.000 11.000-4,-5.000 14.000-3,-6.000 5.000-2,-3.000 1.000 3,-3.000-1.000 0,-2.000 1.000 3,-5.000-4.000-6,-2.000-6.000-12,-3.000-6.000-12,-3.000-6.000-11,-2.000-10.000-7,0.000-12.000-5,0.000-13.000-4,0.000-12.000-5,1.000-16.000 0,4.000-19.000 2,3.000-18.000 1,3.000-19.000 3</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57"/>
    </inkml:context>
    <inkml:brush xml:id="br0">
      <inkml:brushProperty name="width" value="0.0460595265030861" units="cm"/>
      <inkml:brushProperty name="height" value="0.0460595265030861" units="cm"/>
      <inkml:brushProperty name="color" value="#f2395b"/>
      <inkml:brushProperty name="ignorePressure" value="0"/>
    </inkml:brush>
  </inkml:definitions>
  <inkml:trace contextRef="#ctx0" brushRef="#br0">80400.000 45700.000 477,'73.000'-90.000'32,"-3.000"23.000"0,-3.000 22.000 1,-2.000 22.000 0,-1.000 12.000-2,3.000 3.000-5,3.000 3.000-5,4.000 4.000-4,-1.000-1.000-8,-3.000-3.000-10,-3.000-3.000-10,-2.000-2.000-10,-8.000-1.000-5,-8.000 3.000 0,-10.000 3.000 0,-9.000 4.000 1,-9.000-3.000-1,-5.000-5.000-2,-7.000-7.000-1,-5.000-5.000-2,-8.000-4.000 3,-5.000 0.000 7,-7.000 0.000 6,-5.000 0.000 7,-4.000 0.000 5,0.000 0.000 1,0.000 0.000 3,0.000 0.000 3,1.000 1.000 1,4.000 4.000 1,3.000 3.000 1,3.000 3.000 1,1.000 1.000 7,1.000 1.000 11,-1.000-1.000 11,1.000 1.000 12,1.000 4.000 3,3.000 9.000-4,3.000 10.000-4,4.000 10.000-4,-3.000 7.000-4,-5.000 6.000-3,-7.000 7.000-3,-5.000 6.000-3,-3.000 4.000-4,4.000 4.000-2,3.000 3.000-4,3.000 3.000-3,1.000 3.000-2,1.000 3.000-1,-1.000 3.000 0,1.000 4.000-2,1.000-3.000 0,3.000-5.000-2,3.000-7.000-1,4.000-5.000 0,11.000-8.000-4,23.000-5.000-6,22.000-7.000-5,22.000-5.000-6,10.000-11.000-4,1.000-11.000-1,-1.000-14.000-2,1.000-11.000-2,-1.000-7.000-1,1.000 0.000-3,-1.000 0.000-2,1.000 0.000-3,-7.000 1.000 0,-12.000 4.000-2,-13.000 3.000 0,-12.000 3.000-1,-9.000 4.000 0,-2.000 7.000-2,-3.000 6.000 0,-3.000 7.000-1</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8:58"/>
    </inkml:context>
    <inkml:brush xml:id="br0">
      <inkml:brushProperty name="width" value="0.0335981547832489" units="cm"/>
      <inkml:brushProperty name="height" value="0.0335981547832489" units="cm"/>
      <inkml:brushProperty name="color" value="#f2395b"/>
      <inkml:brushProperty name="ignorePressure" value="0"/>
    </inkml:brush>
  </inkml:definitions>
  <inkml:trace contextRef="#ctx0" brushRef="#br0">81550.000 45550.000 654,'-68.000'-2.000'0,"17.000"-3.000"0,15.000-3.000 0,16.000-2.000 0,15.000 2.000 9,16.000 9.000 19,15.000 10.000 17,17.000 10.000 18,8.000 8.000 3,4.000 10.000-13,3.000 10.000-13,3.000 9.000-14,-1.000 6.000-12,-2.000 3.000-12,-3.000 3.000-13,-3.000 4.000-12,-7.000-6.000-12,-9.000-11.000-14,-10.000-14.000-13,-8.000-11.000-14</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19"/>
    </inkml:context>
    <inkml:brush xml:id="br0">
      <inkml:brushProperty name="width" value="0.0449208132922649" units="cm"/>
      <inkml:brushProperty name="height" value="0.0449208132922649" units="cm"/>
      <inkml:brushProperty name="color" value="#f2395b"/>
      <inkml:brushProperty name="ignorePressure" value="0"/>
    </inkml:brush>
  </inkml:definitions>
  <inkml:trace contextRef="#ctx0" brushRef="#br0">46900.000 30550.000 489,'-83.000'-44.000'10,"34.000"13.000"20,35.000 12.000 21,35.000 13.000 19,19.000 7.000 4,7.000 4.000-14,6.000 3.000-14,7.000 3.000-13,5.000-1.000-8,7.000-2.000-5,6.000-3.000-5,7.000-3.000-4,5.000-2.000-2,7.000 0.000-2,6.000 0.000 0,7.000 0.000-1,4.000-2.000 0,3.000-3.000 0,3.000-3.000 1,4.000-2.000 1,2.000-3.000-2,4.000 1.000-3,3.000-1.000-3,3.000 1.000-2,3.000-1.000-2,3.000 1.000-1,3.000-1.000 1,4.000 1.000-1,4.000-3.000 0,6.000-2.000-1,7.000-3.000-1,6.000-3.000 0,3.000-1.000-1,0.000 4.000 1,0.000 3.000-1,0.000 3.000 1,-4.000 3.000 1,-5.000 3.000 1,-7.000 3.000 1,-5.000 4.000 2,-6.000 1.000 0,-3.000 0.000 1,-3.000 0.000 0,-2.000 0.000 1,-1.000 3.000 0,3.000 6.000-1,3.000 7.000 0,4.000 6.000-1,-1.000 1.000 0,-3.000-3.000-2,-3.000-3.000-1,-2.000-2.000-1,-3.000-1.000 0,1.000 3.000 1,-1.000 3.000 1,1.000 4.000 0,2.000-3.000 1,7.000-5.000-2,6.000-7.000 0,7.000-5.000-1,0.000-4.000-1,-2.000 0.000 0,-3.000 0.000-1,-3.000 0.000 1,-1.000 0.000-1,4.000 0.000-1,3.000 0.000-1,3.000 0.000-1,4.000 1.000-1,7.000 4.000 3,6.000 3.000 0,7.000 3.000 1,2.000-1.000 1,1.000-2.000 1,-1.000-3.000 1,1.000-3.000 1,4.000-6.000 1,9.000-5.000 1,10.000-7.000 2,10.000-5.000 2,7.000-3.000 0,6.000 4.000-1,7.000 3.000-1,6.000 3.000-1,1.000 3.000-1,-3.000 3.000 1,-3.000 3.000 0,-2.000 4.000 0,-3.000 1.000 0,1.000 0.000-1,-1.000 0.000-1,1.000 0.000 0,-3.000 0.000-2,-2.000 0.000-1,-3.000 0.000-1,-3.000 0.000-1,-7.000-2.000-1,-9.000-3.000 1,-10.000-3.000-1,-8.000-2.000 0,-9.000-1.000 1,-6.000 3.000-1,-6.000 3.000 0,-6.000 4.000 0,-9.000 1.000-1,-8.000 0.000-3,-10.000 0.000-4,-9.000 0.000-2,-18.000 0.000-2,-24.000 0.000 3,-26.000 0.000 2,-24.000 0.000 1,-13.000-2.000 2,0.000-3.000-2,0.000-3.000 0,0.000-2.000-1</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19"/>
    </inkml:context>
    <inkml:brush xml:id="br0">
      <inkml:brushProperty name="width" value="0.0399884730577469" units="cm"/>
      <inkml:brushProperty name="height" value="0.0399884730577469" units="cm"/>
      <inkml:brushProperty name="color" value="#f2395b"/>
      <inkml:brushProperty name="ignorePressure" value="0"/>
    </inkml:brush>
  </inkml:definitions>
  <inkml:trace contextRef="#ctx0" brushRef="#br0">49000.000 28950.000 550,'-24.000'-90.000'3,"4.000"23.000"7,3.000 22.000 7,3.000 22.000 7,-2.000 13.000 6,-6.000 7.000 7,-6.000 6.000 7,-6.000 7.000 6,-10.000 8.000-1,-12.000 14.000-11,-13.000 11.000-9,-12.000 14.000-10,-10.000 11.000-6,-6.000 14.000-3,-6.000 11.000-3,-6.000 14.000-3,-4.000 2.000-2,1.000-6.000-1,-1.000-6.000-1,1.000-6.000-1,2.000-7.000 1,7.000-6.000 0,6.000-6.000 2,7.000-6.000 1,5.000-2.000 2,7.000 3.000-1,6.000 3.000 2,7.000 4.000-1,7.000-4.000 1,9.000-9.000 0,10.000-10.000-1,10.000-8.000 0,11.000-1.000-1,17.000 9.000 1,15.000 10.000-2,16.000 10.000 1,15.000 0.000-3,16.000-5.000-6,15.000-7.000-4,17.000-5.000-5,8.000-8.000-2,4.000-5.000-1,3.000-7.000 1,3.000-5.000 0,4.000-3.000 1,7.000 4.000 0,6.000 3.000 0,7.000 3.000 0,4.000 1.000-2,3.000 1.000-7,3.000-1.000-6,4.000 1.000-7,-14.000-6.000 1,-27.000-8.000 4,-28.000-10.000 6,-28.000-9.000 5,-15.000-4.000 1,1.000 4.000-4,-1.000 3.000-5,1.000 3.000-3</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0"/>
    </inkml:context>
    <inkml:brush xml:id="br0">
      <inkml:brushProperty name="width" value="0.0343791879713535" units="cm"/>
      <inkml:brushProperty name="height" value="0.0343791879713535" units="cm"/>
      <inkml:brushProperty name="color" value="#f2395b"/>
      <inkml:brushProperty name="ignorePressure" value="0"/>
    </inkml:brush>
  </inkml:definitions>
  <inkml:trace contextRef="#ctx0" brushRef="#br0">45550.000 32900.000 639,'-85.000'-47.000'73,"32.000"6.000"-15,31.000 7.000-12,32.000 6.000-14,24.000 3.000-7,19.000 0.000-3,19.000 0.000-3,19.000 0.000-2,16.000-2.000-2,17.000-3.000-1,15.000-3.000-2,16.000-2.000-1,7.000-3.000-3,1.000 1.000-2,-1.000-1.000-4,1.000 1.000-2,-7.000 2.000-3,-12.000 7.000-3,-13.000 6.000-3,-12.000 7.000-3,-12.000 2.000-9,-8.000 1.000-13,-10.000-1.000-13,-9.000 1.000-13,-12.000 4.000-4,-11.000 9.000 8,-14.000 10.000 7,-11.000 10.000 8</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0"/>
    </inkml:context>
    <inkml:brush xml:id="br0">
      <inkml:brushProperty name="width" value="0.0363436490297318" units="cm"/>
      <inkml:brushProperty name="height" value="0.0363436490297318" units="cm"/>
      <inkml:brushProperty name="color" value="#f2395b"/>
      <inkml:brushProperty name="ignorePressure" value="0"/>
    </inkml:brush>
  </inkml:definitions>
  <inkml:trace contextRef="#ctx0" brushRef="#br0">46450.000 32850.000 605,'-72.000'0.000'5,"6.000"0.000"11,7.000 0.000 10,6.000 0.000 11,12.000 9.000 6,19.000 19.000-2,19.000 19.000 1,19.000 19.000-1,9.000 15.000-2,0.000 13.000-6,0.000 12.000-6,0.000 13.000-6,-4.000 7.000-6,-5.000 4.000-7,-7.000 3.000-7,-5.000 3.000-8,-4.000-4.000-10,0.000-8.000-11,0.000-10.000-13,0.000-9.000-12,3.000-15.000-5,6.000-18.000 1,7.000-19.000 0,6.000-18.000 1</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6"/>
    </inkml:context>
    <inkml:brush xml:id="br0">
      <inkml:brushProperty name="width" value="0.0395051687955856" units="cm"/>
      <inkml:brushProperty name="height" value="0.0395051687955856" units="cm"/>
      <inkml:brushProperty name="color" value="#f2395b"/>
      <inkml:brushProperty name="ignorePressure" value="0"/>
    </inkml:brush>
  </inkml:definitions>
  <inkml:trace contextRef="#ctx0" brushRef="#br0">43800.000 41850.000 556,'51.000'-18.000'56,"4.000"17.000"-5,3.000 15.000-6,3.000 16.000-4,4.000 9.000-4,7.000 3.000-2,6.000 3.000-4,7.000 4.000-1,7.000 2.000-4,9.000 4.000-2,10.000 3.000-2,10.000 3.000-2,8.000 3.000-5,10.000 3.000-6,10.000 3.000-8,9.000 4.000-6,1.000-1.000-8,-6.000-3.000-10,-6.000-3.000-11,-6.000-2.000-9,-13.000-5.000-6,-19.000-2.000-1,-18.000-3.000 0,-19.000-3.000-2</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0"/>
    </inkml:context>
    <inkml:brush xml:id="br0">
      <inkml:brushProperty name="width" value="0.0450586415827274" units="cm"/>
      <inkml:brushProperty name="height" value="0.0450586415827274" units="cm"/>
      <inkml:brushProperty name="color" value="#f2395b"/>
      <inkml:brushProperty name="ignorePressure" value="0"/>
    </inkml:brush>
  </inkml:definitions>
  <inkml:trace contextRef="#ctx0" brushRef="#br0">48250.000 32250.000 488,'-22.000'-18.000'80,"6.000"17.000"-9,7.000 15.000-10,6.000 16.000-9,7.000 13.000-8,10.000 14.000-7,10.000 11.000-7,9.000 14.000-8,1.000 14.000-4,-6.000 20.000 0,-6.000 18.000-2,-6.000 20.000 0,-4.000 13.000-2,1.000 9.000-2,-1.000 10.000-2,1.000 10.000-3,-3.000 8.000-3,-2.000 10.000-6,-3.000 10.000-6,-3.000 9.000-4,-2.000 12.000-3,0.000 16.000 2,0.000 15.000 3,0.000 17.000 1,-2.000-4.000-5,-3.000-22.000-10,-3.000-22.000-12,-2.000-21.000-11,-5.000-18.000-2,-2.000-12.000 5,-3.000-13.000 7,-3.000-12.000 5,-1.000-24.000 1,4.000-34.000-4,3.000-35.000-3,3.000-33.000-5</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0"/>
    </inkml:context>
    <inkml:brush xml:id="br0">
      <inkml:brushProperty name="width" value="0.037752341479063" units="cm"/>
      <inkml:brushProperty name="height" value="0.037752341479063" units="cm"/>
      <inkml:brushProperty name="color" value="#f2395b"/>
      <inkml:brushProperty name="ignorePressure" value="0"/>
    </inkml:brush>
  </inkml:definitions>
  <inkml:trace contextRef="#ctx0" brushRef="#br0">48000.000 32600.000 582,'-27.000'-29.000'86,"-3.000"45.000"-12,-3.000 43.000-11,-2.000 45.000-13,-6.000 28.000-8,-6.000 17.000-6,-6.000 15.000-7,-6.000 16.000-5,-2.000-1.000-11,3.000-15.000-15,3.000-15.000-15,4.000-16.000-16,5.000-16.000-6,10.000-16.000 6,10.000-15.000 5,9.000-15.000 4</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0"/>
    </inkml:context>
    <inkml:brush xml:id="br0">
      <inkml:brushProperty name="width" value="0.0453728549182415" units="cm"/>
      <inkml:brushProperty name="height" value="0.0453728549182415" units="cm"/>
      <inkml:brushProperty name="color" value="#f2395b"/>
      <inkml:brushProperty name="ignorePressure" value="0"/>
    </inkml:brush>
  </inkml:definitions>
  <inkml:trace contextRef="#ctx0" brushRef="#br0">48550.000 32350.000 484,'32.000'26.000'78,"17.000"4.000"-11,15.000 3.000-13,16.000 3.000-12,9.000 6.000-5,3.000 9.000-1,3.000 10.000 0,4.000 10.000 1,-4.000 2.000-3,-9.000-3.000-5,-10.000-3.000-5,-8.000-2.000-4,-4.000 0.000-6,3.000 7.000-7,3.000 6.000-6,4.000 7.000-7,-6.000-4.000-9,-11.000-12.000-12,-14.000-13.000-11,-11.000-12.000-12</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3"/>
    </inkml:context>
    <inkml:brush xml:id="br0">
      <inkml:brushProperty name="width" value="0.0481704287230968" units="cm"/>
      <inkml:brushProperty name="height" value="0.0481704287230968" units="cm"/>
      <inkml:brushProperty name="color" value="#f2395b"/>
      <inkml:brushProperty name="ignorePressure" value="0"/>
    </inkml:brush>
  </inkml:definitions>
  <inkml:trace contextRef="#ctx0" brushRef="#br0">65550.000 13400.000 456,'-30.000'-46.000'26,"41.000"10.000"9,40.000 10.000 8,42.000 9.000 9,25.000 4.000 0,14.000 1.000-9,11.000-1.000-8,14.000 1.000-8,-3.000-1.000-7,-15.000 1.000-5,-15.000-1.000-4,-16.000 1.000-5,-8.000 1.000-9,0.000 3.000-12,0.000 3.000-13,0.000 4.000-12,-19.000-3.000-8,-37.000-5.000-3,-38.000-7.000-4,-37.000-5.000-2,-24.000-8.000 3,-9.000-5.000 13,-10.000-7.000 11,-8.000-5.000 12,-4.000-9.000 7,3.000-9.000 3,3.000-10.000 2,4.000-8.000 3,4.000-4.000 1,6.000 3.000 2,7.000 3.000 1,6.000 4.000 2,7.000 7.000 4,10.000 13.000 7,10.000 12.000 6,9.000 13.000 7,6.000 21.000 10,3.000 32.000 10,3.000 31.000 12,4.000 32.000 12,2.000 19.000 0,4.000 10.000-12,3.000 10.000-11,3.000 9.000-12,-1.000 12.000-8,-2.000 16.000-5,-3.000 15.000-4,-3.000 17.000-6,-2.000 5.000-1,0.000-3.000-1,0.000-3.000 0,0.000-2.000 0,1.000-5.000-2,4.000-2.000-2,3.000-3.000-3,3.000-3.000-4,1.000-10.000-1,1.000-16.000-4,-1.000-15.000-1,1.000-15.000-3,12.000-43.000-7,25.000-69.000-10,25.000-68.000-10,25.000-69.000-11,12.000-55.000-5,1.000-41.000-2,-1.000-40.000 0,1.000-40.000-1,-12.000 8.000 5,-21.000 60.000 8,-22.000 60.000 11,-22.000 59.000 8,-11.000 31.000 5,0.000 3.000-1,0.000 3.000-2,0.000 4.000 0</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3"/>
    </inkml:context>
    <inkml:brush xml:id="br0">
      <inkml:brushProperty name="width" value="0.03564228489995" units="cm"/>
      <inkml:brushProperty name="height" value="0.03564228489995" units="cm"/>
      <inkml:brushProperty name="color" value="#f2395b"/>
      <inkml:brushProperty name="ignorePressure" value="0"/>
    </inkml:brush>
  </inkml:definitions>
  <inkml:trace contextRef="#ctx0" brushRef="#br0">67700.000 11250.000 617,'-24.000'-25.000'0,"4.000"0.000"0,3.000 0.000 0,3.000 0.000 0,-1.000 1.000 5,-2.000 4.000 10,-3.000 3.000 11,-3.000 3.000 10,5.000 15.000 8,17.000 29.000 6,15.000 28.000 5,16.000 28.000 6,7.000 10.000-9,1.000-5.000-22,-1.000-7.000-21,1.000-5.000-23,1.000-9.000-10,3.000-9.000 2,3.000-10.000 1,4.000-8.000 2,-3.000-11.000 2,-5.000-8.000 2,-7.000-10.000 3,-5.000-9.000 2,-4.000-7.000-6,0.000-3.000-16,0.000-3.000-17,0.000-2.000-15</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4"/>
    </inkml:context>
    <inkml:brush xml:id="br0">
      <inkml:brushProperty name="width" value="0.0494862496852875" units="cm"/>
      <inkml:brushProperty name="height" value="0.0494862496852875" units="cm"/>
      <inkml:brushProperty name="color" value="#f2395b"/>
      <inkml:brushProperty name="ignorePressure" value="0"/>
    </inkml:brush>
  </inkml:definitions>
  <inkml:trace contextRef="#ctx0" brushRef="#br0">68950.000 10700.000 444,'-30.000'56.000'90,"-9.000"13.000"-19,-10.000 12.000-18,-8.000 13.000-19,-9.000 15.000-12,-6.000 19.000-7,-6.000 19.000-7,-6.000 19.000-6,-4.000 2.000-6,1.000-11.000-4,-1.000-14.000-4,1.000-11.000-4,1.000-14.000-2,3.000-11.000 1,3.000-14.000 1,4.000-11.000 1,4.000-15.000 0,6.000-16.000-3,7.000-15.000-3,6.000-15.000-2,6.000-12.000 0,6.000-6.000 1,7.000-6.000 3,6.000-6.000 2,9.000 1.000 8,13.000 9.000 16,12.000 10.000 14,13.000 10.000 15,2.000 8.000 6,-5.000 10.000-5,-7.000 10.000-5,-5.000 9.000-4,-4.000 2.000-4,0.000-2.000-4,0.000-3.000-4,0.000-3.000-4,0.000-4.000-2,0.000-3.000-1,0.000-3.000-2,0.000-2.000-2,9.000-14.000-5,19.000-21.000-10,19.000-22.000-10,19.000-22.000-10,10.000-15.000-4,4.000-5.000 4,3.000-7.000 4,3.000-5.000 2,3.000-6.000 5,3.000-3.000 4,3.000-3.000 4,4.000-2.000 5,-6.000 6.000 4,-11.000 20.000 4,-14.000 18.000 4,-11.000 20.000 4,-17.000 14.000 6,-18.000 14.000 7,-19.000 11.000 7,-18.000 14.000 6,-14.000 7.000 1,-5.000 3.000-7,-7.000 3.000-8,-5.000 4.000-6,-4.000 2.000-7,0.000 4.000-6,0.000 3.000-6,0.000 3.000-5,14.000-11.000-8,28.000-25.000-8,28.000-25.000-8,29.000-25.000-9,8.000-8.000 1,-8.000 9.000 9,-10.000 10.000 10,-9.000 10.000 9,-10.000 10.000 7,-9.000 13.000 3,-10.000 12.000 3,-8.000 13.000 3,-15.000 10.000 2,-19.000 10.000-2,-18.000 10.000-1,-19.000 9.000-2,-8.000 4.000-1,3.000 1.000-1,3.000-1.000-2,4.000 1.000-2,5.000-7.000 0,10.000-12.000-2,10.000-13.000-1,9.000-12.000-1,7.000-15.000 0,7.000-15.000 0,6.000-15.000 1,7.000-16.000 0,11.000-12.000 1,20.000-5.000 3,18.000-7.000 1,20.000-5.000 2,5.000 0.000 3,-6.000 10.000 4,-6.000 10.000 2,-6.000 9.000 5,-7.000 12.000 3,-6.000 16.000 7,-6.000 15.000 6,-6.000 17.000 5,-9.000 10.000 2,-8.000 6.000-2,-10.000 7.000-2,-9.000 6.000-2,-4.000-1.000-4,4.000-5.000-4,3.000-7.000-5,3.000-5.000-4,1.000-6.000-2,1.000-3.000-1,-1.000-3.000 1,1.000-2.000 1,1.000-3.000-2,3.000 1.000-2,3.000-1.000-2,4.000 1.000-2,1.000 1.000-1,0.000 3.000-1,0.000 3.000-1,0.000 4.000 0,0.000-1.000 0,0.000-3.000 0,0.000-3.000-1,0.000-2.000 1,7.000-22.000-10,17.000-36.000-18,15.000-39.000-19,16.000-36.000-17,4.000-18.000-3,-6.000 3.000 11,-6.000 3.000 13,-6.000 4.000 12,-2.000 4.000 9,3.000 6.000 3,3.000 7.000 5,4.000 6.000 5,-3.000 12.000 9,-5.000 19.000 16,-7.000 19.000 16,-5.000 19.000 15,-6.000 16.000 6,-3.000 17.000-7,-3.000 15.000-6,-2.000 16.000-5,-5.000 10.000-5,-2.000 7.000-2,-3.000 6.000-2,-3.000 7.000-2,-6.000 2.000-5,-5.000 1.000-4,-7.000-1.000-5,-5.000 1.000-6,-6.000-4.000-5,-3.000-6.000-3,-3.000-6.000-6,-2.000-6.000-3,-1.000-7.000-4,3.000-6.000-4,3.000-6.000-3,4.000-6.000-3,4.000-16.000-6,6.000-25.000-7,7.000-25.000-7,6.000-25.000-7,7.000-19.000 0,10.000-12.000 6,10.000-13.000 6,9.000-12.000 6,4.000-4.000 6,1.000 7.000 3,-1.000 6.000 5,1.000 7.000 3,-3.000 8.000 4,-2.000 14.000 2,-3.000 11.000 2,-3.000 14.000 2,-4.000 7.000 4,-3.000 3.000 2,-3.000 3.000 3,-2.000 4.000 3,-3.000 1.000 4,1.000 0.000 2,-1.000 0.000 2,1.000 0.000 3,1.000 0.000 3,3.000 0.000 2,3.000 0.000 3,4.000 0.000 2,4.000 0.000 2,6.000 0.000 0,7.000 0.000 0,6.000 0.000 0,6.000 0.000-2,6.000 0.000-2,7.000 0.000-2,6.000 0.000-3,1.000 0.000-3,-3.000 0.000-4,-3.000 0.000-4,-2.000 0.000-3,-5.000 3.000-2,-2.000 6.000-1,-3.000 7.000 0,-3.000 6.000-1,-6.000-2.000-6,-5.000-9.000-9,-7.000-10.000-11,-5.000-8.000-10,-12.000-8.000-5,-16.000-2.000 0,-15.000-3.000-2,-15.000-3.000-1,-11.000-4.000 5,-2.000-3.000 9,-3.000-3.000 9,-3.000-2.000 10,-4.000-3.000 8,-3.000 1.000 5,-3.000-1.000 6,-2.000 1.000 5,2.000 4.000 5,9.000 9.000 5,10.000 10.000 5,10.000 10.000 4,10.000 16.000 7,13.000 26.000 9,12.000 24.000 8,13.000 26.000 9,4.000 16.000-1,-3.000 10.000-8,-3.000 10.000-10,-2.000 9.000-9,-5.000 12.000-7,-2.000 16.000-5,-3.000 15.000-6,-3.000 17.000-5,-7.000 7.000-6,-9.000 0.000-5,-10.000 0.000-5,-8.000 0.000-5,-11.000-5.000-7,-8.000-9.000-9,-10.000-10.000-9,-9.000-8.000-8,-4.000-14.000-7,4.000-15.000-4,3.000-15.000-3,3.000-16.000-5,6.000-16.000 1,9.000-16.000 4,10.000-15.000 5,10.000-15.000 4</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4"/>
    </inkml:context>
    <inkml:brush xml:id="br0">
      <inkml:brushProperty name="width" value="0.0369413159787655" units="cm"/>
      <inkml:brushProperty name="height" value="0.0369413159787655" units="cm"/>
      <inkml:brushProperty name="color" value="#f2395b"/>
      <inkml:brushProperty name="ignorePressure" value="0"/>
    </inkml:brush>
  </inkml:definitions>
  <inkml:trace contextRef="#ctx0" brushRef="#br0">69500.000 14200.000 595,'31.000'26.000'3,"13.000"4.000"5,12.000 3.000 5,13.000 3.000 6,7.000 6.000 8,4.000 9.000 8,3.000 10.000 10,3.000 10.000 9,4.000 4.000-1,7.000 0.000-10,6.000 0.000-10,7.000 0.000-10,-7.000-8.000-7,-19.000-16.000-3,-18.000-15.000-2,-19.000-15.000-3,-12.000-7.000-15,-2.000 3.000-31,-3.000 3.000-30,-3.000 4.000-30</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6"/>
    </inkml:context>
    <inkml:brush xml:id="br0">
      <inkml:brushProperty name="width" value="0.0514799766242504" units="cm"/>
      <inkml:brushProperty name="height" value="0.0514799766242504" units="cm"/>
      <inkml:brushProperty name="color" value="#f2395b"/>
      <inkml:brushProperty name="ignorePressure" value="0"/>
    </inkml:brush>
  </inkml:definitions>
  <inkml:trace contextRef="#ctx0" brushRef="#br0">70950.000 12250.000 427,'1.000'75.000'92,"4.000"0.000"-14,3.000 0.000-14,3.000 0.000-14,-1.000 3.000-10,-2.000 6.000-5,-3.000 7.000-6,-3.000 6.000-5,-2.000 7.000-5,0.000 10.000-5,0.000 10.000-4,0.000 9.000-4,-4.000-1.000-5,-5.000-8.000-4,-7.000-10.000-4,-5.000-9.000-5,-1.000-24.000-6,6.000-37.000-10,7.000-38.000-11,6.000-37.000-10,10.000-35.000-2,17.000-31.000 5,15.000-31.000 4,16.000-31.000 6,7.000-10.000 3,1.000 13.000 5,-1.000 12.000 2,1.000 13.000 5,-4.000 15.000 2,-6.000 19.000 2,-6.000 19.000 2,-6.000 19.000 1,-7.000 13.000 9,-6.000 10.000 14,-6.000 10.000 14,-6.000 9.000 14,-2.000 12.000 8,3.000 16.000 4,3.000 15.000 3,4.000 17.000 4,-3.000 10.000-4,-5.000 6.000-8,-7.000 7.000-9,-5.000 6.000-8,-4.000 3.000-8,0.000 0.000-4,0.000 0.000-5,0.000 0.000-4,-4.000 3.000-5,-5.000 6.000-4,-7.000 7.000-4,-5.000 6.000-5,-8.000-1.000-2,-5.000-5.000 1,-7.000-7.000 0,-5.000-5.000 0,-1.000-11.000 0,6.000-11.000-3,7.000-14.000 0,6.000-11.000-3,4.000-15.000 0,4.000-16.000 0,3.000-15.000 1,3.000-15.000 1,6.000-18.000-2,9.000-19.000-4,10.000-18.000-3,10.000-19.000-5,13.000-10.000 1,19.000 1.000 4,19.000-1.000 3,19.000 1.000 5,9.000 2.000 1,0.000 7.000 2,0.000 6.000 1,0.000 7.000 1,-4.000 5.000 2,-5.000 7.000 2,-7.000 6.000 2,-5.000 7.000 2,-6.000 5.000 4,-3.000 7.000 7,-3.000 6.000 7,-2.000 7.000 6,-6.000 7.000 5,-6.000 9.000 4,-6.000 10.000 5,-6.000 10.000 4,-7.000 7.000 1,-6.000 6.000 0,-6.000 7.000-2,-6.000 6.000-1,-6.000 6.000-1,-2.000 6.000-1,-3.000 7.000-1,-3.000 6.000-2,-4.000 7.000-2,-3.000 10.000-3,-3.000 10.000-3,-2.000 9.000-2,-6.000 6.000-3,-6.000 3.000 1,-6.000 3.000-1,-6.000 4.000 0,-6.000 4.000-2,-2.000 6.000-4,-3.000 7.000-3,-3.000 6.000-4,-4.000 1.000-3,-3.000-3.000-3,-3.000-3.000-3,-2.000-2.000-3,2.000-12.000-6,9.000-19.000-6,10.000-18.000-6,10.000-19.000-8,4.000-18.000-3,0.000-15.000-1,0.000-15.000 0,0.000-16.000-2,3.000-27.000-1,6.000-37.000-4,7.000-38.000-3,6.000-37.000-3,6.000-4.000 2,6.000 32.000 7,7.000 31.000 7,6.000 32.000 7</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6"/>
    </inkml:context>
    <inkml:brush xml:id="br0">
      <inkml:brushProperty name="width" value="0.0556258969008923" units="cm"/>
      <inkml:brushProperty name="height" value="0.0556258969008923" units="cm"/>
      <inkml:brushProperty name="color" value="#f2395b"/>
      <inkml:brushProperty name="ignorePressure" value="0"/>
    </inkml:brush>
  </inkml:definitions>
  <inkml:trace contextRef="#ctx0" brushRef="#br0">72750.000 11850.000 395,'114.000'-158.000'2,"-22.000"34.000"4,-22.000 35.000 5,-21.000 35.000 3,-12.000 21.000 3,1.000 9.000 2,-1.000 10.000 0,1.000 10.000 1,-3.000 7.000 0,-2.000 6.000-2,-3.000 7.000-2,-3.000 6.000-1,-2.000 7.000-1,0.000 10.000-1,0.000 10.000 1,0.000 9.000-1,-2.000 7.000 1,-3.000 7.000 1,-3.000 6.000 0,-2.000 7.000 1,-3.000 2.000 1,1.000 1.000-2,-1.000-1.000-1,1.000 1.000 0,-1.000-1.000 0,1.000 1.000 2,-1.000-1.000 3,1.000 1.000 2,-1.000 8.000 1,1.000 20.000 0,-1.000 18.000 1,1.000 20.000 0,-1.000 3.000-2,1.000-8.000-2,-1.000-10.000-4,1.000-9.000-3,-3.000 4.000-2,-2.000 19.000-3,-3.000 19.000-2,-3.000 19.000-2,-1.000-2.000-2,4.000-22.000-1,3.000-22.000 0,3.000-21.000-2,-1.000-18.000-4,-2.000-12.000-7,-3.000-13.000-5,-3.000-12.000-7,-10.000-19.000-6,-16.000-25.000-4,-15.000-25.000-5,-15.000-25.000-5,-9.000-27.000 0,1.000-28.000 2,-1.000-28.000 3,1.000-27.000 3,2.000-28.000 2,7.000-24.000 4,6.000-26.000 1,7.000-24.000 4,7.000-6.000 3,9.000 17.000 5,10.000 15.000 4,10.000 16.000 5,5.000 16.000 4,4.000 20.000 3,3.000 18.000 3,3.000 20.000 3,3.000 16.000 2,3.000 16.000 1,3.000 15.000 2,4.000 17.000 0,1.000 13.000 3,0.000 13.000 2,0.000 12.000 3,0.000 13.000 2,-2.000 13.000 0,-3.000 17.000-1,-3.000 15.000-4,-2.000 16.000-1,-11.000 16.000-2,-15.000 20.000-1,-15.000 18.000-1,-16.000 20.000-1,-10.000 8.000-3,-3.000 1.000-2,-3.000-1.000-2,-2.000 1.000-4,0.000-9.000-2,7.000-15.000-1,6.000-15.000-1,7.000-16.000-1,5.000-15.000-2,7.000-11.000-1,6.000-14.000-2,7.000-11.000-1,8.000-18.000 0,14.000-22.000 0,11.000-22.000 1,14.000-21.000 1,5.000-9.000-3,1.000 7.000-7,-1.000 6.000-5,1.000 7.000-6</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6"/>
    </inkml:context>
    <inkml:brush xml:id="br0">
      <inkml:brushProperty name="width" value="0.0440115258097649" units="cm"/>
      <inkml:brushProperty name="height" value="0.0440115258097649" units="cm"/>
      <inkml:brushProperty name="color" value="#f2395b"/>
      <inkml:brushProperty name="ignorePressure" value="0"/>
    </inkml:brush>
  </inkml:definitions>
  <inkml:trace contextRef="#ctx0" brushRef="#br0">75000.000 11300.000 499,'-66.000'-63.000'68,"19.000"26.000"-3,19.000 24.000-5,19.000 26.000-3,12.000 22.000-6,6.000 23.000-8,7.000 22.000-8,6.000 22.000-7,-1.000 10.000-5,-5.000 1.000-3,-7.000-1.000-3,-5.000 1.000-2,-8.000-3.000-5,-5.000-2.000-3,-7.000-3.000-5,-5.000-3.000-5,0.000-20.000-17,10.000-33.000-29,10.000-35.000-29,9.000-34.000-29</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30"/>
    </inkml:context>
    <inkml:brush xml:id="br0">
      <inkml:brushProperty name="width" value="0.0352610908448696" units="cm"/>
      <inkml:brushProperty name="height" value="0.0352610908448696" units="cm"/>
      <inkml:brushProperty name="color" value="#f2395b"/>
      <inkml:brushProperty name="ignorePressure" value="0"/>
    </inkml:brush>
  </inkml:definitions>
  <inkml:trace contextRef="#ctx0" brushRef="#br0">39600.000 23800.000 623,'-2.000'-43.000'-25,"-3.000"17.000"15,-3.000 15.000 15,-2.000 16.000 15,0.000 9.000 7,7.000 3.000-1,6.000 3.000-3,7.000 4.000 0,4.000-1.000-4,3.000-3.000-1,3.000-3.000-4,4.000-2.000-2,2.000-3.000-2,4.000 1.000 0,3.000-1.000-1,3.000 1.000-1,-1.000-1.000-1,-2.000 1.000 1,-3.000-1.000 0,-3.000 1.000-1,-2.000-1.000 0,0.000 1.000 0,0.000-1.000 0,0.000 1.000-1,0.000 1.000 1,0.000 3.000 0,0.000 3.000 0,0.000 4.000 0,0.000-1.000 1,0.000-3.000-2,0.000-3.000 0,0.000-2.000-2,1.000-1.000 0,4.000 3.000-2,3.000 3.000-1,3.000 4.000-1,1.000 2.000 0,1.000 4.000 0,-1.000 3.000-1,1.000 3.000 1,-1.000-1.000 1,1.000-2.000-1,-1.000-3.000 1,1.000-3.000 1,-3.000-4.000-1,-2.000-3.000 1,-3.000-3.000-1,-3.000-2.000 0,-2.000-3.000 0,0.000 1.000 0,0.000-1.000 1,0.000 1.000-1,0.000-1.000 1,0.000 1.000 0,0.000-1.000 0,0.000 1.000 1,0.000 1.000-1,0.000 3.000 1,0.000 3.000 0,0.000 4.000-1,1.000-1.000 1,4.000-3.000 0,3.000-3.000 0,3.000-2.000-1,-1.000-3.000 0,-2.000 1.000 0,-3.000-1.000 0,-3.000 1.000-1,-1.000-3.000 0,4.000-2.000 0,3.000-3.000 0,3.000-3.000 0,1.000-1.000-1,1.000 4.000 1,-1.000 3.000-1,1.000 3.000 0,-1.000 1.000 0,1.000 1.000 0,-1.000-1.000 0,1.000 1.000 1,-1.000-1.000-1,1.000 1.000 0,-1.000-1.000 1,1.000 1.000-1,-1.000 1.000 1,1.000 3.000 0,-1.000 3.000-1,1.000 4.000 1,-3.000-1.000 1,-2.000-3.000-1,-3.000-3.000 0,-3.000-2.000 0,-1.000-1.000 0,4.000 3.000 0,3.000 3.000-1,3.000 4.000 1,1.000-1.000 0,1.000-3.000 0,-1.000-3.000 0,1.000-2.000-1,2.000-3.000 0,7.000 1.000 1,6.000-1.000-2,7.000 1.000 1,0.000 2.000 0,-2.000 7.000 0,-3.000 6.000 0,-3.000 7.000 0,-4.000-1.000 0,-3.000-6.000 0,-3.000-6.000 0,-2.000-6.000 0,-1.000-2.000 0,3.000 3.000 0,3.000 3.000 0,4.000 4.000 0,-1.000-1.000 0,-3.000-3.000-1,-3.000-3.000-1,-2.000-2.000 0,-1.000-3.000-1,3.000 1.000-1,3.000-1.000 0,4.000 1.000-2,1.000-3.000 0,0.000-2.000 1,0.000-3.000 1,0.000-3.000 1,-2.000-2.000 0,-3.000 0.000 1,-3.000 0.000 0,-2.000 0.000 0,0.000 1.000-1,7.000 4.000 0,6.000 3.000-2,7.000 3.000 0,-1.000-1.000-2,-6.000-2.000 0,-6.000-3.000-1,-6.000-3.000 0,-4.000-1.000-1,1.000 4.000 2,-1.000 3.000 0,1.000 3.000 1,-3.000-1.000 1,-2.000-2.000-2,-3.000-3.000-1,-3.000-3.000 0,-1.000-2.000-1,4.000 0.000-1,3.000 0.000 0,3.000 0.000-1,1.000 0.000-2,1.000 0.000-5,-1.000 0.000-5,1.000 0.000-4,-1.000-2.000-2,1.000-3.000 1,-1.000-3.000 1,1.000-2.000 2</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7"/>
    </inkml:context>
    <inkml:brush xml:id="br0">
      <inkml:brushProperty name="width" value="0.0353184901177883" units="cm"/>
      <inkml:brushProperty name="height" value="0.0353184901177883" units="cm"/>
      <inkml:brushProperty name="color" value="#f2395b"/>
      <inkml:brushProperty name="ignorePressure" value="0"/>
    </inkml:brush>
  </inkml:definitions>
  <inkml:trace contextRef="#ctx0" brushRef="#br0">44300.000 43100.000 622,'-41.000'-2.000'4,"19.000"-3.000"8,19.000-3.000 7,19.000-2.000 7,16.000-1.000 3,17.000 3.000-3,15.000 3.000-3,16.000 4.000-3,4.000 1.000-2,-6.000 0.000-1,-6.000 0.000 0,-6.000 0.000 0,-9.000 3.000 0,-8.000 6.000-1,-10.000 7.000 1,-9.000 6.000 0,-9.000 12.000 0,-5.000 19.000-2,-7.000 19.000-1,-5.000 19.000-2,-9.000 10.000-2,-9.000 4.000-3,-10.000 3.000-2,-8.000 3.000-3,-4.000-5.000-3,3.000-12.000-4,3.000-13.000-4,4.000-12.000-4,1.000-13.000-2,0.000-12.000-2,0.000-13.000-1,0.000-12.000-2,0.000-15.000-1,0.000-15.000-5,0.000-15.000-3,0.000-16.000-4,3.000-18.000-3,6.000-18.000-1,7.000-19.000-2,6.000-18.000-2,6.000-6.000 3,6.000 10.000 6,7.000 10.000 6,6.000 9.000 6,3.000 9.000 6,0.000 9.000 7,0.000 10.000 6,0.000 10.000 7,-11.000 22.000 13,-22.000 39.000 17,-22.000 36.000 19,-21.000 39.000 18,-12.000 19.000 2,1.000 4.000-15,-1.000 3.000-15,1.000 3.000-14,-1.000-1.000-12,1.000-2.000-5,-1.000-3.000-6,1.000-3.000-7,4.000-9.000-7,9.000-11.000-9,10.000-14.000-8,10.000-11.000-10,7.000-17.000-7,6.000-18.000-7,7.000-19.000-7,6.000-18.000-7</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28"/>
    </inkml:context>
    <inkml:brush xml:id="br0">
      <inkml:brushProperty name="width" value="0.0516961887478828" units="cm"/>
      <inkml:brushProperty name="height" value="0.0516961887478828" units="cm"/>
      <inkml:brushProperty name="color" value="#f2395b"/>
      <inkml:brushProperty name="ignorePressure" value="0"/>
    </inkml:brush>
  </inkml:definitions>
  <inkml:trace contextRef="#ctx0" brushRef="#br0">75350.000 11050.000 425,'90.000'-90.000'26,"-18.000"23.000"1,-19.000 22.000 1,-18.000 22.000 0,-10.000 16.000 0,0.000 14.000 2,0.000 11.000 2,0.000 14.000 0,0.000 8.000 0,0.000 7.000-4,0.000 6.000-4,0.000 7.000-2,0.000 7.000-4,0.000 9.000-2,0.000 10.000-3,0.000 10.000-2,-5.000 4.000-4,-9.000 0.000-3,-10.000 0.000-4,-8.000 0.000-3,-11.000-2.000-5,-8.000-3.000-2,-10.000-3.000-3,-9.000-2.000-3,-9.000-8.000-4,-5.000-8.000-4,-7.000-10.000-3,-5.000-9.000-5,-4.000-12.000-1,0.000-11.000 1,0.000-14.000 0,0.000-11.000 1,3.000-14.000 2,6.000-11.000 4,7.000-14.000 4,6.000-11.000 3,7.000-12.000 4,10.000-9.000 2,10.000-10.000 2,9.000-8.000 1,13.000-4.000 3,20.000 3.000 3,18.000 3.000 2,20.000 4.000 3,10.000 5.000 4,3.000 10.000 4,3.000 10.000 4,4.000 9.000 5,-1.000 7.000 3,-3.000 7.000 0,-3.000 6.000 1,-2.000 7.000 1,-8.000 4.000-1,-8.000 3.000-3,-10.000 3.000-1,-9.000 4.000-3,-7.000 7.000-1,-3.000 13.000-2,-3.000 12.000-3,-2.000 13.000-1,-6.000 4.000-1,-6.000-3.000-2,-6.000-3.000-2,-6.000-2.000-1,-4.000-3.000-2,1.000 1.000-4,-1.000-1.000-3,1.000 1.000-4,-4.000-3.000-1,-6.000-2.000 1,-6.000-3.000 1,-6.000-3.000 1,-6.000 1.000-2,-2.000 6.000-3,-3.000 7.000-4,-3.000 6.000-4,-6.000 4.000-1,-5.000 4.000 2,-7.000 3.000 3,-5.000 3.000 2,-3.000 1.000 2,4.000 1.000 4,3.000-1.000 3,3.000 1.000 4,4.000-6.000 1,7.000-8.000 1,6.000-10.000 2,7.000-9.000-1,11.000-9.000 4,20.000-5.000 5,18.000-7.000 5,20.000-5.000 4,13.000-11.000 0,9.000-11.000-6,10.000-14.000-6,10.000-11.000-7,4.000-7.000-3,0.000 0.000-2,0.000 0.000 0,0.000 0.000-2,-4.000 3.000-1,-5.000 6.000 1,-7.000 7.000-2,-5.000 6.000 1,-14.000 9.000 7,-18.000 13.000 17,-19.000 12.000 14,-18.000 13.000 17,-7.000 10.000 3,6.000 10.000-7,7.000 10.000-8,6.000 9.000-9,1.000 6.000-3,-3.000 3.000 0,-3.000 3.000 0,-2.000 4.000 0,-1.000 2.000 0,3.000 4.000-2,3.000 3.000-1,4.000 3.000-1,1.000 4.000-2,0.000 7.000-3,0.000 6.000-1,0.000 7.000-4,-2.000-4.000-1,-3.000-12.000-3,-3.000-13.000-1,-2.000-12.000-3,-5.000-26.000-12,-2.000-36.000-23,-3.000-39.000-22,-3.000-36.000-23,1.000-25.000-5,6.000-8.000 12,7.000-10.000 13,6.000-9.000 13,3.000 4.000 9,0.000 19.000 6,0.000 19.000 6,0.000 19.000 6,-5.000 16.000 7,-9.000 17.000 9,-10.000 15.000 10,-8.000 16.000 10,-4.000 7.000 3,3.000 1.000-3,3.000-1.000-2,4.000 1.000-3,1.000-1.000-1,0.000 1.000 0,0.000-1.000 0,0.000 1.000 1,0.000 1.000-2,0.000 3.000 0,0.000 3.000-2,0.000 4.000-1,-2.000-3.000-7,-3.000-5.000-10,-3.000-7.000-12,-2.000-5.000-10,6.000-3.000 4,20.000 4.000 23,18.000 3.000 22,20.000 3.000 22,10.000-2.000 5,3.000-6.000-9,3.000-6.000-10,4.000-6.000-11,2.000-6.000-6,4.000-2.000-5,3.000-3.000-3,3.000-3.000-4,1.000-2.000-3,1.000 0.000-3,-1.000 0.000-4,1.000 0.000-3,-1.000 0.000 0,1.000 0.000 0,-1.000 0.000 2,1.000 0.000 1,-6.000 0.000-3,-8.000 0.000-7,-10.000 0.000-8,-9.000 0.000-7,-9.000-2.000 0,-5.000-3.000 9,-7.000-3.000 7,-5.000-2.000 8,-4.000-1.000 6,0.000 3.000 3,0.000 3.000 2,0.000 4.000 2,1.000 2.000 6,4.000 4.000 7,3.000 3.000 7,3.000 3.000 7,3.000 3.000 7,3.000 3.000 7,3.000 3.000 6,4.000 4.000 7,-3.000 8.000 0,-5.000 17.000-6,-7.000 15.000-6,-5.000 16.000-7,-6.000 7.000-5,-3.000 1.000-4,-3.000-1.000-3,-2.000 1.000-5,-5.000-4.000-2,-2.000-6.000-1,-3.000-6.000 0,-3.000-6.000-1,8.000-10.000-13,23.000-12.000-24,22.000-13.000-23,22.000-12.000-25,8.000-10.000-6,-2.000-6.000 12,-3.000-6.000 13,-3.000-6.000 13,-4.000-2.000 8,-3.000 3.000 5,-3.000 3.000 5,-2.000 4.000 5,-5.000 2.000 9,-2.000 4.000 11,-3.000 3.000 12,-3.000 3.000 12,-6.000 6.000 12,-5.000 9.000 11,-7.000 10.000 12,-5.000 10.000 11,-9.000 7.000 0,-9.000 6.000-12,-10.000 7.000-12,-8.000 6.000-13,-11.000 6.000-8,-8.000 6.000-5,-10.000 7.000-4,-9.000 6.000-6,-10.000 6.000-2,-9.000 6.000-1,-10.000 7.000-1,-8.000 6.000-2,-12.000 4.000-1,-12.000 4.000-6,-13.000 3.000-3,-12.000 3.000-5,-1.000-5.000-4,14.000-12.000-3,11.000-13.000-3,14.000-12.000-2,11.000-10.000 0,14.000-6.000 4,11.000-6.000 4,14.000-6.000 4,19.000-9.000 3,29.000-8.000 2,28.000-10.000 2,28.000-9.000 2,28.000-12.000 4,28.000-11.000 7,28.000-14.000 7,29.000-11.000 6,21.000-9.000 2,16.000-3.000-2,15.000-3.000-3,17.000-2.000-2,7.000 0.000-2,0.000 7.000-5,0.000 6.000-3,0.000 7.000-4,3.000 4.000-7,6.000 3.000-7,7.000 3.000-8,6.000 4.000-9,-21.000 4.000 0,-46.000 6.000 4,-47.000 7.000 7,-47.000 6.000 4,-26.000-1.000-8,-2.000-5.000-26,-3.000-7.000-25,-3.000-5.000-25</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4"/>
    </inkml:context>
    <inkml:brush xml:id="br0">
      <inkml:brushProperty name="width" value="0.0398553237318993" units="cm"/>
      <inkml:brushProperty name="height" value="0.0398553237318993" units="cm"/>
      <inkml:brushProperty name="color" value="#f2395b"/>
      <inkml:brushProperty name="ignorePressure" value="0"/>
    </inkml:brush>
  </inkml:definitions>
  <inkml:trace contextRef="#ctx0" brushRef="#br0">82650.000 10850.000 551,'-91.000'-5.000'9,"19.000"-9.000"15,19.000-10.000 17,19.000-8.000 16,15.000-3.000 3,13.000 7.000-12,12.000 6.000-10,13.000 7.000-12,18.000 0.000-5,26.000-2.000 1,24.000-3.000 2,26.000-3.000 0,16.000-2.000-2,10.000 0.000-5,10.000 0.000-7,9.000 0.000-4,-2.000 1.000-7,-12.000 4.000-7,-13.000 3.000-5,-12.000 3.000-7,-12.000 3.000-6,-8.000 3.000-9,-10.000 3.000-6,-9.000 4.000-9,-13.000 5.000-4,-16.000 10.000 0,-15.000 10.000-1,-15.000 9.000-1</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5"/>
    </inkml:context>
    <inkml:brush xml:id="br0">
      <inkml:brushProperty name="width" value="0.038482129573822" units="cm"/>
      <inkml:brushProperty name="height" value="0.038482129573822" units="cm"/>
      <inkml:brushProperty name="color" value="#f2395b"/>
      <inkml:brushProperty name="ignorePressure" value="0"/>
    </inkml:brush>
  </inkml:definitions>
  <inkml:trace contextRef="#ctx0" brushRef="#br0">83700.000 10900.000 571,'-66.000'9.000'30,"19.000"19.000"16,19.000 19.000 14,19.000 19.000 15,9.000 13.000-1,0.000 10.000-16,0.000 10.000-16,0.000 9.000-17,0.000 2.000-12,0.000-2.000-8,0.000-3.000-8,0.000-3.000-8,0.000-6.000-9,0.000-5.000-11,0.000-7.000-9,0.000-5.000-11,1.000-9.000-3,4.000-9.000 3,3.000-10.000 5,3.000-8.000 4,1.000-9.000 3,1.000-6.000 4,-1.000-6.000 2,1.000-6.000 5</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5"/>
    </inkml:context>
    <inkml:brush xml:id="br0">
      <inkml:brushProperty name="width" value="0.0510475821793079" units="cm"/>
      <inkml:brushProperty name="height" value="0.0510475821793079" units="cm"/>
      <inkml:brushProperty name="color" value="#f2395b"/>
      <inkml:brushProperty name="ignorePressure" value="0"/>
    </inkml:brush>
  </inkml:definitions>
  <inkml:trace contextRef="#ctx0" brushRef="#br0">85250.000 10000.000 430,'21.000'-47.000'5,"-5.000"6.000"7,-7.000 7.000 8,-5.000 6.000 9,-1.000 9.000 7,6.000 13.000 7,7.000 12.000 6,6.000 13.000 6,3.000 13.000 0,0.000 17.000-8,0.000 15.000-7,0.000 16.000-8,-4.000 15.000-5,-5.000 16.000-3,-7.000 15.000-3,-5.000 17.000-3,-4.000 19.000-3,0.000 26.000-2,0.000 24.000-2,0.000 26.000-2,-4.000 10.000-3,-5.000-3.000-3,-7.000-3.000-4,-5.000-2.000-4,-6.000-8.000-4,-3.000-8.000-8,-3.000-10.000-7,-2.000-9.000-7,-1.000-7.000-4,3.000-3.000-1,3.000-3.000-2,4.000-2.000 0,1.000-11.000-2,0.000-15.000-3,0.000-15.000-2,0.000-16.000-3,1.000-21.000 3,4.000-24.000 9,3.000-26.000 8,3.000-24.000 8,1.000-15.000 4,1.000-3.000-2,-1.000-3.000 0,1.000-2.000-3</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5"/>
    </inkml:context>
    <inkml:brush xml:id="br0">
      <inkml:brushProperty name="width" value="0.0387271717190742" units="cm"/>
      <inkml:brushProperty name="height" value="0.0387271717190742" units="cm"/>
      <inkml:brushProperty name="color" value="#f2395b"/>
      <inkml:brushProperty name="ignorePressure" value="0"/>
    </inkml:brush>
  </inkml:definitions>
  <inkml:trace contextRef="#ctx0" brushRef="#br0">85200.000 10100.000 568,'21.000'-52.000'1,"-5.000"-3.000"5,-7.000-3.000 3,-5.000-2.000 3,-4.000 2.000 5,0.000 9.000 6,0.000 10.000 7,0.000 10.000 5,0.000 13.000 4,0.000 19.000 1,0.000 19.000 3,0.000 19.000 1,-7.000 18.000-3,-11.000 19.000-7,-14.000 19.000-8,-11.000 19.000-8,-11.000 7.000-7,-5.000-3.000-8,-7.000-3.000-9,-5.000-2.000-8,-1.000-3.000-2,6.000 1.000 2,7.000-1.000 3,6.000 1.000 2</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5"/>
    </inkml:context>
    <inkml:brush xml:id="br0">
      <inkml:brushProperty name="width" value="0.0455516390502453" units="cm"/>
      <inkml:brushProperty name="height" value="0.0455516390502453" units="cm"/>
      <inkml:brushProperty name="color" value="#f2395b"/>
      <inkml:brushProperty name="ignorePressure" value="0"/>
    </inkml:brush>
  </inkml:definitions>
  <inkml:trace contextRef="#ctx0" brushRef="#br0">85600.000 9750.000 482,'95.000'53.000'108,"-9.000"6.000"-17,-10.000 7.000-18,-8.000 6.000-16,-8.000 1.000-11,-2.000-3.000-7,-3.000-3.000-5,-3.000-2.000-5,-4.000-5.000-7,-3.000-2.000-9,-3.000-3.000-8,-2.000-3.000-7,-6.000-4.000-5,-6.000-3.000 2,-6.000-3.000-1,-6.000-2.000 2</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6"/>
    </inkml:context>
    <inkml:brush xml:id="br0">
      <inkml:brushProperty name="width" value="0.0427041500806808" units="cm"/>
      <inkml:brushProperty name="height" value="0.0427041500806808" units="cm"/>
      <inkml:brushProperty name="color" value="#f2395b"/>
      <inkml:brushProperty name="ignorePressure" value="0"/>
    </inkml:brush>
  </inkml:definitions>
  <inkml:trace contextRef="#ctx0" brushRef="#br0">87350.000 10350.000 515,'67.000'123.000'134,"-16.000"-3.000"-28,-15.000-3.000-28,-15.000-2.000-29,-11.000-5.000-16,-2.000-2.000-6,-3.000-3.000-6,-3.000-3.000-7,-4.000 5.000-4,-3.000 17.000-3,-3.000 15.000-4,-2.000 16.000-4,-5.000-5.000-4,-2.000-25.000-5,-3.000-25.000-6,-3.000-25.000-5,13.000-36.000-6,32.000-47.000-7,31.000-47.000-5,32.000-46.000-6,15.000-26.000-1,0.000-3.000 7,0.000-3.000 7,0.000-2.000 5,-7.000 0.000 5,-11.000 7.000 3,-14.000 6.000 4,-11.000 7.000 1,-11.000 10.000 3,-5.000 16.000-1,-7.000 15.000-1,-5.000 17.000 0,-8.000 16.000 13,-5.000 19.000 26,-7.000 19.000 25,-5.000 19.000 25,-4.000 16.000 6,0.000 17.000-14,0.000 15.000-15,0.000 16.000-14,0.000 7.000-11,0.000 1.000-8,0.000-1.000-6,0.000 1.000-7,1.000-6.000-8,4.000-8.000-7,3.000-10.000-6,3.000-9.000-8,3.000-16.000-9,3.000-22.000-15,3.000-22.000-13,4.000-21.000-15,-1.000-12.000 1,-3.000 1.000 12,-3.000-1.000 13,-2.000 1.000 13,-3.000-3.000 8,1.000-2.000 3,-1.000-3.000 3,1.000-3.000 4</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7"/>
    </inkml:context>
    <inkml:brush xml:id="br0">
      <inkml:brushProperty name="width" value="0.0456659235060215" units="cm"/>
      <inkml:brushProperty name="height" value="0.0456659235060215" units="cm"/>
      <inkml:brushProperty name="color" value="#f2395b"/>
      <inkml:brushProperty name="ignorePressure" value="0"/>
    </inkml:brush>
  </inkml:definitions>
  <inkml:trace contextRef="#ctx0" brushRef="#br0">89500.000 9750.000 481,'67.000'-16.000'37,"-16.000"19.000"5,-15.000 19.000 4,-15.000 19.000 4,-11.000 15.000 0,-2.000 13.000-6,-3.000 12.000-6,-3.000 13.000-5,-9.000 9.000-3,-11.000 6.000 0,-14.000 7.000-1,-11.000 6.000 1,-12.000 7.000-4,-9.000 10.000-7,-10.000 10.000-8,-8.000 9.000-7,-8.000 2.000-8,-2.000-2.000-7,-3.000-3.000-6,-3.000-3.000-8,1.000-12.000-6,6.000-18.000-4,7.000-19.000-3,6.000-18.000-5,9.000-18.000-1,13.000-16.000 2,12.000-15.000 2,13.000-15.000 1</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7"/>
    </inkml:context>
    <inkml:brush xml:id="br0">
      <inkml:brushProperty name="width" value="0.0417490638792515" units="cm"/>
      <inkml:brushProperty name="height" value="0.0417490638792515" units="cm"/>
      <inkml:brushProperty name="color" value="#f2395b"/>
      <inkml:brushProperty name="ignorePressure" value="0"/>
    </inkml:brush>
  </inkml:definitions>
  <inkml:trace contextRef="#ctx0" brushRef="#br0">89400.000 11150.000 526,'46.000'48.000'0,"-5.000"-3.000"0,-7.000-3.000 0,-5.000-2.000 0,-3.000 3.000 12,4.000 14.000 23,3.000 11.000 22,3.000 14.000 24,6.000 3.000 3,9.000-2.000-17,10.000-3.000-17,10.000-3.000-17,2.000-6.000-11,-3.000-5.000-5,-3.000-7.000-7,-2.000-5.000-4,-6.000-8.000-10,-6.000-5.000-9,-6.000-7.000-12,-6.000-5.000-10</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7"/>
    </inkml:context>
    <inkml:brush xml:id="br0">
      <inkml:brushProperty name="width" value="0.0330533124506474" units="cm"/>
      <inkml:brushProperty name="height" value="0.0330533124506474" units="cm"/>
      <inkml:brushProperty name="color" value="#f2395b"/>
      <inkml:brushProperty name="ignorePressure" value="0"/>
    </inkml:brush>
  </inkml:definitions>
  <inkml:trace contextRef="#ctx0" brushRef="#br0">91250.000 9350.000 665,'143.000'-66.000'105,"-11.000"19.000"-20,-14.000 19.000-20,-11.000 19.000-20,-12.000 9.000-19,-9.000 0.000-18,-10.000 0.000-16,-8.000 0.000-17,-14.000 6.000-11,-15.000 13.000-5,-15.000 12.000-5,-16.000 13.000-6,-12.000 2.000 1,-5.000-5.000 3,-7.000-7.000 6,-5.000-5.000 3</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48"/>
    </inkml:context>
    <inkml:brush xml:id="br0">
      <inkml:brushProperty name="width" value="0.0400175228714943" units="cm"/>
      <inkml:brushProperty name="height" value="0.0400175228714943" units="cm"/>
      <inkml:brushProperty name="color" value="#f2395b"/>
      <inkml:brushProperty name="ignorePressure" value="0"/>
    </inkml:brush>
  </inkml:definitions>
  <inkml:trace contextRef="#ctx0" brushRef="#br0">45950.000 41350.000 549,'48.000'-69.000'1,"-3.000"13.000"2,-3.000 12.000 2,-2.000 13.000 2,-3.000 10.000-1,1.000 10.000 0,-1.000 10.000-2,1.000 9.000-2,-3.000 10.000 7,-2.000 14.000 16,-3.000 11.000 16,-3.000 14.000 15,-6.000 10.000-1,-5.000 9.000-15,-7.000 10.000-16,-5.000 10.000-16,-8.000 2.000-15,-5.000-3.000-14,-7.000-3.000-15,-5.000-2.000-14,-9.000-6.000-5,-9.000-6.000 5,-10.000-6.000 4,-8.000-6.000 4,-3.000-9.000 7,7.000-8.000 7,6.000-10.000 8,7.000-9.000 9,4.000-9.000 4,3.000-5.000 1,3.000-7.000 2,4.000-5.000 2,5.000-8.000 2,10.000-5.000 3,10.000-7.000 4,9.000-5.000 3,9.000-6.000 3,9.000-3.000 4,10.000-3.000 4,10.000-2.000 3,5.000-3.000 2,4.000 1.000 0,3.000-1.000 0,3.000 1.000 1,-1.000 2.000-1,-2.000 7.000-4,-3.000 6.000-2,-3.000 7.000-3,-7.000 10.000-2,-9.000 16.000-2,-10.000 15.000-2,-8.000 17.000-2,-12.000 8.000-1,-12.000 4.000-3,-13.000 3.000-1,-12.000 3.000-3,-7.000-1.000-2,1.000-2.000-2,-1.000-3.000-1,1.000-3.000-3,-1.000-7.000-2,1.000-9.000-2,-1.000-10.000-2,1.000-8.000-1,8.000-14.000-3,20.000-15.000-1,18.000-15.000-3,20.000-16.000-1,10.000-4.000 3,3.000 10.000 6,3.000 10.000 6,4.000 9.000 7,-1.000 6.000 4,-3.000 3.000 2,-3.000 3.000 3,-2.000 4.000 1,-6.000 5.000 1,-6.000 10.000-2,-6.000 10.000-1,-6.000 9.000-2,-12.000 6.000-2,-15.000 3.000-3,-15.000 3.000-4,-16.000 4.000-3,-8.000-1.000-1,0.000-3.000-1,0.000-3.000-1,0.000-2.000 0,-4.000-5.000-1,-5.000-2.000-1,-7.000-3.000 0,-5.000-3.000 0,-3.000-2.000 0,4.000 0.000 2,3.000 0.000 3,3.000 0.000 3,3.000 0.000 2,3.000 0.000 4,3.000 0.000 3,4.000 0.000 4,4.000 0.000 3,6.000 0.000 3,7.000 0.000 2,6.000 0.000 2,6.000 0.000 2,6.000 0.000-2,7.000 0.000 0,6.000 0.000-2,3.000 3.000-1,0.000 6.000-2,0.000 7.000-1,0.000 6.000-2,0.000 3.000-4,0.000 0.000-6,0.000 0.000-6,0.000 0.000-6,0.000-4.000-5,0.000-5.000-5,0.000-7.000-6,0.000-5.000-4,1.000-15.000-4,4.000-22.000-1,3.000-22.000-2,3.000-21.000-1,4.000-7.000 4,7.000 9.000 7,6.000 10.000 8,7.000 10.000 7,5.000 0.000 6,7.000-5.000 4,6.000-7.000 3,7.000-5.000 4,10.000-4.000 4,16.000 0.000 7,15.000 0.000 6,17.000 0.000 6,7.000 1.000 2,0.000 4.000-3,0.000 3.000-2,0.000 3.000-3,1.000 3.000-1,4.000 3.000 1,3.000 3.000 2,3.000 4.000 0,-4.000 4.000 0,-8.000 6.000-4,-10.000 7.000-2,-9.000 6.000-2,-12.000 6.000-3,-11.000 6.000-1,-14.000 7.000 0,-11.000 6.000-1,-14.000 6.000 0,-11.000 6.000 0,-14.000 7.000 1,-11.000 6.000 0,-11.000 4.000 0,-5.000 4.000 0,-7.000 3.000 1,-5.000 3.000-1,-8.000 3.000 0,-5.000 3.000 1,-7.000 3.000 0,-5.000 4.000 0,-8.000 2.000-2,-5.000 4.000-4,-7.000 3.000-5,-5.000 3.000-3,-6.000-4.000-5,-3.000-8.000-4,-3.000-10.000-4,-2.000-9.000-5,0.000-10.000-3,7.000-9.000 0,6.000-10.000-2,7.000-8.000-1,5.000-14.000 0,7.000-15.000 0,6.000-15.000-1,7.000-16.000 1,4.000-19.000-1,3.000-22.000-1,3.000-22.000 0,4.000-21.000-3,4.000-10.000 3,6.000 3.000 2,7.000 3.000 4,6.000 4.000 4,4.000 8.000 2,4.000 17.000 3,3.000 15.000 2,3.000 16.000 3,1.000 13.000 4,1.000 14.000 6,-1.000 11.000 7,1.000 14.000 6,-7.000 18.000 10,-12.000 25.000 14,-13.000 25.000 15,-12.000 25.000 13,-9.000 14.000 0,-2.000 3.000-12,-3.000 3.000-14,-3.000 4.000-13,1.000-4.000-9,6.000-9.000-5,7.000-10.000-4,6.000-8.000-6,18.000-20.000-11,32.000-28.000-21,31.000-28.000-19,32.000-27.000-21,13.000-14.000-2,-3.000 4.000 14,-3.000 3.000 14,-2.000 3.000 15,-6.000 4.000 7,-6.000 7.000 3,-6.000 6.000 1,-6.000 7.000 2,-9.000 5.000 4,-8.000 7.000 4,-10.000 6.000 6,-9.000 7.000 4,-9.000 10.000 4,-5.000 16.000 1,-7.000 15.000 3,-5.000 17.000 1,-6.000 2.000-2,-3.000-9.000-8,-3.000-10.000-7,-2.000-8.000-8,-3.000-6.000-6,1.000 1.000-5,-1.000-1.000-4,1.000 1.000-5</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7"/>
    </inkml:context>
    <inkml:brush xml:id="br0">
      <inkml:brushProperty name="width" value="0.0529145039618015" units="cm"/>
      <inkml:brushProperty name="height" value="0.0529145039618015" units="cm"/>
      <inkml:brushProperty name="color" value="#f2395b"/>
      <inkml:brushProperty name="ignorePressure" value="0"/>
    </inkml:brush>
  </inkml:definitions>
  <inkml:trace contextRef="#ctx0" brushRef="#br0">91250.000 9850.000 415,'-69.000'0.000'28,"13.000"0.000"-1,12.000 0.000 0,13.000 0.000 0,7.000 6.000 2,4.000 13.000 5,3.000 12.000 6,3.000 13.000 5,3.000 9.000 0,3.000 6.000-6,3.000 7.000-4,4.000 6.000-5,1.000 10.000-3,0.000 17.000-2,0.000 15.000 0,0.000 16.000-1,-2.000 13.000-2,-3.000 14.000-4,-3.000 11.000-2,-2.000 14.000-4,-5.000 8.000-5,-2.000 7.000-5,-3.000 6.000-5,-3.000 7.000-5,-2.000-4.000-6,0.000-12.000-4,0.000-13.000-7,0.000-12.000-4,-2.000-12.000-6,-3.000-8.000-7,-3.000-10.000-7,-2.000-9.000-6,0.000-13.000 0,7.000-16.000 7,6.000-15.000 9,7.000-15.000 7,0.000-15.000 3,-2.000-12.000-2,-3.000-13.000-1,-3.000-12.000-3</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8"/>
    </inkml:context>
    <inkml:brush xml:id="br0">
      <inkml:brushProperty name="width" value="0.0433594509959221" units="cm"/>
      <inkml:brushProperty name="height" value="0.0433594509959221" units="cm"/>
      <inkml:brushProperty name="color" value="#f2395b"/>
      <inkml:brushProperty name="ignorePressure" value="0"/>
    </inkml:brush>
  </inkml:definitions>
  <inkml:trace contextRef="#ctx0" brushRef="#br0">90800.000 11250.000 507,'26.000'-30.000'0,"4.000"-9.000"0,3.000-10.000 0,3.000-8.000 0,10.000-8.000 5,20.000-2.000 9,18.000-3.000 9,20.000-3.000 10,6.000 2.000 4,-2.000 10.000 0,-3.000 10.000-3,-3.000 9.000 0,-6.000 10.000-2,-5.000 14.000-1,-7.000 11.000-3,-5.000 14.000-1,-12.000 14.000-3,-16.000 20.000-2,-15.000 18.000-3,-15.000 20.000-2,-15.000 14.000-2,-12.000 14.000-1,-13.000 11.000 1,-12.000 14.000-2,-13.000 5.000-2,-12.000 1.000-5,-13.000-1.000-4,-12.000 1.000-6,-7.000-10.000-7,1.000-19.000-8,-1.000-18.000-9,1.000-19.000-8,4.000-16.000-7,9.000-12.000-6,10.000-13.000-5,10.000-12.000-5,8.000-19.000 0,10.000-25.000 7,10.000-25.000 6,9.000-25.000 7,7.000-19.000 6,7.000-12.000 8,6.000-13.000 5,7.000-12.000 8,4.000 2.000 6,3.000 20.000 5,3.000 18.000 5,4.000 20.000 6,2.000 14.000 5,4.000 14.000 5,3.000 11.000 6,3.000 14.000 4,3.000 11.000 3,3.000 14.000-3,3.000 11.000-1,4.000 14.000-1,1.000 8.000 0,0.000 7.000 3,0.000 6.000 2,0.000 7.000 4,1.000 2.000-2,4.000 1.000-6,3.000-1.000-5,3.000 1.000-7,-1.000-4.000-6,-2.000-6.000-9,-3.000-6.000-8,-3.000-6.000-9,-4.000-9.000-7,-3.000-8.000-6,-3.000-10.000-6,-2.000-9.000-7</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8"/>
    </inkml:context>
    <inkml:brush xml:id="br0">
      <inkml:brushProperty name="width" value="0.0475766584277153" units="cm"/>
      <inkml:brushProperty name="height" value="0.0475766584277153" units="cm"/>
      <inkml:brushProperty name="color" value="#f2395b"/>
      <inkml:brushProperty name="ignorePressure" value="0"/>
    </inkml:brush>
  </inkml:definitions>
  <inkml:trace contextRef="#ctx0" brushRef="#br0">93550.000 8300.000 462,'67.000'3.000'57,"-16.000"6.000"-11,-15.000 7.000-11,-15.000 6.000-11,-14.000 15.000-9,-8.000 26.000-8,-10.000 24.000-7,-9.000 26.000-8,-13.000 15.000-4,-16.000 6.000-2,-15.000 7.000-2,-15.000 6.000-2,-4.000-7.000 0,9.000-18.000 3,10.000-19.000 2,10.000-18.000 2,7.000-17.000 2,6.000-11.000 4,7.000-14.000 3,6.000-11.000 3,18.000-15.000 2,32.000-16.000 3,31.000-15.000 2,32.000-15.000 2,18.000-12.000 1,6.000-6.000-1,7.000-6.000-1,6.000-6.000-1,-2.000 1.000-4,-9.000 9.000-6,-10.000 10.000-6,-8.000 10.000-7,-14.000 5.000 0,-15.000 4.000 3,-15.000 3.000 4,-16.000 3.000 4,-12.000 6.000 9,-5.000 9.000 13,-7.000 10.000 14,-5.000 10.000 13,-11.000 8.000 5,-11.000 10.000-3,-14.000 10.000-3,-11.000 9.000-4,-11.000 12.000-4,-5.000 16.000-5,-7.000 15.000-4,-5.000 17.000-5,-14.000 16.000-3,-18.000 19.000-4,-19.000 19.000-3,-18.000 19.000-3,-12.000 16.000-2,-3.000 17.000 1,-3.000 15.000 0,-2.000 16.000 1,-3.000 2.000-5,1.000-8.000-7,-1.000-10.000-9,1.000-9.000-8,7.000-18.000-7,16.000-24.000-6,15.000-26.000-5,17.000-24.000-6,13.000-21.000-2,13.000-16.000 2,12.000-15.000 1,13.000-15.000 1</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9"/>
    </inkml:context>
    <inkml:brush xml:id="br0">
      <inkml:brushProperty name="width" value="0.0466025695204735" units="cm"/>
      <inkml:brushProperty name="height" value="0.0466025695204735" units="cm"/>
      <inkml:brushProperty name="color" value="#f2395b"/>
      <inkml:brushProperty name="ignorePressure" value="0"/>
    </inkml:brush>
  </inkml:definitions>
  <inkml:trace contextRef="#ctx0" brushRef="#br0">92950.000 10500.000 472,'23.000'-24.000'11,"-3.000"4.000"22,-3.000 3.000 23,-2.000 3.000 22,-1.000 7.000 5,3.000 14.000-11,3.000 11.000-13,4.000 14.000-11,1.000 10.000-11,0.000 9.000-10,0.000 10.000-10,0.000 10.000-11,0.000 2.000-9,0.000-3.000-10,0.000-3.000-10,0.000-2.000-10,1.000-6.000-5,4.000-6.000 0,3.000-6.000 0,3.000-6.000-1,3.000-9.000 1,3.000-8.000-2,3.000-10.000 1,4.000-9.000-1,-1.000-5.000 1,-3.000 0.000 6,-3.000 0.000 3,-2.000 0.000 5,-5.000 0.000 3,-2.000 0.000 1,-3.000 0.000 2,-3.000 0.000 1,-4.000-4.000 2,-3.000-5.000 5,-3.000-7.000 4,-2.000-5.000 4,-1.000-4.000 9,3.000 0.000 13,3.000 0.000 15,4.000 0.000 13,4.000 1.000 1,6.000 4.000-11,7.000 3.000-11,6.000 3.000-11,1.000 1.000-8,-3.000 1.000-2,-3.000-1.000-3,-2.000 1.000-3,-5.000 1.000 0,-2.000 3.000 2,-3.000 3.000 2,-3.000 4.000 3,-4.000 5.000 4,-3.000 10.000 8,-3.000 10.000 6,-2.000 9.000 7,-11.000 6.000 2,-15.000 3.000-3,-15.000 3.000-2,-16.000 4.000-4,-12.000 4.000-3,-5.000 6.000-6,-7.000 7.000-4,-5.000 6.000-6,-12.000 3.000-3,-16.000 0.000-4,-15.000 0.000-4,-15.000 0.000-2,-7.000-2.000-3,3.000-3.000 0,3.000-3.000 0,4.000-2.000 0,5.000-6.000 0,10.000-6.000 1,10.000-6.000 1,9.000-6.000 1,10.000-7.000 3,14.000-6.000 3,11.000-6.000 4,14.000-6.000 3,16.000-1.000 4,22.000 7.000 2,22.000 6.000 3,23.000 7.000 3,22.000-1.000-1,26.000-6.000-4,24.000-6.000-5,26.000-6.000-3,15.000-9.000-5,6.000-8.000-6,7.000-10.000-5,6.000-9.000-6,1.000-5.000-5,-3.000 0.000-6,-3.000 0.000-6,-2.000 0.000-5,-19.000 1.000 0,-30.000 4.000 4,-32.000 3.000 7,-30.000 3.000 4,-17.000 1.000 2,1.000 1.000-4,-1.000-1.000-3,1.000 1.000-4</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9"/>
    </inkml:context>
    <inkml:brush xml:id="br0">
      <inkml:brushProperty name="width" value="0.0558504313230515" units="cm"/>
      <inkml:brushProperty name="height" value="0.0558504313230515" units="cm"/>
      <inkml:brushProperty name="color" value="#f2395b"/>
      <inkml:brushProperty name="ignorePressure" value="0"/>
    </inkml:brush>
  </inkml:definitions>
  <inkml:trace contextRef="#ctx0" brushRef="#br0">95800.000 9700.000 393,'6.000'-49.000'6,"13.000"4.000"13,12.000 3.000 11,13.000 3.000 12,15.000 3.000 5,19.000 3.000-2,19.000 3.000-3,19.000 4.000-3,9.000 2.000-4,0.000 4.000-9,0.000 3.000-7,0.000 3.000-9,-8.000 4.000-8,-16.000 7.000-7,-15.000 6.000-7,-15.000 7.000-9,-21.000 7.000-6,-25.000 9.000-9,-25.000 10.000-7,-25.000 10.000-8,-19.000 0.000 1,-12.000-5.000 9,-13.000-7.000 9,-12.000-5.000 8,-4.000-4.000 9,7.000 0.000 5,6.000 0.000 6,7.000 0.000 7,4.000-2.000 4,3.000-3.000 5,3.000-3.000 3,4.000-2.000 5,4.000 3.000 8,6.000 14.000 15,7.000 11.000 15,6.000 14.000 13,6.000 5.000 2,6.000 1.000-12,7.000-1.000-11,6.000 1.000-13,4.000 2.000-7,4.000 7.000-4,3.000 6.000-4,3.000 7.000-5,-1.000 2.000-2,-2.000 1.000-3,-3.000-1.000-3,-3.000 1.000-3,-2.000 4.000-6,0.000 9.000-8,0.000 10.000-8,0.000 10.000-9,0.000-1.000-9,0.000-9.000-9,0.000-10.000-8,0.000-8.000-9,-2.000-12.000-2,-3.000-12.000 5,-3.000-13.000 6,-2.000-12.000 4,-5.000-10.000 4,-2.000-6.000 4,-3.000-6.000 2,-3.000-6.000 4</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39"/>
    </inkml:context>
    <inkml:brush xml:id="br0">
      <inkml:brushProperty name="width" value="0.0434573367238045" units="cm"/>
      <inkml:brushProperty name="height" value="0.0434573367238045" units="cm"/>
      <inkml:brushProperty name="color" value="#f2395b"/>
      <inkml:brushProperty name="ignorePressure" value="0"/>
    </inkml:brush>
  </inkml:definitions>
  <inkml:trace contextRef="#ctx0" brushRef="#br0">95050.000 12300.000 506,'62.000'-4.000'169,"26.000"-5.000"-39,24.000-7.000-40,26.000-5.000-39,15.000-3.000-24,6.000 4.000-9,7.000 3.000-9,6.000 3.000-10,1.000 3.000-8,-3.000 3.000-6,-3.000 3.000-8,-2.000 4.000-7,-11.000 1.000-6,-15.000 0.000-5,-15.000 0.000-5,-16.000 0.000-5,-13.000-2.000 1,-9.000-3.000 4,-10.000-3.000 5,-8.000-2.000 5,-11.000-1.000 4,-8.000 3.000 2,-10.000 3.000 2,-9.000 4.000 2</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40"/>
    </inkml:context>
    <inkml:brush xml:id="br0">
      <inkml:brushProperty name="width" value="0.057820912450552" units="cm"/>
      <inkml:brushProperty name="height" value="0.057820912450552" units="cm"/>
      <inkml:brushProperty name="color" value="#f2395b"/>
      <inkml:brushProperty name="ignorePressure" value="0"/>
    </inkml:brush>
  </inkml:definitions>
  <inkml:trace contextRef="#ctx0" brushRef="#br0">97700.000 10300.000 380,'54.000'-47.000'54,"10.000"6.000"-7,10.000 7.000-7,9.000 6.000-7,13.000 4.000-6,20.000 4.000-3,18.000 3.000-2,20.000 3.000-4,8.000 1.000-3,1.000 1.000-4,-1.000-1.000-3,1.000 1.000-4,-9.000 1.000-3,-15.000 3.000-1,-15.000 3.000-1,-16.000 4.000-1,-15.000 2.000 0,-11.000 4.000 2,-14.000 3.000 1,-11.000 3.000 1,-14.000 4.000 4,-11.000 7.000 8,-14.000 6.000 8,-11.000 7.000 7,-12.000 4.000 3,-9.000 3.000-1,-10.000 3.000-2,-8.000 4.000-2,-14.000 10.000-1,-15.000 19.000-4,-15.000 19.000-1,-16.000 19.000-4,-5.000 10.000-2,6.000 4.000-4,7.000 3.000-3,6.000 3.000-4,1.000-1.000-2,-3.000-2.000-1,-3.000-3.000-1,-2.000-3.000 0,-1.000-9.000-3,3.000-11.000-4,3.000-14.000-4,4.000-11.000-4,4.000-12.000-1,6.000-9.000 1,7.000-10.000 0,6.000-8.000 2,4.000-25.000-8,4.000-36.000-14,3.000-39.000-16,3.000-36.000-14,9.000-34.000-4,16.000-28.000 10,15.000-28.000 8,17.000-27.000 10,10.000-5.000 8,6.000 23.000 6,7.000 22.000 6,6.000 22.000 7,-1.000 18.000 1,-5.000 16.000-1,-7.000 15.000-4,-5.000 17.000-2</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40"/>
    </inkml:context>
    <inkml:brush xml:id="br0">
      <inkml:brushProperty name="width" value="0.0489319749176502" units="cm"/>
      <inkml:brushProperty name="height" value="0.0489319749176502" units="cm"/>
      <inkml:brushProperty name="color" value="#f2395b"/>
      <inkml:brushProperty name="ignorePressure" value="0"/>
    </inkml:brush>
  </inkml:definitions>
  <inkml:trace contextRef="#ctx0" brushRef="#br0">98900.000 9400.000 449,'48.000'-100.000'0,"-3.000"0.000"0,-3.000 0.000 1,-2.000 0.000-1,-6.000 9.000 5,-6.000 19.000 11,-6.000 19.000 9,-6.000 19.000 11,-6.000 21.000 8,-2.000 26.000 7,-3.000 24.000 8,-3.000 26.000 6,-10.000 19.000-1,-16.000 17.000-10,-15.000 15.000-11,-15.000 16.000-10,-15.000 10.000-9,-12.000 7.000-7,-13.000 6.000-7,-12.000 7.000-6,-9.000 4.000-8,-2.000 3.000-4,-3.000 3.000-7,-3.000 4.000-5,5.000-7.000-4,17.000-16.000-1,15.000-15.000 0,16.000-15.000-2,13.000-18.000-6,14.000-19.000-10,11.000-18.000-12,14.000-19.000-10</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40"/>
    </inkml:context>
    <inkml:brush xml:id="br0">
      <inkml:brushProperty name="width" value="0.036930825561285" units="cm"/>
      <inkml:brushProperty name="height" value="0.036930825561285" units="cm"/>
      <inkml:brushProperty name="color" value="#f2395b"/>
      <inkml:brushProperty name="ignorePressure" value="0"/>
    </inkml:brush>
  </inkml:definitions>
  <inkml:trace contextRef="#ctx0" brushRef="#br0">98700.000 10550.000 595,'112.000'73.000'84,"-24.000"-3.000"-15,-26.000-3.000-13,-24.000-2.000-14,-13.000-1.000-9,0.000 3.000-3,0.000 3.000-3,0.000 4.000-2,-2.000-3.000-6,-3.000-5.000-6,-3.000-7.000-6,-2.000-5.000-8,-8.000-15.000-15,-8.000-22.000-27,-10.000-22.000-26,-9.000-21.000-26</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40"/>
    </inkml:context>
    <inkml:brush xml:id="br0">
      <inkml:brushProperty name="width" value="0.0399205535650253" units="cm"/>
      <inkml:brushProperty name="height" value="0.0399205535650253" units="cm"/>
      <inkml:brushProperty name="color" value="#f2395b"/>
      <inkml:brushProperty name="ignorePressure" value="0"/>
    </inkml:brush>
  </inkml:definitions>
  <inkml:trace contextRef="#ctx0" brushRef="#br0">98000.000 8500.000 551,'-19.000'-61.000'10,"13.000"28.000"20,12.000 28.000 20,13.000 29.000 20,10.000 22.000 6,10.000 20.000-11,10.000 18.000-9,9.000 20.000-11,7.000 13.000-13,7.000 9.000-17,6.000 10.000-19,7.000 10.000-16,2.000-6.000-15,1.000-18.000-10,-1.000-19.000-10,1.000-18.000-11,-9.000-18.000-1,-15.000-16.000 7,-15.000-15.000 6,-16.000-15.000 7</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0"/>
    </inkml:context>
    <inkml:brush xml:id="br0">
      <inkml:brushProperty name="width" value="0.0423376150429249" units="cm"/>
      <inkml:brushProperty name="height" value="0.0423376150429249" units="cm"/>
      <inkml:brushProperty name="color" value="#f2395b"/>
      <inkml:brushProperty name="ignorePressure" value="0"/>
    </inkml:brush>
  </inkml:definitions>
  <inkml:trace contextRef="#ctx0" brushRef="#br0">43850.000 46400.000 519,'-22.000'25.000'6,"6.000"0.000"13,7.000 0.000 12,6.000 0.000 12,4.000 4.000 3,4.000 10.000-5,3.000 10.000-5,3.000 9.000-6,1.000 10.000-5,1.000 14.000-3,-1.000 11.000-3,1.000 14.000-5,-4.000 5.000-2,-6.000 1.000-3,-6.000-1.000-4,-6.000 1.000-2,-4.000-4.000-5,1.000-6.000-5,-1.000-6.000-5,1.000-6.000-6,4.000-27.000-8,9.000-47.000-12,10.000-47.000-11,10.000-46.000-11,8.000-24.000 0,10.000 0.000 13,10.000 0.000 13,9.000 0.000 12,2.000 6.000 10,-2.000 13.000 6,-3.000 12.000 6,-3.000 13.000 6,-1.000 10.000 2,4.000 10.000-3,3.000 10.000-3,3.000 9.000-2,1.000 6.000 3,1.000 3.000 10,-1.000 3.000 11,1.000 4.000 10,-4.000 1.000 3,-6.000 0.000-5,-6.000 0.000-6,-6.000 0.000-4,-6.000 1.000-5,-2.000 4.000-5,-3.000 3.000-3,-3.000 3.000-5,-9.000-7.000-7,-11.000-15.000-13,-14.000-15.000-12,-11.000-16.000-12,-12.000-10.000-2,-9.000-3.000 8,-10.000-3.000 7,-8.000-2.000 9,-4.000-1.000 5,3.000 3.000 5,3.000 3.000 4,4.000 4.000 5,4.000 5.000 5,6.000 10.000 4,7.000 10.000 4,6.000 9.000 5,6.000 15.000 8,6.000 22.000 11,7.000 22.000 11,6.000 23.000 12,4.000 13.000 0,4.000 6.000-12,3.000 7.000-12,3.000 6.000-11,1.000 4.000-7,1.000 4.000-1,-1.000 3.000-1,1.000 3.000-2,-3.000 4.000-2,-2.000 7.000-5,-3.000 6.000-5,-3.000 7.000-3,-4.000-6.000-5,-3.000-15.000-5,-3.000-15.000-3,-2.000-16.000-5,-5.000-13.000-3,-2.000-9.000-2,-3.000-10.000-3,-3.000-8.000-3,-7.000-14.000-1,-9.000-15.000-1,-10.000-15.000-1,-8.000-16.000-1,0.000-8.000 3,14.000 0.000 8,11.000 0.000 7,14.000 0.000 7,11.000-8.000 5,14.000-16.000 4,11.000-15.000 4,14.000-15.000 3,10.000-4.000 2,9.000 9.000 0,10.000 10.000 0,10.000 10.000 0,2.000 8.000 1,-3.000 10.000 0,-3.000 10.000 2,-2.000 9.000 0,-6.000 7.000 0,-6.000 7.000-1,-6.000 6.000-3,-6.000 7.000-1,-9.000 8.000-1,-8.000 14.000 0,-10.000 11.000 0,-9.000 14.000 1,-12.000 8.000-1,-11.000 7.000-1,-14.000 6.000 1,-11.000 7.000-2,-9.000 2.000 1,-3.000 1.000-2,-3.000-1.000 0,-2.000 1.000-1,-3.000-6.000 0,1.000-8.000 0,-1.000-10.000-1,1.000-9.000 1,4.000-9.000-1,9.000-5.000 1,10.000-7.000 0,10.000-5.000 0,13.000-11.000-1,19.000-11.000-1,19.000-14.000-3,19.000-11.000 0,15.000-17.000-4,13.000-18.000-4,12.000-19.000-5,13.000-18.000-3,7.000-10.000-6,4.000 0.000-7,3.000 0.000-6,3.000 0.000-6,-4.000 3.000-1,-8.000 6.000 6,-10.000 7.000 7,-9.000 6.000 5,-12.000 9.000 3,-11.000 13.000 0,-14.000 12.000-2,-11.000 13.000 1</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40"/>
    </inkml:context>
    <inkml:brush xml:id="br0">
      <inkml:brushProperty name="width" value="0.0358323454856873" units="cm"/>
      <inkml:brushProperty name="height" value="0.0358323454856873" units="cm"/>
      <inkml:brushProperty name="color" value="#f2395b"/>
      <inkml:brushProperty name="ignorePressure" value="0"/>
    </inkml:brush>
  </inkml:definitions>
  <inkml:trace contextRef="#ctx0" brushRef="#br0">101250.000 8400.000 613,'28.000'-24.000'4,"6.000"4.000"5,7.000 3.000 6,6.000 3.000 7,-1.000 3.000 6,-5.000 3.000 7,-7.000 3.000 8,-5.000 4.000 6,-4.000 7.000 0,0.000 13.000-5,0.000 12.000-8,0.000 13.000-5,-2.000 12.000-12,-3.000 13.000-16,-3.000 12.000-17,-2.000 13.000-15,-11.000 2.000-9,-15.000-5.000-4,-15.000-7.000-3,-16.000-5.000-3,-7.000-9.000 0,4.000-9.000 1,3.000-10.000 0,3.000-8.000 2</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41"/>
    </inkml:context>
    <inkml:brush xml:id="br0">
      <inkml:brushProperty name="width" value="0.0595613047480583" units="cm"/>
      <inkml:brushProperty name="height" value="0.0595613047480583" units="cm"/>
      <inkml:brushProperty name="color" value="#f2395b"/>
      <inkml:brushProperty name="ignorePressure" value="0"/>
    </inkml:brush>
  </inkml:definitions>
  <inkml:trace contextRef="#ctx0" brushRef="#br0">100350.000 10200.000 369,'187.000'-69.000'67,"-24.000"13.000"-14,-26.000 12.000-15,-24.000 13.000-14,-18.000 7.000-8,-9.000 4.000 1,-10.000 3.000-1,-8.000 3.000 0,-9.000 3.000 0,-6.000 3.000 2,-6.000 3.000 0,-6.000 4.000 2,-6.000 4.000-1,-2.000 6.000 0,-3.000 7.000-2,-3.000 6.000-1,-6.000 6.000-1,-5.000 6.000 0,-7.000 7.000-1,-5.000 6.000 0,-6.000 7.000-1,-3.000 10.000-1,-3.000 10.000-2,-2.000 9.000-1,-9.000 6.000-1,-12.000 3.000-3,-13.000 3.000-3,-12.000 4.000-2,-9.000 1.000-1,-2.000 0.000-3,-3.000 0.000 0,-3.000 0.000-3,-1.000-7.000 1,4.000-11.000-1,3.000-14.000 1,3.000-11.000 0,1.000-12.000-5,1.000-9.000-8,-1.000-10.000-9,1.000-8.000-10,2.000-12.000-1,7.000-12.000 3,6.000-13.000 4,7.000-12.000 5,8.000-12.000 3,14.000-8.000 3,11.000-10.000 4,14.000-9.000 2,13.000-4.000 5,16.000 4.000 5,15.000 3.000 5,17.000 3.000 5,7.000 6.000 3,0.000 9.000 1,0.000 10.000 2,0.000 10.000 1,-7.000 5.000 0,-11.000 4.000 0,-14.000 3.000-2,-11.000 3.000 1,0.000 3.000 2,17.000 3.000 7,15.000 3.000 7,16.000 4.000 6,5.000 4.000 2,-2.000 6.000-5,-3.000 7.000-6,-3.000 6.000-4,-6.000 6.000-4,-5.000 6.000-3,-7.000 7.000-1,-5.000 6.000-3,-11.000 7.000-1,-11.000 10.000 0,-14.000 10.000 1,-11.000 9.000 0,-15.000 6.000-2,-16.000 3.000-4,-15.000 3.000-3,-15.000 4.000-5,-18.000-1.000-1,-19.000-3.000-1,-18.000-3.000 2,-19.000-2.000-1,-15.000-6.000-1,-8.000-6.000-2,-10.000-6.000-4,-9.000-6.000-2,-2.000-7.000-1,6.000-6.000-1,7.000-6.000 0,6.000-6.000 0,12.000-6.000 3,19.000-2.000 4,19.000-3.000 5,19.000-3.000 5,23.000-6.000 5,28.000-5.000 7,28.000-7.000 7,29.000-5.000 7,27.000-4.000 3,29.000 0.000-2,28.000 0.000-2,28.000 0.000-1,17.000-2.000-2,6.000-3.000-3,7.000-3.000-1,6.000-2.000-3,4.000-3.000-3,4.000 1.000-3,3.000-1.000-3,3.000 1.000-4,-2.000 1.000-6,-6.000 3.000-6,-6.000 3.000-8,-6.000 4.000-6,-10.000 1.000-7,-12.000 0.000-7,-13.000 0.000-7,-12.000 0.000-7,-16.000 1.000-6,-19.000 4.000-6,-18.000 3.000-5,-19.000 3.000-6</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2"/>
    </inkml:context>
    <inkml:brush xml:id="br0">
      <inkml:brushProperty name="width" value="0.035750538110733" units="cm"/>
      <inkml:brushProperty name="height" value="0.035750538110733" units="cm"/>
      <inkml:brushProperty name="color" value="#f2395b"/>
      <inkml:brushProperty name="ignorePressure" value="0"/>
    </inkml:brush>
  </inkml:definitions>
  <inkml:trace contextRef="#ctx0" brushRef="#br0">67250.000 5050.000 615,'-7.000'-47.000'5,"-11.000"6.000"10,-14.000 7.000 10,-11.000 6.000 10,-6.000 6.000 4,4.000 6.000-3,3.000 7.000-3,3.000 6.000-2,-1.000 10.000-5,-2.000 17.000-3,-3.000 15.000-5,-3.000 16.000-4,-2.000 10.000-2,0.000 7.000-1,0.000 6.000-1,0.000 7.000 0,0.000 4.000-2,0.000 3.000-1,0.000 3.000-3,0.000 4.000-2,1.000-3.000-1,4.000-5.000 1,3.000-7.000 1,3.000-5.000 0,3.000-8.000 0,3.000-5.000 0,3.000-7.000 0,4.000-5.000-1,4.000-6.000-1,6.000-3.000-2,7.000-3.000-2,6.000-2.000-2,6.000-11.000-3,6.000-15.000-9,7.000-15.000-6,6.000-16.000-8,-1.000-8.000-4,-5.000 0.000-2,-7.000 0.000 0,-5.000 0.000-2,-3.000-2.000-1,4.000-3.000-1,3.000-3.000-1,3.000-2.000-2,1.000 0.000 5,1.000 7.000 8,-1.000 6.000 9,1.000 7.000 9</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3"/>
    </inkml:context>
    <inkml:brush xml:id="br0">
      <inkml:brushProperty name="width" value="0.0292616169899702" units="cm"/>
      <inkml:brushProperty name="height" value="0.0292616169899702" units="cm"/>
      <inkml:brushProperty name="color" value="#f2395b"/>
      <inkml:brushProperty name="ignorePressure" value="0"/>
    </inkml:brush>
  </inkml:definitions>
  <inkml:trace contextRef="#ctx0" brushRef="#br0">66600.000 5250.000 751,'23.000'-68.000'-31,"-3.000"17.000"5,-3.000 15.000 8,-2.000 16.000 5,-6.000 7.000 13,-6.000 1.000 20,-6.000-1.000 20,-6.000 1.000 19,-6.000 1.000 5,-2.000 3.000-9,-3.000 3.000-9,-3.000 4.000-10,4.000 1.000-20,13.000 0.000-31,12.000 0.000-33,13.000 0.000-32</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5"/>
    </inkml:context>
    <inkml:brush xml:id="br0">
      <inkml:brushProperty name="width" value="0.0441522710025311" units="cm"/>
      <inkml:brushProperty name="height" value="0.0441522710025311" units="cm"/>
      <inkml:brushProperty name="color" value="#f2395b"/>
      <inkml:brushProperty name="ignorePressure" value="0"/>
    </inkml:brush>
  </inkml:definitions>
  <inkml:trace contextRef="#ctx0" brushRef="#br0">67250.000 4600.000 498,'-4.000'-47.000'6,"-5.000"6.000"12,-7.000 7.000 12,-5.000 6.000 13,-11.000 10.000 2,-11.000 17.000-5,-14.000 15.000-6,-11.000 16.000-6,-9.000 13.000-5,-3.000 14.000-2,-3.000 11.000-4,-2.000 14.000-3,-1.000 8.000-2,3.000 7.000-2,3.000 6.000 0,4.000 7.000-2,2.000 5.000 0,4.000 7.000 0,3.000 6.000-1,3.000 7.000 0,6.000-1.000-1,9.000-6.000 0,10.000-6.000-1,10.000-6.000-2,7.000-9.000 0,6.000-8.000-2,7.000-10.000-1,6.000-9.000-1,7.000-12.000-1,10.000-11.000 2,10.000-14.000 2,9.000-11.000 1,10.000-11.000-1,14.000-5.000-3,11.000-7.000-2,14.000-5.000-3,13.000-17.000-2,16.000-24.000 2,15.000-26.000-1,17.000-24.000 2,7.000-18.000-2,0.000-9.000-4,0.000-10.000-4,0.000-8.000-4,-7.000-3.000 0,-11.000 7.000 1,-14.000 6.000 2,-11.000 7.000 1,-15.000 11.000 3,-16.000 20.000 1,-15.000 18.000 2,-15.000 20.000 2,-14.000 19.000 9,-8.000 22.000 15,-10.000 22.000 15,-9.000 23.000 14,-7.000 13.000 3,-3.000 6.000-9,-3.000 7.000-10,-2.000 6.000-10,-3.000 7.000-7,1.000 10.000-2,-1.000 10.000-3,1.000 9.000-3,1.000-2.000-2,3.000-12.000-1,3.000-13.000-1,4.000-12.000-1,2.000-10.000 0,4.000-6.000 0,3.000-6.000-1,3.000-6.000 0,4.000-7.000 0,7.000-6.000-3,6.000-6.000-2,7.000-6.000-1,5.000-10.000-1,7.000-12.000-1,6.000-13.000 2,7.000-12.000-1,0.000-13.000 1,-2.000-12.000 1,-3.000-13.000 0,-3.000-12.000 2,-6.000 1.000-1,-5.000 16.000 1,-7.000 15.000 1,-5.000 17.000-1,-3.000-4.000 1,4.000-22.000 1,3.000-22.000 2,3.000-21.000 1,-2.000-9.000 1,-6.000 7.000 0,-6.000 6.000 0,-6.000 7.000 1,-6.000 5.000 0,-2.000 7.000 1,-3.000 6.000 0,-3.000 7.000 1,-9.000 7.000 0,-11.000 9.000-1,-14.000 10.000 0,-11.000 10.000 0,-12.000 7.000-4,-9.000 6.000-6,-10.000 7.000-6,-8.000 6.000-6,-9.000 12.000-7,-6.000 19.000-8,-6.000 19.000-8,-6.000 19.000-9,5.000 5.000-2,20.000-5.000 4,18.000-7.000 3,20.000-5.000 3,10.000-6.000 5,3.000-3.000 3,3.000-3.000 4,4.000-2.000 5</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5"/>
    </inkml:context>
    <inkml:brush xml:id="br0">
      <inkml:brushProperty name="width" value="0.0362624377012253" units="cm"/>
      <inkml:brushProperty name="height" value="0.0362624377012253" units="cm"/>
      <inkml:brushProperty name="color" value="#f2395b"/>
      <inkml:brushProperty name="ignorePressure" value="0"/>
    </inkml:brush>
  </inkml:definitions>
  <inkml:trace contextRef="#ctx0" brushRef="#br0">68850.000 5400.000 606,'137.000'21.000'7,"-24.000"-5.000"11,-26.000-7.000 14,-24.000-5.000 12,-12.000-3.000 4,4.000 4.000-6,3.000 3.000-5,3.000 3.000-6,-2.000 3.000-3,-6.000 3.000-2,-6.000 3.000-3,-6.000 4.000-1,-7.000 2.000-4,-6.000 4.000-6,-6.000 3.000-6,-6.000 3.000-7,-6.000 4.000-4,-2.000 7.000-2,-3.000 6.000-4,-3.000 7.000-3,-13.000 11.000-3,-22.000 20.000-3,-22.000 18.000-3,-21.000 20.000-3,-12.000-1.000 0,1.000-19.000 2,-1.000-18.000 4,1.000-19.000 2,2.000-15.000 5,7.000-8.000 7,6.000-10.000 5,7.000-9.000 8,5.000-7.000 5,7.000-3.000 7,6.000-3.000 6,7.000-2.000 6,19.000-6.000 1,35.000-6.000-5,35.000-6.000-4,34.000-6.000-5,15.000-4.000-5,-3.000 1.000-7,-3.000-1.000-7,-2.000 1.000-8,6.000-4.000-8,20.000-6.000-13,18.000-6.000-12,20.000-6.000-11,-8.000-1.000-2,-30.000 7.000 11,-32.000 6.000 10,-30.000 7.000 9,-17.000 0.000 4,1.000-2.000-4,-1.000-3.000-4,1.000-3.000-3</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6"/>
    </inkml:context>
    <inkml:brush xml:id="br0">
      <inkml:brushProperty name="width" value="0.0413741506636143" units="cm"/>
      <inkml:brushProperty name="height" value="0.0413741506636143" units="cm"/>
      <inkml:brushProperty name="color" value="#f2395b"/>
      <inkml:brushProperty name="ignorePressure" value="0"/>
    </inkml:brush>
  </inkml:definitions>
  <inkml:trace contextRef="#ctx0" brushRef="#br0">71700.000 3450.000 531,'1.000'-63.000'36,"4.000"26.000"7,3.000 24.000 5,3.000 26.000 6,1.000 19.000 0,1.000 17.000-9,-1.000 15.000-8,1.000 16.000-9,-3.000 9.000-4,-2.000 3.000-3,-3.000 3.000-2,-3.000 4.000-2,-2.000-3.000-2,0.000-5.000-4,0.000-7.000-2,0.000-5.000-4,3.000-11.000-2,6.000-11.000-4,7.000-14.000-2,6.000-11.000-3,7.000-11.000-2,10.000-5.000-3,10.000-7.000-3,9.000-5.000-1,9.000-8.000-3,9.000-5.000 0,10.000-7.000-2,10.000-5.000 0,2.000-6.000 0,-3.000-3.000 1,-3.000-3.000 0,-2.000-2.000 2,-11.000 0.000 0,-15.000 7.000 1,-15.000 6.000 0,-16.000 7.000 1,-23.000 8.000 1,-27.000 14.000 2,-28.000 11.000 0,-28.000 14.000 2,-20.000 11.000 1,-8.000 14.000 2,-10.000 11.000 3,-9.000 14.000 2,-2.000 0.000 1,6.000-8.000 3,7.000-10.000 1,6.000-9.000 3,7.000-7.000 2,10.000-3.000 4,10.000-3.000 3,9.000-2.000 3,17.000-6.000 2,25.000-6.000 1,25.000-6.000 0,25.000-6.000 1,23.000-7.000-3,22.000-6.000-5,22.000-6.000-6,23.000-6.000-5,8.000-6.000-4,-3.000-2.000-3,-3.000-3.000-4,-2.000-3.000-3,-6.000-2.000-3,-6.000 0.000-3,-6.000 0.000-3,-6.000 0.000-4,-7.000 1.000-3,-6.000 4.000-5,-6.000 3.000-5,-6.000 3.000-5,-10.000-1.000 1,-12.000-2.000 4,-13.000-3.000 6,-12.000-3.000 4</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7"/>
    </inkml:context>
    <inkml:brush xml:id="br0">
      <inkml:brushProperty name="width" value="0.0335825383663177" units="cm"/>
      <inkml:brushProperty name="height" value="0.0335825383663177" units="cm"/>
      <inkml:brushProperty name="color" value="#f2395b"/>
      <inkml:brushProperty name="ignorePressure" value="0"/>
    </inkml:brush>
  </inkml:definitions>
  <inkml:trace contextRef="#ctx0" brushRef="#br0">73050.000 3850.000 655,'-91.000'-99.000'55,"19.000"54.000"2,19.000 53.000-1,19.000 53.000 1,5.000 32.000-7,-5.000 14.000-13,-7.000 11.000-14,-5.000 14.000-14,-6.000 5.000-9,-3.000 1.000-2,-3.000-1.000-3,-2.000 1.000-4,0.000-7.000-4,7.000-12.000-7,6.000-13.000-6,7.000-12.000-6,7.000-15.000-3,9.000-15.000-2,10.000-15.000-1,10.000-16.000-2,10.000-13.000 3,13.000-9.000 6,12.000-10.000 5,13.000-8.000 7,10.000-9.000 2,10.000-6.000 0,10.000-6.000 0,9.000-6.000 0,4.000-1.000 5,1.000 7.000 9,-1.000 6.000 9,1.000 7.000 8,-7.000 4.000 7,-12.000 3.000 1,-13.000 3.000 3,-12.000 4.000 1,-9.000 2.000 1,-2.000 4.000-4,-3.000 3.000-3,-3.000 3.000-2,-6.000 3.000-4,-5.000 3.000-6,-7.000 3.000-5,-5.000 4.000-5,-9.000 2.000-7,-9.000 4.000-7,-10.000 3.000-7,-8.000 3.000-7</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7"/>
    </inkml:context>
    <inkml:brush xml:id="br0">
      <inkml:brushProperty name="width" value="0.0456821545958519" units="cm"/>
      <inkml:brushProperty name="height" value="0.0456821545958519" units="cm"/>
      <inkml:brushProperty name="color" value="#f2395b"/>
      <inkml:brushProperty name="ignorePressure" value="0"/>
    </inkml:brush>
  </inkml:definitions>
  <inkml:trace contextRef="#ctx0" brushRef="#br0">71200.000 4500.000 481,'-108.000'-11.000'60,"34.000"28.000"-1,35.000 28.000-2,35.000 29.000-2,19.000 19.000-5,7.000 14.000-7,6.000 11.000-8,7.000 14.000-8,5.000 13.000-5,7.000 16.000-2,6.000 15.000-2,7.000 17.000-1,2.000-6.000-3,1.000-24.000 0,-1.000-26.000-2,1.000-24.000-2,4.000-18.000-4,9.000-9.000-11,10.000-10.000-9,10.000-8.000-11,10.000-15.000-5,13.000-19.000-3,12.000-18.000-2,13.000-19.000-2,15.000-22.000-1,19.000-25.000 3,19.000-25.000 3,19.000-25.000 3,4.000-21.000 0,-9.000-15.000 0,-10.000-15.000-1,-8.000-16.000-1,-23.000 7.000 0,-34.000 32.000 1,-35.000 31.000 0,-33.000 32.000 2</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7"/>
    </inkml:context>
    <inkml:brush xml:id="br0">
      <inkml:brushProperty name="width" value="0.0492676831781864" units="cm"/>
      <inkml:brushProperty name="height" value="0.0492676831781864" units="cm"/>
      <inkml:brushProperty name="color" value="#f2395b"/>
      <inkml:brushProperty name="ignorePressure" value="0"/>
    </inkml:brush>
  </inkml:definitions>
  <inkml:trace contextRef="#ctx0" brushRef="#br0">74500.000 4300.000 446,'-29.000'-24.000'0,"-5.000"4.000"0,-7.000 3.000 0,-5.000 3.000 0,-1.000 3.000 6,6.000 3.000 11,7.000 3.000 13,6.000 4.000 10,15.000-1.000 4,26.000-3.000-5,24.000-3.000-6,26.000-2.000-5,15.000-1.000-4,6.000 3.000-4,7.000 3.000-3,6.000 4.000-4,-1.000-3.000-4,-5.000-5.000-5,-7.000-7.000-6,-5.000-5.000-4,-8.000-3.000-5,-5.000 4.000-5,-7.000 3.000-3,-5.000 3.000-6,-9.000-1.000-1,-9.000-2.000-1,-10.000-3.000 1,-8.000-3.000-1,-8.000-4.000 3,-2.000-3.000 2,-3.000-3.000 2,-3.000-2.000 4,-9.000-8.000 2,-11.000-8.000 0,-14.000-10.000 2,-11.000-9.000 0,-7.000-2.000 3,0.000 6.000 8,0.000 7.000 6,0.000 6.000 7,0.000 7.000 7,0.000 10.000 7,0.000 10.000 7,0.000 9.000 6,3.000 9.000 5,6.000 9.000 4,7.000 10.000 2,6.000 10.000 4,4.000 13.000-3,4.000 19.000-9,3.000 19.000-9,3.000 19.000-8,3.000 15.000-6,3.000 13.000-2,3.000 12.000-3,4.000 13.000-3,1.000 10.000-2,0.000 10.000-3,0.000 10.000-4,0.000 9.000-4,1.000 4.000-4,4.000 1.000-6,3.000-1.000-6,3.000 1.000-5,1.000-9.000-3,1.000-15.000 3,-1.000-15.000 3,1.000-16.000 2,-3.000-16.000-3,-2.000-16.000-7,-3.000-15.000-8,-3.000-15.000-7,-13.000-23.000-3,-22.000-28.000 3,-22.000-28.000 2,-21.000-27.000 3,-9.000-19.000 5,7.000-5.000 7,6.000-7.000 6,7.000-5.000 8,8.000-3.000 7,14.000 4.000 10,11.000 3.000 8,14.000 3.000 9,8.000 1.000 7,7.000 1.000 3,6.000-1.000 6,7.000 1.000 3,10.000-3.000-1,16.000-2.000-6,15.000-3.000-6,17.000-3.000-7,10.000-2.000-8,6.000 0.000-12,7.000 0.000-10,6.000 0.000-11,1.000-2.000-5,-3.000-3.000 0,-3.000-3.000 1,-2.000-2.000 1,-8.000-1.000-3,-8.000 3.000-4,-10.000 3.000-6,-9.000 4.000-5,-10.000 5.000 0,-9.000 10.000 7,-10.000 10.000 6,-8.000 9.000 6</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0"/>
    </inkml:context>
    <inkml:brush xml:id="br0">
      <inkml:brushProperty name="width" value="0.0388430655002594" units="cm"/>
      <inkml:brushProperty name="height" value="0.0388430655002594" units="cm"/>
      <inkml:brushProperty name="color" value="#f2395b"/>
      <inkml:brushProperty name="ignorePressure" value="0"/>
    </inkml:brush>
  </inkml:definitions>
  <inkml:trace contextRef="#ctx0" brushRef="#br0">45850.000 46850.000 566,'-60.000'-4.000'9,"32.000"-5.000"16,31.000-7.000 19,32.000-5.000 16,18.000-8.000 3,6.000-5.000-12,7.000-7.000-13,6.000-5.000-12,-1.000-3.000-8,-5.000 4.000-5,-7.000 3.000-3,-5.000 3.000-4,-9.000 10.000-3,-9.000 20.000-5,-10.000 18.000-2,-8.000 20.000-5,-15.000 17.000-1,-19.000 20.000 1,-18.000 18.000-1,-19.000 20.000 1,-12.000 8.000 1,-2.000 1.000 3,-3.000-1.000 3,-3.000 1.000 4,-4.000-4.000 1,-3.000-6.000 2,-3.000-6.000 1,-2.000-6.000 2,-1.000-4.000 0,3.000 1.000 0,3.000-1.000 0,4.000 1.000 0,5.000-7.000 0,10.000-12.000 0,10.000-13.000 1,9.000-12.000 0,18.000-19.000-5,29.000-25.000-8,28.000-25.000-10,28.000-25.000-8,17.000-15.000-3,6.000-2.000 2,7.000-3.000 3,6.000-3.000 2,-1.000 1.000 2,-5.000 6.000-1,-7.000 7.000 2,-5.000 6.000-1,-11.000 9.000 4,-11.000 13.000 6,-14.000 12.000 5,-11.000 13.000 6,-9.000 10.000 5,-3.000 10.000 4,-3.000 10.000 3,-2.000 9.000 3,-11.000 9.000 2,-15.000 9.000-2,-15.000 10.000 0,-16.000 10.000-2,-8.000 4.000 0,0.000 0.000-1,0.000 0.000-1,0.000 0.000-1,0.000-2.000-2,0.000-3.000-2,0.000-3.000-3,0.000-2.000-3,1.000-6.000-3,4.000-6.000-5,3.000-6.000-2,3.000-6.000-5,4.000-21.000-7,7.000-34.000-11,6.000-35.000-11,7.000-33.000-11,5.000-28.000-6,7.000-18.000 0,6.000-19.000 1,7.000-18.000 0,0.000 4.000 5,-2.000 28.000 9,-3.000 28.000 11,-3.000 29.000 9,-2.000 16.000 7,0.000 7.000 2,0.000 6.000 4,0.000 7.000 1</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8"/>
    </inkml:context>
    <inkml:brush xml:id="br0">
      <inkml:brushProperty name="width" value="0.0438891164958477" units="cm"/>
      <inkml:brushProperty name="height" value="0.0438891164958477" units="cm"/>
      <inkml:brushProperty name="color" value="#f2395b"/>
      <inkml:brushProperty name="ignorePressure" value="0"/>
    </inkml:brush>
  </inkml:definitions>
  <inkml:trace contextRef="#ctx0" brushRef="#br0">75550.000 3450.000 501,'23.000'-50.000'0,"-3.000"0.000"0,-3.000 0.000 0,-2.000 0.000 0,2.000-4.000 1,9.000-5.000 4,10.000-7.000 4,10.000-5.000 2,5.000-1.000 4,4.000 6.000 3,3.000 7.000 2,3.000 6.000 3,6.000 7.000 2,9.000 10.000 1,10.000 10.000 2,10.000 9.000 0,-3.000 7.000 1,-11.000 7.000-3,-14.000 6.000-1,-11.000 7.000-2,-11.000 11.000-2,-5.000 20.000-3,-7.000 18.000-3,-5.000 20.000-2,-12.000 16.000-2,-16.000 16.000-2,-15.000 15.000-2,-15.000 17.000-3,-15.000 5.000-1,-12.000-3.000-5,-13.000-3.000-2,-12.000-2.000-4,-5.000-8.000-3,3.000-8.000-2,3.000-10.000-4,4.000-9.000-2,-1.000-10.000-4,-3.000-9.000-5,-3.000-10.000-5,-2.000-8.000-5,0.000-12.000-2,7.000-12.000 1,6.000-13.000 0,7.000-12.000 1,7.000-16.000 3,9.000-19.000 3,10.000-18.000 5,10.000-19.000 3,11.000-13.000 5,17.000-6.000 4,15.000-6.000 6,16.000-6.000 4,10.000 1.000 5,7.000 9.000 4,6.000 10.000 6,7.000 10.000 4,4.000 7.000 5,3.000 6.000 4,3.000 7.000 5,4.000 6.000 4,2.000 3.000 2,4.000 0.000-2,3.000 0.000-1,3.000 0.000-2,-4.000 3.000 0,-8.000 6.000 1,-10.000 7.000-1,-9.000 6.000 1,-9.000 6.000-3,-5.000 6.000-6,-7.000 7.000-5,-5.000 6.000-6,-9.000 7.000-2,-9.000 10.000 1,-10.000 10.000 2,-8.000 9.000 0,-15.000 7.000-5,-19.000 7.000-12,-18.000 6.000-12,-19.000 7.000-12,-8.000-1.000-4,3.000-6.000 4,3.000-6.000 5,4.000-6.000 4,7.000-10.000 3,13.000-12.000 4,12.000-13.000 4,13.000-12.000 4,13.000-9.000 4,17.000-2.000 5,15.000-3.000 5,16.000-3.000 5,16.000-6.000 2,20.000-5.000-1,18.000-7.000 0,20.000-5.000-2,3.000-3.000 0,-8.000 4.000-1,-10.000 3.000 0,-9.000 3.000-1,-10.000 3.000-3,-9.000 3.000-5,-10.000 3.000-7,-8.000 4.000-5,-23.000 10.000-3,-34.000 19.000-2,-35.000 19.000 0,-33.000 19.000-1,-20.000 9.000 2,-3.000 0.000 2,-3.000 0.000 3,-2.000 0.000 3,-5.000-2.000 4,-2.000-3.000 5,-3.000-3.000 3,-3.000-2.000 5,2.000-6.000 3,10.000-6.000 0,10.000-6.000 2,9.000-6.000 1,10.000-7.000 1,14.000-6.000 0,11.000-6.000 2,14.000-6.000 1,14.000-4.000 0,20.000 1.000-1,18.000-1.000-1,20.000 1.000-2,17.000-3.000 0,20.000-2.000-1,18.000-3.000-2,20.000-3.000 0,11.000-7.000-4,7.000-9.000-7,6.000-10.000-5,7.000-8.000-7,0.000-6.000-8,-2.000 1.000-9,-3.000-1.000-10,-3.000 1.000-10,-7.000 1.000-5,-9.000 3.000 1,-10.000 3.000 0,-8.000 4.000 0,-14.000 1.000 2,-15.000 0.000 4,-15.000 0.000 2,-16.000 0.000 4</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8"/>
    </inkml:context>
    <inkml:brush xml:id="br0">
      <inkml:brushProperty name="width" value="0.0463101007044315" units="cm"/>
      <inkml:brushProperty name="height" value="0.0463101007044315" units="cm"/>
      <inkml:brushProperty name="color" value="#f2395b"/>
      <inkml:brushProperty name="ignorePressure" value="0"/>
    </inkml:brush>
  </inkml:definitions>
  <inkml:trace contextRef="#ctx0" brushRef="#br0">76550.000 4500.000 475,'-24.000'-24.000'0,"4.000"4.000"0,3.000 3.000 0,3.000 3.000 0,-2.000-1.000 0,-6.000-2.000 0,-6.000-3.000 0,-6.000-3.000 0,-1.000 12.000 13,7.000 28.000 27,6.000 28.000 27,7.000 29.000 26,5.000 26.000 5,7.000 25.000-19,6.000 25.000-19,7.000 25.000-19,0.000 31.000-17,-2.000 38.000-15,-3.000 37.000-14,-3.000 38.000-16,-1.000 23.000-13,4.000 9.000-9,3.000 10.000-11,3.000 10.000-9,-1.000-31.000 1,-2.000-68.000 10,-3.000-69.000 11,-3.000-68.000 11,-1.000-37.000 4,4.000-3.000-4,3.000-3.000-2,3.000-2.000-4</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8"/>
    </inkml:context>
    <inkml:brush xml:id="br0">
      <inkml:brushProperty name="width" value="0.0399281829595566" units="cm"/>
      <inkml:brushProperty name="height" value="0.0399281829595566" units="cm"/>
      <inkml:brushProperty name="color" value="#f2395b"/>
      <inkml:brushProperty name="ignorePressure" value="0"/>
    </inkml:brush>
  </inkml:definitions>
  <inkml:trace contextRef="#ctx0" brushRef="#br0">78150.000 3900.000 550,'0.000'-47.000'8,"0.000"6.000"13,0.000 7.000 16,0.000 6.000 13,0.000 15.000 8,0.000 26.000 0,0.000 24.000-1,0.000 26.000 1,0.000 16.000-9,0.000 10.000-15,0.000 10.000-16,0.000 9.000-16,0.000 2.000-9,0.000-2.000 0,0.000-3.000-1,0.000-3.000-1,0.000-10.000-6,0.000-16.000-13,0.000-15.000-13,0.000-15.000-11</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9"/>
    </inkml:context>
    <inkml:brush xml:id="br0">
      <inkml:brushProperty name="width" value="0.0566336251795292" units="cm"/>
      <inkml:brushProperty name="height" value="0.0566336251795292" units="cm"/>
      <inkml:brushProperty name="color" value="#f2395b"/>
      <inkml:brushProperty name="ignorePressure" value="0"/>
    </inkml:brush>
  </inkml:definitions>
  <inkml:trace contextRef="#ctx0" brushRef="#br0">78450.000 2800.000 388,'0.000'-47.000'7,"0.000"6.000"12,0.000 7.000 14,0.000 6.000 14,0.000 10.000 5,0.000 17.000-2,0.000 15.000-1,0.000 16.000-1,4.000 16.000-4,10.000 20.000-5,10.000 18.000-5,9.000 20.000-5,2.000 16.000-4,-2.000 16.000-3,-3.000 15.000-2,-3.000 17.000-3,-4.000 11.000-2,-3.000 10.000-3,-3.000 10.000-3,-2.000 9.000-1,-3.000 4.000-2,1.000 1.000 1,-1.000-1.000 1,1.000 1.000 1,-3.000-7.000-7,-2.000-12.000-12,-3.000-13.000-14,-3.000-12.000-13,-2.000-15.000-8,0.000-15.000-1,0.000-15.000-3,0.000-16.000-2</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9:59"/>
    </inkml:context>
    <inkml:brush xml:id="br0">
      <inkml:brushProperty name="width" value="0.0377465076744556" units="cm"/>
      <inkml:brushProperty name="height" value="0.0377465076744556" units="cm"/>
      <inkml:brushProperty name="color" value="#f2395b"/>
      <inkml:brushProperty name="ignorePressure" value="0"/>
    </inkml:brush>
  </inkml:definitions>
  <inkml:trace contextRef="#ctx0" brushRef="#br0">78050.000 4450.000 582,'-43.000'-115.000'61,"17.000"23.000"-1,15.000 22.000 0,16.000 22.000-1,15.000 8.000-5,16.000-2.000-9,15.000-3.000-11,17.000-3.000-9,7.000 2.000-10,0.000 10.000-10,0.000 10.000-11,0.000 9.000-10,-2.000 6.000-6,-3.000 3.000-2,-3.000 3.000-3,-2.000 4.000-2,-6.000 2.000-1,-6.000 4.000-2,-6.000 3.000 0,-6.000 3.000-1,-6.000 1.000 1,-2.000 1.000 4,-3.000-1.000 3,-3.000 1.000 3,-2.000-3.000 3,0.000-2.000 2,0.000-3.000 2,0.000-3.000 2,0.000-2.000 12,0.000 0.000 25,0.000 0.000 22,0.000 0.000 24,1.000 0.000 2,4.000 0.000-17,3.000 0.000-17,3.000 0.000-18,1.000-2.000-9,1.000-3.000-4,-1.000-3.000-2,1.000-2.000-2,-1.000-5.000-2,1.000-2.000-2,-1.000-3.000 1,1.000-3.000-2,1.000-1.000 0,3.000 4.000-1,3.000 3.000-1,4.000 3.000 0</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00"/>
    </inkml:context>
    <inkml:brush xml:id="br0">
      <inkml:brushProperty name="width" value="0.0507059842348099" units="cm"/>
      <inkml:brushProperty name="height" value="0.0507059842348099" units="cm"/>
      <inkml:brushProperty name="color" value="#f2395b"/>
      <inkml:brushProperty name="ignorePressure" value="0"/>
    </inkml:brush>
  </inkml:definitions>
  <inkml:trace contextRef="#ctx0" brushRef="#br0">79200.000 3050.000 433,'0.000'145.000'124,"0.000"-9.000"-30,0.000-10.000-27,0.000-8.000-29,0.000-12.000-16,0.000-12.000-2,0.000-13.000-4,0.000-12.000-3,0.000-5.000-4,0.000 3.000-6,0.000 3.000-6,0.000 4.000-6,4.000-9.000-6,10.000-18.000-5,10.000-19.000-4,9.000-18.000-6,9.000-15.000 0,9.000-9.000 7,10.000-10.000 6,10.000-8.000 6,7.000-8.000 3,6.000-2.000 1,7.000-3.000 1,6.000-3.000 0,-1.000-1.000 0,-5.000 4.000 0,-7.000 3.000-1,-5.000 3.000 1,-6.000 4.000-1,-3.000 7.000 1,-3.000 6.000-1,-2.000 7.000 0,-6.000 0.000 0,-6.000-2.000-2,-6.000-3.000-2,-6.000-3.000-1,-7.000-4.000 0,-6.000-3.000-1,-6.000-3.000 1,-6.000-2.000 1,-10.000-6.000-1,-12.000-6.000 1,-13.000-6.000 0,-12.000-6.000 1,-9.000-2.000 1,-2.000 3.000 4,-3.000 3.000 3,-3.000 4.000 5,-1.000 4.000 2,4.000 6.000 4,3.000 7.000 2,3.000 6.000 4,3.000 4.000 1,3.000 4.000 1,3.000 3.000 1,4.000 3.000 0,1.000 4.000 4,0.000 7.000 9,0.000 6.000 7,0.000 7.000 9,3.000 18.000 1,6.000 31.000-5,7.000 32.000-4,6.000 31.000-5,3.000 12.000-4,0.000-6.000-4,0.000-6.000-5,0.000-6.000-4,0.000-4.000-2,0.000 1.000-1,0.000-1.000-1,0.000 1.000-1,0.000-4.000-5,0.000-6.000-12,0.000-6.000-9,0.000-6.000-12,-2.000-7.000-4,-3.000-6.000 1,-3.000-6.000 1,-2.000-6.000 0,-5.000-9.000 0,-2.000-8.000-2,-3.000-10.000-2,-3.000-9.000-1,-4.000-9.000 0,-3.000-5.000 4,-3.000-7.000 4,-2.000-5.000 5,-5.000-6.000 2,-2.000-3.000 2,-3.000-3.000 2,-3.000-2.000 2,1.000-6.000 3,6.000-6.000 5,7.000-6.000 3,6.000-6.000 4,6.000-2.000 5,6.000 3.000 4,7.000 3.000 5,6.000 4.000 4,7.000-1.000 2,10.000-3.000-1,10.000-3.000-2,9.000-2.000 0,7.000-1.000-2,7.000 3.000 0,6.000 3.000-1,7.000 4.000-1,2.000 1.000-1,1.000 0.000-3,-1.000 0.000-1,1.000 0.000-2,-3.000 3.000-4,-2.000 6.000-3,-3.000 7.000-4,-3.000 6.000-4,-7.000 10.000-4,-9.000 17.000-4,-10.000 15.000-4,-8.000 16.000-3,-12.000 7.000-1,-12.000 1.000 3,-13.000-1.000 2,-12.000 1.000 3,-12.000-1.000 3,-8.000 1.000 4,-10.000-1.000 5,-9.000 1.000 3,-9.000-3.000 3,-5.000-2.000-1,-7.000-3.000 1,-5.000-3.000-1,-1.000-4.000 1,6.000-3.000-1,7.000-3.000 1,6.000-2.000-1,7.000-5.000 5,10.000-2.000 7,10.000-3.000 8,9.000-3.000 8,12.000-2.000 1,16.000 0.000-6,15.000 0.000-5,17.000 0.000-7,17.000-4.000-4,23.000-5.000-5,22.000-7.000-4,22.000-5.000-5,15.000-9.000-4,9.000-9.000-2,10.000-10.000-2,10.000-8.000-4,2.000-6.000-2,-3.000 1.000-4,-3.000-1.000-4,-2.000 1.000-3,-9.000-3.000-2,-12.000-2.000-3,-13.000-3.000-1,-12.000-3.000-2,-13.000 1.000 0,-12.000 6.000 0,-13.000 7.000 2,-12.000 6.000 0</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01"/>
    </inkml:context>
    <inkml:brush xml:id="br0">
      <inkml:brushProperty name="width" value="0.0495229996740818" units="cm"/>
      <inkml:brushProperty name="height" value="0.0495229996740818" units="cm"/>
      <inkml:brushProperty name="color" value="#f2395b"/>
      <inkml:brushProperty name="ignorePressure" value="0"/>
    </inkml:brush>
  </inkml:definitions>
  <inkml:trace contextRef="#ctx0" brushRef="#br0">81950.000 1950.000 444,'32.000'-46.000'5,"17.000"10.000"11,15.000 10.000 10,16.000 9.000 11,4.000 6.000 3,-6.000 3.000-2,-6.000 3.000-4,-6.000 4.000-3,-4.000 5.000-4,1.000 10.000-4,-1.000 10.000-4,1.000 9.000-5,-7.000 6.000-5,-12.000 3.000-5,-13.000 3.000-7,-12.000 4.000-5,-13.000 2.000-2,-12.000 4.000 4,-13.000 3.000 2,-12.000 3.000 4,-15.000 3.000-4,-15.000 3.000-8,-15.000 3.000-9,-16.000 4.000-9,-8.000-3.000-3,0.000-5.000 5,0.000-7.000 3,0.000-5.000 4,6.000-8.000 5,13.000-5.000 5,12.000-7.000 6,13.000-5.000 5,9.000-8.000 5,6.000-5.000 2,7.000-7.000 3,6.000-5.000 3,20.000-4.000 3,34.000 0.000 2,35.000 0.000 4,35.000 0.000 2,19.000-4.000 1,7.000-5.000-3,6.000-7.000-3,7.000-5.000-2,-4.000-3.000-5,-12.000 4.000-6,-13.000 3.000-7,-12.000 3.000-6,-18.000 9.000-5,-21.000 16.000-3,-22.000 15.000-3,-22.000 17.000-4,-26.000 11.000-2,-27.000 10.000-1,-28.000 10.000-2,-28.000 9.000-1,-17.000 2.000 1,-2.000-2.000 6,-3.000-3.000 4,-3.000-3.000 6,1.000-7.000 4,6.000-9.000 5,7.000-10.000 4,6.000-8.000 4,7.000-8.000 2,10.000-2.000 0,10.000-3.000-1,9.000-3.000-1,7.000-2.000 4,7.000 0.000 7,6.000 0.000 7,7.000 0.000 7,5.000 1.000 3,7.000 4.000-2,6.000 3.000-2,7.000 3.000-2,4.000 3.000-1,3.000 3.000 0,3.000 3.000 0,4.000 4.000-1,1.000 4.000 0,0.000 6.000-1,0.000 7.000-1,0.000 6.000-1,0.000 3.000-3,0.000 0.000-2,0.000 0.000-4,0.000 0.000-3,1.000 0.000-5,4.000 0.000-5,3.000 0.000-6,3.000 0.000-6,-1.000-4.000-12,-2.000-5.000-18,-3.000-7.000-20,-3.000-5.000-18,-2.000-17.000-4,0.000-24.000 11,0.000-26.000 11,0.000-24.000 10,3.000-24.000 10,6.000-22.000 6,7.000-22.000 7,6.000-21.000 7,9.000-6.000 6,13.000 14.000 3,12.000 11.000 3,13.000 14.000 4,7.000 8.000 3,4.000 7.000 5,3.000 6.000 3,3.000 7.000 5,3.000 5.000 3,3.000 7.000 4,3.000 6.000 4,4.000 7.000 4,2.000 5.000 2,4.000 7.000-1,3.000 6.000-1,3.000 7.000-1,-2.000 4.000 0,-6.000 3.000-2,-6.000 3.000 0,-6.000 4.000-2,-7.000 2.000-1,-6.000 4.000 0,-6.000 3.000-1,-6.000 3.000 0,-4.000 4.000-1,1.000 7.000-2,-1.000 6.000-1,1.000 7.000-2,-6.000 2.000 0,-8.000 1.000-2,-10.000-1.000 0,-9.000 1.000-1,-7.000 1.000-1,-3.000 3.000-1,-3.000 3.000 1,-2.000 4.000-1,-5.000 1.000-1,-2.000 0.000 0,-3.000 0.000-2,-3.000 0.000 0,-9.000 1.000-1,-11.000 4.000-3,-14.000 3.000-1,-11.000 3.000-2,-9.000 3.000-1,-3.000 3.000-1,-3.000 3.000-1,-2.000 4.000-1,-5.000-4.000 0,-2.000-9.000 1,-3.000-10.000 1,-3.000-8.000 2,-2.000-9.000-6,0.000-6.000-9,0.000-6.000-11,0.000-6.000-11,1.000-9.000-2,4.000-8.000 3,3.000-10.000 5,3.000-9.000 5,6.000-12.000 3,9.000-11.000 3,10.000-14.000 3,10.000-11.000 3,8.000-9.000 2,10.000-3.000 3,10.000-3.000 2,9.000-2.000 2,7.000 3.000 3,7.000 14.000 4,6.000 11.000 4,7.000 14.000 4,2.000 8.000 3,1.000 7.000 3,-1.000 6.000 3,1.000 7.000 2,-3.000 4.000 1,-2.000 3.000-1,-3.000 3.000-3,-3.000 4.000-2,-7.000 10.000-3,-9.000 19.000-4,-10.000 19.000-4,-8.000 19.000-3,-14.000 4.000-3,-15.000-9.000-3,-15.000-10.000-3,-16.000-8.000-2,-7.000-8.000-1,4.000-2.000 1,3.000-3.000 0,3.000-3.000 1,3.000-6.000 1,3.000-5.000 0,3.000-7.000 0,4.000-5.000 1,5.000-12.000-1,10.000-16.000-4,10.000-15.000-2,9.000-15.000-2,9.000-6.000-3,9.000 7.000-1,10.000 6.000-2,10.000 7.000 0</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02"/>
    </inkml:context>
    <inkml:brush xml:id="br0">
      <inkml:brushProperty name="width" value="0.0300359986722469" units="cm"/>
      <inkml:brushProperty name="height" value="0.0300359986722469" units="cm"/>
      <inkml:brushProperty name="color" value="#f2395b"/>
      <inkml:brushProperty name="ignorePressure" value="0"/>
    </inkml:brush>
  </inkml:definitions>
  <inkml:trace contextRef="#ctx0" brushRef="#br0">88050.000 4000.000 732,'21.000'-25.000'116,"-5.000"0.000"-33,-7.000 0.000-32,-5.000 0.000-33,-8.000 1.000-29,-5.000 4.000-21,-7.000 3.000-24,-5.000 3.000-22</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04"/>
    </inkml:context>
    <inkml:brush xml:id="br0">
      <inkml:brushProperty name="width" value="0.0509360134601593" units="cm"/>
      <inkml:brushProperty name="height" value="0.0509360134601593" units="cm"/>
      <inkml:brushProperty name="color" value="#f2395b"/>
      <inkml:brushProperty name="ignorePressure" value="0"/>
    </inkml:brush>
  </inkml:definitions>
  <inkml:trace contextRef="#ctx0" brushRef="#br0">8100.000 5550.000 431,'-30.000'-24.000'8,"-9.000"4.000"14,-10.000 3.000 16,-8.000 3.000 14,-4.000 12.000 4,3.000 22.000-10,3.000 22.000-9,4.000 23.000-10,1.000 13.000-6,0.000 6.000-4,0.000 7.000-3,0.000 6.000-3,0.000 9.000-2,0.000 13.000 0,0.000 12.000 1,0.000 13.000 0,1.000 2.000 0,4.000-5.000-1,3.000-7.000-2,3.000-5.000-1,6.000-11.000-2,9.000-11.000-1,10.000-14.000-2,10.000-11.000-1,4.000-11.000-2,0.000-5.000-2,0.000-7.000-2,0.000-5.000-3,7.000-9.000-1,17.000-9.000-1,15.000-10.000 1,16.000-8.000-1,13.000-14.000-1,14.000-15.000-2,11.000-15.000-2,14.000-16.000-3,5.000-19.000-2,1.000-22.000-1,-1.000-22.000-2,1.000-21.000-1,-4.000-10.000 0,-6.000 3.000 3,-6.000 3.000 2,-6.000 4.000 3,-10.000 5.000 3,-12.000 10.000 4,-13.000 10.000 5,-12.000 9.000 5,-10.000 10.000 3,-6.000 14.000 5,-6.000 11.000 4,-6.000 14.000 4,-9.000 14.000 9,-8.000 20.000 12,-10.000 18.000 14,-9.000 20.000 12,-5.000 14.000 1,0.000 14.000-15,0.000 11.000-12,0.000 14.000-14,1.000 8.000-8,4.000 7.000-2,3.000 6.000-2,3.000 7.000-2,3.000-3.000-1,3.000-8.000-1,3.000-10.000 0,4.000-9.000-1,2.000-7.000-1,4.000-3.000-4,3.000-3.000-1,3.000-2.000-4,9.000-9.000-4,16.000-12.000-4,15.000-13.000-6,17.000-12.000-4,7.000-18.000-3,0.000-21.000 3,0.000-22.000 1,0.000-22.000 3,-4.000-21.000 1,-5.000-18.000 1,-7.000-19.000 1,-5.000-18.000 2,-8.000-10.000 0,-5.000 0.000 1,-7.000 0.000 1,-5.000 0.000 1,-9.000 4.000 3,-9.000 10.000 5,-10.000 10.000 7,-8.000 9.000 5,-8.000 10.000 2,-2.000 14.000 0,-3.000 11.000 0,-3.000 14.000-1,-6.000 10.000-1,-5.000 9.000-1,-7.000 10.000 0,-5.000 10.000-1,-4.000 10.000-4,0.000 13.000-6,0.000 12.000-6,0.000 13.000-7,-4.000 16.000-5,-5.000 23.000-8,-7.000 22.000-5,-5.000 22.000-7,0.000 7.000 0,10.000-6.000 6,10.000-6.000 5,9.000-6.000 6,6.000-9.000 0,3.000-8.000-4,3.000-10.000-5,4.000-9.000-5</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04"/>
    </inkml:context>
    <inkml:brush xml:id="br0">
      <inkml:brushProperty name="width" value="0.0610932670533657" units="cm"/>
      <inkml:brushProperty name="height" value="0.0610932670533657" units="cm"/>
      <inkml:brushProperty name="color" value="#f2395b"/>
      <inkml:brushProperty name="ignorePressure" value="0"/>
    </inkml:brush>
  </inkml:definitions>
  <inkml:trace contextRef="#ctx0" brushRef="#br0">9950.000 6400.000 360,'117.000'1.000'126,"-16.000"4.000"-29,-15.000 3.000-28,-15.000 3.000-30,-12.000 3.000-16,-6.000 3.000-5,-6.000 3.000-3,-6.000 4.000-4,-9.000 13.000-4,-8.000 26.000-6,-10.000 24.000-4,-9.000 26.000-4,-12.000 5.000-4,-11.000-11.000-2,-14.000-14.000-2,-11.000-11.000-3,-9.000-9.000 1,-3.000-3.000 0,-3.000-3.000 2,-2.000-2.000 1,-5.000-5.000 2,-2.000-2.000 4,-3.000-3.000 5,-3.000-3.000 3,-1.000-4.000 2,4.000-3.000-1,3.000-3.000-2,3.000-2.000-1,24.000-12.000 10,48.000-19.000 21,47.000-18.000 21,47.000-19.000 22,24.000-12.000 2,4.000-2.000-16,3.000-3.000-14,3.000-3.000-16,10.000-7.000-12,20.000-9.000-8,18.000-10.000-10,20.000-8.000-9,6.000-4.000-4,-2.000 3.000 1,-3.000 3.000 1,-3.000 4.000 0,-21.000 8.000-13,-37.000 17.000-30,-38.000 15.000-28,-37.000 16.000-28</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0"/>
    </inkml:context>
    <inkml:brush xml:id="br0">
      <inkml:brushProperty name="width" value="0.0442379117012024" units="cm"/>
      <inkml:brushProperty name="height" value="0.0442379117012024" units="cm"/>
      <inkml:brushProperty name="color" value="#f2395b"/>
      <inkml:brushProperty name="ignorePressure" value="0"/>
    </inkml:brush>
  </inkml:definitions>
  <inkml:trace contextRef="#ctx0" brushRef="#br0">45550.000 46200.000 497,'23.000'-55.000'1,"-3.000"-9.000"3,-3.000-10.000 2,-2.000-8.000 3,-1.000 2.000 4,3.000 16.000 4,3.000 15.000 4,4.000 17.000 6,1.000 11.000 1,0.000 10.000-2,0.000 10.000-2,0.000 9.000-2,4.000 15.000 2,10.000 22.000 2,10.000 22.000 2,9.000 23.000 4,6.000 22.000 1,3.000 26.000-2,3.000 24.000 0,4.000 26.000-2,7.000 21.000-4,13.000 19.000-5,12.000 19.000-5,13.000 19.000-6,10.000 23.000-8,10.000 28.000-7,10.000 28.000-10,9.000 29.000-9,-1.000 2.000-6,-8.000-21.000-3,-10.000-22.000-5,-9.000-22.000-4,-15.000-38.000 0,-18.000-53.000 1,-19.000-53.000 2,-18.000-52.000 1,-14.000-34.000 2,-5.000-12.000-1,-7.000-13.000 0,-5.000-12.000 0</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3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66450.000 8450.000 999,'-4.000'-77.000'-3,"-5.000"-3.000"-9,-7.000-3.000-7,-5.000-2.000-7,0.000 10.000-1,10.000 25.000 6,10.000 25.000 7,9.000 25.000 7,4.000 12.000 0,1.000 1.000-3,-1.000-1.000-5,1.000 1.000-4</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38"/>
    </inkml:context>
    <inkml:brush xml:id="br0">
      <inkml:brushProperty name="width" value="0.0564797148108482" units="cm"/>
      <inkml:brushProperty name="height" value="0.0564797148108482" units="cm"/>
      <inkml:brushProperty name="color" value="#00bff3"/>
      <inkml:brushProperty name="ignorePressure" value="0"/>
    </inkml:brush>
  </inkml:definitions>
  <inkml:trace contextRef="#ctx0" brushRef="#br0">12950.000 11500.000 389,'-47.000'-24.000'2,"6.000"4.000"4,7.000 3.000 4,6.000 3.000 4,9.000 1.000 9,13.000 1.000 12,12.000-1.000 13,13.000 1.000 12,7.000 1.000 1,4.000 3.000-10,3.000 3.000-11,3.000 4.000-12,1.000 1.000-6,1.000 0.000-3,-1.000 0.000-3,1.000 0.000-3,-1.000-2.000-2,1.000-3.000-1,-1.000-3.000-1,1.000-2.000-1,1.000-3.000-1,3.000 1.000 0,3.000-1.000-1,4.000 1.000-1,2.000 1.000 0,4.000 3.000-1,3.000 3.000 0,3.000 4.000 0,-1.000 2.000 0,-2.000 4.000-1,-3.000 3.000-1,-3.000 3.000 1,-1.000 1.000-1,4.000 1.000 2,3.000-1.000 0,3.000 1.000 2,1.000-1.000 0,1.000 1.000-1,-1.000-1.000 1,1.000 1.000 0,-3.000-3.000-1,-2.000-2.000-2,-3.000-3.000 0,-3.000-3.000-2,2.000-4.000-1,10.000-3.000 1,10.000-3.000 0,9.000-2.000 1,2.000-3.000 0,-2.000 1.000 0,-3.000-1.000 1,-3.000 1.000 0,-2.000-1.000 0,0.000 1.000-1,0.000-1.000-2,0.000 1.000 0,0.000-1.000-2,0.000 1.000 1,0.000-1.000-1,0.000 1.000 1,-4.000 1.000-1,-5.000 3.000 1,-7.000 3.000 1,-5.000 4.000-1,-1.000 1.000 1,6.000 0.000 0,7.000 0.000 0,6.000 0.000 1,-1.000 0.000 0,-5.000 0.000-2,-7.000 0.000 1,-5.000 0.000-2,-3.000 0.000 0,4.000 0.000-1,3.000 0.000 1,3.000 0.000-2,-1.000 0.000 1,-2.000 0.000 0,-3.000 0.000 1,-3.000 0.000 0</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1"/>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64000.000 10400.000 999,'-93.000'-69.000'-6,"17.000"13.000"-12,15.000 12.000-12,16.000 13.000-12</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4"/>
    </inkml:context>
    <inkml:brush xml:id="br0">
      <inkml:brushProperty name="width" value="0.0344008468091488" units="cm"/>
      <inkml:brushProperty name="height" value="0.0344008468091488" units="cm"/>
      <inkml:brushProperty name="color" value="#fed406"/>
      <inkml:brushProperty name="ignorePressure" value="0"/>
    </inkml:brush>
  </inkml:definitions>
  <inkml:trace contextRef="#ctx0" brushRef="#br0">15450.000 11600.000 639,'-19.000'-24.000'52,"13.000"4.000"-11,12.000 3.000-12,13.000 3.000-12,7.000 3.000-7,4.000 3.000-5,3.000 3.000-3,3.000 4.000-5,3.000 1.000-2,3.000 0.000 0,3.000 0.000 0,4.000 0.000 0,-1.000 0.000 0,-3.000 0.000 1,-3.000 0.000 1,-2.000 0.000 1,-3.000-2.000 1,1.000-3.000 1,-1.000-3.000 0,1.000-2.000 1,1.000-1.000 0,3.000 3.000 1,3.000 3.000 0,4.000 4.000 0,-1.000 1.000 0,-3.000 0.000 0,-3.000 0.000-2,-2.000 0.000 0,-3.000 1.000 0,1.000 4.000 0,-1.000 3.000 1,1.000 3.000-1,-1.000 1.000 1,1.000 1.000 0,-1.000-1.000-1,1.000 1.000 0,-1.000-1.000 0,1.000 1.000 0,-1.000-1.000 1,1.000 1.000 1,1.000-3.000 0,3.000-2.000 0,3.000-3.000-1,4.000-3.000 1,-1.000-2.000-1,-3.000 0.000 1,-3.000 0.000-1,-2.000 0.000 1,-3.000 0.000-1,1.000 0.000 0,-1.000 0.000 0,1.000 0.000 0,-1.000 0.000 0,1.000 0.000-1,-1.000 0.000 0,1.000 0.000-1,1.000-4.000 1,3.000-5.000 0,3.000-7.000 1,4.000-5.000 1,1.000-1.000 0,0.000 6.000 0,0.000 7.000 0,0.000 6.000 0,-2.000 1.000 1,-3.000-3.000-1,-3.000-3.000 0,-2.000-2.000 0,-3.000-1.000 0,1.000 3.000 0,-1.000 3.000-1,1.000 4.000 0,-1.000 1.000-1,1.000 0.000 1,-1.000 0.000 0,1.000 0.000 0,1.000 0.000 0,3.000 0.000-1,3.000 0.000 1,4.000 0.000 0,-1.000 0.000 0,-3.000 0.000 0,-3.000 0.000 0,-2.000 0.000 0,-1.000 0.000 0,3.000 0.000 1,3.000 0.000-1,4.000 0.000 0,-1.000 0.000 0,-3.000 0.000 0,-3.000 0.000 1,-2.000 0.000 0,-5.000-2.000 0,-2.000-3.000 0,-3.000-3.000-1,-3.000-2.000-1,1.000-1.000 1,6.000 3.000-1,7.000 3.000 1,6.000 4.000-1,1.000 1.000 1,-3.000 0.000-1,-3.000 0.000 1,-2.000 0.000 0,-1.000-2.000 0,3.000-3.000 0,3.000-3.000 1,4.000-2.000-1,1.000-1.000 1,0.000 3.000-1,0.000 3.000 0,0.000 4.000-1,-2.000-1.000 1,-3.000-3.000 0,-3.000-3.000-1,-2.000-2.000 0,-3.000-1.000 0,1.000 3.000 0,-1.000 3.000 0,1.000 4.000 0,-1.000 1.000-1,1.000 0.000 1,-1.000 0.000-1,1.000 0.000 1,1.000 0.000 0,3.000 0.000-1,3.000 0.000 1,4.000 0.000 0,1.000-4.000 0,0.000-5.000 1,0.000-7.000 1,0.000-5.000 0,0.000-1.000 1,0.000 6.000-1,0.000 7.000 0,0.000 6.000 0,0.000 1.000-1,0.000-3.000 1,0.000-3.000-2,0.000-2.000 1,0.000-3.000 0,0.000 1.000-1,0.000-1.000-1,0.000 1.000 1,1.000-1.000 0,4.000 1.000-1,3.000-1.000 1,3.000 1.000 0,-2.000-1.000 0,-6.000 1.000 0,-6.000-1.000 0,-6.000 1.000-1,-1.000-1.000 1,7.000 1.000 0,6.000-1.000 0,7.000 1.000 0,2.000-1.000 0,1.000 1.000 0,-1.000-1.000 0,1.000 1.000 0,-1.000-3.000 1,1.000-2.000 1,-1.000-3.000 2,1.000-3.000 1,1.000-2.000 0,3.000 0.000 0,3.000 0.000-1,4.000 0.000-1,2.000 0.000 0,4.000 0.000 0,3.000 0.000-2,3.000 0.000 0,-1.000 1.000 0,-2.000 4.000-1,-3.000 3.000 0,-3.000 3.000 0,-4.000 1.000-1,-3.000 1.000 1,-3.000-1.000-1,-2.000 1.000 1,-1.000-1.000 0,3.000 1.000 1,3.000-1.000 0,4.000 1.000 0,-1.000-1.000 0,-3.000 1.000 1,-3.000-1.000-1,-2.000 1.000 1,-1.000-1.000-1,3.000 1.000 1,3.000-1.000-1,4.000 1.000 0,-1.000-1.000 0,-3.000 1.000 0,-3.000-1.000-1,-2.000 1.000 0,-5.000-1.000 0,-2.000 1.000 0,-3.000-1.000 0,-3.000 1.000-1,-1.000 1.000 0,4.000 3.000 0,3.000 3.000 0,3.000 4.000 1,-1.000 1.000-1,-2.000 0.000 0,-3.000 0.000 0,-3.000 0.000 1,-2.000-2.000-1,0.000-3.000 1,0.000-3.000 0,0.000-2.000 0,-2.000-1.000 0,-3.000 3.000 0,-3.000 3.000 0,-2.000 4.000 0,-1.000 1.000 0,3.000 0.000 1,3.000 0.000-1,4.000 0.000 0,1.000-2.000 0,0.000-3.000 1,0.000-3.000-1,0.000-2.000 1,0.000-1.000 1,0.000 3.000-1,0.000 3.000 1,0.000 4.000 0,0.000-1.000 0,0.000-3.000-1,0.000-3.000 1,0.000-2.000-1,0.000-1.000 1,0.000 3.000-2,0.000 3.000 1,0.000 4.000 0,0.000-1.000-1,0.000-3.000 0,0.000-3.000 1,0.000-2.000 0,0.000-1.000 0,0.000 3.000-1,0.000 3.000-1,0.000 4.000 1,-2.000 1.000-1,-3.000 0.000 0,-3.000 0.000 0,-2.000 0.000 0,-1.000-2.000 1,3.000-3.000-1,3.000-3.000 2,4.000-2.000-1,1.000-3.000 1,0.000 1.000-1,0.000-1.000 0,0.000 1.000 1,0.000-1.000-1,0.000 1.000 0,0.000-1.000 0,0.000 1.000 0,0.000 1.000 0,0.000 3.000 0,0.000 3.000 0,0.000 4.000 0,1.000-1.000 0,4.000-3.000 1,3.000-3.000-1,3.000-2.000 0,1.000-1.000 0,1.000 3.000 0,-1.000 3.000 0,1.000 4.000 0,-1.000-3.000 0,1.000-5.000 1,-1.000-7.000 0,1.000-5.000 1,-1.000-3.000 1,1.000 4.000-1,-1.000 3.000 0,1.000 3.000 0,2.000-2.000 1,7.000-6.000-1,6.000-6.000 1,7.000-6.000 0,0.000-2.000 0,-2.000 3.000 0,-3.000 3.000-1,-3.000 4.000-1,-4.000 1.000 0,-3.000 0.000 0,-3.000 0.000 0,-2.000 0.000 0,-1.000 1.000 0,3.000 4.000 0,3.000 3.000 0,4.000 3.000-1,-3.000 1.000 1,-5.000 1.000-1,-7.000-1.000 0,-5.000 1.000 0,-3.000-1.000 0,4.000 1.000-1,3.000-1.000 1,3.000 1.000 0,-1.000-1.000 1,-2.000 1.000-1,-3.000-1.000 0,-3.000 1.000 0,-2.000-3.000 0,0.000-2.000 0,0.000-3.000 1,0.000-3.000-1,0.000-1.000 1,0.000 4.000 1,0.000 3.000-1,0.000 3.000 1,-2.000 1.000 0,-3.000 1.000-1,-3.000-1.000 1,-2.000 1.000-1,-3.000-1.000 1,1.000 1.000-1,-1.000-1.000 0,1.000 1.000 0,-1.000-1.000-1,1.000 1.000 0,-1.000-1.000 1,1.000 1.000-1,-1.000-1.000 0,1.000 1.000 0,-1.000-1.000 0,1.000 1.000 0,-1.000-1.000-1,1.000 1.000 1,-1.000-1.000 0,1.000 1.000 0,-1.000 1.000 0,1.000 3.000 0,-1.000 3.000 0,1.000 4.000 0,-1.000-1.000 0,1.000-3.000 0,-1.000-3.000-1,1.000-2.000 1,-1.000-3.000 0,1.000 1.000 0,-1.000-1.000 0,1.000 1.000 0,-1.000-1.000 0,1.000 1.000 1,-1.000-1.000-1,1.000 1.000 1,-1.000-3.000-1,1.000-2.000 1,-1.000-3.000-1,1.000-3.000 0,-3.000-1.000 0,-2.000 4.000 0,-3.000 3.000 0,-3.000 3.000-1,-1.000 3.000 0,4.000 3.000 0,3.000 3.000 0,3.000 4.000 1,1.000-1.000-1,1.000-3.000 0,-1.000-3.000-2,1.000-2.000 0,-1.000-3.000 0,1.000 1.000 0,-1.000-1.000 1,1.000 1.000 1,-1.000-1.000 0,1.000 1.000 0,-1.000-1.000 0,1.000 1.000 1,-1.000-1.000-1,1.000 1.000 1,-1.000-1.000-1,1.000 1.000 1,-1.000-1.000 0,1.000 1.000-2,-1.000-1.000-1,1.000 1.000-1,-1.000-1.000 0,1.000 1.000-1,-1.000-1.000 0,1.000 1.000-1,-3.000-1.000-1,-2.000 1.000 0,-3.000-1.000-1,-3.000 1.000-1,-2.000 1.000-2,0.000 3.000-2,0.000 3.000-3,0.000 4.000-3</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5"/>
    </inkml:context>
    <inkml:brush xml:id="br0">
      <inkml:brushProperty name="width" value="0.0418636240065098" units="cm"/>
      <inkml:brushProperty name="height" value="0.0418636240065098" units="cm"/>
      <inkml:brushProperty name="color" value="#fed406"/>
      <inkml:brushProperty name="ignorePressure" value="0"/>
    </inkml:brush>
  </inkml:definitions>
  <inkml:trace contextRef="#ctx0" brushRef="#br0">34750.000 8300.000 525,'-24.000'-68.000'2,"4.000"17.000"3,3.000 15.000 4,3.000 16.000 4,-1.000 9.000 4,-2.000 3.000 6,-3.000 3.000 5,-3.000 4.000 5,-2.000 5.000 2,0.000 10.000-4,0.000 10.000-4,0.000 9.000-4,-4.000 9.000-4,-5.000 9.000-3,-7.000 10.000-3,-5.000 10.000-5,-3.000 7.000-1,4.000 6.000 1,3.000 7.000 0,3.000 6.000 0,3.000 1.000-1,3.000-3.000-2,3.000-3.000-2,4.000-2.000-3,4.000-6.000-2,6.000-6.000 1,7.000-6.000-2,6.000-6.000 1,3.000-7.000-1,0.000-6.000-2,0.000-6.000 0,0.000-6.000-1,6.000-9.000-2,13.000-8.000 0,12.000-10.000 0,13.000-9.000-1,10.000-10.000-2,10.000-9.000 0,10.000-10.000-2,9.000-8.000-1,2.000-11.000-1,-2.000-8.000 2,-3.000-10.000 2,-3.000-9.000 0,-7.000-1.000 1,-9.000 10.000 0,-10.000 10.000-2,-8.000 9.000-1,-9.000 17.000 11,-6.000 25.000 23,-6.000 25.000 21,-6.000 25.000 22,-6.000 14.000 2,-2.000 3.000-18,-3.000 3.000-17,-3.000 4.000-18,-1.000-4.000-11,4.000-9.000-1,3.000-10.000-4,3.000-8.000-2,3.000-8.000-1,3.000-2.000 1,3.000-3.000 0,4.000-3.000 0,5.000-10.000-1,10.000-16.000-5,10.000-15.000-4,9.000-15.000-4,2.000-17.000-2,-2.000-15.000 4,-3.000-15.000 3,-3.000-16.000 4,-6.000-10.000 2,-5.000-3.000 5,-7.000-3.000 4,-5.000-2.000 5,-8.000 0.000 1,-5.000 7.000 3,-7.000 6.000 0,-5.000 7.000 2,-4.000 5.000 1,0.000 7.000 2,0.000 6.000 2,0.000 7.000 2,-4.000 7.000 0,-5.000 9.000-4,-7.000 10.000-1,-5.000 10.000-4,-6.000 5.000-1,-3.000 4.000-1,-3.000 3.000-2,-2.000 3.000-1,-6.000 3.000-4,-6.000 3.000-6,-6.000 3.000-8,-6.000 4.000-6,-6.000 10.000-7,-2.000 19.000-6,-3.000 19.000-6,-3.000 19.000-6,2.000 12.000-3,10.000 6.000-1,10.000 7.000 0,9.000 6.000-1,6.000-5.000 3,3.000-16.000 6,3.000-15.000 4,4.000-15.000 7</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6"/>
    </inkml:context>
    <inkml:brush xml:id="br0">
      <inkml:brushProperty name="width" value="0.0345849543809891" units="cm"/>
      <inkml:brushProperty name="height" value="0.0345849543809891" units="cm"/>
      <inkml:brushProperty name="color" value="#fed406"/>
      <inkml:brushProperty name="ignorePressure" value="0"/>
    </inkml:brush>
  </inkml:definitions>
  <inkml:trace contextRef="#ctx0" brushRef="#br0">36500.000 8800.000 636,'68.000'0.000'68,"-11.000"0.000"-10,-14.000 0.000-11,-11.000 0.000-10,-6.000 1.000-7,4.000 4.000-3,3.000 3.000-2,3.000 3.000-3,-1.000 4.000-3,-2.000 7.000-5,-3.000 6.000-5,-3.000 7.000-4,-6.000 5.000-3,-5.000 7.000-1,-7.000 6.000-2,-5.000 7.000-1,-9.000 5.000-2,-9.000 7.000-2,-10.000 6.000-1,-8.000 7.000-3,-9.000 0.000-1,-6.000-2.000-2,-6.000-3.000-1,-6.000-3.000-3,-2.000-7.000 1,3.000-9.000 0,3.000-10.000 2,4.000-8.000 0,4.000-9.000 2,6.000-6.000 1,7.000-6.000 1,6.000-6.000 2,9.000-6.000 6,13.000-2.000 14,12.000-3.000 12,13.000-3.000 13,12.000-6.000 2,13.000-5.000-8,12.000-7.000-10,13.000-5.000-9,2.000-3.000-9,-5.000 4.000-9,-7.000 3.000-8,-5.000 3.000-10,-3.000 1.000-4,4.000 1.000-1,3.000-1.000 0,3.000 1.000-1,-4.000-1.000-4,-8.000 1.000-6,-10.000-1.000-8,-9.000 1.000-6</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6"/>
    </inkml:context>
    <inkml:brush xml:id="br0">
      <inkml:brushProperty name="width" value="0.0265310797840357" units="cm"/>
      <inkml:brushProperty name="height" value="0.0265310797840357" units="cm"/>
      <inkml:brushProperty name="color" value="#fed406"/>
      <inkml:brushProperty name="ignorePressure" value="0"/>
    </inkml:brush>
  </inkml:definitions>
  <inkml:trace contextRef="#ctx0" brushRef="#br0">38550.000 7800.000 829,'71.000'25.000'61,"-5.000"0.000"-14,-7.000 0.000-12,-5.000 0.000-14,-8.000 3.000-15,-5.000 6.000-17,-7.000 7.000-17,-5.000 6.000-18,-8.000 1.000-6,-5.000-3.000 6,-7.000-3.000 6,-5.000-2.000 6,-8.000-3.000 6,-5.000 1.000 4,-7.000-1.000 6,-5.000 1.000 5</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6"/>
    </inkml:context>
    <inkml:brush xml:id="br0">
      <inkml:brushProperty name="width" value="0.0285956021398306" units="cm"/>
      <inkml:brushProperty name="height" value="0.0285956021398306" units="cm"/>
      <inkml:brushProperty name="color" value="#fed406"/>
      <inkml:brushProperty name="ignorePressure" value="0"/>
    </inkml:brush>
  </inkml:definitions>
  <inkml:trace contextRef="#ctx0" brushRef="#br0">38100.000 9150.000 769,'-18.000'21.000'6,"17.000"-5.000"14,15.000-7.000 13,16.000-5.000 12,12.000-8.000 2,9.000-5.000-11,10.000-7.000-11,10.000-5.000-11,5.000-4.000-9,4.000 0.000-10,3.000 0.000-8,3.000 0.000-9,1.000 0.000-3,1.000 0.000 2,-1.000 0.000 2,1.000 0.000 2,-9.000 0.000-3,-15.000 0.000-8,-15.000 0.000-8,-16.000 0.000-9</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7"/>
    </inkml:context>
    <inkml:brush xml:id="br0">
      <inkml:brushProperty name="width" value="0.0333397351205349" units="cm"/>
      <inkml:brushProperty name="height" value="0.0333397351205349" units="cm"/>
      <inkml:brushProperty name="color" value="#fed406"/>
      <inkml:brushProperty name="ignorePressure" value="0"/>
    </inkml:brush>
  </inkml:definitions>
  <inkml:trace contextRef="#ctx0" brushRef="#br0">40300.000 7450.000 659,'-22.000'93.000'136,"6.000"-11.000"-36,7.000-14.000-36,6.000-11.000-35,4.000-11.000-20,4.000-5.000-6,3.000-7.000-7,3.000-5.000-5,4.000-4.000-4,7.000 0.000-4,6.000 0.000-3,7.000 0.000-2,5.000-4.000-3,7.000-5.000-1,6.000-7.000-1,7.000-5.000 0,0.000-8.000-1,-2.000-5.000 2,-3.000-7.000 2,-3.000-5.000 2,-17.000 3.000 3,-27.000 17.000 6,-28.000 15.000 7,-28.000 16.000 6,-17.000 10.000 2,-2.000 7.000 0,-3.000 6.000-1,-3.000 7.000 0,1.000 0.000 2,6.000-2.000 3,7.000-3.000 5,6.000-3.000 3,6.000-4.000 4,6.000-3.000 0,7.000-3.000 2,6.000-2.000 0,4.000-5.000 0,4.000-2.000-5,3.000-3.000-5,3.000-3.000-4,6.000-4.000-2,9.000-3.000 0,10.000-3.000 1,10.000-2.000 1,10.000-6.000-3,13.000-6.000-7,12.000-6.000-5,13.000-6.000-7,7.000-10.000-3,4.000-12.000-2,3.000-13.000-1,3.000-12.000-2,-1.000-7.000 0,-2.000 1.000 1,-3.000-1.000 2,-3.000 1.000 0,-6.000-3.000 1,-5.000-2.000-2,-7.000-3.000 0,-5.000-3.000-1,-8.000-2.000 2,-5.000 0.000 4,-7.000 0.000 6,-5.000 0.000 4,-9.000 3.000 3,-9.000 6.000 3,-10.000 7.000 3,-8.000 6.000 3,-8.000 6.000 2,-2.000 6.000 0,-3.000 7.000 2,-3.000 6.000 1,-2.000 4.000 3,0.000 4.000 4,0.000 3.000 6,0.000 3.000 4,0.000 6.000 5,0.000 9.000 4,0.000 10.000 4,0.000 10.000 4,0.000 8.000-1,0.000 10.000-10,0.000 10.000-8,0.000 9.000-8,-2.000 10.000-6,-3.000 14.000-2,-3.000 11.000-2,-2.000 14.000-1,-5.000 5.000-3,-2.000 1.000-1,-3.000-1.000-2,-3.000 1.000-1,2.000-4.000-3,10.000-6.000-4,10.000-6.000-4,9.000-6.000-5,6.000-10.000 0,3.000-12.000 2,3.000-13.000 1,4.000-12.000 2,4.000-10.000-3,6.000-6.000-8,7.000-6.000-7,6.000-6.000-8,9.000-7.000-2,13.000-6.000 4,12.000-6.000 6,13.000-6.000 4,4.000-6.000 4,-3.000-2.000 3,-3.000-3.000 4,-2.000-3.000 3,-17.000 2.000 3,-28.000 10.000 2,-28.000 10.000 2,-27.000 9.000 2,-15.000 2.000 0,0.000-2.000 2,0.000-3.000 0,0.000-3.000 0,3.000-2.000 0,6.000 0.000 1,7.000 0.000 0,6.000 0.000 0</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7"/>
    </inkml:context>
    <inkml:brush xml:id="br0">
      <inkml:brushProperty name="width" value="0.0355588421225548" units="cm"/>
      <inkml:brushProperty name="height" value="0.0355588421225548" units="cm"/>
      <inkml:brushProperty name="color" value="#fed406"/>
      <inkml:brushProperty name="ignorePressure" value="0"/>
    </inkml:brush>
  </inkml:definitions>
  <inkml:trace contextRef="#ctx0" brushRef="#br0">39700.000 8350.000 618,'-47.000'0.000'6,"6.000"0.000"11,7.000 0.000 12,6.000 0.000 11,6.000 4.000 3,6.000 10.000-9,7.000 10.000-7,6.000 9.000-8,3.000 12.000-4,0.000 16.000 1,0.000 15.000-1,0.000 17.000 1,3.000 8.000 0,6.000 4.000 0,7.000 3.000 1,6.000 3.000 1,4.000-4.000-3,4.000-8.000-3,3.000-10.000-5,3.000-9.000-3,4.000-9.000-8,7.000-5.000-9,6.000-7.000-11,7.000-5.000-9,5.000-8.000-4,7.000-5.000 2,6.000-7.000 3,7.000-5.000 3,4.000-11.000 0,3.000-11.000 2,3.000-14.000 0,4.000-11.000 1,2.000-14.000 0,4.000-11.000-3,3.000-14.000-1,3.000-11.000-2,-8.000-3.000 2,-19.000 10.000 7,-18.000 10.000 7,-19.000 9.000 6</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0"/>
    </inkml:context>
    <inkml:brush xml:id="br0">
      <inkml:brushProperty name="width" value="0.0374148152768612" units="cm"/>
      <inkml:brushProperty name="height" value="0.0374148152768612" units="cm"/>
      <inkml:brushProperty name="color" value="#f2395b"/>
      <inkml:brushProperty name="ignorePressure" value="0"/>
    </inkml:brush>
  </inkml:definitions>
  <inkml:trace contextRef="#ctx0" brushRef="#br0">47400.000 47450.000 588,'-49.000'-125.000'69,"4.000"50.000"-5,3.000 50.000-6,3.000 50.000-5,-1.000 37.000-6,-2.000 26.000-7,-3.000 24.000-7,-3.000 26.000-7,-4.000 8.000-10,-3.000-5.000-10,-3.000-7.000-12,-2.000-5.000-11,-1.000-12.000-9,3.000-16.000-4,3.000-15.000-7,4.000-15.000-4,4.000-15.000-3,6.000-12.000 2,7.000-13.000 1,6.000-12.000 1,3.000-13.000 2,0.000-12.000 2,0.000-13.000 2,0.000-12.000 2</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9"/>
    </inkml:context>
    <inkml:brush xml:id="br0">
      <inkml:brushProperty name="width" value="0.0396477989852428" units="cm"/>
      <inkml:brushProperty name="height" value="0.0396477989852428" units="cm"/>
      <inkml:brushProperty name="color" value="#fed406"/>
      <inkml:brushProperty name="ignorePressure" value="0"/>
    </inkml:brush>
  </inkml:definitions>
  <inkml:trace contextRef="#ctx0" brushRef="#br0">41900.000 7800.000 554,'-63.000'0.000'54,"26.000"0.000"-7,24.000 0.000-7,26.000 0.000-7,16.000-2.000-8,10.000-3.000-8,10.000-3.000-6,9.000-2.000-9,4.000-3.000-2,1.000 1.000 1,-1.000-1.000 2,1.000 1.000 2,-4.000-1.000-4,-6.000 1.000-12,-6.000-1.000-10,-6.000 1.000-11,-4.000-1.000-5,1.000 1.000 3,-1.000-1.000 2,1.000 1.000 2,-6.000-3.000 2,-8.000-2.000 2,-10.000-3.000 0,-9.000-3.000 2,-9.000-4.000 2,-5.000-3.000 5,-7.000-3.000 5,-5.000-2.000 5,-6.000-1.000 3,-3.000 3.000 1,-3.000 3.000 0,-2.000 4.000 2,-1.000 2.000 3,3.000 4.000 8,3.000 3.000 7,4.000 3.000 7,2.000 1.000 5,4.000 1.000 4,3.000-1.000 5,3.000 1.000 3,1.000 4.000 3,1.000 9.000 1,-1.000 10.000 1,1.000 10.000 2,1.000 13.000-4,3.000 19.000-7,3.000 19.000-9,4.000 19.000-8,1.000 13.000-4,0.000 10.000-1,0.000 10.000 0,0.000 9.000 0,1.000 7.000-5,4.000 7.000-11,3.000 6.000-10,3.000 7.000-10,1.000-3.000-4,1.000-8.000 0,-1.000-10.000 1,1.000-9.000 1,-1.000-13.000 1,1.000-16.000 4,-1.000-15.000 3,1.000-15.000 3,-3.000-14.000-3,-2.000-8.000-9,-3.000-10.000-11,-3.000-9.000-10,-6.000-9.000 0,-5.000-5.000 6,-7.000-7.000 8,-5.000-5.000 7,-9.000-6.000 6,-9.000-3.000 4,-10.000-3.000 3,-8.000-2.000 5,-4.000-8.000 4,3.000-8.000 5,3.000-10.000 6,4.000-9.000 4,4.000-5.000 5,6.000 0.000 5,7.000 0.000 4,6.000 0.000 4,6.000-2.000 2,6.000-3.000-3,7.000-3.000-1,6.000-2.000-1,10.000-11.000-4,17.000-15.000-5,15.000-15.000-5,16.000-16.000-4,12.000-13.000-2,9.000-9.000 1,10.000-10.000 2,10.000-8.000 1,5.000-1.000-10,4.000 9.000-23,3.000 10.000-22,3.000 10.000-23,-4.000 10.000-4,-8.000 13.000 11,-10.000 12.000 12,-9.000 13.000 12,-9.000 9.000 9,-5.000 6.000 6,-7.000 7.000 6,-5.000 6.000 5,-8.000 6.000 4,-5.000 6.000 3,-7.000 7.000 1,-5.000 6.000 3,-4.000 4.000 3,0.000 4.000 6,0.000 3.000 5,0.000 3.000 5,0.000 1.000 2,0.000 1.000 2,0.000-1.000-1,0.000 1.000 2,1.000 4.000 0,4.000 9.000-1,3.000 10.000 1,3.000 10.000 0,-4.000 10.000-3,-8.000 13.000-7,-10.000 12.000-6,-9.000 13.000-7,-12.000 10.000-4,-11.000 10.000-1,-14.000 10.000-2,-11.000 9.000-1,-11.000 1.000-3,-5.000-6.000-6,-7.000-6.000-6,-5.000-6.000-6,-1.000-9.000-3,6.000-8.000 1,7.000-10.000 0,6.000-9.000 0,6.000-10.000 2,6.000-9.000 3,7.000-10.000 4,6.000-8.000 4,9.000-14.000 3,13.000-15.000 2,12.000-15.000 3,13.000-16.000 3,12.000-10.000 2,13.000-3.000 0,12.000-3.000 0,13.000-2.000 2,2.000 0.000 0,-5.000 7.000 2,-7.000 6.000 3,-5.000 7.000 1,-6.000 5.000 3,-3.000 7.000 3,-3.000 6.000 4,-2.000 7.000 3,-6.000 8.000 3,-6.000 14.000 0,-6.000 11.000 0,-6.000 14.000 1,-12.000 11.000-4,-15.000 14.000-6,-15.000 11.000-8,-16.000 14.000-7,-12.000 7.000-3,-5.000 3.000 0,-7.000 3.000-1,-5.000 4.000 1,0.000-4.000 0,10.000-9.000 0,10.000-10.000 0,9.000-8.000 1,18.000-15.000 1,29.000-19.000 3,28.000-18.000 4,28.000-19.000 3,18.000-16.000 2,10.000-12.000 5,10.000-13.000 2,9.000-12.000 5,-5.000-1.000 0,-19.000 14.000-1,-18.000 11.000-1,-19.000 14.000-1,-12.000 7.000-2,-2.000 3.000-5,-3.000 3.000-5,-3.000 4.000-4,-10.000 7.000-3,-16.000 13.000 0,-15.000 12.000-2,-15.000 13.000 0,-18.000 12.000-1,-19.000 13.000-2,-18.000 12.000-3,-19.000 13.000-1,-12.000 4.000-2,-2.000-3.000 2,-3.000-3.000 0,-3.000-2.000 0,4.000-9.000 3,13.000-12.000 6,12.000-13.000 5,13.000-12.000 6,29.000-12.000 5,47.000-8.000 7,47.000-10.000 6,48.000-9.000 6,20.000-12.000-3,-2.000-11.000-12,-3.000-14.000-13,-3.000-11.000-12,-2.000-6.000-10,0.000 4.000-4,0.000 3.000-7,0.000 3.000-5,-4.000 3.000-4,-5.000 3.000-2,-7.000 3.000-4,-5.000 4.000-2,-12.000 1.000 3,-16.000 0.000 8,-15.000 0.000 7,-15.000 0.000 9</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9"/>
    </inkml:context>
    <inkml:brush xml:id="br0">
      <inkml:brushProperty name="width" value="0.037979144603014" units="cm"/>
      <inkml:brushProperty name="height" value="0.037979144603014" units="cm"/>
      <inkml:brushProperty name="color" value="#fed406"/>
      <inkml:brushProperty name="ignorePressure" value="0"/>
    </inkml:brush>
  </inkml:definitions>
  <inkml:trace contextRef="#ctx0" brushRef="#br0">43700.000 7850.000 579,'-68.000'6.000'10,"17.000"13.000"21,15.000 12.000 21,16.000 13.000 20,10.000 18.000 3,7.000 26.000-14,6.000 24.000-15,7.000 26.000-14,2.000 24.000-11,1.000 26.000-7,-1.000 24.000-8,1.000 26.000-6,2.000 13.000-5,7.000 4.000 0,6.000 3.000-2,7.000 3.000 0,4.000-1.000-11,3.000-2.000-22,3.000-3.000-20,4.000-3.000-21,-4.000-26.000-2,-9.000-46.000 17,-10.000-47.000 15,-8.000-47.000 17,-6.000-27.000 10,1.000-6.000 3,-1.000-6.000 5,1.000-6.000 4</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9"/>
    </inkml:context>
    <inkml:brush xml:id="br0">
      <inkml:brushProperty name="width" value="0.0310003645718098" units="cm"/>
      <inkml:brushProperty name="height" value="0.0310003645718098" units="cm"/>
      <inkml:brushProperty name="color" value="#fed406"/>
      <inkml:brushProperty name="ignorePressure" value="0"/>
    </inkml:brush>
  </inkml:definitions>
  <inkml:trace contextRef="#ctx0" brushRef="#br0">44750.000 7800.000 709,'-21.000'32.000'132,"10.000"17.000"-40,10.000 15.000-39,9.000 16.000-40,4.000 9.000-22,1.000 3.000-7,-1.000 3.000-8,1.000 4.000-6,-3.000-6.000-3,-2.000-11.000 2,-3.000-14.000 1,-3.000-11.000 2</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49"/>
    </inkml:context>
    <inkml:brush xml:id="br0">
      <inkml:brushProperty name="width" value="0.046420156955719" units="cm"/>
      <inkml:brushProperty name="height" value="0.046420156955719" units="cm"/>
      <inkml:brushProperty name="color" value="#fed406"/>
      <inkml:brushProperty name="ignorePressure" value="0"/>
    </inkml:brush>
  </inkml:definitions>
  <inkml:trace contextRef="#ctx0" brushRef="#br0">45100.000 6850.000 473,'-24.000'-25.000'6,"4.000"0.000"9,3.000 0.000 11,3.000 0.000 10,3.000 9.000 7,3.000 19.000 2,3.000 19.000 2,4.000 19.000 2,4.000 19.000-1,6.000 23.000-7,7.000 22.000-6,6.000 22.000-5,3.000 15.000-5,0.000 9.000-3,0.000 10.000-3,0.000 10.000-2,-2.000 7.000-5,-3.000 6.000-4,-3.000 7.000-6,-2.000 6.000-4,-1.000-5.000-8,3.000-16.000-12,3.000-15.000-10,4.000-15.000-11,-1.000-17.000-5,-3.000-15.000 0,-3.000-15.000 1,-2.000-16.000 0,-3.000-15.000 2,1.000-11.000 3,-1.000-14.000 2,1.000-11.000 3,-4.000-9.000 3,-6.000-3.000 4,-6.000-3.000 3,-6.000-2.000 4</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50"/>
    </inkml:context>
    <inkml:brush xml:id="br0">
      <inkml:brushProperty name="width" value="0.0390717089176178" units="cm"/>
      <inkml:brushProperty name="height" value="0.0390717089176178" units="cm"/>
      <inkml:brushProperty name="color" value="#fed406"/>
      <inkml:brushProperty name="ignorePressure" value="0"/>
    </inkml:brush>
  </inkml:definitions>
  <inkml:trace contextRef="#ctx0" brushRef="#br0">44950.000 8000.000 563,'-25.000'-27.000'3,"0.000"-3.000"5,0.000-3.000 7,0.000-2.000 6,3.000-3.000 6,6.000 1.000 7,7.000-1.000 7,6.000 1.000 8,9.000 1.000-5,13.000 3.000-15,12.000 3.000-15,13.000 4.000-16,7.000 1.000-8,4.000 0.000-3,3.000 0.000-3,3.000 0.000-3,-1.000 1.000-3,-2.000 4.000-2,-3.000 3.000-2,-3.000 3.000-3,-2.000 3.000 0,0.000 3.000 2,0.000 3.000 1,0.000 4.000 2,-4.000 1.000 3,-5.000 0.000 3,-7.000 0.000 3,-5.000 0.000 3,-6.000 1.000 3,-3.000 4.000 2,-3.000 3.000 2,-2.000 3.000 3,-3.000 3.000 3,1.000 3.000 5,-1.000 3.000 5,1.000 4.000 5,-1.000-1.000 3,1.000-3.000 2,-1.000-3.000 0,1.000-2.000 2,2.000-3.000-4,7.000 1.000-10,6.000-1.000-10,7.000 1.000-10,4.000-3.000-5,3.000-2.000 1,3.000-3.000-1,4.000-3.000 0,-1.000-10.000 0,-3.000-16.000 1,-3.000-15.000 0,-2.000-15.000 0,-6.000-7.000 2,-6.000 3.000 0,-6.000 3.000 2,-6.000 4.000 1,-6.000 2.000 5,-2.000 4.000 8,-3.000 3.000 9,-3.000 3.000 9,-4.000 4.000 4,-3.000 7.000 1,-3.000 6.000 1,-2.000 7.000 0,-5.000 4.000 2,-2.000 3.000 2,-3.000 3.000 2,-3.000 4.000 3,-7.000 7.000-1,-9.000 13.000-5,-10.000 12.000-5,-8.000 13.000-5,-6.000 12.000-4,1.000 13.000-4,-1.000 12.000-2,1.000 13.000-4,4.000 2.000-3,9.000-5.000-5,10.000-7.000-6,10.000-5.000-4,5.000-9.000-2,4.000-9.000 0,3.000-10.000 0,3.000-8.000 1,3.000-8.000-2,3.000-2.000-1,3.000-3.000-1,4.000-3.000-2,7.000-4.000 1,13.000-3.000 2,12.000-3.000 1,13.000-2.000 3,6.000-5.000 1,0.000-2.000 0,0.000-3.000 0,0.000-3.000 0,-2.000-2.000 0,-3.000 0.000-2,-3.000 0.000-2,-2.000 0.000-2,-5.000 0.000 2,-2.000 0.000 4,-3.000 0.000 3,-3.000 0.000 4,-9.000 9.000 7,-11.000 19.000 11,-14.000 19.000 11,-11.000 19.000 10,-14.000 9.000 3,-11.000 0.000-4,-14.000 0.000-6,-11.000 0.000-4,-6.000-4.000-2,4.000-5.000-1,3.000-7.000 1,3.000-5.000 0,4.000-8.000 0,7.000-5.000-1,6.000-7.000-1,7.000-5.000-1,11.000-6.000 0,20.000-3.000 0,18.000-3.000 0,20.000-2.000 0,16.000-6.000-4,16.000-6.000-11,15.000-6.000-8,17.000-6.000-11,3.000-6.000-9,-5.000-2.000-7,-7.000-3.000-8,-5.000-3.000-8,0.000-4.000-1,10.000-3.000 5,10.000-3.000 5,9.000-2.000 6,-5.000 0.000 1,-19.000 7.000-2,-18.000 6.000-3,-19.000 7.000-1</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52"/>
    </inkml:context>
    <inkml:brush xml:id="br0">
      <inkml:brushProperty name="width" value="0.0462118871510029" units="cm"/>
      <inkml:brushProperty name="height" value="0.0462118871510029" units="cm"/>
      <inkml:brushProperty name="color" value="#fed406"/>
      <inkml:brushProperty name="ignorePressure" value="0"/>
    </inkml:brush>
  </inkml:definitions>
  <inkml:trace contextRef="#ctx0" brushRef="#br0">48150.000 5500.000 476,'-22.000'96.000'121,"6.000"-5.000"-26,7.000-7.000-25,6.000-5.000-27,6.000 3.000-14,6.000 17.000-2,7.000 15.000-4,6.000 16.000-3,3.000 9.000-2,0.000 3.000-2,0.000 3.000-2,0.000 4.000-2,0.000 2.000-1,0.000 4.000-2,0.000 3.000-2,0.000 3.000-1,-2.000 7.000-4,-3.000 14.000-3,-3.000 11.000-5,-2.000 14.000-4,-5.000 5.000-1,-2.000 1.000 0,-3.000-1.000 1,-3.000 1.000 0,-4.000-10.000 1,-3.000-19.000 0,-3.000-18.000 0,-2.000-19.000 0,-3.000-15.000-2,1.000-8.000-1,-1.000-10.000-3,1.000-9.000-2,1.000-12.000-2,3.000-11.000-1,3.000-14.000-2,4.000-11.000-1,-3.000-17.000-3,-5.000-18.000-4,-7.000-19.000-5,-5.000-18.000-4,-3.000-10.000 2,4.000 0.000 7,3.000 0.000 8,3.000 0.000 7,3.000-4.000 2,3.000-5.000-5,3.000-7.000-5,4.000-5.000-5</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52"/>
    </inkml:context>
    <inkml:brush xml:id="br0">
      <inkml:brushProperty name="width" value="0.0413344986736774" units="cm"/>
      <inkml:brushProperty name="height" value="0.0413344986736774" units="cm"/>
      <inkml:brushProperty name="color" value="#fed406"/>
      <inkml:brushProperty name="ignorePressure" value="0"/>
    </inkml:brush>
  </inkml:definitions>
  <inkml:trace contextRef="#ctx0" brushRef="#br0">48450.000 5550.000 532,'-22.000'-19.000'11,"6.000"13.000"22,7.000 12.000 22,6.000 13.000 22,-1.000 15.000 4,-5.000 19.000-15,-7.000 19.000-16,-5.000 19.000-14,-8.000 13.000-11,-5.000 10.000-7,-7.000 10.000-7,-5.000 9.000-7,-6.000-1.000-4,-3.000-8.000 0,-3.000-10.000 0,-2.000-9.000-2,-1.000-9.000-4,3.000-5.000-10,3.000-7.000-9,4.000-5.000-9,2.000-8.000-7,4.000-5.000-4,3.000-7.000-4,3.000-5.000-4</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0:53"/>
    </inkml:context>
    <inkml:brush xml:id="br0">
      <inkml:brushProperty name="width" value="0.0448124036192894" units="cm"/>
      <inkml:brushProperty name="height" value="0.0448124036192894" units="cm"/>
      <inkml:brushProperty name="color" value="#fed406"/>
      <inkml:brushProperty name="ignorePressure" value="0"/>
    </inkml:brush>
  </inkml:definitions>
  <inkml:trace contextRef="#ctx0" brushRef="#br0">48800.000 5500.000 490,'26.000'25.000'35,"4.000"0.000"-5,3.000 0.000-5,3.000 0.000-4,6.000 3.000 1,9.000 6.000 7,10.000 7.000 7,10.000 6.000 7,4.000 4.000 1,0.000 4.000-5,0.000 3.000-5,0.000 3.000-5,-2.000 1.000-4,-3.000 1.000-2,-3.000-1.000-2,-2.000 1.000-3,-5.000-4.000-3,-2.000-6.000-5,-3.000-6.000-3,-3.000-6.000-3,-4.000-6.000-5,-3.000-2.000-5,-3.000-3.000-3,-2.000-3.000-4</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2"/>
    </inkml:context>
    <inkml:brush xml:id="br0">
      <inkml:brushProperty name="width" value="0.033433198928833" units="cm"/>
      <inkml:brushProperty name="height" value="0.033433198928833" units="cm"/>
      <inkml:brushProperty name="color" value="#fed406"/>
      <inkml:brushProperty name="ignorePressure" value="0"/>
    </inkml:brush>
  </inkml:definitions>
  <inkml:trace contextRef="#ctx0" brushRef="#br0">12500.000 7700.000 658,'-24.000'-24.000'0,"4.000"4.000"1,3.000 3.000 1,3.000 3.000 1,4.000-1.000 4,7.000-2.000 9,6.000-3.000 9,7.000-3.000 8,4.000-1.000 1,3.000 4.000-3,3.000 3.000-6,4.000 3.000-5,1.000 1.000-3,0.000 1.000-5,0.000-1.000-3,0.000 1.000-4,0.000-1.000-2,0.000 1.000-1,0.000-1.000-1,0.000 1.000-1,0.000 1.000 0,0.000 3.000-1,0.000 3.000 1,0.000 4.000-1,1.000 1.000 1,4.000 0.000 0,3.000 0.000 1,3.000 0.000 0,-1.000 1.000 0,-2.000 4.000 0,-3.000 3.000 1,-3.000 3.000 0,-2.000 1.000 0,0.000 1.000 0,0.000-1.000 0,0.000 1.000 0,0.000-1.000 0,0.000 1.000 0,0.000-1.000 1,0.000 1.000 1,1.000-3.000-1,4.000-2.000 0,3.000-3.000-1,3.000-3.000 0,1.000-2.000-1,1.000 0.000 0,-1.000 0.000 1,1.000 0.000 0,1.000 1.000 0,3.000 4.000 1,3.000 3.000 1,4.000 3.000 1,2.000-1.000-1,4.000-2.000 0,3.000-3.000 0,3.000-3.000-1,-2.000-2.000 0,-6.000 0.000-1,-6.000 0.000-1,-6.000 0.000-1,-4.000-2.000 1,1.000-3.000-1,-1.000-3.000 0,1.000-2.000 0,1.000-1.000 0,3.000 3.000 1,3.000 3.000 2,4.000 4.000 0,1.000 1.000 1,0.000 0.000-1,0.000 0.000-1,0.000 0.000 0,0.000 0.000-1,0.000 0.000-2,0.000 0.000 1,0.000 0.000-2,-2.000 0.000 0,-3.000 0.000-1,-3.000 0.000-1,-2.000 0.000-1,-1.000 0.000 1,3.000 0.000 0,3.000 0.000 0,4.000 0.000 1,1.000 1.000 1,0.000 4.000-1,0.000 3.000 0,0.000 3.000 1,0.000-1.000-1,0.000-2.000 0,0.000-3.000 0,0.000-3.000 0,0.000-2.000 0,0.000 0.000 0,0.000 0.000 0,0.000 0.000 1,0.000 0.000-1,0.000 0.000 0,0.000 0.000-1,0.000 0.000-1,1.000 0.000 1,4.000 0.000-1,3.000 0.000 2,3.000 0.000-1,-1.000 0.000 1,-2.000 0.000 0,-3.000 0.000 0,-3.000 0.000 0,-1.000-2.000 0,4.000-3.000 1,3.000-3.000 0,3.000-2.000 0,-1.000-1.000 0,-2.000 3.000 1,-3.000 3.000-2,-3.000 4.000 0,-1.000-1.000 1,4.000-3.000-1,3.000-3.000 0,3.000-2.000 1,1.000-1.000-1,1.000 3.000 1,-1.000 3.000 0,1.000 4.000-1,-3.000 1.000 1,-2.000 0.000 0,-3.000 0.000 0,-3.000 0.000 0,-2.000 0.000 0,0.000 0.000 1,0.000 0.000-1,0.000 0.000 0,0.000 0.000 0,0.000 0.000 0,0.000 0.000 0,0.000 0.000 1,-2.000 1.000 0,-3.000 4.000-1,-3.000 3.000 0,-2.000 3.000 0,-1.000-1.000-1,3.000-2.000 0,3.000-3.000 0,4.000-3.000-1,1.000-2.000 0,0.000 0.000-1,0.000 0.000 0,0.000 0.000 0,0.000 0.000-1,0.000 0.000 0,0.000 0.000 1,0.000 0.000 0,0.000 0.000 1,0.000 0.000 1,0.000 0.000 0,0.000 0.000 2,-2.000 0.000-1,-3.000 0.000 1,-3.000 0.000 0,-2.000 0.000 0,-3.000 0.000 1,1.000 0.000-1,-1.000 0.000 0,1.000 0.000 0,-1.000 0.000-1,1.000 0.000 1,-1.000 0.000 0,1.000 0.000-1,-1.000 0.000 1,1.000 0.000-1,-1.000 0.000 1,1.000 0.000-1,-3.000 0.000 1,-2.000 0.000 0,-3.000 0.000-1,-3.000 0.000 0,-1.000 0.000 1,4.000 0.000 0,3.000 0.000 0,3.000 0.000 1,1.000 0.000 0,1.000 0.000 0,-1.000 0.000 1,1.000 0.000-1,-1.000 1.000 0,1.000 4.000 1,-1.000 3.000 0,1.000 3.000-1,1.000-1.000 1,3.000-2.000 0,3.000-3.000-1,4.000-3.000 1,2.000-2.000-1,4.000 0.000 0,3.000 0.000 0,3.000 0.000 1,-1.000 0.000-2,-2.000 0.000 1,-3.000 0.000-1,-3.000 0.000-1,-2.000 0.000 0,0.000 0.000 0,0.000 0.000 1,0.000 0.000-1,0.000 0.000 1,0.000 0.000 0,0.000 0.000 0,0.000 0.000 0,-2.000 0.000 0,-3.000 0.000 0,-3.000 0.000 1,-2.000 0.000 0,-1.000 0.000 0,3.000 0.000-1,3.000 0.000 1,4.000 0.000 0,-1.000 0.000-1,-3.000 0.000 1,-3.000 0.000 0,-2.000 0.000 0,-3.000 0.000 0,1.000 0.000 0,-1.000 0.000 1,1.000 0.000-1,-1.000 0.000 1,1.000 0.000-1,-1.000 0.000 0,1.000 0.000 0,-1.000 0.000 1,1.000 0.000-1,-1.000 0.000 0,1.000 0.000 0,-1.000 0.000 0,1.000 0.000 0,-1.000 0.000 0,1.000 0.000 0,-3.000 0.000 0,-2.000 0.000 0,-3.000 0.000 0,-3.000 0.000 0,1.000 0.000 0,6.000 0.000 0,7.000 0.000 0,6.000 0.000 1,3.000 0.000-1,0.000 0.000 0,0.000 0.000 0,0.000 0.000 1,0.000 0.000-1,0.000 0.000 0,0.000 0.000 1,0.000 0.000-1,0.000 0.000 0,0.000 0.000 0,0.000 0.000 0,0.000 0.000 0,0.000 0.000 0,0.000 0.000 0,0.000 0.000 1,0.000 0.000-1,0.000 0.000 0,0.000 0.000 1,0.000 0.000 0,0.000 0.000 1,3.000 0.000 0,6.000 0.000 0,7.000 0.000 1,6.000 0.000 0,1.000 0.000 1,-3.000 0.000-1,-3.000 0.000-1,-2.000 0.000-1,-1.000 0.000 0,3.000 0.000-1,3.000 0.000 0,4.000 0.000-1,-1.000-2.000 0,-3.000-3.000 1,-3.000-3.000-1,-2.000-2.000 1,-3.000-1.000 0,1.000 3.000 0,-1.000 3.000 0,1.000 4.000 0,-1.000-1.000 0,1.000-3.000-1,-1.000-3.000 1,1.000-2.000 0,-3.000-1.000 0,-2.000 3.000-1,-3.000 3.000 1,-3.000 4.000 0,-2.000 1.000 1,0.000 0.000 0,0.000 0.000 0,0.000 0.000 1,0.000 0.000 0,0.000 0.000 0,0.000 0.000 1,0.000 0.000 0,0.000 0.000 0,0.000 0.000-1,0.000 0.000 0,0.000 0.000 0,0.000 0.000-1,0.000 0.000 1,0.000 0.000-2,0.000 0.000 1,3.000 0.000-1,6.000 0.000 1,7.000 0.000 0,6.000 0.000 0,1.000 0.000 0,-3.000 0.000 0,-3.000 0.000-1,-2.000 0.000 1,-5.000 0.000-1,-2.000 0.000 0,-3.000 0.000 0,-3.000 0.000 0,-2.000 0.000 0,0.000 0.000-1,0.000 0.000 1,0.000 0.000 0,0.000 0.000 0,0.000 0.000 0,0.000 0.000-1,0.000 0.000 1,0.000 0.000 0,0.000 0.000-1,0.000 0.000 0,0.000 0.000 0,0.000 0.000 0,0.000 0.000 0,0.000 0.000 0,0.000 0.000 1,0.000 0.000-1,0.000 0.000 1,0.000 0.000 0,0.000 0.000 0,-2.000 0.000 1,-3.000 0.000-1,-3.000 0.000 0,-2.000 0.000 0,-3.000 0.000 0,1.000 0.000 0,-1.000 0.000 1,1.000 0.000-1,1.000 0.000 1,3.000 0.000 0,3.000 0.000-1,4.000 0.000 0,1.000 0.000 1,0.000 0.000-1,0.000 0.000 0,0.000 0.000 0,-2.000 0.000 0,-3.000 0.000 0,-3.000 0.000 0,-2.000 0.000 0,-3.000 0.000 0,1.000 0.000 0,-1.000 0.000 0,1.000 0.000-1,1.000 1.000 1,3.000 4.000 0,3.000 3.000 0,4.000 3.000 0,1.000-1.000 0,0.000-2.000 0,0.000-3.000 0,0.000-3.000 0,0.000-2.000-1,0.000 0.000 1,0.000 0.000 0,0.000 0.000-1,0.000 0.000 1,0.000 0.000 0,0.000 0.000-1,0.000 0.000 1,1.000 0.000 0,4.000 0.000 0,3.000 0.000-1,3.000 0.000 1,-1.000 0.000-1,-2.000 0.000 1,-3.000 0.000 0,-3.000 0.000 0,1.000 0.000 0,6.000 0.000-1,7.000 0.000 1,6.000 0.000 0,3.000-2.000 0,0.000-3.000-1,0.000-3.000-1,0.000-2.000 0,1.000-1.000 0,4.000 3.000 0,3.000 3.000 0,3.000 4.000-1,-2.000-1.000 2,-6.000-3.000-1,-6.000-3.000 1,-6.000-2.000 0,-4.000-1.000 1,1.000 3.000 0,-1.000 3.000-1,1.000 4.000 1,1.000 1.000-1,3.000 0.000 2,3.000 0.000-1,4.000 0.000 2,-1.000 0.000-1,-3.000 0.000 0,-3.000 0.000 1,-2.000 0.000-1,-3.000 0.000 1,1.000 0.000-1,-1.000 0.000-1,1.000 0.000 0,-1.000 0.000-1,1.000 0.000 0,-1.000 0.000 0,1.000 0.000-2,-1.000-2.000 0,1.000-3.000-1,-1.000-3.000-2,1.000-2.000-2,-1.000-1.000 0,1.000 3.000-1,-1.000 3.000 0,1.000 4.000 0,1.000-1.000-1,3.000-3.000 0,3.000-3.000-1,4.000-2.000-1,-1.000-3.000 0,-3.000 1.000 0,-3.000-1.000 0,-2.000 1.000 0,-1.000 1.000 0,3.000 3.000 0,3.000 3.000 1,4.000 4.000-1,-6.000 1.000 2,-11.000 0.000 1,-14.000 0.000 1,-11.000 0.000 1,-7.000-2.000 2,0.000-3.000 0,0.000-3.000 1,0.000-2.000 0</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3"/>
    </inkml:context>
    <inkml:brush xml:id="br0">
      <inkml:brushProperty name="width" value="0.0227012932300568" units="cm"/>
      <inkml:brushProperty name="height" value="0.0227012932300568" units="cm"/>
      <inkml:brushProperty name="color" value="#fed406"/>
      <inkml:brushProperty name="ignorePressure" value="0"/>
    </inkml:brush>
  </inkml:definitions>
  <inkml:trace contextRef="#ctx0" brushRef="#br0">33500.000 7250.000 969,'48.000'0.000'0,"-3.000"0.000"1,-3.000 0.000-1,-2.000 0.000 0,3.000-2.000 1,14.000-3.000 1,11.000-3.000 2,14.000-2.000 1,5.000-1.000 1,1.000 3.000-2,-1.000 3.000 0,1.000 4.000-2,4.000 2.000-1,9.000 4.000-1,10.000 3.000-1,10.000 3.000-1,4.000 3.000-3,0.000 3.000-4,0.000 3.000-3,0.000 4.000-5,-11.000-3.000 1,-22.000-5.000 2,-22.000-7.000 4,-21.000-5.000 4,-14.000-3.000-3,-2.000 4.000-6,-3.000 3.000-7,-3.000 3.000-7</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2"/>
    </inkml:context>
    <inkml:brush xml:id="br0">
      <inkml:brushProperty name="width" value="0.0456032380461693" units="cm"/>
      <inkml:brushProperty name="height" value="0.0456032380461693" units="cm"/>
      <inkml:brushProperty name="color" value="#f2395b"/>
      <inkml:brushProperty name="ignorePressure" value="0"/>
    </inkml:brush>
  </inkml:definitions>
  <inkml:trace contextRef="#ctx0" brushRef="#br0">46700.000 46000.000 482,'26.000'-24.000'2,"4.000"4.000"4,3.000 3.000 5,3.000 3.000 3,1.000 6.000 6,1.000 9.000 6,-1.000 10.000 5,1.000 10.000 6,1.000 11.000-1,3.000 17.000-10,3.000 15.000-7,4.000 16.000-10,-3.000 9.000-8,-5.000 3.000-9,-7.000 3.000-8,-5.000 4.000-8,-6.000-7.000-5,-3.000-16.000-1,-3.000-15.000 0,-2.000-15.000-1,-1.000-12.000 1,3.000-6.000 2,3.000-6.000 4,4.000-6.000 2,1.000-7.000 4,0.000-6.000 3,0.000-6.000 4,0.000-6.000 5,1.000-2.000 3,4.000 3.000 4,3.000 3.000 4,3.000 4.000 4,-2.000 2.000 1,-6.000 4.000 0,-6.000 3.000 0,-6.000 3.000 0,-4.000 6.000 2,1.000 9.000 7,-1.000 10.000 7,1.000 10.000 7,-4.000 7.000 2,-6.000 6.000-1,-6.000 7.000-3,-6.000 6.000-1,-4.000-1.000-3,1.000-5.000-4,-1.000-7.000-3,1.000-5.000-3,5.000-9.000-6,14.000-9.000-6,11.000-10.000-6,14.000-8.000-6,11.000-15.000-3,14.000-19.000-3,11.000-18.000-2,14.000-19.000-1,3.000-8.000 0,-2.000 3.000 1,-3.000 3.000 1,-3.000 4.000 2,-6.000 4.000 2,-5.000 6.000-1,-7.000 7.000 2,-5.000 6.000 0,-8.000 4.000-1,-5.000 4.000 1,-7.000 3.000-2,-5.000 3.000 0,-17.000-1.000 1,-24.000-2.000-1,-26.000-3.000 1,-24.000-3.000 0,-9.000-2.000 4,10.000 0.000 6,10.000 0.000 6,9.000 0.000 6,4.000 1.000 4,1.000 4.000 1,-1.000 3.000 2,1.000 3.000 1,1.000 1.000 2,3.000 1.000 2,3.000-1.000 2,4.000 1.000 2,5.000 8.000-1,10.000 20.000-2,10.000 18.000-4,9.000 20.000-2,4.000 13.000-4,1.000 9.000-2,-1.000 10.000-5,1.000 10.000-2,-1.000 4.000-3,1.000 0.000-1,-1.000 0.000 0,1.000 0.000-2,-3.000-2.000-3,-2.000-3.000-4,-3.000-3.000-6,-3.000-2.000-5,-4.000-6.000-4,-3.000-6.000-3,-3.000-6.000-3,-2.000-6.000-3,-6.000-9.000 1,-6.000-8.000 3,-6.000-10.000 4,-6.000-9.000 3,-4.000-7.000 3,1.000-3.000 3,-1.000-3.000 3,1.000-2.000 1,1.000-6.000 4,3.000-6.000 2,3.000-6.000 4,4.000-6.000 2,4.000-13.000 2,6.000-19.000 1,7.000-18.000 2,6.000-19.000 0,12.000-15.000 1,19.000-8.000 0,19.000-10.000-1,19.000-9.000 1,12.000-1.000-1,6.000 10.000-1,7.000 10.000 0,6.000 9.000 0,4.000 7.000 0,4.000 7.000 0,3.000 6.000 2,3.000 7.000 0,-1.000 7.000 3,-2.000 9.000 5,-3.000 10.000 4,-3.000 10.000 4,-4.000 10.000 3,-3.000 13.000 0,-3.000 12.000 1,-2.000 13.000 1,-8.000 12.000-2,-8.000 13.000-5,-10.000 12.000-2,-9.000 13.000-5,-5.000 7.000-2,0.000 4.000-2,0.000 3.000-1,0.000 3.000-2,-2.000-2.000 0,-3.000-6.000-2,-3.000-6.000 0,-2.000-6.000 0,-5.000-2.000-2,-2.000 3.000-1,-3.000 3.000-2,-3.000 4.000-2,-4.000-1.000-1,-3.000-3.000 0,-3.000-3.000 1,-2.000-2.000-1,-5.000-3.000-1,-2.000 1.000 0,-3.000-1.000-1,-3.000 1.000 0,-9.000-3.000-2,-11.000-2.000-1,-14.000-3.000-2,-11.000-3.000-1,-11.000-6.000-2,-5.000-5.000-1,-7.000-7.000-2,-5.000-5.000-2,-3.000-11.000-2,4.000-11.000-2,3.000-14.000-3,3.000-11.000-3,1.000-18.000-2,1.000-22.000-3,-1.000-22.000-2,1.000-21.000-1,4.000-15.000-3,9.000-6.000-1,10.000-6.000 0,10.000-6.000-2,7.000 4.000 3,6.000 16.000 7,7.000 15.000 7,6.000 17.000 8,3.000 13.000 5,0.000 13.000 2,0.000 12.000 3,0.000 13.000 2,-2.000 12.000 9,-3.000 13.000 13,-3.000 12.000 13,-2.000 13.000 15,-6.000 10.000 3,-6.000 10.000-4,-6.000 10.000-5,-6.000 9.000-5,-4.000 4.000-4,1.000 1.000-5,-1.000-1.000-3,1.000 1.000-4,2.000-4.000-6,7.000-6.000-5,6.000-6.000-7,7.000-6.000-6,11.000-15.000-9,20.000-21.000-11,18.000-22.000-11,20.000-22.000-11,3.000-8.000-3,-8.000 6.000 5,-10.000 7.000 5,-9.000 6.000 4</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5"/>
    </inkml:context>
    <inkml:brush xml:id="br0">
      <inkml:brushProperty name="width" value="0.0373778976500034" units="cm"/>
      <inkml:brushProperty name="height" value="0.0373778976500034" units="cm"/>
      <inkml:brushProperty name="color" value="#fed406"/>
      <inkml:brushProperty name="ignorePressure" value="0"/>
    </inkml:brush>
  </inkml:definitions>
  <inkml:trace contextRef="#ctx0" brushRef="#br0">32750.000 3550.000 588,'-72.000'0.000'5,"6.000"0.000"11,7.000 0.000 11,6.000 0.000 10,15.000 0.000 6,26.000 0.000 0,24.000 0.000 1,26.000 0.000 0,22.000-5.000-4,23.000-9.000-7,22.000-10.000-7,22.000-8.000-7,16.000-11.000-6,14.000-8.000-4,11.000-10.000-4,14.000-9.000-4,0.000-4.000-1,-8.000 4.000 2,-10.000 3.000 0,-9.000 3.000 0,-12.000 9.000-5,-11.000 16.000-13,-14.000 15.000-14,-11.000 17.000-13,-17.000 11.000-8,-18.000 10.000-1,-19.000 10.000-2,-18.000 9.000-1,-15.000 4.000 3,-9.000 1.000 7,-10.000-1.000 7,-8.000 1.000 7</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5"/>
    </inkml:context>
    <inkml:brush xml:id="br0">
      <inkml:brushProperty name="width" value="0.0393770784139633" units="cm"/>
      <inkml:brushProperty name="height" value="0.0393770784139633" units="cm"/>
      <inkml:brushProperty name="color" value="#fed406"/>
      <inkml:brushProperty name="ignorePressure" value="0"/>
    </inkml:brush>
  </inkml:definitions>
  <inkml:trace contextRef="#ctx0" brushRef="#br0">33950.000 3900.000 558,'-49.000'-2.000'2,"4.000"-3.000"4,3.000-3.000 5,3.000-2.000 3,4.000 6.000 10,7.000 20.000 16,6.000 18.000 16,7.000 20.000 15,4.000 14.000 1,3.000 14.000-16,3.000 11.000-15,4.000 14.000-16,1.000 5.000-10,0.000 1.000-8,0.000-1.000-6,0.000 1.000-6,0.000-6.000-8,0.000-8.000-9,0.000-10.000-8,0.000-9.000-9,3.000-13.000-5,6.000-16.000-2,7.000-15.000-1,6.000-15.000-2,4.000-12.000 1,4.000-6.000 3,3.000-6.000 4,3.000-6.000 3</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5"/>
    </inkml:context>
    <inkml:brush xml:id="br0">
      <inkml:brushProperty name="width" value="0.0473849438130856" units="cm"/>
      <inkml:brushProperty name="height" value="0.0473849438130856" units="cm"/>
      <inkml:brushProperty name="color" value="#fed406"/>
      <inkml:brushProperty name="ignorePressure" value="0"/>
    </inkml:brush>
  </inkml:definitions>
  <inkml:trace contextRef="#ctx0" brushRef="#br0">35550.000 1950.000 464,'1.000'-68.000'8,"4.000"17.000"17,3.000 15.000 18,3.000 16.000 16,7.000 16.000 3,14.000 20.000-12,11.000 18.000-10,14.000 20.000-11,3.000 16.000-6,-2.000 16.000 1,-3.000 15.000 1,-3.000 17.000 1,-6.000 13.000 0,-5.000 13.000-4,-7.000 12.000-1,-5.000 13.000-4,-6.000 13.000-2,-3.000 17.000-4,-3.000 15.000-4,-2.000 16.000-4,-5.000 1.000-4,-2.000-12.000 0,-3.000-13.000-2,-3.000-12.000-2,-2.000-13.000-5,0.000-12.000-8,0.000-13.000-7,0.000-12.000-8,0.000-15.000-3,0.000-15.000 4,0.000-15.000 4,0.000-16.000 3,0.000-12.000-2,0.000-5.000-7,0.000-7.000-7,0.000-5.000-7,-4.000-15.000-1,-5.000-22.000 3,-7.000-22.000 5,-5.000-21.000 3</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6"/>
    </inkml:context>
    <inkml:brush xml:id="br0">
      <inkml:brushProperty name="width" value="0.0391429252922535" units="cm"/>
      <inkml:brushProperty name="height" value="0.0391429252922535" units="cm"/>
      <inkml:brushProperty name="color" value="#fed406"/>
      <inkml:brushProperty name="ignorePressure" value="0"/>
    </inkml:brush>
  </inkml:definitions>
  <inkml:trace contextRef="#ctx0" brushRef="#br0">35750.000 1750.000 562,'-2.000'-79.000'36,"-3.000"45.000"13,-3.000 43.000 12,-2.000 45.000 13,-6.000 25.000-2,-6.000 10.000-15,-6.000 10.000-15,-6.000 9.000-16,-6.000 2.000-12,-2.000-2.000-7,-3.000-3.000-9,-3.000-3.000-8,1.000-2.000-8,6.000 0.000-9,7.000 0.000-7,6.000 0.000-8,4.000-8.000-6,4.000-16.000-1,3.000-15.000-3,3.000-15.000-2,1.000-12.000 2,1.000-6.000 8,-1.000-6.000 8,1.000-6.000 6</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06"/>
    </inkml:context>
    <inkml:brush xml:id="br0">
      <inkml:brushProperty name="width" value="0.0459744893014431" units="cm"/>
      <inkml:brushProperty name="height" value="0.0459744893014431" units="cm"/>
      <inkml:brushProperty name="color" value="#fed406"/>
      <inkml:brushProperty name="ignorePressure" value="0"/>
    </inkml:brush>
  </inkml:definitions>
  <inkml:trace contextRef="#ctx0" brushRef="#br0">36150.000 1600.000 478,'73.000'46.000'80,"-3.000"-5.000"-8,-3.000-7.000-5,-2.000-5.000-7,-1.000-3.000-6,3.000 4.000-7,3.000 3.000-6,4.000 3.000-6,2.000 3.000-7,4.000 3.000-7,3.000 3.000-9,3.000 4.000-7,-2.000-1.000-9,-6.000-3.000-8,-6.000-3.000-9,-6.000-2.000-9,-9.000-1.000-6,-8.000 3.000-3,-10.000 3.000-5,-9.000 4.000-3</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11"/>
    </inkml:context>
    <inkml:brush xml:id="br0">
      <inkml:brushProperty name="width" value="0.0372116193175316" units="cm"/>
      <inkml:brushProperty name="height" value="0.0372116193175316" units="cm"/>
      <inkml:brushProperty name="color" value="#fed406"/>
      <inkml:brushProperty name="ignorePressure" value="0"/>
    </inkml:brush>
  </inkml:definitions>
  <inkml:trace contextRef="#ctx0" brushRef="#br0">60000.000 1850.000 591,'-85.000'-24.000'7,"32.000"4.000"15,31.000 3.000 15,32.000 3.000 14,29.000 4.000 5,28.000 7.000-9,28.000 6.000-6,29.000 7.000-8,21.000 0.000-6,16.000-2.000-2,15.000-3.000-2,17.000-3.000-4,3.000-7.000-5,-5.000-9.000-8,-7.000-10.000-7,-5.000-8.000-9,-14.000-3.000-6,-18.000 7.000-6,-19.000 6.000-6,-18.000 7.000-5,-17.000 2.000-5,-11.000 1.000-2,-14.000-1.000-2,-11.000 1.000-2,-14.000 4.000 0,-11.000 9.000 3,-14.000 10.000 2,-11.000 10.000 3,-17.000 5.000 5,-18.000 4.000 6,-19.000 3.000 6,-18.000 3.000 6,-4.000-2.000 4,13.000-6.000 2,12.000-6.000 2,13.000-6.000 2</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11"/>
    </inkml:context>
    <inkml:brush xml:id="br0">
      <inkml:brushProperty name="width" value="0.038080096244812" units="cm"/>
      <inkml:brushProperty name="height" value="0.038080096244812" units="cm"/>
      <inkml:brushProperty name="color" value="#fed406"/>
      <inkml:brushProperty name="ignorePressure" value="0"/>
    </inkml:brush>
  </inkml:definitions>
  <inkml:trace contextRef="#ctx0" brushRef="#br0">61900.000 1950.000 577,'-158.000'0.000'5,"34.000"0.000"4,35.000 0.000 5,35.000 0.000 4,19.000 4.000 5,7.000 10.000 5,6.000 10.000 6,7.000 9.000 4,2.000 7.000 1,1.000 7.000-4,-1.000 6.000-5,1.000 7.000-5,1.000 8.000-2,3.000 14.000-2,3.000 11.000-1,4.000 14.000-2,-1.000 8.000-2,-3.000 7.000-4,-3.000 6.000-4,-2.000 7.000-2,-1.000 4.000-6,3.000 3.000-4,3.000 3.000-5,4.000 4.000-5,1.000-6.000-3,0.000-11.000-4,0.000-14.000-1,0.000-11.000-4,3.000-15.000 1,6.000-16.000 1,7.000-15.000 2,6.000-15.000 1,6.000-14.000-2,6.000-8.000-7,7.000-10.000-7,6.000-9.000-8,-1.000-7.000 1,-5.000-3.000 4,-7.000-3.000 7,-5.000-2.000 4</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11"/>
    </inkml:context>
    <inkml:brush xml:id="br0">
      <inkml:brushProperty name="width" value="0.0475918501615524" units="cm"/>
      <inkml:brushProperty name="height" value="0.0475918501615524" units="cm"/>
      <inkml:brushProperty name="color" value="#fed406"/>
      <inkml:brushProperty name="ignorePressure" value="0"/>
    </inkml:brush>
  </inkml:definitions>
  <inkml:trace contextRef="#ctx0" brushRef="#br0">63700.000 1300.000 462,'-2.000'-40.000'10,"-3.000"23.000"21,-3.000 22.000 20,-2.000 22.000 21,2.000 15.000 4,9.000 9.000-14,10.000 10.000-14,10.000 10.000-13,4.000 8.000-9,0.000 10.000-4,0.000 10.000-4,0.000 9.000-4,-2.000 13.000-3,-3.000 20.000-1,-3.000 18.000 0,-2.000 20.000-1,-3.000 17.000 0,1.000 20.000-1,-1.000 18.000-1,1.000 20.000-1,-3.000 2.000-4,-2.000-12.000-7,-3.000-13.000-8,-3.000-12.000-7,-4.000-12.000-4,-3.000-8.000-1,-3.000-10.000-1,-2.000-9.000-1,-3.000-10.000 1,1.000-9.000 2,-1.000-10.000 2,1.000-8.000 2,1.000-14.000 0,3.000-15.000-2,3.000-15.000-3,4.000-16.000-1,-3.000-19.000-3,-5.000-22.000-3,-7.000-22.000-2,-5.000-21.000-4,-3.000-15.000 2,4.000-6.000 3,3.000-6.000 4,3.000-6.000 4</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12"/>
    </inkml:context>
    <inkml:brush xml:id="br0">
      <inkml:brushProperty name="width" value="0.0390080213546753" units="cm"/>
      <inkml:brushProperty name="height" value="0.0390080213546753" units="cm"/>
      <inkml:brushProperty name="color" value="#fed406"/>
      <inkml:brushProperty name="ignorePressure" value="0"/>
    </inkml:brush>
  </inkml:definitions>
  <inkml:trace contextRef="#ctx0" brushRef="#br0">63900.000 1250.000 563,'-25.000'-71.000'8,"0.000"10.000"13,0.000 10.000 14,0.000 9.000 15,0.000 20.000 5,0.000 31.000-1,0.000 32.000-3,0.000 31.000-2,-4.000 20.000-7,-5.000 9.000-9,-7.000 10.000-10,-5.000 10.000-11,-6.000 4.000-8,-3.000 0.000-10,-3.000 0.000-8,-2.000 0.000-9,-1.000-2.000-5,3.000-3.000 0,3.000-3.000 0,4.000-2.000-1,1.000-6.000-1,0.000-6.000-3,0.000-6.000-2,0.000-6.000-2,3.000-13.000 0,6.000-19.000 5,7.000-18.000 3,6.000-19.000 5</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12"/>
    </inkml:context>
    <inkml:brush xml:id="br0">
      <inkml:brushProperty name="width" value="0.0434699952602386" units="cm"/>
      <inkml:brushProperty name="height" value="0.0434699952602386" units="cm"/>
      <inkml:brushProperty name="color" value="#fed406"/>
      <inkml:brushProperty name="ignorePressure" value="0"/>
    </inkml:brush>
  </inkml:definitions>
  <inkml:trace contextRef="#ctx0" brushRef="#br0">63750.000 1400.000 506,'50.000'1.000'23,"0.000"4.000"3,0.000 3.000 3,0.000 3.000 2,3.000 4.000 3,6.000 7.000-1,7.000 6.000 1,6.000 7.000 0,4.000 4.000 0,4.000 3.000-1,3.000 3.000-1,3.000 4.000-2,-2.000 1.000-2,-6.000 0.000-2,-6.000 0.000-4,-6.000 0.000-2,-6.000-2.000-6,-2.000-3.000-5,-3.000-3.000-8,-3.000-2.000-5,-6.000-3.000-18,-5.000 1.000-27,-7.000-1.000-29,-5.000 1.000-27</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2"/>
    </inkml:context>
    <inkml:brush xml:id="br0">
      <inkml:brushProperty name="width" value="0.0367438197135925" units="cm"/>
      <inkml:brushProperty name="height" value="0.0367438197135925" units="cm"/>
      <inkml:brushProperty name="color" value="#f2395b"/>
      <inkml:brushProperty name="ignorePressure" value="0"/>
    </inkml:brush>
  </inkml:definitions>
  <inkml:trace contextRef="#ctx0" brushRef="#br0">49950.000 47700.000 598,'20.000'26.000'54,"-9.000"4.000"-6,-10.000 3.000-6,-8.000 3.000-5,-11.000 6.000-4,-8.000 9.000 1,-10.000 10.000 0,-9.000 10.000 1,-5.000 7.000-4,0.000 6.000-8,0.000 7.000-6,0.000 6.000-8,-5.000 7.000-5,-9.000 10.000-4,-10.000 10.000-2,-8.000 9.000-3,2.000-8.000-14,16.000-25.000-25,15.000-25.000-24,17.000-25.000-25</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20"/>
    </inkml:context>
    <inkml:brush xml:id="br0">
      <inkml:brushProperty name="width" value="0.028981676325202" units="cm"/>
      <inkml:brushProperty name="height" value="0.028981676325202" units="cm"/>
      <inkml:brushProperty name="color" value="#fed406"/>
      <inkml:brushProperty name="ignorePressure" value="0"/>
    </inkml:brush>
  </inkml:definitions>
  <inkml:trace contextRef="#ctx0" brushRef="#br0">14100.000 21850.000 759,'25.000'-22.000'9,"0.000"6.000"1,0.000 7.000 0,0.000 6.000-1,0.000 3.000 0,0.000 0.000 0,0.000 0.000-2,0.000 0.000 0,3.000 0.000-3,6.000 0.000-4,7.000 0.000-4,6.000 0.000-4,3.000 0.000-2,0.000 0.000 0,0.000 0.000-1,0.000 0.000 0,0.000 1.000-1,0.000 4.000-2,0.000 3.000-2,0.000 3.000-1,0.000 1.000-1,0.000 1.000 1,0.000-1.000 2,0.000 1.000 2,-2.000-1.000 1,-3.000 1.000 2,-3.000-1.000 1,-2.000 1.000 2,-3.000-1.000 1,1.000 1.000-1,-1.000-1.000 1,1.000 1.000 0,1.000-3.000 0,3.000-2.000 3,3.000-3.000 2,4.000-3.000 2,1.000-2.000 0,0.000 0.000 2,0.000 0.000-1,0.000 0.000 1,0.000 0.000 0,0.000 0.000-1,0.000 0.000-1,0.000 0.000 0,-2.000 1.000-1,-3.000 4.000 1,-3.000 3.000-1,-2.000 3.000 0,-5.000-1.000 0,-2.000-2.000 2,-3.000-3.000 2,-3.000-3.000 1,-2.000-1.000 1,0.000 4.000 1,0.000 3.000 0,0.000 3.000 2,0.000-1.000 1,0.000-2.000 1,0.000-3.000 3,0.000-3.000 3,0.000-2.000-1,0.000 0.000 0,0.000 0.000-2,0.000 0.000 0,0.000 0.000-2,0.000 0.000-2,0.000 0.000-1,0.000 0.000-2,0.000 0.000-1,0.000 0.000-2,0.000 0.000 0,0.000 0.000-2,0.000 1.000-1,0.000 4.000-1,0.000 3.000-1,0.000 3.000 0,1.000 1.000-2,4.000 1.000 1,3.000-1.000-2,3.000 1.000 0,1.000 1.000 1,1.000 3.000 1,-1.000 3.000 2,1.000 4.000 2,2.000 1.000-1,7.000 0.000-2,6.000 0.000-1,7.000 0.000-2,0.000-2.000-1,-2.000-3.000 1,-3.000-3.000 1,-3.000-2.000 0,1.000-5.000 0,6.000-2.000-2,7.000-3.000 0,6.000-3.000-1,1.000-2.000-2,-3.000 0.000 0,-3.000 0.000 0,-2.000 0.000-1,-5.000 0.000 0,-2.000 0.000 1,-3.000 0.000 2,-3.000 0.000 1,-2.000 0.000 2,0.000 0.000-1,0.000 0.000 1,0.000 0.000 1,-4.000 0.000 1,-5.000 0.000 2,-7.000 0.000 3,-5.000 0.000 3,-4.000 3.000 1,0.000 6.000 1,0.000 7.000 0,0.000 6.000 1,0.000-1.000 0,0.000-5.000-1,0.000-7.000-1,0.000-5.000-2,0.000-3.000 0,0.000 4.000-2,0.000 3.000 0,0.000 3.000-2,1.000-1.000 0,4.000-2.000-1,3.000-3.000 0,3.000-3.000 0,-1.000-2.000 0,-2.000 0.000 0,-3.000 0.000 0,-3.000 0.000 1,-1.000 0.000 0,4.000 0.000 0,3.000 0.000-1,3.000 0.000 1,-1.000 1.000 0,-2.000 4.000 0,-3.000 3.000 2,-3.000 3.000 1,-1.000-1.000 0,4.000-2.000-1,3.000-3.000-1,3.000-3.000-1,1.000-1.000-1,1.000 4.000 1,-1.000 3.000 0,1.000 3.000 1,1.000-1.000-1,3.000-2.000-1,3.000-3.000-1,4.000-3.000-1,-1.000-1.000 0,-3.000 4.000-2,-3.000 3.000-1,-2.000 3.000-1,-3.000-1.000 0,1.000-2.000 1,-1.000-3.000 1,1.000-3.000 1,-1.000-1.000 0,1.000 4.000 0,-1.000 3.000 0,1.000 3.000 0,-3.000 1.000 1,-2.000 1.000 1,-3.000-1.000 2,-3.000 1.000 2,-1.000-3.000 0,4.000-2.000 0,3.000-3.000-1,3.000-3.000 0,1.000-2.000-1,1.000 0.000 1,-1.000 0.000 0,1.000 0.000 0,-3.000 0.000 0,-2.000 0.000 0,-3.000 0.000 0,-3.000 0.000-1,-1.000 1.000 1,4.000 4.000-1,3.000 3.000 2,3.000 3.000-1,-1.000-1.000 0,-2.000-2.000-1,-3.000-3.000 0,-3.000-3.000-1,-1.000-2.000 0,4.000 0.000-1,3.000 0.000 1,3.000 0.000-1,1.000 0.000-1,1.000 0.000 1,-1.000 0.000 0,1.000 0.000-1,-1.000 0.000 1,1.000 0.000 0,-1.000 0.000 0,1.000 0.000 0,1.000 1.000 0,3.000 4.000 0,3.000 3.000 0,4.000 3.000-1,1.000-1.000 1,0.000-2.000-1,0.000-3.000 1,0.000-3.000 0,0.000-2.000 0,0.000 0.000 0,0.000 0.000 0,0.000 0.000 0,0.000 1.000 0,0.000 4.000 0,0.000 3.000 1,0.000 3.000 0,-2.000-1.000 0,-3.000-2.000 0,-3.000-3.000 1,-2.000-3.000 1,-1.000-1.000 0,3.000 4.000 0,3.000 3.000-1,4.000 3.000 1,1.000 1.000 0,0.000 1.000-1,0.000-1.000-1,0.000 1.000 0,0.000-1.000 0,0.000 1.000-1,0.000-1.000 2,0.000 1.000-1,0.000-1.000 0,0.000 1.000 0,0.000-1.000 0,0.000 1.000-1,-2.000-3.000 0,-3.000-2.000-1,-3.000-3.000 0,-2.000-3.000-1,-3.000-1.000 0,1.000 4.000 1,-1.000 3.000 1,1.000 3.000 0,1.000 3.000 1,3.000 3.000 0,3.000 3.000 0,4.000 4.000 0,1.000-1.000 0,0.000-3.000 1,0.000-3.000-1,0.000-2.000 0,1.000-5.000 1,4.000-2.000-1,3.000-3.000 0,3.000-3.000 0,1.000-2.000 0,1.000 0.000-1,-1.000 0.000 1,1.000 0.000-1,-1.000 0.000 0,1.000 0.000 0,-1.000 0.000 0,1.000 0.000 0,-3.000 0.000 0,-2.000 0.000 2,-3.000 0.000 1,-3.000 0.000 1,-2.000 1.000 1,0.000 4.000-2,0.000 3.000 0,0.000 3.000-1,0.000 1.000-1,0.000 1.000-2,0.000-1.000-2,0.000 1.000-1,0.000-1.000-1,0.000 1.000 1,0.000-1.000 1,0.000 1.000 2,0.000-1.000 0,0.000 1.000 2,0.000-1.000 1,0.000 1.000 1,0.000-3.000 0,0.000-2.000 0,0.000-3.000-2,0.000-3.000 0,0.000-2.000-1,0.000 0.000-1,0.000 0.000-1,0.000 0.000-2,-2.000 1.000 0,-3.000 4.000 1,-3.000 3.000 1,-2.000 3.000 0,-3.000-1.000 1,1.000-2.000 1,-1.000-3.000 0,1.000-3.000 0,1.000-1.000 1,3.000 4.000 1,3.000 3.000 1,4.000 3.000 0,1.000-1.000 1,0.000-2.000-1,0.000-3.000 0,0.000-3.000-1,0.000-2.000 0,0.000 0.000 0,0.000 0.000 0,0.000 0.000 1,-2.000 0.000-1,-3.000 0.000 0,-3.000 0.000-1,-2.000 0.000 0,-1.000 1.000-1,3.000 4.000 0,3.000 3.000 0,4.000 3.000-1,1.000-1.000 1,0.000-2.000 0,0.000-3.000 0,0.000-3.000 1,0.000-1.000 0,0.000 4.000 1,0.000 3.000-1,0.000 3.000 0,0.000-1.000 1,0.000-2.000 0,0.000-3.000 0,0.000-3.000 1,0.000-2.000 0,0.000 0.000-1,0.000 0.000 0,0.000 0.000-1,0.000 1.000 1,0.000 4.000 0,0.000 3.000 0,0.000 3.000 2,0.000 1.000-1,0.000 1.000 0,0.000-1.000 0,0.000 1.000-1,0.000-3.000 0,0.000-2.000-1,0.000-3.000 1,0.000-3.000 0,-2.000-1.000 0,-3.000 4.000 0,-3.000 3.000-2,-2.000 3.000 1,-1.000 1.000-1,3.000 1.000 0,3.000-1.000 0,4.000 1.000 0,-1.000-3.000-1,-3.000-2.000 1,-3.000-3.000-1,-2.000-3.000 1,-3.000-1.000-1,1.000 4.000 1,-1.000 3.000 1,1.000 3.000-1,-1.000 3.000 1,1.000 3.000 0,-1.000 3.000 0,1.000 4.000-1,1.000-1.000 0,3.000-3.000 0,3.000-3.000 0,4.000-2.000 1,-1.000-5.000-1,-3.000-2.000 0,-3.000-3.000 0,-2.000-3.000 0,-1.000-1.000 0,3.000 4.000 0,3.000 3.000 0,4.000 3.000 0,1.000-1.000-1,0.000-2.000 1,0.000-3.000 0,0.000-3.000 0,0.000-2.000 0,0.000 0.000 0,0.000 0.000 0,0.000 0.000 0,0.000 1.000 0,0.000 4.000 0,0.000 3.000 0,0.000 3.000 0,0.000-1.000 0,0.000-2.000 1,0.000-3.000 0,0.000-3.000 2,-2.000-2.000-1,-3.000 0.000 0,-3.000 0.000-1,-2.000 0.000 0,-1.000 0.000-1,3.000 0.000 1,3.000 0.000 0,4.000 0.000 0,-3.000 1.000-1,-5.000 4.000 1,-7.000 3.000-1,-5.000 3.000-1,-3.000 1.000 1,4.000 1.000-1,3.000-1.000 1,3.000 1.000-1,-1.000-3.000 0,-2.000-2.000 1,-3.000-3.000 1,-3.000-3.000 1,-1.000-1.000 0,4.000 4.000-1,3.000 3.000-2,3.000 3.000 0</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4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65600.000 9800.000 999,'-5.000'-194.000'0,"-9.000"13.000"-2,-10.000 12.000-1,-8.000 13.000 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46"/>
    </inkml:context>
    <inkml:brush xml:id="br0">
      <inkml:brushProperty name="width" value="0.0328511856496334" units="cm"/>
      <inkml:brushProperty name="height" value="0.0328511856496334" units="cm"/>
      <inkml:brushProperty name="color" value="#f2395b"/>
      <inkml:brushProperty name="ignorePressure" value="0"/>
    </inkml:brush>
  </inkml:definitions>
  <inkml:trace contextRef="#ctx0" brushRef="#br0">33900.000 11950.000 669,'-22.000'-25.000'0,"6.000"0.000"0,7.000 0.000 0,6.000 0.000 0,1.000 4.000 7,-3.000 10.000 12,-3.000 10.000 14,-2.000 9.000 12,-1.000 9.000 3,3.000 9.000-9,3.000 10.000-9,4.000 10.000-9,1.000 4.000-5,0.000 0.000-3,0.000 0.000-3,0.000 0.000-3,0.000 1.000 0,0.000 4.000 0,0.000 3.000 0,0.000 3.000 1,0.000 3.000-1,0.000 3.000-3,0.000 3.000-2,0.000 4.000-2,0.000 1.000-3,0.000 0.000-3,0.000 0.000-3,0.000 0.000-3,0.000 0.000-2,0.000 0.000 1,0.000 0.000-1,0.000 0.000 2,0.000-2.000-3,0.000-3.000-2,0.000-3.000-3,0.000-2.000-4,1.000-6.000-1,4.000-6.000 1,3.000-6.000-1,3.000-6.000 1,1.000-6.000-1,1.000-2.000-4,-1.000-3.000-4,1.000-3.000-2</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47"/>
    </inkml:context>
    <inkml:brush xml:id="br0">
      <inkml:brushProperty name="width" value="0.0290369354188442" units="cm"/>
      <inkml:brushProperty name="height" value="0.0290369354188442" units="cm"/>
      <inkml:brushProperty name="color" value="#f2395b"/>
      <inkml:brushProperty name="ignorePressure" value="0"/>
    </inkml:brush>
  </inkml:definitions>
  <inkml:trace contextRef="#ctx0" brushRef="#br0">33350.000 13350.000 757,'3.000'46.000'89,"6.000"-5.000"-21,7.000-7.000-22,6.000-5.000-22,-1.000-11.000-13,-5.000-11.000-6,-7.000-14.000-7,-5.000-11.000-6,-4.000-9.000-7,0.000-3.000-11,0.000-3.000-9,0.000-2.000-11</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53"/>
    </inkml:context>
    <inkml:brush xml:id="br0">
      <inkml:brushProperty name="width" value="0.0263596978038549" units="cm"/>
      <inkml:brushProperty name="height" value="0.0263596978038549" units="cm"/>
      <inkml:brushProperty name="color" value="#f2395b"/>
      <inkml:brushProperty name="ignorePressure" value="0"/>
    </inkml:brush>
  </inkml:definitions>
  <inkml:trace contextRef="#ctx0" brushRef="#br0">12400.000 25600.000 834,'3.000'-66.000'-1,"6.000"19.000"4,7.000 19.000 2,6.000 19.000 4,4.000 7.000-1,4.000-3.000-5,3.000-3.000-4,3.000-2.000-5,3.000-1.000-4,3.000 3.000-1,3.000 3.000-3,4.000 4.000-2,1.000 1.000-1,0.000 0.000 0,0.000 0.000 0,0.000 0.000 0,0.000 1.000 1,0.000 4.000 2,0.000 3.000 1,0.000 3.000 3,-2.000 1.000 0,-3.000 1.000 2,-3.000-1.000 0,-2.000 1.000 2,-3.000-1.000 0,1.000 1.000 2,-1.000-1.000 1,1.000 1.000 1,-3.000-1.000 1,-2.000 1.000 1,-3.000-1.000 0,-3.000 1.000 0,-1.000-1.000 2,4.000 1.000 3,3.000-1.000 2,3.000 1.000 4,1.000-3.000 0,1.000-2.000 2,-1.000-3.000-1,1.000-3.000 1,-1.000-2.000 1,1.000 0.000-2,-1.000 0.000 0,1.000 0.000-1,1.000-2.000-1,3.000-3.000-2,3.000-3.000-2,4.000-2.000-2,4.000-5.000-1,6.000-2.000 1,7.000-3.000 0,6.000-3.000 0,3.000-2.000-1,0.000 0.000 0,0.000 0.000-2,0.000 0.000-1,-2.000 1.000-1,-3.000 4.000 0,-3.000 3.000 0,-2.000 3.000-2,-3.000 3.000 0,1.000 3.000 0,-1.000 3.000-1,1.000 4.000-1,-1.000-1.000 1,1.000-3.000 0,-1.000-3.000 1,1.000-2.000 0,-3.000-1.000 1,-2.000 3.000 1,-3.000 3.000 1,-3.000 4.000 1,-2.000-1.000 0,0.000-3.000 0,0.000-3.000 0,0.000-2.000 0,-2.000-1.000-1,-3.000 3.000 1,-3.000 3.000-1,-2.000 4.000 1,-3.000 1.000-1,1.000 0.000 1,-1.000 0.000-1,1.000 0.000 1,-1.000 0.000-1,1.000 0.000 0,-1.000 0.000 0,1.000 0.000 0,1.000 0.000 0,3.000 0.000 0,3.000 0.000-1,4.000 0.000 1,1.000 0.000 0,0.000 0.000-1,0.000 0.000-1,0.000 0.000 1,0.000 1.000-1,0.000 4.000-1,0.000 3.000 0,0.000 3.000-1,0.000-1.000 0,0.000-2.000 0,0.000-3.000 1,0.000-3.000 1,3.000-1.000-1,6.000 4.000 2,7.000 3.000-1,6.000 3.000 1,1.000-1.000 1,-3.000-2.000-1,-3.000-3.000 0,-2.000-3.000 0,-3.000-2.000-1,1.000 0.000 0,-1.000 0.000 0,1.000 0.000 0,-1.000 0.000-1,1.000 0.000 1,-1.000 0.000 0,1.000 0.000 0,-1.000 0.000 1,1.000 0.000 0,-1.000 0.000 0,1.000 0.000 0,-3.000 0.000 0,-2.000 0.000 1,-3.000 0.000 0,-3.000 0.000 0,-2.000 0.000 1,0.000 0.000-1,0.000 0.000 0,0.000 0.000 0,-2.000 0.000 0,-3.000 0.000 3,-3.000 0.000 1,-2.000 0.000 3,-3.000 1.000 0,1.000 4.000 0,-1.000 3.000-1,1.000 3.000 0,-1.000 1.000-1,1.000 1.000 0,-1.000-1.000-1,1.000 1.000-1,1.000-1.000 0,3.000 1.000 0,3.000-1.000-1,4.000 1.000 1,1.000-3.000 0,0.000-2.000-1,0.000-3.000 0,0.000-3.000 0,-2.000-1.000-1,-3.000 4.000 1,-3.000 3.000 0,-2.000 3.000 0,-1.000-1.000 0,3.000-2.000-1,3.000-3.000-1,4.000-3.000 1,1.000-2.000-1,0.000 0.000 0,0.000 0.000 1,0.000 0.000 0,-2.000 0.000 0,-3.000 0.000 1,-3.000 0.000-1,-2.000 0.000 0,-1.000 0.000 1,3.000 0.000 0,3.000 0.000 1,4.000 0.000-1,-1.000 0.000 2,-3.000 0.000-1,-3.000 0.000 2,-2.000 0.000-1,-1.000 0.000 1,3.000 0.000 0,3.000 0.000-1,4.000 0.000 0,-1.000 1.000-1,-3.000 4.000 1,-3.000 3.000-1,-2.000 3.000 0,-1.000-1.000 0,3.000-2.000 0,3.000-3.000 0,4.000-3.000-1,-1.000-2.000 0,-3.000 0.000 1,-3.000 0.000-1,-2.000 0.000 1,-1.000 0.000-1,3.000 0.000 1,3.000 0.000-1,4.000 0.000 0,-1.000 0.000 1,-3.000 0.000-1,-3.000 0.000 1,-2.000 0.000 0,-3.000 0.000 0,1.000 0.000-1,-1.000 0.000 0,1.000 0.000 0,1.000 0.000 0,3.000 0.000-1,3.000 0.000 0,4.000 0.000 0,-1.000 0.000-1,-3.000 0.000 1,-3.000 0.000-1,-2.000 0.000 1,0.000 0.000-1,7.000 0.000 0,6.000 0.000 0,7.000 0.000-1,4.000-2.000 0,3.000-3.000 2,3.000-3.000 1,4.000-2.000 1,1.000-1.000 0,0.000 3.000 1,0.000 3.000-1,0.000 4.000-1,-2.000 1.000 1,-3.000 0.000-2,-3.000 0.000 1,-2.000 0.000-1,-3.000 0.000 0,1.000 0.000 0,-1.000 0.000 0,1.000 0.000-1,-1.000 0.000 1,1.000 0.000 0,-1.000 0.000 0,1.000 0.000 0,1.000 1.000 1,3.000 4.000-1,3.000 3.000 0,4.000 3.000-1,-1.000-1.000 0,-3.000-2.000 0,-3.000-3.000 0,-2.000-3.000 0,-1.000-2.000 0,3.000 0.000 0,3.000 0.000 1,4.000 0.000-2,1.000 0.000 1,0.000 0.000-1,0.000 0.000 0,0.000 0.000-1,1.000 0.000 0,4.000 0.000 0,3.000 0.000 1,3.000 0.000-1,-1.000 0.000 1,-2.000 0.000 0,-3.000 0.000 0,-3.000 0.000 0,-2.000 0.000 0,0.000 0.000 0,0.000 0.000 0,0.000 0.000 0,0.000 0.000 0,0.000 0.000 0,0.000 0.000 1,0.000 0.000-1,-2.000 0.000 0,-3.000 0.000 0,-3.000 0.000 0,-2.000 0.000 0,-1.000 0.000 0,3.000 0.000 0,3.000 0.000 0,4.000 0.000 1,1.000 0.000-1,0.000 0.000 1,0.000 0.000-1,0.000 0.000 0,1.000 0.000 1,4.000 0.000 0,3.000 0.000 0,3.000 0.000 1,3.000 0.000 1,3.000 0.000-1,3.000 0.000 0,4.000 0.000-1,1.000 0.000 0,0.000 0.000 1,0.000 0.000-1,0.000 0.000 1,1.000 0.000-1,4.000 0.000 0,3.000 0.000 0,3.000 0.000 1,3.000 1.000-1,3.000 4.000 0,3.000 3.000 0,4.000 3.000 1,-1.000-1.000-1,-3.000-2.000 1,-3.000-3.000-1,-2.000-3.000 1,-1.000-4.000-1,3.000-3.000 0,3.000-3.000 1,4.000-2.000-1,2.000-1.000 0,4.000 3.000 1,3.000 3.000 1,3.000 4.000 0,1.000 1.000 1,1.000 0.000 0,-1.000 0.000 1,1.000 0.000 0,-1.000 0.000 0,1.000 0.000 0,-1.000 0.000 0,1.000 0.000-1,-3.000 0.000-1,-2.000 0.000 1,-3.000 0.000-2,-3.000 0.000 0,-2.000 0.000 0,0.000 0.000 0,0.000 0.000 0,0.000 0.000 1,0.000 0.000-1,0.000 0.000 0,0.000 0.000-1,0.000 0.000 0,-2.000 0.000 0,-3.000 0.000 0,-3.000 0.000 1,-2.000 0.000-1,-3.000 1.000 1,1.000 4.000-1,-1.000 3.000 0,1.000 3.000-1,-3.000 1.000 1,-2.000 1.000 0,-3.000-1.000 1,-3.000 1.000 1,-2.000-3.000 0,0.000-2.000-1,0.000-3.000 1,0.000-3.000-1,-2.000-1.000 0,-3.000 4.000-1,-3.000 3.000 1,-2.000 3.000-1,-1.000-1.000 0,3.000-2.000 1,3.000-3.000-2,4.000-3.000 1,1.000-2.000 0,0.000 0.000-1,0.000 0.000 1,0.000 0.000 0,-4.000 0.000-1,-5.000 0.000-1,-7.000 0.000 0,-5.000 0.000-1,-4.000 0.000-1,0.000 0.000 1,0.000 0.000 0,0.000 0.000 1,-4.000 0.000 0,-5.000 0.000 0,-7.000 0.000 1,-5.000 0.000-1,-6.000 0.000 0,-3.000 0.000-1,-3.000 0.000 1,-2.000 0.000-1,-5.000 1.000-1,-2.000 4.000 0,-3.000 3.000-1,-3.000 3.000 0,-2.000-1.000-1,0.000-2.000 0,0.000-3.000 0,0.000-3.000-1</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55"/>
    </inkml:context>
    <inkml:brush xml:id="br0">
      <inkml:brushProperty name="width" value="0.0305675361305475" units="cm"/>
      <inkml:brushProperty name="height" value="0.0305675361305475" units="cm"/>
      <inkml:brushProperty name="color" value="#f2395b"/>
      <inkml:brushProperty name="ignorePressure" value="0"/>
    </inkml:brush>
  </inkml:definitions>
  <inkml:trace contextRef="#ctx0" brushRef="#br0">33650.000 11750.000 719,'0.000'51.000'78,"0.000"4.000"-18,0.000 3.000-16,0.000 3.000-17,3.000-2.000-11,6.000-6.000-2,7.000-6.000-4,6.000-6.000-2,1.000-2.000-3,-3.000 3.000 1,-3.000 3.000-2,-2.000 4.000 0,-3.000-3.000-1,1.000-5.000-2,-1.000-7.000-1,1.000-5.000-1,1.000-3.000-1,3.000 4.000 0,3.000 3.000-1,4.000 3.000 1,-3.000 3.000-2,-5.000 3.000 2,-7.000 3.000-1,-5.000 4.000 0,-4.000-1.000 0,0.000-3.000 1,0.000-3.000 1,0.000-2.000 0,0.000-3.000 1,0.000 1.000 0,0.000-1.000 1,0.000 1.000 0,0.000-1.000 1,0.000 1.000-1,0.000-1.000 0,0.000 1.000-1,0.000-1.000 1,0.000 1.000-2,0.000-1.000 1,0.000 1.000-2,0.000-1.000 1,0.000 1.000-1,0.000-1.000 1,0.000 1.000 0,0.000 1.000 0,0.000 3.000 0,0.000 3.000 0,0.000 4.000 0,0.000-3.000-1,0.000-5.000 1,0.000-7.000-1,0.000-5.000 0,0.000-4.000 1,0.000 0.000 1,0.000 0.000 1,0.000 0.000 2,0.000 0.000-1,0.000 0.000 1,0.000 0.000-2,0.000 0.000 1,0.000 0.000-1,0.000 0.000 0,0.000 0.000 0,0.000 0.000 0,0.000 0.000 0,0.000 0.000-2,0.000 0.000-1,0.000 0.000-2,0.000 0.000-1,0.000 0.000-1,0.000 0.000-3,0.000 0.000-1,0.000 0.000-1,0.000 0.000 0,0.000 0.000 0,0.000 0.000 0,0.000 0.000 0,0.000 0.000-2,0.000 0.000 0,0.000 0.000-2,0.000 0.000-2,0.000 0.000-7,0.000 0.000-5,0.000 0.000-6,-2.000-2.000-1,-3.000-3.000 4,-3.000-3.000 3,-2.000-2.000 4</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56"/>
    </inkml:context>
    <inkml:brush xml:id="br0">
      <inkml:brushProperty name="width" value="0.0368502363562584" units="cm"/>
      <inkml:brushProperty name="height" value="0.0368502363562584" units="cm"/>
      <inkml:brushProperty name="color" value="#f2395b"/>
      <inkml:brushProperty name="ignorePressure" value="0"/>
    </inkml:brush>
  </inkml:definitions>
  <inkml:trace contextRef="#ctx0" brushRef="#br0">33150.000 13600.000 597,'-22.000'25.000'3,"6.000"0.000"10,7.000 0.000 8,6.000 0.000 9,4.000 0.000 3,4.000 0.000-5,3.000 0.000-3,3.000 0.000-3,1.000 0.000-3,1.000 0.000-2,-1.000 0.000-3,1.000 0.000-1,1.000 3.000-2,3.000 6.000-1,3.000 7.000-1,4.000 6.000-2,2.000 4.000-1,4.000 4.000-2,3.000 3.000-1,3.000 3.000-1,1.000 3.000-2,1.000 3.000 0,-1.000 3.000 0,1.000 4.000-1,-1.000-1.000-1,1.000-3.000 0,-1.000-3.000 0,1.000-2.000-1,-3.000-8.000 1,-2.000-8.000 1,-3.000-10.000 0,-3.000-9.000 2,-1.000-7.000 1,4.000-3.000 2,3.000-3.000 2,3.000-2.000 2,-1.000-8.000 2,-2.000-8.000 1,-3.000-10.000 1,-3.000-9.000 1,5.000-18.000 0,17.000-24.000-1,15.000-26.000-2,16.000-24.000-1,9.000-21.000-2,3.000-16.000-2,3.000-15.000-2,4.000-15.000-3,-4.000 0.000-7,-9.000 20.000-14,-10.000 18.000-14,-8.000 20.000-14,-11.000 17.000-5,-8.000 20.000 3,-10.000 18.000 2,-9.000 20.000 4</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57"/>
    </inkml:context>
    <inkml:brush xml:id="br0">
      <inkml:brushProperty name="width" value="0.0384648516774178" units="cm"/>
      <inkml:brushProperty name="height" value="0.0384648516774178" units="cm"/>
      <inkml:brushProperty name="color" value="#f2395b"/>
      <inkml:brushProperty name="ignorePressure" value="0"/>
    </inkml:brush>
  </inkml:definitions>
  <inkml:trace contextRef="#ctx0" brushRef="#br0">32750.000 22600.000 571,'1.000'51.000'133,"4.000"4.000"-30,3.000 3.000-31,3.000 3.000-29,1.000-1.000-18,1.000-2.000-6,-1.000-3.000-6,1.000-3.000-5,-1.000-1.000-3,1.000 4.000-2,-1.000 3.000 0,1.000 3.000-2,-1.000 4.000 0,1.000 7.000-2,-1.000 6.000-1,1.000 7.000-1,-1.000 5.000 0,1.000 7.000-1,-1.000 6.000 0,1.000 7.000-1,1.000 4.000-1,3.000 3.000-1,3.000 3.000-1,4.000 4.000 0,-1.000 4.000-3,-3.000 6.000-4,-3.000 7.000-2,-2.000 6.000-4,-1.000-4.000-3,3.000-11.000-3,3.000-14.000-1,4.000-11.000-4,-3.000-12.000 0,-5.000-9.000 1,-7.000-10.000 0,-5.000-8.000 2,-3.000-9.000 0,4.000-6.000 3,3.000-6.000 1,3.000-6.000 3,-2.000-7.000 1,-6.000-6.000 2,-6.000-6.000 2,-6.000-6.000 1</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58"/>
    </inkml:context>
    <inkml:brush xml:id="br0">
      <inkml:brushProperty name="width" value="0.0369485877454281" units="cm"/>
      <inkml:brushProperty name="height" value="0.0369485877454281" units="cm"/>
      <inkml:brushProperty name="color" value="#f2395b"/>
      <inkml:brushProperty name="ignorePressure" value="0"/>
    </inkml:brush>
  </inkml:definitions>
  <inkml:trace contextRef="#ctx0" brushRef="#br0">32600.000 25500.000 595,'-18.000'50.000'103,"17.000"0.000"-22,15.000 0.000-21,16.000 0.000-22,7.000 0.000-12,1.000 0.000-3,-1.000 0.000-3,1.000 0.000-2,-3.000 1.000-4,-2.000 4.000-3,-3.000 3.000-4,-3.000 3.000-4,-1.000 1.000-3,4.000 1.000 0,3.000-1.000-2,3.000 1.000-2,-1.000-3.000 0,-2.000-2.000 1,-3.000-3.000-1,-3.000-3.000 0,-2.000-6.000 1,0.000-5.000 2,0.000-7.000 1,0.000-5.000 1,6.000-26.000 1,13.000-44.000 2,12.000-43.000 1,13.000-44.000 1,10.000-37.000-4,10.000-27.000-6,10.000-28.000-9,9.000-28.000-7,7.000-21.000-9,7.000-12.000-12,6.000-13.000-11,7.000-12.000-11,-10.000 24.000-2,-25.000 64.000 8,-25.000 61.000 8,-25.000 64.000 8</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1:59"/>
    </inkml:context>
    <inkml:brush xml:id="br0">
      <inkml:brushProperty name="width" value="0.0391724407672882" units="cm"/>
      <inkml:brushProperty name="height" value="0.0391724407672882" units="cm"/>
      <inkml:brushProperty name="color" value="#f2395b"/>
      <inkml:brushProperty name="ignorePressure" value="0"/>
    </inkml:brush>
  </inkml:definitions>
  <inkml:trace contextRef="#ctx0" brushRef="#br0">35550.000 14100.000 561,'-19.000'-25.000'4,"13.000"0.000"7,12.000 0.000 8,13.000 0.000 7,9.000 3.000 2,6.000 6.000-4,7.000 7.000-3,6.000 6.000-4,1.000 7.000-1,-3.000 10.000-1,-3.000 10.000 0,-2.000 9.000-1,-3.000 6.000 0,1.000 3.000-1,-1.000 3.000-1,1.000 4.000-1,-3.000 1.000-3,-2.000 0.000-1,-3.000 0.000-4,-3.000 0.000-2,-4.000 0.000-2,-3.000 0.000-1,-3.000 0.000 0,-2.000 0.000-1,-5.000 3.000 0,-2.000 6.000-1,-3.000 7.000-1,-3.000 6.000 0,-6.000 1.000-1,-5.000-3.000-1,-7.000-3.000-2,-5.000-2.000-1,-6.000-5.000 0,-3.000-2.000-2,-3.000-3.000 1,-2.000-3.000-2,-3.000-7.000 1,1.000-9.000 1,-1.000-10.000 1,1.000-8.000 0,1.000-8.000 1,3.000-2.000 1,3.000-3.000 0,4.000-3.000 2,1.000-7.000-1,0.000-9.000 1,0.000-10.000 1,0.000-8.000-1,1.000-9.000 1,4.000-6.000 1,3.000-6.000 1,3.000-6.000 0,3.000-2.000 2,3.000 3.000 3,3.000 3.000 3,4.000 4.000 2,1.000 4.000 5,0.000 6.000 8,0.000 7.000 7,0.000 6.000 8,1.000 9.000 3,4.000 13.000-2,3.000 12.000-1,3.000 13.000-1,1.000 12.000-4,1.000 13.000-4,-1.000 12.000-5,1.000 13.000-5,-1.000 13.000-4,1.000 17.000-3,-1.000 15.000-2,1.000 16.000-2,-3.000 21.000-6,-2.000 29.000-5,-3.000 28.000-5,-3.000 28.000-7,-1.000 14.000-1,4.000 0.000 3,3.000 0.000 3,3.000 0.000 4,1.000-22.000-10,1.000-44.000-21,-1.000-43.000-21,1.000-44.000-21</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58"/>
    </inkml:context>
    <inkml:brush xml:id="br0">
      <inkml:brushProperty name="width" value="0.0373382568359375" units="cm"/>
      <inkml:brushProperty name="height" value="0.0373382568359375" units="cm"/>
      <inkml:brushProperty name="color" value="#f2395b"/>
      <inkml:brushProperty name="ignorePressure" value="0"/>
    </inkml:brush>
  </inkml:definitions>
  <inkml:trace contextRef="#ctx0" brushRef="#br0">44500.000 26900.000 589,'-63.000'-24.000'44,"26.000"4.000"4,24.000 3.000 6,26.000 3.000 4,15.000 3.000-3,6.000 3.000-11,7.000 3.000-12,6.000 4.000-12,1.000-1.000-7,-3.000-3.000-1,-3.000-3.000-3,-2.000-2.000-2,-1.000-3.000-1,3.000 1.000-2,3.000-1.000-1,4.000 1.000-2,1.000 1.000-1,0.000 3.000 1,0.000 3.000-2,0.000 4.000 1,0.000 1.000-2,0.000 0.000-1,0.000 0.000-2,0.000 0.000-2,-2.000 0.000-1,-3.000 0.000 2,-3.000 0.000 1,-2.000 0.000 1,-3.000 0.000 1,1.000 0.000 0,-1.000 0.000-1,1.000 0.000 1,-1.000 0.000 0,1.000 0.000 0,-1.000 0.000 1,1.000 0.000 1,-1.000 0.000 1,1.000 0.000-1,-1.000 0.000 0,1.000 0.000 1,1.000 0.000-1,3.000 0.000 0,3.000 0.000-1,4.000 0.000 0,-1.000 0.000 0,-3.000 0.000 0,-3.000 0.000 1,-2.000 0.000-1,-1.000 0.000 0,3.000 0.000 1,3.000 0.000 0,4.000 0.000 0,-1.000 0.000 1,-3.000 0.000 0,-3.000 0.000-1,-2.000 0.000 1,0.000 0.000 0,7.000 0.000 0,6.000 0.000-1,7.000 0.000 1,-1.000 1.000-1,-6.000 4.000 1,-6.000 3.000-1,-6.000 3.000 1,-1.000-1.000 0,7.000-2.000 0,6.000-3.000 0,7.000-3.000 0,-1.000-2.000 0,-6.000 0.000 1,-6.000 0.000 0,-6.000 0.000 1,-2.000 0.000 0,3.000 0.000-1,3.000 0.000 1,4.000 0.000-2,-1.000 0.000 1,-3.000 0.000-2,-3.000 0.000 1,-2.000 0.000-1,-3.000-2.000 0,1.000-3.000 0,-1.000-3.000 1,1.000-2.000-1,1.000-1.000 1,3.000 3.000-1,3.000 3.000 1,4.000 4.000 0,2.000 1.000 0,4.000 0.000-2,3.000 0.000 0,3.000 0.000-2,-2.000 0.000 1,-6.000 0.000 0,-6.000 0.000 0,-6.000 0.000 1,-4.000 0.000 1,1.000 0.000-1,-1.000 0.000 0,1.000 0.000 0,1.000 0.000-1,3.000 0.000-3,3.000 0.000-2,4.000 0.000-2,-1.000 0.000-4,-3.000 0.000-2,-3.000 0.000-5,-2.000 0.000-2,-5.000 0.000-7,-2.000 0.000-8,-3.000 0.000-8,-3.000 0.000-8</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2:00"/>
    </inkml:context>
    <inkml:brush xml:id="br0">
      <inkml:brushProperty name="width" value="0.0462791547179222" units="cm"/>
      <inkml:brushProperty name="height" value="0.0462791547179222" units="cm"/>
      <inkml:brushProperty name="color" value="#f2395b"/>
      <inkml:brushProperty name="ignorePressure" value="0"/>
    </inkml:brush>
  </inkml:definitions>
  <inkml:trace contextRef="#ctx0" brushRef="#br0">35200.000 25950.000 475,'71.000'26.000'99,"-5.000"4.000"-22,-7.000 3.000-22,-5.000 3.000-23,-4.000 1.000-13,0.000 1.000-1,0.000-1.000-3,0.000 1.000-2,-5.000-1.000-1,-9.000 1.000 0,-10.000-1.000 0,-8.000 1.000 0,-6.000 1.000-2,1.000 3.000-5,-1.000 3.000-6,1.000 4.000-4,-4.000 1.000-3,-6.000 0.000 0,-6.000 0.000-1,-6.000 0.000 0,-7.000 0.000 0,-6.000 0.000 0,-6.000 0.000 1,-6.000 0.000 0,-4.000-2.000 0,1.000-3.000-2,-1.000-3.000-2,1.000-2.000-1,-1.000-8.000-2,1.000-8.000 0,-1.000-10.000-1,1.000-9.000-1,-1.000-7.000-2,1.000-3.000 0,-1.000-3.000-1,1.000-2.000-1,2.000-6.000 0,7.000-6.000 3,6.000-6.000 2,7.000-6.000 4,4.000-4.000 1,3.000 1.000 1,3.000-1.000 1,4.000 1.000 1,1.000 1.000 1,0.000 3.000 5,0.000 3.000 2,0.000 4.000 3,1.000 8.000 14,4.000 17.000 22,3.000 15.000 23,3.000 16.000 22,-1.000 16.000 3,-2.000 20.000-18,-3.000 18.000-17,-3.000 20.000-18,-1.000 19.000-12,4.000 22.000-5,3.000 22.000-5,3.000 23.000-5,3.000 17.000-6,3.000 17.000-5,3.000 15.000-6,4.000 16.000-7,2.000 10.000 0,4.000 7.000 3,3.000 6.000 3,3.000 7.000 4,-2.000-18.000-12,-6.000-41.000-25,-6.000-40.000-27,-6.000-40.000-26</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2:54"/>
    </inkml:context>
    <inkml:brush xml:id="br0">
      <inkml:brushProperty name="width" value="0.0558812692761421" units="cm"/>
      <inkml:brushProperty name="height" value="0.0558812692761421" units="cm"/>
      <inkml:brushProperty name="color" value="#f2395b"/>
      <inkml:brushProperty name="ignorePressure" value="0"/>
    </inkml:brush>
  </inkml:definitions>
  <inkml:trace contextRef="#ctx0" brushRef="#br0">81650.000 53200.000 393,'23.000'-25.000'50,"-3.000"0.000"-4,-3.000 0.000-2,-2.000 0.000-4,-3.000-2.000-5,1.000-3.000-7,-1.000-3.000-7,1.000-2.000-8,-1.000-8.000-4,1.000-8.000-3,-1.000-10.000-2,1.000-9.000-2,-4.000-7.000-3,-6.000-3.000-1,-6.000-3.000-2,-6.000-2.000-2,-6.000 2.000 0,-2.000 9.000 1,-3.000 10.000 1,-3.000 10.000 1,-4.000 8.000 2,-3.000 10.000 4,-3.000 10.000 4,-2.000 9.000 4,-5.000 9.000 2,-2.000 9.000-1,-3.000 10.000 0,-3.000 10.000-1,-4.000 11.000 0,-3.000 17.000 0,-3.000 15.000 0,-2.000 16.000 0,0.000 7.000 0,7.000 1.000-1,6.000-1.000-1,7.000 1.000-1,0.000 7.000-2,-2.000 16.000-1,-3.000 15.000-2,-3.000 17.000-2,1.000 2.000 0,6.000-9.000 0,7.000-10.000 2,6.000-8.000-1,6.000-9.000 2,6.000-6.000 0,7.000-6.000 1,6.000-6.000 0,9.000-10.000-1,13.000-12.000-3,12.000-13.000-4,13.000-12.000-4,9.000-24.000-2,6.000-34.000 1,7.000-35.000-1,6.000-33.000-1,4.000-26.000-1,4.000-16.000-5,3.000-15.000-3,3.000-15.000-5,-2.000-3.000 0,-6.000 14.000 3,-6.000 11.000 4,-6.000 14.000 3,-10.000 14.000 3,-12.000 20.000 3,-13.000 18.000 2,-12.000 20.000 3,-9.000 19.000 8,-2.000 22.000 15,-3.000 22.000 14,-3.000 23.000 15,-2.000 13.000 3,0.000 6.000-9,0.000 7.000-9,0.000 6.000-9,0.000 4.000-5,0.000 4.000-2,0.000 3.000-3,0.000 3.000-3,3.000-2.000-1,6.000-6.000-1,7.000-6.000-1,6.000-6.000-2,7.000-1.000-6,10.000 7.000-13,10.000 6.000-11,9.000 7.000-12,6.000 0.000-7,3.000-2.000-1,3.000-3.000-2,4.000-3.000-1</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02"/>
    </inkml:context>
    <inkml:brush xml:id="br0">
      <inkml:brushProperty name="width" value="0.0558642670512199" units="cm"/>
      <inkml:brushProperty name="height" value="0.0558642670512199" units="cm"/>
      <inkml:brushProperty name="color" value="#f2395b"/>
      <inkml:brushProperty name="ignorePressure" value="0"/>
    </inkml:brush>
  </inkml:definitions>
  <inkml:trace contextRef="#ctx0" brushRef="#br0">77400.000 57500.000 393,'-71.000'-68.000'7,"10.000"17.000"1,10.000 15.000 1,9.000 16.000 1,13.000 12.000 7,20.000 9.000 14,18.000 10.000 12,20.000 10.000 14,8.000 5.000 2,1.000 4.000-11,-1.000 3.000-10,1.000 3.000-9,-3.000 3.000-8,-2.000 3.000-3,-3.000 3.000-4,-3.000 4.000-4,-1.000-1.000-2,4.000-3.000 0,3.000-3.000-1,3.000-2.000 0,3.000-6.000-1,3.000-6.000-3,3.000-6.000-1,4.000-6.000-2,1.000-6.000-2,0.000-2.000-1,0.000-3.000 0,0.000-3.000-1,0.000-4.000-1,0.000-3.000-2,0.000-3.000 0,0.000-2.000-2,0.000-6.000 1,0.000-6.000 0,0.000-6.000 1,0.000-6.000 1,1.000-6.000 1,4.000-2.000 1,3.000-3.000-1,3.000-3.000 1,-1.000-4.000 1,-2.000-3.000 0,-3.000-3.000 1,-3.000-2.000 0,-4.000 2.000 2,-3.000 9.000 0,-3.000 10.000 1,-2.000 10.000 1,0.000 8.000 2,7.000 10.000 4,6.000 10.000 2,7.000 9.000 4,-3.000 9.000 2,-8.000 9.000-1,-10.000 10.000 1,-9.000 10.000 0,-5.000 5.000-1,0.000 4.000 0,0.000 3.000-2,0.000 3.000-1,1.000-1.000-2,4.000-2.000-1,3.000-3.000-3,3.000-3.000-2,4.000-10.000-4,7.000-16.000-6,6.000-15.000-4,7.000-15.000-7,2.000-14.000 0,1.000-8.000 1,-1.000-10.000 3,1.000-9.000 2,-1.000 1.000 3,1.000 13.000 2,-1.000 12.000 2,1.000 13.000 3,-4.000 10.000 2,-6.000 10.000 5,-6.000 10.000 2,-6.000 9.000 5,-4.000 2.000 0,1.000-2.000-1,-1.000-3.000-2,1.000-3.000-1,-1.000-2.000-1,1.000 0.000-2,-1.000 0.000 0,1.000 0.000-1,5.000-8.000-2,14.000-16.000-2,11.000-15.000-3,14.000-15.000-1,2.000-11.000-2,-6.000-2.000 0,-6.000-3.000 1,-6.000-3.000 0,-6.000-1.000 0,-2.000 4.000 1,-3.000 3.000 2,-3.000 3.000 0,-2.000 6.000 1,0.000 9.000 1,0.000 10.000 1,0.000 10.000 0,0.000 4.000 1,0.000 0.000 2,0.000 0.000 2,0.000 0.000 1,1.000 1.000 0,4.000 4.000 1,3.000 3.000-1,3.000 3.000 1,1.000 1.000-1,1.000 1.000-2,-1.000-1.000 0,1.000 1.000-2,-3.000-3.000-1,-2.000-2.000 0,-3.000-3.000 0,-3.000-3.000-1</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20"/>
    </inkml:context>
    <inkml:brush xml:id="br0">
      <inkml:brushProperty name="width" value="0.0377704985439777" units="cm"/>
      <inkml:brushProperty name="height" value="0.0377704985439777" units="cm"/>
      <inkml:brushProperty name="color" value="#f2395b"/>
      <inkml:brushProperty name="ignorePressure" value="0"/>
    </inkml:brush>
  </inkml:definitions>
  <inkml:trace contextRef="#ctx0" brushRef="#br0">10700.000 43450.000 582,'-91.000'73.000'44,"19.000"-3.000"-4,19.000-3.000-4,19.000-2.000-3,7.000 5.000-3,-3.000 16.000-1,-3.000 15.000-1,-2.000 17.000-1,0.000-3.000-3,7.000-18.000-5,6.000-19.000-4,7.000-18.000-5,-4.000 5.000-1,-12.000 32.000 3,-13.000 31.000 1,-12.000 32.000 3,-5.000 11.000-2,3.000-5.000-3,3.000-7.000-5,4.000-5.000-4,1.000-8.000-4,0.000-5.000-2,0.000-7.000-3,0.000-5.000-2,4.000-11.000-4,10.000-11.000-7,10.000-14.000-5,9.000-11.000-6,9.000-23.000-6,9.000-31.000-5,10.000-31.000-5,10.000-31.000-5,4.000-15.000 0,0.000 4.000 6,0.000 3.000 5,0.000 3.000 6</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20"/>
    </inkml:context>
    <inkml:brush xml:id="br0">
      <inkml:brushProperty name="width" value="0.0491273924708366" units="cm"/>
      <inkml:brushProperty name="height" value="0.0491273924708366" units="cm"/>
      <inkml:brushProperty name="color" value="#f2395b"/>
      <inkml:brushProperty name="ignorePressure" value="0"/>
    </inkml:brush>
  </inkml:definitions>
  <inkml:trace contextRef="#ctx0" brushRef="#br0">10650.000 43400.000 447,'1.000'-91.000'4,"4.000"19.000"6,3.000 19.000 8,3.000 19.000 6,3.000 13.000 6,3.000 10.000 5,3.000 10.000 5,4.000 9.000 5,1.000 13.000-1,0.000 20.000-4,0.000 18.000-6,0.000 20.000-5,-2.000 14.000-4,-3.000 14.000-3,-3.000 11.000-2,-2.000 14.000-3,-1.000 11.000-1,3.000 14.000-2,3.000 11.000 0,4.000 14.000-2,1.000 7.000 0,0.000 3.000 0,0.000 3.000-1,0.000 4.000 0,1.000-4.000-2,4.000-9.000-5,3.000-10.000-4,3.000-8.000-4,1.000-11.000-4,1.000-8.000-1,-1.000-10.000-1,1.000-9.000-2,-4.000-13.000-2,-6.000-16.000-4,-6.000-15.000-3,-6.000-15.000-5,-9.000-14.000-4,-8.000-8.000-8,-10.000-10.000-6,-9.000-9.000-7,-10.000-21.000 0,-9.000-31.000 6,-10.000-31.000 6,-8.000-31.000 7,-11.000-23.000 3,-8.000-11.000 1,-10.000-14.000 2,-9.000-11.000 2,-4.000-3.000 1,4.000 10.000 4,3.000 10.000 4,3.000 9.000 2,3.000 10.000 4,3.000 14.000 3,3.000 11.000 2,4.000 14.000 3,5.000 10.000 4,10.000 9.000 5,10.000 10.000 5,9.000 10.000 5,7.000 5.000 5,7.000 4.000 3,6.000 3.000 4,7.000 3.000 4,4.000-1.000 1,3.000-2.000-2,3.000-3.000-3,4.000-3.000-2,8.000-1.000-3,17.000 4.000-2,15.000 3.000-4,16.000 3.000-3,12.000-2.000-3,9.000-6.000-5,10.000-6.000-4,10.000-6.000-4,7.000-1.000-7,6.000 7.000-9,7.000 6.000-11,6.000 7.000-9,-10.000 4.000-6,-24.000 3.000-1,-26.000 3.000-1,-24.000 4.000-2</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21"/>
    </inkml:context>
    <inkml:brush xml:id="br0">
      <inkml:brushProperty name="width" value="0.0334050841629505" units="cm"/>
      <inkml:brushProperty name="height" value="0.0334050841629505" units="cm"/>
      <inkml:brushProperty name="color" value="#f2395b"/>
      <inkml:brushProperty name="ignorePressure" value="0"/>
    </inkml:brush>
  </inkml:definitions>
  <inkml:trace contextRef="#ctx0" brushRef="#br0">12850.000 43500.000 658,'-16.000'-71.000'85,"19.000"10.000"-17,19.000 10.000-18,19.000 9.000-19,12.000 4.000-9,6.000 1.000-2,7.000-1.000-2,6.000 1.000-3,1.000 1.000-2,-3.000 3.000-4,-3.000 3.000-2,-2.000 4.000-4,-6.000 4.000-4,-6.000 6.000-6,-6.000 7.000-7,-6.000 6.000-6</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21"/>
    </inkml:context>
    <inkml:brush xml:id="br0">
      <inkml:brushProperty name="width" value="0.0493027903139591" units="cm"/>
      <inkml:brushProperty name="height" value="0.0493027903139591" units="cm"/>
      <inkml:brushProperty name="color" value="#f2395b"/>
      <inkml:brushProperty name="ignorePressure" value="0"/>
    </inkml:brush>
  </inkml:definitions>
  <inkml:trace contextRef="#ctx0" brushRef="#br0">13150.000 42100.000 446,'-115.000'-21.000'23,"23.000"10.000"4,22.000 10.000 3,22.000 9.000 2,12.000 10.000 1,3.000 14.000 1,3.000 11.000-2,4.000 14.000 1,2.000 10.000-3,4.000 9.000-3,3.000 10.000-3,3.000 10.000-3,3.000 0.000-4,3.000-5.000-1,3.000-7.000-2,4.000-5.000-2,2.000 0.000-3,4.000 10.000-1,3.000 10.000-2,3.000 9.000-2,4.000-2.000-2,7.000-12.000-4,6.000-13.000-4,7.000-12.000-2,2.000-9.000-2,1.000-2.000 2,-1.000-3.000 0,1.000-3.000 1,1.000-6.000-2,3.000-5.000-5,3.000-7.000-6,4.000-5.000-4,2.000-8.000-4,4.000-5.000 1,3.000-7.000 1,3.000-5.000-1,1.000-6.000 3,1.000-3.000 2,-1.000-3.000 2,1.000-2.000 3,-4.000-1.000 3,-6.000 3.000 1,-6.000 3.000 2,-6.000 4.000 1,-7.000 5.000 5,-6.000 10.000 5,-6.000 10.000 6,-6.000 9.000 6,-12.000 7.000 2,-15.000 7.000-1,-15.000 6.000-1,-16.000 7.000-1,-12.000 2.000-1,-5.000 1.000 2,-7.000-1.000 0,-5.000 1.000 1,-6.000-1.000-1,-3.000 1.000-3,-3.000-1.000-2,-2.000 1.000-3,-5.000-1.000-2,-2.000 1.000 0,-3.000-1.000 0,-3.000 1.000 0,-1.000-4.000 0,4.000-6.000 2,3.000-6.000 1,3.000-6.000 2,4.000-6.000 1,7.000-2.000 2,6.000-3.000 2,7.000-3.000 1,7.000-2.000 3,9.000 0.000 1,10.000 0.000 2,10.000 0.000 1,14.000-4.000 2,23.000-5.000 1,22.000-7.000 2,22.000-5.000 0,16.000-8.000 0,14.000-5.000-4,11.000-7.000-3,14.000-5.000-4,10.000-6.000-4,9.000-3.000-4,10.000-3.000-3,10.000-2.000-6,4.000-1.000-5,0.000 3.000-8,0.000 3.000-9,0.000 4.000-7,-8.000 4.000-2,-16.000 6.000 6,-15.000 7.000 6,-15.000 6.000 6,-15.000 4.000-7,-12.000 4.000-19,-13.000 3.000-19,-12.000 3.000-20</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23"/>
    </inkml:context>
    <inkml:brush xml:id="br0">
      <inkml:brushProperty name="width" value="0.0298682563006878" units="cm"/>
      <inkml:brushProperty name="height" value="0.0298682563006878" units="cm"/>
      <inkml:brushProperty name="color" value="#f2395b"/>
      <inkml:brushProperty name="ignorePressure" value="0"/>
    </inkml:brush>
  </inkml:definitions>
  <inkml:trace contextRef="#ctx0" brushRef="#br0">17600.000 43350.000 736,'-40.000'-44.000'78,"23.000"13.000"-15,22.000 12.000-14,22.000 13.000-15,10.000 6.000-12,1.000 0.000-9,-1.000 0.000-9,1.000 0.000-8,-3.000 3.000-7,-2.000 6.000-3,-3.000 7.000-5,-3.000 6.000-3,-6.000 3.000-3,-5.000 0.000-2,-7.000 0.000-1,-5.000 0.000-1,-4.000 0.000-2,0.000 0.000-3,0.000 0.000-2,0.000 0.000-4</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24"/>
    </inkml:context>
    <inkml:brush xml:id="br0">
      <inkml:brushProperty name="width" value="0.0314071401953697" units="cm"/>
      <inkml:brushProperty name="height" value="0.0314071401953697" units="cm"/>
      <inkml:brushProperty name="color" value="#f2395b"/>
      <inkml:brushProperty name="ignorePressure" value="0"/>
    </inkml:brush>
  </inkml:definitions>
  <inkml:trace contextRef="#ctx0" brushRef="#br0">17550.000 44300.000 700,'-63.000'0.000'9,"26.000"0.000"19,24.000 0.000 19,26.000 0.000 18,12.000 3.000 0,0.000 6.000-18,0.000 7.000-19,0.000 6.000-17,0.000 4.000-16,0.000 4.000-10,0.000 3.000-12,0.000 3.000-11,-2.000 1.000-8,-3.000 1.000-3,-3.000-1.000-5,-2.000 1.000-3</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38"/>
    </inkml:context>
    <inkml:brush xml:id="br0">
      <inkml:brushProperty name="width" value="0.0339385569095612" units="cm"/>
      <inkml:brushProperty name="height" value="0.0339385569095612" units="cm"/>
      <inkml:brushProperty name="color" value="#f2395b"/>
      <inkml:brushProperty name="ignorePressure" value="0"/>
    </inkml:brush>
  </inkml:definitions>
  <inkml:trace contextRef="#ctx0" brushRef="#br0">19000.000 43050.000 648,'-49.000'0.000'0,"4.000"0.000"0,3.000 0.000 0,3.000 0.000 0,3.000 0.000 4,3.000 0.000 8,3.000 0.000 8,4.000 0.000 8,11.000-2.000 6,23.000-3.000 3,22.000-3.000 5,22.000-2.000 2,12.000-5.000-2,3.000-2.000-10,3.000-3.000-9,4.000-3.000-10,4.000-2.000-6,6.000 0.000-2,7.000 0.000 0,6.000 0.000-3,4.000-2.000-1,4.000-3.000 0,3.000-3.000-2,3.000-2.000-1,1.000 0.000 1,1.000 7.000-1,-1.000 6.000 1,1.000 7.000 1,-3.000 2.000 0,-2.000 1.000-1,-3.000-1.000 0,-3.000 1.000-1,-9.000 1.000-7,-11.000 3.000-13,-14.000 3.000-13,-11.000 4.000-14,-11.000 2.000-4,-5.000 4.000 4,-7.000 3.000 5,-5.000 3.000 4,-8.000 3.000 4,-5.000 3.000 3,-7.000 3.000 4,-5.000 4.000 3</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4:13"/>
    </inkml:context>
    <inkml:brush xml:id="br0">
      <inkml:brushProperty name="width" value="0.0267066359519958" units="cm"/>
      <inkml:brushProperty name="height" value="0.0267066359519958" units="cm"/>
      <inkml:brushProperty name="color" value="#00bff3"/>
      <inkml:brushProperty name="ignorePressure" value="0"/>
    </inkml:brush>
  </inkml:definitions>
  <inkml:trace contextRef="#ctx0" brushRef="#br0">81800.000 26550.000 823,'-316.000'-329.000'89,"119.000"95.000"-30,119.000 93.000-30,119.000 95.000-32,51.000 46.000-20,-16.000 0.000-14,-15.000 0.000-12,-15.000 0.000-12</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38"/>
    </inkml:context>
    <inkml:brush xml:id="br0">
      <inkml:brushProperty name="width" value="0.0384522154927254" units="cm"/>
      <inkml:brushProperty name="height" value="0.0384522154927254" units="cm"/>
      <inkml:brushProperty name="color" value="#f2395b"/>
      <inkml:brushProperty name="ignorePressure" value="0"/>
    </inkml:brush>
  </inkml:definitions>
  <inkml:trace contextRef="#ctx0" brushRef="#br0">20350.000 43100.000 572,'-66.000'4.000'-1,"19.000"10.000"22,19.000 10.000 22,19.000 9.000 21,9.000 6.000 5,0.000 3.000-13,0.000 3.000-13,0.000 4.000-13,0.000 5.000-8,0.000 10.000-3,0.000 10.000-3,0.000 9.000-3,-2.000 12.000-2,-3.000 16.000-2,-3.000 15.000-3,-2.000 17.000-1,-5.000 13.000-3,-2.000 13.000-4,-3.000 12.000-2,-3.000 13.000-4,-1.000 10.000-4,4.000 10.000-7,3.000 10.000-7,3.000 9.000-5,4.000-7.000-4,7.000-21.000 2,6.000-22.000 0,7.000-22.000 2,2.000-21.000-3,1.000-18.000-6,-1.000-19.000-6,1.000-18.000-5</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39"/>
    </inkml:context>
    <inkml:brush xml:id="br0">
      <inkml:brushProperty name="width" value="0.0372695289552212" units="cm"/>
      <inkml:brushProperty name="height" value="0.0372695289552212" units="cm"/>
      <inkml:brushProperty name="color" value="#f2395b"/>
      <inkml:brushProperty name="ignorePressure" value="0"/>
    </inkml:brush>
  </inkml:definitions>
  <inkml:trace contextRef="#ctx0" brushRef="#br0">21550.000 44050.000 590,'-85.000'-69.000'55,"32.000"13.000"2,31.000 12.000 2,32.000 13.000 3,18.000 9.000-6,6.000 6.000-11,7.000 7.000-13,6.000 6.000-11,10.000 1.000-9,17.000-3.000-4,15.000-3.000-5,16.000-2.000-5,4.000-3.000-5,-6.000 1.000-4,-6.000-1.000-5,-6.000 1.000-4,-9.000 1.000-4,-8.000 3.000-3,-10.000 3.000-2,-9.000 4.000-2,-5.000 1.000-3,0.000 0.000-1,0.000 0.000-2,0.000 0.000-3,-7.000 3.000 1,-11.000 6.000 2,-14.000 7.000 2,-11.000 6.000 2</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39"/>
    </inkml:context>
    <inkml:brush xml:id="br0">
      <inkml:brushProperty name="width" value="0.0342124365270138" units="cm"/>
      <inkml:brushProperty name="height" value="0.0342124365270138" units="cm"/>
      <inkml:brushProperty name="color" value="#f2395b"/>
      <inkml:brushProperty name="ignorePressure" value="0"/>
    </inkml:brush>
  </inkml:definitions>
  <inkml:trace contextRef="#ctx0" brushRef="#br0">21400.000 45100.000 643,'-99.000'-4.000'52,"54.000"-5.000"2,53.000-7.000 3,53.000-5.000 2,29.000-6.000-6,7.000-3.000-12,6.000-3.000-15,7.000-2.000-12,4.000-1.000-13,3.000 3.000-14,3.000 3.000-11,4.000 4.000-14,-4.000 2.000-4,-9.000 4.000 1,-10.000 3.000 3,-8.000 3.000 2,-12.000 3.000 3,-12.000 3.000 5,-13.000 3.000 5,-12.000 4.000 4,-10.000 2.000 1,-6.000 4.000-3,-6.000 3.000-3,-6.000 3.000-4</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40"/>
    </inkml:context>
    <inkml:brush xml:id="br0">
      <inkml:brushProperty name="width" value="0.0276558063924313" units="cm"/>
      <inkml:brushProperty name="height" value="0.0276558063924313" units="cm"/>
      <inkml:brushProperty name="color" value="#f2395b"/>
      <inkml:brushProperty name="ignorePressure" value="0"/>
    </inkml:brush>
  </inkml:definitions>
  <inkml:trace contextRef="#ctx0" brushRef="#br0">23600.000 43100.000 795,'-41.000'-68.000'-65,"19.000"17.000"26,19.000 15.000 25,19.000 16.000 25,15.000 7.000 15,13.000 1.000 5,12.000-1.000 4,13.000 1.000 5,4.000 1.000-2,-3.000 3.000-7,-3.000 3.000-7,-2.000 4.000-9,-6.000 5.000-3,-6.000 10.000-2,-6.000 10.000 0,-6.000 9.000-2,-9.000 4.000-2,-8.000 1.000-2,-10.000-1.000-3,-9.000 1.000-3,-10.000 8.000-3,-9.000 20.000-6,-10.000 18.000-5,-8.000 20.000-6,-8.000 2.000-1,-2.000-12.000 3,-3.000-13.000 3,-3.000-12.000 4,1.000-9.000 1,6.000-2.000 1,7.000-3.000 2,6.000-3.000 1,4.000-7.000 2,4.000-9.000 3,3.000-10.000 3,3.000-8.000 3,7.000-4.000 2,14.000 3.000 1,11.000 3.000 0,14.000 4.000 1,8.000-1.000 1,7.000-3.000 0,6.000-3.000 1,7.000-2.000 0,-1.000-3.000 0,-6.000 1.000 0,-6.000-1.000 0,-6.000 1.000 1,-6.000 1.000-2,-2.000 3.000 1,-3.000 3.000-1,-3.000 4.000 0,-6.000 4.000-1,-5.000 6.000 1,-7.000 7.000 0,-5.000 6.000 0,-9.000 6.000 0,-9.000 6.000-2,-10.000 7.000-2,-8.000 6.000-2,-6.000 1.000 0,1.000-3.000 1,-1.000-3.000 1,1.000-2.000 0,-3.000-5.000 0,-2.000-2.000-5,-3.000-3.000-4,-3.000-3.000-3,1.000-6.000-4,6.000-5.000-3,7.000-7.000-3,6.000-5.000-3,3.000-6.000-3,0.000-3.000-4,0.000-3.000-4,0.000-2.000-4,4.000-9.000 0,10.000-12.000 3,10.000-13.000 3,9.000-12.000 4</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40"/>
    </inkml:context>
    <inkml:brush xml:id="br0">
      <inkml:brushProperty name="width" value="0.0385234244167805" units="cm"/>
      <inkml:brushProperty name="height" value="0.0385234244167805" units="cm"/>
      <inkml:brushProperty name="color" value="#f2395b"/>
      <inkml:brushProperty name="ignorePressure" value="0"/>
    </inkml:brush>
  </inkml:definitions>
  <inkml:trace contextRef="#ctx0" brushRef="#br0">25100.000 42600.000 571,'0.000'125.000'94,"0.000"0.000"-19,0.000 0.000-18,0.000 0.000-18,1.000 0.000-12,4.000 0.000-3,3.000 0.000-4,3.000 0.000-4,4.000-2.000-2,7.000-3.000-2,6.000-3.000-2,7.000-2.000-2,0.000-8.000-2,-2.000-8.000 1,-3.000-10.000 0,-3.000-9.000-1,-1.000-10.000-1,4.000-9.000-4,3.000-10.000-3,3.000-8.000-3,-2.000-6.000-4,-6.000 1.000-3,-6.000-1.000-4,-6.000 1.000-3,-4.000-1.000-2,1.000 1.000-1,-1.000-1.000-1,1.000 1.000-1,-9.000-1.000 0,-15.000 1.000 3,-15.000-1.000 4,-16.000 1.000 2,-10.000 1.000 1,-3.000 3.000 0,-3.000 3.000 0,-2.000 4.000 0,-5.000-3.000-1,-2.000-5.000-2,-3.000-7.000-1,-3.000-5.000-1,-2.000-6.000-3,0.000-3.000-2,0.000-3.000-3,0.000-2.000-3,6.000-6.000 2,13.000-6.000 5,12.000-6.000 6,13.000-6.000 5</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40"/>
    </inkml:context>
    <inkml:brush xml:id="br0">
      <inkml:brushProperty name="width" value="0.0283055622130632" units="cm"/>
      <inkml:brushProperty name="height" value="0.0283055622130632" units="cm"/>
      <inkml:brushProperty name="color" value="#f2395b"/>
      <inkml:brushProperty name="ignorePressure" value="0"/>
    </inkml:brush>
  </inkml:definitions>
  <inkml:trace contextRef="#ctx0" brushRef="#br0">24900.000 43100.000 777,'29.000'-47.000'15,"10.000"6.000"2,10.000 7.000 4,9.000 6.000 3,6.000 4.000 1,3.000 4.000 2,3.000 3.000 2,4.000 3.000 1,1.000 3.000-6,0.000 3.000-14,0.000 3.000-13,0.000 4.000-15,-4.000 4.000-7,-5.000 6.000 3,-7.000 7.000 0,-5.000 6.000 2</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41"/>
    </inkml:context>
    <inkml:brush xml:id="br0">
      <inkml:brushProperty name="width" value="0.0396649651229382" units="cm"/>
      <inkml:brushProperty name="height" value="0.0396649651229382" units="cm"/>
      <inkml:brushProperty name="color" value="#f2395b"/>
      <inkml:brushProperty name="ignorePressure" value="0"/>
    </inkml:brush>
  </inkml:definitions>
  <inkml:trace contextRef="#ctx0" brushRef="#br0">26400.000 43250.000 554,'-24.000'73.000'121,"4.000"-3.000"-27,3.000-3.000-29,3.000-2.000-27,3.000-1.000-16,3.000 3.000-3,3.000 3.000-2,4.000 4.000-3,1.000 1.000-3,0.000 0.000-1,0.000 0.000-2,0.000 0.000-2,1.000-4.000-1,4.000-5.000-1,3.000-7.000 1,3.000-5.000-1,3.000-4.000-2,3.000 0.000-2,3.000 0.000-3,4.000 0.000-3,4.000-4.000-5,6.000-5.000-5,7.000-7.000-5,6.000-5.000-6,1.000-8.000 0,-3.000-5.000 3,-3.000-7.000 3,-2.000-5.000 5,-1.000-11.000 1,3.000-11.000 2,3.000-14.000 2,4.000-11.000 0,-1.000-14.000 2,-3.000-11.000 1,-3.000-14.000 2,-2.000-11.000 1,-6.000-9.000 0,-6.000-3.000 0,-6.000-3.000 0,-6.000-2.000 0,-4.000 0.000 2,1.000 7.000 3,-1.000 6.000 3,1.000 7.000 4,-4.000 4.000 2,-6.000 3.000-2,-6.000 3.000 1,-6.000 4.000-2,-7.000 5.000 1,-6.000 10.000-1,-6.000 10.000 0,-6.000 9.000 0,-6.000 6.000-2,-2.000 3.000-3,-3.000 3.000-2,-3.000 4.000-3,-6.000 4.000-1,-5.000 6.000 0,-7.000 7.000 1,-5.000 6.000 0,-6.000 12.000-4,-3.000 19.000-9,-3.000 19.000-10,-2.000 19.000-8,5.000 5.000-3,16.000-5.000 2,15.000-7.000 4,17.000-5.000 3,7.000-8.000 2,0.000-5.000 4,0.000-7.000 3,0.000-5.000 4</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43"/>
    </inkml:context>
    <inkml:brush xml:id="br0">
      <inkml:brushProperty name="width" value="0.0315910093486309" units="cm"/>
      <inkml:brushProperty name="height" value="0.0315910093486309" units="cm"/>
      <inkml:brushProperty name="color" value="#f2395b"/>
      <inkml:brushProperty name="ignorePressure" value="0"/>
    </inkml:brush>
  </inkml:definitions>
  <inkml:trace contextRef="#ctx0" brushRef="#br0">27000.000 41800.000 696,'-44.000'4.000'35,"13.000"10.000"-1,12.000 10.000 1,13.000 9.000-2,6.000 4.000-3,0.000 1.000-5,0.000-1.000-7,0.000 1.000-6,0.000-3.000-3,0.000-2.000 0,0.000-3.000 0,0.000-3.000-1,1.000-2.000 0,4.000 0.000 1,3.000 0.000 0,3.000 0.000 1,4.000-4.000-2,7.000-5.000-5,6.000-7.000-7,7.000-5.000-4,0.000-4.000-3,-2.000 0.000 2,-3.000 0.000 2,-3.000 0.000 0,-1.000-5.000 1,4.000-9.000 0,3.000-10.000-2,3.000-8.000-1,1.000-8.000 1,1.000-2.000 0,-1.000-3.000 2,1.000-3.000 0,-4.000-2.000 0,-6.000 0.000 1,-6.000 0.000 1,-6.000 0.000 1,-6.000 1.000 0,-2.000 4.000 0,-3.000 3.000 2,-3.000 3.000 0,-2.000 3.000 1,0.000 3.000-1,0.000 3.000-1,0.000 4.000 0,-5.000 2.000 1,-9.000 4.000 5,-10.000 3.000 4,-8.000 3.000 4,-6.000 3.000 0,1.000 3.000-3,-1.000 3.000-3,1.000 4.000-4,-3.000 8.000-5,-2.000 17.000-7,-3.000 15.000-7,-3.000 16.000-7,1.000 4.000 0,6.000-6.000 4,7.000-6.000 4,6.000-6.000 5,3.000-4.000-3,0.000 1.000-10,0.000-1.000-10,0.000 1.000-11</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43:44"/>
    </inkml:context>
    <inkml:brush xml:id="br0">
      <inkml:brushProperty name="width" value="0.0426957793533802" units="cm"/>
      <inkml:brushProperty name="height" value="0.0426957793533802" units="cm"/>
      <inkml:brushProperty name="color" value="#f2395b"/>
      <inkml:brushProperty name="ignorePressure" value="0"/>
    </inkml:brush>
  </inkml:definitions>
  <inkml:trace contextRef="#ctx0" brushRef="#br0">19550.000 49000.000 515,'-33.000'-25.000'37,"34.000"0.000"-1,35.000 0.000-1,35.000 0.000-1,14.000 3.000-3,-2.000 6.000-6,-3.000 7.000-5,-3.000 6.000-6,2.000 6.000-2,10.000 6.000-2,10.000 7.000-1,9.000 6.000-1,-4.000 4.000-2,-15.000 4.000 0,-15.000 3.000-1,-16.000 3.000-1,-10.000-1.000-1,-3.000-2.000-2,-3.000-3.000-1,-2.000-3.000-1,-8.000 1.000-2,-8.000 6.000-2,-10.000 7.000 0,-9.000 6.000-2,-5.000 6.000 0,0.000 6.000 0,0.000 7.000 1,0.000 6.000 0,-4.000 3.000 0,-5.000 0.000 1,-7.000 0.000 1,-5.000 0.000 0,-6.000-2.000 1,-3.000-3.000-1,-3.000-3.000 0,-2.000-2.000-1,-5.000-8.000-1,-2.000-8.000-1,-3.000-10.000-1,-3.000-9.000-2,-2.000-7.000 0,0.000-3.000 1,0.000-3.000 1,0.000-2.000 1,1.000-5.000 0,4.000-2.000 1,3.000-3.000-1,3.000-3.000 0,-2.000-10.000 1,-6.000-16.000 1,-6.000-15.000 2,-6.000-15.000 2,-1.000-11.000 1,7.000-2.000 1,6.000-3.000 2,7.000-3.000 1,5.000-1.000 1,7.000 4.000 2,6.000 3.000 0,7.000 3.000 2,2.000 3.000 1,1.000 3.000 1,-1.000 3.000 3,1.000 4.000 1,1.000 2.000 2,3.000 4.000-1,3.000 3.000 0,4.000 3.000 1,4.000 21.000 1,6.000 42.000 5,7.000 40.000 5,6.000 41.000 3,1.000 24.000 0,-3.000 10.000-6,-3.000 10.000-6,-2.000 9.000-7,-5.000 7.000-3,-2.000 7.000-1,-3.000 6.000 1,-3.000 7.000-1,-2.000 16.000-4,0.000 29.000-7,0.000 28.000-8,0.000 28.000-9,1.000 10.000-7,4.000-5.000-7,3.000-7.000-9,3.000-5.000-7,7.000-19.000-3,14.000-27.000 2,11.000-28.000 2,14.000-28.000 3,0.000-31.000 3,-8.000-30.000 5,-10.000-32.000 4,-9.000-30.000 6</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31"/>
    </inkml:context>
    <inkml:brush xml:id="br0">
      <inkml:brushProperty name="width" value="0.0317332819104195" units="cm"/>
      <inkml:brushProperty name="height" value="0.0317332819104195" units="cm"/>
      <inkml:brushProperty name="color" value="#f2395b"/>
      <inkml:brushProperty name="ignorePressure" value="0"/>
    </inkml:brush>
  </inkml:definitions>
  <inkml:trace contextRef="#ctx0" brushRef="#br0">39600.000 30150.000 693,'-22.000'-25.000'28,"6.000"0.000"-5,7.000 0.000-6,6.000 0.000-5,4.000 0.000-3,4.000 0.000-1,3.000 0.000 0,3.000 0.000 0,-1.000 0.000-2,-2.000 0.000 1,-3.000 0.000-1,-3.000 0.000-1,-1.000 0.000 0,4.000 0.000-1,3.000 0.000 0,3.000 0.000-2,-1.000 0.000 0,-2.000 0.000 0,-3.000 0.000 0,-3.000 0.000 0,1.000 0.000 1,6.000 0.000 1,7.000 0.000 1,6.000 0.000 1,1.000 0.000 1,-3.000 0.000-1,-3.000 0.000 0,-2.000 0.000 0,-3.000 0.000-1,1.000 0.000 0,-1.000 0.000 0,1.000 0.000-1,1.000 0.000 1,3.000 0.000-1,3.000 0.000-1,4.000 0.000 1,1.000-4.000-2,0.000-5.000 0,0.000-7.000-2,0.000-5.000-1,1.000-3.000 0,4.000 4.000 1,3.000 3.000 0,3.000 3.000 1,-1.000 3.000 0,-2.000 3.000 0,-3.000 3.000 0,-3.000 4.000 0,-2.000 1.000 0,0.000 0.000 0,0.000 0.000 0,0.000 0.000-1,0.000-2.000 0,0.000-3.000 0,0.000-3.000 0,0.000-2.000 0,0.000-3.000 0,0.000 1.000 0,0.000-1.000 0,0.000 1.000 0,3.000-3.000 0,6.000-2.000 0,7.000-3.000 0,6.000-3.000 0,3.000-4.000 1,0.000-3.000 1,0.000-3.000 2,0.000-2.000 1,0.000-1.000 0,0.000 3.000-1,0.000 3.000-1,0.000 4.000-1,0.000 2.000-1,0.000 4.000 0,0.000 3.000-1,0.000 3.000 1,-2.000 3.000-2,-3.000 3.000 1,-3.000 3.000-1,-2.000 4.000 0,-1.000-1.000 0,3.000-3.000 0,3.000-3.000 1,4.000-2.000-1,-1.000-1.000 1,-3.000 3.000-1,-3.000 3.000 1,-2.000 4.000 0,-3.000 1.000 0,1.000 0.000 0,-1.000 0.000 1,1.000 0.000-1,-1.000 0.000 1,1.000 0.000 0,-1.000 0.000-1,1.000 0.000 1,1.000 0.000-1,3.000 0.000 0,3.000 0.000 1,4.000 0.000-1,-1.000 0.000 1,-3.000 0.000-1,-3.000 0.000 1,-2.000 0.000-1,-3.000 0.000 1,1.000 0.000-1,-1.000 0.000 0,1.000 0.000 1,-1.000 0.000-1,1.000 0.000 0,-1.000 0.000 1,1.000 0.000 0,1.000 0.000 0,3.000 0.000 1,3.000 0.000 0,4.000 0.000 0,1.000 1.000 1,0.000 4.000-1,0.000 3.000 0,0.000 3.000-1,-4.000 1.000 0,-5.000 1.000 0,-7.000-1.000 0,-5.000 1.000 0,-3.000-1.000-1,4.000 1.000 1,3.000-1.000 0,3.000 1.000-1,-1.000-1.000 1,-2.000 1.000 0,-3.000-1.000-1,-3.000 1.000 0,-1.000 1.000-1,4.000 3.000 1,3.000 3.000 0,3.000 4.000 0,1.000-1.000 0,1.000-3.000 1,-1.000-3.000-1,1.000-2.000 0,-3.000-3.000 0,-2.000 1.000 1,-3.000-1.000-1,-3.000 1.000 0,-1.000 1.000 1,4.000 3.000-1,3.000 3.000 0,3.000 4.000 1,3.000 1.000-2,3.000 0.000 1,3.000 0.000-2,4.000 0.000 0,-1.000 0.000-1,-3.000 0.000 0,-3.000 0.000-1,-2.000 0.000-1,-5.000 0.000 0,-2.000 0.000 0,-3.000 0.000 2,-3.000 0.000 0,-1.000 0.000-1,4.000 0.000-3,3.000 0.000-3,3.000 0.000-3,1.000 0.000-6,1.000 0.000-7,-1.000 0.000-8,1.000 0.000-7</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16"/>
    </inkml:context>
    <inkml:brush xml:id="br0">
      <inkml:brushProperty name="width" value="0.0327447466552258" units="cm"/>
      <inkml:brushProperty name="height" value="0.0327447466552258" units="cm"/>
      <inkml:brushProperty name="color" value="#00bff3"/>
      <inkml:brushProperty name="ignorePressure" value="0"/>
    </inkml:brush>
  </inkml:definitions>
  <inkml:trace contextRef="#ctx0" brushRef="#br0">49300.000 21050.000 671,'-46.000'-4.000'-1,"10.000"-5.000"-5,10.000-7.000-3,9.000-5.000-4,4.000-3.000 1,1.000 4.000 5,-1.000 3.000 5,1.000 3.000 4,2.000 4.000 8,7.000 7.000 11,6.000 6.000 11,7.000 7.000 10,2.000 5.000 1,1.000 7.000-6,-1.000 6.000-6,1.000 7.000-8,-1.000 0.000-5,1.000-2.000-3,-1.000-3.000-4,1.000-3.000-3,-1.000-1.000-3,1.000 4.000 0,-1.000 3.000-2,1.000 3.000 0,1.000-1.000-1,3.000-2.000 1,3.000-3.000 0,4.000-3.000 1,-1.000-2.000 0,-3.000 0.000 0,-3.000 0.000-2,-2.000 0.000 1,-1.000 0.000-1,3.000 0.000 0,3.000 0.000-1,4.000 0.000 1,1.000 0.000-1,0.000 0.000 1,0.000 0.000 1,0.000 0.000-1,1.000 0.000 1,4.000 0.000-2,3.000 0.000 1,3.000 0.000-2,3.000 1.000 0,3.000 4.000 1,3.000 3.000 0,4.000 3.000 0,1.000 1.000 1,0.000 1.000 0,0.000-1.000-1,0.000 1.000 1,-2.000 1.000-1,-3.000 3.000 1,-3.000 3.000-1,-2.000 4.000 0,-3.000-1.000 0,1.000-3.000 0,-1.000-3.000 0,1.000-2.000-1,-1.000-3.000 1,1.000 1.000 0,-1.000-1.000-1,1.000 1.000 1,-1.000-1.000 0,1.000 1.000-1,-1.000-1.000 1,1.000 1.000-1,-1.000-3.000 0,1.000-2.000 0,-1.000-3.000 0,1.000-3.000 0,-1.000-2.000 0,1.000 0.000 0,-1.000 0.000 0,1.000 0.000 0,-3.000 0.000 1,-2.000 0.000-2,-3.000 0.000 0,-3.000 0.000-1,1.000 0.000 0,6.000 0.000 0,7.000 0.000 1,6.000 0.000 0,1.000-2.000 0,-3.000-3.000 1,-3.000-3.000-1,-2.000-2.000 0,-1.000-3.000 0,3.000 1.000 0,3.000-1.000 0,4.000 1.000 0,1.000 1.000-1,0.000 3.000 1,0.000 3.000 0,0.000 4.000 0,0.000-1.000 0,0.000-3.000 0,0.000-3.000 0,0.000-2.000 1,1.000-3.000 0,4.000 1.000-1,3.000-1.000 0,3.000 1.000 0,-1.000 1.000 0,-2.000 3.000 0,-3.000 3.000 1,-3.000 4.000-1,-1.000-1.000 1,4.000-3.000-1,3.000-3.000 0,3.000-2.000 0,1.000-1.000 1,1.000 3.000-1,-1.000 3.000 0,1.000 4.000 0,-3.000-1.000 0,-2.000-3.000 0,-3.000-3.000-2,-3.000-2.000 1,-2.000-3.000-2,0.000 1.000 0,0.000-1.000 0,0.000 1.000-1,-2.000-1.000 0,-3.000 1.000-1,-3.000-1.000 0,-2.000 1.000-2,-3.000-3.000 0,1.000-2.000-3,-1.000-3.000 0,1.000-3.000-3,-3.000-2.000-3,-2.000 0.000-4,-3.000 0.000-4,-3.000 0.000-4,-2.000 0.000-3,0.000 0.000-1,0.000 0.000 1,0.000 0.000-2</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17"/>
    </inkml:context>
    <inkml:brush xml:id="br0">
      <inkml:brushProperty name="width" value="0.0363332182168961" units="cm"/>
      <inkml:brushProperty name="height" value="0.0363332182168961" units="cm"/>
      <inkml:brushProperty name="color" value="#00bff3"/>
      <inkml:brushProperty name="ignorePressure" value="0"/>
    </inkml:brush>
  </inkml:definitions>
  <inkml:trace contextRef="#ctx0" brushRef="#br0">49200.000 30000.000 605,'-44.000'18.000'18,"13.000"-11.000"16,12.000-14.000 14,13.000-11.000 17,6.000-9.000 0,0.000-3.000-13,0.000-3.000-13,0.000-2.000-14,3.000-5.000-8,6.000-2.000-4,7.000-3.000-5,6.000-3.000-4,3.000 1.000-2,0.000 6.000-1,0.000 7.000 1,0.000 6.000-1</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18"/>
    </inkml:context>
    <inkml:brush xml:id="br0">
      <inkml:brushProperty name="width" value="0.0391000360250473" units="cm"/>
      <inkml:brushProperty name="height" value="0.0391000360250473" units="cm"/>
      <inkml:brushProperty name="color" value="#00bff3"/>
      <inkml:brushProperty name="ignorePressure" value="0"/>
    </inkml:brush>
  </inkml:definitions>
  <inkml:trace contextRef="#ctx0" brushRef="#br0">49000.000 30450.000 562,'-46.000'-2.000'9,"10.000"-3.000"17,10.000-3.000 16,9.000-2.000 18,6.000-11.000 3,3.000-15.000-11,3.000-15.000-11,4.000-16.000-10,4.000-5.000-7,6.000 6.000-4,7.000 7.000-3,6.000 6.000-3,1.000 3.000-4,-3.000 0.000-3,-3.000 0.000-3,-2.000 0.000-4,0.000 0.000 0,7.000 0.000 1,6.000 0.000 1,7.000 0.000 1,2.000-2.000 0,1.000-3.000-4,-1.000-3.000-1,1.000-2.000-4,-3.000-3.000 0,-2.000 1.000 1,-3.000-1.000 2,-3.000 1.000 2,-1.000 1.000 1,4.000 3.000 1,3.000 3.000 0,3.000 4.000 2,-1.000 1.000-1,-2.000 0.000 0,-3.000 0.000 0,-3.000 0.000-1,-1.000 0.000 0,4.000 0.000 0,3.000 0.000 0,3.000 0.000-1,1.000-2.000 0,1.000-3.000 1,-1.000-3.000-1,1.000-2.000 0,-1.000-1.000 0,1.000 3.000 0,-1.000 3.000 0,1.000 4.000 1,-1.000 1.000-1,1.000 0.000 1,-1.000 0.000-2,1.000 0.000 0,-1.000 0.000 1,1.000 0.000-1,-1.000 0.000 2,1.000 0.000 0,-3.000 0.000 0,-2.000 0.000 0,-3.000 0.000 0,-3.000 0.000 0,-1.000 1.000 0,4.000 4.000 0,3.000 3.000 0,3.000 3.000 0,1.000 1.000-1,1.000 1.000 0,-1.000-1.000 1,1.000 1.000-1,-1.000 1.000 0,1.000 3.000 0,-1.000 3.000 0,1.000 4.000 0,1.000-1.000-1,3.000-3.000 1,3.000-3.000 0,4.000-2.000 0,-1.000-1.000 0,-3.000 3.000 0,-3.000 3.000 1,-2.000 4.000-1,-5.000 1.000 1,-2.000 0.000 0,-3.000 0.000-1,-3.000 0.000 1,-1.000 1.000-1,4.000 4.000 1,3.000 3.000-1,3.000 3.000 1,1.000-1.000-1,1.000-2.000 1,-1.000-3.000-1,1.000-3.000 0,-1.000-2.000 1,1.000 0.000-2,-1.000 0.000 1,1.000 0.000 0,-3.000 0.000 0,-2.000 0.000-1,-3.000 0.000 1,-3.000 0.000 0,-1.000 0.000-1,4.000 0.000 1,3.000 0.000-1,3.000 0.000 1,1.000 1.000-1,1.000 4.000 0,-1.000 3.000-1,1.000 3.000 0,1.000-1.000 0,3.000-2.000 0,3.000-3.000 0,4.000-3.000 1,1.000-2.000 0,0.000 0.000 0,0.000 0.000-1,0.000 0.000 0,0.000 0.000 0,0.000 0.000 0,0.000 0.000 0,0.000 0.000 0,-2.000 1.000 0,-3.000 4.000-1,-3.000 3.000 0,-2.000 3.000-1,-3.000 1.000 1,1.000 1.000-1,-1.000-1.000 1,1.000 1.000 0,-1.000-1.000 0,1.000 1.000-1,-1.000-1.000 1,1.000 1.000-1,2.000-1.000 0,7.000 1.000-3,6.000-1.000-3,7.000 1.000-2,0.000 1.000-5,-2.000 3.000-8,-3.000 3.000-8,-3.000 4.000-8,-6.000-1.000-5,-5.000-3.000-2,-7.000-3.000-2,-5.000-2.000-2</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0"/>
    </inkml:context>
    <inkml:brush xml:id="br0">
      <inkml:brushProperty name="width" value="0.0396756008267403" units="cm"/>
      <inkml:brushProperty name="height" value="0.0396756008267403" units="cm"/>
      <inkml:brushProperty name="color" value="#00bff3"/>
      <inkml:brushProperty name="ignorePressure" value="0"/>
    </inkml:brush>
  </inkml:definitions>
  <inkml:trace contextRef="#ctx0" brushRef="#br0">49150.000 20950.000 554,'-21.000'25.000'28,"10.000"0.000"-3,10.000 0.000-2,9.000 0.000-3,9.000 3.000-2,9.000 6.000-2,10.000 7.000-2,10.000 6.000-2,0.000 1.000-1,-5.000-3.000-2,-7.000-3.000 0,-5.000-2.000-2,-3.000-3.000 0,4.000 1.000-2,3.000-1.000 1,3.000 1.000-2,1.000 1.000 1,1.000 3.000 0,-1.000 3.000-1,1.000 4.000 2,1.000 1.000-2,3.000 0.000 0,3.000 0.000-2,4.000 0.000-2,-1.000-2.000 1,-3.000-3.000 0,-3.000-3.000 1,-2.000-2.000 1,-3.000-1.000 0,1.000 3.000 0,-1.000 3.000-1,1.000 4.000 1,-1.000-1.000-1,1.000-3.000 1,-1.000-3.000-1,1.000-2.000 0,1.000-3.000 0,3.000 1.000 0,3.000-1.000 0,4.000 1.000 0,-1.000-1.000 0,-3.000 1.000 0,-3.000-1.000 0,-2.000 1.000 0,-1.000-3.000-1,3.000-2.000 0,3.000-3.000 1,4.000-3.000-1,-1.000-4.000 0,-3.000-3.000 0,-3.000-3.000 0,-2.000-2.000 0,-3.000-1.000 0,1.000 3.000 0,-1.000 3.000 1,1.000 4.000 0,-1.000-1.000 0,1.000-3.000-1,-1.000-3.000 1,1.000-2.000 0,-3.000-1.000 0,-2.000 3.000 0,-3.000 3.000 0,-3.000 4.000 0,-2.000-1.000 1,0.000-3.000-1,0.000-3.000 1,0.000-2.000-1,3.000-1.000 1,6.000 3.000 0,7.000 3.000 0,6.000 4.000 0,1.000-1.000 1,-3.000-3.000-1,-3.000-3.000 1,-2.000-2.000-1,-3.000-1.000 0,1.000 3.000 0,-1.000 3.000 0,1.000 4.000-1,2.000 1.000 0,7.000 0.000 0,6.000 0.000-1,7.000 0.000 1,2.000 0.000-1,1.000 0.000 1,-1.000 0.000 0,1.000 0.000 1,-4.000-2.000-1,-6.000-3.000 1,-6.000-3.000-1,-6.000-2.000-1,-2.000-1.000 1,3.000 3.000 1,3.000 3.000 0,4.000 4.000 1,-1.000-1.000-1,-3.000-3.000 0,-3.000-3.000-1,-2.000-2.000 0,-1.000-1.000-1,3.000 3.000 1,3.000 3.000-1,4.000 4.000 1,2.000 1.000 0,4.000 0.000 1,3.000 0.000 0,3.000 0.000 1,-4.000 0.000-1,-8.000 0.000 0,-10.000 0.000 0,-9.000 0.000-1,-2.000 1.000 0,6.000 4.000 0,7.000 3.000-1,6.000 3.000 0,1.000-2.000 0,-3.000-6.000-1,-3.000-6.000 1,-2.000-6.000-2,-5.000-2.000 1,-2.000 3.000 0,-3.000 3.000-1,-3.000 4.000 1,1.000 2.000-1,6.000 4.000 1,7.000 3.000 0,6.000 3.000 0,3.000-1.000 1,0.000-2.000-1,0.000-3.000 0,0.000-3.000 0,-4.000-2.000 0,-5.000 0.000 0,-7.000 0.000 0,-5.000 0.000 0,-3.000-2.000 0,4.000-3.000 0,3.000-3.000-1,3.000-2.000 1,4.000-1.000-2,7.000 3.000 1,6.000 3.000-1,7.000 4.000-1,-1.000-1.000 1,-6.000-3.000-1,-6.000-3.000 1,-6.000-2.000 0,-4.000-1.000-1,1.000 3.000 0,-1.000 3.000-1,1.000 4.000 0,1.000-1.000-2,3.000-3.000 1,3.000-3.000-2,4.000-2.000 0,-1.000-3.000-1,-3.000 1.000 1,-3.000-1.000 0,-2.000 1.000 0,0.000 1.000-1,7.000 3.000 0,6.000 3.000-2,7.000 4.000-1,-3.000-1.000 0,-8.000-3.000 1,-10.000-3.000 1,-9.000-2.000 0,-5.000-3.000-3,0.000 1.000-9,0.000-1.000-9,0.000 1.000-9</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0"/>
    </inkml:context>
    <inkml:brush xml:id="br0">
      <inkml:brushProperty name="width" value="0.0315877981483936" units="cm"/>
      <inkml:brushProperty name="height" value="0.0315877981483936" units="cm"/>
      <inkml:brushProperty name="color" value="#00bff3"/>
      <inkml:brushProperty name="ignorePressure" value="0"/>
    </inkml:brush>
  </inkml:definitions>
  <inkml:trace contextRef="#ctx0" brushRef="#br0">53000.000 25850.000 696,'53.000'-5.000'68,"6.000"-9.000"-12,7.000-10.000-13,6.000-8.000-12,1.000-6.000-8,-3.000 1.000-3,-3.000-1.000-3,-2.000 1.000-3,-3.000 1.000-3,1.000 3.000-3,-1.000 3.000-2,1.000 4.000-2,-1.000 2.000-2,1.000 4.000-2,-1.000 3.000 0,1.000 3.000-1,-1.000 1.000-1,1.000 1.000-1,-1.000-1.000-1,1.000 1.000-2,-3.000-3.000 1,-2.000-2.000 1,-3.000-3.000 1,-3.000-3.000 2,-2.000-2.000 1,0.000 0.000-1,0.000 0.000-1,0.000 0.000 0,0.000 1.000 0,0.000 4.000 1,0.000 3.000-1,0.000 3.000 2,-2.000 3.000-1,-3.000 3.000 1,-3.000 3.000 0,-2.000 4.000-1,-5.000 1.000 1,-2.000 0.000 0,-3.000 0.000 0,-3.000 0.000 0,-2.000-2.000-1,0.000-3.000 0,0.000-3.000-1,0.000-2.000-1,0.000-1.000 0,0.000 3.000 0,0.000 3.000-1,0.000 4.000 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1"/>
    </inkml:context>
    <inkml:brush xml:id="br0">
      <inkml:brushProperty name="width" value="0.0299843549728394" units="cm"/>
      <inkml:brushProperty name="height" value="0.0299843549728394" units="cm"/>
      <inkml:brushProperty name="color" value="#00bff3"/>
      <inkml:brushProperty name="ignorePressure" value="0"/>
    </inkml:brush>
  </inkml:definitions>
  <inkml:trace contextRef="#ctx0" brushRef="#br0">48950.000 20950.000 733,'-40.000'3.000'12,"23.000"6.000"12,22.000 7.000 12,22.000 6.000 13,10.000 3.000 1,1.000 0.000-12,-1.000 0.000-11,1.000 0.000-11,-1.000 1.000-8,1.000 4.000-3,-1.000 3.000-4,1.000 3.000-2,2.000 3.000-3,7.000 3.000 0,6.000 3.000 0,7.000 4.000 1,7.000 5.000-6,9.000 10.000-8,10.000 10.000-9,10.000 9.000-10,-4.000-4.000 0,-16.000-15.000 5,-15.000-15.000 7,-15.000-16.000 5,-11.000-7.000 1,-2.000 4.000-6,-3.000 3.000-7,-3.000 3.000-6</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4"/>
    </inkml:context>
    <inkml:brush xml:id="br0">
      <inkml:brushProperty name="width" value="0.0355112366378307" units="cm"/>
      <inkml:brushProperty name="height" value="0.0355112366378307" units="cm"/>
      <inkml:brushProperty name="color" value="#00bff3"/>
      <inkml:brushProperty name="ignorePressure" value="0"/>
    </inkml:brush>
  </inkml:definitions>
  <inkml:trace contextRef="#ctx0" brushRef="#br0">49850.000 19600.000 619,'-68.000'-91.000'7,"17.000"19.000"12,15.000 19.000 14,16.000 19.000 12,10.000 15.000 3,7.000 13.000-10,6.000 12.000-9,7.000 13.000-9,5.000 18.000-5,7.000 26.000-1,6.000 24.000 0,7.000 26.000 0,2.000 15.000 0,1.000 6.000 0,-1.000 7.000 1,1.000 6.000-1,-1.000-2.000-1,1.000-9.000-4,-1.000-10.000-4,1.000-8.000-5,-3.000-11.000-2,-2.000-8.000-3,-3.000-10.000-2,-3.000-9.000-3,-2.000-10.000 0,0.000-9.000 1,0.000-10.000 1,0.000-8.000 2,4.000-22.000-1,10.000-30.000 1,10.000-32.000 0,9.000-30.000-1,6.000-26.000 3,3.000-19.000 4,3.000-18.000 5,4.000-19.000 5,-3.000-13.000 1,-5.000-6.000-2,-7.000-6.000-2,-5.000-6.000-3,-6.000 4.000-1,-3.000 16.000-1,-3.000 15.000-1,-2.000 17.000-2,-6.000 13.000 0,-6.000 13.000 0,-6.000 12.000-1,-6.000 13.000 0,-9.000 20.000-12,-8.000 28.000-24,-10.000 28.000-23,-9.000 29.000-24</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4"/>
    </inkml:context>
    <inkml:brush xml:id="br0">
      <inkml:brushProperty name="width" value="0.0330724455416203" units="cm"/>
      <inkml:brushProperty name="height" value="0.0330724455416203" units="cm"/>
      <inkml:brushProperty name="color" value="#00bff3"/>
      <inkml:brushProperty name="ignorePressure" value="0"/>
    </inkml:brush>
  </inkml:definitions>
  <inkml:trace contextRef="#ctx0" brushRef="#br0">51400.000 20000.000 665,'46.000'0.000'27,"-5.000"0.000"0,-7.000 0.000-2,-5.000 0.000 0,-4.000 0.000 0,0.000 0.000-2,0.000 0.000 0,0.000 0.000 0,1.000 0.000-2,4.000 0.000-3,3.000 0.000-3,3.000 0.000-2,-2.000 3.000-1,-6.000 6.000 0,-6.000 7.000 1,-6.000 6.000 1,-4.000 10.000-3,1.000 17.000-5,-1.000 15.000-5,1.000 16.000-4,-3.000 5.000-4,-2.000-2.000 2,-3.000-3.000-1,-3.000-3.000 2,-2.000-6.000 0,0.000-5.000 1,0.000-7.000 2,0.000-5.000 2,1.000-8.000 0,4.000-5.000-2,3.000-7.000-1,3.000-5.000-2,6.000-9.000-2,9.000-9.000-3,10.000-10.000-4,10.000-8.000-3,4.000-9.000-3,0.000-6.000-1,0.000-6.000-2,0.000-6.000-1,-4.000-2.000-1,-5.000 3.000-1,-7.000 3.000 0,-5.000 4.000 0,-9.000 1.000 0,-9.000 0.000-2,-10.000 0.000 0,-8.000 0.000-1,-6.000 1.000 2,1.000 4.000 3,-1.000 3.000 4,1.000 3.000 4</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4"/>
    </inkml:context>
    <inkml:brush xml:id="br0">
      <inkml:brushProperty name="width" value="0.0404490195214748" units="cm"/>
      <inkml:brushProperty name="height" value="0.0404490195214748" units="cm"/>
      <inkml:brushProperty name="color" value="#00bff3"/>
      <inkml:brushProperty name="ignorePressure" value="0"/>
    </inkml:brush>
  </inkml:definitions>
  <inkml:trace contextRef="#ctx0" brushRef="#br0">51650.000 20600.000 543,'-91.000'0.000'0,"19.000"0.000"11,19.000 0.000 11,19.000 0.000 11,12.000 3.000 3,6.000 6.000-4,7.000 7.000-6,6.000 6.000-4,4.000 4.000-3,4.000 4.000 1,3.000 3.000 0,3.000 3.000 0,1.000 1.000 0,1.000 1.000 0,-1.000-1.000-1,1.000 1.000 0,1.000-1.000 0,3.000 1.000-2,3.000-1.000-1,4.000 1.000 0,1.000-1.000-3,0.000 1.000-1,0.000-1.000-2,0.000 1.000-1,1.000-3.000-4,4.000-2.000-4,3.000-3.000-5,3.000-3.000-3,6.000-4.000-3,9.000-3.000 0,10.000-3.000 1,10.000-2.000-1,14.000-12.000-2,23.000-19.000-5,22.000-18.000-4,22.000-19.000-6,13.000-13.000-5,7.000-6.000-5,6.000-6.000-6,7.000-6.000-7,-14.000 4.000 0,-30.000 16.000 3,-32.000 15.000 3,-30.000 17.000 3</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5"/>
    </inkml:context>
    <inkml:brush xml:id="br0">
      <inkml:brushProperty name="width" value="0.0386363230645657" units="cm"/>
      <inkml:brushProperty name="height" value="0.0386363230645657" units="cm"/>
      <inkml:brushProperty name="color" value="#00bff3"/>
      <inkml:brushProperty name="ignorePressure" value="0"/>
    </inkml:brush>
  </inkml:definitions>
  <inkml:trace contextRef="#ctx0" brushRef="#br0">50550.000 29100.000 569,'-24.000'-24.000'0,"4.000"4.000"1,3.000 3.000 0,3.000 3.000 0,7.000 4.000 9,14.000 7.000 18,11.000 6.000 16,14.000 7.000 17,7.000 7.000 2,3.000 9.000-9,3.000 10.000-12,4.000 10.000-11,-1.000 5.000-8,-3.000 4.000-5,-3.000 3.000-4,-2.000 3.000-5,-3.000 4.000-2,1.000 7.000 0,-1.000 6.000-1,1.000 7.000 0,-3.000 0.000-2,-2.000-2.000-4,-3.000-3.000-3,-3.000-3.000-5,-2.000-9.000-1,0.000-11.000 0,0.000-14.000 2,0.000-11.000 2,3.000-28.000 0,6.000-40.000 2,7.000-40.000 3,6.000-41.000 0,1.000-23.000 2,-3.000-2.000 0,-3.000-3.000 1,-2.000-3.000 0,-5.000 2.000-3,-2.000 10.000-4,-3.000 10.000-5,-3.000 9.000-5,-2.000 10.000-3,0.000 14.000 0,0.000 11.000-2,0.000 14.000 0,-2.000 8.000-3,-3.000 7.000-5,-3.000 6.000-7,-2.000 7.000-4,-3.000 4.000-4,1.000 3.000-1,-1.000 3.000-1,1.000 4.000-1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32"/>
    </inkml:context>
    <inkml:brush xml:id="br0">
      <inkml:brushProperty name="width" value="0.0295189339667559" units="cm"/>
      <inkml:brushProperty name="height" value="0.0295189339667559" units="cm"/>
      <inkml:brushProperty name="color" value="#f2395b"/>
      <inkml:brushProperty name="ignorePressure" value="0"/>
    </inkml:brush>
  </inkml:definitions>
  <inkml:trace contextRef="#ctx0" brushRef="#br0">43850.000 26350.000 745,'-18.000'-24.000'59,"17.000"4.000"-12,15.000 3.000-14,16.000 3.000-12,5.000 1.000-8,-2.000 1.000-2,-3.000-1.000-2,-3.000 1.000-2,1.000-1.000-2,6.000 1.000 2,7.000-1.000-1,6.000 1.000 1,1.000 1.000 0,-3.000 3.000 0,-3.000 3.000-2,-2.000 4.000 0,-1.000-1.000-1,3.000-3.000-3,3.000-3.000-1,4.000-2.000-3,1.000-3.000-1,0.000 1.000 1,0.000-1.000 0,0.000 1.000 0,-2.000 1.000 1,-3.000 3.000 0,-3.000 3.000 0,-2.000 4.000 1,-3.000-1.000 0,1.000-3.000 0,-1.000-3.000 0,1.000-2.000 1,-3.000-1.000 0,-2.000 3.000 0,-3.000 3.000 1,-3.000 4.000 1,-2.000 1.000 0,0.000 0.000-2,0.000 0.000-1,0.000 0.000 0,0.000 0.000-4,0.000 0.000-4,0.000 0.000-4,0.000 0.000-5,0.000-2.000-7,0.000-3.000-12,0.000-3.000-12,0.000-2.000-11</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6"/>
    </inkml:context>
    <inkml:brush xml:id="br0">
      <inkml:brushProperty name="width" value="0.0416576229035854" units="cm"/>
      <inkml:brushProperty name="height" value="0.0416576229035854" units="cm"/>
      <inkml:brushProperty name="color" value="#00bff3"/>
      <inkml:brushProperty name="ignorePressure" value="0"/>
    </inkml:brush>
  </inkml:definitions>
  <inkml:trace contextRef="#ctx0" brushRef="#br0">52550.000 27800.000 528,'23.000'29.000'40,"-3.000"10.000"-8,-3.000 10.000-7,-2.000 9.000-8,-3.000 6.000-4,1.000 3.000 0,-1.000 3.000-2,1.000 4.000 0,1.000-3.000-2,3.000-5.000-3,3.000-7.000-3,4.000-5.000-4,2.000-9.000-4,4.000-9.000-6,3.000-10.000-6,3.000-8.000-5,1.000-14.000-6,1.000-15.000-3,-1.000-15.000-4,1.000-16.000-3,-1.000-12.000 2,1.000-5.000 8,-1.000-7.000 8,1.000-5.000 8,-4.000 0.000 5,-6.000 10.000 4,-6.000 10.000 4,-6.000 9.000 3,-9.000 13.000 7,-8.000 20.000 12,-10.000 18.000 10,-9.000 20.000 12,-7.000 13.000 0,-3.000 9.000-11,-3.000 10.000-11,-2.000 10.000-11,-5.000 4.000-8,-2.000 0.000-5,-3.000 0.000-4,-3.000 0.000-5,-1.000-4.000-2,4.000-5.000 0,3.000-7.000 2,3.000-5.000 0,4.000-8.000 1,7.000-5.000 1,6.000-7.000 1,7.000-5.000 0,10.000-12.000 0,16.000-16.000-2,15.000-15.000-4,17.000-15.000-2,8.000-11.000 0,4.000-2.000 4,3.000-3.000 3,3.000-3.000 4,-4.000 1.000 1,-8.000 6.000 0,-10.000 7.000 0,-9.000 6.000-1,-9.000 9.000 5,-5.000 13.000 10,-7.000 12.000 9,-5.000 13.000 11,-11.000 10.000 0,-11.000 10.000-6,-14.000 10.000-6,-11.000 9.000-7,-6.000 2.000-4,4.000-2.000-1,3.000-3.000-2,3.000-3.000 0,3.000-6.000-3,3.000-5.000-3,3.000-7.000-3,4.000-5.000-4,8.000-8.000-3,17.000-5.000-6,15.000-7.000-5,16.000-5.000-6,10.000-9.000 1,7.000-9.000 6,6.000-10.000 5,7.000-8.000 7,-1.000-3.000 3,-6.000 7.000 0,-6.000 6.000 0,-6.000 7.000 1,-6.000 5.000 4,-2.000 7.000 7,-3.000 6.000 8,-3.000 7.000 6,-7.000 5.000 3,-9.000 7.000-4,-10.000 6.000-4,-8.000 7.000-5,-9.000 4.000-1,-6.000 3.000-2,-6.000 3.000 0,-6.000 4.000-2,-6.000-1.000-2,-2.000-3.000-2,-3.000-3.000-4,-3.000-2.000-3,-6.000-6.000-2,-5.000-6.000-1,-7.000-6.000-1,-5.000-6.000-2,-4.000-6.000 1,0.000-2.000 1,0.000-3.000 0,0.000-3.000 2,3.000-2.000 1,6.000 0.000 3,7.000 0.000 4,6.000 0.000 3,6.000-4.000 1,6.000-5.000 0,7.000-7.000 0,6.000-5.000 1,4.000-3.000 4,4.000 4.000 9,3.000 3.000 11,3.000 3.000 9,6.000 4.000 6,9.000 7.000 2,10.000 6.000 2,10.000 7.000 2,8.000 4.000-2,10.000 3.000-8,10.000 3.000-8,9.000 4.000-8,12.000 4.000-5,16.000 6.000-3,15.000 7.000-4,17.000 6.000-2,14.000 9.000-7,17.000 13.000-7,15.000 12.000-9,16.000 13.000-8,16.000 2.000-8,20.000-5.000-6,18.000-7.000-7,20.000-5.000-7,-3.000-11.000 0,-21.000-11.000 6,-22.000-14.000 6,-22.000-11.000 7,-19.000-11.000 1,-16.000-5.000-2,-15.000-7.000-3,-15.000-5.000-4</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7"/>
    </inkml:context>
    <inkml:brush xml:id="br0">
      <inkml:brushProperty name="width" value="0.0423883050680161" units="cm"/>
      <inkml:brushProperty name="height" value="0.0423883050680161" units="cm"/>
      <inkml:brushProperty name="color" value="#00bff3"/>
      <inkml:brushProperty name="ignorePressure" value="0"/>
    </inkml:brush>
  </inkml:definitions>
  <inkml:trace contextRef="#ctx0" brushRef="#br0">58000.000 39250.000 519,'-2.000'-46.000'6,"-3.000"10.000"13,-3.000 10.000 14,-2.000 9.000 12,-1.000 10.000 5,3.000 14.000-4,3.000 11.000-3,4.000 14.000-3,2.000 13.000-3,4.000 16.000-5,3.000 15.000-4,3.000 17.000-4,-1.000 10.000-3,-2.000 6.000-3,-3.000 7.000-3,-3.000 6.000-4,-2.000 1.000-2,0.000-3.000-6,0.000-3.000-3,0.000-2.000-6,0.000-6.000-2,0.000-6.000-2,0.000-6.000-3,0.000-6.000-1,6.000-23.000-10,13.000-36.000-20,12.000-39.000-18,13.000-36.000-19,2.000-22.000-2,-5.000-2.000 14,-7.000-3.000 15,-5.000-3.000 14</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7"/>
    </inkml:context>
    <inkml:brush xml:id="br0">
      <inkml:brushProperty name="width" value="0.0527850091457367" units="cm"/>
      <inkml:brushProperty name="height" value="0.0527850091457367" units="cm"/>
      <inkml:brushProperty name="color" value="#00bff3"/>
      <inkml:brushProperty name="ignorePressure" value="0"/>
    </inkml:brush>
  </inkml:definitions>
  <inkml:trace contextRef="#ctx0" brushRef="#br0">58750.000 37200.000 416,'-24.000'-46.000'4,"4.000"10.000"9,3.000 10.000 8,3.000 9.000 8,3.000 10.000 8,3.000 14.000 8,3.000 11.000 8,4.000 14.000 8,1.000 18.000-1,0.000 25.000-8,0.000 25.000-9,0.000 25.000-8,0.000 20.000-8,0.000 16.000-4,0.000 15.000-6,0.000 17.000-4,0.000 16.000-4,0.000 19.000 1,0.000 19.000 0,0.000 19.000 1,0.000 15.000-3,0.000 13.000-6,0.000 12.000-4,0.000 13.000-5,3.000 15.000-7,6.000 19.000-10,7.000 19.000-8,6.000 19.000-10,4.000-2.000-2,4.000-22.000 6,3.000-22.000 4,3.000-21.000 5,1.000-18.000-1,1.000-12.000-10,-1.000-13.000-9,1.000-12.000-9,-4.000-35.000 0,-6.000-56.000 10,-6.000-56.000 10,-6.000-56.000 10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8"/>
    </inkml:context>
    <inkml:brush xml:id="br0">
      <inkml:brushProperty name="width" value="0.0336153544485569" units="cm"/>
      <inkml:brushProperty name="height" value="0.0336153544485569" units="cm"/>
      <inkml:brushProperty name="color" value="#00bff3"/>
      <inkml:brushProperty name="ignorePressure" value="0"/>
    </inkml:brush>
  </inkml:definitions>
  <inkml:trace contextRef="#ctx0" brushRef="#br0">58200.000 40050.000 654,'-57.000'-22.000'10,"39.000"6.000"21,36.000 7.000 21,39.000 6.000 21,21.000 9.000 0,6.000 13.000-18,7.000 12.000-20,6.000 13.000-19,3.000 4.000-15,0.000-3.000-14,0.000-3.000-13,0.000-2.000-14,-8.000-5.000-8,-16.000-2.000-6,-15.000-3.000-5,-15.000-3.000-5</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8"/>
    </inkml:context>
    <inkml:brush xml:id="br0">
      <inkml:brushProperty name="width" value="0.0340398177504539" units="cm"/>
      <inkml:brushProperty name="height" value="0.0340398177504539" units="cm"/>
      <inkml:brushProperty name="color" value="#00bff3"/>
      <inkml:brushProperty name="ignorePressure" value="0"/>
    </inkml:brush>
  </inkml:definitions>
  <inkml:trace contextRef="#ctx0" brushRef="#br0">60250.000 38100.000 646,'51.000'0.000'134,"4.000"0.000"-33,3.000 0.000-32,3.000 0.000-34,-2.000 4.000-22,-6.000 10.000-12,-6.000 10.000-11,-6.000 9.000-11,-7.000 12.000-11,-6.000 16.000-9,-6.000 15.000-10,-6.000 17.000-8,-7.000-1.000-1,-6.000-16.000 11,-6.000-15.000 9,-6.000-15.000 10,-6.000-9.000 6,-2.000 1.000 4,-3.000-1.000 2,-3.000 1.000 3</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9"/>
    </inkml:context>
    <inkml:brush xml:id="br0">
      <inkml:brushProperty name="width" value="0.0517077967524529" units="cm"/>
      <inkml:brushProperty name="height" value="0.0517077967524529" units="cm"/>
      <inkml:brushProperty name="color" value="#00bff3"/>
      <inkml:brushProperty name="ignorePressure" value="0"/>
    </inkml:brush>
  </inkml:definitions>
  <inkml:trace contextRef="#ctx0" brushRef="#br0">60050.000 39150.000 425,'-46.000'-16.000'36,"10.000"19.000"9,10.000 19.000 7,9.000 19.000 8,4.000 13.000-1,1.000 10.000-12,-1.000 10.000-11,1.000 9.000-12,1.000 2.000-8,3.000-2.000-3,3.000-3.000-5,4.000-3.000-4,-1.000-6.000-4,-3.000-5.000-6,-3.000-7.000-6,-2.000-5.000-5,5.000-15.000-6,16.000-22.000-5,15.000-22.000-7,17.000-21.000-5,13.000-20.000-1,13.000-15.000 5,12.000-15.000 5,13.000-16.000 4,2.000-2.000 6,-5.000 13.000 6,-7.000 12.000 4,-5.000 13.000 6,-9.000 9.000 1,-9.000 6.000 0,-10.000 7.000-2,-8.000 6.000-2,-14.000 10.000 9,-15.000 17.000 18,-15.000 15.000 17,-16.000 16.000 17,-10.000 10.000 4,-3.000 7.000-11,-3.000 6.000-10,-2.000 7.000-10,-8.000 5.000-8,-8.000 7.000-4,-10.000 6.000-5,-9.000 7.000-5,-1.000-4.000-4,10.000-12.000-1,10.000-13.000-2,9.000-12.000-2,15.000-9.000-5,22.000-2.000-4,22.000-3.000-7,23.000-3.000-6,13.000-6.000 1,6.000-5.000 5,7.000-7.000 6,6.000-5.000 7,1.000-6.000 3,-3.000-3.000 4,-3.000-3.000 1,-2.000-2.000 4,-9.000 2.000 1,-12.000 9.000 2,-13.000 10.000 0,-12.000 10.000 1,-21.000 11.000 0,-28.000 17.000-2,-28.000 15.000-2,-27.000 16.000-2,-14.000 5.000 0,4.000-2.000-1,3.000-3.000 0,3.000-3.000 1,3.000-6.000-1,3.000-5.000 1,3.000-7.000-1,4.000-5.000 1,-1.000-4.000-1,-3.000 0.000 0,-3.000 0.000 0,-2.000 0.000-1,0.000-4.000 3,7.000-5.000 6,6.000-7.000 5,7.000-5.000 6,21.000-8.000 6,38.000-5.000 6,37.000-7.000 5,38.000-5.000 6,21.000-8.000 0,7.000-5.000-8,6.000-7.000-8,7.000-5.000-7,13.000-3.000-12,22.000 4.000-18,22.000 3.000-18,23.000 3.000-16,5.000 1.000-10,-9.000 1.000 2,-10.000-1.000-1,-8.000 1.000 1,-15.000-3.000 4,-19.000-2.000 8,-18.000-3.000 7,-19.000-3.000 9,-16.000-1.000 1,-12.000 4.000-5,-13.000 3.000-5,-12.000 3.000-4</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9"/>
    </inkml:context>
    <inkml:brush xml:id="br0">
      <inkml:brushProperty name="width" value="0.0553042739629745" units="cm"/>
      <inkml:brushProperty name="height" value="0.0553042739629745" units="cm"/>
      <inkml:brushProperty name="color" value="#00bff3"/>
      <inkml:brushProperty name="ignorePressure" value="0"/>
    </inkml:brush>
  </inkml:definitions>
  <inkml:trace contextRef="#ctx0" brushRef="#br0">62050.000 38550.000 397,'-24.000'-47.000'0,"4.000"6.000"0,3.000 7.000 0,3.000 6.000 0,3.000 1.000 1,3.000-3.000 1,3.000-3.000 2,4.000-2.000 2,13.000-5.000 6,26.000-2.000 10,24.000-3.000 11,26.000-3.000 11,12.000 2.000 1,0.000 10.000-6,0.000 10.000-7,0.000 9.000-7,-4.000 6.000-5,-5.000 3.000-6,-7.000 3.000-4,-5.000 4.000-6,-9.000 2.000-5,-9.000 4.000-6,-10.000 3.000-7,-8.000 3.000-5,-11.000 4.000-6,-8.000 7.000-6,-10.000 6.000-5,-9.000 7.000-6,-12.000 5.000-1,-11.000 7.000 5,-14.000 6.000 3,-11.000 7.000 4,-11.000-4.000 5,-5.000-12.000 6,-7.000-13.000 5,-5.000-12.000 6,-6.000-5.000 5,-3.000 3.000 2,-3.000 3.000 3,-2.000 4.000 2,0.000 1.000 1,7.000 0.000-1,6.000 0.000-1,7.000 0.000-1,5.000 0.000 5,7.000 0.000 13,6.000 0.000 12,7.000 0.000 13,4.000 1.000 3,3.000 4.000-6,3.000 3.000-7,4.000 3.000-6,4.000 6.000-1,6.000 9.000 5,7.000 10.000 4,6.000 10.000 4,3.000 5.000 1,0.000 4.000-4,0.000 3.000-3,0.000 3.000-3,1.000 4.000-4,4.000 7.000-4,3.000 6.000-2,3.000 7.000-4,-2.000 8.000-3,-6.000 14.000-2,-6.000 11.000-1,-6.000 14.000-2,-4.000 5.000-2,1.000 1.000-4,-1.000-1.000-1,1.000 1.000-4,-4.000-3.000-1,-6.000-2.000 0,-6.000-3.000 0,-6.000-3.000 1,-7.000-7.000-1,-6.000-9.000-3,-6.000-10.000-3,-6.000-8.000-2,-4.000-12.000-8,1.000-12.000-12,-1.000-13.000-11,1.000-12.000-13,1.000-15.000-6,3.000-15.000 3,3.000-15.000 2,4.000-16.000 1,4.000-10.000 4,6.000-3.000 4,7.000-3.000 6,6.000-2.000 4</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29"/>
    </inkml:context>
    <inkml:brush xml:id="br0">
      <inkml:brushProperty name="width" value="0.0354687534272671" units="cm"/>
      <inkml:brushProperty name="height" value="0.0354687534272671" units="cm"/>
      <inkml:brushProperty name="color" value="#00bff3"/>
      <inkml:brushProperty name="ignorePressure" value="0"/>
    </inkml:brush>
  </inkml:definitions>
  <inkml:trace contextRef="#ctx0" brushRef="#br0">61800.000 40150.000 620,'28.000'-25.000'3,"6.000"0.000"5,7.000 0.000 6,6.000 0.000 6,6.000-2.000 1,6.000-3.000-3,7.000-3.000-2,6.000-2.000-2,7.000-3.000 2,10.000 1.000 11,10.000-1.000 8,9.000 1.000 11,2.000 1.000 0,-2.000 3.000-9,-3.000 3.000-8,-3.000 4.000-9,-7.000 2.000-10,-9.000 4.000-13,-10.000 3.000-11,-8.000 3.000-12,-17.000 4.000-13,-21.000 7.000-13,-22.000 6.000-13,-22.000 7.000-13</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0"/>
    </inkml:context>
    <inkml:brush xml:id="br0">
      <inkml:brushProperty name="width" value="0.056407306343317" units="cm"/>
      <inkml:brushProperty name="height" value="0.056407306343317" units="cm"/>
      <inkml:brushProperty name="color" value="#00bff3"/>
      <inkml:brushProperty name="ignorePressure" value="0"/>
    </inkml:brush>
  </inkml:definitions>
  <inkml:trace contextRef="#ctx0" brushRef="#br0">62700.000 39400.000 390,'-25.000'-25.000'1,"0.000"0.000"5,0.000 0.000 3,0.000 0.000 3,4.000 14.000 12,10.000 28.000 20,10.000 28.000 19,9.000 29.000 19,2.000 18.000 2,-2.000 9.000-15,-3.000 10.000-15,-3.000 10.000-16,-4.000 5.000-11,-3.000 4.000-5,-3.000 3.000-6,-2.000 3.000-5,-3.000-2.000-4,1.000-6.000 1,-1.000-6.000-1,1.000-6.000 0,1.000-7.000-1,3.000-6.000 0,3.000-6.000-2,4.000-6.000-2,10.000-10.000-4,19.000-12.000-10,19.000-13.000-11,19.000-12.000-8,10.000-12.000-4,4.000-8.000 6,3.000-10.000 4,3.000-9.000 5,6.000-5.000 3,9.000 0.000 1,10.000 0.000 0,10.000 0.000 1,0.000 0.000 1,-5.000 0.000-1,-7.000 0.000 0,-5.000 0.000 0,-8.000 3.000-1,-5.000 6.000-2,-7.000 7.000-3,-5.000 6.000-2,-11.000 1.000-1,-11.000-3.000-1,-14.000-3.000 0,-11.000-2.000 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0"/>
    </inkml:context>
    <inkml:brush xml:id="br0">
      <inkml:brushProperty name="width" value="0.0451446659862995" units="cm"/>
      <inkml:brushProperty name="height" value="0.0451446659862995" units="cm"/>
      <inkml:brushProperty name="color" value="#00bff3"/>
      <inkml:brushProperty name="ignorePressure" value="0"/>
    </inkml:brush>
  </inkml:definitions>
  <inkml:trace contextRef="#ctx0" brushRef="#br0">63150.000 40200.000 487,'-41.000'0.000'91,"19.000"0.000"-9,19.000 0.000-9,19.000 0.000-9,13.000 3.000-9,10.000 6.000-10,10.000 7.000-10,9.000 6.000-10,6.000 6.000-8,3.000 6.000-4,3.000 7.000-5,4.000 6.000-4,1.000 6.000-9,0.000 6.000-17,0.000 7.000-15,0.000 6.000-16,-8.000-4.000-10,-16.000-11.000-4,-15.000-14.000-5,-15.000-11.000-4</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38"/>
    </inkml:context>
    <inkml:brush xml:id="br0">
      <inkml:brushProperty name="width" value="0.0329111963510513" units="cm"/>
      <inkml:brushProperty name="height" value="0.0329111963510513" units="cm"/>
      <inkml:brushProperty name="color" value="#f2395b"/>
      <inkml:brushProperty name="ignorePressure" value="0"/>
    </inkml:brush>
  </inkml:definitions>
  <inkml:trace contextRef="#ctx0" brushRef="#br0">41200.000 23600.000 668,'0.000'-47.000'44,"0.000"6.000"-6,0.000 7.000-5,0.000 6.000-6,3.000 6.000-3,6.000 6.000 0,7.000 7.000 0,6.000 6.000 0,4.000 9.000-2,4.000 13.000-4,3.000 12.000-5,3.000 13.000-4,-2.000 7.000-2,-6.000 4.000-1,-6.000 3.000 0,-6.000 3.000 0,-4.000-1.000-1,1.000-2.000-4,-1.000-3.000-2,1.000-3.000-2,-3.000-4.000-3,-2.000-3.000 1,-3.000-3.000-1,-3.000-2.000 1,-1.000-3.000-2,4.000 1.000 0,3.000-1.000-2,3.000 1.000-1,4.000-9.000 2,7.000-15.000 5,6.000-15.000 3,7.000-16.000 5,4.000-18.000 2,3.000-18.000-3,3.000-19.000-2,4.000-18.000-3,1.000-12.000 0,0.000-3.000-1,0.000-3.000 0,0.000-2.000 0,-4.000 2.000 0,-5.000 9.000 0,-7.000 10.000 1,-5.000 10.000 1,-6.000 10.000-3,-3.000 13.000-6,-3.000 12.000-6,-2.000 13.000-6,-5.000 12.000-8,-2.000 13.000-10,-3.000 12.000-9,-3.000 13.000-9,-2.000 6.000 0,0.000 0.000 12,0.000 0.000 11,0.000 0.000 12</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1"/>
    </inkml:context>
    <inkml:brush xml:id="br0">
      <inkml:brushProperty name="width" value="0.0547268427908421" units="cm"/>
      <inkml:brushProperty name="height" value="0.0547268427908421" units="cm"/>
      <inkml:brushProperty name="color" value="#00bff3"/>
      <inkml:brushProperty name="ignorePressure" value="0"/>
    </inkml:brush>
  </inkml:definitions>
  <inkml:trace contextRef="#ctx0" brushRef="#br0">64700.000 39500.000 401,'79.000'0.000'99,"10.000"0.000"-23,10.000 0.000-23,9.000 0.000-22,4.000 0.000-13,1.000 0.000-3,-1.000 0.000-5,1.000 0.000-3,-4.000 0.000-2,-6.000 0.000-2,-6.000 0.000-1,-6.000 0.000-1,-10.000 3.000-1,-12.000 6.000 0,-13.000 7.000-1,-12.000 6.000 0,-10.000 4.000 1,-6.000 4.000 1,-6.000 3.000 3,-6.000 3.000 2,-9.000 6.000 3,-8.000 9.000 5,-10.000 10.000 5,-9.000 10.000 5,-10.000 8.000 2,-9.000 10.000-2,-10.000 10.000 0,-8.000 9.000-2,-4.000 1.000-1,3.000-6.000-4,3.000-6.000-2,4.000-6.000-3,-3.000-1.000-1,-5.000 7.000-2,-7.000 6.000-1,-5.000 7.000-1,-3.000-6.000-1,4.000-15.000-4,3.000-15.000-4,3.000-16.000-3,6.000-21.000-5,9.000-24.000-8,10.000-26.000-6,10.000-24.000-8,8.000-34.000-6,10.000-40.000-3,10.000-40.000-4,9.000-41.000-4,10.000-26.000-1,14.000-8.000 0,11.000-10.000 2,14.000-9.000 0,3.000 2.000 4,-2.000 17.000 6,-3.000 15.000 7,-3.000 16.000 5,-4.000 16.000 7,-3.000 20.000 6,-3.000 18.000 5,-2.000 20.000 6,-5.000 17.000 6,-2.000 20.000 6,-3.000 18.000 7,-3.000 20.000 5,-12.000 30.000 10,-18.000 44.000 14,-19.000 44.000 13,-18.000 44.000 13,-15.000 27.000 0,-9.000 14.000-15,-10.000 11.000-15,-8.000 14.000-15,-8.000 3.000-12,-2.000-2.000-7,-3.000-3.000-9,-3.000-3.000-7,1.000-6.000-7,6.000-5.000-7,7.000-7.000-6,6.000-5.000-7,9.000-14.000-4,13.000-18.000-2,12.000-19.000-2,13.000-18.000-2</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1"/>
    </inkml:context>
    <inkml:brush xml:id="br0">
      <inkml:brushProperty name="width" value="0.0446402877569199" units="cm"/>
      <inkml:brushProperty name="height" value="0.0446402877569199" units="cm"/>
      <inkml:brushProperty name="color" value="#00bff3"/>
      <inkml:brushProperty name="ignorePressure" value="0"/>
    </inkml:brush>
  </inkml:definitions>
  <inkml:trace contextRef="#ctx0" brushRef="#br0">66300.000 39950.000 492,'45.000'3.000'7,"-9.000"6.000"14,-10.000 7.000 13,-8.000 6.000 13,-8.000 7.000 7,-2.000 10.000-3,-3.000 10.000-2,-3.000 9.000-2,-4.000 1.000-6,-3.000-6.000-7,-3.000-6.000-9,-2.000-6.000-7,14.000-15.000-16,35.000-21.000-22,35.000-22.000-23,34.000-22.000-22,10.000-10.000-5,-11.000 4.000 13,-14.000 3.000 13,-11.000 3.000 12,-12.000 6.000 10,-9.000 9.000 7,-10.000 10.000 8,-8.000 10.000 8,-8.000 8.000 3,-2.000 10.000-1,-3.000 10.000-2,-3.000 9.000-1,-7.000 9.000 6,-9.000 9.000 14,-10.000 10.000 15,-8.000 10.000 13,-8.000 4.000 7,-2.000 0.000-2,-3.000 0.000-3,-3.000 0.000-2,-1.000-5.000-5,4.000-9.000-8,3.000-10.000-8,3.000-8.000-7,7.000-15.000-17,14.000-19.000-25,11.000-18.000-26,14.000-19.000-25,2.000-8.000-11,-6.000 3.000 7,-6.000 3.000 6,-6.000 4.000 6</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2"/>
    </inkml:context>
    <inkml:brush xml:id="br0">
      <inkml:brushProperty name="width" value="0.0411908701062202" units="cm"/>
      <inkml:brushProperty name="height" value="0.0411908701062202" units="cm"/>
      <inkml:brushProperty name="color" value="#00bff3"/>
      <inkml:brushProperty name="ignorePressure" value="0"/>
    </inkml:brush>
  </inkml:definitions>
  <inkml:trace contextRef="#ctx0" brushRef="#br0">67950.000 38150.000 534,'92.000'-2.000'83,"-16.000"-3.000"-12,-15.000-3.000-12,-15.000-2.000-12,-4.000-3.000-8,9.000 1.000-3,10.000-1.000-3,10.000 1.000-3,5.000 1.000-4,4.000 3.000-7,3.000 3.000-5,3.000 4.000-6,-2.000 1.000-7,-6.000 0.000-10,-6.000 0.000-7,-6.000 0.000-9,-13.000 6.000-13,-19.000 13.000-15,-18.000 12.000-16,-19.000 13.000-15,-16.000 4.000 0,-12.000-3.000 17,-13.000-3.000 18,-12.000-2.000 17,-2.000-6.000 11,9.000-6.000 5,10.000-6.000 4,10.000-6.000 5</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2"/>
    </inkml:context>
    <inkml:brush xml:id="br0">
      <inkml:brushProperty name="width" value="0.0491770692169666" units="cm"/>
      <inkml:brushProperty name="height" value="0.0491770692169666" units="cm"/>
      <inkml:brushProperty name="color" value="#00bff3"/>
      <inkml:brushProperty name="ignorePressure" value="0"/>
    </inkml:brush>
  </inkml:definitions>
  <inkml:trace contextRef="#ctx0" brushRef="#br0">68500.000 38600.000 447,'-116.000'25.000'1,"19.000"0.000"3,19.000 0.000 3,19.000 0.000 2,12.000 0.000 4,6.000 0.000 6,7.000 0.000 5,6.000 0.000 6,4.000 0.000 1,4.000 0.000-1,3.000 0.000-1,3.000 0.000-2,3.000 6.000 0,3.000 13.000 0,3.000 12.000 1,4.000 13.000-1,1.000 9.000 1,0.000 6.000 0,0.000 7.000 1,0.000 6.000 1,1.000 9.000-3,4.000 13.000-3,3.000 12.000-3,3.000 13.000-5,-1.000 16.000-4,-2.000 23.000-7,-3.000 22.000-7,-3.000 22.000-6,-4.000 10.000-3,-3.000 1.000 2,-3.000-1.000 1,-2.000 1.000 2,-5.000-13.000-9,-2.000-25.000-18,-3.000-25.000-19,-3.000-25.000-18,-1.000-27.000-5,4.000-28.000 8,3.000-28.000 8,3.000-27.000 8,1.000-17.000 7,1.000-3.000 7,-1.000-3.000 7,1.000-2.000 6</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2"/>
    </inkml:context>
    <inkml:brush xml:id="br0">
      <inkml:brushProperty name="width" value="0.037850096821785" units="cm"/>
      <inkml:brushProperty name="height" value="0.037850096821785" units="cm"/>
      <inkml:brushProperty name="color" value="#00bff3"/>
      <inkml:brushProperty name="ignorePressure" value="0"/>
    </inkml:brush>
  </inkml:definitions>
  <inkml:trace contextRef="#ctx0" brushRef="#br0">68350.000 39650.000 581,'50.000'-22.000'3,"0.000"6.000"6,0.000 7.000 7,0.000 6.000 5,-2.000 3.000 6,-3.000 0.000 2,-3.000 0.000 4,-2.000 0.000 3,-3.000 4.000 1,1.000 10.000-3,-1.000 10.000-3,1.000 9.000-2,-4.000 9.000-4,-6.000 9.000-6,-6.000 10.000-5,-6.000 10.000-5,-13.000 5.000-4,-19.000 4.000 0,-18.000 3.000-2,-19.000 3.000-1,-10.000-1.000-4,1.000-2.000-8,-1.000-3.000-8,1.000-3.000-8,-1.000-9.000-6,1.000-11.000-3,-1.000-14.000-2,1.000-11.000-4,1.000-14.000-1,3.000-11.000 2,3.000-14.000 0,4.000-11.000 2,5.000-12.000 3,10.000-9.000 4,10.000-10.000 5,9.000-8.000 6,6.000-3.000 3,3.000 7.000 5,3.000 6.000 4,4.000 7.000 4,5.000 7.000 6,10.000 9.000 8,10.000 10.000 9,9.000 10.000 8,6.000 5.000 8,3.000 4.000 6,3.000 3.000 5,4.000 3.000 7,4.000 3.000 1,6.000 3.000-4,7.000 3.000-3,6.000 4.000-4,1.000 2.000-5,-3.000 4.000-7,-3.000 3.000-7,-2.000 3.000-7,-3.000-1.000-9,1.000-2.000-8,-1.000-3.000-10,1.000-3.000-10,-3.000-6.000-8,-2.000-5.000-7,-3.000-7.000-8,-3.000-5.000-8,-6.000-6.000-3,-5.000-3.000 0,-7.000-3.000 1,-5.000-2.000 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3"/>
    </inkml:context>
    <inkml:brush xml:id="br0">
      <inkml:brushProperty name="width" value="0.0429507717490196" units="cm"/>
      <inkml:brushProperty name="height" value="0.0429507717490196" units="cm"/>
      <inkml:brushProperty name="color" value="#00bff3"/>
      <inkml:brushProperty name="ignorePressure" value="0"/>
    </inkml:brush>
  </inkml:definitions>
  <inkml:trace contextRef="#ctx0" brushRef="#br0">70550.000 36900.000 512,'25.000'-47.000'6,"0.000"6.000"14,0.000 7.000 13,0.000 6.000 14,-2.000 9.000 1,-3.000 13.000-9,-3.000 12.000-8,-2.000 13.000-10,-5.000 16.000-11,-2.000 23.000-11,-3.000 22.000-12,-3.000 22.000-13,-12.000 15.000-6,-18.000 9.000-1,-19.000 10.000-1,-18.000 10.000-2,-10.000 0.000 1,0.000-5.000 5,0.000-7.000 5,0.000-5.000 4,1.000-9.000 3,4.000-9.000 2,3.000-10.000 2,3.000-8.000 2,7.000-12.000 3,14.000-12.000 6,11.000-13.000 5,14.000-12.000 4,16.000-13.000 8,22.000-12.000 7,22.000-13.000 8,23.000-12.000 7,16.000-18.000 1,13.000-21.000-9,12.000-22.000-7,13.000-22.000-8,1.000-7.000-5,-9.000 10.000-3,-10.000 10.000-3,-8.000 9.000-4,-9.000 9.000 0,-6.000 9.000-2,-6.000 10.000 1,-6.000 10.000 0,-12.000 13.000 7,-15.000 19.000 14,-15.000 19.000 14,-16.000 19.000 14,-16.000 16.000 5,-16.000 17.000-8,-15.000 15.000-6,-15.000 16.000-6,-14.000 15.000-6,-8.000 16.000-5,-10.000 15.000-3,-9.000 17.000-5,-5.000 7.000-2,0.000 0.000 0,0.000 0.000 0,0.000 0.000 0,-8.000 4.000-4,-16.000 10.000-8,-15.000 10.000-8,-15.000 9.000-8,-9.000 12.000-7,1.000 16.000-4,-1.000 15.000-5,1.000 17.000-4,10.000-15.000-2,22.000-44.000 2,22.000-43.000 3,23.000-44.000 1,17.000-38.000 0,17.000-31.000-5,15.000-31.000-3,16.000-31.000-5</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3"/>
    </inkml:context>
    <inkml:brush xml:id="br0">
      <inkml:brushProperty name="width" value="0.0446181185543537" units="cm"/>
      <inkml:brushProperty name="height" value="0.0446181185543537" units="cm"/>
      <inkml:brushProperty name="color" value="#00bff3"/>
      <inkml:brushProperty name="ignorePressure" value="0"/>
    </inkml:brush>
  </inkml:definitions>
  <inkml:trace contextRef="#ctx0" brushRef="#br0">69750.000 39600.000 493,'21.000'-25.000'0,"-5.000"0.000"0,-7.000 0.000 0,-5.000 0.000 0,-1.000 0.000 7,6.000 0.000 15,7.000 0.000 16,6.000 0.000 14,6.000 4.000 7,6.000 10.000-2,7.000 10.000 0,6.000 9.000-2,-2.000 13.000-6,-9.000 20.000-10,-10.000 18.000-10,-8.000 20.000-11,-6.000 6.000-7,1.000-2.000-3,-1.000-3.000-3,1.000-3.000-5,2.000-7.000-2,7.000-9.000-2,6.000-10.000-2,7.000-8.000-3,4.000-12.000-8,3.000-12.000-16,3.000-13.000-14,4.000-12.000-15,7.000-15.000-4,13.000-15.000 4,12.000-15.000 5,13.000-16.000 5,2.000-7.000 7,-5.000 4.000 6,-7.000 3.000 6,-5.000 3.000 8,-9.000 6.000 5,-9.000 9.000 4,-10.000 10.000 5,-8.000 10.000 4,-9.000 10.000 18,-6.000 13.000 29,-6.000 12.000 30,-6.000 13.000 30,-9.000 6.000 4,-8.000 0.000-21,-10.000 0.000-22,-9.000 0.000-22,-9.000 7.000-13,-5.000 17.000-5,-7.000 15.000-5,-5.000 16.000-6,-3.000 1.000-3,4.000-12.000 0,3.000-13.000 0,3.000-12.000-1,1.000-7.000-2,1.000 1.000-4,-1.000-1.000-4,1.000 1.000-5,-9.000 5.000-4,-15.000 14.000-7,-15.000 11.000-5,-16.000 14.000-7,-13.000 3.000-2,-9.000-2.000 1,-10.000-3.000 1,-8.000-3.000 1,-3.000-4.000 2,7.000-3.000 5,6.000-3.000 5,7.000-2.000 5,10.000-9.000 4,16.000-12.000 7,15.000-13.000 6,17.000-12.000 5,17.000-7.000 6,23.000 1.000 6,22.000-1.000 4,22.000 1.000 6,18.000-3.000 2,16.000-2.000-2,15.000-3.000 0,17.000-3.000-2,13.000-4.000-3,13.000-3.000-6,12.000-3.000-5,13.000-2.000-6,4.000-5.000-3,-3.000-2.000 0,-3.000-3.000 0,-2.000-3.000 1,-5.000-1.000-6,-2.000 4.000-12,-3.000 3.000-10,-3.000 3.000-11,-6.000-2.000-10,-5.000-6.000-8,-7.000-6.000-9,-5.000-6.000-7,-14.000-2.000 0,-18.000 3.000 10,-19.000 3.000 9,-18.000 4.000 9</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4"/>
    </inkml:context>
    <inkml:brush xml:id="br0">
      <inkml:brushProperty name="width" value="0.0593824833631516" units="cm"/>
      <inkml:brushProperty name="height" value="0.0593824833631516" units="cm"/>
      <inkml:brushProperty name="color" value="#00bff3"/>
      <inkml:brushProperty name="ignorePressure" value="0"/>
    </inkml:brush>
  </inkml:definitions>
  <inkml:trace contextRef="#ctx0" brushRef="#br0">72100.000 38400.000 370,'3.000'-65.000'55,"6.000"23.000"-3,7.000 22.000-4,6.000 22.000-2,-1.000 18.000-5,-5.000 16.000-8,-7.000 15.000-7,-5.000 17.000-8,-6.000 11.000-4,-3.000 10.000-1,-3.000 10.000-1,-2.000 9.000-1,-6.000 1.000-3,-6.000-6.000-3,-6.000-6.000-5,-6.000-6.000-5,-1.000-9.000-2,7.000-8.000-4,6.000-10.000-2,7.000-9.000-4,11.000-10.000-1,20.000-9.000-1,18.000-10.000-1,20.000-8.000-2,11.000-14.000 2,7.000-15.000 2,6.000-15.000 4,7.000-16.000 4,2.000-8.000 1,1.000 0.000 3,-1.000 0.000 2,1.000 0.000 2,-6.000-4.000 1,-8.000-5.000-1,-10.000-7.000 1,-9.000-5.000 0,-10.000-3.000 0,-9.000 4.000-1,-10.000 3.000-1,-8.000 3.000-2,-9.000-1.000 1,-6.000-2.000-1,-6.000-3.000 0,-6.000-3.000 0,-7.000 1.000 1,-6.000 6.000 2,-6.000 7.000 3,-6.000 6.000 1,-2.000 6.000 2,3.000 6.000 1,3.000 7.000 1,4.000 6.000 2,-1.000 1.000 1,-3.000-3.000 2,-3.000-3.000 1,-2.000-2.000 1,-1.000-1.000 4,3.000 3.000 7,3.000 3.000 7,4.000 4.000 7,4.000 16.000 0,6.000 32.000-4,7.000 31.000-4,6.000 32.000-5,3.000 19.000-3,0.000 10.000-5,0.000 10.000-2,0.000 9.000-4,0.000 6.000-3,0.000 3.000-1,0.000 3.000-3,0.000 4.000-1,0.000 2.000-2,0.000 4.000-3,0.000 3.000-2,0.000 3.000-1,-4.000-1.000-4,-5.000-2.000-3,-7.000-3.000-4,-5.000-3.000-3,-4.000-6.000-1,0.000-5.000 1,0.000-7.000 2,0.000-5.000 1,-4.000-11.000-1,-5.000-11.000-4,-7.000-14.000-4,-5.000-11.000-5,-6.000-15.000-1,-3.000-16.000 4,-3.000-15.000 1,-2.000-15.000 4,-3.000-14.000 3,1.000-8.000 2,-1.000-10.000 4,1.000-9.000 2,5.000-16.000 3,14.000-22.000-1,11.000-22.000-1,14.000-21.000 1,13.000-14.000 4,16.000-2.000 9,15.000-3.000 9,17.000-3.000 9,16.000-4.000 3,19.000-3.000-1,19.000-3.000-2,19.000-2.000-2,12.000-1.000-2,6.000 3.000-2,7.000 3.000-2,6.000 4.000-2,3.000 5.000-3,0.000 10.000-4,0.000 10.000-4,0.000 9.000-4,-4.000 10.000-1,-5.000 14.000 3,-7.000 11.000 3,-5.000 14.000 2,-8.000 8.000 3,-5.000 7.000 3,-7.000 6.000 3,-5.000 7.000 3,-9.000 10.000 3,-9.000 16.000 1,-10.000 15.000 2,-8.000 17.000 1,-9.000 11.000 1,-6.000 10.000-1,-6.000 10.000 0,-6.000 9.000-2,-6.000 7.000 0,-2.000 7.000-3,-3.000 6.000-1,-3.000 7.000-2,-4.000 0.000-3,-3.000-2.000-1,-3.000-3.000-1,-2.000-3.000-3,-3.000-4.000-1,1.000-3.000-3,-1.000-3.000-1,1.000-2.000-2,-1.000-3.000-1,1.000 1.000-4,-1.000-1.000-2,1.000 1.000-2,-1.000-3.000-2,1.000-2.000-3,-1.000-3.000-1,1.000-3.000-2,-6.000-4.000-4,-8.000-3.000-5,-10.000-3.000-6,-9.000-2.000-5,-10.000-12.000-2,-9.000-19.000 3,-10.000-18.000 2,-8.000-19.000 3,-11.000-21.000 0,-8.000-21.000-1,-10.000-22.000-2,-9.000-22.000-1,-1.000-18.000 1,10.000-11.000 4,10.000-14.000 4,9.000-11.000 5,9.000 7.000 1,9.000 28.000 0,10.000 28.000 0,10.000 29.000 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4"/>
    </inkml:context>
    <inkml:brush xml:id="br0">
      <inkml:brushProperty name="width" value="0.048885278403759" units="cm"/>
      <inkml:brushProperty name="height" value="0.048885278403759" units="cm"/>
      <inkml:brushProperty name="color" value="#00bff3"/>
      <inkml:brushProperty name="ignorePressure" value="0"/>
    </inkml:brush>
  </inkml:definitions>
  <inkml:trace contextRef="#ctx0" brushRef="#br0">73950.000 39550.000 450,'-4.000'-104.000'34,"-5.000"45.000"16,-7.000 43.000 17,-5.000 45.000 17,-9.000 27.000 0,-9.000 13.000-17,-10.000 12.000-18,-8.000 13.000-16,-6.000 6.000-11,1.000 0.000-5,-1.000 0.000-5,1.000 0.000-5,1.000-5.000-2,3.000-9.000 0,3.000-10.000 1,4.000-8.000 2</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5"/>
    </inkml:context>
    <inkml:brush xml:id="br0">
      <inkml:brushProperty name="width" value="0.0461761988699436" units="cm"/>
      <inkml:brushProperty name="height" value="0.0461761988699436" units="cm"/>
      <inkml:brushProperty name="color" value="#00bff3"/>
      <inkml:brushProperty name="ignorePressure" value="0"/>
    </inkml:brush>
  </inkml:definitions>
  <inkml:trace contextRef="#ctx0" brushRef="#br0">74700.000 39500.000 476,'-7.000'53.000'166,"-11.000"6.000"-37,-14.000 7.000-37,-11.000 6.000-37,-14.000 10.000-22,-11.000 17.000-8,-14.000 15.000-10,-11.000 16.000-7,-9.000 13.000-8,-3.000 14.000-2,-3.000 11.000-5,-2.000 14.000-3,-1.000 2.000-9,3.000-6.000-13,3.000-6.000-12,4.000-6.000-12,10.000-18.000-8,19.000-28.000-1,19.000-28.000-1,19.000-27.000-2</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38"/>
    </inkml:context>
    <inkml:brush xml:id="br0">
      <inkml:brushProperty name="width" value="0.0324894934892654" units="cm"/>
      <inkml:brushProperty name="height" value="0.0324894934892654" units="cm"/>
      <inkml:brushProperty name="color" value="#f2395b"/>
      <inkml:brushProperty name="ignorePressure" value="0"/>
    </inkml:brush>
  </inkml:definitions>
  <inkml:trace contextRef="#ctx0" brushRef="#br0">42200.000 23750.000 677,'25.000'21.000'-5,"0.000"-5.000"8,0.000-7.000 8,0.000-5.000 9,0.000-4.000 3,0.000 0.000-2,0.000 0.000-1,0.000 0.000-1,0.000 3.000 0,0.000 6.000 2,0.000 7.000 2,0.000 6.000 2,-4.000 4.000 0,-5.000 4.000-3,-7.000 3.000-3,-5.000 3.000-3,-4.000 3.000-3,0.000 3.000-2,0.000 3.000-3,0.000 4.000-3,1.000-3.000-2,4.000-5.000-3,3.000-7.000-2,3.000-5.000-4,9.000-12.000-2,16.000-16.000-3,15.000-15.000-2,17.000-15.000-3,0.000-7.000-1,-11.000 3.000 0,-14.000 3.000 0,-11.000 4.000 0,-14.000 4.000-6,-11.000 6.000-12,-14.000 7.000-13,-11.000 6.000-11</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3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77325.000 41725.000 333,'157.000'63.000'167,"51.000"46.000"-1,50.000 47.000 1,49.000 47.000 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1"/>
    </inkml:context>
    <inkml:brush xml:id="br0">
      <inkml:brushProperty name="width" value="0.0326491519808769" units="cm"/>
      <inkml:brushProperty name="height" value="0.0326491519808769" units="cm"/>
      <inkml:brushProperty name="color" value="#00bff3"/>
      <inkml:brushProperty name="ignorePressure" value="0"/>
    </inkml:brush>
  </inkml:definitions>
  <inkml:trace contextRef="#ctx0" brushRef="#br0">68800.000 48700.000 673,'23.000'-52.000'2,"-3.000"-3.000"4,-3.000-3.000 3,-2.000-2.000 3,-5.000 2.000 2,-2.000 9.000 0,-3.000 10.000-1,-3.000 10.000-1,-4.000 0.000 1,-3.000-5.000 1,-3.000-7.000 2,-2.000-5.000 2,-6.000-3.000 0,-6.000 4.000-4,-6.000 3.000-3,-6.000 3.000-2,-2.000 3.000-3,3.000 3.000 0,3.000 3.000 0,4.000 4.000-1,-1.000 2.000 0,-3.000 4.000-1,-3.000 3.000 1,-2.000 3.000 0,-3.000 7.000 0,1.000 14.000-1,-1.000 11.000-1,1.000 14.000-1,-4.000 10.000 0,-6.000 9.000-3,-6.000 10.000-1,-6.000 10.000-1,-2.000 10.000 0,3.000 13.000 2,3.000 12.000 1,4.000 13.000 2,-1.000 10.000 0,-3.000 10.000 1,-3.000 10.000-1,-2.000 9.000 1,0.000 4.000 0,7.000 1.000 1,6.000-1.000 2,7.000 1.000 1,5.000-6.000 1,7.000-8.000 0,6.000-10.000 0,7.000-9.000-1,5.000-10.000 0,7.000-9.000-2,6.000-10.000-1,7.000-8.000 0,11.000-12.000-4,20.000-12.000-1,18.000-13.000-4,20.000-12.000-2,13.000-13.000-3,9.000-12.000-3,10.000-13.000-3,10.000-12.000-3,7.000-16.000-3,6.000-19.000-3,7.000-18.000-3,6.000-19.000-3,-1.000-10.000-3,-5.000 1.000 0,-7.000-1.000-2,-5.000 1.000-1,-12.000 5.000 2,-16.000 14.000 4,-15.000 11.000 5,-15.000 14.000 5,-14.000 7.000 4,-8.000 3.000 3,-10.000 3.000 4,-9.000 4.000 5</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1"/>
    </inkml:context>
    <inkml:brush xml:id="br0">
      <inkml:brushProperty name="width" value="0.0305052194744349" units="cm"/>
      <inkml:brushProperty name="height" value="0.0305052194744349" units="cm"/>
      <inkml:brushProperty name="color" value="#00bff3"/>
      <inkml:brushProperty name="ignorePressure" value="0"/>
    </inkml:brush>
  </inkml:definitions>
  <inkml:trace contextRef="#ctx0" brushRef="#br0">69900.000 48700.000 721,'-69.000'-2.000'1,"13.000"-3.000"4,12.000-3.000 3,13.000-2.000 2,12.000-1.000 6,13.000 3.000 5,12.000 3.000 7,13.000 4.000 5,12.000 1.000 1,13.000 0.000-6,12.000 0.000-5,13.000 0.000-6,7.000 1.000-4,4.000 4.000-1,3.000 3.000-1,3.000 3.000-2,-1.000-1.000-2,-2.000-2.000-4,-3.000-3.000-5,-3.000-3.000-4,-4.000-1.000-5,-3.000 4.000-6,-3.000 3.000-6,-2.000 3.000-6,-8.000 1.000-5,-8.000 1.000-1,-10.000-1.000-3,-9.000 1.000-3,-7.000-1.000 3,-3.000 1.000 6,-3.000-1.000 5,-2.000 1.000 7</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1"/>
    </inkml:context>
    <inkml:brush xml:id="br0">
      <inkml:brushProperty name="width" value="0.0293606258928776" units="cm"/>
      <inkml:brushProperty name="height" value="0.0293606258928776" units="cm"/>
      <inkml:brushProperty name="color" value="#00bff3"/>
      <inkml:brushProperty name="ignorePressure" value="0"/>
    </inkml:brush>
  </inkml:definitions>
  <inkml:trace contextRef="#ctx0" brushRef="#br0">69850.000 49600.000 749,'-90.000'45.000'0,"23.000"-9.000"0,22.000-10.000 0,22.000-8.000 0,5.000-6.000-1,-8.000 1.000-1,-10.000-1.000-2,-9.000 1.000-2,-2.000-1.000 1,6.000 1.000 0,7.000-1.000 1,6.000 1.000 2,3.000-3.000 2,0.000-2.000 6,0.000-3.000 5,0.000-3.000 5,6.000-1.000 6,13.000 4.000 4,12.000 3.000 5,13.000 3.000 6,13.000-1.000-1,17.000-2.000-7,15.000-3.000-5,16.000-3.000-8,10.000-2.000-4,7.000 0.000-4,6.000 0.000-3,7.000 0.000-5,0.000-2.000-1,-2.000-3.000 1,-3.000-3.000 0,-3.000-2.000 2,-4.000-1.000-5,-3.000 3.000-6,-3.000 3.000-8,-2.000 4.000-8,-1.000-1.000-5,3.000-3.000-3,3.000-3.000-4,4.000-2.000-3,-4.000-5.000 0,-9.000-2.000 3,-10.000-3.000 3,-8.000-3.000 5,-9.000-2.000 3,-6.000 0.000 6,-6.000 0.000 4,-6.000 0.000 5</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1"/>
    </inkml:context>
    <inkml:brush xml:id="br0">
      <inkml:brushProperty name="width" value="0.032487366348505" units="cm"/>
      <inkml:brushProperty name="height" value="0.032487366348505" units="cm"/>
      <inkml:brushProperty name="color" value="#00bff3"/>
      <inkml:brushProperty name="ignorePressure" value="0"/>
    </inkml:brush>
  </inkml:definitions>
  <inkml:trace contextRef="#ctx0" brushRef="#br0">72550.000 49150.000 677,'79.000'20.000'70,"10.000"-9.000"-14,10.000-10.000-13,9.000-8.000-14,7.000-8.000-8,7.000-2.000-3,6.000-3.000-3,7.000-3.000-4,5.000 1.000 0,7.000 6.000-1,6.000 7.000 1,7.000 6.000 0,5.000 6.000-2,7.000 6.000-3,6.000 7.000-4,7.000 6.000-4,2.000 1.000-4,1.000-3.000-2,-1.000-3.000-2,1.000-2.000-4,-1.000-8.000-1,1.000-8.000-1,-1.000-10.000 0,1.000-9.000 0,-1.000-7.000-2,1.000-3.000-2,-1.000-3.000-2,1.000-2.000-2,-10.000-1.000-3,-19.000 3.000-1,-18.000 3.000-3,-19.000 4.000-3,-21.000 8.000 2,-21.000 17.000 2,-22.000 15.000 3,-22.000 16.000 3,-15.000 5.000 4,-5.000-2.000 4,-7.000-3.000 5,-5.000-3.000 4</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2"/>
    </inkml:context>
    <inkml:brush xml:id="br0">
      <inkml:brushProperty name="width" value="0.0440460667014122" units="cm"/>
      <inkml:brushProperty name="height" value="0.0440460667014122" units="cm"/>
      <inkml:brushProperty name="color" value="#00bff3"/>
      <inkml:brushProperty name="ignorePressure" value="0"/>
    </inkml:brush>
  </inkml:definitions>
  <inkml:trace contextRef="#ctx0" brushRef="#br0">73900.000 46700.000 499,'0.000'-63.000'5,"0.000"26.000"11,0.000 24.000 9,0.000 26.000 11,3.000 18.000 3,6.000 13.000-7,7.000 12.000-5,6.000 13.000-6,-1.000 10.000-5,-5.000 10.000-4,-7.000 10.000-3,-5.000 9.000-4,-4.000 4.000-1,0.000 1.000 0,0.000-1.000 1,0.000 1.000 2,-2.000 2.000-1,-3.000 7.000 1,-3.000 6.000 1,-2.000 7.000-1,-1.000-6.000 0,3.000-15.000-1,3.000-15.000-3,4.000-16.000-1,8.000-29.000-5,17.000-40.000-8,15.000-40.000-9,16.000-41.000-8,9.000-32.000-3,3.000-21.000 4,3.000-22.000 1,4.000-22.000 4,2.000-16.000 2,4.000-9.000 2,3.000-10.000 1,3.000-8.000 3,-2.000-1.000 1,-6.000 9.000 4,-6.000 10.000 1,-6.000 10.000 4,-7.000 16.000 3,-6.000 26.000 5,-6.000 24.000 4,-6.000 26.000 6,-7.000 18.000 2,-6.000 13.000-1,-6.000 12.000 0,-6.000 13.000-1,-4.000 20.000 4,1.000 28.000 9,-1.000 28.000 8,1.000 29.000 9,-3.000 16.000 1,-2.000 7.000-5,-3.000 6.000-7,-3.000 7.000-7,-2.000 5.000-3,0.000 7.000-5,0.000 6.000-3,0.000 7.000-4,3.000 2.000-2,6.000 1.000-2,7.000-1.000-1,6.000 1.000-2,4.000-4.000-1,4.000-6.000 1,3.000-6.000 1,3.000-6.000-1,-1.000-7.000-9,-2.000-6.000-20,-3.000-6.000-21,-3.000-6.000-21,-6.000-9.000-7,-5.000-8.000 7,-7.000-10.000 6,-5.000-9.000 6,-3.000-10.000 7,4.000-9.000 7,3.000-10.000 7,3.000-8.000 7</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2"/>
    </inkml:context>
    <inkml:brush xml:id="br0">
      <inkml:brushProperty name="width" value="0.0398005992174149" units="cm"/>
      <inkml:brushProperty name="height" value="0.0398005992174149" units="cm"/>
      <inkml:brushProperty name="color" value="#00bff3"/>
      <inkml:brushProperty name="ignorePressure" value="0"/>
    </inkml:brush>
  </inkml:definitions>
  <inkml:trace contextRef="#ctx0" brushRef="#br0">74100.000 50250.000 552,'-19.000'-60.000'44,"13.000"32.000"-2,12.000 31.000-2,13.000 32.000-1,7.000 18.000-4,4.000 6.000-4,3.000 7.000-6,3.000 6.000-3,1.000 6.000-4,1.000 6.000-2,-1.000 7.000-1,1.000 6.000-1,-3.000 7.000-2,-2.000 10.000 1,-3.000 10.000 0,-3.000 9.000-1,-4.000 7.000 0,-3.000 7.000-1,-3.000 6.000-1,-2.000 7.000-1,-1.000-6.000-2,3.000-15.000-2,3.000-15.000-3,4.000-16.000-1,1.000-18.000-3,0.000-18.000 1,0.000-19.000-1,0.000-18.000 0,3.000-21.000-1,6.000-22.000-2,7.000-22.000-1,6.000-21.000-3,13.000-34.000 0,23.000-43.000 0,22.000-44.000 0,22.000-43.000-1,13.000-28.000-2,7.000-8.000-2,6.000-10.000-4,7.000-9.000-3,-1.000-1.000-2,-6.000 10.000-2,-6.000 10.000-1,-6.000 9.000-2,-15.000 23.000-4,-21.000 38.000-8,-22.000 37.000-7,-22.000 38.000-7</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4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82000.000 49900.000 999,'45.000'-69.000'-78,"-9.000"13.000"21,-10.000 12.000 19,-8.000 13.000 20,-6.000 6.000 11,1.000 0.000 0,-1.000 0.000-1,1.000 0.000 1,-1.000 1.000 0,1.000 4.000 2,-1.000 3.000 2,1.000 3.000 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5:57"/>
    </inkml:context>
    <inkml:brush xml:id="br0">
      <inkml:brushProperty name="width" value="0.0293036289513111" units="cm"/>
      <inkml:brushProperty name="height" value="0.0293036289513111" units="cm"/>
      <inkml:brushProperty name="color" value="#f2395b"/>
      <inkml:brushProperty name="ignorePressure" value="0"/>
    </inkml:brush>
  </inkml:definitions>
  <inkml:trace contextRef="#ctx0" brushRef="#br0">76550.000 46300.000 750,'-22.000'-16.000'6,"6.000"19.000"10,7.000 19.000 10,6.000 19.000 12,4.000 5.000-1,4.000-5.000-11,3.000-7.000-10,3.000-5.000-11,1.000-4.000-7,1.000 0.000-3,-1.000 0.000-3,1.000 0.000-2,4.000-4.000-6,9.000-5.000-9,10.000-7.000-8,10.000-5.000-8,2.000-9.000-1,-3.000-9.000 7,-3.000-10.000 8,-2.000-8.000 7,-3.000-6.000 4,1.000 1.000 2,-1.000-1.000 1,1.000 1.000 1,-3.000 1.000 3,-2.000 3.000 4,-3.000 3.000 2,-3.000 4.000 5,-4.000 2.000 3,-3.000 4.000 3,-3.000 3.000 3,-2.000 3.000 3,-6.000 6.000 7,-6.000 9.000 9,-6.000 10.000 11,-6.000 10.000 9,-6.000 5.000 0,-2.000 4.000-11,-3.000 3.000-11,-3.000 3.000-10,-10.000 12.000-8,-16.000 22.000-5,-15.000 22.000-6,-15.000 23.000-5,-6.000 3.000-2,7.000-11.000 0,6.000-14.000-1,7.000-11.000 1,4.000-11.000 0,3.000-5.000 2,3.000-7.000 1,4.000-5.000 2,4.000-8.000 1,6.000-5.000 1,7.000-7.000-1,6.000-5.000 0,9.000-9.000 1,13.000-9.000-1,12.000-10.000 1,13.000-8.000-1,12.000-12.000 0,13.000-12.000 1,12.000-13.000 0,13.000-12.000 1,6.000-4.000 0,0.000 7.000 0,0.000 6.000 1,0.000 7.000 0,-4.000 5.000 0,-5.000 7.000 1,-7.000 6.000 1,-5.000 7.000 0,-8.000 4.000 0,-5.000 3.000 0,-7.000 3.000-2,-5.000 4.000 0,-12.000 8.000 0,-16.000 17.000 0,-15.000 15.000 0,-15.000 16.000 2,-11.000 5.000-1,-2.000-2.000 0,-3.000-3.000-1,-3.000-3.000-1,1.000-6.000 1,6.000-5.000 0,7.000-7.000 0,6.000-5.000 1,12.000-11.000-1,19.000-11.000-1,19.000-14.000-3,19.000-11.000-1,7.000-4.000-1,-3.000 6.000 0,-3.000 7.000 1,-2.000 6.000-1,-9.000 9.000 3,-12.000 13.000 3,-13.000 12.000 2,-12.000 13.000 4,-10.000 4.000 0,-6.000-3.000-1,-6.000-3.000-1,-6.000-2.000-1,-4.000-5.000-1,1.000-2.000 0,-1.000-3.000-2,1.000-3.000-1,-1.000-4.000 0,1.000-3.000-1,-1.000-3.000-2,1.000-2.000 0,1.000-3.000-1,3.000 1.000-1,3.000-1.000-1,4.000 1.000-1,1.000-3.000-1,0.000-2.000-1,0.000-3.000 0,0.000-3.000-1,1.000-6.000 0,4.000-5.000 0,3.000-7.000 0,3.000-5.000 0,1.000-4.000 1,1.000 0.000 0,-1.000 0.000 0,1.000 0.000 1,-3.000 0.000 1,-2.000 0.000 2,-3.000 0.000 1,-3.000 0.000 2,-1.000 1.000 2,4.000 4.000 3,3.000 3.000 3,3.000 3.000 4,-1.000 1.000 4,-2.000 1.000 5,-3.000-1.000 6,-3.000 1.000 5,10.000 8.000 2,26.000 20.000-1,24.000 18.000-2,26.000 20.000-1,18.000 6.000-5,13.000-2.000-8,12.000-3.000-8,13.000-3.000-7,16.000-6.000-9,23.000-5.000-8,22.000-7.000-9,22.000-5.000-9,-1.000-8.000-3,-21.000-5.000 1,-22.000-7.000 3,-22.000-5.000 1,-19.000-6.000 2,-16.000-3.000 0,-15.000-3.000 2,-15.000-2.000 1</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00"/>
    </inkml:context>
    <inkml:brush xml:id="br0">
      <inkml:brushProperty name="width" value="0.0403849221765995" units="cm"/>
      <inkml:brushProperty name="height" value="0.0403849221765995" units="cm"/>
      <inkml:brushProperty name="color" value="#f2395b"/>
      <inkml:brushProperty name="ignorePressure" value="0"/>
    </inkml:brush>
  </inkml:definitions>
  <inkml:trace contextRef="#ctx0" brushRef="#br0">77700.000 49950.000 544,'0.000'-47.000'1,"0.000"6.000"1,0.000 7.000 1,0.000 6.000 1,1.000 23.000 7,4.000 41.000 12,3.000 40.000 13,3.000 42.000 12,-1.000 21.000 4,-2.000 3.000-7,-3.000 3.000-6,-3.000 4.000-6,-2.000 2.000-5,0.000 4.000-4,0.000 3.000-5,0.000 3.000-4,-4.000 6.000-3,-5.000 9.000-2,-7.000 10.000-2,-5.000 10.000-1,-4.000 0.000-1,0.000-5.000 1,0.000-7.000 0,0.000-5.000 2,0.000-9.000-3,0.000-9.000-5,0.000-10.000-7,0.000-8.000-4,-2.000-9.000-6,-3.000-6.000-3,-3.000-6.000-4,-2.000-6.000-3,0.000-13.000-3,7.000-19.000 0,6.000-18.000 0,7.000-19.000-1,4.000-21.000-1,3.000-21.000-2,3.000-22.000-3,4.000-22.000-1,4.000-27.000 0,6.000-31.000 3,7.000-31.000 2,6.000-31.000 3,1.000-2.000 3,-3.000 28.000 5,-3.000 28.000 5,-2.000 29.000 4</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39"/>
    </inkml:context>
    <inkml:brush xml:id="br0">
      <inkml:brushProperty name="width" value="0.0398485325276852" units="cm"/>
      <inkml:brushProperty name="height" value="0.0398485325276852" units="cm"/>
      <inkml:brushProperty name="color" value="#f2395b"/>
      <inkml:brushProperty name="ignorePressure" value="0"/>
    </inkml:brush>
  </inkml:definitions>
  <inkml:trace contextRef="#ctx0" brushRef="#br0">42350.000 24250.000 552,'-44.000'7.000'-4,"13.000"17.000"26,12.000 15.000 26,13.000 16.000 26,6.000 10.000 5,0.000 7.000-14,0.000 6.000-15,0.000 7.000-14,1.000-3.000-11,4.000-8.000-5,3.000-10.000-5,3.000-9.000-5,4.000-9.000-5,7.000-5.000-3,6.000-7.000-2,7.000-5.000-4,11.000-12.000-3,20.000-16.000-3,18.000-15.000-4,20.000-15.000-2,13.000-20.000 0,9.000-21.000 2,10.000-22.000 3,10.000-22.000 2,4.000-5.000-2,0.000 13.000-7,0.000 12.000-8,0.000 13.000-7,-13.000 13.000-3,-24.000 17.000 3,-26.000 15.000 3,-24.000 16.000 3,-17.000 7.000-1,-5.000 1.000-5,-7.000-1.000-3,-5.000 1.000-5</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00"/>
    </inkml:context>
    <inkml:brush xml:id="br0">
      <inkml:brushProperty name="width" value="0.0289161782711744" units="cm"/>
      <inkml:brushProperty name="height" value="0.0289161782711744" units="cm"/>
      <inkml:brushProperty name="color" value="#f2395b"/>
      <inkml:brushProperty name="ignorePressure" value="0"/>
    </inkml:brush>
  </inkml:definitions>
  <inkml:trace contextRef="#ctx0" brushRef="#br0">77800.000 49800.000 760,'-5.000'-85.000'7,"-9.000"32.000"11,-10.000 31.000 14,-8.000 32.000 12,-4.000 22.000 1,3.000 17.000-11,3.000 15.000-10,4.000 16.000-11,-3.000 7.000-6,-5.000 1.000-1,-7.000-1.000-1,-5.000 1.000-2,-3.000-1.000-2,4.000 1.000-1,3.000-1.000-1,3.000 1.000-2,1.000-6.000-3,1.000-8.000-5,-1.000-10.000-4,1.000-9.000-5,2.000-7.000-5,7.000-3.000-4,6.000-3.000-5,7.000-2.000-4,5.000-9.000-2,7.000-12.000 2,6.000-13.000 3,7.000-12.000 2</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00"/>
    </inkml:context>
    <inkml:brush xml:id="br0">
      <inkml:brushProperty name="width" value="0.0373985953629017" units="cm"/>
      <inkml:brushProperty name="height" value="0.0373985953629017" units="cm"/>
      <inkml:brushProperty name="color" value="#f2395b"/>
      <inkml:brushProperty name="ignorePressure" value="0"/>
    </inkml:brush>
  </inkml:definitions>
  <inkml:trace contextRef="#ctx0" brushRef="#br0">78050.000 49800.000 588,'48.000'6.000'35,"-3.000"13.000"-4,-3.000 12.000-5,-2.000 13.000-4,-1.000 9.000-1,3.000 6.000 4,3.000 7.000 5,4.000 6.000 3,1.000 1.000 1,0.000-3.000-4,0.000-3.000-3,0.000-2.000-4,-4.000-6.000-3,-5.000-6.000 0,-7.000-6.000-2,-5.000-6.000-1,-11.000-15.000-18,-11.000-21.000-33,-14.000-22.000-33,-11.000-22.000-34</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14"/>
    </inkml:context>
    <inkml:brush xml:id="br0">
      <inkml:brushProperty name="width" value="0.0577461235225201" units="cm"/>
      <inkml:brushProperty name="height" value="0.0577461235225201" units="cm"/>
      <inkml:brushProperty name="color" value="#f2395b"/>
      <inkml:brushProperty name="ignorePressure" value="0"/>
    </inkml:brush>
  </inkml:definitions>
  <inkml:trace contextRef="#ctx0" brushRef="#br0">84950.000 11000.000 380,'-24.000'-69.000'0,"4.000"13.000"0,3.000 12.000 0,3.000 13.000 0,-4.000 2.000 1,-8.000-5.000 1,-10.000-7.000 1,-9.000-5.000 2,-2.000 0.000 1,6.000 10.000 2,7.000 10.000 2,6.000 9.000 2,3.000 6.000 4,0.000 3.000 3,0.000 3.000 5,0.000 4.000 3,3.000 8.000 1,6.000 17.000-2,7.000 15.000-2,6.000 16.000-2,6.000 5.000-2,6.000-2.000 0,7.000-3.000 0,6.000-3.000-1,6.000-2.000-2,6.000 0.000-1,7.000 0.000-3,6.000 0.000-2,6.000-4.000-2,6.000-5.000 1,7.000-7.000-2,6.000-5.000 0,4.000-6.000 0,4.000-3.000-2,3.000-3.000 0,3.000-2.000-2,3.000-5.000 0,3.000-2.000-2,3.000-3.000 0,4.000-3.000-2,5.000-2.000-1,10.000 0.000 1,10.000 0.000-1,9.000 0.000 0,9.000-4.000 1,9.000-5.000-1,10.000-7.000 2,10.000-5.000-1,4.000-6.000 1,0.000-3.000-2,0.000-3.000 0,0.000-2.000-1,-2.000-3.000 0,-3.000 1.000 1,-3.000-1.000 1,-2.000 1.000 0,-8.000 4.000 1,-8.000 9.000 0,-10.000 10.000 1,-9.000 10.000 0,-10.000 5.000 0,-9.000 4.000 1,-10.000 3.000 0,-8.000 3.000 0,-6.000 3.000 1,1.000 3.000 1,-1.000 3.000 1,1.000 4.000 2,-3.000 2.000 0,-2.000 4.000 1,-3.000 3.000 1,-3.000 3.000 0,-2.000-1.000 0,0.000-2.000-1,0.000-3.000-1,0.000-3.000-1,0.000-2.000-1,0.000 0.000 0,0.000 0.000-1,0.000 0.000-1,3.000-4.000-1,6.000-5.000-1,7.000-7.000 0,6.000-5.000-2,6.000-6.000-1,6.000-3.000-2,7.000-3.000-2,6.000-2.000-1,6.000-5.000-1,6.000-2.000 1,7.000-3.000-1,6.000-3.000 2,1.000-2.000-1,-3.000 0.000-1,-3.000 0.000-1,-2.000 0.000-1,0.000 1.000 1,7.000 4.000 0,6.000 3.000 3,7.000 3.000 0,4.000 1.000 3,3.000 1.000 1,3.000-1.000 3,4.000 1.000 2,1.000 1.000 0,0.000 3.000 1,0.000 3.000-1,0.000 4.000 0,-4.000 1.000 1,-5.000 0.000-1,-7.000 0.000 1,-5.000 0.000 1,-6.000 0.000 0,-3.000 0.000 1,-3.000 0.000 1,-2.000 0.000 1,-3.000 1.000 0,1.000 4.000-1,-1.000 3.000 1,1.000 3.000-1,-3.000 1.000-1,-2.000 1.000-1,-3.000-1.000-1,-3.000 1.000-1,-4.000-1.000 0,-3.000 1.000 0,-3.000-1.000 0,-2.000 1.000 1,-5.000-3.000-1,-2.000-2.000-2,-3.000-3.000-2,-3.000-3.000-1,-4.000-2.000-2,-3.000 0.000-1,-3.000 0.000 1,-2.000 0.000-2,-3.000 0.000 1,1.000 0.000-1,-1.000 0.000-1,1.000 0.000 1,-3.000-2.000-1,-2.000-3.000 1,-3.000-3.000 0,-3.000-2.000 0,-4.000-1.000 0,-3.000 3.000-5,-3.000 3.000-3,-2.000 4.000-3,-5.000-1.000-5,-2.000-3.000-5,-3.000-3.000-6,-3.000-2.000-6,-4.000-5.000-5,-3.000-2.000-3,-3.000-3.000-4,-2.000-3.000-3,-11.000-2.000 0,-15.000 0.000 4,-15.000 0.000 5,-16.000 0.000 3</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15"/>
    </inkml:context>
    <inkml:brush xml:id="br0">
      <inkml:brushProperty name="width" value="0.0429377444088459" units="cm"/>
      <inkml:brushProperty name="height" value="0.0429377444088459" units="cm"/>
      <inkml:brushProperty name="color" value="#f2395b"/>
      <inkml:brushProperty name="ignorePressure" value="0"/>
    </inkml:brush>
  </inkml:definitions>
  <inkml:trace contextRef="#ctx0" brushRef="#br0">84300.000 7100.000 512,'-27.000'-29.000'-1,"-3.000"-5.000"-3,-3.000-7.000-1,-2.000-5.000-3,-1.000-3.000 1,3.000 4.000 4,3.000 3.000 4,4.000 3.000 4,2.000 3.000 4,4.000 3.000 3,3.000 3.000 5,3.000 4.000 3,3.000 18.000 6,3.000 34.000 9,3.000 35.000 7,4.000 35.000 9,-3.000 19.000 0,-5.000 7.000-8,-7.000 6.000-7,-5.000 7.000-7,-8.000 5.000-6,-5.000 7.000-4,-7.000 6.000-3,-5.000 7.000-3,-3.000 5.000-3,4.000 7.000 1,3.000 6.000-1,3.000 7.000 0,1.000-1.000-2,1.000-6.000 0,-1.000-6.000-3,1.000-6.000-1,4.000-6.000-3,9.000-2.000-3,10.000-3.000-3,10.000-3.000-4,4.000-4.000-3,0.000-3.000 0,0.000-3.000-2,0.000-2.000-1,1.000-11.000 0,4.000-15.000 2,3.000-15.000 1,3.000-16.000 1,10.000-40.000-8,20.000-61.000-21,18.000-64.000-20,20.000-61.000-20,0.000-20.000-2,-15.000 26.000 17,-15.000 24.000 17,-16.000 26.000 18</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16"/>
    </inkml:context>
    <inkml:brush xml:id="br0">
      <inkml:brushProperty name="width" value="0.0558235421776772" units="cm"/>
      <inkml:brushProperty name="height" value="0.0558235421776772" units="cm"/>
      <inkml:brushProperty name="color" value="#f2395b"/>
      <inkml:brushProperty name="ignorePressure" value="0"/>
    </inkml:brush>
  </inkml:definitions>
  <inkml:trace contextRef="#ctx0" brushRef="#br0">85300.000 6550.000 394,'-22.000'-69.000'1,"6.000"13.000"5,7.000 12.000 3,6.000 13.000 5,10.000 6.000 2,17.000 0.000 2,15.000 0.000 3,16.000 0.000 3,13.000 3.000-1,14.000 6.000-4,11.000 7.000-3,14.000 6.000-4,14.000 1.000-1,20.000-3.000-2,18.000-3.000-1,20.000-2.000 0,14.000-6.000-1,14.000-6.000 0,11.000-6.000 0,14.000-6.000 0,8.000-1.000-1,7.000 7.000-2,6.000 6.000-1,7.000 7.000-1,10.000-1.000-2,16.000-6.000 1,15.000-6.000 1,17.000-6.000-1,3.000-1.000 1,-5.000 7.000-1,-7.000 6.000 1,-5.000 7.000-1,-8.000 0.000 0,-5.000-2.000-1,-7.000-3.000-1,-5.000-3.000-2,-3.000-1.000 1,4.000 4.000-1,3.000 3.000 1,3.000 3.000 1,-1.000 3.000 0,-2.000 3.000 1,-3.000 3.000 0,-3.000 4.000 0,-7.000 1.000 1,-9.000 0.000 0,-10.000 0.000-1,-8.000 0.000 0,-6.000 0.000 1,1.000 0.000 0,-1.000 0.000 1,1.000 0.000 0,-6.000 0.000 0,-8.000 0.000 0,-10.000 0.000 1,-9.000 0.000 0,-5.000 0.000-1,0.000 0.000 0,0.000 0.000 0,0.000 0.000 0,-5.000 0.000-1,-9.000 0.000 0,-10.000 0.000 0,-8.000 0.000 0,-11.000 0.000 0,-8.000 0.000 1,-10.000 0.000 2,-9.000 0.000 1,-12.000 1.000 1,-11.000 4.000 0,-14.000 3.000 1,-11.000 3.000 1,-12.000 6.000 1,-9.000 9.000 0,-10.000 10.000 2,-8.000 10.000 1,-9.000 4.000 0,-6.000 0.000-1,-6.000 0.000 0,-6.000 0.000-1,-4.000 1.000 0,1.000 4.000 0,-1.000 3.000 0,1.000 3.000 2,-3.000 4.000-1,-2.000 7.000 0,-3.000 6.000-1,-3.000 7.000 0,-4.000 4.000 1,-3.000 3.000-1,-3.000 3.000 0,-2.000 4.000 0,-5.000 7.000 0,-2.000 13.000 0,-3.000 12.000-1,-3.000 13.000-1,-1.000 7.000 0,4.000 4.000-1,3.000 3.000 0,3.000 3.000-2,1.000 1.000-1,1.000 1.000-2,-1.000-1.000-1,1.000 1.000-3,2.000-1.000 0,7.000 1.000-1,6.000-1.000 1,7.000 1.000 0,2.000-4.000-1,1.000-6.000-2,-1.000-6.000-2,1.000-6.000-2,-3.000-1.000-3,-2.000 7.000-1,-3.000 6.000-1,-3.000 7.000-3,-2.000 7.000-2,0.000 9.000-5,0.000 10.000-4,0.000 10.000-4,-4.000-4.000-5,-5.000-16.000-3,-7.000-15.000-5,-5.000-15.000-5,-3.000-21.000 4,4.000-25.000 8,3.000-25.000 9,3.000-25.000 10,1.000-15.000 1,1.000-2.000-4,-1.000-3.000-5,1.000-3.000-6</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21"/>
    </inkml:context>
    <inkml:brush xml:id="br0">
      <inkml:brushProperty name="width" value="0.0422513373196125" units="cm"/>
      <inkml:brushProperty name="height" value="0.0422513373196125" units="cm"/>
      <inkml:brushProperty name="color" value="#f2395b"/>
      <inkml:brushProperty name="ignorePressure" value="0"/>
    </inkml:brush>
  </inkml:definitions>
  <inkml:trace contextRef="#ctx0" brushRef="#br0">49150.000 38500.000 520,'20.000'214.000'154,"-9.000"-22.000"-37,-10.000-22.000-36,-8.000-21.000-36,-8.000-14.000-21,-2.000-2.000-4,-3.000-3.000-5,-3.000-3.000-4,-1.000-7.000-4,4.000-9.000-2,3.000-10.000-5,3.000-8.000-2,3.000-11.000-1,3.000-8.000-1,3.000-10.000 1,4.000-9.000-1,10.000-9.000-2,19.000-5.000-8,19.000-7.000-6,19.000-5.000-8,5.000-11.000-3,-5.000-11.000 0,-7.000-14.000 1,-5.000-11.000 1,-4.000-9.000 1,0.000-3.000 3,0.000-3.000 3,0.000-2.000 3,-4.000-5.000 0,-5.000-2.000-3,-7.000-3.000-2,-5.000-3.000-2,-8.000-1.000-1,-5.000 4.000 1,-7.000 3.000 3,-5.000 3.000 1,-3.000 3.000 2,4.000 3.000 1,3.000 3.000 2,3.000 4.000 1</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22"/>
    </inkml:context>
    <inkml:brush xml:id="br0">
      <inkml:brushProperty name="width" value="0.0350621864199638" units="cm"/>
      <inkml:brushProperty name="height" value="0.0350621864199638" units="cm"/>
      <inkml:brushProperty name="color" value="#f2395b"/>
      <inkml:brushProperty name="ignorePressure" value="0"/>
    </inkml:brush>
  </inkml:definitions>
  <inkml:trace contextRef="#ctx0" brushRef="#br0">48800.000 39600.000 627,'-71.000'21.000'6,"10.000"-5.000"12,10.000-7.000 12,9.000-5.000 12,15.000-6.000 5,22.000-3.000 0,22.000-3.000-1,23.000-2.000-2,14.000-5.000-4,10.000-2.000-12,10.000-3.000-10,9.000-3.000-12,2.000-2.000-8,-2.000 0.000-8,-3.000 0.000-7,-3.000 0.000-8,-1.000 3.000-7,4.000 6.000-6,3.000 7.000-6,3.000 6.000-6,-7.000 3.000-2,-15.000 0.000 4,-15.000 0.000 3,-16.000 0.000 4</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22"/>
    </inkml:context>
    <inkml:brush xml:id="br0">
      <inkml:brushProperty name="width" value="0.0378355942666531" units="cm"/>
      <inkml:brushProperty name="height" value="0.0378355942666531" units="cm"/>
      <inkml:brushProperty name="color" value="#f2395b"/>
      <inkml:brushProperty name="ignorePressure" value="0"/>
    </inkml:brush>
  </inkml:definitions>
  <inkml:trace contextRef="#ctx0" brushRef="#br0">50600.000 39850.000 581,'0.000'-47.000'3,"0.000"6.000"8,0.000 7.000 5,0.000 6.000 8,0.000 1.000 5,0.000-3.000 4,0.000-3.000 3,0.000-2.000 3,-2.000-1.000-2,-3.000 3.000-8,-3.000 3.000-10,-2.000 4.000-8,-5.000 2.000-6,-2.000 4.000-2,-3.000 3.000-2,-3.000 3.000-3,-6.000 4.000 0,-5.000 7.000 2,-7.000 6.000 0,-5.000 7.000 1,0.000 5.000 1,10.000 7.000 1,10.000 6.000 0,9.000 7.000 1,6.000 2.000 0,3.000 1.000 0,3.000-1.000 1,4.000 1.000 0,1.000-1.000 0,0.000 1.000-1,0.000-1.000 1,0.000 1.000-1,4.000 1.000 1,10.000 3.000-1,10.000 3.000 1,9.000 4.000 0,4.000-1.000-1,1.000-3.000 0,-1.000-3.000-1,1.000-2.000 0,-3.000-3.000-1,-2.000 1.000 1,-3.000-1.000 0,-3.000 1.000 0,-6.000 2.000 0,-5.000 7.000-4,-7.000 6.000-1,-5.000 7.000-3,-8.000 0.000-1,-5.000-2.000 0,-7.000-3.000 0,-5.000-3.000 1,-6.000-4.000 1,-3.000-3.000 2,-3.000-3.000 3,-2.000-2.000 2,-5.000-6.000 2,-2.000-6.000-2,-3.000-6.000-1,-3.000-6.000 0,-1.000-7.000 0,4.000-6.000-1,3.000-6.000 2,3.000-6.000-1,4.000-7.000 2,7.000-6.000 3,6.000-6.000 2,7.000-6.000 2,7.000-9.000-2,9.000-8.000-6,10.000-10.000-5,10.000-9.000-7,10.000-7.000-6,13.000-3.000-7,12.000-3.000-6,13.000-2.000-8,-1.000 5.000 1,-11.000 16.000 6,-14.000 15.000 7,-11.000 17.000 7,-7.000 7.000-4,0.000 0.000-12,0.000 0.000-14,0.000 0.000-13</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08"/>
    </inkml:context>
    <inkml:brush xml:id="br0">
      <inkml:brushProperty name="width" value="0.0487892404198647" units="cm"/>
      <inkml:brushProperty name="height" value="0.0487892404198647" units="cm"/>
      <inkml:brushProperty name="color" value="#00bff3"/>
      <inkml:brushProperty name="ignorePressure" value="0"/>
    </inkml:brush>
  </inkml:definitions>
  <inkml:trace contextRef="#ctx0" brushRef="#br0">2550.000 2250.000 450,'-68.000'-47.000'5,"17.000"6.000"10,15.000 7.000 10,16.000 6.000 10,15.000 18.000 6,16.000 32.000 5,15.000 31.000 5,17.000 32.000 4,8.000 22.000-4,4.000 17.000-10,3.000 15.000-11,3.000 16.000-11,-1.000 10.000-7,-2.000 7.000-4,-3.000 6.000-3,-3.000 7.000-4,-6.000-4.000-2,-5.000-12.000-3,-7.000-13.000-2,-5.000-12.000-2,-4.000-15.000-1,0.000-15.000 1,0.000-15.000 0,0.000-16.000 1,3.000-21.000 4,6.000-24.000 9,7.000-26.000 9,6.000-24.000 8,6.000-26.000 4,6.000-24.000-5,7.000-26.000-3,6.000-24.000-4,3.000-24.000-3,0.000-22.000-2,0.000-22.000-3,0.000-21.000-3,-2.000-12.000-1,-3.000 1.000-2,-3.000-1.000-3,-2.000 1.000-1,-6.000 4.000-2,-6.000 9.000-3,-6.000 10.000-1,-6.000 10.000-4,-9.000 10.000 1,-8.000 13.000-1,-10.000 12.000 2,-9.000 13.000 1,-7.000 15.000 0,-3.000 19.000 2,-3.000 19.000 0,-2.000 19.000 2,-9.000 16.000-7,-12.000 17.000-11,-13.000 15.000-14,-12.000 16.000-11,-1.000 16.000-6,14.000 20.000 2,11.000 18.000 1,14.000 20.000 1,5.000 0.000 5,1.000-15.000 9,-1.000-15.000 9,1.000-16.000 8,1.000-7.000 5,3.000 4.000 2,3.000 3.000 2,4.000 3.000 1</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08"/>
    </inkml:context>
    <inkml:brush xml:id="br0">
      <inkml:brushProperty name="width" value="0.0393747575581074" units="cm"/>
      <inkml:brushProperty name="height" value="0.0393747575581074" units="cm"/>
      <inkml:brushProperty name="color" value="#00bff3"/>
      <inkml:brushProperty name="ignorePressure" value="0"/>
    </inkml:brush>
  </inkml:definitions>
  <inkml:trace contextRef="#ctx0" brushRef="#br0">4500.000 3400.000 558,'-55.000'-2.000'29,"41.000"-3.000"15,40.000-3.000 15,42.000-2.000 15,21.000-5.000 0,3.000-2.000-14,3.000-3.000-16,4.000-3.000-15,2.000-2.000-11,4.000 0.000-8,3.000 0.000-9,3.000 0.000-9,-2.000 1.000-8,-6.000 4.000-8,-6.000 3.000-9,-6.000 3.000-7,-6.000 3.000-6,-2.000 3.000-2,-3.000 3.000-2,-3.000 4.000-2,-9.000-1.000 4,-11.000-3.000 8,-14.000-3.000 9,-11.000-2.000 8,-9.000-3.000 5,-3.000 1.000 1,-3.000-1.000 0,-2.000 1.000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0"/>
    </inkml:context>
    <inkml:brush xml:id="br0">
      <inkml:brushProperty name="width" value="0.0390648208558559" units="cm"/>
      <inkml:brushProperty name="height" value="0.0390648208558559" units="cm"/>
      <inkml:brushProperty name="color" value="#f2395b"/>
      <inkml:brushProperty name="ignorePressure" value="0"/>
    </inkml:brush>
  </inkml:definitions>
  <inkml:trace contextRef="#ctx0" brushRef="#br0">41300.000 28150.000 563,'-19.000'-15.000'37,"13.000"23.000"5,12.000 22.000 4,13.000 22.000 6,4.000 15.000-1,-3.000 9.000-9,-3.000 10.000-7,-2.000 10.000-9,-1.000 2.000-5,3.000-3.000-3,3.000-3.000-4,4.000-2.000-2,1.000-3.000-3,0.000 1.000 0,0.000-1.000-1,0.000 1.000 0,0.000-7.000-3,0.000-12.000-4,0.000-13.000-3,0.000-12.000-5,1.000-15.000-3,4.000-15.000-2,3.000-15.000-2,3.000-16.000-2,4.000-21.000 0,7.000-24.000 4,6.000-26.000 4,7.000-24.000 3,4.000-23.000 2,3.000-18.000 0,3.000-19.000 0,4.000-18.000 0,-1.000-7.000-2,-3.000 6.000-2,-3.000 7.000-4,-2.000 6.000-1,-9.000 17.000-3,-12.000 28.000 0,-13.000 28.000-1,-12.000 29.000 0,-9.000 26.000-6,-2.000 25.000-13,-3.000 25.000-12,-3.000 25.000-13</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09"/>
    </inkml:context>
    <inkml:brush xml:id="br0">
      <inkml:brushProperty name="width" value="0.0501136183738708" units="cm"/>
      <inkml:brushProperty name="height" value="0.0501136183738708" units="cm"/>
      <inkml:brushProperty name="color" value="#00bff3"/>
      <inkml:brushProperty name="ignorePressure" value="0"/>
    </inkml:brush>
  </inkml:definitions>
  <inkml:trace contextRef="#ctx0" brushRef="#br0">6700.000 1350.000 439,'1.000'-61.000'39,"4.000"28.000"15,3.000 28.000 12,3.000 29.000 14,-1.000 24.000-1,-2.000 22.000-17,-3.000 22.000-14,-3.000 23.000-17,-2.000 13.000-9,0.000 6.000-4,0.000 7.000-3,0.000 6.000-5,0.000 9.000-1,0.000 13.000-1,0.000 12.000-1,0.000 13.000 0,0.000 1.000-2,0.000-9.000-5,0.000-10.000-2,0.000-8.000-5,3.000-14.000-2,6.000-15.000-1,7.000-15.000-1,6.000-16.000-2,4.000-16.000-1,4.000-16.000 0,3.000-15.000 0,3.000-15.000-1,3.000-14.000-2,3.000-8.000-1,3.000-10.000-4,4.000-9.000-2,4.000-12.000-1,6.000-11.000 0,7.000-14.000 1,6.000-11.000-1,1.000-18.000 0,-3.000-22.000-1,-3.000-22.000-2,-2.000-21.000-1,-9.000-12.000 1,-12.000 1.000 5,-13.000-1.000 4,-12.000 1.000 4,-9.000 10.000-1,-2.000 22.000-3,-3.000 22.000-6,-3.000 23.000-5</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09"/>
    </inkml:context>
    <inkml:brush xml:id="br0">
      <inkml:brushProperty name="width" value="0.0372920148074627" units="cm"/>
      <inkml:brushProperty name="height" value="0.0372920148074627" units="cm"/>
      <inkml:brushProperty name="color" value="#00bff3"/>
      <inkml:brushProperty name="ignorePressure" value="0"/>
    </inkml:brush>
  </inkml:definitions>
  <inkml:trace contextRef="#ctx0" brushRef="#br0">6450.000 2200.000 589,'-140.000'21.000'1,"23.000"-5.000"1,22.000-7.000 2,22.000-5.000 1,15.000-4.000 7,9.000 0.000 11,10.000 0.000 12,10.000 0.000 11,14.000-2.000 6,23.000-3.000-2,22.000-3.000-1,22.000-2.000-1,23.000-6.000-8,25.000-6.000-12,25.000-6.000-14,25.000-6.000-12,10.000-2.000-12,-2.000 3.000-6,-3.000 3.000-9,-3.000 4.000-7,-4.000-1.000-5,-3.000-3.000-1,-3.000-3.000-2,-2.000-2.000-2,-14.000 0.000 2,-21.000 7.000 8,-22.000 6.000 6,-22.000 7.000 7,-15.000 2.000 2,-5.000 1.000-5,-7.000-1.000-4,-5.000 1.000-6</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09"/>
    </inkml:context>
    <inkml:brush xml:id="br0">
      <inkml:brushProperty name="width" value="0.0473609492182732" units="cm"/>
      <inkml:brushProperty name="height" value="0.0473609492182732" units="cm"/>
      <inkml:brushProperty name="color" value="#00bff3"/>
      <inkml:brushProperty name="ignorePressure" value="0"/>
    </inkml:brush>
  </inkml:definitions>
  <inkml:trace contextRef="#ctx0" brushRef="#br0">8550.000 1400.000 464,'-19.000'100.000'152,"13.000"0.000"-35,12.000 0.000-36,13.000 0.000-36,2.000 6.000-19,-5.000 13.000-2,-7.000 12.000-1,-5.000 13.000-2,-4.000 16.000-3,0.000 23.000-4,0.000 22.000-5,0.000 22.000-4,0.000-1.000-8,0.000-21.000-14,0.000-22.000-13,0.000-22.000-13,0.000-26.000-8,0.000-27.000-1,0.000-28.000-2,0.000-28.000-1</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10"/>
    </inkml:context>
    <inkml:brush xml:id="br0">
      <inkml:brushProperty name="width" value="0.0609626360237598" units="cm"/>
      <inkml:brushProperty name="height" value="0.0609626360237598" units="cm"/>
      <inkml:brushProperty name="color" value="#00bff3"/>
      <inkml:brushProperty name="ignorePressure" value="0"/>
    </inkml:brush>
  </inkml:definitions>
  <inkml:trace contextRef="#ctx0" brushRef="#br0">8950.000 750.000 360,'31.000'-49.000'3,"13.000"4.000"3,12.000 3.000 5,13.000 3.000 4,13.000-1.000 3,17.000-2.000 3,15.000-3.000 1,16.000-3.000 3,4.000 2.000-1,-6.000 10.000-4,-6.000 10.000-5,-6.000 9.000-4,-7.000 9.000-3,-6.000 9.000-4,-6.000 10.000-2,-6.000 10.000-4,-10.000 11.000-1,-12.000 17.000 2,-13.000 15.000 0,-12.000 16.000 2,-12.000 10.000 3,-8.000 7.000 4,-10.000 6.000 6,-9.000 7.000 5,-5.000 2.000 3,0.000 1.000 3,0.000-1.000 3,0.000 1.000 2,0.000-3.000 1,0.000-2.000-3,0.000-3.000 0,0.000-3.000-3,1.000 2.000-2,4.000 10.000-2,3.000 10.000-2,3.000 9.000-3,3.000 10.000-2,3.000 14.000-1,3.000 11.000-1,4.000 14.000-1,1.000 3.000-2,0.000-2.000 0,0.000-3.000-1,0.000-3.000-1,0.000-12.000 0,0.000-18.000-2,0.000-19.000-2,0.000-18.000-1,-2.000-15.000-3,-3.000-9.000-2,-3.000-10.000-2,-2.000-8.000-3,-17.000-31.000-6,-28.000-49.000-12,-28.000-51.000-11,-27.000-49.000-12,-15.000-38.000-3,0.000-25.000 5,0.000-25.000 5,0.000-25.000 4,1.000-10.000 2,4.000 7.000-1,3.000 6.000-2,3.000 7.000-1,6.000 10.000 3,9.000 16.000 6,10.000 15.000 6,10.000 17.000 6,7.000 16.000 4,6.000 19.000 4,7.000 19.000 3,6.000 19.000 2,6.000 15.000 7,6.000 13.000 8,7.000 12.000 8,6.000 13.000 9,4.000 15.000 7,4.000 19.000 3,3.000 19.000 4,3.000 19.000 4,-1.000 12.000-1,-2.000 6.000-8,-3.000 7.000-8,-3.000 6.000-7,-6.000 6.000-6,-5.000 6.000-6,-7.000 7.000-6,-5.000 6.000-4,-9.000 4.000-4,-9.000 4.000-2,-10.000 3.000-1,-8.000 3.000-2,-4.000-7.000-1,3.000-15.000-1,3.000-15.000-1,4.000-16.000-1,11.000-27.000-2,23.000-37.000-3,22.000-38.000-4,22.000-37.000-3,21.000-23.000-1,22.000-5.000 4,22.000-7.000 2,23.000-5.000 4,5.000 2.000 3,-9.000 13.000 3,-10.000 12.000 6,-8.000 13.000 3,-12.000 13.000 2,-12.000 17.000 2,-13.000 15.000 1,-12.000 16.000 1,-12.000 13.000 1,-8.000 14.000-1,-10.000 11.000 0,-9.000 14.000 0,-16.000 13.000 5,-22.000 16.000 10,-22.000 15.000 10,-21.000 17.000 10,-10.000 5.000 3,3.000-3.000-4,3.000-3.000-6,4.000-2.000-4,4.000-6.000-4,6.000-6.000-5,7.000-6.000-4,6.000-6.000-5,7.000-7.000-3,10.000-6.000-6,10.000-6.000-5,9.000-6.000-4,15.000-15.000-5,22.000-21.000-3,22.000-22.000-3,23.000-22.000-3,11.000-11.000-1,4.000 0.000 2,3.000 0.000 2,3.000 0.000 2,-1.000 3.000 2,-2.000 6.000 4,-3.000 7.000 2,-3.000 6.000 3,-9.000 6.000 2,-11.000 6.000-2,-14.000 7.000 0,-11.000 6.000-1,-18.000 13.000 5,-22.000 23.000 10,-22.000 22.000 10,-21.000 22.000 11,-14.000 12.000 2,-2.000 3.000-4,-3.000 3.000-4,-3.000 4.000-5,-4.000 1.000-2,-3.000 0.000-2,-3.000 0.000-1,-2.000 0.000-2,-5.000 0.000 0,-2.000 0.000 0,-3.000 0.000 1,-3.000 0.000 0,1.000-5.000 1,6.000-9.000 1,7.000-10.000 3,6.000-8.000 0,29.000-22.000 1,54.000-30.000-1,53.000-32.000-1,53.000-30.000 0,29.000-22.000-3,7.000-8.000-3,6.000-10.000-3,7.000-9.000-4,5.000 2.000-11,7.000 17.000-19,6.000 15.000-21,7.000 16.000-18,-15.000 10.000-9,-34.000 7.000 5,-35.000 6.000 5,-33.000 7.000 4</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10"/>
    </inkml:context>
    <inkml:brush xml:id="br0">
      <inkml:brushProperty name="width" value="0.0426716804504395" units="cm"/>
      <inkml:brushProperty name="height" value="0.0426716804504395" units="cm"/>
      <inkml:brushProperty name="color" value="#00bff3"/>
      <inkml:brushProperty name="ignorePressure" value="0"/>
    </inkml:brush>
  </inkml:definitions>
  <inkml:trace contextRef="#ctx0" brushRef="#br0">12650.000 2200.000 515,'-40.000'0.000'55,"23.000"0.000"6,22.000 0.000 7,22.000 0.000 6,13.000 0.000-3,7.000 0.000-13,6.000 0.000-12,7.000 0.000-12,0.000 4.000-17,-2.000 10.000-20,-3.000 10.000-21,-3.000 9.000-21,-7.000 4.000-7,-9.000 1.000 4,-10.000-1.000 4,-8.000 1.000 5,-8.000-3.000 0,-2.000-2.000-4,-3.000-3.000-6,-3.000-3.000-5</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11"/>
    </inkml:context>
    <inkml:brush xml:id="br0">
      <inkml:brushProperty name="width" value="0.0273498985916376" units="cm"/>
      <inkml:brushProperty name="height" value="0.0273498985916376" units="cm"/>
      <inkml:brushProperty name="color" value="#00bff3"/>
      <inkml:brushProperty name="ignorePressure" value="0"/>
    </inkml:brush>
  </inkml:definitions>
  <inkml:trace contextRef="#ctx0" brushRef="#br0">12700.000 3100.000 804,'-13.000'28.000'7,"26.000"6.000"13,24.000 7.000 13,26.000 6.000 14,5.000-1.000-1,-11.000-5.000-17,-14.000-7.000-16,-11.000-5.000-15,-6.000-6.000-17,4.000-3.000-15,3.000-3.000-16,3.000-2.000-15</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08"/>
    </inkml:context>
    <inkml:brush xml:id="br0">
      <inkml:brushProperty name="width" value="0.0487892404198647" units="cm"/>
      <inkml:brushProperty name="height" value="0.0487892404198647" units="cm"/>
      <inkml:brushProperty name="color" value="#00bff3"/>
      <inkml:brushProperty name="ignorePressure" value="0"/>
    </inkml:brush>
  </inkml:definitions>
  <inkml:trace contextRef="#ctx0" brushRef="#br0">2550.000 2250.000 450,'-68.000'-47.000'5,"17.000"6.000"10,15.000 7.000 10,16.000 6.000 10,15.000 18.000 6,16.000 32.000 5,15.000 31.000 5,17.000 32.000 4,8.000 22.000-4,4.000 17.000-10,3.000 15.000-11,3.000 16.000-11,-1.000 10.000-7,-2.000 7.000-4,-3.000 6.000-3,-3.000 7.000-4,-6.000-4.000-2,-5.000-12.000-3,-7.000-13.000-2,-5.000-12.000-2,-4.000-15.000-1,0.000-15.000 1,0.000-15.000 0,0.000-16.000 1,3.000-21.000 4,6.000-24.000 9,7.000-26.000 9,6.000-24.000 8,6.000-26.000 4,6.000-24.000-5,7.000-26.000-3,6.000-24.000-4,3.000-24.000-3,0.000-22.000-2,0.000-22.000-3,0.000-21.000-3,-2.000-12.000-1,-3.000 1.000-2,-3.000-1.000-3,-2.000 1.000-1,-6.000 4.000-2,-6.000 9.000-3,-6.000 10.000-1,-6.000 10.000-4,-9.000 10.000 1,-8.000 13.000-1,-10.000 12.000 2,-9.000 13.000 1,-7.000 15.000 0,-3.000 19.000 2,-3.000 19.000 0,-2.000 19.000 2,-9.000 16.000-7,-12.000 17.000-11,-13.000 15.000-14,-12.000 16.000-11,-1.000 16.000-6,14.000 20.000 2,11.000 18.000 1,14.000 20.000 1,5.000 0.000 5,1.000-15.000 9,-1.000-15.000 9,1.000-16.000 8,1.000-7.000 5,3.000 4.000 2,3.000 3.000 2,4.000 3.000 1</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08"/>
    </inkml:context>
    <inkml:brush xml:id="br0">
      <inkml:brushProperty name="width" value="0.0393747575581074" units="cm"/>
      <inkml:brushProperty name="height" value="0.0393747575581074" units="cm"/>
      <inkml:brushProperty name="color" value="#00bff3"/>
      <inkml:brushProperty name="ignorePressure" value="0"/>
    </inkml:brush>
  </inkml:definitions>
  <inkml:trace contextRef="#ctx0" brushRef="#br0">4500.000 3400.000 558,'-55.000'-2.000'29,"41.000"-3.000"15,40.000-3.000 15,42.000-2.000 15,21.000-5.000 0,3.000-2.000-14,3.000-3.000-16,4.000-3.000-15,2.000-2.000-11,4.000 0.000-8,3.000 0.000-9,3.000 0.000-9,-2.000 1.000-8,-6.000 4.000-8,-6.000 3.000-9,-6.000 3.000-7,-6.000 3.000-6,-2.000 3.000-2,-3.000 3.000-2,-3.000 4.000-2,-9.000-1.000 4,-11.000-3.000 8,-14.000-3.000 9,-11.000-2.000 8,-9.000-3.000 5,-3.000 1.000 1,-3.000-1.000 0,-2.000 1.000 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09"/>
    </inkml:context>
    <inkml:brush xml:id="br0">
      <inkml:brushProperty name="width" value="0.0501136183738708" units="cm"/>
      <inkml:brushProperty name="height" value="0.0501136183738708" units="cm"/>
      <inkml:brushProperty name="color" value="#00bff3"/>
      <inkml:brushProperty name="ignorePressure" value="0"/>
    </inkml:brush>
  </inkml:definitions>
  <inkml:trace contextRef="#ctx0" brushRef="#br0">6700.000 1350.000 439,'1.000'-61.000'39,"4.000"28.000"15,3.000 28.000 12,3.000 29.000 14,-1.000 24.000-1,-2.000 22.000-17,-3.000 22.000-14,-3.000 23.000-17,-2.000 13.000-9,0.000 6.000-4,0.000 7.000-3,0.000 6.000-5,0.000 9.000-1,0.000 13.000-1,0.000 12.000-1,0.000 13.000 0,0.000 1.000-2,0.000-9.000-5,0.000-10.000-2,0.000-8.000-5,3.000-14.000-2,6.000-15.000-1,7.000-15.000-1,6.000-16.000-2,4.000-16.000-1,4.000-16.000 0,3.000-15.000 0,3.000-15.000-1,3.000-14.000-2,3.000-8.000-1,3.000-10.000-4,4.000-9.000-2,4.000-12.000-1,6.000-11.000 0,7.000-14.000 1,6.000-11.000-1,1.000-18.000 0,-3.000-22.000-1,-3.000-22.000-2,-2.000-21.000-1,-9.000-12.000 1,-12.000 1.000 5,-13.000-1.000 4,-12.000 1.000 4,-9.000 10.000-1,-2.000 22.000-3,-3.000 22.000-6,-3.000 23.000-5</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09"/>
    </inkml:context>
    <inkml:brush xml:id="br0">
      <inkml:brushProperty name="width" value="0.0372920148074627" units="cm"/>
      <inkml:brushProperty name="height" value="0.0372920148074627" units="cm"/>
      <inkml:brushProperty name="color" value="#00bff3"/>
      <inkml:brushProperty name="ignorePressure" value="0"/>
    </inkml:brush>
  </inkml:definitions>
  <inkml:trace contextRef="#ctx0" brushRef="#br0">6450.000 2200.000 589,'-140.000'21.000'1,"23.000"-5.000"1,22.000-7.000 2,22.000-5.000 1,15.000-4.000 7,9.000 0.000 11,10.000 0.000 12,10.000 0.000 11,14.000-2.000 6,23.000-3.000-2,22.000-3.000-1,22.000-2.000-1,23.000-6.000-8,25.000-6.000-12,25.000-6.000-14,25.000-6.000-12,10.000-2.000-12,-2.000 3.000-6,-3.000 3.000-9,-3.000 4.000-7,-4.000-1.000-5,-3.000-3.000-1,-3.000-3.000-2,-2.000-2.000-2,-14.000 0.000 2,-21.000 7.000 8,-22.000 6.000 6,-22.000 7.000 7,-15.000 2.000 2,-5.000 1.000-5,-7.000-1.000-4,-5.000 1.000-6</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0"/>
    </inkml:context>
    <inkml:brush xml:id="br0">
      <inkml:brushProperty name="width" value="0.0423690304160118" units="cm"/>
      <inkml:brushProperty name="height" value="0.0423690304160118" units="cm"/>
      <inkml:brushProperty name="color" value="#f2395b"/>
      <inkml:brushProperty name="ignorePressure" value="0"/>
    </inkml:brush>
  </inkml:definitions>
  <inkml:trace contextRef="#ctx0" brushRef="#br0">42700.000 28050.000 519,'1.000'-36.000'38,"4.000"28.000"3,3.000 28.000 1,3.000 29.000 2,1.000 11.000-4,1.000-2.000-9,-1.000-3.000-8,1.000-3.000-10,1.000-7.000-10,3.000-9.000-13,3.000-10.000-13,4.000-8.000-12,4.000-15.000-4,6.000-19.000 3,7.000-18.000 5,6.000-19.000 3,-1.000-10.000 3,-5.000 1.000 2,-7.000-1.000 3,-5.000 1.000 3,-4.000 4.000 3,0.000 9.000 5,0.000 10.000 5,0.000 10.000 6,-5.000 10.000 6,-9.000 13.000 7,-10.000 12.000 8,-8.000 13.000 7,-9.000 12.000 3,-6.000 13.000-1,-6.000 12.000 0,-6.000 13.000-1,-2.000 4.000-3,3.000-3.000-5,3.000-3.000-4,4.000-2.000-5,1.000-5.000-3,0.000-2.000-2,0.000-3.000-4,0.000-3.000-1,10.000-12.000-6,23.000-18.000-8,22.000-19.000-7,22.000-18.000-9,5.000-9.000 1,-8.000 4.000 5,-10.000 3.000 6,-9.000 3.000 7,-9.000 6.000 5,-5.000 9.000 2,-7.000 10.000 4,-5.000 10.000 2,-9.000 7.000 2,-9.000 6.000 0,-10.000 7.000 0,-8.000 6.000-1,-6.000 1.000 0,1.000-3.000-2,-1.000-3.000-3,1.000-2.000-1,1.000-5.000-2,3.000-2.000 0,3.000-3.000-2,4.000-3.000 0,-1.000-6.000-5,-3.000-5.000-10,-3.000-7.000-10,-2.000-5.000-9,-5.000-4.000-1,-2.000 0.000 8,-3.000 0.000 9,-3.000 0.000 8,-2.000 0.000 5,0.000 0.000 5,0.000 0.000 2,0.000 0.000 5,1.000 0.000 2,4.000 0.000 3,3.000 0.000 3,3.000 0.000 3,6.000 4.000 7,9.000 10.000 11,10.000 10.000 11,10.000 9.000 12,14.000 2.000 1,23.000-2.000-9,22.000-3.000-11,22.000-3.000-8,15.000-1.000-7,9.000 4.000-4,10.000 3.000-3,10.000 3.000-4,11.000 3.000-1,17.000 3.000 0,15.000 3.000 0,16.000 4.000 0,-2.000-4.000-8,-19.000-9.000-13,-18.000-10.000-15,-19.000-8.000-13,-13.000-6.000-14,-6.000 1.000-9,-6.000-1.000-10,-6.000 1.000-10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09"/>
    </inkml:context>
    <inkml:brush xml:id="br0">
      <inkml:brushProperty name="width" value="0.0473609492182732" units="cm"/>
      <inkml:brushProperty name="height" value="0.0473609492182732" units="cm"/>
      <inkml:brushProperty name="color" value="#00bff3"/>
      <inkml:brushProperty name="ignorePressure" value="0"/>
    </inkml:brush>
  </inkml:definitions>
  <inkml:trace contextRef="#ctx0" brushRef="#br0">8550.000 1400.000 464,'-19.000'100.000'152,"13.000"0.000"-35,12.000 0.000-36,13.000 0.000-36,2.000 6.000-19,-5.000 13.000-2,-7.000 12.000-1,-5.000 13.000-2,-4.000 16.000-3,0.000 23.000-4,0.000 22.000-5,0.000 22.000-4,0.000-1.000-8,0.000-21.000-14,0.000-22.000-13,0.000-22.000-13,0.000-26.000-8,0.000-27.000-1,0.000-28.000-2,0.000-28.000-1</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10"/>
    </inkml:context>
    <inkml:brush xml:id="br0">
      <inkml:brushProperty name="width" value="0.0609626360237598" units="cm"/>
      <inkml:brushProperty name="height" value="0.0609626360237598" units="cm"/>
      <inkml:brushProperty name="color" value="#00bff3"/>
      <inkml:brushProperty name="ignorePressure" value="0"/>
    </inkml:brush>
  </inkml:definitions>
  <inkml:trace contextRef="#ctx0" brushRef="#br0">8950.000 750.000 360,'31.000'-49.000'3,"13.000"4.000"3,12.000 3.000 5,13.000 3.000 4,13.000-1.000 3,17.000-2.000 3,15.000-3.000 1,16.000-3.000 3,4.000 2.000-1,-6.000 10.000-4,-6.000 10.000-5,-6.000 9.000-4,-7.000 9.000-3,-6.000 9.000-4,-6.000 10.000-2,-6.000 10.000-4,-10.000 11.000-1,-12.000 17.000 2,-13.000 15.000 0,-12.000 16.000 2,-12.000 10.000 3,-8.000 7.000 4,-10.000 6.000 6,-9.000 7.000 5,-5.000 2.000 3,0.000 1.000 3,0.000-1.000 3,0.000 1.000 2,0.000-3.000 1,0.000-2.000-3,0.000-3.000 0,0.000-3.000-3,1.000 2.000-2,4.000 10.000-2,3.000 10.000-2,3.000 9.000-3,3.000 10.000-2,3.000 14.000-1,3.000 11.000-1,4.000 14.000-1,1.000 3.000-2,0.000-2.000 0,0.000-3.000-1,0.000-3.000-1,0.000-12.000 0,0.000-18.000-2,0.000-19.000-2,0.000-18.000-1,-2.000-15.000-3,-3.000-9.000-2,-3.000-10.000-2,-2.000-8.000-3,-17.000-31.000-6,-28.000-49.000-12,-28.000-51.000-11,-27.000-49.000-12,-15.000-38.000-3,0.000-25.000 5,0.000-25.000 5,0.000-25.000 4,1.000-10.000 2,4.000 7.000-1,3.000 6.000-2,3.000 7.000-1,6.000 10.000 3,9.000 16.000 6,10.000 15.000 6,10.000 17.000 6,7.000 16.000 4,6.000 19.000 4,7.000 19.000 3,6.000 19.000 2,6.000 15.000 7,6.000 13.000 8,7.000 12.000 8,6.000 13.000 9,4.000 15.000 7,4.000 19.000 3,3.000 19.000 4,3.000 19.000 4,-1.000 12.000-1,-2.000 6.000-8,-3.000 7.000-8,-3.000 6.000-7,-6.000 6.000-6,-5.000 6.000-6,-7.000 7.000-6,-5.000 6.000-4,-9.000 4.000-4,-9.000 4.000-2,-10.000 3.000-1,-8.000 3.000-2,-4.000-7.000-1,3.000-15.000-1,3.000-15.000-1,4.000-16.000-1,11.000-27.000-2,23.000-37.000-3,22.000-38.000-4,22.000-37.000-3,21.000-23.000-1,22.000-5.000 4,22.000-7.000 2,23.000-5.000 4,5.000 2.000 3,-9.000 13.000 3,-10.000 12.000 6,-8.000 13.000 3,-12.000 13.000 2,-12.000 17.000 2,-13.000 15.000 1,-12.000 16.000 1,-12.000 13.000 1,-8.000 14.000-1,-10.000 11.000 0,-9.000 14.000 0,-16.000 13.000 5,-22.000 16.000 10,-22.000 15.000 10,-21.000 17.000 10,-10.000 5.000 3,3.000-3.000-4,3.000-3.000-6,4.000-2.000-4,4.000-6.000-4,6.000-6.000-5,7.000-6.000-4,6.000-6.000-5,7.000-7.000-3,10.000-6.000-6,10.000-6.000-5,9.000-6.000-4,15.000-15.000-5,22.000-21.000-3,22.000-22.000-3,23.000-22.000-3,11.000-11.000-1,4.000 0.000 2,3.000 0.000 2,3.000 0.000 2,-1.000 3.000 2,-2.000 6.000 4,-3.000 7.000 2,-3.000 6.000 3,-9.000 6.000 2,-11.000 6.000-2,-14.000 7.000 0,-11.000 6.000-1,-18.000 13.000 5,-22.000 23.000 10,-22.000 22.000 10,-21.000 22.000 11,-14.000 12.000 2,-2.000 3.000-4,-3.000 3.000-4,-3.000 4.000-5,-4.000 1.000-2,-3.000 0.000-2,-3.000 0.000-1,-2.000 0.000-2,-5.000 0.000 0,-2.000 0.000 0,-3.000 0.000 1,-3.000 0.000 0,1.000-5.000 1,6.000-9.000 1,7.000-10.000 3,6.000-8.000 0,29.000-22.000 1,54.000-30.000-1,53.000-32.000-1,53.000-30.000 0,29.000-22.000-3,7.000-8.000-3,6.000-10.000-3,7.000-9.000-4,5.000 2.000-11,7.000 17.000-19,6.000 15.000-21,7.000 16.000-18,-15.000 10.000-9,-34.000 7.000 5,-35.000 6.000 5,-33.000 7.000 4</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10"/>
    </inkml:context>
    <inkml:brush xml:id="br0">
      <inkml:brushProperty name="width" value="0.0426716804504395" units="cm"/>
      <inkml:brushProperty name="height" value="0.0426716804504395" units="cm"/>
      <inkml:brushProperty name="color" value="#00bff3"/>
      <inkml:brushProperty name="ignorePressure" value="0"/>
    </inkml:brush>
  </inkml:definitions>
  <inkml:trace contextRef="#ctx0" brushRef="#br0">12650.000 2200.000 515,'-40.000'0.000'55,"23.000"0.000"6,22.000 0.000 7,22.000 0.000 6,13.000 0.000-3,7.000 0.000-13,6.000 0.000-12,7.000 0.000-12,0.000 4.000-17,-2.000 10.000-20,-3.000 10.000-21,-3.000 9.000-21,-7.000 4.000-7,-9.000 1.000 4,-10.000-1.000 4,-8.000 1.000 5,-8.000-3.000 0,-2.000-2.000-4,-3.000-3.000-6,-3.000-3.000-5</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7:11"/>
    </inkml:context>
    <inkml:brush xml:id="br0">
      <inkml:brushProperty name="width" value="0.0273498985916376" units="cm"/>
      <inkml:brushProperty name="height" value="0.0273498985916376" units="cm"/>
      <inkml:brushProperty name="color" value="#00bff3"/>
      <inkml:brushProperty name="ignorePressure" value="0"/>
    </inkml:brush>
  </inkml:definitions>
  <inkml:trace contextRef="#ctx0" brushRef="#br0">12700.000 3100.000 804,'-13.000'28.000'7,"26.000"6.000"13,24.000 7.000 13,26.000 6.000 14,5.000-1.000-1,-11.000-5.000-17,-14.000-7.000-16,-11.000-5.000-15,-6.000-6.000-17,4.000-3.000-15,3.000-3.000-16,3.000-2.000-15</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55"/>
    </inkml:context>
    <inkml:brush xml:id="br0">
      <inkml:brushProperty name="width" value="0.0353642664849758" units="cm"/>
      <inkml:brushProperty name="height" value="0.0353642664849758" units="cm"/>
      <inkml:brushProperty name="color" value="#00bff3"/>
      <inkml:brushProperty name="ignorePressure" value="0"/>
    </inkml:brush>
  </inkml:definitions>
  <inkml:trace contextRef="#ctx0" brushRef="#br0">15150.000 27300.000 622,'-69.000'0.000'6,"13.000"0.000"11,12.000 0.000 13,13.000 0.000 11,9.000-4.000 3,6.000-5.000-3,7.000-7.000-4,6.000-5.000-4,3.000-6.000-6,0.000-3.000-6,0.000-3.000-6,0.000-2.000-7,3.000-3.000-4,6.000 1.000-1,7.000-1.000-2,6.000 1.000-1,1.000-1.000 0,-3.000 1.000-1,-3.000-1.000 0,-2.000 1.000 1,-1.000-1.000-1,3.000 1.000 0,3.000-1.000 0,4.000 1.000 0,1.000-3.000 0,0.000-2.000 1,0.000-3.000 0,0.000-3.000 1,-2.000-2.000 0,-3.000 0.000 0,-3.000 0.000 0,-2.000 0.000 1,-1.000-2.000 0,3.000-3.000 0,3.000-3.000 1,4.000-2.000 0,1.000-1.000 0,0.000 3.000 0,0.000 3.000 0,0.000 4.000 0,0.000 1.000-1,0.000 0.000 1,0.000 0.000 0,0.000 0.000 1,0.000-2.000-1,0.000-3.000 0,0.000-3.000 0,0.000-2.000 0,0.000-1.000-1,0.000 3.000-1,0.000 3.000 0,0.000 4.000 0,0.000-1.000-2,0.000-3.000 1,0.000-3.000 0,0.000-2.000-1,1.000-5.000 1,4.000-2.000-1,3.000-3.000 1,3.000-3.000 0,1.000-1.000 0,1.000 4.000 0,-1.000 3.000 0,1.000 3.000 0,-3.000 4.000-1,-2.000 7.000 1,-3.000 6.000-1,-3.000 7.000-1,-1.000 0.000 1,4.000-2.000-1,3.000-3.000 0,3.000-3.000 0,-1.000-1.000 0,-2.000 4.000-1,-3.000 3.000 1,-3.000 3.000-1,-2.000-1.000 0,0.000-2.000 1,0.000-3.000 0,0.000-3.000 1,0.000-1.000-1,0.000 4.000 1,0.000 3.000-1,0.000 3.000 1,0.000 1.000-1,0.000 1.000 1,0.000-1.000 0,0.000 1.000 1,0.000-1.000 0,0.000 1.000 0,0.000-1.000 0,0.000 1.000 0,0.000-3.000 0,0.000-2.000 0,0.000-3.000 0,0.000-3.000 0,1.000-1.000 0,4.000 4.000 0,3.000 3.000-1,3.000 3.000 0,1.000 1.000-1,1.000 1.000 1,-1.000-1.000 0,1.000 1.000 0,1.000-3.000 1,3.000-2.000-1,3.000-3.000 1,4.000-3.000 0,1.000-4.000-1,0.000-3.000 0,0.000-3.000-1,0.000-2.000 0,-2.000-1.000 0,-3.000 3.000-1,-3.000 3.000 1,-2.000 4.000 0,-3.000 4.000 0,1.000 6.000 0,-1.000 7.000 0,1.000 6.000 1,-1.000 1.000-1,1.000-3.000 1,-1.000-3.000 0,1.000-2.000 0,-1.000-3.000 0,1.000 1.000 1,-1.000-1.000 0,1.000 1.000 0,-1.000 1.000 0,1.000 3.000 0,-1.000 3.000 1,1.000 4.000 0,-1.000-1.000 0,1.000-3.000 0,-1.000-3.000-1,1.000-2.000 0,1.000-1.000-1,3.000 3.000 1,3.000 3.000 0,4.000 4.000-1,1.000-1.000 1,0.000-3.000-1,0.000-3.000 1,0.000-2.000-1,1.000-3.000 1,4.000 1.000-1,3.000-1.000 0,3.000 1.000 1,-1.000-1.000-1,-2.000 1.000 1,-3.000-1.000-1,-3.000 1.000 1,-4.000 1.000 0,-3.000 3.000-1,-3.000 3.000 1,-2.000 4.000 0,-3.000 1.000 0,1.000 0.000 1,-1.000 0.000-1,1.000 0.000 0,1.000 0.000 0,3.000 0.000 0,3.000 0.000 1,4.000 0.000 0,-1.000 0.000 0,-3.000 0.000 0,-3.000 0.000 1,-2.000 0.000 1,-1.000 0.000-1,3.000 0.000 1,3.000 0.000-1,4.000 0.000-1,1.000 0.000 1,0.000 0.000-1,0.000 0.000-1,0.000 0.000 1,0.000 1.000-1,0.000 4.000 1,0.000 3.000-1,0.000 3.000 1,-2.000-1.000 0,-3.000-2.000 0,-3.000-3.000 0,-2.000-3.000-1,-3.000-1.000 0,1.000 4.000 1,-1.000 3.000-1,1.000 3.000 1,-3.000 1.000-1,-2.000 1.000 0,-3.000-1.000 1,-3.000 1.000 0,-2.000-3.000-1,0.000-2.000 1,0.000-3.000 0,0.000-3.000 0,0.000-1.000 0,0.000 4.000 0,0.000 3.000 0,0.000 3.000-1,0.000 1.000 1,0.000 1.000 0,0.000-1.000 0,0.000 1.000 1,-2.000-3.000 0,-3.000-2.000 0,-3.000-3.000-1,-2.000-3.000 1,-1.000-1.000-1,3.000 4.000 0,3.000 3.000 1,4.000 3.000 0,1.000 1.000 0,0.000 1.000 0,0.000-1.000-1,0.000 1.000 0,1.000-3.000 0,4.000-2.000-2,3.000-3.000-2,3.000-3.000 0,-1.000-1.000-2,-2.000 4.000 0,-3.000 3.000 1,-3.000 3.000-2,1.000 3.000-3,6.000 3.000-9,7.000 3.000-8,6.000 4.000-9,-1.000 4.000-7,-5.000 6.000-6,-7.000 7.000-6,-5.000 6.000-6</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7:5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72400.000 8000.000 333,'157.000'63.000'167,"51.000"46.000"-1,50.000 47.000 1,49.000 47.000 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1"/>
    </inkml:context>
    <inkml:brush xml:id="br0">
      <inkml:brushProperty name="width" value="0.0256092119961977" units="cm"/>
      <inkml:brushProperty name="height" value="0.0256092119961977" units="cm"/>
      <inkml:brushProperty name="color" value="#f2395b"/>
      <inkml:brushProperty name="ignorePressure" value="0"/>
    </inkml:brush>
  </inkml:definitions>
  <inkml:trace contextRef="#ctx0" brushRef="#br0">30900.000 9450.000 859,'-47.000'-22.000'-74,"6.000"6.000"21,7.000 7.000 19,6.000 6.000 21,3.000 3.000 13,0.000 0.000 7,0.000 0.000 7,0.000 0.000 7,3.000 3.000 5,6.000 6.000 4,7.000 7.000 3,6.000 6.000 3,3.000 3.000 0,0.000 0.000-6,0.000 0.000-5,0.000 0.000-6,1.000 0.000-4,4.000 0.000-4,3.000 0.000-3,3.000 0.000-5,1.000 1.000-3,1.000 4.000 0,-1.000 3.000 0,1.000 3.000-2,1.000-1.000 0,3.000-2.000 0,3.000-3.000-1,4.000-3.000 0,1.000-2.000 0,0.000 0.000 2,0.000 0.000 0,0.000 0.000 0,0.000 0.000 2,0.000 0.000 1,0.000 0.000 0,0.000 0.000 1,0.000 0.000-1,0.000 0.000-4,0.000 0.000-3,0.000 0.000-3,0.000 0.000-2,0.000 0.000 2,0.000 0.000 1,0.000 0.000 1,3.000 1.000-4,6.000 4.000-10,7.000 3.000-10,6.000 3.000-9</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2"/>
    </inkml:context>
    <inkml:brush xml:id="br0">
      <inkml:brushProperty name="width" value="0.028537267819047" units="cm"/>
      <inkml:brushProperty name="height" value="0.028537267819047" units="cm"/>
      <inkml:brushProperty name="color" value="#f2395b"/>
      <inkml:brushProperty name="ignorePressure" value="0"/>
    </inkml:brush>
  </inkml:definitions>
  <inkml:trace contextRef="#ctx0" brushRef="#br0">31650.000 10650.000 770,'-41.000'26.000'-18,"19.000"4.000"12,19.000 3.000 12,19.000 3.000 11,7.000-1.000 4,-3.000-2.000-4,-3.000-3.000-4,-2.000-3.000-5,0.000-1.000-2,7.000 4.000 0,6.000 3.000 1,7.000 3.000-1,-1.000-1.000 0,-6.000-2.000 0,-6.000-3.000-1,-6.000-3.000-1,-2.000-2.000 0,3.000 0.000 1,3.000 0.000 1,4.000 0.000 0,2.000 1.000 0,4.000 4.000 0,3.000 3.000-1,3.000 3.000 1,-1.000-1.000-2,-2.000-2.000-1,-3.000-3.000 0,-3.000-3.000-2,-2.000-2.000 0,0.000 0.000 0,0.000 0.000-1,0.000 0.000-1,0.000 0.000 1,0.000 0.000-1,0.000 0.000 1,0.000 0.000 0,0.000-2.000 0,0.000-3.000 0,0.000-3.000 1,0.000-2.000-1,0.000-1.000 1,0.000 3.000 0,0.000 3.000 0,0.000 4.000 0,1.000 2.000-1,4.000 4.000 1,3.000 3.000 0,3.000 3.000 0,1.000 1.000-1,1.000 1.000 1,-1.000-1.000 0,1.000 1.000 0,-3.000-3.000-1,-2.000-2.000 0,-3.000-3.000-1,-3.000-3.000-1,-1.000-2.000 0,4.000 0.000 0,3.000 0.000-1,3.000 0.000 2,-1.000 0.000-1,-2.000 0.000 0,-3.000 0.000 1,-3.000 0.000 0,-2.000-2.000 0,0.000-3.000 0,0.000-3.000 1,0.000-2.000-1,0.000-1.000 1,0.000 3.000 0,0.000 3.000 0,0.000 4.000-1,-2.000 1.000 1,-3.000 0.000 0,-3.000 0.000-1,-2.000 0.000 1,-1.000-2.000 0,3.000-3.000 0,3.000-3.000 1,4.000-2.000-1,2.000-1.000 0,4.000 3.000 0,3.000 3.000 0,3.000 4.000 0,-1.000-1.000 0,-2.000-3.000 0,-3.000-3.000 0,-3.000-2.000 0,-2.000-1.000 0,0.000 3.000 1,0.000 3.000-1,0.000 4.000 0,0.000-1.000 0,0.000-3.000 0,0.000-3.000 0,0.000-2.000 0,1.000-3.000 0,4.000 1.000 0,3.000-1.000 0,3.000 1.000 1,-1.000 1.000-1,-2.000 3.000 1,-3.000 3.000 1,-3.000 4.000 1,-1.000 2.000 0,4.000 4.000-1,3.000 3.000 0,3.000 3.000-1,-1.000-2.000 0,-2.000-6.000 0,-3.000-6.000 0,-3.000-6.000 0,-2.000-2.000 0,0.000 3.000 0,0.000 3.000 0,0.000 4.000-1,0.000-1.000 0,0.000-3.000 0,0.000-3.000 0,0.000-2.000 0,0.000-3.000 0,0.000 1.000 1,0.000-1.000-1,0.000 1.000 1,1.000-1.000 0,4.000 1.000 0,3.000-1.000 0,3.000 1.000 0,-1.000-1.000 1,-2.000 1.000 0,-3.000-1.000 0,-3.000 1.000 1,-2.000-1.000-1,0.000 1.000 0,0.000-1.000-1,0.000 1.000 0,0.000-1.000-1,0.000 1.000 1,0.000-1.000 1,0.000 1.000 1,0.000 1.000 0,0.000 3.000-1,0.000 3.000-1,0.000 4.000 0,0.000-1.000-1,0.000-3.000 0,0.000-3.000 0,0.000-2.000 1,1.000-3.000 0,4.000 1.000-1,3.000-1.000 1,3.000 1.000 0,-1.000-3.000 0,-2.000-2.000 0,-3.000-3.000 0,-3.000-3.000 0,-2.000-1.000 0,0.000 4.000 0,0.000 3.000 0,0.000 3.000-1,1.000 3.000 0,4.000 3.000 1,3.000 3.000 1,3.000 4.000 0,-1.000-1.000 1,-2.000-3.000-1,-3.000-3.000-1,-3.000-2.000 0,-2.000-1.000-1,0.000 3.000 0,0.000 3.000 0,0.000 4.000 0,0.000-1.000 0,0.000-3.000 0,0.000-3.000-1,0.000-2.000 0,0.000-5.000 1,0.000-2.000-1,0.000-3.000 1,0.000-3.000-1,0.000-1.000 1,0.000 4.000 0,0.000 3.000-1,0.000 3.000 1,0.000-1.000-1,0.000-2.000 0,0.000-3.000-1,0.000-3.000 0,0.000-2.000 0,0.000 0.000 0,0.000 0.000 0,0.000 0.000 0,0.000 1.000 0,0.000 4.000-1,0.000 3.000 0,0.000 3.000-1,1.000-1.000-2,4.000-2.000-5,3.000-3.000-4,3.000-3.000-4,-2.000 1.000-7,-6.000 6.000-9,-6.000 7.000-9,-6.000 6.000-10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2"/>
    </inkml:context>
    <inkml:brush xml:id="br0">
      <inkml:brushProperty name="width" value="0.023908207193017" units="cm"/>
      <inkml:brushProperty name="height" value="0.023908207193017" units="cm"/>
      <inkml:brushProperty name="color" value="#f2395b"/>
      <inkml:brushProperty name="ignorePressure" value="0"/>
    </inkml:brush>
  </inkml:definitions>
  <inkml:trace contextRef="#ctx0" brushRef="#br0">30600.000 9450.000 920,'28.000'73.000'36,"6.000"-3.000"-11,7.000-3.000-10,6.000-2.000-11,7.000-1.000-9,10.000 3.000-5,10.000 3.000-6,9.000 4.000-5,-4.000-6.000-1,-15.000-11.000 3,-15.000-14.000 4,-16.000-11.000 3,-7.000-7.000 0,4.000 0.000-7,3.000 0.000-5,3.000 0.000-6</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6"/>
    </inkml:context>
    <inkml:brush xml:id="br0">
      <inkml:brushProperty name="width" value="0.0465814881026745" units="cm"/>
      <inkml:brushProperty name="height" value="0.0465814881026745" units="cm"/>
      <inkml:brushProperty name="color" value="#f2395b"/>
      <inkml:brushProperty name="ignorePressure" value="0"/>
    </inkml:brush>
  </inkml:definitions>
  <inkml:trace contextRef="#ctx0" brushRef="#br0">30900.000 9300.000 472,'-69.000'-22.000'-9,"13.000"6.000"2,12.000 7.000 4,13.000 6.000 3,7.000 1.000 2,4.000-3.000 2,3.000-3.000 0,3.000-2.000 3,1.000 2.000 5,1.000 9.000 11,-1.000 10.000 10,1.000 10.000 11,2.000 8.000 2,7.000 10.000-8,6.000 10.000-7,7.000 9.000-8,4.000-1.000-4,3.000-8.000-3,3.000-10.000-3,4.000-9.000-2,1.000-4.000-2,0.000 4.000-2,0.000 3.000-2,0.000 3.000-1,1.000 1.000 0,4.000 1.000-2,3.000-1.000 1,3.000 1.000-1,-1.000-1.000 0,-2.000 1.000 0,-3.000-1.000 0,-3.000 1.000-1,-2.000-3.000 0,0.000-2.000 1,0.000-3.000-1,0.000-3.000 0,1.000-2.000 1,4.000 0.000 0,3.000 0.000-1,3.000 0.000 1,-1.000 0.000 0,-2.000 0.000 0,-3.000 0.000 0,-3.000 0.000 0,-2.000 0.000 0,0.000 0.000 0,0.000 0.000 0,0.000 0.000 0,1.000 4.000 1,4.000 10.000 0,3.000 10.000 1,3.000 9.000 1,-1.000-1.000 0,-2.000-8.000-1,-3.000-10.000-1,-3.000-9.000 0,-1.000-2.000-1,4.000 6.000 0,3.000 7.000 1,3.000 6.000 0,-1.000 1.000-1,-2.000-3.000 0,-3.000-3.000 0,-3.000-2.000 0,-2.000-5.000-1,0.000-2.000 0,0.000-3.000 0,0.000-3.000 0,0.000-2.000-1,0.000 0.000 1,0.000 0.000 0,0.000 0.000 0,0.000 1.000 0,0.000 4.000 0,0.000 3.000 1,0.000 3.000-1,1.000 1.000 0,4.000 1.000 0,3.000-1.000 0,3.000 1.000 1,-1.000-1.000-1,-2.000 1.000-1,-3.000-1.000 0,-3.000 1.000 0,-2.000-3.000-1,0.000-2.000 1,0.000-3.000 0,0.000-3.000 0,1.000-2.000 1,4.000 0.000-1,3.000 0.000 1,3.000 0.000 0,1.000 1.000-1,1.000 4.000 1,-1.000 3.000 0,1.000 3.000 0,-3.000-1.000-1,-2.000-2.000 1,-3.000-3.000 1,-3.000-3.000-1,-1.000-2.000 1,4.000 0.000 0,3.000 0.000 0,3.000 0.000 1,3.000 1.000-1,3.000 4.000 2,3.000 3.000-1,4.000 3.000 0,1.000-1.000 0,0.000-2.000 0,0.000-3.000 0,0.000-3.000-1,0.000-2.000 0,0.000 0.000 1,0.000 0.000-1,0.000 0.000 1,1.000 3.000-1,4.000 6.000 2,3.000 7.000 0,3.000 6.000 0,-2.000-2.000 1,-6.000-9.000-2,-6.000-10.000 0,-6.000-8.000-1,-4.000-4.000-1,1.000 3.000 0,-1.000 3.000-1,1.000 4.000 1,1.000 2.000-1,3.000 4.000 0,3.000 3.000 1,4.000 3.000-1,-1.000 1.000 1,-3.000 1.000-1,-3.000-1.000 0,-2.000 1.000 0,-1.000-1.000 0,3.000 1.000 1,3.000-1.000-2,4.000 1.000 1,-1.000-3.000 0,-3.000-2.000-2,-3.000-3.000 0,-2.000-3.000-1,0.000-1.000 0,7.000 4.000 0,6.000 3.000 0,7.000 3.000 0,-1.000-1.000-1,-6.000-2.000 1,-6.000-3.000-1,-6.000-3.000-1,-4.000-2.000 1,1.000 0.000-1,-1.000 0.000 1,1.000 0.000 0,-1.000-2.000-1,1.000-3.000 0,-1.000-3.000-1,1.000-2.000 0,1.000-3.000-1,3.000 1.000 1,3.000-1.000-1,4.000 1.000 0,1.000 1.000 1,0.000 3.000 0,0.000 3.000-1,0.000 4.000 2,1.000 1.000-2,4.000 0.000-1,3.000 0.000-2,3.000 0.000-1,3.000 0.000-3,3.000 0.000-2,3.000 0.000-4,4.000 0.000-2,-3.000 0.000-3,-5.000 0.000-4,-7.000 0.000-2,-5.000 0.000-3,-8.000 0.000-2,-5.000 0.000-3,-7.000 0.000-1,-5.000 0.000-3</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5"/>
    </inkml:context>
    <inkml:brush xml:id="br0">
      <inkml:brushProperty name="width" value="0.0292256344109774" units="cm"/>
      <inkml:brushProperty name="height" value="0.0292256344109774" units="cm"/>
      <inkml:brushProperty name="color" value="#f2395b"/>
      <inkml:brushProperty name="ignorePressure" value="0"/>
    </inkml:brush>
  </inkml:definitions>
  <inkml:trace contextRef="#ctx0" brushRef="#br0">44800.000 26150.000 752,'-19.000'-24.000'47,"13.000"4.000"-8,12.000 3.000-8,13.000 3.000-8,6.000 1.000-6,0.000 1.000-2,0.000-1.000-3,0.000 1.000-2,0.000 1.000-2,0.000 3.000-1,0.000 3.000-1,0.000 4.000-2,3.000-1.000 0,6.000-3.000 1,7.000-3.000 0,6.000-2.000 1,3.000-5.000-1,0.000-2.000-2,0.000-3.000-3,0.000-3.000-1,-2.000-1.000-3,-3.000 4.000-2,-3.000 3.000-1,-2.000 3.000-1,-3.000 3.000 0,1.000 3.000 1,-1.000 3.000 3,1.000 4.000 0,1.000 2.000 2,3.000 4.000 1,3.000 3.000 1,4.000 3.000 1,-3.000-1.000 1,-5.000-2.000 0,-7.000-3.000 1,-5.000-3.000 0,-3.000-1.000 1,4.000 4.000 0,3.000 3.000 0,3.000 3.000 2,3.000-1.000-1,3.000-2.000 0,3.000-3.000-1,4.000-3.000 1,-1.000-2.000-3,-3.000 0.000-1,-3.000 0.000-4,-2.000 0.000-1,-3.000 0.000-2,1.000 0.000 2,-1.000 0.000 0,1.000 0.000 2,-3.000 0.000 0,-2.000 0.000 1,-3.000 0.000 0,-3.000 0.000 0,-2.000 0.000 0,0.000 0.000 0,0.000 0.000 1,0.000 0.000-1,0.000 0.000 1,0.000 0.000-1,0.000 0.000 0,0.000 0.000 1,0.000 0.000-1,0.000 0.000 1,0.000 0.000-1,0.000 0.000 1,0.000 0.000 0,0.000 0.000 0,0.000 0.000 1,0.000 0.000-1,1.000 0.000 1,4.000 0.000-1,3.000 0.000 0,3.000 0.000 0,-1.000 1.000 0,-2.000 4.000 1,-3.000 3.000 0,-3.000 3.000 0,-2.000-1.000 1,0.000-2.000-1,0.000-3.000 0,0.000-3.000 0,1.000-2.000-1,4.000 0.000 1,3.000 0.000-1,3.000 0.000 0,1.000 0.000 0,1.000 0.000 0,-1.000 0.000 0,1.000 0.000 1,-1.000 0.000-1,1.000 0.000 0,-1.000 0.000 1,1.000 0.000 0,-3.000-2.000-1,-2.000-3.000 1,-3.000-3.000 0,-3.000-2.000 0,-1.000-1.000 0,4.000 3.000 0,3.000 3.000 0,3.000 4.000 0,-1.000 1.000 1,-2.000 0.000-1,-3.000 0.000 0,-3.000 0.000 0,-1.000 0.000-1,4.000 0.000 1,3.000 0.000-1,3.000 0.000-1,-1.000 0.000 1,-2.000 0.000-2,-3.000 0.000 0,-3.000 0.000 0,-2.000 1.000-1,0.000 4.000 0,0.000 3.000 0,0.000 3.000 0,1.000-1.000 0,4.000-2.000 0,3.000-3.000 0,3.000-3.000-1,-1.000-2.000 1,-2.000 0.000 0,-3.000 0.000 0,-3.000 0.000 0,-2.000 1.000 0,0.000 4.000 1,0.000 3.000-1,0.000 3.000 0,0.000-1.000 1,0.000-2.000 0,0.000-3.000 0,0.000-3.000 2,0.000-6.000-4,0.000-5.000-5,0.000-7.000-6,0.000-5.000-6</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7"/>
    </inkml:context>
    <inkml:brush xml:id="br0">
      <inkml:brushProperty name="width" value="0.0373011007905006" units="cm"/>
      <inkml:brushProperty name="height" value="0.0373011007905006" units="cm"/>
      <inkml:brushProperty name="color" value="#f2395b"/>
      <inkml:brushProperty name="ignorePressure" value="0"/>
    </inkml:brush>
  </inkml:definitions>
  <inkml:trace contextRef="#ctx0" brushRef="#br0">17400.000 23300.000 589,'-41.000'-22.000'18,"19.000"6.000"6,19.000 7.000 6,19.000 6.000 6,12.000 9.000 0,6.000 13.000-7,7.000 12.000-5,6.000 13.000-7,1.000 7.000-4,-3.000 4.000-3,-3.000 3.000-3,-2.000 3.000-2,-3.000 3.000-3,1.000 3.000 0,-1.000 3.000-2,1.000 4.000-1,-3.000-1.000 0,-2.000-3.000-1,-3.000-3.000 0,-3.000-2.000-1,-4.000-8.000 0,-3.000-8.000 0,-3.000-10.000 1,-2.000-9.000 0,-3.000-5.000 0,1.000 0.000 1,-1.000 0.000 1,1.000 0.000 1,1.000-2.000 0,3.000-3.000 1,3.000-3.000 1,4.000-2.000 0,-1.000-9.000 1,-3.000-12.000 1,-3.000-13.000 1,-2.000-12.000 2,0.000-16.000 0,7.000-19.000 1,6.000-18.000 0,7.000-19.000 0,-1.000-10.000 1,-6.000 1.000 1,-6.000-1.000 0,-6.000 1.000 1,-2.000-1.000 1,3.000 1.000-2,3.000-1.000 0,4.000 1.000-1,-1.000-1.000-1,-3.000 1.000-2,-3.000-1.000-3,-2.000 1.000-1,-3.000 1.000-5,1.000 3.000-4,-1.000 3.000-5,1.000 4.000-4,-1.000 5.000-4,1.000 10.000 0,-1.000 10.000-2,1.000 9.000-1,-1.000 6.000-2,1.000 3.000-5,-1.000 3.000-5,1.000 4.000-4,-1.000 4.000-3,1.000 6.000-1,-1.000 7.000-3,1.000 6.000-1</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8"/>
    </inkml:context>
    <inkml:brush xml:id="br0">
      <inkml:brushProperty name="width" value="0.0408305525779724" units="cm"/>
      <inkml:brushProperty name="height" value="0.0408305525779724" units="cm"/>
      <inkml:brushProperty name="color" value="#f2395b"/>
      <inkml:brushProperty name="ignorePressure" value="0"/>
    </inkml:brush>
  </inkml:definitions>
  <inkml:trace contextRef="#ctx0" brushRef="#br0">19050.000 22150.000 538,'1.000'70.000'52,"4.000"-9.000"-13,3.000-10.000-15,3.000-8.000-12,1.000-8.000-9,1.000-2.000-2,-1.000-3.000-3,1.000-3.000-2,4.000-7.000-4,9.000-9.000-7,10.000-10.000-6,10.000-8.000-5,4.000-14.000-2,0.000-15.000 4,0.000-15.000 5,0.000-16.000 4,-4.000-4.000 4,-5.000 10.000 1,-7.000 10.000 1,-5.000 9.000 3,-6.000 7.000 2,-3.000 7.000 3,-3.000 6.000 4,-2.000 7.000 3,-9.000 13.000 8,-12.000 22.000 14,-13.000 22.000 12,-12.000 23.000 13,-7.000 11.000 0,1.000 4.000-13,-1.000 3.000-13,1.000 3.000-13,-1.000-4.000-7,1.000-8.000-1,-1.000-10.000-2,1.000-9.000 0,2.000-7.000-3,7.000-3.000-4,6.000-3.000-3,7.000-2.000-3,4.000-5.000-4,3.000-2.000-1,3.000-3.000-4,4.000-3.000-2,4.000-6.000 0,6.000-5.000 2,7.000-7.000 1,6.000-5.000 2,3.000-8.000 3,0.000-5.000 4,0.000-7.000 5,0.000-5.000 3,0.000-3.000 2,0.000 4.000 1,0.000 3.000-1,0.000 3.000 0,-4.000 6.000 2,-5.000 9.000 4,-7.000 10.000 4,-5.000 10.000 3,-6.000 5.000 0,-3.000 4.000-3,-3.000 3.000-4,-2.000 3.000-4,-6.000 1.000-3,-6.000 1.000-3,-6.000-1.000-2,-6.000 1.000-4,-4.000-1.000 0,1.000 1.000 0,-1.000-1.000 1,1.000 1.000 0,-1.000-4.000 0,1.000-6.000 1,-1.000-6.000 1,1.000-6.000 0,-1.000-6.000 0,1.000-2.000-1,-1.000-3.000 0,1.000-3.000-2,-1.000-2.000 1,1.000 0.000 2,-1.000 0.000 1,1.000 0.000 1,1.000-2.000 3,3.000-3.000 1,3.000-3.000 3,4.000-2.000 2,1.000-1.000 8,0.000 3.000 12,0.000 3.000 14,0.000 4.000 11,7.000 4.000 4,17.000 6.000-6,15.000 7.000-6,16.000 6.000-7,10.000 4.000-5,7.000 4.000-6,6.000 3.000-5,7.000 3.000-6,7.000-1.000-4,9.000-2.000-4,10.000-3.000-5,10.000-3.000-2,8.000-1.000-3,10.000 4.000 2,10.000 3.000 1,9.000 3.000 1,12.000-1.000-10,16.000-2.000-20,15.000-3.000-20,17.000-3.000-22,-11.000-4.000-6,-33.000-3.000 8,-35.000-3.000 7,-34.000-2.000 8</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09"/>
    </inkml:context>
    <inkml:brush xml:id="br0">
      <inkml:brushProperty name="width" value="0.0354982241988182" units="cm"/>
      <inkml:brushProperty name="height" value="0.0354982241988182" units="cm"/>
      <inkml:brushProperty name="color" value="#f2395b"/>
      <inkml:brushProperty name="ignorePressure" value="0"/>
    </inkml:brush>
  </inkml:definitions>
  <inkml:trace contextRef="#ctx0" brushRef="#br0">32300.000 9500.000 619,'-24.000'-24.000'-17,"4.000"4.000"16,3.000 3.000 17,3.000 3.000 17,4.000 9.000 6,7.000 16.000-3,6.000 15.000-3,7.000 17.000-3,5.000 10.000-3,7.000 6.000-5,6.000 7.000-4,7.000 6.000-4,2.000 4.000-3,1.000 4.000-2,-1.000 3.000-2,1.000 3.000-1,-1.000 1.000-2,1.000 1.000-1,-1.000-1.000-1,1.000 1.000-2,-3.000-4.000 1,-2.000-6.000-1,-3.000-6.000 1,-3.000-6.000-1,-2.000-4.000 1,0.000 1.000-2,0.000-1.000 0,0.000 1.000-1,-2.000-6.000 1,-3.000-8.000 0,-3.000-10.000 2,-2.000-9.000 1,-3.000-13.000 2,1.000-16.000 3,-1.000-15.000 3,1.000-15.000 4,1.000-18.000-1,3.000-19.000-1,3.000-18.000-2,4.000-19.000-3,5.000-15.000-1,10.000-8.000-3,10.000-10.000-1,9.000-9.000-1,2.000-4.000-2,-2.000 4.000-1,-3.000 3.000 0,-3.000 3.000 0,-4.000 4.000-2,-3.000 7.000-3,-3.000 6.000-4,-2.000 7.000-2,-8.000 5.000-3,-8.000 7.000-1,-10.000 6.000-2,-9.000 7.000-2,-5.000 5.000-2,0.000 7.000-5,0.000 6.000-3,0.000 7.000-4,0.000 7.000-3,0.000 9.000-2,0.000 10.000-2,0.000 10.000-2</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11"/>
    </inkml:context>
    <inkml:brush xml:id="br0">
      <inkml:brushProperty name="width" value="0.0339272804558277" units="cm"/>
      <inkml:brushProperty name="height" value="0.0339272804558277" units="cm"/>
      <inkml:brushProperty name="color" value="#f2395b"/>
      <inkml:brushProperty name="ignorePressure" value="0"/>
    </inkml:brush>
  </inkml:definitions>
  <inkml:trace contextRef="#ctx0" brushRef="#br0">34400.000 9300.000 648,'-21.000'-40.000'28,"10.000"23.000"4,10.000 22.000 3,9.000 22.000 4,6.000 10.000-4,3.000 1.000-10,3.000-1.000-10,4.000 1.000-9,-1.000-1.000-7,-3.000 1.000-5,-3.000-1.000-4,-2.000 1.000-4,0.000-3.000-4,7.000-2.000-2,6.000-3.000-3,7.000-3.000-2,2.000-4.000-2,1.000-3.000 0,-1.000-3.000-2,1.000-2.000 0,1.000-9.000 1,3.000-12.000 4,3.000-13.000 2,4.000-12.000 4,-3.000-12.000 2,-5.000-8.000 4,-7.000-10.000 4,-5.000-9.000 3,-6.000-1.000 2,-3.000 10.000 0,-3.000 10.000 2,-2.000 9.000 0,-5.000 6.000 6,-2.000 3.000 13,-3.000 3.000 13,-3.000 4.000 11,-9.000 11.000 5,-11.000 23.000-3,-14.000 22.000-5,-11.000 22.000-4,-6.000 12.000-5,4.000 3.000-8,3.000 3.000-8,3.000 4.000-7,1.000-3.000-4,1.000-5.000-1,-1.000-7.000 0,1.000-5.000-1,2.000-6.000-1,7.000-3.000-4,6.000-3.000-3,7.000-2.000-3,2.000-5.000-2,1.000-2.000-1,-1.000-3.000 0,1.000-3.000-1,5.000-4.000-1,14.000-3.000-2,11.000-3.000-2,14.000-2.000-2,2.000-6.000 3,-6.000-6.000 4,-6.000-6.000 4,-6.000-6.000 6,-6.000 2.000 4,-2.000 14.000 2,-3.000 11.000 3,-3.000 14.000 3,-9.000 8.000 1,-11.000 7.000-1,-14.000 6.000 0,-11.000 7.000 0,-6.000 0.000-2,4.000-2.000 1,3.000-3.000-2,3.000-3.000 0,4.000-6.000-1,7.000-5.000 0,6.000-7.000 0,7.000-5.000-1,8.000-8.000-2,14.000-5.000-4,11.000-7.000-5,14.000-5.000-5,8.000-9.000 0,7.000-9.000 2,6.000-10.000 2,7.000-8.000 3,0.000-4.000 2,-2.000 3.000 0,-3.000 3.000 2,-3.000 4.000 0,-4.000 2.000 1,-3.000 4.000 0,-3.000 3.000 0,-2.000 3.000 0,-6.000 6.000 2,-6.000 9.000 6,-6.000 10.000 5,-6.000 10.000 6,-6.000 5.000 0,-2.000 4.000-7,-3.000 3.000-6,-3.000 3.000-6,-2.000-1.000-2,0.000-2.000 0,0.000-3.000 1,0.000-3.000 0,-4.000-2.000 1,-5.000 0.000 0,-7.000 0.000 1,-5.000 0.000 0,-8.000 1.000-1,-5.000 4.000-1,-7.000 3.000-1,-5.000 3.000-2,-6.000 1.000 0,-3.000 1.000-2,-3.000-1.000 1,-2.000 1.000-1,-3.000-3.000 0,1.000-2.000 2,-1.000-3.000 1,1.000-3.000 0,-1.000-6.000 2,1.000-5.000-2,-1.000-7.000 0,1.000-5.000 0,2.000-8.000 1,7.000-5.000 2,6.000-7.000 2,7.000-5.000 2,5.000-3.000 2,7.000 4.000 4,6.000 3.000 3,7.000 3.000 2,8.000 4.000 8,14.000 7.000 9,11.000 6.000 12,14.000 7.000 9,8.000 8.000 0,7.000 14.000-10,6.000 11.000-12,7.000 14.000-11,8.000 7.000-7,14.000 3.000-4,11.000 3.000-4,14.000 4.000-3,11.000-3.000-3,14.000-5.000 2,11.000-7.000 2,14.000-5.000 1,10.000-12.000-11,9.000-16.000-22,10.000-15.000-22,10.000-15.000-22,-14.000-11.000-4,-33.000-2.000 11,-35.000-3.000 14,-34.000-3.000 11</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11"/>
    </inkml:context>
    <inkml:brush xml:id="br0">
      <inkml:brushProperty name="width" value="0.040997926145792" units="cm"/>
      <inkml:brushProperty name="height" value="0.040997926145792" units="cm"/>
      <inkml:brushProperty name="color" value="#f2395b"/>
      <inkml:brushProperty name="ignorePressure" value="0"/>
    </inkml:brush>
  </inkml:definitions>
  <inkml:trace contextRef="#ctx0" brushRef="#br0">36100.000 8050.000 536,'-21.000'-16.000'94,"10.000"19.000"-13,10.000 19.000-13,9.000 19.000-12,6.000 12.000-11,3.000 6.000-6,3.000 7.000-8,4.000 6.000-6,2.000 7.000-9,4.000 10.000-7,3.000 10.000-10,3.000 9.000-7,-1.000-1.000-3,-2.000-8.000 3,-3.000-10.000 4,-3.000-9.000 4,-4.000-9.000-13,-3.000-5.000-29,-3.000-7.000-28,-2.000-5.000-29</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5"/>
    </inkml:context>
    <inkml:brush xml:id="br0">
      <inkml:brushProperty name="width" value="0.0359506905078888" units="cm"/>
      <inkml:brushProperty name="height" value="0.0359506905078888" units="cm"/>
      <inkml:brushProperty name="color" value="#f2395b"/>
      <inkml:brushProperty name="ignorePressure" value="0"/>
    </inkml:brush>
  </inkml:definitions>
  <inkml:trace contextRef="#ctx0" brushRef="#br0">30650.000 34450.000 611,'-4.000'53.000'46,"-5.000"6.000"-7,-7.000 7.000-6,-5.000 6.000-6,-3.000 6.000-4,4.000 6.000-2,3.000 7.000-2,3.000 6.000-1,1.000 6.000-1,1.000 6.000-2,-1.000 7.000-1,1.000 6.000-2,1.000 7.000 0,3.000 10.000 0,3.000 10.000-1,4.000 9.000 0,-1.000 4.000-1,-3.000 1.000-1,-3.000-1.000-1,-2.000 1.000-1,-1.000-9.000-1,3.000-15.000 0,3.000-15.000-1,4.000-16.000 0,2.000-16.000-2,4.000-16.000-6,3.000-15.000-3,3.000-15.000-5,4.000-14.000-6,7.000-8.000-5,6.000-10.000-6,7.000-9.000-6,4.000-10.000-4,3.000-9.000 0,3.000-10.000-1,4.000-8.000-2,-3.000-9.000 2,-5.000-6.000 3,-7.000-6.000 2,-5.000-6.000 4,-6.000 1.000 3,-3.000 9.000 5,-3.000 10.000 3,-2.000 10.000 4</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6"/>
    </inkml:context>
    <inkml:brush xml:id="br0">
      <inkml:brushProperty name="width" value="0.0320148728787899" units="cm"/>
      <inkml:brushProperty name="height" value="0.0320148728787899" units="cm"/>
      <inkml:brushProperty name="color" value="#f2395b"/>
      <inkml:brushProperty name="ignorePressure" value="0"/>
    </inkml:brush>
  </inkml:definitions>
  <inkml:trace contextRef="#ctx0" brushRef="#br0">30050.000 35900.000 687,'-136.000'65.000'12,"28.000"-18.000"4,28.000-19.000 3,29.000-18.000 4,26.000-10.000 4,25.000 0.000 5,25.000 0.000 6,25.000 0.000 6,15.000-5.000-3,7.000-9.000-11,6.000-10.000-10,7.000-8.000-11,5.000-3.000-8,7.000 7.000-4,6.000 6.000-5,7.000 7.000-4,0.000 4.000-8,-2.000 3.000-8,-3.000 3.000-9,-3.000 4.000-9,-10.000 1.000-4,-16.000 0.000 2,-15.000 0.000 1,-15.000 0.000 1</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6"/>
    </inkml:context>
    <inkml:brush xml:id="br0">
      <inkml:brushProperty name="width" value="0.0367640480399132" units="cm"/>
      <inkml:brushProperty name="height" value="0.0367640480399132" units="cm"/>
      <inkml:brushProperty name="color" value="#f2395b"/>
      <inkml:brushProperty name="ignorePressure" value="0"/>
    </inkml:brush>
  </inkml:definitions>
  <inkml:trace contextRef="#ctx0" brushRef="#br0">31900.000 36200.000 598,'48.000'-44.000'81,"-3.000"13.000"-17,-3.000 12.000-17,-2.000 13.000-17,-5.000 12.000-10,-2.000 13.000-4,-3.000 12.000-3,-3.000 13.000-3,-6.000 10.000-3,-5.000 10.000 0,-7.000 10.000 0,-5.000 9.000 0,-8.000 4.000-2,-5.000 1.000 0,-7.000-1.000-2,-5.000 1.000-2,-6.000-4.000 0,-3.000-6.000-1,-3.000-6.000 1,-2.000-6.000-1,-1.000-9.000 1,3.000-8.000 0,3.000-10.000 0,4.000-9.000 2,11.000-12.000 2,23.000-11.000 5,22.000-14.000 5,22.000-11.000 5,13.000-6.000-4,7.000 4.000-11,6.000 3.000-13,7.000 3.000-12,0.000 3.000-6,-2.000 3.000-3,-3.000 3.000-2,-3.000 4.000-3,-7.000 1.000-4,-9.000 0.000-9,-10.000 0.000-7,-8.000 0.000-8</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7"/>
    </inkml:context>
    <inkml:brush xml:id="br0">
      <inkml:brushProperty name="width" value="0.0356795638799667" units="cm"/>
      <inkml:brushProperty name="height" value="0.0356795638799667" units="cm"/>
      <inkml:brushProperty name="color" value="#f2395b"/>
      <inkml:brushProperty name="ignorePressure" value="0"/>
    </inkml:brush>
  </inkml:definitions>
  <inkml:trace contextRef="#ctx0" brushRef="#br0">35450.000 35100.000 616,'-46.000'3.000'46,"10.000"6.000"1,10.000 7.000 0,9.000 6.000 0,6.000 9.000-2,3.000 13.000-7,3.000 12.000-7,4.000 13.000-6,1.000 6.000-5,0.000 0.000-5,0.000 0.000-3,0.000 0.000-5,-2.000 1.000-3,-3.000 4.000-7,-3.000 3.000-4,-2.000 3.000-6,-1.000-2.000-2,3.000-6.000 0,3.000-6.000 1,4.000-6.000 0,4.000-16.000-8,6.000-25.000-18,7.000-25.000-19,6.000-25.000-17</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7"/>
    </inkml:context>
    <inkml:brush xml:id="br0">
      <inkml:brushProperty name="width" value="0.0445058047771454" units="cm"/>
      <inkml:brushProperty name="height" value="0.0445058047771454" units="cm"/>
      <inkml:brushProperty name="color" value="#f2395b"/>
      <inkml:brushProperty name="ignorePressure" value="0"/>
    </inkml:brush>
  </inkml:definitions>
  <inkml:trace contextRef="#ctx0" brushRef="#br0">35850.000 33350.000 494,'-4.000'-111.000'23,"-5.000"28.000"3,-7.000 28.000 5,-5.000 29.000 2,2.000 27.000 4,13.000 29.000 4,12.000 28.000 2,13.000 28.000 5,6.000 20.000-3,0.000 13.000-6,0.000 12.000-6,0.000 13.000-7,0.000 10.000-5,0.000 10.000-2,0.000 10.000-3,0.000 9.000-3,0.000 18.000-4,0.000 29.000-7,0.000 28.000-5,0.000 28.000-5,1.000 24.000-9,4.000 23.000-10,3.000 22.000-10,3.000 22.000-10,1.000 12.000-4,1.000 3.000 0,-1.000 3.000 1,1.000 4.000 1,-1.000-24.000 2,1.000-50.000 5,-1.000-50.000 5,1.000-50.000 5,-4.000-46.000 4,-6.000-40.000 4,-6.000-40.000 5,-6.000-41.000 3</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69100.000 6375.000 333,'157.000'63.000'167,"51.000"46.000"-1,50.000 47.000 1,49.000 47.000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7"/>
    </inkml:context>
    <inkml:brush xml:id="br0">
      <inkml:brushProperty name="width" value="0.0449912808835506" units="cm"/>
      <inkml:brushProperty name="height" value="0.0449912808835506" units="cm"/>
      <inkml:brushProperty name="color" value="#00bff3"/>
      <inkml:brushProperty name="ignorePressure" value="0"/>
    </inkml:brush>
  </inkml:definitions>
  <inkml:trace contextRef="#ctx0" brushRef="#br0">49350.000 38400.000 488,'0.000'145.000'135,"0.000"-9.000"-32,0.000-10.000-30,0.000-8.000-30,-2.000-4.000-18,-3.000 3.000-3,-3.000 3.000-4,-2.000 4.000-3,-3.000 1.000-2,1.000 0.000-2,-1.000 0.000-2,1.000 0.000 0,-1.000 0.000-2,1.000 0.000 1,-1.000 0.000-2,1.000 0.000 1,1.000 3.000-2,3.000 6.000-3,3.000 7.000-2,4.000 6.000-3,2.000-2.000-2,4.000-9.000 0,3.000-10.000-2,3.000-8.000-1,1.000-15.000 0,1.000-19.000 0,-1.000-18.000 0,1.000-19.000 0,7.000-19.000-3,16.000-19.000-6,15.000-18.000-4,17.000-19.000-7,7.000-21.000-2,0.000-21.000 0,0.000-22.000-1,0.000-22.000 1,-4.000-10.000-1,-5.000 4.000 3,-7.000 3.000 1,-5.000 3.000 1,-9.000 7.000 2,-9.000 14.000-1,-10.000 11.000 0,-8.000 14.000 1,-8.000 10.000 0,-2.000 9.000 0,-3.000 10.000 1,-3.000 10.000 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7"/>
    </inkml:context>
    <inkml:brush xml:id="br0">
      <inkml:brushProperty name="width" value="0.0353238508105278" units="cm"/>
      <inkml:brushProperty name="height" value="0.0353238508105278" units="cm"/>
      <inkml:brushProperty name="color" value="#f2395b"/>
      <inkml:brushProperty name="ignorePressure" value="0"/>
    </inkml:brush>
  </inkml:definitions>
  <inkml:trace contextRef="#ctx0" brushRef="#br0">35750.000 35900.000 622,'-24.000'-47.000'6,"4.000"6.000"9,3.000 7.000 11,3.000 6.000 11,6.000 3.000 5,9.000 0.000 1,10.000 0.000 0,10.000 0.000 2,8.000 6.000-4,10.000 13.000-8,10.000 12.000-9,9.000 13.000-9,6.000 10.000-8,3.000 10.000-8,3.000 10.000-9,4.000 9.000-8,-3.000 1.000-10,-5.000-6.000-7,-7.000-6.000-10,-5.000-6.000-8</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7"/>
    </inkml:context>
    <inkml:brush xml:id="br0">
      <inkml:brushProperty name="width" value="0.0343043878674507" units="cm"/>
      <inkml:brushProperty name="height" value="0.0343043878674507" units="cm"/>
      <inkml:brushProperty name="color" value="#f2395b"/>
      <inkml:brushProperty name="ignorePressure" value="0"/>
    </inkml:brush>
  </inkml:definitions>
  <inkml:trace contextRef="#ctx0" brushRef="#br0">36700.000 34150.000 641,'4.000'-46.000'80,"10.000"10.000"-13,10.000 10.000-11,9.000 9.000-12,7.000 6.000-9,7.000 3.000-7,6.000 3.000-7,7.000 4.000-6,2.000 1.000-7,1.000 0.000-4,-1.000 0.000-4,1.000 0.000-5,-4.000 6.000-7,-6.000 13.000-9,-6.000 12.000-9,-6.000 13.000-9,-7.000 9.000-4,-6.000 6.000-1,-6.000 7.000 0,-6.000 6.000 0,-7.000-2.000 2,-6.000-9.000 4,-6.000-10.000 4,-6.000-8.000 6,-4.000-9.000 3,1.000-6.000 6,-1.000-6.000 4,1.000-6.000 6</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8"/>
    </inkml:context>
    <inkml:brush xml:id="br0">
      <inkml:brushProperty name="width" value="0.0394771136343479" units="cm"/>
      <inkml:brushProperty name="height" value="0.0394771136343479" units="cm"/>
      <inkml:brushProperty name="color" value="#f2395b"/>
      <inkml:brushProperty name="ignorePressure" value="0"/>
    </inkml:brush>
  </inkml:definitions>
  <inkml:trace contextRef="#ctx0" brushRef="#br0">37300.000 34700.000 557,'-46.000'-19.000'-12,"10.000"13.000"23,10.000 12.000 20,9.000 13.000 22,4.000 7.000 6,1.000 4.000-9,-1.000 3.000-10,1.000 3.000-9,-1.000 1.000-7,1.000 1.000-1,-1.000-1.000-3,1.000 1.000-2,1.000-1.000-4,3.000 1.000-6,3.000-1.000-6,4.000 1.000-5,5.000-3.000-7,10.000-2.000-10,10.000-3.000-10,9.000-3.000-9,9.000-7.000-5,9.000-9.000 1,10.000-10.000 1,10.000-8.000 0,2.000-6.000 3,-3.000 1.000 6,-3.000-1.000 5,-2.000 1.000 5,-8.000 1.000 7,-8.000 3.000 8,-10.000 3.000 8,-9.000 4.000 7,-9.000 4.000 6,-5.000 6.000 5,-7.000 7.000 3,-5.000 6.000 4,-11.000 6.000 3,-11.000 6.000 1,-14.000 7.000 0,-11.000 6.000 1,-6.000 3.000-1,4.000 0.000-3,3.000 0.000-3,3.000 0.000-3,-1.000-4.000-4,-2.000-5.000-2,-3.000-7.000-3,-3.000-5.000-3,7.000-4.000-9,19.000 0.000-14,19.000 0.000-15,19.000 0.000-15,5.000 3.000-3,-5.000 6.000 9,-7.000 7.000 8,-5.000 6.000 8,-11.000 1.000 7,-11.000-3.000 4,-14.000-3.000 4,-11.000-2.000 5,-9.000-3.000 2,-3.000 1.000 3,-3.000-1.000 1,-2.000 1.000 2,-3.000-3.000 0,1.000-2.000 0,-1.000-3.000 0,1.000-3.000 0,-1.000-4.000 3,1.000-3.000 3,-1.000-3.000 6,1.000-2.000 4,2.000-3.000 4,7.000 1.000 1,6.000-1.000 2,7.000 1.000 2,13.000-3.000 2,22.000-2.000 2,22.000-3.000 3,23.000-3.000 1,17.000-2.000-4,17.000 0.000-9,15.000 0.000-10,16.000 0.000-11,13.000-2.000-4,14.000-3.000-1,11.000-3.000-1,14.000-2.000-1,7.000-1.000-7,3.000 3.000-12,3.000 3.000-13,4.000 4.000-11,-10.000 1.000-5,-22.000 0.000 7,-22.000 0.000 6,-21.000 0.000 6,-17.000 0.000 1,-8.000 0.000-5,-10.000 0.000-5,-9.000 0.000-3</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9"/>
    </inkml:context>
    <inkml:brush xml:id="br0">
      <inkml:brushProperty name="width" value="0.0368918292224407" units="cm"/>
      <inkml:brushProperty name="height" value="0.0368918292224407" units="cm"/>
      <inkml:brushProperty name="color" value="#f2395b"/>
      <inkml:brushProperty name="ignorePressure" value="0"/>
    </inkml:brush>
  </inkml:definitions>
  <inkml:trace contextRef="#ctx0" brushRef="#br0">38950.000 32800.000 596,'48.000'0.000'127,"-3.000"0.000"-30,-3.000 0.000-29,-2.000 0.000-31,2.000 1.000-15,9.000 4.000-4,10.000 3.000-2,10.000 3.000-4,5.000 6.000-6,4.000 9.000-9,3.000 10.000-10,3.000 10.000-10,-8.000 7.000-9,-19.000 6.000-6,-18.000 7.000-7,-19.000 6.000-8,-12.000-4.000 2,-2.000-11.000 10,-3.000-14.000 10,-3.000-11.000 9,-2.000-6.000 4,0.000 4.000-5,0.000 3.000-4,0.000 3.000-3</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29"/>
    </inkml:context>
    <inkml:brush xml:id="br0">
      <inkml:brushProperty name="width" value="0.0371376052498817" units="cm"/>
      <inkml:brushProperty name="height" value="0.0371376052498817" units="cm"/>
      <inkml:brushProperty name="color" value="#f2395b"/>
      <inkml:brushProperty name="ignorePressure" value="0"/>
    </inkml:brush>
  </inkml:definitions>
  <inkml:trace contextRef="#ctx0" brushRef="#br0">39050.000 33650.000 592,'-46.000'28.000'-11,"10.000"6.000"20,10.000 7.000 18,9.000 6.000 20,6.000 3.000 6,3.000 0.000-8,3.000 0.000-7,4.000 0.000-8,-3.000 3.000-6,-5.000 6.000-2,-7.000 7.000-5,-5.000 6.000-2,-1.000-2.000-3,6.000-9.000-4,7.000-10.000-2,6.000-8.000-4,9.000-12.000-7,13.000-12.000-13,12.000-13.000-13,13.000-12.000-12,12.000-16.000-3,13.000-19.000 4,12.000-18.000 4,13.000-19.000 6,4.000-7.000 4,-3.000 7.000 3,-3.000 6.000 5,-2.000 7.000 3,-11.000 7.000 3,-15.000 9.000 5,-15.000 10.000 3,-16.000 10.000 5,-16.000 11.000 6,-16.000 17.000 12,-15.000 15.000 12,-15.000 16.000 10,-15.000 13.000 6,-12.000 14.000 0,-13.000 11.000 0,-12.000 14.000-1,-2.000 0.000-3,9.000-8.000-7,10.000-10.000-7,10.000-9.000-7,7.000-7.000-6,6.000-3.000-3,7.000-3.000-4,6.000-2.000-5,12.000-6.000-8,19.000-6.000-15,19.000-6.000-14,19.000-6.000-14,12.000-7.000-4,6.000-6.000 5,7.000-6.000 6,6.000-6.000 5,1.000-6.000 5,-3.000-2.000 4,-3.000-3.000 4,-2.000-3.000 3,-8.000 1.000 5,-8.000 6.000 6,-10.000 7.000 6,-9.000 6.000 5,-9.000 6.000 10,-5.000 6.000 15,-7.000 7.000 16,-5.000 6.000 14,-12.000 7.000 5,-16.000 10.000-8,-15.000 10.000-8,-15.000 9.000-7,-12.000 9.000-7,-6.000 9.000-5,-6.000 10.000-7,-6.000 10.000-5,-9.000 11.000-5,-8.000 17.000-4,-10.000 15.000-3,-9.000 16.000-3,-5.000 7.000-4,0.000 1.000-5,0.000-1.000-5,0.000 1.000-5,7.000-12.000-2,17.000-21.000 2,15.000-22.000 0,16.000-22.000 2,12.000-21.000 0,9.000-18.000 2,10.000-19.000 1,10.000-18.000 1</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0"/>
    </inkml:context>
    <inkml:brush xml:id="br0">
      <inkml:brushProperty name="width" value="0.0324351154267788" units="cm"/>
      <inkml:brushProperty name="height" value="0.0324351154267788" units="cm"/>
      <inkml:brushProperty name="color" value="#f2395b"/>
      <inkml:brushProperty name="ignorePressure" value="0"/>
    </inkml:brush>
  </inkml:definitions>
  <inkml:trace contextRef="#ctx0" brushRef="#br0">39350.000 35100.000 678,'184.000'-90.000'46,"-31.000"23.000"-3,-31.000 22.000-3,-31.000 22.000-3,-16.000 10.000-3,0.000 1.000-3,0.000-1.000-3,0.000 1.000-2,-2.000 1.000-6,-3.000 3.000-8,-3.000 3.000-8,-2.000 4.000-7,-8.000 5.000-9,-8.000 10.000-9,-10.000 10.000-9,-9.000 9.000-10,-9.000 2.000-6,-5.000-2.000-4,-7.000-3.000-3,-5.000-3.000-3</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0"/>
    </inkml:context>
    <inkml:brush xml:id="br0">
      <inkml:brushProperty name="width" value="0.036048635840416" units="cm"/>
      <inkml:brushProperty name="height" value="0.036048635840416" units="cm"/>
      <inkml:brushProperty name="color" value="#f2395b"/>
      <inkml:brushProperty name="ignorePressure" value="0"/>
    </inkml:brush>
  </inkml:definitions>
  <inkml:trace contextRef="#ctx0" brushRef="#br0">39700.000 36150.000 610,'28.000'-47.000'3,"6.000"6.000"8,7.000 7.000 7,6.000 6.000 7,6.000 4.000 2,6.000 4.000-1,7.000 3.000-3,6.000 3.000-1,-2.000 4.000-4,-9.000 7.000-3,-10.000 6.000-3,-8.000 7.000-4,-11.000 7.000-1,-8.000 9.000-2,-10.000 10.000 0,-9.000 10.000 0,-9.000 8.000 1,-5.000 10.000 1,-7.000 10.000 3,-5.000 9.000 3,-9.000-1.000 0,-9.000-8.000 0,-10.000-10.000 0,-8.000-9.000 1,-4.000-9.000-1,3.000-5.000 0,3.000-7.000 1,4.000-5.000 1,1.000-9.000-4,0.000-9.000-6,0.000-10.000-8,0.000-8.000-6,4.000-14.000-2,10.000-15.000 0,10.000-15.000 2,9.000-16.000 1,7.000-15.000-6,7.000-11.000-12,6.000-14.000-11,7.000-11.000-13,4.000 2.000-5,3.000 19.000 1,3.000 19.000 2,4.000 19.000 2</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0"/>
    </inkml:context>
    <inkml:brush xml:id="br0">
      <inkml:brushProperty name="width" value="0.0452106483280659" units="cm"/>
      <inkml:brushProperty name="height" value="0.0452106483280659" units="cm"/>
      <inkml:brushProperty name="color" value="#f2395b"/>
      <inkml:brushProperty name="ignorePressure" value="0"/>
    </inkml:brush>
  </inkml:definitions>
  <inkml:trace contextRef="#ctx0" brushRef="#br0">41300.000 34800.000 486,'76.000'-25.000'81,"4.000"0.000"-15,3.000 0.000-16,3.000 0.000-15,1.000 3.000-11,1.000 6.000-5,-1.000 7.000-6,1.000 6.000-5,-6.000 4.000-3,-8.000 4.000 1,-10.000 3.000 1,-9.000 3.000-1,-9.000 6.000 0,-5.000 9.000-2,-7.000 10.000-3,-5.000 10.000-3,-8.000 8.000 2,-5.000 10.000 2,-7.000 10.000 5,-5.000 9.000 2,-9.000 7.000 3,-9.000 7.000 1,-10.000 6.000 1,-8.000 7.000 0,-8.000 0.000 1,-2.000-2.000-1,-3.000-3.000 0,-3.000-3.000 0,-2.000-7.000 0,0.000-9.000-2,0.000-10.000-2,0.000-8.000-2,1.000-11.000-1,4.000-8.000-3,3.000-10.000-2,3.000-9.000-4,4.000-23.000-8,7.000-33.000-16,6.000-35.000-15,7.000-34.000-16,8.000-37.000-7,14.000-36.000 2,11.000-39.000 2,14.000-36.000 2,3.000 2.000 5,-2.000 44.000 7,-3.000 44.000 7,-3.000 44.000 8</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1"/>
    </inkml:context>
    <inkml:brush xml:id="br0">
      <inkml:brushProperty name="width" value="0.0412721745669842" units="cm"/>
      <inkml:brushProperty name="height" value="0.0412721745669842" units="cm"/>
      <inkml:brushProperty name="color" value="#f2395b"/>
      <inkml:brushProperty name="ignorePressure" value="0"/>
    </inkml:brush>
  </inkml:definitions>
  <inkml:trace contextRef="#ctx0" brushRef="#br0">42300.000 33550.000 533,'20.000'-77.000'10,"-9.000"47.000"23,-10.000 47.000 22,-8.000 48.000 22,-12.000 30.000 3,-12.000 16.000-16,-13.000 15.000-15,-12.000 17.000-16,-12.000 10.000-10,-8.000 6.000-7,-10.000 7.000-6,-9.000 6.000-7,-5.000 1.000-1,0.000-3.000 0,0.000-3.000 2,0.000-2.000 1,7.000-11.000-6,17.000-15.000-15,15.000-15.000-14,16.000-16.000-16,10.000-18.000-6,7.000-18.000-1,6.000-19.000 0,7.000-18.000 1,16.000-29.000 1,29.000-37.000 4,28.000-38.000 4,28.000-37.000 4,23.000-23.000 5,19.000-5.000 8,19.000-7.000 7,19.000-5.000 8,1.000 6.000 4,-16.000 23.000 3,-15.000 22.000 2,-15.000 22.000 2,-17.000 18.000 4,-15.000 16.000 4,-15.000 15.000 6,-16.000 17.000 5,-15.000 10.000 5,-11.000 6.000 6,-14.000 7.000 6,-11.000 6.000 6,-7.000 7.000 2,0.000 10.000-2,0.000 10.000-3,0.000 9.000-2,-4.000 4.000-3,-5.000 1.000-4,-7.000-1.000-2,-5.000 1.000-4,-1.000-3.000-3,6.000-2.000-7,7.000-3.000-5,6.000-3.000-6,10.000-9.000-10,17.000-11.000-14,15.000-14.000-16,16.000-11.000-14,9.000-9.000-4,3.000-3.000 9,3.000-3.000 9,4.000-2.000 9,-4.000 2.000 7,-9.000 9.000 6,-10.000 10.000 5,-8.000 10.000 6,-8.000 8.000 5,-2.000 10.000 7,-3.000 10.000 4,-3.000 9.000 6,-6.000 1.000 2,-5.000-6.000-1,-7.000-6.000-2,-5.000-6.000-2</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1"/>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44525.000 34250.000 333,'157.000'63.000'167,"51.000"46.000"-1,50.000 47.000 1,49.000 47.000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8"/>
    </inkml:context>
    <inkml:brush xml:id="br0">
      <inkml:brushProperty name="width" value="0.039168294519186" units="cm"/>
      <inkml:brushProperty name="height" value="0.039168294519186" units="cm"/>
      <inkml:brushProperty name="color" value="#00bff3"/>
      <inkml:brushProperty name="ignorePressure" value="0"/>
    </inkml:brush>
  </inkml:definitions>
  <inkml:trace contextRef="#ctx0" brushRef="#br0">48850.000 39500.000 561,'-157.000'0.000'-2,"39.000"0.000"6,36.000 0.000 4,39.000 0.000 6,30.000-2.000 9,26.000-3.000 12,24.000-3.000 12,26.000-2.000 12,15.000-5.000 0,6.000-2.000-10,7.000-3.000-12,6.000-3.000-10,4.000-1.000-7,4.000 4.000-1,3.000 3.000-2,3.000 3.000-1,-1.000 4.000-9,-2.000 7.000-17,-3.000 6.000-17,-3.000 7.000-16,-6.000 4.000-5,-5.000 3.000 9,-7.000 3.000 7,-5.000 4.000 9,-11.000-1.000-2,-11.000-3.000-11,-14.000-3.000-10,-11.000-2.000-12</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3"/>
    </inkml:context>
    <inkml:brush xml:id="br0">
      <inkml:brushProperty name="width" value="0.0419227853417397" units="cm"/>
      <inkml:brushProperty name="height" value="0.0419227853417397" units="cm"/>
      <inkml:brushProperty name="color" value="#f2395b"/>
      <inkml:brushProperty name="ignorePressure" value="0"/>
    </inkml:brush>
  </inkml:definitions>
  <inkml:trace contextRef="#ctx0" brushRef="#br0">43600.000 33250.000 524,'67.000'51.000'71,"-16.000"4.000"-15,-15.000 3.000-15,-15.000 3.000-15,-11.000 6.000-9,-2.000 9.000-5,-3.000 10.000-5,-3.000 10.000-4,-4.000 4.000-1,-3.000 0.000 1,-3.000 0.000 1,-2.000 0.000 3,-5.000-7.000-3,-2.000-11.000-5,-3.000-14.000-5,-3.000-11.000-5,4.000-12.000-2,13.000-9.000 1,12.000-10.000 3,13.000-8.000 1,7.000-11.000 2,4.000-8.000 1,3.000-10.000 2,3.000-9.000 1,1.000-5.000 1,1.000 0.000 1,-1.000 0.000 1,1.000 0.000 2,13.000-5.000-1,29.000-9.000 0,28.000-10.000 0,28.000-8.000 0,6.000-3.000 0,-16.000 7.000-1,-15.000 6.000-1,-15.000 7.000 1,-15.000 5.000-1,-12.000 7.000 1,-13.000 6.000 0,-12.000 7.000 0,-9.000 4.000 0,-2.000 3.000-2,-3.000 3.000-1,-3.000 4.000 0,-6.000-3.000-3,-5.000-5.000-3,-7.000-7.000-3,-5.000-5.000-2,-6.000-4.000-1,-3.000 0.000 2,-3.000 0.000 3,-2.000 0.000 1,-5.000-2.000 1,-2.000-3.000 0,-3.000-3.000-2,-3.000-2.000 0,-4.000-5.000-1,-3.000-2.000 1,-3.000-3.000 0,-2.000-3.000 0,-5.000-1.000 1,-2.000 4.000 1,-3.000 3.000 3,-3.000 3.000 0,1.000 1.000 3,6.000 1.000 2,7.000-1.000 2,6.000 1.000 3,3.000 1.000 1,0.000 3.000 1,0.000 3.000 0,0.000 4.000 1,0.000 2.000 3,0.000 4.000 1,0.000 3.000 4,0.000 3.000 3,3.000 7.000 5,6.000 14.000 8,7.000 11.000 8,6.000 14.000 8,3.000 16.000-1,0.000 22.000-10,0.000 22.000-10,0.000 23.000-10,0.000 10.000-7,0.000 0.000-1,0.000 0.000-3,0.000 0.000-2,0.000 1.000-2,0.000 4.000-6,0.000 3.000-3,0.000 3.000-4,0.000-1.000-4,0.000-2.000-2,0.000-3.000-2,0.000-3.000-2,-2.000-10.000-1,-3.000-16.000 0,-3.000-15.000 0,-2.000-15.000 1,-5.000-14.000 0,-2.000-8.000 2,-3.000-10.000 2,-3.000-9.000 1,-4.000-7.000 2,-3.000-3.000 1,-3.000-3.000 1,-2.000-2.000 1,-5.000-6.000 2,-2.000-6.000 0,-3.000-6.000 1,-3.000-6.000 1,-1.000-7.000 2,4.000-6.000 2,3.000-6.000 4,3.000-6.000 2,6.000-6.000 1,9.000-2.000-1,10.000-3.000 0,10.000-3.000-1,8.000-2.000 2,10.000 0.000 5,10.000 0.000 5,9.000 0.000 5,12.000-2.000 3,16.000-3.000 0,15.000-3.000-1,17.000-2.000 0,5.000 3.000-3,-3.000 14.000-4,-3.000 11.000-5,-2.000 14.000-5,-8.000 7.000-3,-8.000 3.000-3,-10.000 3.000-2,-9.000 4.000-4,-10.000 7.000-1,-9.000 13.000 1,-10.000 12.000 0,-8.000 13.000 0,-15.000 15.000 2,-19.000 19.000 1,-18.000 19.000 3,-19.000 19.000 2,-12.000 5.000 2,-2.000-5.000 2,-3.000-7.000 3,-3.000-5.000 2,-2.000-6.000 1,0.000-3.000 1,0.000-3.000-1,0.000-2.000 0,4.000-8.000 0,10.000-8.000 2,10.000-10.000 0,9.000-9.000 2,12.000-15.000 0,16.000-18.000 0,15.000-19.000 0,17.000-18.000 1,17.000-23.000-7,23.000-24.000-10,22.000-26.000-11,22.000-24.000-11,12.000-17.000-10,3.000-5.000-6,3.000-7.000-8,4.000-5.000-6,-4.000 0.000-1,-9.000 10.000 6,-10.000 10.000 6,-8.000 9.000 6,-12.000 13.000 3,-12.000 20.000 1,-13.000 18.000 1,-12.000 20.000 1</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4"/>
    </inkml:context>
    <inkml:brush xml:id="br0">
      <inkml:brushProperty name="width" value="0.0502051785588264" units="cm"/>
      <inkml:brushProperty name="height" value="0.0502051785588264" units="cm"/>
      <inkml:brushProperty name="color" value="#f2395b"/>
      <inkml:brushProperty name="ignorePressure" value="0"/>
    </inkml:brush>
  </inkml:definitions>
  <inkml:trace contextRef="#ctx0" brushRef="#br0">45600.000 33800.000 438,'-69.000'23.000'9,"13.000"-3.000"-2,12.000-3.000 0,13.000-2.000-1,10.000-1.000 4,10.000 3.000 10,10.000 3.000 10,9.000 4.000 10,7.000-3.000 2,7.000-5.000-4,6.000-7.000-5,7.000-5.000-5,5.000-8.000-5,7.000-5.000-4,6.000-7.000-5,7.000-5.000-4,2.000-8.000-5,1.000-5.000-3,-1.000-7.000-4,1.000-5.000-4,1.000-6.000-4,3.000-3.000-2,3.000-3.000-4,4.000-2.000-3,-6.000 2.000 0,-11.000 9.000 2,-14.000 10.000 2,-11.000 10.000 2,-18.000 16.000 5,-22.000 26.000 8,-22.000 24.000 8,-21.000 26.000 9,-15.000 16.000 2,-6.000 10.000-1,-6.000 10.000-3,-6.000 9.000-3,-6.000 6.000-1,-2.000 3.000-1,-3.000 3.000-1,-3.000 4.000-2,-2.000 1.000-1,0.000 0.000-3,0.000 0.000-2,0.000 0.000-3,6.000-5.000-1,13.000-9.000-1,12.000-10.000 1,13.000-8.000-1,27.000-28.000-5,45.000-43.000-7,43.000-44.000-10,45.000-43.000-7,17.000-21.000-2,-5.000 3.000 4,-7.000 3.000 5,-5.000 4.000 5,-11.000 5.000 4,-11.000 10.000 4,-14.000 10.000 5,-11.000 9.000 5,-14.000 20.000 8,-11.000 31.000 14,-14.000 32.000 14,-11.000 31.000 14,-12.000 13.000 2,-9.000-2.000-10,-10.000-3.000-9,-8.000-3.000-9,-9.000 1.000-7,-6.000 6.000-6,-6.000 7.000-5,-6.000 6.000-6,-1.000-4.000-3,7.000-11.000-2,6.000-14.000-3,7.000-11.000-2,5.000-20.000-5,7.000-24.000-9,6.000-26.000-9,7.000-24.000-9,5.000-31.000-1,7.000-33.000 5,6.000-35.000 6,7.000-34.000 5,0.000-20.000 4,-2.000-2.000 3,-3.000-3.000 1,-3.000-3.000 3,-2.000 1.000 3,0.000 6.000 4,0.000 7.000 3,0.000 6.000 3,1.000 12.000 5,4.000 19.000 3,3.000 19.000 4,3.000 19.000 5,-1.000 16.000 1,-2.000 17.000-1,-3.000 15.000 0,-3.000 16.000 0,-1.000 10.000 5,4.000 7.000 11,3.000 6.000 12,3.000 7.000 11,4.000 5.000 4,7.000 7.000-3,6.000 6.000-5,7.000 7.000-3,8.000 15.000-4,14.000 25.000-3,11.000 25.000-4,14.000 25.000-2,5.000 23.000-3,1.000 22.000-3,-1.000 22.000-2,1.000 23.000-2,-1.000 24.000-4,1.000 28.000-4,-1.000 28.000-5,1.000 29.000-4,1.000 16.000-7,3.000 7.000-12,3.000 6.000-11,4.000 7.000-11,-3.000-14.000-5,-5.000-30.000-1,-7.000-32.000 2,-5.000-30.000-1,-12.000-37.000 3,-16.000-41.000 2,-15.000-40.000 4,-15.000-40.000 3,-9.000-21.000-1,1.000 0.000-2,-1.000 0.000-3,1.000 0.000-3</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4"/>
    </inkml:context>
    <inkml:brush xml:id="br0">
      <inkml:brushProperty name="width" value="0.0386306084692478" units="cm"/>
      <inkml:brushProperty name="height" value="0.0386306084692478" units="cm"/>
      <inkml:brushProperty name="color" value="#f2395b"/>
      <inkml:brushProperty name="ignorePressure" value="0"/>
    </inkml:brush>
  </inkml:definitions>
  <inkml:trace contextRef="#ctx0" brushRef="#br0">47200.000 34250.000 569,'-25.000'-22.000'6,"0.000"6.000"12,0.000 7.000 11,0.000 6.000 13,0.000 7.000 5,0.000 10.000-2,0.000 10.000-1,0.000 9.000-2,-2.000 13.000-3,-3.000 20.000-5,-3.000 18.000-6,-2.000 20.000-6,-6.000 13.000-5,-6.000 9.000-5,-6.000 10.000-7,-6.000 10.000-5,-7.000 4.000-6,-6.000 0.000-8,-6.000 0.000-7,-6.000 0.000-7,-1.000-10.000-7,7.000-18.000-5,6.000-19.000-5,7.000-18.000-5,5.000-18.000-1,7.000-16.000 1,6.000-15.000 2,7.000-15.000 2</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4"/>
    </inkml:context>
    <inkml:brush xml:id="br0">
      <inkml:brushProperty name="width" value="0.0287762805819511" units="cm"/>
      <inkml:brushProperty name="height" value="0.0287762805819511" units="cm"/>
      <inkml:brushProperty name="color" value="#f2395b"/>
      <inkml:brushProperty name="ignorePressure" value="0"/>
    </inkml:brush>
  </inkml:definitions>
  <inkml:trace contextRef="#ctx0" brushRef="#br0">46000.000 32400.000 764,'48.000'0.000'1,"-3.000"0.000"-5,-3.000 0.000-3,-2.000 0.000-4,0.000 6.000 10,7.000 13.000 23,6.000 12.000 22,7.000 13.000 22,-1.000 18.000 0,-6.000 26.000-24,-6.000 24.000-24,-6.000 26.000-25,-7.000 2.000-16,-6.000-18.000-6,-6.000-19.000-6,-6.000-18.000-7,-4.000-14.000-2,1.000-5.000 1,-1.000-7.000 2,1.000-5.000 1</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5"/>
    </inkml:context>
    <inkml:brush xml:id="br0">
      <inkml:brushProperty name="width" value="0.0531114786863327" units="cm"/>
      <inkml:brushProperty name="height" value="0.0531114786863327" units="cm"/>
      <inkml:brushProperty name="color" value="#f2395b"/>
      <inkml:brushProperty name="ignorePressure" value="0"/>
    </inkml:brush>
  </inkml:definitions>
  <inkml:trace contextRef="#ctx0" brushRef="#br0">47250.000 33900.000 414,'46.000'0.000'-7,"-5.000"0.000"8,-7.000 0.000 6,-5.000 0.000 8,-4.000 6.000 5,0.000 13.000 4,0.000 12.000 4,0.000 13.000 4,-4.000 7.000 1,-5.000 4.000-3,-7.000 3.000-3,-5.000 3.000-3,-6.000 1.000-4,-3.000 1.000-3,-3.000-1.000-4,-2.000 1.000-2,-3.000-4.000-4,1.000-6.000-1,-1.000-6.000-2,1.000-6.000-2,10.000-10.000-5,22.000-12.000-8,22.000-13.000-8,23.000-12.000-8,11.000-13.000-4,4.000-12.000 1,3.000-13.000 2,3.000-12.000 0,-1.000-9.000 3,-2.000-2.000 3,-3.000-3.000 3,-3.000-3.000 4,-7.000-1.000 2,-9.000 4.000 4,-10.000 3.000 2,-8.000 3.000 2,-11.000 1.000 2,-8.000 1.000-1,-10.000-1.000 1,-9.000 1.000 0,-9.000 2.000 3,-5.000 7.000 5,-7.000 6.000 6,-5.000 7.000 5,-6.000 4.000 2,-3.000 3.000-2,-3.000 3.000-3,-2.000 4.000-2,-1.000 2.000 1,3.000 4.000 5,3.000 3.000 5,4.000 3.000 4,-1.000 6.000 3,-3.000 9.000 2,-3.000 10.000 1,-2.000 10.000 1,0.000 7.000-2,7.000 6.000-5,6.000 7.000-5,7.000 6.000-6,4.000 7.000-2,3.000 10.000-3,3.000 10.000-2,4.000 9.000-1,2.000 4.000-2,4.000 1.000-2,3.000-1.000-2,3.000 1.000-2,1.000 2.000-1,1.000 7.000 1,-1.000 6.000-1,1.000 7.000 0,-3.000 4.000-2,-2.000 3.000-5,-3.000 3.000-5,-3.000 4.000-4,-4.000-3.000-3,-3.000-5.000-2,-3.000-7.000-2,-2.000-5.000-1,-5.000-8.000 0,-2.000-5.000 1,-3.000-7.000 1,-3.000-5.000 2,-6.000-9.000 2,-5.000-9.000 1,-7.000-10.000 2,-5.000-8.000 3,-11.000-9.000 1,-11.000-6.000 1,-14.000-6.000 2,-11.000-6.000 2,-4.000-10.000 2,6.000-12.000 4,7.000-13.000 4,6.000-12.000 3,9.000-12.000 3,13.000-8.000 2,12.000-10.000 2,13.000-9.000 2,13.000-12.000 1,17.000-11.000-1,15.000-14.000-2,16.000-11.000 0,18.000-7.000-1,22.000 0.000 0,22.000 0.000-1,23.000 0.000-1,11.000 6.000-1,4.000 13.000-3,3.000 12.000-3,3.000 13.000-2,-5.000 10.000-3,-12.000 10.000 1,-13.000 10.000 0,-12.000 9.000-1,-7.000 7.000 2,1.000 7.000 5,-1.000 6.000 3,1.000 7.000 4,-4.000 7.000 3,-6.000 9.000-1,-6.000 10.000 1,-6.000 10.000 0,-7.000 7.000 1,-6.000 6.000 4,-6.000 7.000 2,-6.000 6.000 4,-6.000 6.000 1,-2.000 6.000-2,-3.000 7.000-2,-3.000 6.000-1,-4.000 6.000-3,-3.000 6.000-3,-3.000 7.000-3,-2.000 6.000-2,-3.000 3.000-3,1.000 0.000 1,-1.000 0.000 0,1.000 0.000-1,-3.000 1.000 0,-2.000 4.000 0,-3.000 3.000-1,-3.000 3.000-1,-7.000-4.000-3,-9.000-8.000-8,-10.000-10.000-7,-8.000-9.000-7,-8.000-9.000-6,-2.000-5.000-1,-3.000-7.000-4,-3.000-5.000-2,-4.000-9.000 0,-3.000-9.000 1,-3.000-10.000 1,-2.000-8.000 2,-1.000-18.000-1,3.000-25.000-3,3.000-25.000-5,4.000-25.000-3,5.000-16.000 1,10.000-6.000 5,10.000-6.000 5,9.000-6.000 5,4.000 1.000 4,1.000 9.000 0,-1.000 10.000 1,1.000 10.000 2</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5"/>
    </inkml:context>
    <inkml:brush xml:id="br0">
      <inkml:brushProperty name="width" value="0.0441781505942345" units="cm"/>
      <inkml:brushProperty name="height" value="0.0441781505942345" units="cm"/>
      <inkml:brushProperty name="color" value="#f2395b"/>
      <inkml:brushProperty name="ignorePressure" value="0"/>
    </inkml:brush>
  </inkml:definitions>
  <inkml:trace contextRef="#ctx0" brushRef="#br0">48600.000 34750.000 497,'17.000'-16.000'13,"-16.000"19.000"26,-15.000 19.000 26,-15.000 19.000 26,-14.000 15.000 3,-8.000 13.000-20,-10.000 12.000-20,-9.000 13.000-21,-2.000 6.000-12,6.000 0.000-8,7.000 0.000-7,6.000 0.000-8,7.000-8.000-7,10.000-16.000-8,10.000-15.000-9,9.000-15.000-9</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8:36"/>
    </inkml:context>
    <inkml:brush xml:id="br0">
      <inkml:brushProperty name="width" value="0.0469931215047836" units="cm"/>
      <inkml:brushProperty name="height" value="0.0469931215047836" units="cm"/>
      <inkml:brushProperty name="color" value="#f2395b"/>
      <inkml:brushProperty name="ignorePressure" value="0"/>
    </inkml:brush>
  </inkml:definitions>
  <inkml:trace contextRef="#ctx0" brushRef="#br0">48950.000 34950.000 468,'21.000'25.000'10,"-5.000"0.000"19,-7.000 0.000 21,-5.000 0.000 19,-9.000 9.000 6,-9.000 19.000-9,-10.000 19.000-10,-8.000 19.000-9,-11.000 15.000-7,-8.000 13.000-7,-10.000 12.000-6,-9.000 13.000-6,-13.000 15.000-13,-16.000 19.000-16,-15.000 19.000-18,-15.000 19.000-18,0.000-9.000-14,20.000-33.000-9,18.000-35.000-10,20.000-34.000-11</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13"/>
    </inkml:context>
    <inkml:brush xml:id="br0">
      <inkml:brushProperty name="width" value="0.0468013547360897" units="cm"/>
      <inkml:brushProperty name="height" value="0.0468013547360897" units="cm"/>
      <inkml:brushProperty name="color" value="#f2395b"/>
      <inkml:brushProperty name="ignorePressure" value="0"/>
    </inkml:brush>
  </inkml:definitions>
  <inkml:trace contextRef="#ctx0" brushRef="#br0">42550.000 48400.000 470,'-44.000'-122.000'9,"13.000"56.000"19,12.000 57.000 20,13.000 56.000 18,4.000 32.000 5,-3.000 10.000-11,-3.000 10.000-11,-2.000 9.000-11,-3.000 7.000-7,1.000 7.000-3,-1.000 6.000-3,1.000 7.000-4,-1.000 5.000-3,1.000 7.000-4,-1.000 6.000-3,1.000 7.000-4,-1.000 2.000-3,1.000 1.000-2,-1.000-1.000-4,1.000 1.000-2,1.000-3.000-2,3.000-2.000-1,3.000-3.000 0,4.000-3.000-1,1.000-1.000-2,0.000 4.000-4,0.000 3.000-5,0.000 3.000-3,0.000 1.000-1,0.000 1.000 1,0.000-1.000 1,0.000 1.000 1,1.000-10.000 1,4.000-19.000-1,3.000-18.000 0,3.000-19.000-1,-1.000-16.000 1,-2.000-12.000 1,-3.000-13.000 2,-3.000-12.000 1,-2.000-15.000-4,0.000-15.000-8,0.000-15.000-10,0.000-16.000-8,1.000-10.000-1,4.000-3.000 10,3.000-3.000 9,3.000-2.000 9</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14"/>
    </inkml:context>
    <inkml:brush xml:id="br0">
      <inkml:brushProperty name="width" value="0.0433493554592133" units="cm"/>
      <inkml:brushProperty name="height" value="0.0433493554592133" units="cm"/>
      <inkml:brushProperty name="color" value="#f2395b"/>
      <inkml:brushProperty name="ignorePressure" value="0"/>
    </inkml:brush>
  </inkml:definitions>
  <inkml:trace contextRef="#ctx0" brushRef="#br0">43650.000 49800.000 507,'21.000'-63.000'8,"-5.000"26.000"18,-7.000 24.000 15,-5.000 26.000 18,-6.000 13.000 3,-3.000 4.000-12,-3.000 3.000-10,-2.000 3.000-11,-8.000 3.000-8,-8.000 3.000-4,-10.000 3.000-5,-9.000 4.000-4,-10.000 1.000-2,-9.000 0.000-2,-10.000 0.000 0,-8.000 0.000-2,-8.000 1.000 1,-2.000 4.000-2,-3.000 3.000 1,-3.000 3.000-1,1.000-1.000-1,6.000-2.000-1,7.000-3.000-1,6.000-3.000-1,6.000-2.000-1,6.000 0.000 1,7.000 0.000 0,6.000 0.000 0,6.000-4.000 1,6.000-5.000 0,7.000-7.000 1,6.000-5.000 0,4.000-3.000 1,4.000 4.000 2,3.000 3.000 2,3.000 3.000 1,9.000-1.000 1,16.000-2.000-1,15.000-3.000-1,17.000-3.000 0,10.000-1.000-1,6.000 4.000 3,7.000 3.000 1,6.000 3.000 1,4.000 3.000 1,4.000 3.000-1,3.000 3.000 0,3.000 4.000 0,1.000 1.000-1,1.000 0.000-2,-1.000 0.000-1,1.000 0.000-2,-3.000 0.000 0,-2.000 0.000 1,-3.000 0.000 1,-3.000 0.000 0,-7.000-2.000 0,-9.000-3.000-5,-10.000-3.000-3,-8.000-2.000-5,-9.000-3.000-10,-6.000 1.000-20,-6.000-1.000-19,-6.000 1.000-19</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18"/>
    </inkml:context>
    <inkml:brush xml:id="br0">
      <inkml:brushProperty name="width" value="0.0484878309071064" units="cm"/>
      <inkml:brushProperty name="height" value="0.0484878309071064" units="cm"/>
      <inkml:brushProperty name="color" value="#f2395b"/>
      <inkml:brushProperty name="ignorePressure" value="0"/>
    </inkml:brush>
  </inkml:definitions>
  <inkml:trace contextRef="#ctx0" brushRef="#br0">42050.000 56300.000 453,'-24.000'-47.000'15,"4.000"6.000"2,3.000 7.000 1,3.000 6.000 2,6.000 7.000 3,9.000 10.000 7,10.000 10.000 6,10.000 9.000 7,7.000 9.000-1,6.000 9.000-5,7.000 10.000-6,6.000 10.000-6,-2.000 2.000-5,-9.000-3.000-2,-10.000-3.000-3,-8.000-2.000-2,-3.000 3.000-4,7.000 14.000-2,6.000 11.000-3,7.000 14.000-3,0.000 5.000-2,-2.000 1.000-1,-3.000-1.000 0,-3.000 1.000 0,-6.000-1.000-1,-5.000 1.000-1,-7.000-1.000 1,-5.000 1.000-1,-4.000-1.000 0,0.000 1.000 1,0.000-1.000 1,0.000 1.000 1,0.000-1.000 0,0.000 1.000 1,0.000-1.000 1,0.000 1.000 0,0.000-6.000 1,0.000-8.000 1,0.000-10.000-1,0.000-9.000 2,0.000-7.000-1,0.000-3.000 0,0.000-3.000 1,0.000-2.000 0,14.000-17.000 0,28.000-28.000 2,28.000-28.000 2,29.000-27.000 0,8.000-22.000 1,-8.000-11.000-1,-10.000-14.000-2,-9.000-11.000-1,-2.000-14.000-1,6.000-11.000-1,7.000-14.000 1,6.000-11.000 0,-4.000 2.000-1,-11.000 19.000-1,-14.000 19.000 0,-11.000 19.000-2,-11.000 12.000 0,-5.000 6.000 0,-7.000 7.000 0,-5.000 6.000 0,-6.000 4.000 0,-3.000 4.000-1,-3.000 3.000 1,-2.000 3.000 0,-3.000-1.000-1,1.000-2.000 0,-1.000-3.000-1,1.000-3.000 0,-3.000-1.000 0,-2.000 4.000 0,-3.000 3.000 1,-3.000 3.000-1,-2.000-7.000 0,0.000-15.000-3,0.000-15.000-2,0.000-16.000-3,-2.000-2.000 0,-3.000 13.000 1,-3.000 12.000 3,-2.000 13.000 2,-5.000 12.000 1,-2.000 13.000 1,-3.000 12.000 1,-3.000 13.000 0,-7.000 9.000 1,-9.000 6.000 2,-10.000 7.000 1,-8.000 6.000 1,-3.000 9.000 1,7.000 13.000 0,6.000 12.000-2,7.000 13.000 0,2.000 10.000-1,1.000 10.000 0,-1.000 10.000-1,1.000 9.000 0,-1.000 2.000 0,1.000-2.000 1,-1.000-3.000 0,1.000-3.000 0,2.000-4.000 1,7.000-3.000 0,6.000-3.000 0,7.000-2.000 1,2.000-3.000 0,1.000 1.000 1,-1.000-1.000 1,1.000 1.000 1,7.000 1.000 1,16.000 3.000-1,15.000 3.000-1,17.000 4.000 0,11.000-4.000-1,10.000-9.000-1,10.000-10.000 1,9.000-8.000-1,7.000-9.000-1,7.000-6.000-1,6.000-6.000 0,7.000-6.000-1,2.000-2.000-2,1.000 3.000-2,-1.000 3.000-1,1.000 4.000-3,-3.000-1.000-2,-2.000-3.000-3,-3.000-3.000-4,-3.000-2.000-3,-9.000-3.000-5,-11.000 1.000-5,-14.000-1.000-4,-11.000 1.000-6,-9.000-3.000 2,-3.000-2.000 4,-3.000-3.000 7,-2.000-3.000 6</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8"/>
    </inkml:context>
    <inkml:brush xml:id="br0">
      <inkml:brushProperty name="width" value="0.0409158393740654" units="cm"/>
      <inkml:brushProperty name="height" value="0.0409158393740654" units="cm"/>
      <inkml:brushProperty name="color" value="#00bff3"/>
      <inkml:brushProperty name="ignorePressure" value="0"/>
    </inkml:brush>
  </inkml:definitions>
  <inkml:trace contextRef="#ctx0" brushRef="#br0">51200.000 40200.000 537,'23.000'-71.000'90,"-3.000"10.000"-20,-3.000 10.000-20,-2.000 9.000-18,-5.000 4.000-12,-2.000 1.000-2,-3.000-1.000-2,-3.000 1.000-4,-6.000-1.000-1,-5.000 1.000-1,-7.000-1.000-2,-5.000 1.000-1,-9.000 4.000-1,-9.000 9.000-1,-10.000 10.000-1,-8.000 10.000-1,-3.000 10.000-1,7.000 13.000 0,6.000 12.000-1,7.000 13.000 0,4.000 7.000 0,3.000 4.000 1,3.000 3.000 1,4.000 3.000 1,2.000-1.000 1,4.000-2.000 2,3.000-3.000 0,3.000-3.000 2,4.000-2.000-1,7.000 0.000 0,6.000 0.000-1,7.000 0.000-2,5.000-4.000 0,7.000-5.000 1,6.000-7.000-1,7.000-5.000 1,4.000-3.000-1,3.000 4.000-4,3.000 3.000-1,4.000 3.000-4,-1.000-1.000 0,-3.000-2.000 1,-3.000-3.000 0,-2.000-3.000 2,-6.000 1.000 0,-6.000 6.000 0,-6.000 7.000 0,-6.000 6.000-1,-6.000 4.000 1,-2.000 4.000 0,-3.000 3.000-1,-3.000 3.000 1,-6.000 1.000-1,-5.000 1.000 1,-7.000-1.000-1,-5.000 1.000-1,-8.000-6.000 1,-5.000-8.000 0,-7.000-10.000 0,-5.000-9.000 0,-6.000-7.000 0,-3.000-3.000 2,-3.000-3.000 0,-2.000-2.000 1,0.000-8.000 0,7.000-8.000 2,6.000-10.000 0,7.000-9.000 1,5.000-13.000-1,7.000-16.000-3,6.000-15.000-2,7.000-15.000-3,11.000-17.000-2,20.000-15.000-1,18.000-15.000-3,20.000-16.000-1,14.000-8.000 0,14.000 0.000 0,11.000 0.000 1,14.000 0.000 1,-3.000 10.000-5,-15.000 23.000-10,-15.000 22.000-11,-16.000 22.000-11,-10.000 13.000-4,-3.000 7.000 0,-3.000 6.000 1,-2.000 7.000 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19"/>
    </inkml:context>
    <inkml:brush xml:id="br0">
      <inkml:brushProperty name="width" value="0.0417663082480431" units="cm"/>
      <inkml:brushProperty name="height" value="0.0417663082480431" units="cm"/>
      <inkml:brushProperty name="color" value="#f2395b"/>
      <inkml:brushProperty name="ignorePressure" value="0"/>
    </inkml:brush>
  </inkml:definitions>
  <inkml:trace contextRef="#ctx0" brushRef="#br0">45650.000 51200.000 526,'-19.000'-22.000'12,"13.000"6.000"23,12.000 7.000 23,13.000 6.000 23,7.000 4.000 3,4.000 4.000-16,3.000 3.000-18,3.000 3.000-16,3.000 1.000-12,3.000 1.000-6,3.000-1.000-6,4.000 1.000-6,-3.000 1.000-5,-5.000 3.000-1,-7.000 3.000-2,-5.000 4.000-2,-4.000 4.000-12,0.000 6.000-23,0.000 7.000-23,0.000 6.000-23,-5.000-1.000-4,-9.000-5.000 16,-10.000-7.000 16,-8.000-5.000 14</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19"/>
    </inkml:context>
    <inkml:brush xml:id="br0">
      <inkml:brushProperty name="width" value="0.0314313285052776" units="cm"/>
      <inkml:brushProperty name="height" value="0.0314313285052776" units="cm"/>
      <inkml:brushProperty name="color" value="#f2395b"/>
      <inkml:brushProperty name="ignorePressure" value="0"/>
    </inkml:brush>
  </inkml:definitions>
  <inkml:trace contextRef="#ctx0" brushRef="#br0">45700.000 52300.000 699,'-61.000'46.000'12,"28.000"-5.000"23,28.000-7.000 23,29.000-5.000 24,18.000-4.000-7,9.000 0.000-37,10.000 0.000-37,10.000 0.000-38,-3.000 0.000-19,-11.000 0.000-3,-14.000 0.000-2,-11.000 0.000-2</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20"/>
    </inkml:context>
    <inkml:brush xml:id="br0">
      <inkml:brushProperty name="width" value="0.0335925631225109" units="cm"/>
      <inkml:brushProperty name="height" value="0.0335925631225109" units="cm"/>
      <inkml:brushProperty name="color" value="#f2395b"/>
      <inkml:brushProperty name="ignorePressure" value="0"/>
    </inkml:brush>
  </inkml:definitions>
  <inkml:trace contextRef="#ctx0" brushRef="#br0">47300.000 56950.000 654,'50.000'23.000'125,"0.000"-3.000"-30,0.000-3.000-32,0.000-2.000-30,-4.000-3.000-18,-5.000 1.000-5,-7.000-1.000-5,-5.000 1.000-6,-3.000-3.000-5,4.000-2.000-7,3.000-3.000-6,3.000-3.000-5</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20"/>
    </inkml:context>
    <inkml:brush xml:id="br0">
      <inkml:brushProperty name="width" value="0.036077443510294" units="cm"/>
      <inkml:brushProperty name="height" value="0.036077443510294" units="cm"/>
      <inkml:brushProperty name="color" value="#f2395b"/>
      <inkml:brushProperty name="ignorePressure" value="0"/>
    </inkml:brush>
  </inkml:definitions>
  <inkml:trace contextRef="#ctx0" brushRef="#br0">47300.000 58050.000 609,'-82.000'6.000'10,"39.000"13.000"18,36.000 12.000 20,39.000 13.000 18,18.000 2.000 3,0.000-5.000-12,0.000-7.000-12,0.000-5.000-13,-2.000-6.000-11,-3.000-3.000-9,-3.000-3.000-9,-2.000-2.000-10,-3.000-3.000-8,1.000 1.000-10,-1.000-1.000-9,1.000 1.000-9,-3.000-3.000-7,-2.000-2.000-4,-3.000-3.000-4,-3.000-3.000-3</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22"/>
    </inkml:context>
    <inkml:brush xml:id="br0">
      <inkml:brushProperty name="width" value="0.0414437800645828" units="cm"/>
      <inkml:brushProperty name="height" value="0.0414437800645828" units="cm"/>
      <inkml:brushProperty name="color" value="#f2395b"/>
      <inkml:brushProperty name="ignorePressure" value="0"/>
    </inkml:brush>
  </inkml:definitions>
  <inkml:trace contextRef="#ctx0" brushRef="#br0">47850.000 22250.000 530,'-69.000'-90.000'2,"13.000"23.000"4,12.000 22.000 3,13.000 22.000 4,7.000 8.000 2,4.000-2.000-2,3.000-3.000-1,3.000-3.000 0,1.000-2.000 0,1.000 0.000 4,-1.000 0.000 4,1.000 0.000 4,1.000-2.000 3,3.000-3.000 5,3.000-3.000 4,4.000-2.000 4,5.000 2.000 1,10.000 9.000-6,10.000 10.000-6,9.000 10.000-4,2.000 8.000-6,-2.000 10.000-6,-3.000 10.000-6,-3.000 9.000-6,-4.000 7.000-4,-3.000 7.000-2,-3.000 6.000-3,-2.000 7.000-2,-8.000 0.000-1,-8.000-2.000 1,-10.000-3.000 2,-9.000-3.000 1,-9.000-4.000 1,-5.000-3.000 2,-7.000-3.000 0,-5.000-2.000 2,-3.000-6.000 1,4.000-6.000 0,3.000-6.000 0,3.000-6.000 0,1.000-13.000 2,1.000-19.000 2,-1.000-18.000 3,1.000-19.000 3,8.000-10.000 1,20.000 1.000-3,18.000-1.000-2,20.000 1.000-1,10.000 1.000-2,3.000 3.000 1,3.000 3.000 1,4.000 4.000 1,1.000 5.000 0,0.000 10.000 0,0.000 10.000 0,0.000 9.000 0,-4.000 10.000 0,-5.000 14.000-1,-7.000 11.000-1,-5.000 14.000-1,-9.000 7.000-6,-9.000 3.000-10,-10.000 3.000-9,-8.000 4.000-10,-6.000-1.000-12,1.000-3.000-12,-1.000-3.000-13,1.000-2.000-13</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23"/>
    </inkml:context>
    <inkml:brush xml:id="br0">
      <inkml:brushProperty name="width" value="0.04072105884552" units="cm"/>
      <inkml:brushProperty name="height" value="0.04072105884552" units="cm"/>
      <inkml:brushProperty name="color" value="#f2395b"/>
      <inkml:brushProperty name="ignorePressure" value="0"/>
    </inkml:brush>
  </inkml:definitions>
  <inkml:trace contextRef="#ctx0" brushRef="#br0">64650.000 29900.000 540,'-38.000'-4.000'37,"26.000"-5.000"9,24.000-7.000 10,26.000-5.000 9,12.000-3.000-1,0.000 4.000-12,0.000 3.000-12,0.000 3.000-13,-2.000 3.000-6,-3.000 3.000-5,-3.000 3.000-2,-2.000 4.000-4,-8.000 10.000-4,-8.000 19.000-2,-10.000 19.000-2,-9.000 19.000-4,-10.000 5.000-3,-9.000-5.000-2,-10.000-7.000-3,-8.000-5.000-3,-8.000-6.000 0,-2.000-3.000 0,-3.000-3.000 2,-3.000-2.000 0,-2.000-6.000 2,0.000-6.000 2,0.000-6.000 1,0.000-6.000 2,1.000-10.000 2,4.000-12.000 1,3.000-13.000 2,3.000-12.000 2,6.000-9.000 0,9.000-2.000 1,10.000-3.000 1,10.000-3.000 0,5.000-4.000 0,4.000-3.000 1,3.000-3.000 1,3.000-2.000 0,3.000 2.000 1,3.000 9.000 0,3.000 10.000 1,4.000 10.000 0,4.000 5.000-2,6.000 4.000-4,7.000 3.000-3,6.000 3.000-4,-1.000 6.000-6,-5.000 9.000-11,-7.000 10.000-9,-5.000 10.000-11</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24"/>
    </inkml:context>
    <inkml:brush xml:id="br0">
      <inkml:brushProperty name="width" value="0.053664818406105" units="cm"/>
      <inkml:brushProperty name="height" value="0.053664818406105" units="cm"/>
      <inkml:brushProperty name="color" value="#f2395b"/>
      <inkml:brushProperty name="ignorePressure" value="0"/>
    </inkml:brush>
  </inkml:definitions>
  <inkml:trace contextRef="#ctx0" brushRef="#br0">67550.000 32600.000 409,'1.000'112.000'-1,"4.000"-24.000"-4,3.000-26.000-2,3.000-24.000-3,3.000-15.000-1,3.000-3.000 1,3.000-3.000 3,4.000-2.000 1,1.000-6.000 2,0.000-6.000 0,0.000-6.000 1,0.000-6.000 2,-4.000-6.000-1,-5.000-2.000-1,-7.000-3.000-1,-5.000-3.000-1,-1.000 1.000 0,6.000 6.000 2,7.000 7.000 0,6.000 6.000 1,3.000 1.000 1,0.000-3.000 1,0.000-3.000-1,0.000-2.000 1,-2.000-3.000 2,-3.000 1.000 5,-3.000-1.000 6,-2.000 1.000 4,-5.000-3.000 8,-2.000-2.000 11,-3.000-3.000 9,-3.000-3.000 11,-4.000-2.000 4,-3.000 0.000-3,-3.000 0.000-2,-2.000 0.000-1,-9.000 0.000-7,-12.000 0.000-7,-13.000 0.000-10,-12.000 0.000-7,-4.000 1.000-7,7.000 4.000-4,6.000 3.000-5,7.000 3.000-3,0.000 3.000-2,-2.000 3.000 0,-3.000 3.000 0,-3.000 4.000 1,-2.000 2.000-1,0.000 4.000 1,0.000 3.000-1,0.000 3.000 0,-2.000 6.000 0,-3.000 9.000 0,-3.000 10.000 1,-2.000 10.000 1,2.000 2.000-1,9.000-3.000 1,10.000-3.000-2,10.000-2.000 1,4.000-3.000-1,0.000 1.000 1,0.000-1.000-1,0.000 1.000 0,1.000 1.000 1,4.000 3.000-1,3.000 3.000 0,3.000 4.000 0,1.000 4.000 0,1.000 6.000 1,-1.000 7.000-1,1.000 6.000 1,1.000-1.000 0,3.000-5.000-1,3.000-7.000 0,4.000-5.000 0,1.000-3.000 0,0.000 4.000-2,0.000 3.000 0,0.000 3.000-1,6.000-2.000 0,13.000-6.000 1,12.000-6.000 0,13.000-6.000 1,9.000-7.000 0,6.000-6.000 0,7.000-6.000 0,6.000-6.000-1,4.000-4.000 0,4.000 1.000 0,3.000-1.000-2,3.000 1.000-1,-1.000-3.000-3,-2.000-2.000-5,-3.000-3.000-5,-3.000-3.000-4,-1.000-2.000-3,4.000 0.000-2,3.000 0.000 0,3.000 0.000-2,-4.000-4.000-2,-8.000-5.000-2,-10.000-7.000-2,-9.000-5.000-2,-5.000-4.000-5,0.000 0.000-8,0.000 0.000-7,0.000 0.000-7</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26"/>
    </inkml:context>
    <inkml:brush xml:id="br0">
      <inkml:brushProperty name="width" value="0.0472352840006351" units="cm"/>
      <inkml:brushProperty name="height" value="0.0472352840006351" units="cm"/>
      <inkml:brushProperty name="color" value="#f2395b"/>
      <inkml:brushProperty name="ignorePressure" value="0"/>
    </inkml:brush>
  </inkml:definitions>
  <inkml:trace contextRef="#ctx0" brushRef="#br0">45300.000 31750.000 465,'-24.000'-24.000'-11,"4.000"4.000"13,3.000 3.000 13,3.000 3.000 14,3.000 9.000 10,3.000 16.000 6,3.000 15.000 7,4.000 17.000 6,1.000 7.000-1,0.000 0.000-10,0.000 0.000-11,0.000 0.000-10,0.000 3.000-7,0.000 6.000-1,0.000 7.000-2,0.000 6.000-2,0.000 4.000-1,0.000 4.000-2,0.000 3.000-1,0.000 3.000-2,0.000 1.000-2,0.000 1.000-2,0.000-1.000-2,0.000 1.000-2,0.000 1.000-2,0.000 3.000-1,0.000 3.000 1,0.000 4.000-2,0.000-4.000 1,0.000-9.000-2,0.000-10.000 0,0.000-8.000-1,1.000-6.000 0,4.000 1.000 1,3.000-1.000 0,3.000 1.000 0,-1.000-4.000 1,-2.000-6.000 0,-3.000-6.000 1,-3.000-6.000 0,-2.000-4.000 0,0.000 1.000 0,0.000-1.000-1,0.000 1.000 0,0.000-1.000 0,0.000 1.000-2,0.000-1.000-1,0.000 1.000 0,0.000-1.000 0,0.000 1.000 2,0.000-1.000 1,0.000 1.000 2,0.000 1.000 1,0.000 3.000-1,0.000 3.000 1,0.000 4.000-1,0.000-14.000 0,0.000-27.000-2,0.000-28.000-3,0.000-28.000-1,0.000-18.000-1,0.000-6.000-3,0.000-6.000-1,0.000-6.000-2,3.000-4.000 1,6.000 1.000 1,7.000-1.000 2,6.000 1.000 2,3.000 2.000 1,0.000 7.000 1,0.000 6.000 1,0.000 7.000 0,0.000 4.000 3,0.000 3.000 2,0.000 3.000 3,0.000 4.000 3,0.000 1.000 1,0.000 0.000 0,0.000 0.000 0,0.000 0.000 0,0.000 1.000 0,0.000 4.000 1,0.000 3.000 0,0.000 3.000 0,0.000 3.000 2,0.000 3.000 0,0.000 3.000 0,0.000 4.000 2,3.000 1.000 1,6.000 0.000 1,7.000 0.000 1,6.000 0.000 2,1.000 3.000-1,-3.000 6.000-2,-3.000 7.000-3,-2.000 6.000-2,-3.000 4.000-2,1.000 4.000 0,-1.000 3.000 0,1.000 3.000-2,-1.000 3.000 1,1.000 3.000-2,-1.000 3.000 0,1.000 4.000 0,1.000 5.000-1,3.000 10.000-1,3.000 10.000 1,4.000 9.000 0,-4.000 2.000-1,-9.000-2.000 1,-10.000-3.000 1,-8.000-3.000-1,-8.000-2.000 1,-2.000 0.000 0,-3.000 0.000 0,-3.000 0.000 1,-4.000 0.000 0,-3.000 0.000-1,-3.000 0.000 0,-2.000 0.000 1,-5.000-2.000-1,-2.000-3.000 0,-3.000-3.000 0,-3.000-2.000 1,-7.000-3.000-1,-9.000 1.000-1,-10.000-1.000-2,-8.000 1.000 0,-8.000 1.000-1,-2.000 3.000-2,-3.000 3.000-2,-3.000 4.000-1,-4.000-1.000-1,-3.000-3.000 1,-3.000-3.000-1,-2.000-2.000 0,0.000-6.000-2,7.000-6.000-6,6.000-6.000-4,7.000-6.000-5,5.000-7.000-11,7.000-6.000-18,6.000-6.000-17,7.000-6.000-19</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20"/>
    </inkml:context>
    <inkml:brush xml:id="br0">
      <inkml:brushProperty name="width" value="0.0572303719818592" units="cm"/>
      <inkml:brushProperty name="height" value="0.0572303719818592" units="cm"/>
      <inkml:brushProperty name="color" value="#00bff2"/>
      <inkml:brushProperty name="ignorePressure" value="0"/>
    </inkml:brush>
  </inkml:definitions>
  <inkml:trace contextRef="#ctx0" brushRef="#br0">47650.000 22100.000 384,'-43.000'-86.000'10,"17.000"28.000"19,15.000 28.000 19,16.000 29.000 20,12.000 29.000 6,9.000 31.000-7,10.000 32.000-7,10.000 31.000-6,-3.000 12.000-8,-11.000-6.000-9,-14.000-6.000-9,-11.000-6.000-8,-6.000-6.000-7,4.000-2.000-1,3.000-3.000-2,3.000-3.000-2,-1.000-1.000-1,-2.000 4.000-1,-3.000 3.000 0,-3.000 3.000-1,-2.000-2.000-1,0.000-6.000-1,0.000-6.000-3,0.000-6.000 0,0.000 4.000-2,0.000 16.000 0,0.000 15.000-1,0.000 17.000-1,0.000 3.000 1,0.000-5.000 0,0.000-7.000 0,0.000-5.000 2,1.000-6.000-1,4.000-3.000 0,3.000-3.000-1,3.000-2.000 0,1.000-5.000-1,1.000-2.000 0,-1.000-3.000-1,1.000-3.000-1,-3.000-4.000 0,-2.000-3.000-2,-3.000-3.000-1,-3.000-2.000 0,-2.000-6.000-1,0.000-6.000 1,0.000-6.000 1,0.000-6.000 1,0.000-6.000-4,0.000-2.000-11,0.000-3.000-10,0.000-3.000-11,-2.000-15.000-8,-3.000-24.000-8,-3.000-26.000-7,-2.000-24.000-9</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2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64750.000 23950.000 999,'-29.000'-24.000'-2,"-5.000"4.000"-5,-7.000 3.000-6,-5.000 3.000-4</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9"/>
    </inkml:context>
    <inkml:brush xml:id="br0">
      <inkml:brushProperty name="width" value="0.0336937494575977" units="cm"/>
      <inkml:brushProperty name="height" value="0.0336937494575977" units="cm"/>
      <inkml:brushProperty name="color" value="#00bff3"/>
      <inkml:brushProperty name="ignorePressure" value="0"/>
    </inkml:brush>
  </inkml:definitions>
  <inkml:trace contextRef="#ctx0" brushRef="#br0">54100.000 41500.000 652,'-22.000'-19.000'10,"6.000"13.000"7,7.000 12.000 10,6.000 13.000 8,3.000 12.000 3,0.000 13.000-4,0.000 12.000-2,0.000 13.000-3,0.000 10.000-3,0.000 10.000-2,0.000 10.000-3,0.000 9.000-2,-2.000-1.000-4,-3.000-8.000-4,-3.000-10.000-4,-2.000-9.000-5,-1.000-9.000-2,3.000-5.000-3,3.000-7.000-3,4.000-5.000-2,4.000-14.000-10,6.000-18.000-15,7.000-19.000-15,6.000-18.000-16,6.000-21.000-4,6.000-22.000 11,7.000-22.000 9,6.000-21.000 9,-1.000-4.000 9,-5.000 16.000 5,-7.000 15.000 7,-5.000 17.000 6</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24"/>
    </inkml:context>
    <inkml:brush xml:id="br0">
      <inkml:brushProperty name="width" value="0.053528681397438" units="cm"/>
      <inkml:brushProperty name="height" value="0.053528681397438" units="cm"/>
      <inkml:brushProperty name="color" value="#f2395b"/>
      <inkml:brushProperty name="ignorePressure" value="0"/>
    </inkml:brush>
  </inkml:definitions>
  <inkml:trace contextRef="#ctx0" brushRef="#br0">48000.000 22000.000 410,'-157.000'1.000'37,"39.000"4.000"-4,36.000 3.000-1,39.000 3.000-3,21.000 6.000-1,6.000 9.000 1,7.000 10.000 1,6.000 10.000 1,4.000 10.000 0,4.000 13.000-1,3.000 12.000-2,3.000 13.000 0,1.000 9.000-2,1.000 6.000-2,-1.000 7.000-2,1.000 6.000-2,-3.000 1.000-2,-2.000-3.000-1,-3.000-3.000-2,-3.000-2.000-2,-1.000 2.000-1,4.000 9.000-1,3.000 10.000-1,3.000 10.000-2,1.000 7.000 0,1.000 6.000-2,-1.000 7.000 0,1.000 6.000-1,-3.000 1.000-2,-2.000-3.000-4,-3.000-3.000-2,-3.000-2.000-2,-2.000-5.000-3,0.000-2.000 1,0.000-3.000-1,0.000-3.000 0,0.000-2.000-1,0.000 0.000 0,0.000 0.000 0,0.000 0.000-1,0.000-4.000 0,0.000-5.000 0,0.000-7.000 0,0.000-5.000 0,-2.000-6.000 0,-3.000-3.000-1,-3.000-3.000 0,-2.000-2.000-1,-1.000-8.000 0,3.000-8.000-2,3.000-10.000-1,4.000-9.000-1,-3.000-20.000-7,-5.000-27.000-16,-7.000-28.000-14,-5.000-28.000-15,-3.000-15.000-1,4.000 1.000 12,3.000-1.000 12,3.000 1.000 11</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24"/>
    </inkml:context>
    <inkml:brush xml:id="br0">
      <inkml:brushProperty name="width" value="0.0565847605466843" units="cm"/>
      <inkml:brushProperty name="height" value="0.0565847605466843" units="cm"/>
      <inkml:brushProperty name="color" value="#f2395b"/>
      <inkml:brushProperty name="ignorePressure" value="0"/>
    </inkml:brush>
  </inkml:definitions>
  <inkml:trace contextRef="#ctx0" brushRef="#br0">46800.000 25300.000 388,'-47.000'0.000'31,"6.000"0.000"-4,7.000 0.000-4,6.000 0.000-4,10.000 7.000 2,17.000 17.000 10,15.000 15.000 9,16.000 16.000 9,7.000 10.000 1,1.000 7.000-7,-1.000 6.000-5,1.000 7.000-7,-3.000 5.000-5,-2.000 7.000-1,-3.000 6.000-3,-3.000 7.000-1,-1.000 2.000-2,4.000 1.000-3,3.000-1.000-2,3.000 1.000-1,1.000-3.000-3,1.000-2.000 1,-1.000-3.000-1,1.000-3.000 0,-3.000-1.000-2,-2.000 4.000-5,-3.000 3.000-3,-3.000 3.000-5,-2.000-5.000-1,0.000-12.000 0,0.000-13.000 1,0.000-12.000 0,-2.000-7.000 1,-3.000 1.000 0,-3.000-1.000 1,-2.000 1.000 0,6.000-23.000 2,20.000-43.000 3,18.000-44.000 2,20.000-43.000 2,24.000-57.000-2,31.000-69.000-7,32.000-68.000-7,31.000-69.000-8,17.000-35.000-9,3.000 1.000-9,3.000-1.000-11,4.000 1.000-10,-18.000 37.000-6,-37.000 75.000-3,-38.000 75.000-1,-37.000 75.000-4</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32"/>
    </inkml:context>
    <inkml:brush xml:id="br0">
      <inkml:brushProperty name="width" value="0.0323157496750355" units="cm"/>
      <inkml:brushProperty name="height" value="0.0323157496750355" units="cm"/>
      <inkml:brushProperty name="color" value="#f2395b"/>
      <inkml:brushProperty name="ignorePressure" value="0"/>
    </inkml:brush>
  </inkml:definitions>
  <inkml:trace contextRef="#ctx0" brushRef="#br0">32700.000 6050.000 680,'-22.000'-58.000'24,"6.000"34.000"7,7.000 35.000 8,6.000 35.000 6,1.000 16.000 1,-3.000 1.000-8,-3.000-1.000-7,-2.000 1.000-8,-1.000-1.000-6,3.000 1.000-5,3.000-1.000-7,4.000 1.000-5,1.000-1.000-2,0.000 1.000 2,0.000-1.000 2,0.000 1.000 2,-2.000-1.000 0,-3.000 1.000-3,-3.000-1.000-4,-2.000 1.000-2,-3.000 1.000-3,1.000 3.000 0,-1.000 3.000-2,1.000 4.000 0,-4.000-1.000-1,-6.000-3.000 0,-6.000-3.000 1,-6.000-2.000-1,-2.000-3.000 0,3.000 1.000 0,3.000-1.000 0,4.000 1.000-1,2.000-4.000 1,4.000-6.000 1,3.000-6.000 1,3.000-6.000 1,7.000-16.000-6,14.000-25.000-10,11.000-25.000-12,14.000-25.000-10,2.000-8.000-1,-6.000 9.000 7,-6.000 10.000 10,-6.000 10.000 7</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33"/>
    </inkml:context>
    <inkml:brush xml:id="br0">
      <inkml:brushProperty name="width" value="0.0375579744577408" units="cm"/>
      <inkml:brushProperty name="height" value="0.0375579744577408" units="cm"/>
      <inkml:brushProperty name="color" value="#f2395b"/>
      <inkml:brushProperty name="ignorePressure" value="0"/>
    </inkml:brush>
  </inkml:definitions>
  <inkml:trace contextRef="#ctx0" brushRef="#br0">32900.000 6150.000 585,'0.000'-41.000'6,"0.000"19.000"12,0.000 19.000 12,0.000 19.000 11,3.000 12.000 3,6.000 6.000-8,7.000 7.000-8,6.000 6.000-7,3.000 4.000-5,0.000 4.000-1,0.000 3.000-1,0.000 3.000-2,1.000 3.000 0,4.000 3.000-2,3.000 3.000 0,3.000 4.000-2,-1.000 1.000 0,-2.000 0.000 1,-3.000 0.000 0,-3.000 0.000 2,-2.000-2.000-1,0.000-3.000-2,0.000-3.000-1,0.000-2.000-2,0.000-3.000-3,0.000 1.000-3,0.000-1.000-3,0.000 1.000-4,0.000-3.000-2,0.000-2.000 2,0.000-3.000 0,0.000-3.000 0,-2.000-2.000 2,-3.000 0.000 1,-3.000 0.000 1,-2.000 0.000 1,-3.000-4.000 2,1.000-5.000 3,-1.000-7.000 3,1.000-5.000 2,-3.000-15.000 3,-2.000-22.000 1,-3.000-22.000 2,-3.000-21.000 1,2.000-18.000-2,10.000-12.000-3,10.000-13.000-3,9.000-12.000-5,6.000-10.000-2,3.000-6.000-3,3.000-6.000-4,4.000-6.000-2,2.000-12.000-4,4.000-15.000-2,3.000-15.000-4,3.000-16.000-2,-1.000-8.000-4,-2.000 0.000-1,-3.000 0.000-1,-3.000 0.000-3,-7.000 17.000-1,-9.000 34.000-2,-10.000 35.000-1,-8.000 35.000-1</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33"/>
    </inkml:context>
    <inkml:brush xml:id="br0">
      <inkml:brushProperty name="width" value="0.034241359680891" units="cm"/>
      <inkml:brushProperty name="height" value="0.034241359680891" units="cm"/>
      <inkml:brushProperty name="color" value="#f2395b"/>
      <inkml:brushProperty name="ignorePressure" value="0"/>
    </inkml:brush>
  </inkml:definitions>
  <inkml:trace contextRef="#ctx0" brushRef="#br0">35150.000 6400.000 642,'1.000'-52.000'-3,"4.000"-3.000"-6,3.000-3.000-5,3.000-2.000-7,-4.000 6.000 8,-8.000 20.000 22,-10.000 18.000 20,-9.000 20.000 22,-7.000 14.000 5,-3.000 14.000-10,-3.000 11.000-9,-2.000 14.000-11,-1.000 5.000-5,3.000 1.000-1,3.000-1.000-2,4.000 1.000-1,-1.000-1.000-2,-3.000 1.000-3,-3.000-1.000-2,-2.000 1.000-3,0.000 1.000-1,7.000 3.000-1,6.000 3.000 0,7.000 4.000 0,0.000 1.000-1,-2.000 0.000 0,-3.000 0.000-1,-3.000 0.000 1,1.000-4.000-1,6.000-5.000-1,7.000-7.000-1,6.000-5.000 0,6.000-6.000-1,6.000-3.000 0,7.000-3.000 0,6.000-2.000-1,4.000-5.000 0,4.000-2.000-1,3.000-3.000-1,3.000-3.000 0,3.000-6.000-1,3.000-5.000-1,3.000-7.000-1,4.000-5.000-1,1.000-8.000 0,0.000-5.000 1,0.000-7.000 0,0.000-5.000 1,0.000-12.000 0,0.000-16.000-1,0.000-15.000-1,0.000-15.000-1,-2.000-12.000 0,-3.000-6.000 1,-3.000-6.000-1,-2.000-6.000 1,-5.000-6.000 1,-2.000-2.000 1,-3.000-3.000 0,-3.000-3.000 2,-6.000 1.000 2,-5.000 6.000 3,-7.000 7.000 3,-5.000 6.000 3,-4.000 7.000 1,0.000 10.000 2,0.000 10.000 0,0.000 9.000 0,-2.000 7.000 0,-3.000 7.000-3,-3.000 6.000-2,-2.000 7.000-3,-6.000 7.000 0,-6.000 9.000 0,-6.000 10.000 1,-6.000 10.000 1,-7.000 10.000-6,-6.000 13.000-12,-6.000 12.000-12,-6.000 13.000-12,-1.000 7.000-7,7.000 4.000 0,6.000 3.000-2,7.000 3.000 0,2.000-1.000 2,1.000-2.000 5,-1.000-3.000 5,1.000-3.000 5</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45"/>
    </inkml:context>
    <inkml:brush xml:id="br0">
      <inkml:brushProperty name="width" value="0.0461402982473373" units="cm"/>
      <inkml:brushProperty name="height" value="0.0461402982473373" units="cm"/>
      <inkml:brushProperty name="color" value="#f2395b"/>
      <inkml:brushProperty name="ignorePressure" value="0"/>
    </inkml:brush>
  </inkml:definitions>
  <inkml:trace contextRef="#ctx0" brushRef="#br0">40750.000 49050.000 476,'-24.000'-47.000'21,"4.000"6.000"5,3.000 7.000 5,3.000 6.000 4,3.000 12.000 3,3.000 19.000-3,3.000 19.000-2,4.000 19.000-1,1.000 15.000-3,0.000 13.000-2,0.000 12.000-2,0.000 13.000-1,0.000 10.000-2,0.000 10.000-2,0.000 10.000-2,0.000 9.000-2,-2.000 4.000-1,-3.000 1.000-2,-3.000-1.000-1,-2.000 1.000-2,-5.000 2.000-1,-2.000 7.000 0,-3.000 6.000 0,-3.000 7.000 0,-1.000 7.000-4,4.000 9.000-5,3.000 10.000-7,3.000 10.000-5,3.000 2.000-6,3.000-3.000-1,3.000-3.000-3,4.000-2.000-2,1.000-11.000-2,0.000-15.000 1,0.000-15.000 0,0.000-16.000 0,0.000-13.000-1,0.000-9.000 1,0.000-10.000-1,0.000-8.000-1,-2.000-14.000 0,-3.000-15.000-2,-3.000-15.000 0,-2.000-16.000-3,2.000-18.000 1,9.000-18.000 0,10.000-19.000 0,10.000-18.000 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45"/>
    </inkml:context>
    <inkml:brush xml:id="br0">
      <inkml:brushProperty name="width" value="0.0422818996012211" units="cm"/>
      <inkml:brushProperty name="height" value="0.0422818996012211" units="cm"/>
      <inkml:brushProperty name="color" value="#f2395b"/>
      <inkml:brushProperty name="ignorePressure" value="0"/>
    </inkml:brush>
  </inkml:definitions>
  <inkml:trace contextRef="#ctx0" brushRef="#br0">42600.000 50200.000 520,'-24.000'-46.000'3,"4.000"10.000"7,3.000 10.000 6,3.000 9.000 6,-1.000 7.000 6,-2.000 7.000 4,-3.000 6.000 5,-3.000 7.000 3,-4.000 5.000 0,-3.000 7.000-8,-3.000 6.000-7,-2.000 7.000-6,-6.000 4.000-5,-6.000 3.000-1,-6.000 3.000-2,-6.000 4.000-1,-15.000 5.000-2,-21.000 10.000-5,-22.000 10.000-3,-22.000 9.000-3,-5.000 1.000-3,13.000-6.000-1,12.000-6.000 1,13.000-6.000-2,10.000-6.000 2,10.000-2.000 1,10.000-3.000 1,9.000-3.000 3,7.000-4.000-1,7.000-3.000 0,6.000-3.000 0,7.000-2.000-1,5.000-3.000 1,7.000 1.000 6,6.000-1.000 4,7.000 1.000 5,11.000-3.000 1,20.000-2.000-1,18.000-3.000-3,20.000-3.000-2,10.000-1.000-2,3.000 4.000 1,3.000 3.000 0,4.000 3.000 0,8.000 1.000 0,17.000 1.000-1,15.000-1.000-1,16.000 1.000 0,13.000 5.000 0,14.000 14.000 1,11.000 11.000 2,14.000 14.000 1,-7.000 0.000 0,-25.000-8.000-2,-25.000-10.000-2,-25.000-9.000-1,-16.000-7.000-3,-6.000-3.000-4,-6.000-3.000-3,-6.000-2.000-3,-9.000-5.000-9,-8.000-2.000-10,-10.000-3.000-13,-9.000-3.000-12,-12.000-7.000-6,-11.000-9.000-2,-14.000-10.000-3,-11.000-8.000-1</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47"/>
    </inkml:context>
    <inkml:brush xml:id="br0">
      <inkml:brushProperty name="width" value="0.0548213236033916" units="cm"/>
      <inkml:brushProperty name="height" value="0.0548213236033916" units="cm"/>
      <inkml:brushProperty name="color" value="#f2395b"/>
      <inkml:brushProperty name="ignorePressure" value="0"/>
    </inkml:brush>
  </inkml:definitions>
  <inkml:trace contextRef="#ctx0" brushRef="#br0">39950.000 57350.000 401,'29.000'-83.000'56,"10.000"34.000"-8,10.000 35.000-7,9.000 35.000-8,4.000 24.000-6,1.000 16.000-2,-1.000 15.000-4,1.000 17.000-2,-6.000 10.000-2,-8.000 6.000 0,-10.000 7.000-2,-9.000 6.000-1,-7.000 1.000 0,-3.000-3.000-1,-3.000-3.000-1,-2.000-2.000 0,-5.000-6.000-3,-2.000-6.000-2,-3.000-6.000-3,-3.000-6.000-3,-2.000-7.000-3,0.000-6.000-1,0.000-6.000-3,0.000-6.000-1,1.000-6.000-1,4.000-2.000 1,3.000-3.000 0,3.000-3.000 1,15.000-17.000 4,29.000-27.000 6,28.000-28.000 7,28.000-28.000 7,15.000-21.000 2,4.000-12.000-3,3.000-13.000-3,3.000-12.000-3,3.000-12.000-2,3.000-8.000-3,3.000-10.000-1,4.000-9.000-3,-3.000-9.000-1,-5.000-5.000-1,-7.000-7.000-2,-5.000-5.000-1,-9.000-1.000-2,-9.000 6.000-1,-10.000 7.000 0,-8.000 6.000-2,-12.000 7.000 1,-12.000 10.000 0,-13.000 10.000 1,-12.000 9.000 1,-12.000 9.000 1,-8.000 9.000 0,-10.000 10.000 0,-9.000 10.000 1,-9.000 4.000 2,-5.000 0.000 3,-7.000 0.000 4,-5.000 0.000 3,-9.000 6.000 1,-9.000 13.000-2,-10.000 12.000-2,-8.000 13.000-1,-8.000 9.000-1,-2.000 6.000-1,-3.000 7.000 0,-3.000 6.000-1,-2.000 9.000 0,0.000 13.000-2,0.000 12.000-1,0.000 13.000 0,1.000 6.000-2,4.000 0.000 1,3.000 0.000 0,3.000 0.000 0,6.000 0.000 1,9.000 0.000 1,10.000 0.000 3,10.000 0.000 1,5.000 0.000 1,4.000 0.000 1,3.000 0.000 1,3.000 0.000 0,6.000 0.000 1,9.000 0.000-2,10.000 0.000 1,10.000 0.000-1,13.000 3.000-1,19.000 6.000 2,19.000 7.000 1,19.000 6.000 0,9.000 1.000 1,0.000-3.000 0,0.000-3.000 0,0.000-2.000-1,0.000-1.000 0,0.000 3.000-2,0.000 3.000-1,0.000 4.000-1,-4.000-1.000-3,-5.000-3.000-2,-7.000-3.000-4,-5.000-2.000-3,-3.000-5.000-6,4.000-2.000-8,3.000-3.000-7,3.000-3.000-8,-1.000-6.000-7,-2.000-5.000-3,-3.000-7.000-4,-3.000-5.000-5,-9.000-8.000-1,-11.000-5.000 0,-14.000-7.000 3,-11.000-5.000 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5"/>
    </inkml:context>
    <inkml:brush xml:id="br0">
      <inkml:brushProperty name="width" value="0.0244966130703688" units="cm"/>
      <inkml:brushProperty name="height" value="0.0244966130703688" units="cm"/>
      <inkml:brushProperty name="color" value="#f2395b"/>
      <inkml:brushProperty name="ignorePressure" value="0"/>
    </inkml:brush>
  </inkml:definitions>
  <inkml:trace contextRef="#ctx0" brushRef="#br0">47600.000 50700.000 898,'-40.000'-21.000'31,"23.000"10.000"-5,22.000 10.000-4,22.000 9.000-6,8.000 2.000-9,-2.000-2.000-16,-3.000-3.000-14,-3.000-3.000-15</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5"/>
    </inkml:context>
    <inkml:brush xml:id="br0">
      <inkml:brushProperty name="width" value="0.0232204552739859" units="cm"/>
      <inkml:brushProperty name="height" value="0.0232204552739859" units="cm"/>
      <inkml:brushProperty name="color" value="#f2395b"/>
      <inkml:brushProperty name="ignorePressure" value="0"/>
    </inkml:brush>
  </inkml:definitions>
  <inkml:trace contextRef="#ctx0" brushRef="#br0">47700.000 51200.000 947,'-27.000'21.000'3,"-3.000"-5.000"4,-3.000-7.000 6,-2.000-5.000 6,8.000-1.000-9,22.000 6.000-19,22.000 7.000-20,23.000 6.000-21,6.000-1.000-4,-5.000-5.000 12,-7.000-7.000 10,-5.000-5.000 11</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49"/>
    </inkml:context>
    <inkml:brush xml:id="br0">
      <inkml:brushProperty name="width" value="0.040092971175909" units="cm"/>
      <inkml:brushProperty name="height" value="0.040092971175909" units="cm"/>
      <inkml:brushProperty name="color" value="#00bff3"/>
      <inkml:brushProperty name="ignorePressure" value="0"/>
    </inkml:brush>
  </inkml:definitions>
  <inkml:trace contextRef="#ctx0" brushRef="#br0">54700.000 40300.000 548,'0.000'-69.000'0,"0.000"13.000"0,0.000 12.000 0,0.000 13.000 0,0.000 13.000 10,0.000 17.000 18,0.000 15.000 18,0.000 16.000 20,0.000 16.000 2,0.000 20.000-11,0.000 18.000-13,0.000 20.000-13,0.000 13.000-7,0.000 9.000-4,0.000 10.000-3,0.000 10.000-4,1.000 8.000-3,4.000 10.000-2,3.000 10.000-2,3.000 9.000-3,1.000 13.000-3,1.000 20.000-5,-1.000 18.000-6,1.000 20.000-4,1.000 16.000-2,3.000 16.000 2,3.000 15.000 3,4.000 17.000 3,1.000-1.000-6,0.000-16.000-11,0.000-15.000-13,0.000-15.000-12,-2.000-23.000-4,-3.000-28.000 4,-3.000-28.000 5,-2.000-27.000 5,-3.000-28.000 5,1.000-24.000 6,-1.000-26.000 6,1.000-24.000 7</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6"/>
    </inkml:context>
    <inkml:brush xml:id="br0">
      <inkml:brushProperty name="width" value="0.0487970560789108" units="cm"/>
      <inkml:brushProperty name="height" value="0.0487970560789108" units="cm"/>
      <inkml:brushProperty name="color" value="#f2395b"/>
      <inkml:brushProperty name="ignorePressure" value="0"/>
    </inkml:brush>
  </inkml:definitions>
  <inkml:trace contextRef="#ctx0" brushRef="#br0">53200.000 47400.000 450,'-46.000'-46.000'4,"10.000"10.000"8,10.000 10.000 8,9.000 9.000 8,6.000 15.000 6,3.000 22.000 3,3.000 22.000 3,4.000 23.000 4,1.000 11.000-1,0.000 4.000-4,0.000 3.000-3,0.000 3.000-5,0.000 3.000-3,0.000 3.000-3,0.000 3.000-5,0.000 4.000-3,0.000 2.000-3,0.000 4.000-2,0.000 3.000-1,0.000 3.000-2,0.000 7.000-1,0.000 14.000 1,0.000 11.000 0,0.000 14.000 1,0.000 10.000-2,0.000 9.000-6,0.000 10.000-7,0.000 10.000-5,0.000 0.000-4,0.000-5.000-3,0.000-7.000-4,0.000-5.000-2,0.000-8.000-2,0.000-5.000 0,0.000-7.000 0,0.000-5.000 1,0.000-12.000-1,0.000-16.000-2,0.000-15.000-3,0.000-15.000-3,4.000-17.000 0,10.000-15.000-1,10.000-15.000 0,9.000-16.000 1,2.000-15.000 1,-2.000-11.000 4,-3.000-14.000 3,-3.000-11.000 3,-2.000-11.000 3,0.000-5.000 1,0.000-7.000 2,0.000-5.000 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6"/>
    </inkml:context>
    <inkml:brush xml:id="br0">
      <inkml:brushProperty name="width" value="0.0457237362861633" units="cm"/>
      <inkml:brushProperty name="height" value="0.0457237362861633" units="cm"/>
      <inkml:brushProperty name="color" value="#f2395b"/>
      <inkml:brushProperty name="ignorePressure" value="0"/>
    </inkml:brush>
  </inkml:definitions>
  <inkml:trace contextRef="#ctx0" brushRef="#br0">54500.000 48500.000 481,'37.000'-32.000'10,"-24.000"39.000"22,-26.000 36.000 21,-24.000 39.000 22,-18.000 19.000 1,-9.000 4.000-15,-10.000 3.000-18,-8.000 3.000-15,-8.000 1.000-10,-2.000 1.000-2,-3.000-1.000-2,-3.000 1.000-3,-1.000-7.000-3,4.000-12.000-6,3.000-13.000-7,3.000-12.000-5,4.000-10.000-2,7.000-6.000 1,6.000-6.000 2,7.000-6.000 1,7.000-6.000 3,9.000-2.000 4,10.000-3.000 4,10.000-3.000 3,19.000-1.000 4,32.000 4.000 3,31.000 3.000 4,32.000 3.000 3,15.000-1.000 1,0.000-2.000-5,0.000-3.000-3,0.000-3.000-4,-2.000-6.000-5,-3.000-5.000-4,-3.000-7.000-4,-2.000-5.000-5,-5.000-3.000-3,-2.000 4.000-2,-3.000 3.000-2,-3.000 3.000-3,-6.000-1.000 0,-5.000-2.000 1,-7.000-3.000 0,-5.000-3.000 1,-4.000-4.000-8,0.000-3.000-20,0.000-3.000-18,0.000-2.000-19</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7"/>
    </inkml:context>
    <inkml:brush xml:id="br0">
      <inkml:brushProperty name="width" value="0.044353973120451" units="cm"/>
      <inkml:brushProperty name="height" value="0.044353973120451" units="cm"/>
      <inkml:brushProperty name="color" value="#f2395b"/>
      <inkml:brushProperty name="ignorePressure" value="0"/>
    </inkml:brush>
  </inkml:definitions>
  <inkml:trace contextRef="#ctx0" brushRef="#br0">55600.000 50400.000 496,'1.000'-47.000'69,"4.000"6.000"-14,3.000 7.000-13,3.000 6.000-13,1.000-1.000-9,1.000-5.000-4,-1.000-7.000-4,1.000-5.000-3,-6.000-3.000-1,-8.000 4.000 4,-10.000 3.000 2,-9.000 3.000 3,-7.000 6.000 1,-3.000 9.000-1,-3.000 10.000-3,-2.000 10.000-2,-5.000 10.000-1,-2.000 13.000 0,-3.000 12.000-2,-3.000 13.000 1,-2.000 9.000-2,0.000 6.000 1,0.000 7.000 0,0.000 6.000 0,3.000 3.000 0,6.000 0.000-1,7.000 0.000 0,6.000 0.000-1,4.000-4.000 0,4.000-5.000 0,3.000-7.000-1,3.000-5.000 1,3.000-6.000-3,3.000-3.000-4,3.000-3.000-3,4.000-2.000-5,11.000-17.000-6,23.000-28.000-9,22.000-28.000-8,22.000-27.000-10,7.000-12.000-1,-6.000 6.000 6,-6.000 7.000 6,-6.000 6.000 6,-9.000 7.000 6,-8.000 10.000 6,-10.000 10.000 6,-9.000 9.000 6,-4.000 12.000 10,4.000 16.000 13,3.000 15.000 12,3.000 17.000 14,-1.000 5.000-2,-2.000-3.000-18,-3.000-3.000-18,-3.000-2.000-17,-1.000-3.000-15,4.000 1.000-9,3.000-1.000-10,3.000 1.000-10,-1.000-4.000-5,-2.000-6.000-1,-3.000-6.000 0,-3.000-6.000 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7"/>
    </inkml:context>
    <inkml:brush xml:id="br0">
      <inkml:brushProperty name="width" value="0.0364109762012959" units="cm"/>
      <inkml:brushProperty name="height" value="0.0364109762012959" units="cm"/>
      <inkml:brushProperty name="color" value="#f2395b"/>
      <inkml:brushProperty name="ignorePressure" value="0"/>
    </inkml:brush>
  </inkml:definitions>
  <inkml:trace contextRef="#ctx0" brushRef="#br0">57250.000 49150.000 604,'-57.000'-21.000'10,"39.000"10.000"20,36.000 10.000 20,39.000 9.000 20,19.000 2.000 2,4.000-2.000-15,3.000-3.000-16,3.000-3.000-16,3.000-2.000-10,3.000 0.000-3,3.000 0.000-4,4.000 0.000-3,-3.000-2.000-4,-5.000-3.000-7,-7.000-3.000-5,-5.000-2.000-5,-9.000-3.000-7,-9.000 1.000-8,-10.000-1.000-7,-8.000 1.000-8</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7"/>
    </inkml:context>
    <inkml:brush xml:id="br0">
      <inkml:brushProperty name="width" value="0.0465342700481415" units="cm"/>
      <inkml:brushProperty name="height" value="0.0465342700481415" units="cm"/>
      <inkml:brushProperty name="color" value="#f2395b"/>
      <inkml:brushProperty name="ignorePressure" value="0"/>
    </inkml:brush>
  </inkml:definitions>
  <inkml:trace contextRef="#ctx0" brushRef="#br0">57200.000 50400.000 472,'-129.000'20.000'96,"45.000"-9.000"-17,43.000-10.000-17,45.000-8.000-16,27.000-6.000-12,13.000 1.000-4,12.000-1.000-5,13.000 1.000-5,15.000-4.000-3,19.000-6.000 0,19.000-6.000-1,19.000-6.000 0,2.000 1.000 0,-11.000 9.000-2,-14.000 10.000 1,-11.000 10.000-2,-9.000 5.000-4,-3.000 4.000-6,-3.000 3.000-8,-2.000 3.000-7,-6.000 1.000-8,-6.000 1.000-9,-6.000-1.000-9,-6.000 1.000-9,-7.000-3.000-4,-6.000-2.000 4,-6.000-3.000 2,-6.000-3.000 3,-6.000-4.000 1,-2.000-3.000-1,-3.000-3.000-1,-3.000-2.000-2</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8"/>
    </inkml:context>
    <inkml:brush xml:id="br0">
      <inkml:brushProperty name="width" value="0.0536354556679726" units="cm"/>
      <inkml:brushProperty name="height" value="0.0536354556679726" units="cm"/>
      <inkml:brushProperty name="color" value="#f2395b"/>
      <inkml:brushProperty name="ignorePressure" value="0"/>
    </inkml:brush>
  </inkml:definitions>
  <inkml:trace contextRef="#ctx0" brushRef="#br0">60950.000 47550.000 410,'-46.000'-63.000'48,"10.000"26.000"7,10.000 24.000 6,9.000 26.000 6,6.000 18.000-2,3.000 13.000-9,3.000 12.000-10,4.000 13.000-10,-1.000 10.000-6,-3.000 10.000-3,-3.000 10.000-4,-2.000 9.000-2,-3.000 7.000-5,1.000 7.000-2,-1.000 6.000-4,1.000 7.000-4,-1.000 11.000-2,1.000 20.000-1,-1.000 18.000-2,1.000 20.000-1,-1.000 5.000-2,1.000-6.000-6,-1.000-6.000-4,1.000-6.000-4,-1.000-10.000-4,1.000-12.000-1,-1.000-13.000 0,1.000-12.000-2,1.000-12.000-2,3.000-8.000-2,3.000-10.000-4,4.000-9.000-3,2.000-12.000-1,4.000-11.000 1,3.000-14.000 2,3.000-11.000 0,4.000-14.000 0,7.000-11.000-2,6.000-14.000-3,7.000-11.000-3,-1.000-11.000 3,-6.000-5.000 4,-6.000-7.000 7,-6.000-5.000 5</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8"/>
    </inkml:context>
    <inkml:brush xml:id="br0">
      <inkml:brushProperty name="width" value="0.0441263094544411" units="cm"/>
      <inkml:brushProperty name="height" value="0.0441263094544411" units="cm"/>
      <inkml:brushProperty name="color" value="#f2395b"/>
      <inkml:brushProperty name="ignorePressure" value="0"/>
    </inkml:brush>
  </inkml:definitions>
  <inkml:trace contextRef="#ctx0" brushRef="#br0">62050.000 48650.000 498,'21.000'-25.000'0,"-5.000"0.000"0,-7.000 0.000 0,-5.000 0.000 0,-8.000 9.000 11,-5.000 19.000 21,-7.000 19.000 21,-5.000 19.000 21,-12.000 12.000 4,-16.000 6.000-15,-15.000 7.000-15,-15.000 6.000-14,-12.000 4.000-11,-6.000 4.000-7,-6.000 3.000-7,-6.000 3.000-8,1.000-2.000-3,9.000-6.000-2,10.000-6.000 0,10.000-6.000-2,5.000-7.000 1,4.000-6.000 2,3.000-6.000 3,3.000-6.000 1,9.000-2.000 2,16.000 3.000 3,15.000 3.000 1,17.000 4.000 3,8.000-1.000 1,4.000-3.000-1,3.000-3.000 0,3.000-2.000-1,12.000-3.000-1,22.000 1.000-2,22.000-1.000-4,23.000 1.000-2,10.000-3.000-1,0.000-2.000-2,0.000-3.000-2,0.000-3.000 0,0.000-4.000-4,0.000-3.000-6,0.000-3.000-5,0.000-2.000-5,-2.000-5.000-2,-3.000-2.000 1,-3.000-3.000 2,-2.000-3.000 2,-9.000-1.000-7,-12.000 4.000-14,-13.000 3.000-15,-12.000 3.000-14</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9"/>
    </inkml:context>
    <inkml:brush xml:id="br0">
      <inkml:brushProperty name="width" value="0.0508789755403996" units="cm"/>
      <inkml:brushProperty name="height" value="0.0508789755403996" units="cm"/>
      <inkml:brushProperty name="color" value="#f2395b"/>
      <inkml:brushProperty name="ignorePressure" value="0"/>
    </inkml:brush>
  </inkml:definitions>
  <inkml:trace contextRef="#ctx0" brushRef="#br0">64350.000 49700.000 432,'-113.000'-68.000'61,"26.000"17.000"-11,24.000 15.000-12,26.000 16.000-10,5.000 10.000-5,-11.000 7.000 1,-14.000 6.000 1,-11.000 7.000 1,-7.000 7.000 0,0.000 9.000 0,0.000 10.000 1,0.000 10.000-1,0.000 5.000 0,0.000 4.000-2,0.000 3.000-3,0.000 3.000-1,3.000 1.000-2,6.000 1.000-4,7.000-1.000-2,6.000 1.000-3,7.000-3.000 0,10.000-2.000-1,10.000-3.000 2,9.000-3.000 0,12.000-1.000-3,16.000 4.000-9,15.000 3.000-7,17.000 3.000-7,8.000-5.000-6,4.000-12.000-3,3.000-13.000-2,3.000-12.000-3,14.000-12.000-2,25.000-8.000-2,25.000-10.000-2,25.000-9.000-2,1.000-5.000 2,-21.000 0.000 7,-22.000 0.000 6,-22.000 0.000 6,-18.000 1.000-1,-11.000 4.000-11,-14.000 3.000-10,-11.000 3.000-10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5:59"/>
    </inkml:context>
    <inkml:brush xml:id="br0">
      <inkml:brushProperty name="width" value="0.0482855476438999" units="cm"/>
      <inkml:brushProperty name="height" value="0.0482855476438999" units="cm"/>
      <inkml:brushProperty name="color" value="#f2395b"/>
      <inkml:brushProperty name="ignorePressure" value="0"/>
    </inkml:brush>
  </inkml:definitions>
  <inkml:trace contextRef="#ctx0" brushRef="#br0">68200.000 48400.000 455,'-4.000'-43.000'101,"-5.000"17.000"-15,-7.000 15.000-15,-5.000 16.000-15,-15.000 13.000-13,-22.000 14.000-8,-22.000 11.000-9,-21.000 14.000-8,-17.000 10.000-7,-8.000 9.000-3,-10.000 10.000-3,-9.000 10.000-2,-4.000 2.000-3,4.000-3.000 0,3.000-3.000 0,3.000-2.000-1,9.000-8.000 0,16.000-8.000 1,15.000-10.000 1,17.000-9.000 1,13.000-7.000 1,13.000-3.000 1,12.000-3.000 0,13.000-2.000 2,16.000-6.000 0,23.000-6.000-1,22.000-6.000-2,22.000-6.000-1,16.000-4.000 0,14.000 1.000 0,11.000-1.000 0,14.000 1.000 1,2.000-3.000 1,-6.000-2.000 0,-6.000-3.000 0,-6.000-3.000 1,2.000 2.000-1,14.000 10.000 0,11.000 10.000 0,14.000 9.000-2,0.000 4.000 1,-8.000 1.000-1,-10.000-1.000-1,-9.000 1.000 0,-9.000-1.000-1,-5.000 1.000-2,-7.000-1.000-3,-5.000 1.000-3,-8.000-4.000-1,-5.000-6.000-3,-7.000-6.000-1,-5.000-6.000-2</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0"/>
    </inkml:context>
    <inkml:brush xml:id="br0">
      <inkml:brushProperty name="width" value="0.0615250766277313" units="cm"/>
      <inkml:brushProperty name="height" value="0.0615250766277313" units="cm"/>
      <inkml:brushProperty name="color" value="#f2395b"/>
      <inkml:brushProperty name="ignorePressure" value="0"/>
    </inkml:brush>
  </inkml:definitions>
  <inkml:trace contextRef="#ctx0" brushRef="#br0">70700.000 47200.000 357,'-2.000'-49.000'1,"-3.000"4.000"0,-3.000 3.000 2,-2.000 3.000 1,-3.000 3.000 3,1.000 3.000 3,-1.000 3.000 4,1.000 4.000 3,-1.000 16.000 11,1.000 32.000 16,-1.000 31.000 18,1.000 32.000 16,-3.000 18.000 1,-2.000 6.000-12,-3.000 7.000-15,-3.000 6.000-13,-1.000 4.000-9,4.000 4.000-5,3.000 3.000-5,3.000 3.000-5,3.000 7.000-2,3.000 14.000-3,3.000 11.000-2,4.000 14.000-2,-1.000 10.000-2,-3.000 9.000-1,-3.000 10.000-1,-2.000 10.000-1,-1.000-3.000-4,3.000-11.000-4,3.000-14.000-5,4.000-11.000-4,1.000-12.000-3,0.000-9.000 1,0.000-10.000-1,0.000-8.000 1,0.000-11.000-2,0.000-8.000-6,0.000-10.000-4,0.000-9.000-6,1.000-12.000-3,4.000-11.000 1,3.000-14.000 1,3.000-11.000 0,3.000-22.000-1,3.000-27.000-3,3.000-28.000-2,4.000-28.000-3,1.000-13.000 3,0.000 3.000 7,0.000 3.000 6,0.000 4.000 8</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0"/>
    </inkml:context>
    <inkml:brush xml:id="br0">
      <inkml:brushProperty name="width" value="0.0326789617538452" units="cm"/>
      <inkml:brushProperty name="height" value="0.0326789617538452" units="cm"/>
      <inkml:brushProperty name="color" value="#00bff3"/>
      <inkml:brushProperty name="ignorePressure" value="0"/>
    </inkml:brush>
  </inkml:definitions>
  <inkml:trace contextRef="#ctx0" brushRef="#br0">54300.000 41900.000 673,'-19.000'-88.000'67,"13.000"26.000"-7,12.000 24.000-5,13.000 26.000-7,12.000 15.000-8,13.000 6.000-11,12.000 7.000-10,13.000 6.000-11,4.000 4.000-8,-3.000 4.000-10,-3.000 3.000-8,-2.000 3.000-8,-3.000-1.000-6,1.000-2.000 0,-1.000-3.000-1,1.000-3.000-1,-6.000-6.000-3,-8.000-5.000-2,-10.000-7.000-3,-9.000-5.000-4</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0"/>
    </inkml:context>
    <inkml:brush xml:id="br0">
      <inkml:brushProperty name="width" value="0.0542370826005936" units="cm"/>
      <inkml:brushProperty name="height" value="0.0542370826005936" units="cm"/>
      <inkml:brushProperty name="color" value="#f2395b"/>
      <inkml:brushProperty name="ignorePressure" value="0"/>
    </inkml:brush>
  </inkml:definitions>
  <inkml:trace contextRef="#ctx0" brushRef="#br0">72150.000 48450.000 405,'9.000'-55.000'62,"-31.000"41.000"-4,-31.000 40.000-3,-31.000 42.000-4,-21.000 25.000-4,-9.000 14.000-9,-10.000 11.000-8,-8.000 14.000-8,-1.000 2.000-5,9.000-6.000-2,10.000-6.000-2,10.000-6.000-3,10.000-12.000-1,13.000-15.000 1,12.000-15.000-1,13.000-16.000 1,15.000-8.000 0,19.000 0.000 3,19.000 0.000 2,19.000 0.000 2,21.000-5.000-1,26.000-9.000-1,24.000-10.000-2,26.000-8.000-2,13.000-9.000-1,4.000-6.000-3,3.000-6.000-1,3.000-6.000-2,-4.000-2.000-2,-8.000 3.000-4,-10.000 3.000-2,-9.000 4.000-3,-10.000 1.000-2,-9.000 0.000-2,-10.000 0.000-2,-8.000 0.000-1,-9.000 3.000-10,-6.000 6.000-18,-6.000 7.000-17,-6.000 6.000-18</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1"/>
    </inkml:context>
    <inkml:brush xml:id="br0">
      <inkml:brushProperty name="width" value="0.0590743497014046" units="cm"/>
      <inkml:brushProperty name="height" value="0.0590743497014046" units="cm"/>
      <inkml:brushProperty name="color" value="#f2395b"/>
      <inkml:brushProperty name="ignorePressure" value="0"/>
    </inkml:brush>
  </inkml:definitions>
  <inkml:trace contextRef="#ctx0" brushRef="#br0">73300.000 48050.000 372,'0.000'-47.000'0,"0.000"6.000"0,0.000 7.000 0,0.000 6.000 0,-2.000 7.000 8,-3.000 10.000 17,-3.000 10.000 17,-2.000 9.000 16,-1.000 12.000 5,3.000 16.000-10,3.000 15.000-8,4.000 17.000-10,1.000 11.000-4,0.000 10.000-2,0.000 10.000-1,0.000 9.000-2,0.000 6.000-2,0.000 3.000-2,0.000 3.000-1,0.000 4.000-3,-2.000 2.000-2,-3.000 4.000-4,-3.000 3.000-3,-2.000 3.000-3,-5.000 1.000-1,-2.000 1.000-1,-3.000-1.000 1,-3.000 1.000 0,-1.000-6.000-2,4.000-8.000-1,3.000-10.000-1,3.000-9.000-3,9.000-34.000-6,16.000-55.000-13,15.000-57.000-12,17.000-55.000-13,8.000-26.000-1,4.000 6.000 7,3.000 7.000 8,3.000 6.000 7,3.000-1.000 7,3.000-5.000 4,3.000-7.000 5,4.000-5.000 4,-4.000 8.000 5,-9.000 26.000 3,-10.000 24.000 3,-8.000 26.000 4,-4.000 19.000 4,3.000 17.000 3,3.000 15.000 5,4.000 16.000 3,-3.000 15.000 1,-5.000 16.000 1,-7.000 15.000-2,-5.000 17.000 1,-8.000 3.000-3,-5.000-5.000-3,-7.000-7.000-4,-5.000-5.000-3,-4.000-4.000-3,0.000 0.000-1,0.000 0.000-1,0.000 0.000-1,-7.000-4.000-1,-11.000-5.000 0,-14.000-7.000-1,-11.000-5.000 0,-14.000-4.000-3,-11.000 0.000-5,-14.000 0.000-7,-11.000 0.000-7,-11.000-4.000-6,-5.000-5.000-7,-7.000-7.000-9,-5.000-5.000-8,0.000-8.000-1,10.000-5.000 3,10.000-7.000 3,9.000-5.000 3,12.000-8.000-1,16.000-5.000-5,15.000-7.000-7,17.000-5.000-5</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5"/>
    </inkml:context>
    <inkml:brush xml:id="br0">
      <inkml:brushProperty name="width" value="0.0460231378674507" units="cm"/>
      <inkml:brushProperty name="height" value="0.0460231378674507" units="cm"/>
      <inkml:brushProperty name="color" value="#f2395b"/>
      <inkml:brushProperty name="ignorePressure" value="0"/>
    </inkml:brush>
  </inkml:definitions>
  <inkml:trace contextRef="#ctx0" brushRef="#br0">69800.000 11300.000 478,'-54.000'-2.000'2,"-5.000"-3.000"7,-7.000-3.000 6,-5.000-2.000 5,13.000-1.000 10,34.000 3.000 10,35.000 3.000 12,35.000 4.000 11,24.000 1.000 0,16.000 0.000-9,15.000 0.000-11,17.000 0.000-9,8.000-2.000-8,4.000-3.000-5,3.000-3.000-4,3.000-2.000-4,1.000-3.000-5,1.000 1.000-2,-1.000-1.000-4,1.000 1.000-4,1.000-3.000 0,3.000-2.000 3,3.000-3.000 1,4.000-3.000 3,-7.000-1.000-7,-16.000 4.000-14,-15.000 3.000-13,-15.000 3.000-15,-20.000 12.000-10,-21.000 22.000-9,-22.000 22.000-7,-22.000 23.000-8,-15.000 5.000 3,-5.000-9.000 15,-7.000-10.000 14,-5.000-8.000 15</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5"/>
    </inkml:context>
    <inkml:brush xml:id="br0">
      <inkml:brushProperty name="width" value="0.0422698557376862" units="cm"/>
      <inkml:brushProperty name="height" value="0.0422698557376862" units="cm"/>
      <inkml:brushProperty name="color" value="#f2395b"/>
      <inkml:brushProperty name="ignorePressure" value="0"/>
    </inkml:brush>
  </inkml:definitions>
  <inkml:trace contextRef="#ctx0" brushRef="#br0">71500.000 11400.000 520,'-72.000'0.000'3,"6.000"0.000"7,7.000 0.000 6,6.000 0.000 7,7.000 3.000 4,10.000 6.000 1,10.000 7.000 0,9.000 6.000 2,6.000 9.000 2,3.000 13.000 1,3.000 12.000 3,4.000 13.000 2,1.000 9.000-1,0.000 6.000-7,0.000 7.000-5,0.000 6.000-5,0.000 3.000-5,0.000 0.000-2,0.000 0.000-2,0.000 0.000-3,0.000-2.000-2,0.000-3.000-1,0.000-3.000-1,0.000-2.000-3,0.000-3.000-2,0.000 1.000-8,0.000-1.000-5,0.000 1.000-6,4.000-6.000-7,10.000-8.000-7,10.000-10.000-7,9.000-9.000-8,2.000-10.000-2,-2.000-9.000 2,-3.000-10.000 1,-3.000-8.000 3,-2.000-11.000 2,0.000-8.000 6,0.000-10.000 4,0.000-9.000 5</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5"/>
    </inkml:context>
    <inkml:brush xml:id="br0">
      <inkml:brushProperty name="width" value="0.0561882480978966" units="cm"/>
      <inkml:brushProperty name="height" value="0.0561882480978966" units="cm"/>
      <inkml:brushProperty name="color" value="#f2395b"/>
      <inkml:brushProperty name="ignorePressure" value="0"/>
    </inkml:brush>
  </inkml:definitions>
  <inkml:trace contextRef="#ctx0" brushRef="#br0">74200.000 10300.000 391,'-47.000'-24.000'31,"6.000"4.000"-1,7.000 3.000-2,6.000 3.000-3,6.000 6.000 3,6.000 9.000 8,7.000 10.000 6,6.000 10.000 7,4.000 10.000 0,4.000 13.000-8,3.000 12.000-8,3.000 13.000-8,-1.000 9.000-4,-2.000 6.000 0,-3.000 7.000-1,-3.000 6.000 1,-1.000 9.000-2,4.000 13.000-2,3.000 12.000 0,3.000 13.000-3,-1.000 9.000-1,-2.000 6.000-2,-3.000 7.000-4,-3.000 6.000-1,-2.000 4.000-3,0.000 4.000-1,0.000 3.000-3,0.000 3.000-1,-2.000 1.000-2,-3.000 1.000-2,-3.000-1.000-2,-2.000 1.000-2,-3.000 2.000-4,1.000 7.000-4,-1.000 6.000-4,1.000 7.000-5,-1.000-7.000-4,1.000-19.000-2,-1.000-18.000-3,1.000-19.000-3,-1.000-16.000 1,1.000-12.000 2,-1.000-13.000 3,1.000-12.000 2,-4.000-19.000 0,-6.000-25.000-3,-6.000-25.000-4,-6.000-25.000-4,-1.000-15.000 2,7.000-2.000 7,6.000-3.000 6,7.000-3.000 7</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6"/>
    </inkml:context>
    <inkml:brush xml:id="br0">
      <inkml:brushProperty name="width" value="0.0426862500607967" units="cm"/>
      <inkml:brushProperty name="height" value="0.0426862500607967" units="cm"/>
      <inkml:brushProperty name="color" value="#f2395b"/>
      <inkml:brushProperty name="ignorePressure" value="0"/>
    </inkml:brush>
  </inkml:definitions>
  <inkml:trace contextRef="#ctx0" brushRef="#br0">74200.000 10000.000 515,'-69.000'-47.000'5,"13.000"6.000"9,12.000 7.000 10,13.000 6.000 9,6.000 13.000 8,0.000 23.000 5,0.000 22.000 6,0.000 22.000 6,0.000 12.000-3,0.000 3.000-9,0.000 3.000-10,0.000 4.000-9,-4.000 1.000-7,-5.000 0.000-6,-7.000 0.000-5,-5.000 0.000-5,-4.000 0.000-5,0.000 0.000-7,0.000 0.000-6,0.000 0.000-6,1.000 0.000-7,4.000 0.000-6,3.000 0.000-6,3.000 0.000-6,4.000-7.000-2,7.000-11.000 4,6.000-14.000 5,7.000-11.000 2,0.000-9.000 2,-2.000-3.000-1,-3.000-3.000-1,-3.000-2.000-2</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06"/>
    </inkml:context>
    <inkml:brush xml:id="br0">
      <inkml:brushProperty name="width" value="0.0504019781947136" units="cm"/>
      <inkml:brushProperty name="height" value="0.0504019781947136" units="cm"/>
      <inkml:brushProperty name="color" value="#f2395b"/>
      <inkml:brushProperty name="ignorePressure" value="0"/>
    </inkml:brush>
  </inkml:definitions>
  <inkml:trace contextRef="#ctx0" brushRef="#br0">74300.000 10500.000 436,'60.000'34.000'102,"23.000"19.000"-17,22.000 19.000-16,22.000 19.000-17,2.000 1.000-10,-15.000-16.000-7,-15.000-15.000-5,-16.000-15.000-7,-13.000-9.000-3,-9.000 1.000-2,-10.000-1.000-1,-8.000 1.000-3,-8.000-1.000 0,-2.000 1.000 0,-3.000-1.000 0,-3.000 1.000 0,-13.000-7.000-14,-22.000-12.000-26,-22.000-13.000-26,-21.000-12.000-28,-9.000-9.000-10,7.000-2.000 8,6.000-3.000 6,7.000-3.000 8</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12"/>
    </inkml:context>
    <inkml:brush xml:id="br0">
      <inkml:brushProperty name="width" value="0.0508057735860348" units="cm"/>
      <inkml:brushProperty name="height" value="0.0508057735860348" units="cm"/>
      <inkml:brushProperty name="color" value="#f2395b"/>
      <inkml:brushProperty name="ignorePressure" value="0"/>
    </inkml:brush>
  </inkml:definitions>
  <inkml:trace contextRef="#ctx0" brushRef="#br0">37150.000 16300.000 433,'-69.000'-2.000'-2,"13.000"-3.000"4,12.000-3.000 3,13.000-2.000 2,12.000-3.000 7,13.000 1.000 11,12.000-1.000 10,13.000 1.000 11,6.000 2.000 0,0.000 7.000-9,0.000 6.000-9,0.000 7.000-10,0.000 4.000-5,0.000 3.000-3,0.000 3.000-3,0.000 4.000-1,1.000 4.000-4,4.000 6.000 0,3.000 7.000-3,3.000 6.000-1,-1.000 1.000-1,-2.000-3.000-1,-3.000-3.000 2,-3.000-2.000-1,-4.000-3.000 1,-3.000 1.000 2,-3.000-1.000 3,-2.000 1.000 1,-8.000-1.000 1,-8.000 1.000-1,-10.000-1.000-1,-9.000 1.000-2,-5.000 1.000 0,0.000 3.000 0,0.000 3.000-1,0.000 4.000-1,-4.000 1.000 1,-5.000 0.000-2,-7.000 0.000 0,-5.000 0.000-1,-3.000 0.000 0,4.000 0.000 1,3.000 0.000 0,3.000 0.000 0,1.000-4.000 1,1.000-5.000 1,-1.000-7.000-1,1.000-5.000 2,1.000-4.000 1,3.000 0.000 3,3.000 0.000 3,4.000 0.000 3,11.000-5.000 5,23.000-9.000 6,22.000-10.000 6,22.000-8.000 5,10.000-8.000 0,1.000-2.000-6,-1.000-3.000-6,1.000-3.000-5,-1.000-1.000-5,1.000 4.000 0,-1.000 3.000 0,1.000 3.000-2,-1.000-1.000-1,1.000-2.000-3,-1.000-3.000-4,1.000-3.000-2,-3.000-2.000-2,-2.000 0.000-4,-3.000 0.000-3,-3.000 0.000-3,-4.000 1.000-2,-3.000 4.000-3,-3.000 3.000-2,-2.000 3.000-3,-3.000 3.000-2,1.000 3.000-3,-1.000 3.000-2,1.000 4.000-4</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25"/>
    </inkml:context>
    <inkml:brush xml:id="br0">
      <inkml:brushProperty name="width" value="0.0584488101303577" units="cm"/>
      <inkml:brushProperty name="height" value="0.0584488101303577" units="cm"/>
      <inkml:brushProperty name="color" value="#f2395b"/>
      <inkml:brushProperty name="ignorePressure" value="0"/>
    </inkml:brush>
  </inkml:definitions>
  <inkml:trace contextRef="#ctx0" brushRef="#br0">80400.000 37000.000 376,'-21.000'-36.000'37,"10.000"28.000"10,10.000 28.000 11,9.000 29.000 8,4.000 11.000 1,1.000-2.000-11,-1.000-3.000-10,1.000-3.000-10,-3.000 2.000-8,-2.000 10.000-3,-3.000 10.000-4,-3.000 9.000-3,-2.000 4.000-3,0.000 1.000-1,0.000-1.000-2,0.000 1.000 0,0.000 4.000-1,0.000 9.000-2,0.000 10.000 0,0.000 10.000-1,0.000 0.000-2,0.000-5.000 0,0.000-7.000 0,0.000-5.000-2,-2.000-9.000 0,-3.000-9.000-2,-3.000-10.000-1,-2.000-8.000-2,-9.000-11.000-6,-12.000-8.000-8,-13.000-10.000-10,-12.000-9.000-9,-7.000-20.000-3,1.000-27.000 4,-1.000-28.000 5,1.000-28.000 4,-3.000-20.000 1,-2.000-8.000 0,-3.000-10.000-2,-3.000-9.000-2,2.000-2.000 1,10.000 6.000 0,10.000 7.000 1,9.000 6.000 0,7.000 6.000 2,7.000 6.000 3,6.000 7.000 1,7.000 6.000 3,4.000 7.000 2,3.000 10.000 1,3.000 10.000 1,4.000 9.000 2,-3.000 7.000 2,-5.000 7.000 4,-7.000 6.000 3,-5.000 7.000 3,-3.000 7.000 6,4.000 9.000 9,3.000 10.000 7,3.000 10.000 10,1.000 7.000 2,1.000 6.000-2,-1.000 7.000-1,1.000 6.000-3,-1.000 7.000-3,1.000 10.000-3,-1.000 10.000-5,1.000 9.000-3,-1.000 1.000-4,1.000-6.000-4,-1.000-6.000-4,1.000-6.000-3,1.000-7.000-1,3.000-6.000 0,3.000-6.000 1,4.000-6.000 0,10.000-13.000-10,19.000-19.000-20,19.000-18.000-21,19.000-19.000-21,2.000-8.000-5,-11.000 3.000 12,-14.000 3.000 11,-11.000 4.000 11</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25"/>
    </inkml:context>
    <inkml:brush xml:id="br0">
      <inkml:brushProperty name="width" value="0.0540452301502228" units="cm"/>
      <inkml:brushProperty name="height" value="0.0540452301502228" units="cm"/>
      <inkml:brushProperty name="color" value="#f2395b"/>
      <inkml:brushProperty name="ignorePressure" value="0"/>
    </inkml:brush>
  </inkml:definitions>
  <inkml:trace contextRef="#ctx0" brushRef="#br0">81600.000 37750.000 407,'25.000'48.000'9,"0.000"-3.000"21,0.000-3.000 20,0.000-2.000 19,1.000 0.000 6,4.000 7.000-8,3.000 6.000-9,3.000 7.000-9,1.000 2.000-8,1.000 1.000-7,-1.000-1.000-7,1.000 1.000-7,-4.000-3.000-5,-6.000-2.000 0,-6.000-3.000-1,-6.000-3.000 0,-7.000-2.000-8,-6.000 0.000-17,-6.000 0.000-15,-6.000 0.000-17</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0"/>
    </inkml:context>
    <inkml:brush xml:id="br0">
      <inkml:brushProperty name="width" value="0.0313096418976784" units="cm"/>
      <inkml:brushProperty name="height" value="0.0313096418976784" units="cm"/>
      <inkml:brushProperty name="color" value="#00bff3"/>
      <inkml:brushProperty name="ignorePressure" value="0"/>
    </inkml:brush>
  </inkml:definitions>
  <inkml:trace contextRef="#ctx0" brushRef="#br0">55950.000 40450.000 702,'95.000'23.000'120,"-9.000"-3.000"-32,-10.000-3.000-30,-8.000-2.000-32,-8.000 0.000-20,-2.000 7.000-10,-3.000 6.000-9,-3.000 7.000-10,-9.000 7.000-3,-11.000 9.000 0,-14.000 10.000 1,-11.000 10.000 2,-9.000 4.000-3,-3.000 0.000-4,-3.000 0.000-4,-2.000 0.000-6,-3.000-7.000 1,1.000-11.000 5,-1.000-14.000 4,1.000-11.000 4</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27"/>
    </inkml:context>
    <inkml:brush xml:id="br0">
      <inkml:brushProperty name="width" value="0.0323409587144852" units="cm"/>
      <inkml:brushProperty name="height" value="0.0323409587144852" units="cm"/>
      <inkml:brushProperty name="color" value="#f2395b"/>
      <inkml:brushProperty name="ignorePressure" value="0"/>
    </inkml:brush>
  </inkml:definitions>
  <inkml:trace contextRef="#ctx0" brushRef="#br0">77950.000 12900.000 680,'-79.000'-4.000'5,"-5.000"-5.000"10,-7.000-7.000 10,-5.000-5.000 10,5.000-1.000 3,19.000 6.000-2,19.000 7.000-4,19.000 6.000-4,9.000 3.000-1,0.000 0.000-2,0.000 0.000-1,0.000 0.000-1,7.000-4.000-16,17.000-5.000-33,15.000-7.000-31,16.000-5.000-32</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28"/>
    </inkml:context>
    <inkml:brush xml:id="br0">
      <inkml:brushProperty name="width" value="0.0434898398816586" units="cm"/>
      <inkml:brushProperty name="height" value="0.0434898398816586" units="cm"/>
      <inkml:brushProperty name="color" value="#f2395b"/>
      <inkml:brushProperty name="ignorePressure" value="0"/>
    </inkml:brush>
  </inkml:definitions>
  <inkml:trace contextRef="#ctx0" brushRef="#br0">80550.000 10750.000 505,'-4.000'-46.000'24,"-5.000"10.000"0,-7.000 10.000 1,-5.000 9.000 0,-11.000 10.000 2,-11.000 14.000 0,-14.000 11.000 1,-11.000 14.000 0,-14.000 11.000-1,-11.000 14.000-3,-14.000 11.000-5,-11.000 14.000-3,-11.000 7.000-2,-5.000 3.000-2,-7.000 3.000-2,-5.000 4.000-1,-3.000-3.000-1,4.000-5.000 0,3.000-7.000 0,3.000-5.000 0,-1.000-1.000 0,-2.000 6.000-3,-3.000 7.000-2,-3.000 6.000-1,-1.000 3.000-2,4.000 0.000 2,3.000 0.000 0,3.000 0.000 2,12.000-7.000 0,22.000-11.000 0,22.000-14.000 1,23.000-11.000 0,25.000-11.000 0,32.000-5.000 1,31.000-7.000 0,32.000-5.000 1,22.000-6.000 0,17.000-3.000-1,15.000-3.000 0,16.000-2.000 0,10.000-5.000-2,7.000-2.000 1,6.000-3.000 0,7.000-3.000-1,-3.000-1.000 0,-8.000 4.000 0,-10.000 3.000-2,-9.000 3.000 0,-7.000 4.000-2,-3.000 7.000-2,-3.000 6.000-3,-2.000 7.000-3,-8.000 2.000-1,-8.000 1.000 1,-10.000-1.000 1,-9.000 1.000 0,-7.000-3.000-3,-3.000-2.000-10,-3.000-3.000-9,-2.000-3.000-9,-5.000-4.000-2,-2.000-3.000 3,-3.000-3.000 4,-3.000-2.000 5,-6.000-6.000-3,-5.000-6.000-6,-7.000-6.000-9,-5.000-6.000-6</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28"/>
    </inkml:context>
    <inkml:brush xml:id="br0">
      <inkml:brushProperty name="width" value="0.046979546546936" units="cm"/>
      <inkml:brushProperty name="height" value="0.046979546546936" units="cm"/>
      <inkml:brushProperty name="color" value="#f2395b"/>
      <inkml:brushProperty name="ignorePressure" value="0"/>
    </inkml:brush>
  </inkml:definitions>
  <inkml:trace contextRef="#ctx0" brushRef="#br0">79950.000 12550.000 468,'-72.000'-5.000'2,"6.000"-9.000"6,7.000-10.000 4,6.000-8.000 5,17.000-3.000 9,28.000 7.000 15,28.000 6.000 15,29.000 7.000 14,22.000 2.000 0,20.000 1.000-12,18.000-1.000-14,20.000 1.000-12,10.000-3.000-9,3.000-2.000-3,3.000-3.000-3,4.000-3.000-4,7.000-2.000-3,13.000 0.000-3,12.000 0.000-3,13.000 0.000-2,12.000 1.000-3,13.000 4.000 0,12.000 3.000 0,13.000 3.000-1,2.000 3.000 0,-5.000 3.000-2,-7.000 3.000-2,-5.000 4.000-1,-3.000 2.000-1,4.000 4.000 1,3.000 3.000 2,3.000 3.000 0,1.000 1.000-2,1.000 1.000-6,-1.000-1.000-6,1.000 1.000-6,-1.000-3.000-5,1.000-2.000-4,-1.000-3.000-5,1.000-3.000-4,-17.000-2.000-1,-30.000 0.000 2,-32.000 0.000 2,-30.000 0.000 2,-23.000-2.000 2,-12.000-3.000 2,-13.000-3.000 1,-12.000-2.000 3</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37"/>
    </inkml:context>
    <inkml:brush xml:id="br0">
      <inkml:brushProperty name="width" value="0.0374112315475941" units="cm"/>
      <inkml:brushProperty name="height" value="0.0374112315475941" units="cm"/>
      <inkml:brushProperty name="color" value="#f2395b"/>
      <inkml:brushProperty name="ignorePressure" value="0"/>
    </inkml:brush>
  </inkml:definitions>
  <inkml:trace contextRef="#ctx0" brushRef="#br0">78900.000 31800.000 588,'-102.000'-2.000'59,"47.000"-3.000"-3,47.000-3.000-5,48.000-2.000-4,20.000-5.000-4,-2.000-2.000-8,-3.000-3.000-6,-3.000-3.000-6,1.000-4.000-5,6.000-3.000-3,7.000-3.000-3,6.000-2.000-3,3.000-3.000-2,0.000 1.000-3,0.000-1.000-2,0.000 1.000-2,-2.000 2.000-1,-3.000 7.000 1,-3.000 6.000 1,-2.000 7.000 0,-5.000 2.000-1,-2.000 1.000-6,-3.000-1.000-6,-3.000 1.000-5,-4.000 1.000-7,-3.000 3.000-10,-3.000 3.000-11,-2.000 4.000-9</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37"/>
    </inkml:context>
    <inkml:brush xml:id="br0">
      <inkml:brushProperty name="width" value="0.0424572788178921" units="cm"/>
      <inkml:brushProperty name="height" value="0.0424572788178921" units="cm"/>
      <inkml:brushProperty name="color" value="#f2395b"/>
      <inkml:brushProperty name="ignorePressure" value="0"/>
    </inkml:brush>
  </inkml:definitions>
  <inkml:trace contextRef="#ctx0" brushRef="#br0">79750.000 30500.000 518,'-44.000'-80.000'12,"13.000"41.000"16,12.000 40.000 14,13.000 42.000 16,9.000 22.000 3,6.000 7.000-9,7.000 6.000-7,6.000 7.000-9,1.000 0.000-6,-3.000-2.000-5,-3.000-3.000-5,-2.000-3.000-4,-5.000-2.000-4,-2.000 0.000-2,-3.000 0.000-2,-3.000 0.000-2,-6.000 0.000-1,-5.000 0.000-2,-7.000 0.000-1,-5.000 0.000 0,-9.000 0.000-1,-9.000 0.000 0,-10.000 0.000 2,-8.000 0.000 1,-8.000 0.000-5,-2.000 0.000-8,-3.000 0.000-8,-3.000 0.000-9,-2.000-4.000-6,0.000-5.000-4,0.000-7.000-5,0.000-5.000-5,3.000-8.000 0,6.000-5.000 1,7.000-7.000 3,6.000-5.000 2</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38"/>
    </inkml:context>
    <inkml:brush xml:id="br0">
      <inkml:brushProperty name="width" value="0.0431154668331146" units="cm"/>
      <inkml:brushProperty name="height" value="0.0431154668331146" units="cm"/>
      <inkml:brushProperty name="color" value="#f2395b"/>
      <inkml:brushProperty name="ignorePressure" value="0"/>
    </inkml:brush>
  </inkml:definitions>
  <inkml:trace contextRef="#ctx0" brushRef="#br0">80050.000 32100.000 510,'46.000'28.000'44,"-5.000"6.000"4,-7.000 7.000 2,-5.000 6.000 4,-3.000 3.000-2,4.000 0.000-7,3.000 0.000-7,3.000 0.000-6,-1.000-2.000-6,-2.000-3.000-2,-3.000-3.000-5,-3.000-2.000-2,-2.000-3.000-4,0.000 1.000-2,0.000-1.000-2,0.000 1.000-1,-7.000-12.000-19,-11.000-21.000-32,-14.000-22.000-33,-11.000-22.000-33</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38"/>
    </inkml:context>
    <inkml:brush xml:id="br0">
      <inkml:brushProperty name="width" value="0.0402457267045975" units="cm"/>
      <inkml:brushProperty name="height" value="0.0402457267045975" units="cm"/>
      <inkml:brushProperty name="color" value="#f2395b"/>
      <inkml:brushProperty name="ignorePressure" value="0"/>
    </inkml:brush>
  </inkml:definitions>
  <inkml:trace contextRef="#ctx0" brushRef="#br0">79250.000 31750.000 546,'-91.000'-24.000'38,"19.000"4.000"-2,19.000 3.000-3,19.000 3.000-1,16.000 3.000 0,17.000 3.000 6,15.000 3.000 5,16.000 4.000 4,15.000 1.000-1,16.000 0.000-8,15.000 0.000-9,17.000 0.000-8,14.000-5.000-7,17.000-9.000-8,15.000-10.000-6,16.000-8.000-7,2.000-3.000-6,-8.000 7.000-5,-10.000 6.000-4,-9.000 7.000-4,-15.000 4.000-6,-18.000 3.000-5,-19.000 3.000-6,-18.000 4.000-6,-14.000 2.000-1,-5.000 4.000 0,-7.000 3.000 1,-5.000 3.000 2</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55"/>
    </inkml:context>
    <inkml:brush xml:id="br0">
      <inkml:brushProperty name="width" value="0.0483819469809532" units="cm"/>
      <inkml:brushProperty name="height" value="0.0483819469809532" units="cm"/>
      <inkml:brushProperty name="color" value="#f2395b"/>
      <inkml:brushProperty name="ignorePressure" value="0"/>
    </inkml:brush>
  </inkml:definitions>
  <inkml:trace contextRef="#ctx0" brushRef="#br0">53400.000 55950.000 454,'-46.000'-47.000'15,"10.000"6.000"0,10.000 7.000 0,9.000 6.000-1,9.000 7.000 6,9.000 10.000 10,10.000 10.000 9,10.000 9.000 10,5.000 7.000 1,4.000 7.000-7,3.000 6.000-8,3.000 7.000-8,1.000 7.000-5,1.000 9.000-3,-1.000 10.000-2,1.000 10.000-3,-1.000 5.000-3,1.000 4.000-2,-1.000 3.000-2,1.000 3.000-2,-3.000 4.000-2,-2.000 7.000-1,-3.000 6.000 0,-3.000 7.000-1,-2.000 4.000-1,0.000 3.000-1,0.000 3.000 0,0.000 4.000-1,-4.000-3.000 1,-5.000-5.000 0,-7.000-7.000 0,-5.000-5.000 2,-3.000-11.000-1,4.000-11.000-1,3.000-14.000 0,3.000-11.000-1,3.000-11.000 1,3.000-5.000 1,3.000-7.000 1,4.000-5.000 1,2.000-11.000 1,4.000-11.000-2,3.000-14.000-1,3.000-11.000-2,-2.000-12.000 2,-6.000-9.000 4,-6.000-10.000 4,-6.000-8.000 5,-2.000-6.000 1,3.000 1.000-1,3.000-1.000-2,4.000 1.000-2,4.000-7.000-2,6.000-12.000-2,7.000-13.000-2,6.000-12.000-2,4.000-9.000-2,4.000-2.000-1,3.000-3.000 0,3.000-3.000-2,-1.000-4.000 1,-2.000-3.000-1,-3.000-3.000-1,-3.000-2.000 1,-2.000 0.000-1,0.000 7.000 1,0.000 6.000 0,0.000 7.000 0,-5.000 7.000 0,-9.000 9.000 0,-10.000 10.000-1,-8.000 10.000 0,-6.000 7.000 0,1.000 6.000 0,-1.000 7.000 1,1.000 6.000 0,-6.000 4.000-4,-8.000 4.000-10,-10.000 3.000-9,-9.000 3.000-10,-7.000 6.000-10,-3.000 9.000-9,-3.000 10.000-10,-2.000 10.000-10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56"/>
    </inkml:context>
    <inkml:brush xml:id="br0">
      <inkml:brushProperty name="width" value="0.0423792563378811" units="cm"/>
      <inkml:brushProperty name="height" value="0.0423792563378811" units="cm"/>
      <inkml:brushProperty name="color" value="#f2395b"/>
      <inkml:brushProperty name="ignorePressure" value="0"/>
    </inkml:brush>
  </inkml:definitions>
  <inkml:trace contextRef="#ctx0" brushRef="#br0">57300.000 56650.000 519,'-5.000'-47.000'134,"-9.000"6.000"-29,-10.000 7.000-29,-8.000 6.000-31,-9.000 7.000-18,-6.000 10.000-8,-6.000 10.000-8,-6.000 9.000-7,-2.000 7.000-4,3.000 7.000 0,3.000 6.000 0,4.000 7.000 0,4.000 2.000 0,6.000 1.000 1,7.000-1.000 1,6.000 1.000 1,3.000 1.000 1,0.000 3.000 0,0.000 3.000 0,0.000 4.000 0,1.000 2.000 0,4.000 4.000-1,3.000 3.000 1,3.000 3.000 0,3.000-1.000-1,3.000-2.000 1,3.000-3.000-1,4.000-3.000 1,1.000-4.000 0,0.000-3.000-2,0.000-3.000 0,0.000-2.000-2,1.000-3.000 0,4.000 1.000 0,3.000-1.000 0,3.000 1.000-1,4.000 1.000 0,7.000 3.000-1,6.000 3.000-2,7.000 4.000-2,2.000-7.000 0,1.000-16.000-2,-1.000-15.000-2,1.000-15.000-1,4.000-12.000-2,9.000-6.000-4,10.000-6.000-3,10.000-6.000-4,2.000-4.000-1,-3.000 1.000 0,-3.000-1.000 0,-2.000 1.000-1,-5.000 1.000-1,-2.000 3.000-3,-3.000 3.000-2,-3.000 4.000-4,-6.000 2.000-1,-5.000 4.000 0,-7.000 3.000 1,-5.000 3.000-1</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6:57"/>
    </inkml:context>
    <inkml:brush xml:id="br0">
      <inkml:brushProperty name="width" value="0.0496901161968708" units="cm"/>
      <inkml:brushProperty name="height" value="0.0496901161968708" units="cm"/>
      <inkml:brushProperty name="color" value="#f2395b"/>
      <inkml:brushProperty name="ignorePressure" value="0"/>
    </inkml:brush>
  </inkml:definitions>
  <inkml:trace contextRef="#ctx0" brushRef="#br0">59850.000 55350.000 442,'-25.000'-25.000'5,"0.000"0.000"8,0.000 0.000 9,0.000 0.000 8,10.000 7.000 8,23.000 17.000 3,22.000 15.000 5,22.000 16.000 4,12.000 7.000-2,3.000 1.000-6,3.000-1.000-7,4.000 1.000-8,2.000-1.000-4,4.000 1.000-3,3.000-1.000-4,3.000 1.000-3,4.000-3.000-3,7.000-2.000 0,6.000-3.000-1,7.000-3.000-2,-1.000-2.000 1,-6.000 0.000 0,-6.000 0.000 1,-6.000 0.000 2,-7.000-2.000-3,-6.000-3.000-2,-6.000-3.000-3,-6.000-2.000-4,-7.000 0.000-3,-6.000 7.000-3,-6.000 6.000-2,-6.000 7.000-3,-21.000 7.000 0,-34.000 9.000 4,-35.000 10.000 3,-33.000 10.000 4,-17.000 2.000 1,4.000-3.000 0,3.000-3.000 0,3.000-2.000-1,-7.000 3.000 0,-15.000 14.000-3,-15.000 11.000-1,-16.000 14.000-2,-4.000 2.000-1,10.000-6.000 1,10.000-6.000 0,9.000-6.000 0,7.000-4.000-4,7.000 1.000-9,6.000-1.000-10,7.000 1.000-8,10.000-9.000-7,16.000-15.000 0,15.000-15.000-2,17.000-16.000-2</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0"/>
    </inkml:context>
    <inkml:brush xml:id="br0">
      <inkml:brushProperty name="width" value="0.0396150462329388" units="cm"/>
      <inkml:brushProperty name="height" value="0.0396150462329388" units="cm"/>
      <inkml:brushProperty name="color" value="#00bff3"/>
      <inkml:brushProperty name="ignorePressure" value="0"/>
    </inkml:brush>
  </inkml:definitions>
  <inkml:trace contextRef="#ctx0" brushRef="#br0">55950.000 41500.000 555,'-47.000'-24.000'5,"6.000"4.000"9,7.000 3.000 9,6.000 3.000 10,6.000 6.000 7,6.000 9.000 5,7.000 10.000 6,6.000 10.000 6,3.000 13.000-5,0.000 19.000-13,0.000 19.000-13,0.000 19.000-14,-4.000 7.000-7,-5.000-3.000-3,-7.000-3.000-2,-5.000-2.000-1,-1.000-9.000-6,6.000-12.000-7,7.000-13.000-7,6.000-12.000-8,10.000-16.000-2,17.000-19.000 2,15.000-18.000 3,16.000-19.000 3,10.000-18.000 2,7.000-15.000 2,6.000-15.000 1,7.000-16.000 2,0.000-4.000 2,-2.000 10.000 4,-3.000 10.000 3,-3.000 9.000 3,-9.000 10.000 4,-11.000 14.000 4,-14.000 11.000 3,-11.000 14.000 5,-11.000 11.000 1,-5.000 14.000 1,-7.000 11.000 1,-5.000 14.000 1,-12.000 11.000-1,-16.000 14.000 0,-15.000 11.000-2,-15.000 14.000-1,-9.000 5.000-2,1.000 1.000-2,-1.000-1.000-2,1.000 1.000-2,1.000-7.000-2,3.000-12.000-1,3.000-13.000-2,4.000-12.000-2,16.000-15.000 0,32.000-15.000 1,31.000-15.000 2,32.000-16.000 0,11.000-7.000 2,-5.000 4.000 1,-7.000 3.000 1,-5.000 3.000 1,-8.000 4.000 0,-5.000 7.000-2,-7.000 6.000-2,-5.000 7.000-2,-14.000 7.000-2,-18.000 9.000 0,-19.000 10.000-1,-18.000 10.000-1,-12.000 2.000 0,-3.000-3.000 0,-3.000-3.000 0,-2.000-2.000 1,-3.000-3.000 1,1.000 1.000 0,-1.000-1.000 1,1.000 1.000 0,-3.000-3.000 2,-2.000-2.000 2,-3.000-3.000 2,-3.000-3.000 2,1.000-4.000 2,6.000-3.000 2,7.000-3.000 3,6.000-2.000 1,17.000-5.000 4,28.000-2.000 3,28.000-3.000 3,29.000-3.000 3,19.000-4.000-2,14.000-3.000-9,11.000-3.000-10,14.000-2.000-8,7.000-3.000-7,3.000 1.000-8,3.000-1.000-6,4.000 1.000-7,-3.000 1.000-6,-5.000 3.000-2,-7.000 3.000-4,-5.000 4.000-4,-12.000-1.000 2,-16.000-3.000 9,-15.000-3.000 6,-15.000-2.000 9,-11.000-3.000 1,-2.000 1.000-5,-3.000-1.000-4,-3.000 1.000-4</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4"/>
    </inkml:context>
    <inkml:brush xml:id="br0">
      <inkml:brushProperty name="width" value="0.0471340604126453" units="cm"/>
      <inkml:brushProperty name="height" value="0.0471340604126453" units="cm"/>
      <inkml:brushProperty name="color" value="#f2395b"/>
      <inkml:brushProperty name="ignorePressure" value="0"/>
    </inkml:brush>
  </inkml:definitions>
  <inkml:trace contextRef="#ctx0" brushRef="#br0">63800.000 55350.000 466,'-68.000'-69.000'-19,"17.000"13.000"11,15.000 12.000 13,16.000 13.000 13,9.000 6.000 5,3.000 0.000 0,3.000 0.000-1,4.000 0.000 0,4.000 4.000 2,6.000 10.000 8,7.000 10.000 7,6.000 9.000 7,4.000 13.000 0,4.000 20.000-5,3.000 18.000-7,3.000 20.000-6,-1.000 6.000-5,-2.000-2.000-3,-3.000-3.000-3,-3.000-3.000-3,-2.000-4.000-3,0.000-3.000-1,0.000-3.000 0,0.000-2.000-3,0.000-3.000 0,0.000 1.000-1,0.000-1.000-1,0.000 1.000-1,-2.000-1.000 0,-3.000 1.000 0,-3.000-1.000 0,-2.000 1.000 1,-5.000 2.000-2,-2.000 7.000 0,-3.000 6.000-2,-3.000 7.000-2,-2.000 4.000-1,0.000 3.000 1,0.000 3.000 0,0.000 4.000 0,0.000-6.000 1,0.000-11.000-1,0.000-14.000 1,0.000-11.000 0,0.000-9.000-1,0.000-3.000 1,0.000-3.000-1,0.000-2.000 0,0.000-3.000-1,0.000 1.000-1,0.000-1.000-2,0.000 1.000-2,1.000-10.000-1,4.000-19.000 0,3.000-18.000-1,3.000-19.000 0,3.000-10.000 1,3.000 1.000 1,3.000-1.000 4,4.000 1.000 1,1.000-1.000 2,0.000 1.000 1,0.000-1.000 0,0.000 1.000 2,3.000-4.000-1,6.000-6.000 1,7.000-6.000 0,6.000-6.000 0,3.000-4.000-1,0.000 1.000 1,0.000-1.000-1,0.000 1.000 0,-2.000-1.000 1,-3.000 1.000-2,-3.000-1.000 0,-2.000 1.000 0,-1.000 1.000-1,3.000 3.000 0,3.000 3.000-1,4.000 4.000 0,-1.000-3.000 0,-3.000-5.000-1,-3.000-7.000 0,-2.000-5.000-1,-3.000-6.000 0,1.000-3.000-1,-1.000-3.000-1,1.000-2.000 0,-3.000-1.000-1,-2.000 3.000 2,-3.000 3.000 0,-3.000 4.000 0,-6.000-1.000 1,-5.000-3.000 1,-7.000-3.000 0,-5.000-2.000 1,-3.000 0.000-1,4.000 7.000 1,3.000 6.000-2,3.000 7.000 1,-1.000 2.000-1,-2.000 1.000 2,-3.000-1.000 0,-3.000 1.000 1,-4.000 2.000-1,-3.000 7.000-1,-3.000 6.000-1,-2.000 7.000-2,-5.000 4.000 1,-2.000 3.000 0,-3.000 3.000 2,-3.000 4.000 0,-4.000 2.000 2,-3.000 4.000 0,-3.000 3.000 1,-2.000 3.000 1,-1.000 7.000-1,3.000 14.000 0,3.000 11.000-1,4.000 14.000 0,1.000 5.000 0,0.000 1.000 1,0.000-1.000 2,0.000 1.000 2,0.000-3.000 1,0.000-2.000-1,0.000-3.000-1,0.000-3.000-1,1.000-1.000 0,4.000 4.000 1,3.000 3.000 0,3.000 3.000 0,1.000 4.000 1,1.000 7.000 1,-1.000 6.000 0,1.000 7.000 2,4.000-1.000 0,9.000-6.000-1,10.000-6.000 0,10.000-6.000-2,5.000-6.000 0,4.000-2.000 0,3.000-3.000-2,3.000-3.000 0,3.000-1.000-1,3.000 4.000-1,3.000 3.000 0,4.000 3.000-1,-1.000-1.000-1,-3.000-2.000 1,-3.000-3.000-1,-2.000-3.000-1,-3.000-4.000-2,1.000-3.000-7,-1.000-3.000-7,1.000-2.000-5,-9.000-1.000-13,-15.000 3.000-20,-15.000 3.000-18,-16.000 4.000-19</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65650.000 54900.000 999,'-22.000'-47.000'-6,"6.000"6.000"-12,7.000 7.000-12,6.000 6.000-12,4.000 3.000-2,4.000 0.000 10,3.000 0.000 10,3.000 0.000 9</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66050.000 55650.000 999,'26.000'76.000'-6,"4.000"4.000"-12,3.000 3.000-12,3.000 3.000-12,-2.000-5.000-2,-6.000-12.000 10,-6.000-13.000 10,-6.000-12.000 9,-4.000-7.000 6,1.000 1.000 3,-1.000-1.000 1,1.000 1.000 2,-1.000-1.000 2,1.000 1.000 2,-1.000-1.000 2,1.000 1.000 2,-3.000-3.000 0,-2.000-2.000 0,-3.000-3.000 0,-3.000-3.000-1</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67050.000 56150.000 333,'157.000'63.000'167,"51.000"46.000"-1,49.000 47.000 1,51.000 47.000 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7"/>
    </inkml:context>
    <inkml:brush xml:id="br0">
      <inkml:brushProperty name="width" value="0.0427018143236637" units="cm"/>
      <inkml:brushProperty name="height" value="0.0427018143236637" units="cm"/>
      <inkml:brushProperty name="color" value="#f2395b"/>
      <inkml:brushProperty name="ignorePressure" value="0"/>
    </inkml:brush>
  </inkml:definitions>
  <inkml:trace contextRef="#ctx0" brushRef="#br0">67150.000 56050.000 515,'0.000'-47.000'61,"0.000"6.000"-13,0.000 7.000-13,0.000 6.000-12,-4.000 3.000-10,-5.000 0.000-3,-7.000 0.000-5,-5.000 0.000-4,-6.000 3.000-2,-3.000 6.000-1,-3.000 7.000 0,-2.000 6.000 0,-5.000 7.000 0,-2.000 10.000 3,-3.000 10.000 2,-3.000 9.000 2,-4.000 6.000 2,-3.000 3.000 2,-3.000 3.000 2,-2.000 4.000 3,0.000 1.000 0,7.000 0.000 1,6.000 0.000-1,7.000 0.000 1,4.000 0.000 0,3.000 0.000-2,3.000 0.000 0,4.000 0.000-2,4.000-2.000 0,6.000-3.000-3,7.000-3.000-1,6.000-2.000-3,10.000-8.000-3,17.000-8.000-6,15.000-10.000-6,16.000-9.000-6,7.000-10.000-2,1.000-9.000-1,-1.000-10.000 1,1.000-8.000 0,-3.000-8.000 1,-2.000-2.000 2,-3.000-3.000 1,-3.000-3.000 3,-7.000-1.000 0,-9.000 4.000 2,-10.000 3.000 2,-8.000 3.000 1,-6.000 3.000 4,1.000 3.000 9,-1.000 3.000 8,1.000 4.000 7,1.000 13.000 6,3.000 26.000 2,3.000 24.000 1,4.000 26.000 2,2.000 13.000-1,4.000 4.000-4,3.000 3.000-3,3.000 3.000-4,-1.000-5.000-3,-2.000-12.000-4,-3.000-13.000-2,-3.000-12.000-3,-1.000-5.000-3,4.000 3.000-3,3.000 3.000-2,3.000 4.000-2,1.000-3.000-5,1.000-5.000-8,-1.000-7.000-7,1.000-5.000-7,-1.000-8.000-6,1.000-5.000-6,-1.000-7.000-7,1.000-5.000-4,-3.000-4.000-3,-2.000 0.000 1,-3.000 0.000 3,-3.000 0.000 1</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7"/>
    </inkml:context>
    <inkml:brush xml:id="br0">
      <inkml:brushProperty name="width" value="0.0473739430308342" units="cm"/>
      <inkml:brushProperty name="height" value="0.0473739430308342" units="cm"/>
      <inkml:brushProperty name="color" value="#f2395b"/>
      <inkml:brushProperty name="ignorePressure" value="0"/>
    </inkml:brush>
  </inkml:definitions>
  <inkml:trace contextRef="#ctx0" brushRef="#br0">70000.000 55100.000 464,'-65.000'-21.000'7,"23.000"10.000"15,22.000 10.000 15,22.000 9.000 15,19.000 10.000 3,20.000 14.000-7,18.000 11.000-9,20.000 14.000-6,5.000 3.000-7,-6.000-2.000-2,-6.000-3.000-3,-6.000-3.000-3,1.000-2.000-2,9.000 0.000 1,10.000 0.000 0,10.000 0.000 1,-1.000-4.000-2,-9.000-5.000-2,-10.000-7.000-3,-8.000-5.000-2,-9.000-4.000-2,-6.000 0.000 0,-6.000 0.000-1,-6.000 0.000 0,-4.000 0.000-1,1.000 0.000-2,-1.000 0.000-2,1.000 0.000 0,-13.000 3.000-4,-25.000 6.000-1,-25.000 7.000-4,-25.000 6.000-1,-25.000 9.000-2,-25.000 13.000 2,-25.000 12.000 1,-25.000 13.000 1,-11.000 9.000 2,3.000 6.000 1,3.000 7.000 1,4.000 6.000 1,-3.000 9.000-7,-5.000 13.000-16,-7.000 12.000-15,-5.000 13.000-16,13.000-12.000-3,34.000-33.000 11,35.000-35.000 9,35.000-34.000 10,18.000-18.000 3,3.000 1.000-6,3.000-1.000-4,4.000 1.000-7</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8"/>
    </inkml:context>
    <inkml:brush xml:id="br0">
      <inkml:brushProperty name="width" value="0.0489013157784939" units="cm"/>
      <inkml:brushProperty name="height" value="0.0489013157784939" units="cm"/>
      <inkml:brushProperty name="color" value="#f2395b"/>
      <inkml:brushProperty name="ignorePressure" value="0"/>
    </inkml:brush>
  </inkml:definitions>
  <inkml:trace contextRef="#ctx0" brushRef="#br0">73100.000 54300.000 449,'-2.000'-47.000'7,"-3.000"6.000"11,-3.000 7.000 14,-2.000 6.000 11,0.000 10.000 4,7.000 17.000-7,6.000 15.000-6,7.000 16.000-7,7.000 16.000-5,9.000 20.000-2,10.000 18.000-3,10.000 20.000-3,0.000 11.000 1,-5.000 7.000 2,-7.000 6.000 3,-5.000 7.000 2,-3.000 0.000 0,4.000-2.000-2,3.000-3.000-1,3.000-3.000-3,-1.000 2.000-2,-2.000 10.000-2,-3.000 10.000-3,-3.000 9.000-1,-4.000-1.000-2,-3.000-8.000 0,-3.000-10.000 0,-2.000-9.000 1,-1.000-12.000-1,3.000-11.000-3,3.000-14.000-2,4.000-11.000-2,1.000-11.000-2,0.000-5.000-1,0.000-7.000-2,0.000-5.000-2,6.000-23.000 1,13.000-37.000 3,12.000-38.000 1,13.000-37.000 3,7.000-30.000 2,4.000-22.000-1,3.000-22.000 2,3.000-21.000-1,4.000-20.000 0,7.000-15.000 0,6.000-15.000-1,7.000-16.000-1,2.000-7.000-1,1.000 4.000-2,-1.000 3.000-1,1.000 3.000-2,-7.000 14.000-1,-12.000 25.000-1,-13.000 25.000 0,-12.000 25.000-1,-10.000 21.000-2,-6.000 20.000-3,-6.000 18.000-3,-6.000 20.000-3,-6.000 19.000-11,-2.000 22.000-19,-3.000 22.000-19,-3.000 23.000-18</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4:47:09"/>
    </inkml:context>
    <inkml:brush xml:id="br0">
      <inkml:brushProperty name="width" value="0.0488001219928265" units="cm"/>
      <inkml:brushProperty name="height" value="0.0488001219928265" units="cm"/>
      <inkml:brushProperty name="color" value="#f2395b"/>
      <inkml:brushProperty name="ignorePressure" value="0"/>
    </inkml:brush>
  </inkml:definitions>
  <inkml:trace contextRef="#ctx0" brushRef="#br0">76300.000 55300.000 450,'-24.000'-21.000'0,"4.000"10.000"0,3.000 10.000 0,3.000 9.000 0,1.000 12.000 7,1.000 16.000 12,-1.000 15.000 14,1.000 17.000 12,-1.000 10.000 5,1.000 6.000-4,-1.000 7.000-4,1.000 6.000-3,1.000 4.000-4,3.000 4.000-6,3.000 3.000-4,4.000 3.000-5,-3.000 3.000-3,-5.000 3.000-2,-7.000 3.000-1,-5.000 4.000-2,-3.000-3.000-1,4.000-5.000-2,3.000-7.000-1,3.000-5.000-2,3.000-11.000 0,3.000-11.000-1,3.000-14.000 0,4.000-11.000-1,2.000-22.000-3,4.000-27.000-7,3.000-28.000-7,3.000-28.000-7,10.000-26.000-4,20.000-21.000 1,18.000-22.000-2,20.000-22.000 1,8.000-5.000 1,1.000 13.000 5,-1.000 12.000 3,1.000 13.000 6,-4.000 13.000 2,-6.000 17.000 2,-6.000 15.000 2,-6.000 16.000 2,-7.000 12.000 2,-6.000 9.000 4,-6.000 10.000 3,-6.000 10.000 4,-4.000 7.000 3,1.000 6.000 1,-1.000 7.000 2,1.000 6.000 1,-6.000 6.000 1,-8.000 6.000 0,-10.000 7.000-2,-9.000 6.000-1,-5.000 4.000 0,0.000 4.000-2,0.000 3.000-1,0.000 3.000-2,-5.000 3.000-1,-9.000 3.000-2,-10.000 3.000-2,-8.000 4.000-2,-11.000 1.000-2,-8.000 0.000-2,-10.000 0.000-4,-9.000 0.000-2,-9.000-4.000-1,-5.000-5.000 1,-7.000-7.000 0,-5.000-5.000 1,-4.000-11.000-5,0.000-11.000-11,0.000-14.000-12,0.000-11.000-10,6.000-11.000-6,13.000-5.000 0,12.000-7.000 1,13.000-5.000 1,9.000-6.000-1,6.000-3.000 0,7.000-3.000-1,6.000-2.000-1</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0"/>
    </inkml:context>
    <inkml:brush xml:id="br0">
      <inkml:brushProperty name="width" value="0.027357617393136" units="cm"/>
      <inkml:brushProperty name="height" value="0.027357617393136" units="cm"/>
      <inkml:brushProperty name="color" value="#f2395b"/>
      <inkml:brushProperty name="ignorePressure" value="0"/>
    </inkml:brush>
  </inkml:definitions>
  <inkml:trace contextRef="#ctx0" brushRef="#br0">6000.000 21100.000 804,'-111.000'23.000'2,"28.000"-3.000"5,28.000-3.000 6,29.000-2.000 4,15.000 2.000-1,3.000 9.000-5,3.000 10.000-6,4.000 10.000-6,-3.000 8.000-2,-5.000 10.000 1,-7.000 10.000 0,-5.000 9.000 0,-3.000 7.000 2,4.000 7.000 0,3.000 6.000 0,3.000 7.000 1,-1.000 4.000 1,-2.000 3.000 2,-3.000 3.000 2,-3.000 4.000 2,1.000-4.000 0,6.000-9.000 0,7.000-10.000-1,6.000-8.000-1,1.000-14.000-1,-3.000-15.000-1,-3.000-15.000-1,-2.000-16.000 0,-3.000 2.000-1,1.000 23.000 1,-1.000 22.000 1,1.000 22.000 0,1.000 12.000 1,3.000 3.000 0,3.000 3.000 1,4.000 4.000-1,1.000 4.000 1,0.000 6.000-1,0.000 7.000-1,0.000 6.000 0,0.000 4.000 0,0.000 4.000-1,0.000 3.000 0,0.000 3.000-1,0.000-1.000 1,0.000-2.000-2,0.000-3.000-1,0.000-3.000 0,1.000-7.000-1,4.000-9.000 0,3.000-10.000 0,3.000-8.000-1,1.000-12.000 1,1.000-12.000 0,-1.000-13.000 1,1.000-12.000 0,-3.000-12.000 0,-2.000-8.000-1,-3.000-10.000 1,-3.000-9.000-1,1.000 4.000 0,6.000 19.000 0,7.000 19.000 1,6.000 19.000 1,4.000 12.000 0,4.000 6.000 0,3.000 7.000 0,3.000 6.000-1,-1.000 1.000 1,-2.000-3.000-2,-3.000-3.000 0,-3.000-2.000-1,-2.000-5.000 0,0.000-2.000 0,0.000-3.000 1,0.000-3.000 0,-2.000-4.000 0,-3.000-3.000 1,-3.000-3.000-1,-2.000-2.000 1,-3.000-5.000-1,1.000-2.000 1,-1.000-3.000 0,1.000-3.000 0,1.000-1.000 1,3.000 4.000 0,3.000 3.000 0,4.000 3.000 1,1.000-2.000 0,0.000-6.000-1,0.000-6.000 0,0.000-6.000 0,1.000-2.000 0,4.000 3.000 0,3.000 3.000 0,3.000 4.000-1,1.000 2.000 0,1.000 4.000-1,-1.000 3.000-1,1.000 3.000-2,1.000-2.000 1,3.000-6.000 0,3.000-6.000 1,4.000-6.000 0,-1.000-4.000 1,-3.000 1.000 0,-3.000-1.000 1,-2.000 1.000-1,-1.000-3.000 0,3.000-2.000 1,3.000-3.000 0,4.000-3.000 1,-1.000-4.000 0,-3.000-3.000 0,-3.000-3.000-1,-2.000-2.000 1,-3.000-6.000-1,1.000-6.000 1,-1.000-6.000-2,1.000-6.000 1,-3.000-4.000 0,-2.000 1.000-1,-3.000-1.000 1,-3.000 1.000 0,-2.000-3.000 0,0.000-2.000 0,0.000-3.000 0,0.000-3.000 0,1.000-6.000 0,4.000-5.000 0,3.000-7.000 1,3.000-5.000 1,1.000-8.000 0,1.000-5.000 0,-1.000-7.000 0,1.000-5.000 1,-4.000-3.000 0,-6.000 4.000 0,-6.000 3.000-2,-6.000 3.000 1,2.000-16.000-1,14.000-34.000 0,11.000-35.000-1,14.000-33.000 1,8.000-23.000-1,7.000-9.000-1,6.000-10.000-2,7.000-8.000 0,2.000-12.000-2,1.000-12.000 0,-1.000-13.000 0,1.000-12.000 1,-4.000-9.000-2,-6.000-2.000 1,-6.000-3.000 0,-6.000-3.000 0,-9.000 2.000 0,-8.000 10.000-1,-10.000 10.000 1,-9.000 9.000 0,-10.000-7.000-1,-9.000-21.000 1,-10.000-22.000 0,-8.000-22.000 1,-9.000-7.000-1,-6.000 10.000 2,-6.000 10.000 1,-6.000 9.000 0,-6.000 13.000 2,-2.000 20.000 2,-3.000 18.000 3,-3.000 20.000 3,1.000 16.000 0,6.000 16.000 0,7.000 15.000 0,6.000 17.000-1,-2.000 11.000-3,-9.000 10.000-6,-10.000 10.000-5,-8.000 9.000-6,-6.000 12.000-4,1.000 16.000-2,-1.000 15.000-3,1.000 17.000-3,1.000 13.000 0,3.000 13.000 3,3.000 12.000 2,4.000 13.000 3,1.000 6.000 0,0.000 0.000-2,0.000 0.000-2,0.000 0.000-2</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6"/>
    </inkml:context>
    <inkml:brush xml:id="br0">
      <inkml:brushProperty name="width" value="0.0432182364165783" units="cm"/>
      <inkml:brushProperty name="height" value="0.0432182364165783" units="cm"/>
      <inkml:brushProperty name="color" value="#f2395b"/>
      <inkml:brushProperty name="ignorePressure" value="0"/>
    </inkml:brush>
  </inkml:definitions>
  <inkml:trace contextRef="#ctx0" brushRef="#br0">54200.000 34050.000 509,'-85.000'-22.000'38,"32.000"6.000"6,31.000 7.000 8,32.000 6.000 6,16.000 3.000-2,4.000 0.000-10,3.000 0.000-9,3.000 0.000-11,1.000 1.000-6,1.000 4.000-4,-1.000 3.000-4,1.000 3.000-3,-1.000-1.000-3,1.000-2.000-1,-1.000-3.000-2,1.000-3.000 0,1.000-2.000-2,3.000 0.000-3,3.000 0.000-2,4.000 0.000-2,2.000-2.000-2,4.000-3.000 0,3.000-3.000-1,3.000-2.000-1,-1.000-3.000 1,-2.000 1.000 0,-3.000-1.000 2,-3.000 1.000-1,-4.000-1.000 2,-3.000 1.000-1,-3.000-1.000 0,-2.000 1.000 1,-3.000 1.000 0,1.000 3.000-1,-1.000 3.000 0,1.000 4.000 0,-9.000 7.000 4,-15.000 13.000 7,-15.000 12.000 8,-16.000 13.000 7,-8.000 4.000 3,0.000-3.000-3,0.000-3.000-1,0.000-2.000-2,-2.000-5.000-3,-3.000-2.000 0,-3.000-3.000-1,-2.000-3.000-2,-1.000 1.000-1,3.000 6.000-2,3.000 7.000 0,4.000 6.000-3,-1.000 4.000 0,-3.000 4.000-1,-3.000 3.000-2,-2.000 3.000-1,-8.000 9.000 0,-8.000 16.000 1,-10.000 15.000-1,-9.000 17.000 0,-4.000 8.000 0,4.000 4.000-1,3.000 3.000-1,3.000 3.000-2,4.000-2.000-1,7.000-6.000-1,6.000-6.000-1,7.000-6.000 0,0.000-6.000-2,-2.000-2.000-2,-3.000-3.000-1,-3.000-3.000-2,1.000-2.000-2,6.000 0.000-3,7.000 0.000-2,6.000 0.000-3,6.000-7.000-1,6.000-11.000-1,7.000-14.000 0,6.000-11.000-2,3.000-9.000 0,0.000-3.000-2,0.000-3.000-2,0.000-2.000-1</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1"/>
    </inkml:context>
    <inkml:brush xml:id="br0">
      <inkml:brushProperty name="width" value="0.0325656197965145" units="cm"/>
      <inkml:brushProperty name="height" value="0.0325656197965145" units="cm"/>
      <inkml:brushProperty name="color" value="#00bff3"/>
      <inkml:brushProperty name="ignorePressure" value="0"/>
    </inkml:brush>
  </inkml:definitions>
  <inkml:trace contextRef="#ctx0" brushRef="#br0">57350.000 40200.000 675,'-40.000'-25.000'59,"23.000"0.000"-7,22.000 0.000-9,22.000 0.000-9,18.000 1.000-6,16.000 4.000-4,15.000 3.000-4,17.000 3.000-6,8.000 1.000-1,4.000 1.000-2,3.000-1.000 0,3.000 1.000-1,-7.000 1.000-5,-15.000 3.000-8,-15.000 3.000-8,-16.000 4.000-10,-12.000 1.000-2,-5.000 0.000 2,-7.000 0.000 3,-5.000 0.000 2,-9.000 3.000-3,-9.000 6.000-11,-10.000 7.000-11,-8.000 6.000-10,-8.000 1.000-1,-2.000-3.000 8,-3.000-3.000 8,-3.000-2.000 7</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6"/>
    </inkml:context>
    <inkml:brush xml:id="br0">
      <inkml:brushProperty name="width" value="0.0346853248775005" units="cm"/>
      <inkml:brushProperty name="height" value="0.0346853248775005" units="cm"/>
      <inkml:brushProperty name="color" value="#f2395b"/>
      <inkml:brushProperty name="ignorePressure" value="0"/>
    </inkml:brush>
  </inkml:definitions>
  <inkml:trace contextRef="#ctx0" brushRef="#br0">56250.000 34350.000 634,'73.000'0.000'138,"-3.000"0.000"-34,-3.000 0.000-35,-2.000 0.000-34,-6.000 6.000-22,-6.000 13.000-7,-6.000 12.000-6,-6.000 13.000-9,-10.000 7.000-10,-12.000 4.000-15,-13.000 3.000-15,-12.000 3.000-15</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6"/>
    </inkml:context>
    <inkml:brush xml:id="br0">
      <inkml:brushProperty name="width" value="0.0356655716896057" units="cm"/>
      <inkml:brushProperty name="height" value="0.0356655716896057" units="cm"/>
      <inkml:brushProperty name="color" value="#f2395b"/>
      <inkml:brushProperty name="ignorePressure" value="0"/>
    </inkml:brush>
  </inkml:definitions>
  <inkml:trace contextRef="#ctx0" brushRef="#br0">56250.000 35150.000 616,'-83.000'48.000'43,"34.000"-3.000"6,35.000-3.000 6,35.000-2.000 6,18.000-5.000-3,3.000-2.000-12,3.000-3.000-13,4.000-3.000-12,1.000-1.000-9,0.000 4.000-6,0.000 3.000-7,0.000 3.000-7,0.000 1.000-6,0.000 1.000-7,0.000-1.000-8,0.000 1.000-6</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6"/>
    </inkml:context>
    <inkml:brush xml:id="br0">
      <inkml:brushProperty name="width" value="0.0448019653558731" units="cm"/>
      <inkml:brushProperty name="height" value="0.0448019653558731" units="cm"/>
      <inkml:brushProperty name="color" value="#f2395b"/>
      <inkml:brushProperty name="ignorePressure" value="0"/>
    </inkml:brush>
  </inkml:definitions>
  <inkml:trace contextRef="#ctx0" brushRef="#br0">58750.000 34150.000 491,'-69.000'-2.000'4,"13.000"-3.000"8,12.000-3.000 8,13.000-2.000 9,9.000 6.000 8,6.000 20.000 8,7.000 18.000 9,6.000 20.000 9,3.000 13.000-3,0.000 9.000-11,0.000 10.000-12,0.000 10.000-12,0.000 8.000-7,0.000 10.000-1,0.000 10.000-2,0.000 9.000 0,0.000 9.000-7,0.000 9.000-10,0.000 10.000-10,0.000 10.000-11,0.000 4.000-10,0.000 0.000-10,0.000 0.000-8,0.000 0.000-9,0.000-16.000-4,0.000-31.000 3,0.000-31.000 2,0.000-31.000 3</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7"/>
    </inkml:context>
    <inkml:brush xml:id="br0">
      <inkml:brushProperty name="width" value="0.039568480104208" units="cm"/>
      <inkml:brushProperty name="height" value="0.039568480104208" units="cm"/>
      <inkml:brushProperty name="color" value="#f2395b"/>
      <inkml:brushProperty name="ignorePressure" value="0"/>
    </inkml:brush>
  </inkml:definitions>
  <inkml:trace contextRef="#ctx0" brushRef="#br0">53700.000 26300.000 555,'-136.000'-41.000'28,"28.000"19.000"12,28.000 19.000 11,29.000 19.000 12,13.000 13.000 0,1.000 10.000-12,-1.000 10.000-13,1.000 9.000-12,-3.000 10.000-7,-2.000 14.000-3,-3.000 11.000-2,-3.000 14.000-3,1.000 2.000-3,6.000-6.000-1,7.000-6.000-2,6.000-6.000-1,6.000-7.000-4,6.000-6.000-2,7.000-6.000-3,6.000-6.000-4,4.000-6.000-2,4.000-2.000-1,3.000-3.000-1,3.000-3.000-1,7.000-7.000 0,14.000-9.000-1,11.000-10.000-1,14.000-8.000 1,8.000-8.000-1,7.000-2.000 1,6.000-3.000-1,7.000-3.000 1,4.000-6.000-3,3.000-5.000-5,3.000-7.000-4,4.000-5.000-6,-4.000-6.000-1,-9.000-3.000 4,-10.000-3.000 2,-8.000-2.000 2,-11.000 0.000 3,-8.000 7.000 1,-10.000 6.000 1,-9.000 7.000 1,-5.000 0.000 1,0.000-2.000 4,0.000-3.000 2,0.000-3.000 2</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7"/>
    </inkml:context>
    <inkml:brush xml:id="br0">
      <inkml:brushProperty name="width" value="0.0337111204862595" units="cm"/>
      <inkml:brushProperty name="height" value="0.0337111204862595" units="cm"/>
      <inkml:brushProperty name="color" value="#f2395b"/>
      <inkml:brushProperty name="ignorePressure" value="0"/>
    </inkml:brush>
  </inkml:definitions>
  <inkml:trace contextRef="#ctx0" brushRef="#br0">54100.000 26650.000 652,'-69.000'0.000'20,"13.000"0.000"7,12.000 0.000 8,13.000 0.000 7,6.000 4.000 2,0.000 10.000-6,0.000 10.000-6,0.000 9.000-5,-2.000 10.000-5,-3.000 14.000-3,-3.000 11.000-4,-2.000 14.000-3,-5.000 13.000-3,-2.000 16.000-4,-3.000 15.000-5,-3.000 17.000-3,-1.000 7.000-7,4.000 0.000-10,3.000 0.000-11,3.000 0.000-11,6.000-13.000-1,9.000-24.000 7,10.000-26.000 7,10.000-24.000 7,2.000-15.000 0,-3.000-3.000-7,-3.000-3.000-7,-2.000-2.000-7</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8"/>
    </inkml:context>
    <inkml:brush xml:id="br0">
      <inkml:brushProperty name="width" value="0.0303245391696692" units="cm"/>
      <inkml:brushProperty name="height" value="0.0303245391696692" units="cm"/>
      <inkml:brushProperty name="color" value="#f2395b"/>
      <inkml:brushProperty name="ignorePressure" value="0"/>
    </inkml:brush>
  </inkml:definitions>
  <inkml:trace contextRef="#ctx0" brushRef="#br0">55150.000 26450.000 725,'117.000'48.000'126,"-16.000"-3.000"-38,-15.000-3.000-39,-15.000-2.000-37,-12.000-1.000-26,-6.000 3.000-9,-6.000 3.000-10,-6.000 4.000-9,-7.000-3.000-6,-6.000-5.000-1,-6.000-7.000 1,-6.000-5.000 0</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8"/>
    </inkml:context>
    <inkml:brush xml:id="br0">
      <inkml:brushProperty name="width" value="0.0328315943479538" units="cm"/>
      <inkml:brushProperty name="height" value="0.0328315943479538" units="cm"/>
      <inkml:brushProperty name="color" value="#f2395b"/>
      <inkml:brushProperty name="ignorePressure" value="0"/>
    </inkml:brush>
  </inkml:definitions>
  <inkml:trace contextRef="#ctx0" brushRef="#br0">55200.000 27750.000 670,'-16.000'26.000'57,"19.000"4.000"5,19.000 3.000 2,19.000 3.000 5,10.000 3.000-14,4.000 3.000-33,3.000 3.000-30,3.000 4.000-33,-4.000-3.000-13,-8.000-5.000 6,-10.000-7.000 5,-9.000-5.000 5,-5.000-4.000 2,0.000 0.000 0,0.000 0.000-1,0.000 0.000 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8"/>
    </inkml:context>
    <inkml:brush xml:id="br0">
      <inkml:brushProperty name="width" value="0.0444497913122177" units="cm"/>
      <inkml:brushProperty name="height" value="0.0444497913122177" units="cm"/>
      <inkml:brushProperty name="color" value="#f2395b"/>
      <inkml:brushProperty name="ignorePressure" value="0"/>
    </inkml:brush>
  </inkml:definitions>
  <inkml:trace contextRef="#ctx0" brushRef="#br0">57150.000 26600.000 494,'-46.000'3.000'11,"10.000"6.000"22,10.000 7.000 22,9.000 6.000 22,6.000 7.000 4,3.000 10.000-14,3.000 10.000-15,4.000 9.000-15,2.000 12.000-9,4.000 16.000-5,3.000 15.000-5,3.000 17.000-5,1.000 22.000-5,1.000 32.000-5,-1.000 31.000-7,1.000 32.000-4,-3.000 13.000-2,-2.000-3.000 1,-3.000-3.000 2,-3.000-2.000 1,-2.000-25.000 2,0.000-43.000-1,0.000-44.000 0,0.000-43.000 1,-2.000-23.000-14,-3.000 1.000-27,-3.000-1.000-26,-2.000 1.000-26</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9"/>
    </inkml:context>
    <inkml:brush xml:id="br0">
      <inkml:brushProperty name="width" value="0.0410735383629799" units="cm"/>
      <inkml:brushProperty name="height" value="0.0410735383629799" units="cm"/>
      <inkml:brushProperty name="color" value="#f2395b"/>
      <inkml:brushProperty name="ignorePressure" value="0"/>
    </inkml:brush>
  </inkml:definitions>
  <inkml:trace contextRef="#ctx0" brushRef="#br0">53900.000 21000.000 535,'-24.000'23.000'0,"4.000"-3.000"0,3.000-3.000 0,3.000-2.000 0,3.000-1.000 8,3.000 3.000 17,3.000 3.000 16,4.000 4.000 16,-1.000 7.000 4,-3.000 13.000-7,-3.000 12.000-8,-2.000 13.000-7,-5.000 9.000-6,-2.000 6.000-4,-3.000 7.000-5,-3.000 6.000-4,-2.000 1.000-5,0.000-3.000-6,0.000-3.000-5,0.000-2.000-7,1.000-1.000-6,4.000 3.000-6,3.000 3.000-4,3.000 4.000-7,1.000-4.000-2,1.000-9.000-2,-1.000-10.000 0,1.000-8.000 0,2.000-9.000-6,7.000-6.000-9,6.000-6.000-10,7.000-6.000-8</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9"/>
    </inkml:context>
    <inkml:brush xml:id="br0">
      <inkml:brushProperty name="width" value="0.0357952155172825" units="cm"/>
      <inkml:brushProperty name="height" value="0.0357952155172825" units="cm"/>
      <inkml:brushProperty name="color" value="#f2395b"/>
      <inkml:brushProperty name="ignorePressure" value="0"/>
    </inkml:brush>
  </inkml:definitions>
  <inkml:trace contextRef="#ctx0" brushRef="#br0">54900.000 21450.000 614,'92.000'1.000'147,"-16.000"4.000"-38,-15.000 3.000-36,-15.000 3.000-37,-11.000 3.000-22,-2.000 3.000-7,-3.000 3.000-8,-3.000 4.000-6,-4.000 4.000-10,-3.000 6.000-13,-3.000 7.000-13,-2.000 6.000-14,-8.000-1.000-5,-8.000-5.000 4,-10.000-7.000 2,-9.000-5.000 4</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1"/>
    </inkml:context>
    <inkml:brush xml:id="br0">
      <inkml:brushProperty name="width" value="0.0482607521116734" units="cm"/>
      <inkml:brushProperty name="height" value="0.0482607521116734" units="cm"/>
      <inkml:brushProperty name="color" value="#00bff3"/>
      <inkml:brushProperty name="ignorePressure" value="0"/>
    </inkml:brush>
  </inkml:definitions>
  <inkml:trace contextRef="#ctx0" brushRef="#br0">57750.000 40250.000 455,'-115.000'45.000'11,"23.000"-9.000"-4,22.000-10.000-2,22.000-8.000-2,15.000 0.000 7,9.000 14.000 17,10.000 11.000 17,10.000 14.000 18,4.000 7.000 3,0.000 3.000-10,0.000 3.000-11,0.000 4.000-11,0.000 10.000-6,0.000 19.000-2,0.000 19.000-3,0.000 19.000-2,0.000 10.000-2,0.000 4.000-1,0.000 3.000-2,0.000 3.000-1,-5.000 1.000-3,-9.000 1.000-4,-10.000-1.000-4,-8.000 1.000-5,-6.000-7.000-3,1.000-12.000-5,-1.000-13.000-4,1.000-12.000-4,-4.000-9.000-5,-6.000-2.000-2,-6.000-3.000-3,-6.000-3.000-4,-4.000-7.000 0,1.000-9.000 2,-1.000-10.000 2,1.000-8.000 2,1.000-12.000 0,3.000-12.000-4,3.000-13.000-4,4.000-12.000-3</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49"/>
    </inkml:context>
    <inkml:brush xml:id="br0">
      <inkml:brushProperty name="width" value="0.0348603241145611" units="cm"/>
      <inkml:brushProperty name="height" value="0.0348603241145611" units="cm"/>
      <inkml:brushProperty name="color" value="#f2395b"/>
      <inkml:brushProperty name="ignorePressure" value="0"/>
    </inkml:brush>
  </inkml:definitions>
  <inkml:trace contextRef="#ctx0" brushRef="#br0">54800.000 22300.000 631,'-41.000'45.000'51,"19.000"-9.000"3,19.000-10.000 2,19.000-8.000 1,10.000-4.000-4,4.000 3.000-12,3.000 3.000-12,3.000 4.000-11,1.000 2.000-10,1.000 4.000-7,-1.000 3.000-5,1.000 3.000-8,-1.000 1.000-6,1.000 1.000-8,-1.000-1.000-8,1.000 1.000-7,-3.000-3.000-6,-2.000-2.000-3,-3.000-3.000-4,-3.000-3.000-3</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8:50"/>
    </inkml:context>
    <inkml:brush xml:id="br0">
      <inkml:brushProperty name="width" value="0.0519709885120392" units="cm"/>
      <inkml:brushProperty name="height" value="0.0519709885120392" units="cm"/>
      <inkml:brushProperty name="color" value="#f2395b"/>
      <inkml:brushProperty name="ignorePressure" value="0"/>
    </inkml:brush>
  </inkml:definitions>
  <inkml:trace contextRef="#ctx0" brushRef="#br0">56650.000 21300.000 423,'-44.000'-13.000'15,"13.000"26.000"31,12.000 24.000 30,13.000 26.000 30,6.000 24.000 4,0.000 26.000-23,0.000 24.000-23,0.000 26.000-24,-4.000 22.000-17,-5.000 23.000-14,-7.000 22.000-11,-5.000 22.000-13,-4.000-1.000-11,0.000-21.000-7,0.000-22.000-9,0.000-22.000-8,0.000-18.000-7,0.000-11.000-7,0.000-14.000-7,0.000-11.000-6</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0"/>
    </inkml:context>
    <inkml:brush xml:id="br0">
      <inkml:brushProperty name="width" value="0.0449388399720192" units="cm"/>
      <inkml:brushProperty name="height" value="0.0449388399720192" units="cm"/>
      <inkml:brushProperty name="color" value="#f2395b"/>
      <inkml:brushProperty name="ignorePressure" value="0"/>
    </inkml:brush>
  </inkml:definitions>
  <inkml:trace contextRef="#ctx0" brushRef="#br0">67450.000 17100.000 489,'-90.000'-24.000'-5,"23.000"4.000"4,22.000 3.000 3,22.000 3.000 3,15.000 1.000 12,9.000 1.000 21,10.000-1.000 22,10.000 1.000 21,5.000 1.000 2,4.000 3.000-17,3.000 3.000-17,3.000 4.000-17,4.000 1.000-11,7.000 0.000-3,6.000 0.000-5,7.000 0.000-4,-1.000-2.000-3,-6.000-3.000-1,-6.000-3.000-1,-6.000-2.000-1,-2.000-1.000-1,3.000 3.000 0,3.000 3.000-2,4.000 4.000 0,-1.000-1.000 0,-3.000-3.000-1,-3.000-3.000 1,-2.000-2.000-1,-3.000-1.000 1,1.000 3.000-1,-1.000 3.000 1,1.000 4.000 0,2.000 1.000-1,7.000 0.000 1,6.000 0.000 0,7.000 0.000 1,0.000 0.000 0,-2.000 0.000-1,-3.000 0.000 0,-3.000 0.000 1,-1.000 0.000-1,4.000 0.000 0,3.000 0.000 0,3.000 0.000-1,-1.000 0.000 1,-2.000 0.000-1,-3.000 0.000 0,-3.000 0.000 0,-1.000 0.000 0,4.000 0.000 1,3.000 0.000-1,3.000 0.000 0,-1.000 1.000 1,-2.000 4.000 0,-3.000 3.000 0,-3.000 3.000 0,-2.000-1.000 0,0.000-2.000 0,0.000-3.000-1,0.000-3.000 0,1.000-1.000-1,4.000 4.000 1,3.000 3.000 0,3.000 3.000 1,1.000-1.000-1,1.000-2.000 1,-1.000-3.000 0,1.000-3.000 0,-1.000-4.000 0,1.000-3.000-1,-1.000-3.000 1,1.000-2.000 0,-3.000-1.000-1,-2.000 3.000 1,-3.000 3.000 0,-3.000 4.000-1,-4.000 1.000 0,-3.000 0.000 1,-3.000 0.000-1,-2.000 0.000 1,-1.000 0.000-1,3.000 0.000 0,3.000 0.000 0,4.000 0.000 1,1.000 0.000-1,0.000 0.000 0,0.000 0.000 0,0.000 0.000 0,0.000 0.000 0,0.000 0.000-1,0.000 0.000 0,0.000 0.000-1,0.000-2.000 0,0.000-3.000 1,0.000-3.000 0,0.000-2.000 0,1.000-1.000 0,4.000 3.000 1,3.000 3.000-1,3.000 4.000 0,-2.000 1.000 0,-6.000 0.000 0,-6.000 0.000 0,-6.000 0.000 0,-4.000 0.000 0,1.000 0.000 1,-1.000 0.000 0,1.000 0.000 0,-1.000-2.000 0,1.000-3.000 0,-1.000-3.000 1,1.000-2.000-1,-1.000-1.000 1,1.000 3.000 0,-1.000 3.000-1,1.000 4.000 1,-1.000 1.000 0,1.000 0.000 0,-1.000 0.000-1,1.000 0.000 1,-1.000 0.000-1,1.000 0.000 0,-1.000 0.000-1,1.000 0.000 1,-1.000 0.000-2,1.000 0.000 1,-1.000 0.000-1,1.000 0.000 1,1.000 0.000-1,3.000 0.000 0,3.000 0.000 0,4.000 0.000 0,-1.000 0.000 1,-3.000 0.000 0,-3.000 0.000 0,-2.000 0.000 1</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3"/>
    </inkml:context>
    <inkml:brush xml:id="br0">
      <inkml:brushProperty name="width" value="0.0400835759937763" units="cm"/>
      <inkml:brushProperty name="height" value="0.0400835759937763" units="cm"/>
      <inkml:brushProperty name="color" value="#f2395b"/>
      <inkml:brushProperty name="ignorePressure" value="0"/>
    </inkml:brush>
  </inkml:definitions>
  <inkml:trace contextRef="#ctx0" brushRef="#br0">74700.000 23200.000 548,'-4.000'-47.000'27,"-5.000"6.000"6,-7.000 7.000 6,-5.000 6.000 7,-6.000 6.000-1,-3.000 6.000-8,-3.000 7.000-8,-2.000 6.000-7,-5.000 3.000-5,-2.000 0.000-3,-3.000 0.000-2,-3.000 0.000-3,-4.000 4.000-1,-3.000 10.000 1,-3.000 10.000 0,-2.000 9.000 0,-3.000 6.000 0,1.000 3.000-4,-1.000 3.000-1,1.000 4.000-3,1.000 2.000-1,3.000 4.000 0,3.000 3.000 1,4.000 3.000 1,1.000 3.000 0,0.000 3.000 0,0.000 3.000 2,0.000 4.000 0,4.000-1.000 1,10.000-3.000-1,10.000-3.000-1,9.000-2.000 1,2.000 3.000-1,-2.000 14.000 1,-3.000 11.000 1,-3.000 14.000 0,2.000 2.000 0,10.000-6.000-1,10.000-6.000-2,9.000-6.000-1,9.000-6.000 0,9.000-2.000 1,10.000-3.000 0,10.000-3.000 0,8.000-9.000-3,10.000-11.000-11,10.000-14.000-9,9.000-11.000-10,10.000-12.000-8,14.000-9.000-7,11.000-10.000-8,14.000-8.000-7,-6.000-8.000 0,-21.000-2.000 6,-22.000-3.000 7,-22.000-3.000 7</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3"/>
    </inkml:context>
    <inkml:brush xml:id="br0">
      <inkml:brushProperty name="width" value="0.0446772761642933" units="cm"/>
      <inkml:brushProperty name="height" value="0.0446772761642933" units="cm"/>
      <inkml:brushProperty name="color" value="#f2395b"/>
      <inkml:brushProperty name="ignorePressure" value="0"/>
    </inkml:brush>
  </inkml:definitions>
  <inkml:trace contextRef="#ctx0" brushRef="#br0">75950.000 23250.000 492,'-47.000'1.000'64,"6.000"4.000"-11,7.000 3.000-12,6.000 3.000-11,3.000 6.000-6,0.000 9.000-2,0.000 10.000 1,0.000 10.000-2,-2.000 5.000 0,-3.000 4.000 1,-3.000 3.000 1,-2.000 3.000 0,0.000 4.000-1,7.000 7.000-1,6.000 6.000-2,7.000 7.000-1,2.000 2.000-3,1.000 1.000-3,-1.000-1.000-2,1.000 1.000-3,1.000 1.000-2,3.000 3.000-1,3.000 3.000 0,4.000 4.000-1,2.000-4.000-3,4.000-9.000-6,3.000-10.000-6,3.000-8.000-6,4.000-9.000-6,7.000-6.000-2,6.000-6.000-4,7.000-6.000-2,2.000-9.000-3,1.000-8.000 2,-1.000-10.000-1,1.000-9.000 0,-1.000-13.000 0,1.000-16.000-2,-1.000-15.000-2,1.000-15.000-1,-4.000-4.000 0,-6.000 9.000 5,-6.000 10.000 5,-6.000 10.000 4</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3"/>
    </inkml:context>
    <inkml:brush xml:id="br0">
      <inkml:brushProperty name="width" value="0.0371793024241924" units="cm"/>
      <inkml:brushProperty name="height" value="0.0371793024241924" units="cm"/>
      <inkml:brushProperty name="color" value="#f2395b"/>
      <inkml:brushProperty name="ignorePressure" value="0"/>
    </inkml:brush>
  </inkml:definitions>
  <inkml:trace contextRef="#ctx0" brushRef="#br0">76350.000 23750.000 591,'21.000'-16.000'34,"-5.000"19.000"10,-7.000 19.000 9,-5.000 19.000 11,-4.000 12.000-1,0.000 6.000-12,0.000 7.000-13,0.000 6.000-12,-2.000 3.000-10,-3.000 0.000-4,-3.000 0.000-6,-2.000 0.000-4,-3.000 0.000-8,1.000 0.000-7,-1.000 0.000-8,1.000 0.000-8,1.000-5.000-4,3.000-9.000-2,3.000-10.000 0,4.000-8.000-1,1.000-14.000-3,0.000-15.000-4,0.000-15.000-5,0.000-16.000-4</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4"/>
    </inkml:context>
    <inkml:brush xml:id="br0">
      <inkml:brushProperty name="width" value="0.0330688543617725" units="cm"/>
      <inkml:brushProperty name="height" value="0.0330688543617725" units="cm"/>
      <inkml:brushProperty name="color" value="#f2395b"/>
      <inkml:brushProperty name="ignorePressure" value="0"/>
    </inkml:brush>
  </inkml:definitions>
  <inkml:trace contextRef="#ctx0" brushRef="#br0">76450.000 24100.000 665,'50.000'-24.000'101,"0.000"4.000"-20,0.000 3.000-20,0.000 3.000-20,0.000 1.000-15,0.000 1.000-9,0.000-1.000-9,0.000 1.000-10,0.000 1.000-7,0.000 3.000-8,0.000 3.000-8,0.000 4.000-8,0.000 1.000-5,0.000 0.000-4,0.000 0.000-4,0.000 0.000-3</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4"/>
    </inkml:context>
    <inkml:brush xml:id="br0">
      <inkml:brushProperty name="width" value="0.0459743440151215" units="cm"/>
      <inkml:brushProperty name="height" value="0.0459743440151215" units="cm"/>
      <inkml:brushProperty name="color" value="#f2395b"/>
      <inkml:brushProperty name="ignorePressure" value="0"/>
    </inkml:brush>
  </inkml:definitions>
  <inkml:trace contextRef="#ctx0" brushRef="#br0">77500.000 23050.000 478,'-46.000'4.000'9,"10.000"10.000"17,10.000 10.000 18,9.000 9.000 17,4.000 12.000 6,1.000 16.000-9,-1.000 15.000-8,1.000 17.000-7,1.000 3.000-7,3.000-5.000-5,3.000-7.000-5,4.000-5.000-5,-1.000-1.000-4,-3.000 6.000-5,-3.000 7.000-3,-2.000 6.000-4,-3.000 4.000-2,1.000 4.000-1,-1.000 3.000-1,1.000 3.000 0,-1.000-4.000-8,1.000-8.000-12,-1.000-10.000-14,1.000-9.000-12,5.000-13.000-12,14.000-16.000-8,11.000-15.000-8,14.000-15.000-8</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4"/>
    </inkml:context>
    <inkml:brush xml:id="br0">
      <inkml:brushProperty name="width" value="0.0536737069487572" units="cm"/>
      <inkml:brushProperty name="height" value="0.0536737069487572" units="cm"/>
      <inkml:brushProperty name="color" value="#f2395b"/>
      <inkml:brushProperty name="ignorePressure" value="0"/>
    </inkml:brush>
  </inkml:definitions>
  <inkml:trace contextRef="#ctx0" brushRef="#br0">78200.000 23750.000 409,'-47.000'-22.000'-1,"6.000"6.000"12,7.000 7.000 12,6.000 6.000 12,1.000 7.000 6,-3.000 10.000 2,-3.000 10.000 2,-2.000 9.000 0,0.000 6.000-2,7.000 3.000-7,6.000 3.000-8,7.000 4.000-6,0.000 2.000-5,-2.000 4.000-1,-3.000 3.000-2,-3.000 3.000-2,1.000-1.000-1,6.000-2.000 0,7.000-3.000-1,6.000-3.000-1,3.000-2.000-2,0.000 0.000-2,0.000 0.000-3,0.000 0.000-2,4.000-4.000-3,10.000-5.000-4,10.000-7.000-4,9.000-5.000-3,7.000-8.000-4,7.000-5.000-1,6.000-7.000-2,7.000-5.000-3,4.000-12.000-1,3.000-16.000-3,3.000-15.000-2,4.000-15.000-3,2.000-14.000 0,4.000-8.000 1,3.000-10.000 1,3.000-9.000 1,-2.000-5.000 2,-6.000 0.000 2,-6.000 0.000 3,-6.000 0.000 2,-10.000 0.000 3,-12.000 0.000 2,-13.000 0.000 2,-12.000 0.000 3,-7.000 3.000 3,1.000 6.000 5,-1.000 7.000 4,1.000 6.000 5,-3.000 9.000 6,-2.000 13.000 6,-3.000 12.000 7,-3.000 13.000 6,-4.000 13.000 8,-3.000 17.000 9,-3.000 15.000 7,-2.000 16.000 10,-3.000 12.000-1,1.000 9.000-9,-1.000 10.000-8,1.000 10.000-9,1.000 2.000-7,3.000-3.000-4,3.000-3.000-4,4.000-2.000-5,1.000 5.000-4,0.000 16.000-5,0.000 15.000-3,0.000 17.000-6,0.000 2.000-2,0.000-9.000-3,0.000-10.000-2,0.000-8.000-3,1.000-8.000-5,4.000-2.000-8,3.000-3.000-8,3.000-3.000-8,3.000-9.000-2,3.000-11.000 4,3.000-14.000 4,4.000-11.000 5</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5"/>
    </inkml:context>
    <inkml:brush xml:id="br0">
      <inkml:brushProperty name="width" value="0.0460216701030731" units="cm"/>
      <inkml:brushProperty name="height" value="0.0460216701030731" units="cm"/>
      <inkml:brushProperty name="color" value="#f2395b"/>
      <inkml:brushProperty name="ignorePressure" value="0"/>
    </inkml:brush>
  </inkml:definitions>
  <inkml:trace contextRef="#ctx0" brushRef="#br0">80250.000 22100.000 478,'4.000'-43.000'5,"10.000"17.000"11,10.000 15.000 10,9.000 16.000 12,7.000 12.000 3,7.000 9.000-2,6.000 10.000-2,7.000 10.000-2,4.000 8.000-1,3.000 10.000-1,3.000 10.000-1,4.000 9.000 0,1.000 4.000-2,0.000 1.000-3,0.000-1.000-5,0.000 1.000-3,-4.000-1.000-3,-5.000 1.000-2,-7.000-1.000-3,-5.000 1.000-2,-9.000 1.000-4,-9.000 3.000-5,-10.000 3.000-3,-8.000 4.000-5,-20.000 8.000-5,-28.000 17.000-7,-28.000 15.000-8,-27.000 16.000-7,-15.000 1.000-1,0.000-12.000 4,0.000-13.000 5,0.000-12.000 5,4.000-10.000-4,10.000-6.000-15,10.000-6.000-13,9.000-6.000-14</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5"/>
    </inkml:context>
    <inkml:brush xml:id="br0">
      <inkml:brushProperty name="width" value="0.0446384437382221" units="cm"/>
      <inkml:brushProperty name="height" value="0.0446384437382221" units="cm"/>
      <inkml:brushProperty name="color" value="#f2395b"/>
      <inkml:brushProperty name="ignorePressure" value="0"/>
    </inkml:brush>
  </inkml:definitions>
  <inkml:trace contextRef="#ctx0" brushRef="#br0">2050.000 2450.000 492,'-22.000'-25.000'8,"6.000"0.000"14,7.000 0.000 14,6.000 0.000 15,7.000 4.000 3,10.000 10.000-10,10.000 10.000-8,9.000 9.000-10,6.000 12.000-5,3.000 16.000-1,3.000 15.000-2,4.000 17.000-2,1.000 11.000-1,0.000 10.000-3,0.000 10.000-2,0.000 9.000-2,-4.000 9.000-3,-5.000 9.000-1,-7.000 10.000-3,-5.000 10.000-2,-6.000 2.000-2,-3.000-3.000-2,-3.000-3.000-3,-2.000-2.000-1,-5.000-9.000-2,-2.000-12.000 2,-3.000-13.000 1,-3.000-12.000 1,-2.000-12.000 2,0.000-8.000 1,0.000-10.000 3,0.000-9.000 1,9.000-12.000 3,19.000-11.000 6,19.000-14.000 4,19.000-11.000 4,12.000-20.000 3,6.000-24.000-2,7.000-26.000-2,6.000-24.000-1,1.000-13.000-2,-3.000 0.000-2,-3.000 0.000-2,-2.000 0.000-2,-5.000-4.000-2,-2.000-5.000 0,-3.000-7.000-1,-3.000-5.000-1,-6.000-4.000-1,-5.000 0.000-1,-7.000 0.000 0,-5.000 0.000-2,-6.000 1.000-1,-3.000 4.000 1,-3.000 3.000-1,-2.000 3.000 1,-8.000 6.000 0,-8.000 9.000 0,-10.000 10.000 2,-9.000 10.000 0,-7.000 2.000 1,-3.000-3.000 0,-3.000-3.000-1,-2.000-2.000 0,-6.000-1.000-1,-6.000 3.000-1,-6.000 3.000-2,-6.000 4.000 0,-4.000 4.000-1,1.000 6.000 0,-1.000 7.000 0,1.000 6.000 1,-3.000 7.000 0,-2.000 10.000 1,-3.000 10.000-1,-3.000 9.000 1,-2.000 6.000 0,0.000 3.000 0,0.000 3.000 0,0.000 4.000-1,-2.000 7.000 0,-3.000 13.000-1,-3.000 12.000-1,-2.000 13.000-1,-1.000 9.000 0,3.000 6.000 1,3.000 7.000 2,4.000 6.000 1,5.000 3.000 1,10.000 0.000-1,10.000 0.000 0,9.000 0.000 0,6.000-2.000-1,3.000-3.000 1,3.000-3.000 0,4.000-2.000-1,4.000-5.000 0,6.000-2.000-2,7.000-3.000-2,6.000-3.000-2,6.000-4.000-2,6.000-3.000-3,7.000-3.000-4,6.000-2.000-4,10.000-3.000-3,17.000 1.000-4,15.000-1.000-4,16.000 1.000-4,10.000 2.000-1,7.000 7.000 2,6.000 6.000 2,7.000 7.000 3,-7.000-1.000 1,-19.000-6.000 3,-18.000-6.000 2,-19.000-6.000 3,-13.000-6.000 3,-6.000-2.000 3,-6.000-3.000 3,-6.000-3.000 5</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2"/>
    </inkml:context>
    <inkml:brush xml:id="br0">
      <inkml:brushProperty name="width" value="0.0498599670827389" units="cm"/>
      <inkml:brushProperty name="height" value="0.0498599670827389" units="cm"/>
      <inkml:brushProperty name="color" value="#00bff3"/>
      <inkml:brushProperty name="ignorePressure" value="0"/>
    </inkml:brush>
  </inkml:definitions>
  <inkml:trace contextRef="#ctx0" brushRef="#br0">56950.000 41900.000 441,'95.000'-46.000'4,"-9.000"10.000"8,-10.000 10.000 8,-8.000 9.000 8,2.000 2.000 3,16.000-2.000-3,15.000-3.000-3,17.000-3.000-3,7.000-4.000-3,0.000-3.000-4,0.000-3.000-4,0.000-2.000-3,-7.000 0.000-2,-11.000 7.000-1,-14.000 6.000 1,-11.000 7.000-1,-12.000 4.000-3,-9.000 3.000-7,-10.000 3.000-5,-8.000 4.000-7,-15.000 1.000-8,-19.000 0.000-8,-18.000 0.000-10,-19.000 0.000-9,-13.000-4.000 1,-6.000-5.000 12,-6.000-7.000 11,-6.000-5.000 11,-4.000-8.000 6,1.000-5.000 4,-1.000-7.000 1,1.000-5.000 3,2.000-3.000 2,7.000 4.000 3,6.000 3.000 4,7.000 3.000 2,4.000 4.000 3,3.000 7.000 2,3.000 6.000 0,4.000 7.000 2,2.000 2.000 3,4.000 1.000 6,3.000-1.000 4,3.000 1.000 6,4.000 13.000 7,7.000 29.000 9,6.000 28.000 10,7.000 28.000 9,0.000 20.000-3,-2.000 13.000-12,-3.000 12.000-15,-3.000 13.000-12,-2.000 2.000-9,0.000-5.000-1,0.000-7.000-2,0.000-5.000-1,-2.000-8.000-3,-3.000-5.000-5,-3.000-7.000-5,-2.000-5.000-5,0.000-12.000-3,7.000-16.000-1,6.000-15.000-2,7.000-15.000-1,5.000-11.000 0,7.000-2.000-1,6.000-3.000-1,7.000-3.000 0,5.000-6.000 0,7.000-5.000 0,6.000-7.000-1,7.000-5.000 1,5.000-4.000-1,7.000 0.000-2,6.000 0.000 0,7.000 0.000-2,2.000-4.000-1,1.000-5.000 0,-1.000-7.000 1,1.000-5.000-1,-4.000-3.000 1,-6.000 4.000-1,-6.000 3.000 1,-6.000 3.000 0,-7.000 3.000 1,-6.000 3.000 1,-6.000 3.000 2,-6.000 4.000 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5"/>
    </inkml:context>
    <inkml:brush xml:id="br0">
      <inkml:brushProperty name="width" value="0.0427821092307568" units="cm"/>
      <inkml:brushProperty name="height" value="0.0427821092307568" units="cm"/>
      <inkml:brushProperty name="color" value="#f2395b"/>
      <inkml:brushProperty name="ignorePressure" value="0"/>
    </inkml:brush>
  </inkml:definitions>
  <inkml:trace contextRef="#ctx0" brushRef="#br0">71750.000 26850.000 514,'-30.000'-4.000'8,"41.000"-5.000"16,40.000-7.000 16,42.000-5.000 16,22.000-3.000 3,7.000 4.000-12,6.000 3.000-11,7.000 3.000-12,10.000-1.000-6,16.000-2.000 0,15.000-3.000-1,17.000-3.000 0,16.000-2.000-1,19.000 0.000-2,19.000 0.000 0,19.000 0.000-2,12.000 0.000 0,6.000 0.000 0,7.000 0.000 0,6.000 0.000 0,7.000-2.000-2,10.000-3.000-4,10.000-3.000-4,9.000-2.000-5,2.000-3.000-4,-2.000 1.000-3,-3.000-1.000-5,-3.000 1.000-3,-7.000-1.000-3,-9.000 1.000-1,-10.000-1.000-2,-8.000 1.000 0,-8.000 2.000-1,-2.000 7.000 0,-3.000 6.000 1,-3.000 7.000-1,-13.000 2.000 2,-22.000 1.000 3,-22.000-1.000 3,-21.000 1.000 2,-18.000 1.000 4,-12.000 3.000 2,-13.000 3.000 2,-12.000 4.000 2,-13.000 1.000 1,-12.000 0.000-3,-13.000 0.000-2,-12.000 0.000-3,-12.000 0.000-3,-8.000 0.000-3,-10.000 0.000-3,-9.000 0.000-4,-10.000-2.000-1,-9.000-3.000 2,-10.000-3.000 2,-8.000-2.000 2</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6"/>
    </inkml:context>
    <inkml:brush xml:id="br0">
      <inkml:brushProperty name="width" value="0.0469878613948822" units="cm"/>
      <inkml:brushProperty name="height" value="0.0469878613948822" units="cm"/>
      <inkml:brushProperty name="color" value="#f2395b"/>
      <inkml:brushProperty name="ignorePressure" value="0"/>
    </inkml:brush>
  </inkml:definitions>
  <inkml:trace contextRef="#ctx0" brushRef="#br0">74750.000 27600.000 468,'-69.000'-66.000'82,"13.000"19.000"-19,12.000 19.000-17,13.000 19.000-18,2.000 18.000-7,-5.000 19.000 3,-7.000 19.000 5,-5.000 19.000 4,-4.000 12.000-1,0.000 6.000-3,0.000 7.000-4,0.000 6.000-4,-2.000 4.000-2,-3.000 4.000-4,-3.000 3.000-2,-2.000 3.000-3,-1.000-4.000-1,3.000-8.000-1,3.000-10.000 0,4.000-9.000 0,2.000 1.000-3,4.000 13.000-2,3.000 12.000-3,3.000 13.000-2,9.000 2.000-4,16.000-5.000-2,15.000-7.000-3,17.000-5.000-3,19.000-12.000-6,26.000-16.000-8,24.000-15.000-8,26.000-15.000-9,21.000-17.000-4,19.000-15.000-1,19.000-15.000-1,19.000-16.000-1,-9.000-8.000 5,-33.000 0.000 8,-35.000 0.000 8,-34.000 0.000 10,-18.000-2.000 3,1.000-3.000 0,-1.000-3.000-1,1.000-2.000 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6"/>
    </inkml:context>
    <inkml:brush xml:id="br0">
      <inkml:brushProperty name="width" value="0.0428588017821312" units="cm"/>
      <inkml:brushProperty name="height" value="0.0428588017821312" units="cm"/>
      <inkml:brushProperty name="color" value="#f2395b"/>
      <inkml:brushProperty name="ignorePressure" value="0"/>
    </inkml:brush>
  </inkml:definitions>
  <inkml:trace contextRef="#ctx0" brushRef="#br0">76950.000 28100.000 513,'-5.000'-44.000'1,"-9.000"13.000"11,-10.000 12.000 11,-8.000 13.000 11,-8.000 10.000 6,-2.000 10.000 3,-3.000 10.000 2,-3.000 9.000 2,-1.000 10.000-1,4.000 14.000-6,3.000 11.000-5,3.000 14.000-6,1.000 5.000-4,1.000 1.000-4,-1.000-1.000-4,1.000 1.000-4,2.000-3.000-3,7.000-2.000-5,6.000-3.000-5,7.000-3.000-3,5.000-7.000-6,7.000-9.000-7,6.000-10.000-7,7.000-8.000-7,5.000-9.000-7,7.000-6.000-9,6.000-6.000-7,7.000-6.000-7,0.000-6.000-2,-2.000-2.000 6,-3.000-3.000 7,-3.000-3.000 5</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7"/>
    </inkml:context>
    <inkml:brush xml:id="br0">
      <inkml:brushProperty name="width" value="0.0492658764123917" units="cm"/>
      <inkml:brushProperty name="height" value="0.0492658764123917" units="cm"/>
      <inkml:brushProperty name="color" value="#f2395b"/>
      <inkml:brushProperty name="ignorePressure" value="0"/>
    </inkml:brush>
  </inkml:definitions>
  <inkml:trace contextRef="#ctx0" brushRef="#br0">78350.000 28050.000 446,'-27.000'-15.000'28,"-3.000"23.000"10,-3.000 22.000 12,-2.000 22.000 10,-3.000 12.000 3,1.000 3.000-9,-1.000 3.000-7,1.000 4.000-9,1.000 1.000-5,3.000 0.000-5,3.000 0.000-4,4.000 0.000-4,2.000 0.000-4,4.000 0.000-1,3.000 0.000-3,3.000 0.000-2,1.000-5.000-3,1.000-9.000-1,-1.000-10.000-3,1.000-8.000-2,13.000-15.000-5,29.000-19.000-10,28.000-18.000-9,28.000-19.000-10,12.000-18.000-4,-3.000-15.000-1,-3.000-15.000 0,-2.000-16.000 1,-8.000-8.000 1,-8.000 0.000 5,-10.000 0.000 4,-9.000 0.000 4,-12.000 4.000 5,-11.000 10.000 2,-14.000 10.000 5,-11.000 9.000 2,-9.000 9.000 6,-3.000 9.000 4,-3.000 10.000 5,-2.000 10.000 5,-6.000 7.000 1,-6.000 6.000 0,-6.000 7.000-1,-6.000 6.000-2,-7.000 7.000 0,-6.000 10.000-2,-6.000 10.000-2,-6.000 9.000-1,-1.000 6.000-5,7.000 3.000-8,6.000 3.000-8,7.000 4.000-8,5.000-3.000-4,7.000-5.000-1,6.000-7.000 0,7.000-5.000 0,7.000-8.000 1,9.000-5.000 1,10.000-7.000 2,10.000-5.000 1,8.000-4.000 4,10.000 0.000 4,10.000 0.000 5,9.000 0.000 5,6.000-4.000 5,3.000-5.000 4,3.000-7.000 5,4.000-5.000 4,1.000-3.000 6,0.000 4.000 5,0.000 3.000 6,0.000 3.000 6,0.000 3.000 4,0.000 3.000 2,0.000 3.000 2,0.000 4.000 3,-7.000 5.000-2,-11.000 10.000-5,-14.000 10.000-4,-11.000 9.000-6,-9.000 6.000-3,-3.000 3.000-4,-3.000 3.000-5,-2.000 4.000-2,-11.000 5.000-4,-15.000 10.000 1,-15.000 10.000-2,-16.000 9.000 0,-8.000 1.000-1,0.000-6.000-1,0.000-6.000 0,0.000-6.000-1,1.000-7.000 0,4.000-6.000-3,3.000-6.000-1,3.000-6.000-3,10.000-7.000 0,20.000-6.000-1,18.000-6.000 0,20.000-6.000-1,13.000-7.000-2,9.000-6.000-3,10.000-6.000-4,10.000-6.000-4,5.000-4.000-4,4.000 1.000-5,3.000-1.000-5,3.000 1.000-5,-2.000-1.000-2,-6.000 1.000-2,-6.000-1.000 0,-6.000 1.000-1,-9.000-3.000-1,-8.000-2.000 1,-10.000-3.000 0,-9.000-3.000 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07"/>
    </inkml:context>
    <inkml:brush xml:id="br0">
      <inkml:brushProperty name="width" value="0.0573362447321415" units="cm"/>
      <inkml:brushProperty name="height" value="0.0573362447321415" units="cm"/>
      <inkml:brushProperty name="color" value="#f2395b"/>
      <inkml:brushProperty name="ignorePressure" value="0"/>
    </inkml:brush>
  </inkml:definitions>
  <inkml:trace contextRef="#ctx0" brushRef="#br0">80150.000 27550.000 383,'26.000'-27.000'3,"4.000"-3.000"7,3.000-3.000 7,3.000-2.000 6,3.000 3.000 4,3.000 14.000 2,3.000 11.000 3,4.000 14.000 1,2.000 14.000 0,4.000 20.000-1,3.000 18.000-1,3.000 20.000-3,3.000 11.000 1,3.000 7.000 0,3.000 6.000 2,4.000 7.000 2,-4.000 0.000-2,-9.000-2.000-3,-10.000-3.000-4,-8.000-3.000-3,-11.000-1.000-2,-8.000 4.000-3,-10.000 3.000-1,-9.000 3.000-2,-16.000 4.000-3,-22.000 7.000-1,-22.000 6.000-3,-21.000 7.000-2,-15.000 2.000-10,-6.000 1.000-20,-6.000-1.000-20,-6.000 1.000-19,4.000-12.000-10,16.000-21.000-3,15.000-22.000-2,17.000-22.000-3</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10"/>
    </inkml:context>
    <inkml:brush xml:id="br0">
      <inkml:brushProperty name="width" value="0.0503382869064808" units="cm"/>
      <inkml:brushProperty name="height" value="0.0503382869064808" units="cm"/>
      <inkml:brushProperty name="color" value="#00bff3"/>
      <inkml:brushProperty name="ignorePressure" value="0"/>
    </inkml:brush>
  </inkml:definitions>
  <inkml:trace contextRef="#ctx0" brushRef="#br0">83150.000 21750.000 437,'1.000'-40.000'7,"4.000"23.000"17,3.000 22.000 15,3.000 22.000 16,3.000 16.000 5,3.000 14.000-4,3.000 11.000-5,4.000 14.000-6,-1.000 11.000-4,-3.000 14.000-7,-3.000 11.000-5,-2.000 14.000-7,-5.000 3.000-3,-2.000-2.000-2,-3.000-3.000-1,-3.000-3.000-1,-4.000-2.000-3,-3.000 0.000-3,-3.000 0.000-2,-2.000 0.000-4,-5.000 1.000-2,-2.000 4.000-2,-3.000 3.000-3,-3.000 3.000-3,-2.000-1.000-1,0.000-2.000 1,0.000-3.000 0,0.000-3.000 0,-2.000-6.000-2,-3.000-5.000-6,-3.000-7.000-7,-2.000-5.000-7,0.000-11.000-2,7.000-11.000-1,6.000-14.000 0,7.000-11.000-1,0.000-12.000 1,-2.000-9.000 1,-3.000-10.000 1,-3.000-8.000 0,-2.000-8.000 3,0.000-2.000 1,0.000-3.000 1,0.000-3.000 2,3.000-13.000 1,6.000-22.000 1,7.000-22.000 0,6.000-21.000 0,3.000-7.000 2,0.000 9.000 0,0.000 10.000 2,0.000 10.000 2</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11"/>
    </inkml:context>
    <inkml:brush xml:id="br0">
      <inkml:brushProperty name="width" value="0.043075405061245" units="cm"/>
      <inkml:brushProperty name="height" value="0.043075405061245" units="cm"/>
      <inkml:brushProperty name="color" value="#00bff3"/>
      <inkml:brushProperty name="ignorePressure" value="0"/>
    </inkml:brush>
  </inkml:definitions>
  <inkml:trace contextRef="#ctx0" brushRef="#br0">83600.000 21400.000 510,'-25.000'-61.000'82,"0.000"28.000"-7,0.000 28.000-7,0.000 29.000-8,-5.000 24.000-8,-9.000 22.000-9,-10.000 22.000-9,-8.000 23.000-10,-6.000 11.000-7,1.000 4.000-3,-1.000 3.000-3,1.000 3.000-4,1.000-5.000-4,3.000-12.000-6,3.000-13.000-5,4.000-12.000-4,4.000-12.000-7,6.000-8.000-6,7.000-10.000-6,6.000-9.000-6</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11"/>
    </inkml:context>
    <inkml:brush xml:id="br0">
      <inkml:brushProperty name="width" value="0.051782850176096" units="cm"/>
      <inkml:brushProperty name="height" value="0.051782850176096" units="cm"/>
      <inkml:brushProperty name="color" value="#00bff3"/>
      <inkml:brushProperty name="ignorePressure" value="0"/>
    </inkml:brush>
  </inkml:definitions>
  <inkml:trace contextRef="#ctx0" brushRef="#br0">83450.000 21450.000 424,'50.000'25.000'30,"0.000"0.000"-8,0.000 0.000-8,0.000 0.000-6,0.000 1.000 4,0.000 4.000 19,0.000 3.000 18,0.000 3.000 19,0.000 1.000 4,0.000 1.000-10,0.000-1.000-9,0.000 1.000-9,-4.000-1.000-8,-5.000 1.000-6,-7.000-1.000-5,-5.000 1.000-6</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12"/>
    </inkml:context>
    <inkml:brush xml:id="br0">
      <inkml:brushProperty name="width" value="0.0304800439625978" units="cm"/>
      <inkml:brushProperty name="height" value="0.0304800439625978" units="cm"/>
      <inkml:brushProperty name="color" value="#00bff3"/>
      <inkml:brushProperty name="ignorePressure" value="0"/>
    </inkml:brush>
  </inkml:definitions>
  <inkml:trace contextRef="#ctx0" brushRef="#br0">82150.000 25850.000 721,'28.000'-24.000'70,"6.000"4.000"-14,7.000 3.000-13,6.000 3.000-13,7.000 3.000-9,10.000 3.000-3,10.000 3.000-3,9.000 4.000-3,7.000 1.000-3,7.000 0.000-5,6.000 0.000-3,7.000 0.000-5,8.000 1.000-4,14.000 4.000-2,11.000 3.000-3,14.000 3.000-3,8.000-1.000-4,7.000-2.000-7,6.000-3.000-5,7.000-3.000-5,-9.000-4.000-1,-21.000-3.000 5,-22.000-3.000 5,-22.000-2.000 6,-16.000-3.000 1,-9.000 1.000-1,-10.000-1.000-1,-8.000 1.000-2</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3"/>
    </inkml:context>
    <inkml:brush xml:id="br0">
      <inkml:brushProperty name="width" value="0.0453812777996063" units="cm"/>
      <inkml:brushProperty name="height" value="0.0453812777996063" units="cm"/>
      <inkml:brushProperty name="color" value="#00bff3"/>
      <inkml:brushProperty name="ignorePressure" value="0"/>
    </inkml:brush>
  </inkml:definitions>
  <inkml:trace contextRef="#ctx0" brushRef="#br0">92050.000 22200.000 484,'23.000'-27.000'1,"-3.000"-3.000"1,-3.000-3.000 2,-2.000-2.000 1,-1.000 0.000 4,3.000 7.000 5,3.000 6.000 5,4.000 7.000 6,1.000 5.000 1,0.000 7.000-1,0.000 6.000-2,0.000 7.000-2,0.000 5.000-2,0.000 7.000 0,0.000 6.000-2,0.000 7.000 0,-2.000 5.000-1,-3.000 7.000 0,-3.000 6.000-1,-2.000 7.000 0,-5.000 5.000-1,-2.000 7.000-1,-3.000 6.000 0,-3.000 7.000-1,-4.000 0.000-2,-3.000-2.000-1,-3.000-3.000-1,-2.000-3.000-2,-6.000-1.000-1,-6.000 4.000 0,-6.000 3.000-1,-6.000 3.000-1,-6.000-2.000-1,-2.000-6.000-4,-3.000-6.000-4,-3.000-6.000-4,-4.000-4.000-1,-3.000 1.000-1,-3.000-1.000-1,-2.000 1.000 0,-5.000-4.000 0,-2.000-6.000 1,-3.000-6.000 1,-3.000-6.000 0,-1.000-6.000 0,4.000-2.000 2,3.000-3.000 0,3.000-3.000 1,1.000-6.000 1,1.000-5.000 0,-1.000-7.000 0,1.000-5.000 0,-1.000-8.000 0,1.000-5.000 0,-1.000-7.000 0,1.000-5.000-1,4.000-6.000-1,9.000-3.000 1,10.000-3.000-1,10.000-2.000 0,4.000-5.000 0,0.000-2.000 0,0.000-3.000 0,0.000-3.000 1,3.000-4.000 1,6.000-3.000 3,7.000-3.000 2,6.000-2.000 4,3.000 0.000 1,0.000 7.000 1,0.000 6.000 1,0.000 7.000 1,3.000 2.000 1,6.000 1.000 1,7.000-1.000 1,6.000 1.000 2,4.000 2.000 1,4.000 7.000 1,3.000 6.000 0,3.000 7.000 1,1.000 2.000 0,1.000 1.000 1,-1.000-1.000 1,1.000 1.000 1,2.000 4.000 1,7.000 9.000 0,6.000 10.000 1,7.000 10.000 1,2.000 7.000 0,1.000 6.000-2,-1.000 7.000-1,1.000 6.000-1,-1.000 3.000-1,1.000 0.000-1,-1.000 0.000-1,1.000 0.000-1,-1.000 0.000-2,1.000 0.000-2,-1.000 0.000-3,1.000 0.000-2,-1.000-2.000-5,1.000-3.000-5,-1.000-3.000-5,1.000-2.000-5,-1.000-5.000-7,1.000-2.000-7,-1.000-3.000-7,1.000-3.000-9,4.000-6.000-2,9.000-5.000-1,10.000-7.000 1,10.000-5.000 0,-6.000-4.000 2,-18.000 0.000 4,-19.000 0.000 5,-18.000 0.000 4</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2"/>
    </inkml:context>
    <inkml:brush xml:id="br0">
      <inkml:brushProperty name="width" value="0.0374064333736897" units="cm"/>
      <inkml:brushProperty name="height" value="0.0374064333736897" units="cm"/>
      <inkml:brushProperty name="color" value="#00bff3"/>
      <inkml:brushProperty name="ignorePressure" value="0"/>
    </inkml:brush>
  </inkml:definitions>
  <inkml:trace contextRef="#ctx0" brushRef="#br0">58550.000 42250.000 588,'-90.000'-46.000'6,"23.000"10.000"13,22.000 10.000 13,22.000 9.000 12,21.000 7.000 5,22.000 7.000-2,22.000 6.000-4,23.000 7.000-2,8.000 4.000-4,-3.000 3.000-5,-3.000 3.000-5,-2.000 4.000-4,-5.000 4.000-12,-2.000 6.000-15,-3.000 7.000-16,-3.000 6.000-16,-6.000-1.000-6,-5.000-5.000 1,-7.000-7.000 4,-5.000-5.000 1</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3"/>
    </inkml:context>
    <inkml:brush xml:id="br0">
      <inkml:brushProperty name="width" value="0.0389952473342419" units="cm"/>
      <inkml:brushProperty name="height" value="0.0389952473342419" units="cm"/>
      <inkml:brushProperty name="color" value="#00bff3"/>
      <inkml:brushProperty name="ignorePressure" value="0"/>
    </inkml:brush>
  </inkml:definitions>
  <inkml:trace contextRef="#ctx0" brushRef="#br0">94150.000 22400.000 564,'-72.000'75.000'94,"6.000"0.000"-20,7.000 0.000-20,6.000 0.000-20,3.000 1.000-10,0.000 4.000-1,0.000 3.000 0,0.000 3.000-1,1.000 1.000-2,4.000 1.000-4,3.000-1.000-3,3.000 1.000-3,4.000-4.000-3,7.000-6.000-1,6.000-6.000 1,7.000-6.000-2,4.000-4.000-1,3.000 1.000-6,3.000-1.000-3,4.000 1.000-5,4.000-6.000-1,6.000-8.000 1,7.000-10.000 2,6.000-9.000 2,12.000-5.000-9,19.000 0.000-22,19.000 0.000-22,19.000 0.000-21,-1.000-5.000-3,-18.000-9.000 16,-19.000-10.000 14,-18.000-8.000 16</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4"/>
    </inkml:context>
    <inkml:brush xml:id="br0">
      <inkml:brushProperty name="width" value="0.0345367640256882" units="cm"/>
      <inkml:brushProperty name="height" value="0.0345367640256882" units="cm"/>
      <inkml:brushProperty name="color" value="#00bff3"/>
      <inkml:brushProperty name="ignorePressure" value="0"/>
    </inkml:brush>
  </inkml:definitions>
  <inkml:trace contextRef="#ctx0" brushRef="#br0">94900.000 22950.000 637,'0.000'-38.000'68,"0.000"26.000"-8,0.000 24.000-8,0.000 26.000-9,0.000 13.000-7,0.000 4.000-6,0.000 3.000-7,0.000 3.000-7,-2.000 1.000-4,-3.000 1.000-3,-3.000-1.000-3,-2.000 1.000-4,-5.000-1.000-1,-2.000 1.000 1,-3.000-1.000-1,-3.000 1.000 1,-1.000-4.000-7,4.000-6.000-11,3.000-6.000-12,3.000-6.000-11,1.000-13.000-9,1.000-19.000-6,-1.000-18.000-6,1.000-19.000-5</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4"/>
    </inkml:context>
    <inkml:brush xml:id="br0">
      <inkml:brushProperty name="width" value="0.0321907512843609" units="cm"/>
      <inkml:brushProperty name="height" value="0.0321907512843609" units="cm"/>
      <inkml:brushProperty name="color" value="#00bff3"/>
      <inkml:brushProperty name="ignorePressure" value="0"/>
    </inkml:brush>
  </inkml:definitions>
  <inkml:trace contextRef="#ctx0" brushRef="#br0">94700.000 23600.000 683,'25.000'-91.000'5,"0.000"19.000"6,0.000 19.000 5,0.000 19.000 5,1.000 10.000 3,4.000 4.000 2,3.000 3.000 0,3.000 3.000 2,4.000 1.000-1,7.000 1.000-4,6.000-1.000-3,7.000 1.000-4,0.000 1.000-2,-2.000 3.000 1,-3.000 3.000-1,-3.000 4.000 1,-2.000 1.000-4,0.000 0.000-6,0.000 0.000-9,0.000 0.000-6,-4.000 1.000-7,-5.000 4.000-9,-7.000 3.000-7,-5.000 3.000-9</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4"/>
    </inkml:context>
    <inkml:brush xml:id="br0">
      <inkml:brushProperty name="width" value="0.0404950380325317" units="cm"/>
      <inkml:brushProperty name="height" value="0.0404950380325317" units="cm"/>
      <inkml:brushProperty name="color" value="#00bff3"/>
      <inkml:brushProperty name="ignorePressure" value="0"/>
    </inkml:brush>
  </inkml:definitions>
  <inkml:trace contextRef="#ctx0" brushRef="#br0">95750.000 22850.000 543,'-2.000'-93.000'2,"-3.000"17.000"5,-3.000 15.000 3,-2.000 16.000 4,-1.000 20.000 7,3.000 25.000 12,3.000 25.000 10,4.000 25.000 12,-1.000 15.000 0,-3.000 7.000-9,-3.000 6.000-9,-2.000 7.000-9,-3.000 2.000-6,1.000 1.000-1,-1.000-1.000-2,1.000 1.000-2,-1.000-3.000-4,1.000-2.000-4,-1.000-3.000-5,1.000-3.000-4,1.000-7.000-6,3.000-9.000-6,3.000-10.000-7,4.000-8.000-5,4.000-8.000-5,6.000-2.000-6,7.000-3.000-4,6.000-3.000-5,3.000-6.000 1,0.000-5.000 5,0.000-7.000 8,0.000-5.000 5,0.000-4.000 4,0.000 0.000 1,0.000 0.000 0,0.000 0.000 1,1.000-4.000 0,4.000-5.000 1,3.000-7.000 0,3.000-5.000 0,-1.000-4.000 1,-2.000 0.000 2,-3.000 0.000 1,-3.000 0.000 2</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4"/>
    </inkml:context>
    <inkml:brush xml:id="br0">
      <inkml:brushProperty name="width" value="0.0494495071470737" units="cm"/>
      <inkml:brushProperty name="height" value="0.0494495071470737" units="cm"/>
      <inkml:brushProperty name="color" value="#00bff3"/>
      <inkml:brushProperty name="ignorePressure" value="0"/>
    </inkml:brush>
  </inkml:definitions>
  <inkml:trace contextRef="#ctx0" brushRef="#br0">96400.000 23350.000 444,'43.000'-115.000'2,"-11.000"23.000"1,-14.000 22.000 4,-11.000 22.000 1,-15.000 26.000 10,-16.000 31.000 13,-15.000 32.000 15,-15.000 31.000 15,-7.000 15.000 1,3.000 1.000-10,3.000-1.000-11,4.000 1.000-11,2.000-4.000-7,4.000-6.000-4,3.000-6.000-3,3.000-6.000-4,4.000-7.000-2,7.000-6.000-2,6.000-6.000 0,7.000-6.000-2,19.000-12.000-6,35.000-15.000-12,35.000-15.000-11,34.000-16.000-12,18.000-18.000-6,4.000-18.000 0,3.000-19.000-2,3.000-18.000 0,-8.000-7.000 2,-19.000 6.000 5,-18.000 7.000 6,-19.000 6.000 6,-15.000 7.000 5,-8.000 10.000 6,-10.000 10.000 4,-9.000 9.000 6,-9.000 6.000 5,-5.000 3.000 6,-7.000 3.000 6,-5.000 4.000 6,-8.000 2.000 8,-5.000 4.000 10,-7.000 3.000 10,-5.000 3.000 10,-3.000 7.000 1,4.000 14.000-10,3.000 11.000-10,3.000 14.000-9,1.000 7.000-6,1.000 3.000-3,-1.000 3.000-4,1.000 4.000-3,1.000 4.000-3,3.000 6.000-2,3.000 7.000-3,4.000 6.000-2,1.000-1.000-1,0.000-5.000-1,0.000-7.000-1,0.000-5.000 0,3.000-4.000-6,6.000 0.000-8,7.000 0.000-9,6.000 0.000-8,3.000-2.000-6,0.000-3.000-4,0.000-3.000-4,0.000-2.000-3,1.000-8.000-1,4.000-8.000 1,3.000-10.000 2,3.000-9.000 1,-1.000-5.000 5,-2.000 0.000 5,-3.000 0.000 7,-3.000 0.000 6,-2.000-2.000 4,0.000-3.000-1,0.000-3.000 1,0.000-2.000 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5"/>
    </inkml:context>
    <inkml:brush xml:id="br0">
      <inkml:brushProperty name="width" value="0.0428456626832485" units="cm"/>
      <inkml:brushProperty name="height" value="0.0428456626832485" units="cm"/>
      <inkml:brushProperty name="color" value="#00bff3"/>
      <inkml:brushProperty name="ignorePressure" value="0"/>
    </inkml:brush>
  </inkml:definitions>
  <inkml:trace contextRef="#ctx0" brushRef="#br0">97950.000 22200.000 513,'23.000'-25.000'3,"-3.000"0.000"7,-3.000 0.000 7,-2.000 0.000 6,2.000 7.000 5,9.000 17.000 4,10.000 15.000 4,10.000 16.000 3,0.000 10.000 0,-5.000 7.000-6,-7.000 6.000-4,-5.000 7.000-6,-3.000 4.000-2,4.000 3.000 1,3.000 3.000 2,3.000 4.000 0,-2.000 1.000-1,-6.000 0.000-3,-6.000 0.000-4,-6.000 0.000-3,-6.000 4.000-5,-2.000 10.000-5,-3.000 10.000-4,-3.000 9.000-5,-13.000 6.000-7,-22.000 3.000-9,-22.000 3.000-8,-21.000 4.000-10,-6.000-9.000 0,14.000-18.000 7,11.000-19.000 8,14.000-18.000 8,5.000-10.000-4,1.000 0.000-14,-1.000 0.000-15,1.000 0.000-14</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5"/>
    </inkml:context>
    <inkml:brush xml:id="br0">
      <inkml:brushProperty name="width" value="0.0502546988427639" units="cm"/>
      <inkml:brushProperty name="height" value="0.0502546988427639" units="cm"/>
      <inkml:brushProperty name="color" value="#00bff3"/>
      <inkml:brushProperty name="ignorePressure" value="0"/>
    </inkml:brush>
  </inkml:definitions>
  <inkml:trace contextRef="#ctx0" brushRef="#br0">99850.000 20050.000 437,'0.000'-47.000'4,"0.000"6.000"9,0.000 7.000 7,0.000 6.000 8,7.000 17.000 8,17.000 28.000 4,15.000 28.000 6,16.000 29.000 6,4.000 16.000-1,-6.000 7.000-5,-6.000 6.000-6,-6.000 7.000-6,-4.000 0.000-5,1.000-2.000-4,-1.000-3.000-3,1.000-3.000-6,-4.000 1.000-1,-6.000 6.000-3,-6.000 7.000-1,-6.000 6.000-1,-4.000 3.000-3,1.000 0.000-2,-1.000 0.000-4,1.000 0.000-4,-3.000 1.000-3,-2.000 4.000-7,-3.000 3.000-7,-3.000 3.000-5,-6.000 1.000-3,-5.000 1.000 1,-7.000-1.000 1,-5.000 1.000 0,-4.000-4.000 1,0.000-6.000 0,0.000-6.000-1,0.000-6.000-1,-2.000-7.000 1,-3.000-6.000-1,-3.000-6.000 1,-2.000-6.000 0,-1.000-9.000 0,3.000-8.000-2,3.000-10.000 0,4.000-9.000-2,1.000-9.000 1,0.000-5.000 2,0.000-7.000 1,0.000-5.000 2</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26"/>
    </inkml:context>
    <inkml:brush xml:id="br0">
      <inkml:brushProperty name="width" value="0.0501126572489738" units="cm"/>
      <inkml:brushProperty name="height" value="0.0501126572489738" units="cm"/>
      <inkml:brushProperty name="color" value="#00bff3"/>
      <inkml:brushProperty name="ignorePressure" value="0"/>
    </inkml:brush>
  </inkml:definitions>
  <inkml:trace contextRef="#ctx0" brushRef="#br0">99500.000 23100.000 439,'1.000'-41.000'23,"4.000"19.000"4,3.000 19.000 4,3.000 19.000 4,3.000 12.000 0,3.000 6.000-6,3.000 7.000-4,4.000 6.000-5,-1.000 6.000-3,-3.000 6.000 0,-3.000 7.000 0,-2.000 6.000-1,-3.000 1.000-1,1.000-3.000-2,-1.000-3.000-1,1.000-2.000-3,-3.000-1.000-1,-2.000 3.000-2,-3.000 3.000-2,-3.000 4.000-2,-2.000-3.000 0,0.000-5.000 1,0.000-7.000-1,0.000-5.000 1,0.000-6.000 1,0.000-3.000 1,0.000-3.000 1,0.000-2.000 0,12.000-14.000 4,26.000-21.000 7,24.000-22.000 6,26.000-22.000 6,15.000-21.000 1,6.000-18.000-6,7.000-19.000-6,6.000-18.000-6,7.000-15.000-7,10.000-9.000-9,10.000-10.000-9,9.000-8.000-10,-8.000 7.000-15,-25.000 25.000-22,-25.000 25.000-21,-25.000 25.000-23</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49"/>
    </inkml:context>
    <inkml:brush xml:id="br0">
      <inkml:brushProperty name="width" value="0.0341380424797535" units="cm"/>
      <inkml:brushProperty name="height" value="0.0341380424797535" units="cm"/>
      <inkml:brushProperty name="color" value="#00bff3"/>
      <inkml:brushProperty name="ignorePressure" value="0"/>
    </inkml:brush>
  </inkml:definitions>
  <inkml:trace contextRef="#ctx0" brushRef="#br0">29150.000 42600.000 644,'-63.000'-22.000'5,"26.000"6.000"10,24.000 7.000 10,26.000 6.000 9,12.000-1.000 3,0.000-5.000-5,0.000-7.000-6,0.000-5.000-6,1.000-3.000-3,4.000 4.000-2,3.000 3.000-2,3.000 3.000-2,3.000-1.000-1,3.000-2.000-1,3.000-3.000-1,4.000-3.000 0,-1.000-1.000-1,-3.000 4.000-1,-3.000 3.000 0,-2.000 3.000-1,-1.000 3.000-1,3.000 3.000 1,3.000 3.000-1,4.000 4.000 0,1.000 1.000 0,0.000 0.000 0,0.000 0.000 0,0.000 0.000 0,-2.000 1.000 0,-3.000 4.000-2,-3.000 3.000-1,-2.000 3.000-1,-3.000 1.000 0,1.000 1.000 1,-1.000-1.000 0,1.000 1.000 2,-1.000-3.000-2,1.000-2.000-1,-1.000-3.000-2,1.000-3.000-3,1.000-2.000-1,3.000 0.000-2,3.000 0.000-1,4.000 0.000-3,-3.000-2.000-1,-5.000-3.000-4,-7.000-3.000-2,-5.000-2.000-4,-4.000-1.000-3,0.000 3.000-6,0.000 3.000-4,0.000 4.000-5,-2.000 4.000-1,-3.000 6.000 2,-3.000 7.000 1,-2.000 6.000 3</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49"/>
    </inkml:context>
    <inkml:brush xml:id="br0">
      <inkml:brushProperty name="width" value="0.0342024713754654" units="cm"/>
      <inkml:brushProperty name="height" value="0.0342024713754654" units="cm"/>
      <inkml:brushProperty name="color" value="#00bff3"/>
      <inkml:brushProperty name="ignorePressure" value="0"/>
    </inkml:brush>
  </inkml:definitions>
  <inkml:trace contextRef="#ctx0" brushRef="#br0">30400.000 42600.000 643,'-46.000'4.000'9,"10.000"10.000"17,10.000 10.000 17,9.000 9.000 18,4.000 6.000 2,1.000 3.000-13,-1.000 3.000-12,1.000 4.000-13,-1.000 4.000-8,1.000 6.000-4,-1.000 7.000-5,1.000 6.000-5,-1.000 10.000-3,1.000 17.000-4,-1.000 15.000-4,1.000 16.000-4,-1.000 13.000-3,1.000 14.000-4,-1.000 11.000-4,1.000 14.000-4,-1.000 5.000-3,1.000 1.000-3,-1.000-1.000-4,1.000 1.000-2,1.000-15.000 0,3.000-28.000 5,3.000-28.000 5,4.000-27.000 6,1.000-20.000 2,0.000-9.000 0,0.000-10.000 1,0.000-8.000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2"/>
    </inkml:context>
    <inkml:brush xml:id="br0">
      <inkml:brushProperty name="width" value="0.0505867414176464" units="cm"/>
      <inkml:brushProperty name="height" value="0.0505867414176464" units="cm"/>
      <inkml:brushProperty name="color" value="#00bff3"/>
      <inkml:brushProperty name="ignorePressure" value="0"/>
    </inkml:brush>
  </inkml:definitions>
  <inkml:trace contextRef="#ctx0" brushRef="#br0">60000.000 40800.000 434,'-36.000'25.000'43,"28.000"0.000"-1,28.000 0.000-2,29.000 0.000-2,16.000-2.000-3,7.000-3.000-7,6.000-3.000-7,7.000-2.000-6,2.000-3.000-5,1.000 1.000-4,-1.000-1.000-3,1.000 1.000-4,-4.000 2.000-1,-6.000 7.000 1,-6.000 6.000-1,-6.000 7.000 1,-9.000 4.000 1,-8.000 3.000 2,-10.000 3.000 1,-9.000 4.000 3,-9.000 7.000 1,-5.000 13.000 2,-7.000 12.000 1,-5.000 13.000 1,-8.000 7.000 2,-5.000 4.000 2,-7.000 3.000 2,-5.000 3.000 1,-9.000-1.000 2,-9.000-2.000 0,-10.000-3.000-1,-8.000-3.000 0,-6.000-4.000 0,1.000-3.000-2,-1.000-3.000-2,1.000-2.000-1,1.000-8.000-1,3.000-8.000-3,3.000-10.000-2,4.000-9.000-2,-1.000-13.000-6,-3.000-16.000-12,-3.000-15.000-11,-2.000-15.000-11,5.000-21.000-7,16.000-25.000-2,15.000-25.000 0,17.000-25.000-2,13.000-30.000 1,13.000-34.000 1,12.000-35.000 3,13.000-33.000 2,9.000-20.000 2,6.000-3.000 1,7.000-3.000 1,6.000-2.000 0,1.000 13.000 4,-3.000 31.000 5,-3.000 32.000 6,-2.000 31.000 4,-6.000 21.000 4,-6.000 14.000 4,-6.000 11.000 3,-6.000 14.000 2,-7.000 13.000 3,-6.000 16.000 2,-6.000 15.000 2,-6.000 17.000 2,-4.000 8.000 7,1.000 4.000 13,-1.000 3.000 13,1.000 3.000 12,-4.000 6.000 4,-6.000 9.000-5,-6.000 10.000-5,-6.000 10.000-6,-9.000 14.000-4,-8.000 23.000-4,-10.000 22.000-5,-9.000 22.000-3,-10.000 18.000-5,-9.000 16.000-2,-10.000 15.000-4,-8.000 17.000-3,-8.000 10.000-1,-2.000 6.000 0,-3.000 7.000 0,-3.000 6.000 2,-2.000 3.000-7,0.000 0.000-14,0.000 0.000-12,0.000 0.000-14,4.000-13.000-4,10.000-24.000 5,10.000-26.000 5,9.000-24.000 4,10.000-23.000-2,14.000-18.000-11,11.000-19.000-10,14.000-18.000-12</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0"/>
    </inkml:context>
    <inkml:brush xml:id="br0">
      <inkml:brushProperty name="width" value="0.0392001010477543" units="cm"/>
      <inkml:brushProperty name="height" value="0.0392001010477543" units="cm"/>
      <inkml:brushProperty name="color" value="#00bff3"/>
      <inkml:brushProperty name="ignorePressure" value="0"/>
    </inkml:brush>
  </inkml:definitions>
  <inkml:trace contextRef="#ctx0" brushRef="#br0">32000.000 41700.000 561,'-5.000'-85.000'25,"-9.000"32.000"8,-10.000 31.000 9,-8.000 32.000 7,-4.000 19.000 1,3.000 10.000-9,3.000 10.000-7,4.000 9.000-9,1.000 6.000-4,0.000 3.000 0,0.000 3.000-2,0.000 4.000-1,-4.000 4.000-1,-5.000 6.000-3,-7.000 7.000-3,-5.000 6.000-1,-8.000 6.000-4,-5.000 6.000-4,-7.000 7.000-3,-5.000 6.000-3,-6.000 10.000-4,-3.000 17.000-3,-3.000 15.000-1,-2.000 16.000-4,-1.000 13.000 0,3.000 14.000-2,3.000 11.000 1,4.000 14.000-1,4.000-7.000 0,6.000-25.000 2,7.000-25.000 2,6.000-25.000 1,4.000-7.000-5,4.000 14.000-15,3.000 11.000-13,3.000 14.000-14,6.000-15.000-1,9.000-41.000 12,10.000-40.000 11,10.000-40.000 12</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1"/>
    </inkml:context>
    <inkml:brush xml:id="br0">
      <inkml:brushProperty name="width" value="0.0316269174218178" units="cm"/>
      <inkml:brushProperty name="height" value="0.0316269174218178" units="cm"/>
      <inkml:brushProperty name="color" value="#00bff3"/>
      <inkml:brushProperty name="ignorePressure" value="0"/>
    </inkml:brush>
  </inkml:definitions>
  <inkml:trace contextRef="#ctx0" brushRef="#br0">32550.000 42450.000 695,'-69.000'-22.000'-11,"13.000"6.000"20,12.000 7.000 21,13.000 6.000 20,9.000 6.000 5,6.000 6.000-11,7.000 7.000-11,6.000 6.000-11,1.000 6.000-6,-3.000 6.000-1,-3.000 7.000-1,-2.000 6.000-1,2.000-1.000-3,9.000-5.000-5,10.000-7.000-6,10.000-5.000-5,5.000-8.000-3,4.000-5.000-2,3.000-7.000-3,3.000-5.000-2,3.000-9.000 0,3.000-9.000 3,3.000-10.000 2,4.000-8.000 3,-3.000-9.000-2,-5.000-6.000-4,-7.000-6.000-4,-5.000-6.000-5,-6.000-1.000 0,-3.000 7.000 6,-3.000 6.000 6,-2.000 7.000 5,-8.000 4.000 5,-8.000 3.000 5,-10.000 3.000 3,-9.000 4.000 5,-5.000 4.000-1,0.000 6.000-5,0.000 7.000-4,0.000 6.000-6,1.000 9.000-4,4.000 13.000-6,3.000 12.000-6,3.000 13.000-6,1.000 4.000-3,1.000-3.000 0,-1.000-3.000-2,1.000-2.000 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1"/>
    </inkml:context>
    <inkml:brush xml:id="br0">
      <inkml:brushProperty name="width" value="0.0393326319754124" units="cm"/>
      <inkml:brushProperty name="height" value="0.0393326319754124" units="cm"/>
      <inkml:brushProperty name="color" value="#00bff3"/>
      <inkml:brushProperty name="ignorePressure" value="0"/>
    </inkml:brush>
  </inkml:definitions>
  <inkml:trace contextRef="#ctx0" brushRef="#br0">34250.000 42850.000 559,'-93.000'-22.000'13,"17.000"6.000"7,15.000 7.000 8,16.000 6.000 7,7.000 3.000 1,1.000 0.000-5,-1.000 0.000-5,1.000 0.000-5,-3.000 1.000-4,-2.000 4.000 0,-3.000 3.000-3,-3.000 3.000 0,-2.000 6.000-1,0.000 9.000-1,0.000 10.000 0,0.000 10.000 0,-2.000 5.000-1,-3.000 4.000 0,-3.000 3.000 0,-2.000 3.000 1,0.000 3.000-2,7.000 3.000-2,6.000 3.000-1,7.000 4.000-3,2.000 1.000 0,1.000 0.000 0,-1.000 0.000 0,1.000 0.000 0,2.000 0.000 0,7.000 0.000-1,6.000 0.000 0,7.000 0.000 0,4.000-4.000-1,3.000-5.000 1,3.000-7.000-1,4.000-5.000 0,4.000-6.000 0,6.000-3.000-1,7.000-3.000 0,6.000-2.000-1,6.000-5.000-1,6.000-2.000 2,7.000-3.000 0,6.000-3.000 1,7.000-6.000-2,10.000-5.000-3,10.000-7.000-4,9.000-5.000-5,7.000-4.000-3,7.000 0.000-5,6.000 0.000-4,7.000 0.000-4,-1.000-5.000-4,-6.000-9.000-2,-6.000-10.000-4,-6.000-8.000-2,-6.000-4.000 0,-2.000 3.000 4,-3.000 3.000 4,-3.000 4.000 4,-6.000 1.000 2,-5.000 0.000 0,-7.000 0.000-1,-5.000 0.000 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4"/>
    </inkml:context>
    <inkml:brush xml:id="br0">
      <inkml:brushProperty name="width" value="0.0341085381805897" units="cm"/>
      <inkml:brushProperty name="height" value="0.0341085381805897" units="cm"/>
      <inkml:brushProperty name="color" value="#00bff3"/>
      <inkml:brushProperty name="ignorePressure" value="0"/>
    </inkml:brush>
  </inkml:definitions>
  <inkml:trace contextRef="#ctx0" brushRef="#br0">51850.000 48450.000 644,'-18.000'-22.000'8,"17.000"6.000"14,15.000 7.000 16,16.000 6.000 14,12.000 1.000 3,9.000-3.000-9,10.000-3.000-8,10.000-2.000-10,2.000-3.000-6,-3.000 1.000-5,-3.000-1.000-4,-2.000 1.000-4,6.000-4.000-4,20.000-6.000-3,18.000-6.000-3,20.000-6.000-3,2.000-2.000-3,-12.000 3.000-2,-13.000 3.000-2,-12.000 4.000-3,-10.000 4.000-2,-6.000 6.000 0,-6.000 7.000 0,-6.000 6.000-1,-7.000 6.000-2,-6.000 6.000-4,-6.000 7.000-3,-6.000 6.000-3,-9.000 4.000-2,-8.000 4.000-2,-10.000 3.000-1,-9.000 3.000-1</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4"/>
    </inkml:context>
    <inkml:brush xml:id="br0">
      <inkml:brushProperty name="width" value="0.0291586276143789" units="cm"/>
      <inkml:brushProperty name="height" value="0.0291586276143789" units="cm"/>
      <inkml:brushProperty name="color" value="#00bff3"/>
      <inkml:brushProperty name="ignorePressure" value="0"/>
    </inkml:brush>
  </inkml:definitions>
  <inkml:trace contextRef="#ctx0" brushRef="#br0">53200.000 48500.000 754,'-66.000'6.000'-8,"19.000"13.000"18,19.000 12.000 17,19.000 13.000 18,9.000 10.000 4,0.000 10.000-9,0.000 10.000-9,0.000 9.000-9,-2.000 4.000-7,-3.000 1.000-5,-3.000-1.000-5,-2.000 1.000-6,-1.000 5.000-3,3.000 14.000-4,3.000 11.000-4,4.000 14.000-3,1.000-3.000-4,0.000-15.000-5,0.000-15.000-6,0.000-16.000-4,3.000-16.000-4,6.000-16.000 0,7.000-15.000-2,6.000-15.000-1</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4"/>
    </inkml:context>
    <inkml:brush xml:id="br0">
      <inkml:brushProperty name="width" value="0.0411979369819164" units="cm"/>
      <inkml:brushProperty name="height" value="0.0411979369819164" units="cm"/>
      <inkml:brushProperty name="color" value="#00bff3"/>
      <inkml:brushProperty name="ignorePressure" value="0"/>
    </inkml:brush>
  </inkml:definitions>
  <inkml:trace contextRef="#ctx0" brushRef="#br0">55200.000 47500.000 534,'1.000'-38.000'8,"4.000"26.000"19,3.000 24.000 16,3.000 26.000 19,-1.000 13.000 2,-2.000 4.000-12,-3.000 3.000-12,-3.000 3.000-11,-1.000 10.000-7,4.000 20.000-1,3.000 18.000-1,3.000 20.000-1,-1.000 13.000-2,-2.000 9.000-3,-3.000 10.000-3,-3.000 10.000-3,-2.000 11.000-3,0.000 17.000-2,0.000 15.000-2,0.000 16.000-3,0.000-2.000-2,0.000-19.000 0,0.000-18.000-1,0.000-19.000-1,-2.000-5.000-2,-3.000 9.000-3,-3.000 10.000-3,-2.000 10.000-3,-3.000 4.000-2,1.000 0.000-1,-1.000 0.000-2,1.000 0.000-2,-3.000-11.000-3,-2.000-22.000-3,-3.000-22.000-3,-3.000-21.000-5,-1.000-23.000 1,4.000-21.000 5,3.000-22.000 3,3.000-22.000 5,-1.000-16.000 0,-2.000-9.000 0,-3.000-10.000-3,-3.000-8.000-1</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5"/>
    </inkml:context>
    <inkml:brush xml:id="br0">
      <inkml:brushProperty name="width" value="0.0314957834780216" units="cm"/>
      <inkml:brushProperty name="height" value="0.0314957834780216" units="cm"/>
      <inkml:brushProperty name="color" value="#00bff3"/>
      <inkml:brushProperty name="ignorePressure" value="0"/>
    </inkml:brush>
  </inkml:definitions>
  <inkml:trace contextRef="#ctx0" brushRef="#br0">55150.000 47700.000 698,'-24.000'-21.000'6,"4.000"10.000"12,3.000 10.000 11,3.000 9.000 13,1.000 10.000 1,1.000 14.000-8,-1.000 11.000-8,1.000 14.000-8,-7.000 10.000-3,-12.000 9.000-1,-13.000 10.000 1,-12.000 10.000 0,-5.000 4.000-3,3.000 0.000-7,3.000 0.000-6,4.000 0.000-8,1.000-4.000-6,0.000-5.000-4,0.000-7.000-5,0.000-5.000-4,4.000-11.000-1,10.000-11.000 0,10.000-14.000 0,9.000-11.000 1</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5"/>
    </inkml:context>
    <inkml:brush xml:id="br0">
      <inkml:brushProperty name="width" value="0.0411373674869537" units="cm"/>
      <inkml:brushProperty name="height" value="0.0411373674869537" units="cm"/>
      <inkml:brushProperty name="color" value="#00bff3"/>
      <inkml:brushProperty name="ignorePressure" value="0"/>
    </inkml:brush>
  </inkml:definitions>
  <inkml:trace contextRef="#ctx0" brushRef="#br0">55450.000 48000.000 534,'71.000'4.000'30,"-5.000"10.000"-1,-7.000 10.000 0,-5.000 9.000-1,-4.000 4.000 0,0.000 1.000-1,0.000-1.000-2,0.000 1.000-2,0.000-1.000-1,0.000 1.000-1,0.000-1.000-1,0.000 1.000-1,-2.000-3.000 0,-3.000-2.000-1,-3.000-3.000-1,-2.000-3.000 0,-6.000 1.000 1,-6.000 6.000 1,-6.000 7.000 1,-6.000 6.000 1,-13.000-2.000-6,-19.000-9.000-15,-18.000-10.000-13,-19.000-8.000-15</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7"/>
    </inkml:context>
    <inkml:brush xml:id="br0">
      <inkml:brushProperty name="width" value="0.039430283010006" units="cm"/>
      <inkml:brushProperty name="height" value="0.039430283010006" units="cm"/>
      <inkml:brushProperty name="color" value="#00bff3"/>
      <inkml:brushProperty name="ignorePressure" value="0"/>
    </inkml:brush>
  </inkml:definitions>
  <inkml:trace contextRef="#ctx0" brushRef="#br0">62500.000 47650.000 557,'25.000'-19.000'28,"0.000"13.000"3,0.000 12.000 3,0.000 13.000 4,0.000 9.000-2,0.000 6.000-4,0.000 7.000-6,0.000 6.000-4,-4.000 4.000-5,-5.000 4.000-1,-7.000 3.000-3,-5.000 3.000-1,-3.000 6.000-2,4.000 9.000 0,3.000 10.000 1,3.000 10.000-1,-1.000 2.000-1,-2.000-3.000-1,-3.000-3.000-2,-3.000-2.000-2,-7.000-1.000-1,-9.000 3.000-1,-10.000 3.000-2,-8.000 4.000-2,-8.000 2.000-1,-2.000 4.000-1,-3.000 3.000 0,-3.000 3.000-1,-4.000-2.000-1,-3.000-6.000 3,-3.000-6.000 0,-2.000-6.000 1,-3.000-10.000 0,1.000-12.000-2,-1.000-13.000-3,1.000-12.000-1,-1.000-10.000-3,1.000-6.000 1,-1.000-6.000-1,1.000-6.000 1,-1.000-10.000-1,1.000-12.000-1,-1.000-13.000 1,1.000-12.000-1,1.000-13.000-1,3.000-12.000 0,3.000-13.000 0,4.000-12.000-2,4.000-7.000 1,6.000 1.000 3,7.000-1.000 1,6.000 1.000 1,4.000 2.000 3,4.000 7.000 0,3.000 6.000 2,3.000 7.000 0,3.000 5.000 3,3.000 7.000 1,3.000 6.000 4,4.000 7.000 1,1.000 4.000 2,0.000 3.000-1,0.000 3.000 0,0.000 4.000 0,6.000-1.000 2,13.000-3.000 3,12.000-3.000 5,13.000-2.000 4,4.000 2.000 1,-3.000 9.000 0,-3.000 10.000 0,-2.000 10.000 0,2.000 7.000-1,9.000 6.000-1,10.000 7.000-2,10.000 6.000-1,5.000 7.000-1,4.000 10.000-1,3.000 10.000-2,3.000 9.000-1,1.000 7.000-1,1.000 7.000-3,-1.000 6.000-1,1.000 7.000-2,-3.000 0.000-3,-2.000-2.000-4,-3.000-3.000-3,-3.000-3.000-3,-4.000-7.000-2,-3.000-9.000-2,-3.000-10.000-2,-2.000-8.000-1,-5.000-8.000-3,-2.000-2.000-5,-3.000-3.000-5,-3.000-3.000-5,-4.000-6.000-3,-3.000-5.000-1,-3.000-7.000-1,-2.000-5.000-2,-5.000-6.000 1,-2.000-3.000 4,-3.000-3.000 3,-3.000-2.000 3,-4.000-5.000 4,-3.000-2.000 5,-3.000-3.000 5,-2.000-3.000 3</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7"/>
    </inkml:context>
    <inkml:brush xml:id="br0">
      <inkml:brushProperty name="width" value="0.0407198928296566" units="cm"/>
      <inkml:brushProperty name="height" value="0.0407198928296566" units="cm"/>
      <inkml:brushProperty name="color" value="#00bff3"/>
      <inkml:brushProperty name="ignorePressure" value="0"/>
    </inkml:brush>
  </inkml:definitions>
  <inkml:trace contextRef="#ctx0" brushRef="#br0">65250.000 47650.000 540,'-46.000'-19.000'54,"10.000"13.000"-5,10.000 12.000-6,9.000 13.000-4,2.000 9.000-5,-2.000 6.000-4,-3.000 7.000-4,-3.000 6.000-5,-2.000 7.000-2,0.000 10.000 0,0.000 10.000-1,0.000 9.000-1,0.000 6.000-1,0.000 3.000-1,0.000 3.000-1,0.000 4.000-2,1.000 1.000-1,4.000 0.000-2,3.000 0.000-3,3.000 0.000-3,4.000-2.000-1,7.000-3.000-1,6.000-3.000 0,7.000-2.000-1,7.000-8.000-2,9.000-8.000-5,10.000-10.000-4,10.000-9.000-6,7.000-10.000-4,6.000-9.000-3,7.000-10.000-5,6.000-8.000-4,4.000-12.000-2,4.000-12.000-2,3.000-13.000-1,3.000-12.000-1,-1.000-12.000 0,-2.000-8.000 2,-3.000-10.000 3,-3.000-9.000 2,-9.000-1.000 2,-11.000 10.000 4,-14.000 10.000 3,-11.000 9.000 3</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3"/>
    </inkml:context>
    <inkml:brush xml:id="br0">
      <inkml:brushProperty name="width" value="0.0397521778941154" units="cm"/>
      <inkml:brushProperty name="height" value="0.0397521778941154" units="cm"/>
      <inkml:brushProperty name="color" value="#00bff3"/>
      <inkml:brushProperty name="ignorePressure" value="0"/>
    </inkml:brush>
  </inkml:definitions>
  <inkml:trace contextRef="#ctx0" brushRef="#br0">61650.000 41600.000 553,'-22.000'139.000'131,"6.000"-22.000"-31,7.000-22.000-32,6.000-21.000-31,6.000-17.000-23,6.000-8.000-11,7.000-10.000-12,6.000-9.000-13,9.000-15.000-4,13.000-18.000-1,12.000-19.000 1,13.000-18.000 1,7.000-7.000 2,4.000 6.000 3,3.000 7.000 3,3.000 6.000 4,-2.000 6.000 3,-6.000 6.000 4,-6.000 7.000 3,-6.000 6.000 3,-9.000 10.000 5,-8.000 17.000 5,-10.000 15.000 7,-9.000 16.000 6,-7.000 9.000 4,-3.000 3.000 2,-3.000 3.000 3,-2.000 4.000 2,-6.000-3.000 0,-6.000-5.000-1,-6.000-7.000-2,-6.000-5.000-2,2.000-15.000-13,14.000-22.000-22,11.000-22.000-22,14.000-21.000-24,7.000-18.000-10,3.000-12.000 1,3.000-13.000 3,4.000-12.000 1,-4.000-1.000 4,-9.000 14.000 7,-10.000 11.000 7,-8.000 14.000 7</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8"/>
    </inkml:context>
    <inkml:brush xml:id="br0">
      <inkml:brushProperty name="width" value="0.0465992875397205" units="cm"/>
      <inkml:brushProperty name="height" value="0.0465992875397205" units="cm"/>
      <inkml:brushProperty name="color" value="#00bff3"/>
      <inkml:brushProperty name="ignorePressure" value="0"/>
    </inkml:brush>
  </inkml:definitions>
  <inkml:trace contextRef="#ctx0" brushRef="#br0">66350.000 47900.000 472,'-22.000'-18.000'73,"6.000"17.000"-15,7.000 15.000-17,6.000 16.000-17,3.000 10.000-8,0.000 7.000-2,0.000 6.000-1,0.000 7.000-1,-2.000 4.000-3,-3.000 3.000-1,-3.000 3.000-2,-2.000 4.000-3,-5.000 1.000-1,-2.000 0.000-3,-3.000 0.000-1,-3.000 0.000-3,-1.000-4.000-1,4.000-5.000-1,3.000-7.000-2,3.000-5.000-1,1.000-8.000 0,1.000-5.000 0,-1.000-7.000 0,1.000-5.000 1,1.000-15.000-6,3.000-22.000-13,3.000-22.000-12,4.000-21.000-13,2.000-10.000 0,4.000 3.000 12,3.000 3.000 11,3.000 4.000 12,-1.000 4.000 7,-2.000 6.000 2,-3.000 7.000 3,-3.000 6.000 3,-1.000 4.000 3,4.000 4.000 5,3.000 3.000 5,3.000 3.000 6,1.000 1.000 6,1.000 1.000 7,-1.000-1.000 6,1.000 1.000 8,1.000-1.000 4,3.000 1.000 1,3.000-1.000 1,4.000 1.000 2,2.000 1.000-4,4.000 3.000-9,3.000 3.000-8,3.000 4.000-9,1.000 1.000-6,1.000 0.000-2,-1.000 0.000-2,1.000 0.000-3,-1.000 0.000-2,1.000 0.000-2,-1.000 0.000-1,1.000 0.000-2,1.000 0.000-4,3.000 0.000-6,3.000 0.000-6,4.000 0.000-6,-4.000-5.000-13,-9.000-9.000-16,-10.000-10.000-17,-8.000-8.000-17,-8.000-6.000 1,-2.000 1.000 19,-3.000-1.000 17,-3.000 1.000 20,-2.000-3.000 10,0.000-2.000 4,0.000-3.000 4,0.000-3.000 3,0.000 1.000 4,0.000 6.000 1,0.000 7.000 2,0.000 6.000 3,0.000 3.000 6,0.000 0.000 11,0.000 0.000 11,0.000 0.000 12,0.000 12.000 9,0.000 26.000 5,0.000 24.000 7,0.000 26.000 5,-2.000 13.000-3,-3.000 4.000-12,-3.000 3.000-14,-2.000 3.000-12,-3.000 4.000-8,1.000 7.000-2,-1.000 6.000-2,1.000 7.000-1,1.000 4.000-6,3.000 3.000-9,3.000 3.000-7,4.000 4.000-8,1.000-4.000-8,0.000-9.000-4,0.000-10.000-6,0.000-8.000-4,4.000-15.000-8,10.000-19.000-6,10.000-18.000-9,9.000-19.000-6,1.000-15.000 0,-6.000-8.000 11,-6.000-10.000 9,-6.000-9.000 10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9"/>
    </inkml:context>
    <inkml:brush xml:id="br0">
      <inkml:brushProperty name="width" value="0.046145286411047" units="cm"/>
      <inkml:brushProperty name="height" value="0.046145286411047" units="cm"/>
      <inkml:brushProperty name="color" value="#00bff3"/>
      <inkml:brushProperty name="ignorePressure" value="0"/>
    </inkml:brush>
  </inkml:definitions>
  <inkml:trace contextRef="#ctx0" brushRef="#br0">68050.000 48200.000 476,'-5.000'-66.000'28,"-9.000"19.000"4,-10.000 19.000 5,-8.000 19.000 4,-4.000 13.000 1,3.000 10.000-5,3.000 10.000-5,4.000 9.000-4,-1.000 7.000-4,-3.000 7.000-2,-3.000 6.000-3,-2.000 7.000-1,-1.000 4.000-2,3.000 3.000 0,3.000 3.000 1,4.000 4.000-1,2.000 2.000 0,4.000 4.000-1,3.000 3.000-3,3.000 3.000 0,3.000-2.000-3,3.000-6.000-2,3.000-6.000-1,4.000-6.000-3,5.000-9.000 0,10.000-8.000 0,10.000-10.000 2,9.000-9.000 0,9.000-12.000-2,9.000-11.000-9,10.000-14.000-7,10.000-11.000-8,4.000-15.000-7,0.000-16.000-7,0.000-15.000-5,0.000-15.000-7,0.000-12.000-1,0.000-6.000 2,0.000-6.000 4,0.000-6.000 2,-5.000-2.000 5,-9.000 3.000 5,-10.000 3.000 5,-8.000 4.000 5,-8.000 4.000 5,-2.000 6.000 4,-3.000 7.000 5,-3.000 6.000 5,-6.000 9.000 4,-5.000 13.000 3,-7.000 12.000 3,-5.000 13.000 3,-8.000 10.000 10,-5.000 10.000 15,-7.000 10.000 15,-5.000 9.000 16,-1.000 10.000 1,6.000 14.000-12,7.000 11.000-14,6.000 14.000-12,1.000 8.000-7,-3.000 7.000-4,-3.000 6.000-3,-2.000 7.000-3,-1.000 2.000-3,3.000 1.000-4,3.000-1.000-2,4.000 1.000-5,1.000 1.000-3,0.000 3.000-5,0.000 3.000-4,0.000 4.000-4,0.000-4.000-6,0.000-9.000-6,0.000-10.000-5,0.000-8.000-6,0.000-9.000-4,0.000-6.000-4,0.000-6.000-1,0.000-6.000-4</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39:59"/>
    </inkml:context>
    <inkml:brush xml:id="br0">
      <inkml:brushProperty name="width" value="0.0447809845209122" units="cm"/>
      <inkml:brushProperty name="height" value="0.0447809845209122" units="cm"/>
      <inkml:brushProperty name="color" value="#00bff3"/>
      <inkml:brushProperty name="ignorePressure" value="0"/>
    </inkml:brush>
  </inkml:definitions>
  <inkml:trace contextRef="#ctx0" brushRef="#br0">69050.000 47300.000 491,'23.000'-46.000'3,"-3.000"10.000"6,-3.000 10.000 5,-2.000 9.000 7,0.000 4.000 2,7.000 1.000 1,6.000-1.000-1,7.000 1.000 0,4.000 4.000 0,3.000 9.000 0,3.000 10.000 1,4.000 10.000 0,1.000 10.000-1,0.000 13.000-1,0.000 12.000-1,0.000 13.000-1,-4.000 7.000-1,-5.000 4.000-1,-7.000 3.000 1,-5.000 3.000 0,-8.000 3.000-1,-5.000 3.000-2,-7.000 3.000-2,-5.000 4.000-2,-9.000 5.000-1,-9.000 10.000 1,-10.000 10.000-1,-8.000 9.000 1,-11.000 4.000-4,-8.000 1.000-10,-10.000-1.000-8,-9.000 1.000-9,-7.000-3.000-10,-3.000-2.000-10,-3.000-3.000-11,-2.000-3.000-9,3.000-15.000-6,14.000-24.000 3,11.000-26.000 1,14.000-24.000 3</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0"/>
    </inkml:context>
    <inkml:brush xml:id="br0">
      <inkml:brushProperty name="width" value="0.0460642129182816" units="cm"/>
      <inkml:brushProperty name="height" value="0.0460642129182816" units="cm"/>
      <inkml:brushProperty name="color" value="#00bff3"/>
      <inkml:brushProperty name="ignorePressure" value="0"/>
    </inkml:brush>
  </inkml:definitions>
  <inkml:trace contextRef="#ctx0" brushRef="#br0">70800.000 45900.000 477,'1.000'-43.000'0,"4.000"17.000"0,3.000 15.000 0,3.000 16.000 0,3.000 10.000 7,3.000 7.000 12,3.000 6.000 13,4.000 7.000 13,1.000 4.000 4,0.000 3.000-2,0.000 3.000-5,0.000 4.000-3,-2.000 2.000-3,-3.000 4.000-4,-3.000 3.000-5,-2.000 3.000-2,-1.000 6.000-4,3.000 9.000-3,3.000 10.000-2,4.000 10.000-2,1.000 2.000-3,0.000-3.000 0,0.000-3.000-2,0.000-2.000-1,-2.000 0.000-1,-3.000 7.000-3,-3.000 6.000-1,-2.000 7.000-3,-3.000 2.000-1,1.000 1.000-3,-1.000-1.000-3,1.000 1.000-3,-4.000 4.000-2,-6.000 9.000 0,-6.000 10.000-1,-6.000 10.000-1,-4.000 0.000-2,1.000-5.000-4,-1.000-7.000-4,1.000-5.000-3,-1.000-11.000-2,1.000-11.000-1,-1.000-14.000-1,1.000-11.000 0,-1.000-14.000 0,1.000-11.000-1,-1.000-14.000 1,1.000-11.000-1,-3.000-11.000 1,-2.000-5.000-2,-3.000-7.000 0,-3.000-5.000 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5"/>
    </inkml:context>
    <inkml:brush xml:id="br0">
      <inkml:brushProperty name="width" value="0.0383864603936672" units="cm"/>
      <inkml:brushProperty name="height" value="0.0383864603936672" units="cm"/>
      <inkml:brushProperty name="color" value="#00bff3"/>
      <inkml:brushProperty name="ignorePressure" value="0"/>
    </inkml:brush>
  </inkml:definitions>
  <inkml:trace contextRef="#ctx0" brushRef="#br0">70600.000 49200.000 573,'-22.000'-25.000'4,"6.000"0.000"10,7.000 0.000 9,6.000 0.000 10,7.000 9.000 3,10.000 19.000 0,10.000 19.000 0,9.000 19.000-2,2.000 15.000-2,-2.000 13.000-4,-3.000 12.000-3,-3.000 13.000-4,-6.000 6.000-3,-5.000 0.000-4,-7.000 0.000-2,-5.000 0.000-3,-4.000-2.000-1,0.000-3.000 1,0.000-3.000 1,0.000-2.000 1,0.000-9.000-2,0.000-12.000-5,0.000-13.000-4,0.000-12.000-6,4.000-15.000-2,10.000-15.000 1,10.000-15.000 1,9.000-16.000 1,13.000-26.000 1,20.000-33.000 2,18.000-35.000 0,20.000-34.000 2,8.000-21.000 1,1.000-6.000-2,-1.000-6.000-1,1.000-6.000-1,-4.000 5.000-3,-6.000 20.000-4,-6.000 18.000-4,-6.000 20.000-4,-9.000 14.000-3,-8.000 14.000-4,-10.000 11.000-2,-9.000 14.000-3,-9.000 8.000-5,-5.000 7.000-8,-7.000 6.000-7,-5.000 7.000-7</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6"/>
    </inkml:context>
    <inkml:brush xml:id="br0">
      <inkml:brushProperty name="width" value="0.0368654951453209" units="cm"/>
      <inkml:brushProperty name="height" value="0.0368654951453209" units="cm"/>
      <inkml:brushProperty name="color" value="#00bff3"/>
      <inkml:brushProperty name="ignorePressure" value="0"/>
    </inkml:brush>
  </inkml:definitions>
  <inkml:trace contextRef="#ctx0" brushRef="#br0">79700.000 47700.000 596,'-7.000'-58.000'57,"-11.000"34.000"-3,-14.000 35.000-2,-11.000 35.000-3,-11.000 18.000-5,-5.000 3.000-8,-7.000 3.000-9,-5.000 4.000-8,-4.000 1.000-6,0.000 0.000-2,0.000 0.000-2,0.000 0.000-3,-5.000 3.000-2,-9.000 6.000-2,-10.000 7.000-3,-8.000 6.000-3,3.000-7.000 0,20.000-18.000 1,18.000-19.000 1,20.000-18.000 2,30.000-18.000 1,44.000-16.000 1,44.000-15.000 2,44.000-15.000 1,13.000-7.000 0,-15.000 3.000-2,-15.000 3.000-2,-16.000 4.000-2,-5.000 2.000-2,6.000 4.000 0,7.000 3.000-3,6.000 3.000 0,-4.000 6.000-1,-11.000 9.000 2,-14.000 10.000 1,-11.000 10.000 2,-11.000 2.000 1,-5.000-3.000 1,-7.000-3.000 1,-5.000-2.000 1,-9.000-9.000 1,-9.000-12.000 4,-10.000-13.000 2,-8.000-12.000 2,-6.000-10.000 0,1.000-6.000-5,-1.000-6.000-5,1.000-6.000-4,1.000-9.000-4,3.000-8.000-5,3.000-10.000-5,4.000-9.000-4,1.000-4.000-5,0.000 4.000-7,0.000 3.000-7,0.000 3.000-6,3.000 6.000-2,6.000 9.000 4,7.000 10.000 4,6.000 10.000 3,1.000 8.000 4,-3.000 10.000 7,-3.000 10.000 4,-2.000 9.000 7,-3.000 4.000 2,1.000 1.000 1,-1.000-1.000 1,1.000 1.000 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6"/>
    </inkml:context>
    <inkml:brush xml:id="br0">
      <inkml:brushProperty name="width" value="0.0420406088232994" units="cm"/>
      <inkml:brushProperty name="height" value="0.0420406088232994" units="cm"/>
      <inkml:brushProperty name="color" value="#00bff3"/>
      <inkml:brushProperty name="ignorePressure" value="0"/>
    </inkml:brush>
  </inkml:definitions>
  <inkml:trace contextRef="#ctx0" brushRef="#br0">80850.000 46600.000 523,'0.000'-40.000'79,"0.000"23.000"-12,0.000 22.000-13,0.000 22.000-13,0.000 16.000-9,0.000 14.000-2,0.000 11.000-3,0.000 14.000-4,-2.000 7.000-1,-3.000 3.000-3,-3.000 3.000-1,-2.000 4.000-2,-1.000-1.000-2,3.000-3.000-3,3.000-3.000-2,4.000-2.000-2,-1.000-3.000-3,-3.000 1.000-1,-3.000-1.000-2,-2.000 1.000-2,-3.000-3.000-3,1.000-2.000-4,-1.000-3.000-5,1.000-3.000-4,-1.000-7.000-5,1.000-9.000-7,-1.000-10.000-6,1.000-8.000-6,1.000-17.000-6,3.000-21.000-6,3.000-22.000-4,4.000-22.000-6,4.000-15.000 3,6.000-5.000 13,7.000-7.000 12,6.000-5.000 12,1.000-1.000 9,-3.000 6.000 2,-3.000 7.000 4,-2.000 6.000 3,-3.000 4.000 2,1.000 4.000 1,-1.000 3.000 0,1.000 3.000 1,1.000 3.000 5,3.000 3.000 8,3.000 3.000 10,4.000 4.000 9,1.000 4.000 4,0.000 6.000 1,0.000 7.000 0,0.000 6.000 1,1.000 1.000-2,4.000-3.000-5,3.000-3.000-5,3.000-2.000-6,1.000-1.000-3,1.000 3.000-5,-1.000 3.000-3,1.000 4.000-5,-1.000 1.000-3,1.000 0.000-3,-1.000 0.000-4,1.000 0.000-4,-3.000 0.000-5,-2.000 0.000-8,-3.000 0.000-7,-3.000 0.000-7,-4.000-7.000-3,-3.000-11.000 3,-3.000-14.000 4,-2.000-11.000 3,-3.000-4.000 5,1.000 6.000 5,-1.000 7.000 6,1.000 6.000 7</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7"/>
    </inkml:context>
    <inkml:brush xml:id="br0">
      <inkml:brushProperty name="width" value="0.0486874580383301" units="cm"/>
      <inkml:brushProperty name="height" value="0.0486874580383301" units="cm"/>
      <inkml:brushProperty name="color" value="#00bff3"/>
      <inkml:brushProperty name="ignorePressure" value="0"/>
    </inkml:brush>
  </inkml:definitions>
  <inkml:trace contextRef="#ctx0" brushRef="#br0">81850.000 46450.000 451,'23.000'-157.000'5,"-3.000"39.000"6,-3.000 36.000 6,-2.000 39.000 6,-5.000 18.000 4,-2.000 0.000 1,-3.000 0.000 0,-3.000 0.000 1,-2.000 18.000 3,0.000 39.000 8,0.000 36.000 8,0.000 39.000 7,-4.000 24.000-2,-5.000 13.000-9,-7.000 12.000-11,-5.000 13.000-10,-3.000 9.000-6,4.000 6.000-3,3.000 7.000-4,3.000 6.000-2,1.000 3.000-5,1.000 0.000-5,-1.000 0.000-7,1.000 0.000-6,1.000 9.000-5,3.000 19.000-2,3.000 19.000-2,4.000 19.000-4,-1.000-10.000-1,-3.000-37.000 1,-3.000-38.000-1,-2.000-37.000 0,-1.000-24.000-5,3.000-9.000-12,3.000-10.000-10,4.000-8.000-11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7"/>
    </inkml:context>
    <inkml:brush xml:id="br0">
      <inkml:brushProperty name="width" value="0.0391748659312725" units="cm"/>
      <inkml:brushProperty name="height" value="0.0391748659312725" units="cm"/>
      <inkml:brushProperty name="color" value="#00bff3"/>
      <inkml:brushProperty name="ignorePressure" value="0"/>
    </inkml:brush>
  </inkml:definitions>
  <inkml:trace contextRef="#ctx0" brushRef="#br0">84400.000 46750.000 561,'-4.000'-44.000'22,"-5.000"13.000"8,-7.000 12.000 8,-5.000 13.000 7,-6.000 9.000 2,-3.000 6.000-6,-3.000 7.000-7,-2.000 6.000-7,-8.000 7.000-4,-8.000 10.000-5,-10.000 10.000-3,-9.000 9.000-5,-9.000 7.000-2,-5.000 7.000-2,-7.000 6.000-1,-5.000 7.000-2,-6.000 2.000 0,-3.000 1.000 2,-3.000-1.000 1,-2.000 1.000 1,2.000-6.000 0,9.000-8.000-2,10.000-10.000-2,10.000-9.000-2,8.000-7.000-1,10.000-3.000 1,10.000-3.000 1,9.000-2.000 1,15.000-5.000 1,22.000-2.000 0,22.000-3.000 0,23.000-3.000 0,16.000-4.000-1,13.000-3.000 0,12.000-3.000-2,13.000-2.000-1,9.000-3.000-1,6.000 1.000-4,7.000-1.000-2,6.000 1.000-4,-1.000 1.000-1,-5.000 3.000 0,-7.000 3.000-1,-5.000 4.000 0,-6.000-1.000-1,-3.000-3.000-3,-3.000-3.000-2,-2.000-2.000-2,-5.000-3.000-3,-2.000 1.000-1,-3.000-1.000-2,-3.000 1.000-2,-2.000-3.000-2,0.000-2.000-2,0.000-3.000-2,0.000-3.000-1</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08"/>
    </inkml:context>
    <inkml:brush xml:id="br0">
      <inkml:brushProperty name="width" value="0.045602660626173" units="cm"/>
      <inkml:brushProperty name="height" value="0.045602660626173" units="cm"/>
      <inkml:brushProperty name="color" value="#00bff3"/>
      <inkml:brushProperty name="ignorePressure" value="0"/>
    </inkml:brush>
  </inkml:definitions>
  <inkml:trace contextRef="#ctx0" brushRef="#br0">86250.000 47450.000 482,'0.000'-47.000'6,"0.000"6.000"14,0.000 7.000 12,0.000 6.000 13,0.000 15.000 5,0.000 26.000-3,0.000 24.000-2,0.000 26.000-2,-2.000 12.000-5,-3.000 0.000-4,-3.000 0.000-5,-2.000 0.000-5,-3.000 0.000-4,1.000 0.000-2,-1.000 0.000-2,1.000 0.000-3,1.000-4.000-2,3.000-5.000-2,3.000-7.000-1,4.000-5.000-1,11.000-8.000-5,23.000-5.000-5,22.000-7.000-7,22.000-5.000-6,10.000-12.000-2,1.000-16.000 3,-1.000-15.000 2,1.000-15.000 4,-3.000-17.000-1,-2.000-15.000-5,-3.000-15.000-5,-3.000-16.000-5,-7.000-10.000 0,-9.000-3.000 4,-10.000-3.000 4,-8.000-2.000 3,-11.000 3.000 6,-8.000 14.000 3,-10.000 11.000 6,-9.000 14.000 4,-13.000 5.000 3,-16.000 1.000 1,-15.000-1.000 2,-15.000 1.000 2,-18.000 8.000-3,-19.000 20.000-4,-18.000 18.000-5,-19.000 20.000-6,-15.000 21.000-2,-8.000 25.000 2,-10.000 25.000 1,-9.000 25.000 1,10.000 3.000-10,32.000-19.000-20,31.000-18.000-21,32.000-19.000-21</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3"/>
    </inkml:context>
    <inkml:brush xml:id="br0">
      <inkml:brushProperty name="width" value="0.0444140769541264" units="cm"/>
      <inkml:brushProperty name="height" value="0.0444140769541264" units="cm"/>
      <inkml:brushProperty name="color" value="#00bff3"/>
      <inkml:brushProperty name="ignorePressure" value="0"/>
    </inkml:brush>
  </inkml:definitions>
  <inkml:trace contextRef="#ctx0" brushRef="#br0">63600.000 40500.000 495,'-47.000'96.000'169,"6.000"-5.000"-38,7.000-7.000-39,6.000-5.000-39,1.000-3.000-25,-3.000 4.000-8,-3.000 3.000-10,-2.000 3.000-8,-1.000-1.000-11,3.000-2.000-10,3.000-3.000-10,4.000-3.000-10,2.000-7.000-5,4.000-9.000 0,3.000-10.000-1,3.000-8.000 1</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51"/>
    </inkml:context>
    <inkml:brush xml:id="br0">
      <inkml:brushProperty name="width" value="0.0439512580633163" units="cm"/>
      <inkml:brushProperty name="height" value="0.0439512580633163" units="cm"/>
      <inkml:brushProperty name="color" value="#00bff3"/>
      <inkml:brushProperty name="ignorePressure" value="0"/>
    </inkml:brush>
  </inkml:definitions>
  <inkml:trace contextRef="#ctx0" brushRef="#br0">54750.000 4650.000 500,'0.000'-115.000'6,"0.000"23.000"13,0.000 22.000 13,0.000 22.000 12,-4.000 13.000 3,-5.000 7.000-9,-7.000 6.000-7,-5.000 7.000-9,-9.000 0.000-3,-9.000-2.000-1,-10.000-3.000 1,-8.000-3.000-1,-8.000 1.000-1,-2.000 6.000-2,-3.000 7.000-2,-3.000 6.000-3,-4.000 4.000 0,-3.000 4.000 0,-3.000 3.000 1,-2.000 3.000 0,-3.000 6.000 1,1.000 9.000-2,-1.000 10.000-1,1.000 10.000-2,-3.000 10.000-1,-2.000 13.000-1,-3.000 12.000-1,-3.000 13.000-2,-4.000 9.000-1,-3.000 6.000 1,-3.000 7.000-2,-2.000 6.000 1,0.000 3.000-1,7.000 0.000-1,6.000 0.000 0,7.000 0.000-1,5.000 1.000 0,7.000 4.000 1,6.000 3.000 2,7.000 3.000 0,5.000-2.000 1,7.000-6.000 0,6.000-6.000 1,7.000-6.000 1,5.000-7.000-1,7.000-6.000 1,6.000-6.000-1,7.000-6.000 1,5.000-6.000-1,7.000-2.000-1,6.000-3.000-1,7.000-3.000 0,10.000-2.000-1,16.000 0.000 1,15.000 0.000-1,17.000 0.000 1,10.000-2.000 0,6.000-3.000-1,7.000-3.000 0,6.000-2.000 1,6.000-1.000-2,6.000 3.000-2,7.000 3.000-1,6.000 4.000-2,1.000-1.000 0,-3.000-3.000 1,-3.000-3.000 2,-2.000-2.000 2,0.000-5.000 0,7.000-2.000 0,6.000-3.000 1,7.000-3.000 0,2.000-6.000 0,1.000-5.000-1,-1.000-7.000 1,1.000-5.000-2,-3.000-11.000 1,-2.000-11.000 0,-3.000-14.000 0,-3.000-11.000 0,-12.000-6.000 1,-18.000 4.000-1,-19.000 3.000 1,-18.000 3.000-1,-4.000-4.000 1,13.000-8.000-1,12.000-10.000 0,13.000-9.000-1,10.000-12.000 1,10.000-11.000-1,10.000-14.000 1,9.000-11.000 0,-1.000-7.000 1,-8.000 0.000-1,-10.000 0.000 1,-9.000 0.000 0,-9.000-2.000 1,-5.000-3.000-1,-7.000-3.000 0,-5.000-2.000-1,-8.000-8.000 2,-5.000-8.000 0,-7.000-10.000 3,-5.000-9.000 1,-6.000-10.000 0,-3.000-9.000-1,-3.000-10.000 0,-2.000-8.000-1,-8.000-4.000 0,-8.000 3.000 0,-10.000 3.000-1,-9.000 4.000 0,-10.000 5.000 0,-9.000 10.000 0,-10.000 10.000 0,-8.000 9.000-1,-15.000 1.000 0,-19.000-6.000 0,-18.000-6.000-2,-19.000-6.000 0,-7.000 9.000-1,7.000 25.000 1,6.000 25.000 0,7.000 25.000 0,-6.000 14.000 1,-15.000 3.000 0,-15.000 3.000-1,-16.000 4.000 1,-16.000 7.000-3,-16.000 13.000-5,-15.000 12.000-5,-15.000 13.000-4,-14.000 21.000-2,-8.000 32.000 3,-10.000 31.000 1,-9.000 32.000 3,-1.000 22.000-4,10.000 17.000-10,10.000 15.000-8,9.000 16.000-10,26.000-10.000-3,44.000-34.000 5,44.000-35.000 4,44.000-33.000 5,19.000-17.000 2,-2.000 4.000-1,-3.000 3.000 0,-3.000 3.000-1</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52"/>
    </inkml:context>
    <inkml:brush xml:id="br0">
      <inkml:brushProperty name="width" value="0.0471699759364128" units="cm"/>
      <inkml:brushProperty name="height" value="0.0471699759364128" units="cm"/>
      <inkml:brushProperty name="color" value="#00bff3"/>
      <inkml:brushProperty name="ignorePressure" value="0"/>
    </inkml:brush>
  </inkml:definitions>
  <inkml:trace contextRef="#ctx0" brushRef="#br0">56350.000 12650.000 466,'-30.000'-27.000'3,"-9.000"-3.000"6,-10.000-3.000 6,-8.000-2.000 6,-9.000-1.000 4,-6.000 3.000 1,-6.000 3.000 1,-6.000 4.000 1,2.000 2.000-1,14.000 4.000-5,11.000 3.000-5,14.000 3.000-4,-4.000 3.000-2,-19.000 3.000 2,-18.000 3.000 0,-19.000 4.000 1,-12.000 8.000 1,-2.000 17.000-1,-3.000 15.000 1,-3.000 16.000-1,-4.000 12.000-1,-3.000 9.000-1,-3.000 10.000-1,-2.000 10.000-1,-5.000 7.000 0,-2.000 6.000-1,-3.000 7.000 0,-3.000 6.000 0,4.000 3.000-1,13.000 0.000 2,12.000 0.000-1,13.000 0.000 1,12.000 1.000-1,13.000 4.000-2,12.000 3.000-2,13.000 3.000-3,10.000 3.000-1,10.000 3.000-1,10.000 3.000 1,9.000 4.000-2,12.000-4.000 0,16.000-9.000 0,15.000-10.000-1,17.000-8.000 0,11.000-8.000-1,10.000-2.000 0,10.000-3.000-2,9.000-3.000 1,7.000-1.000-1,7.000 4.000 0,6.000 3.000 1,7.000 3.000 0,4.000-4.000 1,3.000-8.000-1,3.000-10.000 1,4.000-9.000-1,5.000-10.000 1,10.000-9.000-2,10.000-10.000 1,9.000-8.000-1,9.000-14.000 0,9.000-15.000 1,10.000-15.000 0,10.000-16.000 1,8.000-21.000 1,10.000-24.000 0,10.000-26.000 0,9.000-24.000 0,2.000-18.000 0,-2.000-9.000-1,-3.000-10.000-1,-3.000-8.000 0,-7.000-6.000 0,-9.000 1.000 0,-10.000-1.000 0,-8.000 1.000 1,-18.000 4.000 0,-25.000 9.000-1,-25.000 10.000 0,-25.000 10.000-2,-22.000 2.000 2,-19.000-3.000 2,-18.000-3.000 3,-19.000-2.000 2,-19.000-6.000 2,-19.000-6.000 3,-18.000-6.000 1,-19.000-6.000 2,-16.000-2.000 1,-12.000 3.000 2,-13.000 3.000 1,-12.000 4.000 0,-15.000 2.000 1,-15.000 4.000-1,-15.000 3.000 0,-16.000 3.000-1,-12.000 6.000-2,-5.000 9.000-2,-7.000 10.000-2,-5.000 10.000-2,-11.000 18.000-2,-11.000 28.000-5,-14.000 28.000-4,-11.000 29.000-3,-15.000 30.000-6,-16.000 35.000-8,-15.000 35.000-9,-15.000 34.000-8,14.000 10.000-6,48.000-11.000-4,47.000-14.000-2,47.000-11.000-4,29.000-12.000 1,13.000-9.000 2,12.000-10.000 4,13.000-8.000 4</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59"/>
    </inkml:context>
    <inkml:brush xml:id="br0">
      <inkml:brushProperty name="width" value="0.0481218583881855" units="cm"/>
      <inkml:brushProperty name="height" value="0.0481218583881855" units="cm"/>
      <inkml:brushProperty name="color" value="#00bff3"/>
      <inkml:brushProperty name="ignorePressure" value="0"/>
    </inkml:brush>
  </inkml:definitions>
  <inkml:trace contextRef="#ctx0" brushRef="#br0">79500.000 26050.000 457,'7.000'-44.000'64,"17.000"13.000"-9,15.000 12.000-8,16.000 13.000-8,12.000 6.000-7,9.000 0.000-5,10.000 0.000-5,10.000 0.000-5,-1.000 1.000-3,-9.000 4.000-3,-10.000 3.000-1,-8.000 3.000-2,-12.000 7.000-1,-12.000 14.000 1,-13.000 11.000 2,-12.000 14.000 0,-9.000 10.000 0,-2.000 9.000-4,-3.000 10.000-2,-3.000 10.000-3,-9.000 5.000 0,-11.000 4.000 1,-14.000 3.000 1,-11.000 3.000 1,-7.000-2.000 1,0.000-6.000 0,0.000-6.000-1,0.000-6.000 0,1.000-10.000-3,4.000-12.000-2,3.000-13.000-4,3.000-12.000-3,-1.000-21.000-6,-2.000-28.000-10,-3.000-28.000-10,-3.000-27.000-9,2.000-17.000-1,10.000-3.000 7,10.000-3.000 6,9.000-2.000 8,7.000-1.000 5,7.000 3.000 3,6.000 3.000 3,7.000 4.000 3,4.000 5.000 2,3.000 10.000 0,3.000 10.000 1,4.000 9.000-1,1.000 9.000 10,0.000 9.000 19,0.000 10.000 20,0.000 10.000 20,-4.000 11.000 5,-5.000 17.000-11,-7.000 15.000-10,-5.000 16.000-10,-4.000 10.000-7,0.000 7.000-5,0.000 6.000-4,0.000 7.000-5,-2.000 19.000-2,-3.000 35.000-4,-3.000 35.000-1,-2.000 34.000-3,-1.000 17.000-7,3.000 0.000-9,3.000 0.000-9,4.000 0.000-11,1.000-2.000-8,0.000-3.000-8,0.000-3.000-9,0.000-2.000-7,1.000-20.000-2,4.000-34.000 4,3.000-35.000 4,3.000-33.000 5</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0:59"/>
    </inkml:context>
    <inkml:brush xml:id="br0">
      <inkml:brushProperty name="width" value="0.0329454503953457" units="cm"/>
      <inkml:brushProperty name="height" value="0.0329454503953457" units="cm"/>
      <inkml:brushProperty name="color" value="#00bff3"/>
      <inkml:brushProperty name="ignorePressure" value="0"/>
    </inkml:brush>
  </inkml:definitions>
  <inkml:trace contextRef="#ctx0" brushRef="#br0">81250.000 27450.000 667,'0.000'164.000'147,"0.000"-22.000"-43,0.000-22.000-42,0.000-21.000-43,0.000-12.000-25,0.000 1.000-11,0.000-1.000-10,0.000 1.000-10,0.000-7.000-2,0.000-12.000 4,0.000-13.000 6,0.000-12.000 5</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00"/>
    </inkml:context>
    <inkml:brush xml:id="br0">
      <inkml:brushProperty name="width" value="0.0462727397680283" units="cm"/>
      <inkml:brushProperty name="height" value="0.0462727397680283" units="cm"/>
      <inkml:brushProperty name="color" value="#00bff3"/>
      <inkml:brushProperty name="ignorePressure" value="0"/>
    </inkml:brush>
  </inkml:definitions>
  <inkml:trace contextRef="#ctx0" brushRef="#br0">82450.000 26050.000 475,'-15.000'-21.000'67,"23.000"10.000"-6,22.000 10.000-5,22.000 9.000-6,10.000 6.000-6,1.000 3.000-4,-1.000 3.000-6,1.000 4.000-5,1.000 1.000-4,3.000 0.000-5,3.000 0.000-4,4.000 0.000-3,4.000 0.000-3,6.000 0.000 1,7.000 0.000 0,6.000 0.000 1,1.000-2.000-2,-3.000-3.000-2,-3.000-3.000-3,-2.000-2.000-2,-8.000-1.000-4,-8.000 3.000-1,-10.000 3.000-2,-9.000 4.000-2,-10.000 2.000-2,-9.000 4.000 0,-10.000 3.000 0,-8.000 3.000-1,-11.000 1.000 2,-8.000 1.000 0,-10.000-1.000 2,-9.000 1.000 1,-12.000 4.000 1,-11.000 9.000 2,-14.000 10.000 0,-11.000 10.000 3,-9.000 4.000-1,-3.000 0.000-1,-3.000 0.000 0,-2.000 0.000-1,-3.000 0.000-3,1.000 0.000-5,-1.000 0.000-5,1.000 0.000-5,2.000 0.000-2,7.000 0.000 1,6.000 0.000 2,7.000 0.000 1,5.000-4.000-3,7.000-5.000-8,6.000-7.000-9,7.000-5.000-8</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00"/>
    </inkml:context>
    <inkml:brush xml:id="br0">
      <inkml:brushProperty name="width" value="0.0466679856181145" units="cm"/>
      <inkml:brushProperty name="height" value="0.0466679856181145" units="cm"/>
      <inkml:brushProperty name="color" value="#00bff3"/>
      <inkml:brushProperty name="ignorePressure" value="0"/>
    </inkml:brush>
  </inkml:definitions>
  <inkml:trace contextRef="#ctx0" brushRef="#br0">85050.000 25400.000 471,'-22.000'-91.000'20,"6.000"19.000"8,7.000 19.000 7,6.000 19.000 7,9.000 12.000 1,13.000 6.000-6,12.000 7.000-5,13.000 6.000-6,9.000 3.000-4,6.000 0.000-2,7.000 0.000-1,6.000 0.000-3,1.000 1.000 0,-3.000 4.000-1,-3.000 3.000 0,-2.000 3.000-1,-8.000 6.000 0,-8.000 9.000 0,-10.000 10.000-1,-9.000 10.000 0,-9.000 7.000-1,-5.000 6.000 0,-7.000 7.000-1,-5.000 6.000 0,-8.000 6.000-2,-5.000 6.000-1,-7.000 7.000-3,-5.000 6.000-2,-9.000 3.000-2,-9.000 0.000-2,-10.000 0.000-2,-8.000 0.000-3,-8.000-4.000-3,-2.000-5.000-3,-3.000-7.000-4,-3.000-5.000-4,2.000-11.000-2,10.000-11.000-2,10.000-14.000-2,9.000-11.000-1,6.000-17.000-5,3.000-18.000-7,3.000-19.000-7,4.000-18.000-7,4.000-14.000 2,6.000-5.000 9,7.000-7.000 10,6.000-5.000 9,4.000-1.000 6,4.000 6.000 1,3.000 7.000 2,3.000 6.000 2,-1.000 4.000 4,-2.000 4.000 10,-3.000 3.000 8,-3.000 3.000 9,-2.000 9.000 12,0.000 16.000 16,0.000 15.000 16,0.000 17.000 16,0.000 16.000 1,0.000 19.000-15,0.000 19.000-13,0.000 19.000-14,0.000 16.000-11,0.000 17.000-7,0.000 15.000-6,0.000 16.000-8,0.000 23.000-7,0.000 31.000-10,0.000 32.000-10,0.000 31.000-10,0.000 10.000-6,0.000-8.000-2,0.000-10.000-2,0.000-9.000-2,0.000-23.000-1,0.000-33.000 2,0.000-35.000 3,0.000-34.000 1,0.000-24.000 1,0.000-12.000 0,0.000-13.000 0,0.000-12.000 1</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01"/>
    </inkml:context>
    <inkml:brush xml:id="br0">
      <inkml:brushProperty name="width" value="0.0392443835735321" units="cm"/>
      <inkml:brushProperty name="height" value="0.0392443835735321" units="cm"/>
      <inkml:brushProperty name="color" value="#00bff3"/>
      <inkml:brushProperty name="ignorePressure" value="0"/>
    </inkml:brush>
  </inkml:definitions>
  <inkml:trace contextRef="#ctx0" brushRef="#br0">85850.000 27150.000 560,'28.000'-113.000'55,"6.000"26.000"-9,7.000 24.000-11,6.000 26.000-9,4.000 13.000-3,4.000 4.000 6,3.000 3.000 5,3.000 3.000 5,-2.000 4.000 0,-6.000 7.000-7,-6.000 6.000-7,-6.000 7.000-6,-9.000 10.000-5,-8.000 16.000-4,-10.000 15.000-3,-9.000 17.000-3,-13.000 10.000-2,-16.000 6.000-2,-15.000 7.000 0,-15.000 6.000-1,-6.000-1.000-1,7.000-5.000-1,6.000-7.000-1,7.000-5.000-1,4.000-8.000-1,3.000-5.000 0,3.000-7.000 1,4.000-5.000 0,10.000-9.000-1,19.000-9.000-1,19.000-10.000-1,19.000-8.000-2,16.000-12.000-2,17.000-12.000-4,15.000-13.000-4,16.000-12.000-3,5.000-10.000-4,-2.000-6.000-3,-3.000-6.000-5,-3.000-6.000-4,-6.000-4.000-2,-5.000 1.000 0,-7.000-1.000-1,-5.000 1.000 1,-12.000 2.000 3,-16.000 7.000 7,-15.000 6.000 9,-15.000 7.000 7</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01"/>
    </inkml:context>
    <inkml:brush xml:id="br0">
      <inkml:brushProperty name="width" value="0.0506955459713936" units="cm"/>
      <inkml:brushProperty name="height" value="0.0506955459713936" units="cm"/>
      <inkml:brushProperty name="color" value="#00bff3"/>
      <inkml:brushProperty name="ignorePressure" value="0"/>
    </inkml:brush>
  </inkml:definitions>
  <inkml:trace contextRef="#ctx0" brushRef="#br0">87500.000 25600.000 433,'3.000'-68.000'21,"6.000"17.000"10,7.000 15.000 12,6.000 16.000 11,7.000 9.000 3,10.000 3.000-8,10.000 3.000-6,9.000 4.000-7,7.000 5.000-4,7.000 10.000-4,6.000 10.000-2,7.000 9.000-3,2.000 4.000-3,1.000 1.000-2,-1.000-1.000-2,1.000 1.000-2,-1.000-1.000-1,1.000 1.000-3,-1.000-1.000-1,1.000 1.000-1,-7.000-1.000-2,-12.000 1.000-1,-13.000-1.000-2,-12.000 1.000-2,-9.000-1.000-1,-2.000 1.000-1,-3.000-1.000-3,-3.000 1.000-1,-7.000-1.000-1,-9.000 1.000 1,-10.000-1.000 0,-8.000 1.000 0,-14.000 1.000 2,-15.000 3.000 2,-15.000 3.000 3,-16.000 4.000 3,-10.000 5.000 1,-3.000 10.000-1,-3.000 10.000 0,-2.000 9.000-1,-6.000 6.000-1,-6.000 3.000-1,-6.000 3.000-1,-6.000 4.000-1,-1.000 1.000-4,7.000 0.000-8,6.000 0.000-8,7.000 0.000-8,8.000-4.000-6,14.000-5.000-6,11.000-7.000-5,14.000-5.000-5,8.000-11.000-5,7.000-11.000-3,6.000-14.000-4,7.000-11.000-2</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02"/>
    </inkml:context>
    <inkml:brush xml:id="br0">
      <inkml:brushProperty name="width" value="0.0559733770787716" units="cm"/>
      <inkml:brushProperty name="height" value="0.0559733770787716" units="cm"/>
      <inkml:brushProperty name="color" value="#00bff3"/>
      <inkml:brushProperty name="ignorePressure" value="0"/>
    </inkml:brush>
  </inkml:definitions>
  <inkml:trace contextRef="#ctx0" brushRef="#br0">89950.000 24150.000 393,'29.000'-44.000'73,"10.000"13.000"-13,10.000 12.000-14,9.000 13.000-14,9.000 6.000-8,9.000 0.000-3,10.000 0.000-3,10.000 0.000-3,-1.000 4.000-3,-9.000 10.000 0,-10.000 10.000-3,-8.000 9.000-1,-11.000 7.000 1,-8.000 7.000 0,-10.000 6.000 1,-9.000 7.000 1,-7.000 5.000 0,-3.000 7.000-1,-3.000 6.000-2,-2.000 7.000-1,-11.000 4.000-1,-15.000 3.000-1,-15.000 3.000 0,-16.000 4.000 0,-10.000-1.000 0,-3.000-3.000 1,-3.000-3.000 0,-2.000-2.000 2,-6.000-3.000-6,-6.000 1.000-13,-6.000-1.000-13,-6.000 1.000-12,1.000-9.000-8,9.000-15.000 1,10.000-15.000-1,10.000-16.000 0,7.000-13.000 2,6.000-9.000 4,7.000-10.000 6,6.000-8.000 5,4.000-12.000 3,4.000-12.000 2,3.000-13.000 2,3.000-12.000 1,3.000-10.000 3,3.000-6.000 4,3.000-6.000 5,4.000-6.000 5,1.000-1.000 1,0.000 7.000 1,0.000 6.000-1,0.000 7.000 1,0.000 5.000 5,0.000 7.000 7,0.000 6.000 8,0.000 7.000 8,0.000 15.000 12,0.000 25.000 13,0.000 25.000 16,0.000 25.000 13,0.000 21.000 1,0.000 20.000-13,0.000 18.000-15,0.000 20.000-13,0.000 8.000-10,0.000 1.000-6,0.000-1.000-6,0.000 1.000-6,0.000 15.000-6,0.000 31.000-5,0.000 32.000-4,0.000 31.000-6,0.000 18.000-9,0.000 7.000-12,0.000 6.000-13,0.000 7.000-13,0.000-18.000-3,0.000-41.000 6,0.000-40.000 6,0.000-40.000 6,0.000-29.000 1,0.000-16.000-6,0.000-15.000-6,0.000-15.000-5</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02"/>
    </inkml:context>
    <inkml:brush xml:id="br0">
      <inkml:brushProperty name="width" value="0.0498949065804482" units="cm"/>
      <inkml:brushProperty name="height" value="0.0498949065804482" units="cm"/>
      <inkml:brushProperty name="color" value="#00bff3"/>
      <inkml:brushProperty name="ignorePressure" value="0"/>
    </inkml:brush>
  </inkml:definitions>
  <inkml:trace contextRef="#ctx0" brushRef="#br0">91450.000 25500.000 440,'3.000'-47.000'5,"6.000"6.000"11,7.000 7.000 9,6.000 6.000 10,6.000 4.000 4,6.000 4.000-2,7.000 3.000-4,6.000 3.000-2,1.000 3.000-3,-3.000 3.000-3,-3.000 3.000-2,-2.000 4.000-3,-6.000 5.000-2,-6.000 10.000-2,-6.000 10.000-3,-6.000 9.000-2,-6.000 6.000-1,-2.000 3.000 0,-3.000 3.000 0,-3.000 4.000 1,-7.000 1.000-2,-9.000 0.000-5,-10.000 0.000-5,-8.000 0.000-4,-6.000-2.000-3,1.000-3.000 1,-1.000-3.000 0,1.000-2.000 0,5.000-1.000 0,14.000 3.000-1,11.000 3.000-1,14.000 4.000-1,11.000-4.000 1,14.000-9.000 4,11.000-10.000 3,14.000-8.000 3,2.000-4.000 3,-6.000 3.000 1,-6.000 3.000 2,-6.000 4.000 0,-4.000 1.000 2,1.000 0.000 0,-1.000 0.000 1,1.000 0.000 1,-7.000 4.000 2,-12.000 10.000 4,-13.000 10.000 3,-12.000 9.000 5,-13.000 6.000-1,-12.000 3.000-4,-13.000 3.000-4,-12.000 4.000-4,-13.000 4.000-6,-12.000 6.000-10,-13.000 7.000-8,-12.000 6.000-9,-1.000-5.000-3,14.000-16.000 5,11.000-15.000 5,14.000-15.000 4,7.000-9.000-10,3.000 1.000-26,3.000-1.000-25,4.000 1.000-26</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4"/>
    </inkml:context>
    <inkml:brush xml:id="br0">
      <inkml:brushProperty name="width" value="0.0347339697182178" units="cm"/>
      <inkml:brushProperty name="height" value="0.0347339697182178" units="cm"/>
      <inkml:brushProperty name="color" value="#00bff3"/>
      <inkml:brushProperty name="ignorePressure" value="0"/>
    </inkml:brush>
  </inkml:definitions>
  <inkml:trace contextRef="#ctx0" brushRef="#br0">63450.000 39400.000 633,'1.000'-47.000'4,"4.000"6.000"9,3.000 7.000 8,3.000 6.000 9,3.000 6.000 14,3.000 6.000 20,3.000 7.000 21,4.000 6.000 20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2"/>
    </inkml:context>
    <inkml:brush xml:id="br0">
      <inkml:brushProperty name="width" value="0.0545908957719803" units="cm"/>
      <inkml:brushProperty name="height" value="0.0545908957719803" units="cm"/>
      <inkml:brushProperty name="color" value="#f2395b"/>
      <inkml:brushProperty name="ignorePressure" value="0"/>
    </inkml:brush>
  </inkml:definitions>
  <inkml:trace contextRef="#ctx0" brushRef="#br0">56300.000 32100.000 402,'28.000'23.000'170,"6.000"-3.000"-41,7.000-3.000-41,6.000-2.000-41,3.000-3.000-22,0.000 1.000-5,0.000-1.000-4,0.000 1.000-4,1.000-1.000-3,4.000 1.000 0,3.000-1.000-3,3.000 1.000 0,1.000-1.000-1,1.000 1.000 0,-1.000-1.000-1,1.000 1.000 0,-1.000-1.000 0,1.000 1.000 0,-1.000-1.000 0,1.000 1.000 0,1.000-3.000 0,3.000-2.000-1,3.000-3.000 0,4.000-3.000-1,2.000-2.000 1,4.000 0.000-1,3.000 0.000 1,3.000 0.000 1,3.000 0.000-2,3.000 0.000-2,3.000 0.000-2,4.000 0.000-2,2.000 0.000-1,4.000 0.000 0,3.000 0.000 2,3.000 0.000 1,3.000-2.000 0,3.000-3.000 1,3.000-3.000 0,4.000-2.000 0,-4.000-3.000 1,-9.000 1.000-1,-10.000-1.000 1,-8.000 1.000 0,-4.000 1.000 0,3.000 3.000 0,3.000 3.000 0,4.000 4.000 0,1.000 1.000 0,0.000 0.000 0,0.000 0.000 0,0.000 0.000-1,4.000 0.000 2,10.000 0.000 0,10.000 0.000 2,9.000 0.000 2,4.000-2.000 0,1.000-3.000-2,-1.000-3.000-2,1.000-2.000-1,1.000-5.000-1,3.000-2.000-1,3.000-3.000-1,4.000-3.000-1,1.000-2.000 0,0.000 0.000 1,0.000 0.000-1,0.000 0.000 1,3.000 1.000 1,6.000 4.000 1,7.000 3.000 0,6.000 3.000 1,-2.000 3.000 0,-9.000 3.000 1,-10.000 3.000-1,-8.000 4.000 0,-8.000 1.000 0,-2.000 0.000 0,-3.000 0.000 0,-3.000 0.000-1,-2.000 0.000 0,0.000 0.000-1,0.000 0.000-1,0.000 0.000-1,0.000 0.000 0,0.000 0.000 0,0.000 0.000 1,0.000 0.000-1,0.000 0.000 1,0.000 0.000-1,0.000 0.000-2,0.000 0.000 0,1.000 1.000 0,4.000 4.000 2,3.000 3.000 0,3.000 3.000 1,-1.000-1.000 0,-2.000-2.000-1,-3.000-3.000 0,-3.000-3.000-2,-1.000-2.000 1,4.000 0.000-1,3.000 0.000 1,3.000 0.000-1,-4.000 0.000 1,-8.000 0.000 0,-10.000 0.000 1,-9.000 0.000-1,-13.000 0.000 1,-16.000 0.000 0,-15.000 0.000 0,-15.000 0.000 0,0.000-2.000-1,20.000-3.000-1,18.000-3.000-3,20.000-2.000-1,5.000-3.000-3,-6.000 1.000-4,-6.000-1.000-5,-6.000 1.000-3,-10.000-1.000-4,-12.000 1.000 0,-13.000-1.000-2,-12.000 1.000-1</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3"/>
    </inkml:context>
    <inkml:brush xml:id="br0">
      <inkml:brushProperty name="width" value="0.0444455519318581" units="cm"/>
      <inkml:brushProperty name="height" value="0.0444455519318581" units="cm"/>
      <inkml:brushProperty name="color" value="#f2395b"/>
      <inkml:brushProperty name="ignorePressure" value="0"/>
    </inkml:brush>
  </inkml:definitions>
  <inkml:trace contextRef="#ctx0" brushRef="#br0">59950.000 34600.000 494,'81.000'-4.000'100,"13.000"-5.000"-17,12.000-7.000-16,13.000-5.000-16,4.000-3.000-12,-3.000 4.000-9,-3.000 3.000-7,-2.000 3.000-9,-6.000 3.000-5,-6.000 3.000-1,-6.000 3.000-2,-6.000 4.000-1,-9.000 1.000-4,-8.000 0.000-5,-10.000 0.000-4,-9.000 0.000-5,-21.000 3.000-11,-31.000 6.000-17,-31.000 7.000-15,-31.000 6.000-18,-20.000 3.000 0,-5.000 0.000 13,-7.000 0.000 14,-5.000 0.000 14,-4.000-2.000 8,0.000-3.000 4,0.000-3.000 3,0.000-2.000 2,4.000-1.000 6,10.000 3.000 8,10.000 3.000 6,9.000 4.000 8,6.000 1.000 3,3.000 0.000-2,3.000 0.000-1,4.000 0.000-2,4.000 4.000 5,6.000 10.000 10,7.000 10.000 12,6.000 9.000 9,3.000 6.000 5,0.000 3.000-2,0.000 3.000-3,0.000 4.000-3,3.000 4.000-3,6.000 6.000-5,7.000 7.000-5,6.000 6.000-5,3.000 7.000-4,0.000 10.000-3,0.000 10.000-3,0.000 9.000-4,0.000 9.000-2,0.000 9.000-3,0.000 10.000-1,0.000 10.000-2,-4.000 2.000-3,-5.000-3.000-2,-7.000-3.000-4,-5.000-2.000-3,-8.000-1.000-1,-5.000 3.000 0,-7.000 3.000 0,-5.000 4.000 1,-3.000-4.000-6,4.000-9.000-8,3.000-10.000-10,3.000-8.000-9,-1.000-17.000-4,-2.000-21.000-2,-3.000-22.000 0,-3.000-22.000-2</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4"/>
    </inkml:context>
    <inkml:brush xml:id="br0">
      <inkml:brushProperty name="width" value="0.0304808616638184" units="cm"/>
      <inkml:brushProperty name="height" value="0.0304808616638184" units="cm"/>
      <inkml:brushProperty name="color" value="#f2395b"/>
      <inkml:brushProperty name="ignorePressure" value="0"/>
    </inkml:brush>
  </inkml:definitions>
  <inkml:trace contextRef="#ctx0" brushRef="#br0">59650.000 36550.000 721,'32.000'-27.000'2,"17.000"-3.000"1,15.000-3.000 3,16.000-2.000 3,9.000 0.000 5,3.000 7.000 6,3.000 6.000 8,4.000 7.000 7,4.000 4.000 2,6.000 3.000-4,7.000 3.000-4,6.000 4.000-4,-2.000-1.000-5,-9.000-3.000-8,-10.000-3.000-7,-8.000-2.000-6,-11.000-1.000-4,-8.000 3.000 1,-10.000 3.000 2,-9.000 4.000 0,-16.000 1.000-9,-22.000 0.000-23,-22.000 0.000-21,-21.000 0.000-21,-10.000-2.000-3,3.000-3.000 18,3.000-3.000 17,4.000-2.000 18,1.000-5.000 10,0.000-2.000 4,0.000-3.000 3,0.000-3.000 4</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4"/>
    </inkml:context>
    <inkml:brush xml:id="br0">
      <inkml:brushProperty name="width" value="0.0239239912480116" units="cm"/>
      <inkml:brushProperty name="height" value="0.0239239912480116" units="cm"/>
      <inkml:brushProperty name="color" value="#f2395b"/>
      <inkml:brushProperty name="ignorePressure" value="0"/>
    </inkml:brush>
  </inkml:definitions>
  <inkml:trace contextRef="#ctx0" brushRef="#br0">61100.000 36050.000 919,'-29.000'-54.000'0,"-5.000"-5.000"0,-7.000-7.000 0,-5.000-5.000 0,-1.000 2.000 2,6.000 13.000 3,7.000 12.000 4,6.000 13.000 3,3.000 7.000 2,0.000 4.000-1,0.000 3.000 0,0.000 3.000-1</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5"/>
    </inkml:context>
    <inkml:brush xml:id="br0">
      <inkml:brushProperty name="width" value="0.0439673997461796" units="cm"/>
      <inkml:brushProperty name="height" value="0.0439673997461796" units="cm"/>
      <inkml:brushProperty name="color" value="#f2395b"/>
      <inkml:brushProperty name="ignorePressure" value="0"/>
    </inkml:brush>
  </inkml:definitions>
  <inkml:trace contextRef="#ctx0" brushRef="#br0">59900.000 34600.000 500,'-86.000'-4.000'6,"28.000"-5.000"13,28.000-7.000 13,29.000-5.000 12,22.000-6.000 4,20.000-3.000-8,18.000-3.000-8,20.000-2.000-6,5.000-1.000-5,-6.000 3.000-3,-6.000 3.000-2,-6.000 4.000-3,-4.000 4.000-1,1.000 6.000 0,-1.000 7.000-1,1.000 6.000-1,2.000 3.000 0,7.000 0.000-1,6.000 0.000-1,7.000 0.000-1,2.000 3.000 0,1.000 6.000 1,-1.000 7.000 1,1.000 6.000 1,-7.000 4.000 0,-12.000 4.000-1,-13.000 3.000 0,-12.000 3.000-1,-10.000 4.000-1,-6.000 7.000-1,-6.000 6.000-2,-6.000 7.000-1,-6.000-1.000-2,-2.000-6.000 2,-3.000-6.000-1,-3.000-6.000 2,-6.000-2.000-2,-5.000 3.000 0,-7.000 3.000-1,-5.000 4.000-1,-4.000-1.000-1,0.000-3.000-2,0.000-3.000-1,0.000-2.000-3,-4.000-5.000 0,-5.000-2.000-1,-7.000-3.000-1,-5.000-3.000-1,-3.000-4.000 1,4.000-3.000 0,3.000-3.000 1,3.000-2.000 2,1.000-3.000 0,1.000 1.000 0,-1.000-1.000 0,1.000 1.000 1</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6"/>
    </inkml:context>
    <inkml:brush xml:id="br0">
      <inkml:brushProperty name="width" value="0.0525102652609348" units="cm"/>
      <inkml:brushProperty name="height" value="0.0525102652609348" units="cm"/>
      <inkml:brushProperty name="color" value="#f2395b"/>
      <inkml:brushProperty name="ignorePressure" value="0"/>
    </inkml:brush>
  </inkml:definitions>
  <inkml:trace contextRef="#ctx0" brushRef="#br0">60650.000 34850.000 418,'0.000'-47.000'13,"0.000"6.000"2,0.000 7.000 2,0.000 6.000 2,9.000 6.000 1,19.000 6.000 2,19.000 7.000 0,19.000 6.000 2,7.000 6.000-2,-3.000 6.000-2,-3.000 7.000-4,-2.000 6.000-2,-5.000 4.000-3,-2.000 4.000-1,-3.000 3.000-1,-3.000 3.000-1,-6.000 3.000-1,-5.000 3.000 0,-7.000 3.000 1,-5.000 4.000 0,-6.000 1.000-2,-3.000 0.000-1,-3.000 0.000-2,-2.000 0.000-1,-5.000 1.000-1,-2.000 4.000 0,-3.000 3.000 1,-3.000 3.000 0,-6.000 1.000 0,-5.000 1.000-2,-7.000-1.000-2,-5.000 1.000-1,-9.000-1.000-2,-9.000 1.000 1,-10.000-1.000 0,-8.000 1.000 0,-9.000-4.000 1,-6.000-6.000 0,-6.000-6.000 0,-6.000-6.000 0,-2.000-9.000 1,3.000-8.000-2,3.000-10.000-1,4.000-9.000 0,5.000-5.000-1,10.000 0.000 0,10.000 0.000 0,9.000 0.000-1,4.000-4.000-3,1.000-5.000-4,-1.000-7.000-5,1.000-5.000-4,1.000-9.000-3,3.000-9.000 1,3.000-10.000 0,4.000-8.000 1,4.000-8.000 0,6.000-2.000 2,7.000-3.000 1,6.000-3.000 2,1.000-2.000 1,-3.000 0.000 3,-3.000 0.000 1,-2.000 0.000 2,-3.000 4.000 5,1.000 10.000 4,-1.000 10.000 6,1.000 9.000 5,-1.000 4.000 4,1.000 1.000-1,-1.000-1.000 2,1.000 1.000-1,-3.000 1.000 3,-2.000 3.000 1,-3.000 3.000 4,-3.000 4.000 2,-4.000 8.000 6,-3.000 17.000 9,-3.000 15.000 10,-2.000 16.000 9,-1.000 13.000 0,3.000 14.000-7,3.000 11.000-9,4.000 14.000-8,4.000 2.000-5,6.000-6.000-5,7.000-6.000-2,6.000-6.000-4,3.000 5.000-2,0.000 20.000 0,0.000 18.000 0,0.000 20.000 0,3.000 14.000-1,6.000 14.000-2,7.000 11.000-2,6.000 14.000-2,1.000 13.000-3,-3.000 16.000-7,-3.000 15.000-5,-2.000 17.000-7,-3.000 21.000-6,1.000 28.000-8,-1.000 28.000-9,1.000 29.000-7,-1.000 2.000-6,1.000-21.000-1,-1.000-22.000-3,1.000-22.000-2,-1.000-32.000 2,1.000-40.000 5,-1.000-40.000 4,1.000-41.000 4</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37"/>
    </inkml:context>
    <inkml:brush xml:id="br0">
      <inkml:brushProperty name="width" value="0.0413693860173225" units="cm"/>
      <inkml:brushProperty name="height" value="0.0413693860173225" units="cm"/>
      <inkml:brushProperty name="color" value="#f2395b"/>
      <inkml:brushProperty name="ignorePressure" value="0"/>
    </inkml:brush>
  </inkml:definitions>
  <inkml:trace contextRef="#ctx0" brushRef="#br0">62350.000 35400.000 531,'4.000'-41.000'69,"10.000"19.000"-13,10.000 19.000-14,9.000 19.000-13,9.000 16.000-7,9.000 17.000 0,10.000 15.000-2,10.000 16.000-1,-4.000 5.000-4,-16.000-2.000-6,-15.000-3.000-5,-15.000-3.000-7,-12.000-2.000-4,-6.000 0.000-4,-6.000 0.000-3,-6.000 0.000-3,-10.000-2.000-2,-12.000-3.000 0,-13.000-3.000 1,-12.000-2.000 0,-9.000-6.000 1,-2.000-6.000 2,-3.000-6.000 2,-3.000-6.000 2,-1.000-6.000 3,4.000-2.000 6,3.000-3.000 5,3.000-3.000 5,6.000-6.000 5,9.000-5.000 4,10.000-7.000 4,10.000-5.000 3,11.000-4.000 5,17.000 0.000 4,15.000 0.000 4,16.000 0.000 4,15.000 0.000-1,16.000 0.000-8,15.000 0.000-8,17.000 0.000-7,7.000 0.000-7,0.000 0.000-6,0.000 0.000-4,0.000 0.000-7,-4.000 1.000-4,-5.000 4.000-6,-7.000 3.000-5,-5.000 3.000-5,-4.000 3.000-1,0.000 3.000 1,0.000 3.000 3,0.000 4.000 1</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0"/>
    </inkml:context>
    <inkml:brush xml:id="br0">
      <inkml:brushProperty name="width" value="0.0381083004176617" units="cm"/>
      <inkml:brushProperty name="height" value="0.0381083004176617" units="cm"/>
      <inkml:brushProperty name="color" value="#f2395b"/>
      <inkml:brushProperty name="ignorePressure" value="0"/>
    </inkml:brush>
  </inkml:definitions>
  <inkml:trace contextRef="#ctx0" brushRef="#br0">65500.000 34400.000 577,'-22.000'-38.000'44,"6.000"26.000"-2,7.000 24.000-3,6.000 26.000-2,3.000 13.000-5,0.000 4.000-6,0.000 3.000-6,0.000 3.000-6,0.000-2.000-6,0.000-6.000-3,0.000-6.000-3,0.000-6.000-4,-2.000-6.000-3,-3.000-2.000-2,-3.000-3.000-3,-2.000-3.000-1,-1.000-2.000 0,3.000 0.000 2,3.000 0.000 3,4.000 0.000 2,4.000-15.000-6,6.000-27.000-17,7.000-28.000-16,6.000-28.000-17,1.000-17.000-1,-3.000-2.000 13,-3.000-3.000 14,-2.000-3.000 14,-1.000 1.000 8,3.000 6.000 4,3.000 7.000 4,4.000 6.000 4,1.000 7.000 2,0.000 10.000 0,0.000 10.000 1,0.000 9.000-1,-2.000 7.000 6,-3.000 7.000 8,-3.000 6.000 9,-2.000 7.000 9,-1.000 11.000 5,3.000 20.000 0,3.000 18.000 0,4.000 20.000 0,-6.000 11.000-4,-11.000 7.000-9,-14.000 6.000-8,-11.000 7.000-9,-7.000-3.000-5,0.000-8.000-6,0.000-10.000-3,0.000-9.000-4,3.000-9.000-3,6.000-5.000-3,7.000-7.000-1,6.000-5.000-4,6.000-8.000 0,6.000-5.000 1,7.000-7.000-1,6.000-5.000 2,7.000-4.000 2,10.000 0.000 4,10.000 0.000 4,9.000 0.000 4,1.000 0.000 4,-6.000 0.000 2,-6.000 0.000 3,-6.000 0.000 2,-7.000 4.000 2,-6.000 10.000-1,-6.000 10.000 0,-6.000 9.000 1,-6.000 6.000-2,-2.000 3.000 0,-3.000 3.000-1,-3.000 4.000 0,-10.000 1.000-1,-16.000 0.000-1,-15.000 0.000 1,-15.000 0.000-1,-9.000 1.000-1,1.000 4.000-2,-1.000 3.000-1,1.000 3.000-2,1.000-1.000-2,3.000-2.000 1,3.000-3.000 0,4.000-3.000 0,2.000-6.000 0,4.000-5.000 0,3.000-7.000 2,3.000-5.000-1,3.000-6.000 2,3.000-3.000-1,3.000-3.000 2,4.000-2.000 0,7.000-6.000 0,13.000-6.000 1,12.000-6.000 0,13.000-6.000 1,10.000-2.000-1,10.000 3.000 1,10.000 3.000 0,9.000 4.000 0,2.000 1.000 0,-2.000 0.000 2,-3.000 0.000 2,-3.000 0.000 0,-4.000 4.000 2,-3.000 10.000-2,-3.000 10.000 0,-2.000 9.000 0,-6.000 9.000 2,-6.000 9.000 5,-6.000 10.000 6,-6.000 10.000 5,-4.000 2.000 2,1.000-3.000-2,-1.000-3.000-1,1.000-2.000-2,-3.000-1.000-2,-2.000 3.000-4,-3.000 3.000-2,-3.000 4.000-4,-1.000 1.000-2,4.000 0.000-1,3.000 0.000 0,3.000 0.000-1,-1.000-5.000-3,-2.000-9.000-3,-3.000-10.000-6,-3.000-8.000-4,-6.000-8.000-3,-5.000-2.000-1,-7.000-3.000-3,-5.000-3.000-1,-6.000-4.000 0,-3.000-3.000 2,-3.000-3.000 4,-2.000-2.000 3,-3.000-5.000 2,1.000-2.000 2,-1.000-3.000 1,1.000-3.000 2,-3.000-9.000 1,-2.000-11.000-1,-3.000-14.000 1,-3.000-11.000-2,2.000-11.000 1,10.000-5.000 0,10.000-7.000 0,9.000-5.000 0,15.000-14.000-2,22.000-18.000-3,22.000-19.000-3,23.000-18.000-3,17.000-12.000-1,17.000-3.000 1,15.000-3.000 1,16.000-2.000 2,4.000 6.000 1,-6.000 20.000 5,-6.000 18.000 3,-6.000 20.000 4,-10.000 16.000 2,-12.000 16.000 0,-13.000 15.000 2,-12.000 17.000 0,-15.000 19.000 5,-15.000 26.000 10,-15.000 24.000 11,-16.000 26.000 9,-12.000 8.000 0,-5.000-5.000-9,-7.000-7.000-10,-5.000-5.000-9,-1.000-6.000-9,6.000-3.000-7,7.000-3.000-7,6.000-2.000-8,9.000-6.000-3,13.000-6.000-2,12.000-6.000 0,13.000-6.000 0,7.000-4.000 0,4.000 1.000 5,3.000-1.000 4,3.000 1.000 4,-4.000 1.000 3,-8.000 3.000 2,-10.000 3.000 4,-9.000 4.000 2,-9.000 7.000 2,-5.000 13.000 2,-7.000 12.000 2,-5.000 13.000 1,-12.000 7.000 1,-16.000 4.000 1,-15.000 3.000 1,-15.000 3.000 1,-7.000-1.000-1,3.000-2.000-2,3.000-3.000-1,4.000-3.000-2,4.000-7.000-2,6.000-9.000 1,7.000-10.000 0,6.000-8.000 0,9.000-6.000-3,13.000 1.000-6,12.000-1.000-5,13.000 1.000-7,9.000-3.000 0,6.000-2.000 5,7.000-3.000 5,6.000-3.000 4,3.000-2.000 2,0.000 0.000 0,0.000 0.000 0,0.000 0.000 0,-2.000 3.000 1,-3.000 6.000 1,-3.000 7.000 2,-2.000 6.000 1,-8.000 6.000 0,-8.000 6.000-1,-10.000 7.000-2,-9.000 6.000-1,-12.000 10.000-2,-11.000 17.000-1,-14.000 15.000-1,-11.000 16.000-2,-9.000 7.000-3,-3.000 1.000-4,-3.000-1.000-4,-2.000 1.000-4,-6.000-1.000-5,-6.000 1.000-5,-6.000-1.000-4,-6.000 1.000-6,5.000-15.000 1,20.000-28.000 6,18.000-28.000 7,20.000-27.000 5,6.000-15.000 2,-2.000 0.000-4,-3.000 0.000-3,-3.000 0.000-4</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0"/>
    </inkml:context>
    <inkml:brush xml:id="br0">
      <inkml:brushProperty name="width" value="0.0317684188485146" units="cm"/>
      <inkml:brushProperty name="height" value="0.0317684188485146" units="cm"/>
      <inkml:brushProperty name="color" value="#f2395b"/>
      <inkml:brushProperty name="ignorePressure" value="0"/>
    </inkml:brush>
  </inkml:definitions>
  <inkml:trace contextRef="#ctx0" brushRef="#br0">68450.000 35800.000 692,'-21.000'-41.000'61,"10.000"19.000"-8,10.000 19.000-7,9.000 19.000-7,4.000 15.000-8,1.000 13.000-6,-1.000 12.000-6,1.000 13.000-6,-3.000 9.000-4,-2.000 6.000-3,-3.000 7.000-2,-3.000 6.000-3,-4.000-4.000-5,-3.000-11.000-11,-3.000-14.000-11,-2.000-11.000-9,3.000-15.000-8,14.000-16.000-6,11.000-15.000-5,14.000-15.000-6</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0"/>
    </inkml:context>
    <inkml:brush xml:id="br0">
      <inkml:brushProperty name="width" value="0.0340886265039444" units="cm"/>
      <inkml:brushProperty name="height" value="0.0340886265039444" units="cm"/>
      <inkml:brushProperty name="color" value="#f2395b"/>
      <inkml:brushProperty name="ignorePressure" value="0"/>
    </inkml:brush>
  </inkml:definitions>
  <inkml:trace contextRef="#ctx0" brushRef="#br0">68900.000 36100.000 645,'23.000'114.000'127,"-3.000"-22.000"-30,-3.000-22.000-31,-2.000-21.000-31,-5.000-10.000-18,-2.000 3.000-7,-3.000 3.000-7,-3.000 4.000-7,-4.000-1.000-6,-3.000-3.000-4,-3.000-3.000-4,-2.000-2.000-4,-1.000-12.000-10,3.000-19.000-13,3.000-18.000-13,4.000-19.000-14</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4"/>
    </inkml:context>
    <inkml:brush xml:id="br0">
      <inkml:brushProperty name="width" value="0.0401222705841064" units="cm"/>
      <inkml:brushProperty name="height" value="0.0401222705841064" units="cm"/>
      <inkml:brushProperty name="color" value="#00bff3"/>
      <inkml:brushProperty name="ignorePressure" value="0"/>
    </inkml:brush>
  </inkml:definitions>
  <inkml:trace contextRef="#ctx0" brushRef="#br0">63450.000 39400.000 548,'-30.000'-24.000'11,"41.000"4.000"23,40.000 3.000 23,42.000 3.000 23,17.000 3.000 2,-2.000 3.000-16,-3.000 3.000-18,-3.000 4.000-16,-4.000 1.000-12,-3.000 0.000-6,-3.000 0.000-7,-2.000 0.000-6,-9.000 3.000-9,-12.000 6.000-9,-13.000 7.000-9,-12.000 6.000-10,-10.000 4.000-7,-6.000 4.000-1,-6.000 3.000-2,-6.000 3.000-2,-9.000 1.000 0,-8.000 1.000 5,-10.000-1.000 3,-9.000 1.000 4,-5.000-3.000 4,0.000-2.000 5,0.000-3.000 4,0.000-3.000 4</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0"/>
    </inkml:context>
    <inkml:brush xml:id="br0">
      <inkml:brushProperty name="width" value="0.0475468933582306" units="cm"/>
      <inkml:brushProperty name="height" value="0.0475468933582306" units="cm"/>
      <inkml:brushProperty name="color" value="#f2395b"/>
      <inkml:brushProperty name="ignorePressure" value="0"/>
    </inkml:brush>
  </inkml:definitions>
  <inkml:trace contextRef="#ctx0" brushRef="#br0">70700.000 34350.000 462,'67.000'-91.000'13,"-16.000"19.000"10,-15.000 19.000 8,-15.000 19.000 9,-12.000 16.000 3,-6.000 17.000-5,-6.000 15.000-4,-6.000 16.000-5,-12.000 16.000-4,-15.000 20.000-5,-15.000 18.000-4,-16.000 20.000-5,-13.000 11.000-4,-9.000 7.000-4,-10.000 6.000-5,-8.000 7.000-3,-1.000-3.000-3,9.000-8.000-1,10.000-10.000-1,10.000-9.000-1,10.000-13.000-2,13.000-16.000-3,12.000-15.000-3,13.000-15.000-2,15.000-17.000-1,19.000-15.000 1,19.000-15.000 2,19.000-16.000 1,5.000-5.000 6,-5.000 6.000 12,-7.000 7.000 10,-5.000 6.000 11,-6.000 9.000 8,-3.000 13.000 3,-3.000 12.000 6,-2.000 13.000 3,-3.000 9.000 0,1.000 6.000-3,-1.000 7.000-5,1.000 6.000-3,-4.000 4.000-5,-6.000 4.000-3,-6.000 3.000-4,-6.000 3.000-5,-6.000-1.000-3,-2.000-2.000-3,-3.000-3.000-5,-3.000-3.000-2,-1.000-7.000-6,4.000-9.000-7,3.000-10.000-7,3.000-8.000-6</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1"/>
    </inkml:context>
    <inkml:brush xml:id="br0">
      <inkml:brushProperty name="width" value="0.0483377389609814" units="cm"/>
      <inkml:brushProperty name="height" value="0.0483377389609814" units="cm"/>
      <inkml:brushProperty name="color" value="#f2395b"/>
      <inkml:brushProperty name="ignorePressure" value="0"/>
    </inkml:brush>
  </inkml:definitions>
  <inkml:trace contextRef="#ctx0" brushRef="#br0">70750.000 35300.000 455,'25.000'-27.000'0,"0.000"-3.000"0,0.000-3.000 0,0.000-2.000 0,0.000 0.000 0,0.000 7.000 2,0.000 6.000 1,0.000 7.000 2,6.000-1.000 1,13.000-6.000 5,12.000-6.000 4,13.000-6.000 4,4.000-1.000 0,-3.000 7.000-4,-3.000 6.000-4,-2.000 7.000-4,-6.000 5.000-3,-6.000 7.000 0,-6.000 6.000 0,-6.000 7.000-2,-7.000 7.000 3,-6.000 9.000 3,-6.000 10.000 4,-6.000 10.000 4,-6.000 7.000 3,-2.000 6.000 3,-3.000 7.000 2,-3.000 6.000 3,-2.000 6.000 0,0.000 6.000-1,0.000 7.000-2,0.000 6.000-1,1.000 3.000-1,4.000 0.000-3,3.000 0.000-1,3.000 0.000-3,3.000 1.000 0,3.000 4.000-2,3.000 3.000-2,4.000 3.000 0,1.000-2.000-1,0.000-6.000-1,0.000-6.000-2,0.000-6.000 0,-4.000-6.000-1,-5.000-2.000 1,-7.000-3.000 0,-5.000-3.000 0,-8.000-6.000-6,-5.000-5.000-14,-7.000-7.000-12,-5.000-5.000-14,-12.000-11.000-5,-16.000-11.000 3,-15.000-14.000 3,-15.000-11.000 3,-14.000-17.000 2,-8.000-18.000-1,-10.000-19.000 1,-9.000-18.000 0,-1.000-17.000 1,10.000-11.000 3,10.000-14.000 3,9.000-11.000 2,13.000-4.000 5,20.000 6.000 5,18.000 7.000 7,20.000 6.000 5,13.000 6.000 6,9.000 6.000 3,10.000 7.000 4,10.000 6.000 3,8.000 7.000 3,10.000 10.000 1,10.000 10.000 1,9.000 9.000 1,2.000 7.000 1,-2.000 7.000-1,-3.000 6.000 0,-3.000 7.000 0,-7.000 10.000-1,-9.000 16.000-4,-10.000 15.000-2,-8.000 17.000-3,-15.000 14.000-2,-19.000 17.000-2,-18.000 15.000-2,-19.000 16.000-1,-10.000 2.000-2,1.000-8.000-3,-1.000-10.000-3,1.000-9.000-2,2.000-12.000-3,7.000-11.000 0,6.000-14.000-2,7.000-11.000-1,5.000-14.000-7,7.000-11.000-12,6.000-14.000-13,7.000-11.000-12</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3"/>
    </inkml:context>
    <inkml:brush xml:id="br0">
      <inkml:brushProperty name="width" value="0.0325190648436546" units="cm"/>
      <inkml:brushProperty name="height" value="0.0325190648436546" units="cm"/>
      <inkml:brushProperty name="color" value="#f2395b"/>
      <inkml:brushProperty name="ignorePressure" value="0"/>
    </inkml:brush>
  </inkml:definitions>
  <inkml:trace contextRef="#ctx0" brushRef="#br0">73700.000 34450.000 676,'1.000'46.000'16,"4.000"-5.000"3,3.000-7.000 4,3.000-5.000 5,3.000-4.000-1,3.000 0.000-2,3.000 0.000-3,4.000 0.000-3,4.000-4.000-2,6.000-5.000 1,7.000-7.000 0,6.000-5.000 0,9.000-8.000-1,13.000-5.000-3,12.000-7.000-2,13.000-5.000-2,6.000-8.000-4,0.000-5.000-4,0.000-7.000-6,0.000-5.000-4,-8.000 0.000-2,-16.000 10.000 3,-15.000 10.000 2,-15.000 9.000 1,-14.000 10.000 1,-8.000 14.000-5,-10.000 11.000-2,-9.000 14.000-5,-12.000 10.000 3,-11.000 9.000 6,-14.000 10.000 7,-11.000 10.000 6,-9.000 2.000 4,-3.000-3.000 0,-3.000-3.000 0,-2.000-2.000 1,-6.000 2.000 0,-6.000 9.000-2,-6.000 10.000 1,-6.000 10.000-2,-4.000 4.000-2,1.000 0.000-5,-1.000 0.000-3,1.000 0.000-5,4.000-4.000-3,9.000-5.000-2,10.000-7.000-4,10.000-5.000-1,13.000-17.000-7,19.000-24.000-11,19.000-26.000-11,19.000-24.000-11,7.000-17.000 1,-3.000-5.000 9,-3.000-7.000 12,-2.000-5.000 9,-1.000 0.000 7,3.000 10.000 0,3.000 10.000 2,4.000 9.000 1</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3"/>
    </inkml:context>
    <inkml:brush xml:id="br0">
      <inkml:brushProperty name="width" value="0.0344562344253063" units="cm"/>
      <inkml:brushProperty name="height" value="0.0344562344253063" units="cm"/>
      <inkml:brushProperty name="color" value="#f2395b"/>
      <inkml:brushProperty name="ignorePressure" value="0"/>
    </inkml:brush>
  </inkml:definitions>
  <inkml:trace contextRef="#ctx0" brushRef="#br0">74400.000 35300.000 638,'50.000'-16.000'14,"0.000"19.000"9,0.000 19.000 9,0.000 19.000 9,-5.000 15.000 2,-9.000 13.000-5,-10.000 12.000-6,-8.000 13.000-6,-6.000 9.000-3,1.000 6.000-3,-1.000 7.000-2,1.000 6.000-2,-3.000 1.000-3,-2.000-3.000-3,-3.000-3.000-3,-3.000-2.000-3,-7.000-3.000-2,-9.000 1.000-5,-10.000-1.000-2,-8.000 1.000-4,-4.000-7.000-3,3.000-12.000-6,3.000-13.000-5,4.000-12.000-5,5.000-21.000-8,10.000-28.000-10,10.000-28.000-10,9.000-27.000-10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3"/>
    </inkml:context>
    <inkml:brush xml:id="br0">
      <inkml:brushProperty name="width" value="0.0359156206250191" units="cm"/>
      <inkml:brushProperty name="height" value="0.0359156206250191" units="cm"/>
      <inkml:brushProperty name="color" value="#f2395b"/>
      <inkml:brushProperty name="ignorePressure" value="0"/>
    </inkml:brush>
  </inkml:definitions>
  <inkml:trace contextRef="#ctx0" brushRef="#br0">75050.000 35600.000 612,'71.000'-108.000'60,"-5.000"34.000"-10,-7.000 35.000-11,-5.000 35.000-11,-1.000 21.000-4,6.000 9.000 3,7.000 10.000 4,6.000 10.000 3,-2.000 4.000-2,-9.000 0.000-6,-10.000 0.000-7,-8.000 0.000-7,-8.000 1.000-6,-2.000 4.000-8,-3.000 3.000-5,-3.000 3.000-8,-4.000-4.000-4,-3.000-8.000-6,-3.000-10.000-3,-2.000-9.000-5</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5"/>
    </inkml:context>
    <inkml:brush xml:id="br0">
      <inkml:brushProperty name="width" value="0.0341405235230923" units="cm"/>
      <inkml:brushProperty name="height" value="0.0341405235230923" units="cm"/>
      <inkml:brushProperty name="color" value="#f2395b"/>
      <inkml:brushProperty name="ignorePressure" value="0"/>
    </inkml:brush>
  </inkml:definitions>
  <inkml:trace contextRef="#ctx0" brushRef="#br0">77600.000 33700.000 644,'46.000'-44.000'62,"-5.000"13.000"-10,-7.000 12.000-10,-5.000 13.000-10,2.000 2.000-5,13.000-5.000-2,12.000-7.000-1,13.000-5.000-1,4.000-1.000-5,-3.000 6.000-9,-3.000 7.000-8,-2.000 6.000-9,-6.000 3.000-5,-6.000 0.000-1,-6.000 0.000 1,-6.000 0.000-2,-6.000 0.000-2,-2.000 0.000-7,-3.000 0.000-5,-3.000 0.000-6,-9.000 4.000-4,-11.000 10.000 1,-14.000 10.000-1,-11.000 9.000 0,-11.000 4.000 2,-5.000 1.000 7,-7.000-1.000 7,-5.000 1.000 6,-11.000 2.000 5,-11.000 7.000 2,-14.000 6.000 3,-11.000 7.000 3,2.000-6.000 1,19.000-15.000 2,19.000-15.000-1,19.000-16.000 1,1.000-2.000 1,-16.000 13.000 0,-15.000 12.000 1,-15.000 13.000 0,-7.000 2.000 2,3.000-5.000 4,3.000-7.000 3,4.000-5.000 5,1.000-3.000 1,0.000 4.000-1,0.000 3.000 0,0.000 3.000-1,6.000-1.000 4,13.000-2.000 7,12.000-3.000 7,13.000-3.000 8,24.000-7.000 4,39.000-9.000-1,36.000-10.000-1,39.000-8.000 1,22.000-8.000-5,10.000-2.000-8,10.000-3.000-7,9.000-3.000-8,2.000-1.000-5,-2.000 4.000-4,-3.000 3.000-2,-3.000 3.000-3,-9.000 3.000-6,-11.000 3.000-7,-14.000 3.000-7,-11.000 4.000-8,-14.000 1.000-5,-11.000 0.000-1,-14.000 0.000-3,-11.000 0.000-3,-11.000-2.000 1,-5.000-3.000 1,-7.000-3.000 3,-5.000-2.000 1,-6.000-3.000 3,-3.000 1.000 3,-3.000-1.000 2,-2.000 1.000 3</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5"/>
    </inkml:context>
    <inkml:brush xml:id="br0">
      <inkml:brushProperty name="width" value="0.035176508128643" units="cm"/>
      <inkml:brushProperty name="height" value="0.035176508128643" units="cm"/>
      <inkml:brushProperty name="color" value="#f2395b"/>
      <inkml:brushProperty name="ignorePressure" value="0"/>
    </inkml:brush>
  </inkml:definitions>
  <inkml:trace contextRef="#ctx0" brushRef="#br0">78250.000 32750.000 625,'-91.000'-46.000'19,"19.000"10.000"3,19.000 10.000 1,19.000 9.000 3,10.000 18.000 3,4.000 29.000 4,3.000 28.000 6,3.000 28.000 5,1.000 18.000-2,1.000 10.000-8,-1.000 10.000-8,1.000 9.000-8,-1.000 4.000-7,1.000 1.000-5,-1.000-1.000-4,1.000 1.000-4,-1.000-7.000-4,1.000-12.000-2,-1.000-13.000-1,1.000-12.000-3,2.000-9.000-3,7.000-2.000-5,6.000-3.000-5,7.000-3.000-5,5.000-12.000-7,7.000-18.000-8,6.000-19.000-9,7.000-18.000-8</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5"/>
    </inkml:context>
    <inkml:brush xml:id="br0">
      <inkml:brushProperty name="width" value="0.0375449880957603" units="cm"/>
      <inkml:brushProperty name="height" value="0.0375449880957603" units="cm"/>
      <inkml:brushProperty name="color" value="#f2395b"/>
      <inkml:brushProperty name="ignorePressure" value="0"/>
    </inkml:brush>
  </inkml:definitions>
  <inkml:trace contextRef="#ctx0" brushRef="#br0">78750.000 33850.000 585,'-29.000'-15.000'9,"-5.000"23.000"16,-7.000 22.000 18,-5.000 22.000 16,-6.000 15.000 4,-3.000 9.000-11,-3.000 10.000-9,-2.000 10.000-11,-11.000 8.000-7,-15.000 10.000-3,-15.000 10.000-5,-16.000 9.000-3,-13.000 15.000-5,-9.000 22.000-7,-10.000 22.000-7,-8.000 23.000-7,-3.000 3.000-6,7.000-11.000-4,6.000-14.000-6,7.000-11.000-4,2.000-6.000-5,1.000 4.000-4,-1.000 3.000-3,1.000 3.000-4,15.000-19.000 1,31.000-41.000 8,32.000-40.000 7,31.000-40.000 7</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5"/>
    </inkml:context>
    <inkml:brush xml:id="br0">
      <inkml:brushProperty name="width" value="0.0222250670194626" units="cm"/>
      <inkml:brushProperty name="height" value="0.0222250670194626" units="cm"/>
      <inkml:brushProperty name="color" value="#f2395b"/>
      <inkml:brushProperty name="ignorePressure" value="0"/>
    </inkml:brush>
  </inkml:definitions>
  <inkml:trace contextRef="#ctx0" brushRef="#br0">78150.000 35500.000 989,'37.000'-52.000'1,"26.000"-3.000"0,24.000-3.000 0,26.000-2.000 2,7.000 3.000-1,-9.000 14.000 0,-10.000 11.000-2,-8.000 14.000 0,-14.000 5.000-2,-15.000 1.000-5,-15.000-1.000-5,-16.000 1.000-4</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6"/>
    </inkml:context>
    <inkml:brush xml:id="br0">
      <inkml:brushProperty name="width" value="0.037188246846199" units="cm"/>
      <inkml:brushProperty name="height" value="0.037188246846199" units="cm"/>
      <inkml:brushProperty name="color" value="#f2395b"/>
      <inkml:brushProperty name="ignorePressure" value="0"/>
    </inkml:brush>
  </inkml:definitions>
  <inkml:trace contextRef="#ctx0" brushRef="#br0">78800.000 34850.000 591,'-72.000'-22.000'1,"6.000"6.000"2,7.000 7.000 3,6.000 6.000 1,4.000 7.000 4,4.000 10.000 6,3.000 10.000 6,3.000 9.000 6,1.000 7.000 2,1.000 7.000-2,-1.000 6.000-2,1.000 7.000-2,1.000 7.000-1,3.000 9.000 0,3.000 10.000 1,4.000 10.000-1,7.000-1.000-1,13.000-9.000-3,12.000-10.000-3,13.000-8.000-2,10.000-9.000-4,10.000-6.000-3,10.000-6.000-2,9.000-6.000-3,7.000-4.000-5,7.000 1.000-3,6.000-1.000-5,7.000 1.000-5,-3.000-1.000-2,-8.000 1.000 1,-10.000-1.000 1,-9.000 1.000 0,-10.000-1.000 1,-9.000 1.000-1,-10.000-1.000 2,-8.000 1.000-1,-9.000 1.000 5,-6.000 3.000 6,-6.000 3.000 6,-6.000 4.000 8,-10.000 1.000 3,-12.000 0.000-1,-13.000 0.000-1,-12.000 0.000-1,-7.000-4.000-1,1.000-5.000 0,-1.000-7.000 0,1.000-5.000-1,-9.000-6.000-3,-15.000-3.000-6,-15.000-3.000-5,-16.000-2.000-6,1.000-8.000-6,19.000-8.000-7,19.000-10.000-5,19.000-9.000-7,15.000-7.000-3,13.000-3.000 0,12.000-3.000 1,13.000-2.000 0,6.000-3.000 1,0.000 1.000 3,0.000-1.000 1,0.000 1.000 3</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4"/>
    </inkml:context>
    <inkml:brush xml:id="br0">
      <inkml:brushProperty name="width" value="0.0521173737943172" units="cm"/>
      <inkml:brushProperty name="height" value="0.0521173737943172" units="cm"/>
      <inkml:brushProperty name="color" value="#00bff3"/>
      <inkml:brushProperty name="ignorePressure" value="0"/>
    </inkml:brush>
  </inkml:definitions>
  <inkml:trace contextRef="#ctx0" brushRef="#br0">63750.000 39950.000 422,'-136.000'21.000'4,"28.000"-5.000"9,28.000-7.000 8,29.000-5.000 8,16.000 0.000 7,7.000 10.000 3,6.000 10.000 4,7.000 9.000 3,4.000 7.000 0,3.000 7.000-4,3.000 6.000-5,4.000 7.000-4,1.000 8.000-4,0.000 14.000-3,0.000 11.000-2,0.000 14.000-2,1.000 14.000-2,4.000 20.000-3,3.000 18.000-1,3.000 20.000-2,-1.000 11.000-3,-2.000 7.000-4,-3.000 6.000-4,-3.000 7.000-5,-2.000 4.000-4,0.000 3.000-8,0.000 3.000-7,0.000 4.000-8,-4.000 4.000-3,-5.000 6.000-1,-7.000 7.000 0,-5.000 6.000-2,-3.000-12.000 0,4.000-27.000-4,3.000-28.000-2,3.000-28.000-2,1.000-27.000-2,1.000-25.000 0,-1.000-25.000 0,1.000-25.000-1</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6"/>
    </inkml:context>
    <inkml:brush xml:id="br0">
      <inkml:brushProperty name="width" value="0.0362721271812916" units="cm"/>
      <inkml:brushProperty name="height" value="0.0362721271812916" units="cm"/>
      <inkml:brushProperty name="color" value="#f2395b"/>
      <inkml:brushProperty name="ignorePressure" value="0"/>
    </inkml:brush>
  </inkml:definitions>
  <inkml:trace contextRef="#ctx0" brushRef="#br0">81550.000 32650.000 606,'3.000'-49.000'4,"6.000"4.000"7,7.000 3.000 7,6.000 3.000 8,4.000 6.000 4,4.000 9.000 2,3.000 10.000 2,3.000 10.000 1,4.000 4.000-2,7.000 0.000-6,6.000 0.000-7,7.000 0.000-6,-1.000 1.000-7,-6.000 4.000-7,-6.000 3.000-7,-6.000 3.000-6,-16.000-1.000-12,-25.000-2.000-14,-25.000-3.000-15,-25.000-3.000-16,-13.000-9.000 1,1.000-11.000 15,-1.000-14.000 16,1.000-11.000 15,1.000-6.000 10,3.000 4.000 3,3.000 3.000 5,4.000 3.000 4,5.000 3.000 5,10.000 3.000 8,10.000 3.000 7,9.000 4.000 7,7.000 8.000 9,7.000 17.000 13,6.000 15.000 11,7.000 16.000 12,2.000 9.000-1,1.000 3.000-14,-1.000 3.000-13,1.000 4.000-13,-1.000 8.000-11,1.000 17.000-8,-1.000 15.000-9,1.000 16.000-8,-7.000 7.000-5,-12.000 1.000 0,-13.000-1.000-1,-12.000 1.000-1,-13.000-1.000-2,-12.000 1.000-2,-13.000-1.000-2,-12.000 1.000-2,-10.000-7.000-1,-6.000-12.000 2,-6.000-13.000 0,-6.000-12.000 1,-1.000-12.000 2,7.000-8.000 0,6.000-10.000 1,7.000-9.000 1,8.000-9.000 2,14.000-5.000 6,11.000-7.000 4,14.000-5.000 5,28.000-11.000 8,48.000-11.000 12,47.000-14.000 12,47.000-11.000 11,23.000-9.000 0,0.000-3.000-11,0.000-3.000-12,0.000-2.000-13,0.000-1.000-6,0.000 3.000-4,0.000 3.000-2,0.000 4.000-3,-8.000 5.000-3,-16.000 10.000-2,-15.000 10.000-1,-15.000 9.000-3,-17.000 6.000-2,-15.000 3.000-5,-15.000 3.000-5,-16.000 4.000-4,-15.000 5.000-3,-11.000 10.000 1,-14.000 10.000 1,-11.000 9.000-1,-15.000 4.000 2,-16.000 1.000 5,-15.000-1.000 3,-15.000 1.000 3,-7.000-4.000 4,3.000-6.000 3,3.000-6.000 2,4.000-6.000 3,2.000-4.000 3,4.000 1.000 3,3.000-1.000 3,3.000 1.000 4,3.000 1.000 5,3.000 3.000 8,3.000 3.000 8,4.000 4.000 9,2.000 2.000 5,4.000 4.000 4,3.000 3.000 3,3.000 3.000 3,1.000 9.000-2,1.000 16.000-5,-1.000 15.000-7,1.000 17.000-5,-4.000 13.000-6,-6.000 13.000-3,-6.000 12.000-3,-6.000 13.000-5,-6.000 18.000-4,-2.000 26.000-7,-3.000 24.000-6,-3.000 26.000-7,-1.000 18.000-2,4.000 13.000 0,3.000 12.000 3,3.000 13.000 0,4.000-9.000-4,7.000-27.000-10,6.000-28.000-10,7.000-28.000-9,5.000-31.000-7,7.000-30.000-2,6.000-32.000-1,7.000-30.000-3</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7"/>
    </inkml:context>
    <inkml:brush xml:id="br0">
      <inkml:brushProperty name="width" value="0.0454256385564804" units="cm"/>
      <inkml:brushProperty name="height" value="0.0454256385564804" units="cm"/>
      <inkml:brushProperty name="color" value="#f2395b"/>
      <inkml:brushProperty name="ignorePressure" value="0"/>
    </inkml:brush>
  </inkml:definitions>
  <inkml:trace contextRef="#ctx0" brushRef="#br0">81550.000 34400.000 484,'1.000'-36.000'39,"4.000"28.000"5,3.000 28.000 2,3.000 29.000 5,1.000 10.000-2,1.000-6.000-7,-1.000-6.000-8,1.000-6.000-6,2.000-6.000-6,7.000-2.000-4,6.000-3.000-4,7.000-3.000-4,7.000-6.000-5,9.000-5.000-6,10.000-7.000-7,10.000-5.000-6,7.000-9.000-9,6.000-9.000-11,7.000-10.000-12,6.000-8.000-12,-4.000-9.000-2,-11.000-6.000 6,-14.000-6.000 5,-11.000-6.000 7,-12.000-1.000 6,-9.000 7.000 9,-10.000 6.000 9,-8.000 7.000 7,-11.000 0.000 5,-8.000-2.000 0,-10.000-3.000 1,-9.000-3.000-1,-5.000 1.000 7,0.000 6.000 13,0.000 7.000 11,0.000 6.000 14,0.000 4.000 6,0.000 4.000 1,0.000 3.000 2,0.000 3.000 1,-4.000 9.000-1,-5.000 16.000-2,-7.000 15.000-3,-5.000 17.000-3,-4.000 11.000-3,0.000 10.000-6,0.000 10.000-5,0.000 9.000-6,1.000-1.000-3,4.000-8.000-3,3.000-10.000-2,3.000-9.000-3,3.000-5.000-3,3.000 0.000-4,3.000 0.000-6,4.000 0.000-5,-7.000 10.000-4,-16.000 23.000-6,-15.000 22.000-5,-15.000 22.000-5,-7.000 8.000-3,3.000-2.000 1,3.000-3.000 1,4.000-3.000 0,2.000-6.000 2,4.000-5.000 0,3.000-7.000 3,3.000-5.000 0,6.000-14.000-2,9.000-18.000-7,10.000-19.000-8,10.000-18.000-6</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7"/>
    </inkml:context>
    <inkml:brush xml:id="br0">
      <inkml:brushProperty name="width" value="0.0487045869231224" units="cm"/>
      <inkml:brushProperty name="height" value="0.0487045869231224" units="cm"/>
      <inkml:brushProperty name="color" value="#f2395b"/>
      <inkml:brushProperty name="ignorePressure" value="0"/>
    </inkml:brush>
  </inkml:definitions>
  <inkml:trace contextRef="#ctx0" brushRef="#br0">81300.000 35750.000 451,'70.000'-24.000'25,"-9.000"4.000"0,-10.000 3.000 0,-8.000 3.000-1,-6.000 6.000 0,1.000 9.000-2,-1.000 10.000-2,1.000 10.000-2,-1.000 5.000-2,1.000 4.000-3,-1.000 3.000-3,1.000 3.000-3,-3.000 3.000 0,-2.000 3.000 0,-3.000 3.000 2,-3.000 4.000 1,-1.000 2.000-1,4.000 4.000-4,3.000 3.000-4,3.000 3.000-3,-1.000-1.000-2,-2.000-2.000-1,-3.000-3.000-1,-3.000-3.000-1,-1.000-4.000 0,4.000-3.000 2,3.000-3.000 2,3.000-2.000 1,-1.000-6.000 2,-2.000-6.000 1,-3.000-6.000 1,-3.000-6.000 2,-2.000-4.000 1,0.000 1.000 2,0.000-1.000 2,0.000 1.000 1,3.000-1.000 2,6.000 1.000 4,7.000-1.000 4,6.000 1.000 4,-1.000-6.000 2,-5.000-8.000 4,-7.000-10.000 4,-5.000-9.000 2,-8.000-12.000-2,-5.000-11.000-11,-7.000-14.000-8,-5.000-11.000-10,-1.000-12.000-9,6.000-9.000-8,7.000-10.000-7,6.000-8.000-8,6.000-4.000-2,6.000 3.000 2,7.000 3.000 2,6.000 4.000 3,1.000 7.000 3,-3.000 13.000 3,-3.000 12.000 4,-2.000 13.000 4,-3.000 9.000 2,1.000 6.000 2,-1.000 7.000 1,1.000 6.000 3,-1.000 6.000 2,1.000 6.000 3,-1.000 7.000 3,1.000 6.000 3,-3.000 7.000 2,-2.000 10.000-1,-3.000 10.000 1,-3.000 9.000-1,-4.000 4.000-3,-3.000 1.000-3,-3.000-1.000-4,-2.000 1.000-5,-5.000 1.000-1,-2.000 3.000-1,-3.000 3.000 0,-3.000 4.000-1,-7.000-1.000-4,-9.000-3.000-8,-10.000-3.000-8,-8.000-2.000-9,-4.000-6.000-2,3.000-6.000 3,3.000-6.000 3,4.000-6.000 4,-4.000-2.000 0,-9.000 3.000-3,-10.000 3.000-4,-8.000 4.000-3,-11.000-6.000 1,-8.000-11.000 7,-10.000-14.000 5,-9.000-11.000 7,-4.000-11.000 4,4.000-5.000 3,3.000-7.000 3,3.000-5.000 2,6.000-4.000 4,9.000 0.000 2,10.000 0.000 3,10.000 0.000 3,8.000 4.000 4,10.000 10.000 7,10.000 10.000 5,9.000 9.000 6,12.000 4.000 4,16.000 1.000 1,15.000-1.000 2,17.000 1.000 1,13.000 5.000-5,13.000 14.000-15,12.000 11.000-15,13.000 14.000-13,-4.000 2.000-7,-18.000-6.000 1,-19.000-6.000 1,-18.000-6.000 2,-10.000-4.000-3,0.000 1.000-5,0.000-1.000-7,0.000 1.000-6</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4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86225.000 35575.000 333,'157.000'63.000'167,"51.000"46.000"-1,50.000 47.000 1,49.000 47.000 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0"/>
    </inkml:context>
    <inkml:brush xml:id="br0">
      <inkml:brushProperty name="width" value="0.0369660891592503" units="cm"/>
      <inkml:brushProperty name="height" value="0.0369660891592503" units="cm"/>
      <inkml:brushProperty name="color" value="#f2395b"/>
      <inkml:brushProperty name="ignorePressure" value="0"/>
    </inkml:brush>
  </inkml:definitions>
  <inkml:trace contextRef="#ctx0" brushRef="#br0">61800.000 42400.000 595,'-18.000'-24.000'7,"17.000"4.000"17,15.000 3.000 15,16.000 3.000 16,16.000 1.000 3,20.000 1.000-9,18.000-1.000-8,20.000 1.000-9,8.000 1.000-6,1.000 3.000-3,-1.000 3.000-2,1.000 4.000-2,-6.000 2.000-8,-8.000 4.000-13,-10.000 3.000-11,-9.000 3.000-13,-12.000 4.000-10,-11.000 7.000-9,-14.000 6.000-9,-11.000 7.000-9,-11.000 2.000 0,-5.000 1.000 8,-7.000-1.000 7,-5.000 1.000 9</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0"/>
    </inkml:context>
    <inkml:brush xml:id="br0">
      <inkml:brushProperty name="width" value="0.0385023467242718" units="cm"/>
      <inkml:brushProperty name="height" value="0.0385023467242718" units="cm"/>
      <inkml:brushProperty name="color" value="#f2395b"/>
      <inkml:brushProperty name="ignorePressure" value="0"/>
    </inkml:brush>
  </inkml:definitions>
  <inkml:trace contextRef="#ctx0" brushRef="#br0">62100.000 42750.000 571,'-135.000'0.000'28,"32.000"0.000"2,31.000 0.000 2,32.000 0.000 1,16.000 10.000 3,4.000 23.000 3,3.000 22.000 4,3.000 22.000 3,3.000 21.000-3,3.000 22.000-7,3.000 22.000-9,4.000 23.000-9,1.000 16.000-6,0.000 13.000-7,0.000 12.000-5,0.000 13.000-6,0.000-1.000-6,0.000-11.000-5,0.000-14.000-5,0.000-11.000-6,0.000-12.000-3,0.000-9.000-4,0.000-10.000-3,0.000-8.000-2,1.000-12.000-1,4.000-12.000 3,3.000-13.000 2,3.000-12.000 2,1.000-16.000 2,1.000-19.000 2,-1.000-18.000 3,1.000-19.000 1</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1"/>
    </inkml:context>
    <inkml:brush xml:id="br0">
      <inkml:brushProperty name="width" value="0.032828152179718" units="cm"/>
      <inkml:brushProperty name="height" value="0.032828152179718" units="cm"/>
      <inkml:brushProperty name="color" value="#f2395b"/>
      <inkml:brushProperty name="ignorePressure" value="0"/>
    </inkml:brush>
  </inkml:definitions>
  <inkml:trace contextRef="#ctx0" brushRef="#br0">62100.000 43900.000 670,'76.000'-113.000'38,"4.000"26.000"-1,3.000 24.000-2,3.000 26.000-1,3.000 15.000-1,3.000 6.000-2,3.000 7.000-2,4.000 6.000-1,-3.000 4.000-5,-5.000 4.000-4,-7.000 3.000-7,-5.000 3.000-6,-12.000 6.000-3,-16.000 9.000-1,-15.000 10.000-3,-15.000 10.000-1,-15.000 8.000-1,-12.000 10.000 0,-13.000 10.000 0,-12.000 9.000-1,-15.000 9.000-2,-15.000 9.000-5,-15.000 10.000-5,-16.000 10.000-6,-8.000-4.000-4,0.000-16.000-3,0.000-15.000-4,0.000-15.000-3,3.000-18.000-1,6.000-19.000 0,7.000-18.000-1,6.000-19.000 1,6.000-21.000 3,6.000-21.000 5,7.000-22.000 6,6.000-22.000 5,9.000-11.000 5,13.000 0.000 2,12.000 0.000 4,13.000 0.000 3,7.000 9.000 5,4.000 19.000 9,3.000 19.000 7,3.000 19.000 8,6.000 13.000 6,9.000 10.000 1,10.000 10.000 4,10.000 9.000 1,7.000 7.000 2,6.000 7.000 0,7.000 6.000 1,6.000 7.000-1,4.000 4.000-2,4.000 3.000-5,3.000 3.000-5,3.000 4.000-5,-2.000-1.000-8,-6.000-3.000-12,-6.000-3.000-11,-6.000-2.000-11,-4.000-8.000-8,1.000-8.000-3,-1.000-10.000-3,1.000-9.000-4,-6.000-7.000-2,-8.000-3.000-4,-10.000-3.000-2,-9.000-2.000-3</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1"/>
    </inkml:context>
    <inkml:brush xml:id="br0">
      <inkml:brushProperty name="width" value="0.0428214259445667" units="cm"/>
      <inkml:brushProperty name="height" value="0.0428214259445667" units="cm"/>
      <inkml:brushProperty name="color" value="#f2395b"/>
      <inkml:brushProperty name="ignorePressure" value="0"/>
    </inkml:brush>
  </inkml:definitions>
  <inkml:trace contextRef="#ctx0" brushRef="#br0">64400.000 41400.000 513,'3.000'-47.000'5,"6.000"6.000"8,7.000 7.000 9,6.000 6.000 9,3.000 7.000 2,0.000 10.000-5,0.000 10.000-5,0.000 9.000-4,3.000 9.000-5,6.000 9.000-5,7.000 10.000-4,6.000 10.000-5,-2.000 10.000-6,-9.000 13.000-6,-10.000 12.000-7,-8.000 13.000-7,-14.000 10.000-3,-15.000 10.000-1,-15.000 10.000-1,-16.000 9.000 0,-10.000-4.000 1,-3.000-15.000 4,-3.000-15.000 4,-2.000-16.000 5,-3.000-15.000 2,1.000-11.000 5,-1.000-14.000 2,1.000-11.000 3,2.000-11.000 6,7.000-5.000 6,6.000-7.000 8,7.000-5.000 7,10.000-4.000 7,16.000 0.000 5,15.000 0.000 5,17.000 0.000 5,14.000-4.000-1,17.000-5.000-10,15.000-7.000-10,16.000-5.000-10,9.000-8.000-6,3.000-5.000-4,3.000-7.000-4,4.000-5.000-4,-6.000 0.000-2,-11.000 10.000 1,-14.000 10.000-2,-11.000 9.000 1,-11.000 4.000 1,-5.000 1.000 1,-7.000-1.000 3,-5.000 1.000 2,-9.000 4.000 6,-9.000 9.000 9,-10.000 10.000 9,-8.000 10.000 10,-12.000 10.000 3,-12.000 13.000-1,-13.000 12.000-3,-12.000 13.000-1,-7.000 7.000-5,1.000 4.000-5,-1.000 3.000-5,1.000 3.000-6,-13.000 26.000-2,-25.000 51.000-1,-25.000 49.000 1,-25.000 51.000 0,-13.000 21.000-3,1.000-6.000-6,-1.000-6.000-5,1.000-6.000-6,7.000-9.000-5,16.000-8.000-5,15.000-10.000-5,17.000-9.000-5,11.000-9.000-4,10.000-5.000-3,10.000-7.000-3,9.000-5.000-4,9.000-19.000 0,9.000-27.000 3,10.000-28.000 3,10.000-28.000 3</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2"/>
    </inkml:context>
    <inkml:brush xml:id="br0">
      <inkml:brushProperty name="width" value="0.0415926203131676" units="cm"/>
      <inkml:brushProperty name="height" value="0.0415926203131676" units="cm"/>
      <inkml:brushProperty name="color" value="#f2395b"/>
      <inkml:brushProperty name="ignorePressure" value="0"/>
    </inkml:brush>
  </inkml:definitions>
  <inkml:trace contextRef="#ctx0" brushRef="#br0">64000.000 43600.000 528,'-21.000'-19.000'11,"10.000"13.000"20,10.000 12.000 22,9.000 13.000 20,7.000 7.000 1,7.000 4.000-20,6.000 3.000-20,7.000 3.000-21,2.000 1.000-12,1.000 1.000-6,-1.000-1.000-7,1.000 1.000-6,-1.000-4.000-6,1.000-6.000-5,-1.000-6.000-5,1.000-6.000-4,-1.000-6.000-3,1.000-2.000 2,-1.000-3.000 1,1.000-3.000 3,-1.000-4.000 2,1.000-3.000 4,-1.000-3.000 5,1.000-2.000 4,-3.000-1.000 6,-2.000 3.000 9,-3.000 3.000 7,-3.000 4.000 8,-6.000 5.000 9,-5.000 10.000 9,-7.000 10.000 9,-5.000 9.000 9,-3.000 2.000 2,4.000-2.000-7,3.000-3.000-6,3.000-3.000-6,10.000-12.000-10,20.000-18.000-13,18.000-19.000-14,20.000-18.000-13,14.000-20.000-6,14.000-18.000 4,11.000-19.000 2,14.000-18.000 4,0.000-4.000 0,-8.000 13.000-4,-10.000 12.000-3,-9.000 13.000-4,-15.000 15.000 4,-18.000 19.000 10,-19.000 19.000 11,-18.000 19.000 11,-20.000 15.000 9,-18.000 13.000 9,-19.000 12.000 10,-18.000 13.000 8,-17.000 12.000 5,-11.000 13.000-1,-14.000 12.000-2,-11.000 13.000 1,-6.000 6.000-5,4.000 0.000-8,3.000 0.000-7,3.000 0.000-8,3.000-2.000-5,3.000-3.000-4,3.000-3.000-3,4.000-2.000-4,2.000-8.000-1,4.000-8.000 1,3.000-10.000 1,3.000-9.000 1,3.000-5.000-2,3.000 0.000-8,3.000 0.000-7,4.000 0.000-7,1.000-4.000-3,0.000-5.000 2,0.000-7.000 1,0.000-5.000 2,15.000-8.000 4,32.000-5.000 7,31.000-7.000 8,32.000-5.000 6,18.000-6.000 2,6.000-3.000-4,7.000-3.000-4,6.000-2.000-4,6.000-5.000-4,6.000-2.000-6,7.000-3.000-5,6.000-3.000-6,6.000-4.000-2,6.000-3.000 2,7.000-3.000 1,6.000-2.000 0,-2.000-3.000 0,-9.000 1.000-6,-10.000-1.000-4,-8.000 1.000-4,-15.000 2.000-2,-19.000 7.000 3,-18.000 6.000 2,-19.000 7.000 2</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2"/>
    </inkml:context>
    <inkml:brush xml:id="br0">
      <inkml:brushProperty name="width" value="0.0566448532044888" units="cm"/>
      <inkml:brushProperty name="height" value="0.0566448532044888" units="cm"/>
      <inkml:brushProperty name="color" value="#f2395b"/>
      <inkml:brushProperty name="ignorePressure" value="0"/>
    </inkml:brush>
  </inkml:definitions>
  <inkml:trace contextRef="#ctx0" brushRef="#br0">67600.000 42650.000 388,'-24.000'-24.000'0,"4.000"4.000"0,3.000 3.000 0,3.000 3.000 0,4.000 1.000 7,7.000 1.000 15,6.000-1.000 13,7.000 1.000 16,15.000 2.000 1,25.000 7.000-10,25.000 6.000-10,25.000 7.000-10,9.000 0.000-7,-6.000-2.000-6,-6.000-3.000-6,-6.000-3.000-6,-9.000-4.000-1,-8.000-3.000 3,-10.000-3.000 1,-9.000-2.000 3,-20.000-1.000 0,-27.000 3.000-1,-28.000 3.000-1,-28.000 4.000-2,-13.000 2.000 1,3.000 4.000 4,3.000 3.000 4,4.000 3.000 2,4.000 3.000 6,6.000 3.000 4,7.000 3.000 7,6.000 4.000 5,4.000 2.000 1,4.000 4.000-3,3.000 3.000-4,3.000 3.000-2,4.000 6.000-4,7.000 9.000-3,6.000 10.000-2,7.000 10.000-4,2.000 7.000-1,1.000 6.000-3,-1.000 7.000-2,1.000 6.000-1,-1.000 4.000-2,1.000 4.000-1,-1.000 3.000-2,1.000 3.000-2,-3.000 3.000-5,-2.000 3.000-10,-3.000 3.000-11,-3.000 4.000-10,-2.000-6.000-7,0.000-11.000-1,0.000-14.000-3,0.000-11.000-2,0.000-12.000-2,0.000-9.000-3,0.000-10.000-1,0.000-8.000-2</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5"/>
    </inkml:context>
    <inkml:brush xml:id="br0">
      <inkml:brushProperty name="width" value="0.0397263765335083" units="cm"/>
      <inkml:brushProperty name="height" value="0.0397263765335083" units="cm"/>
      <inkml:brushProperty name="color" value="#00bff3"/>
      <inkml:brushProperty name="ignorePressure" value="0"/>
    </inkml:brush>
  </inkml:definitions>
  <inkml:trace contextRef="#ctx0" brushRef="#br0">63850.000 40900.000 553,'26.000'-69.000'46,"4.000"13.000"-3,3.000 12.000-3,3.000 13.000-2,3.000 7.000-2,3.000 4.000-2,3.000 3.000-1,4.000 3.000-2,2.000 4.000-3,4.000 7.000-2,3.000 6.000-4,3.000 7.000-3,-4.000 8.000-3,-8.000 14.000-4,-10.000 11.000-3,-9.000 14.000-4,-9.000 7.000-2,-5.000 3.000-1,-7.000 3.000 0,-5.000 4.000-1,-8.000 4.000-2,-5.000 6.000-4,-7.000 7.000-5,-5.000 6.000-4,-9.000 1.000-4,-9.000-3.000-4,-10.000-3.000-3,-8.000-2.000-3,-8.000-9.000-2,-2.000-12.000-2,-3.000-13.000-2,-3.000-12.000-1,-1.000-13.000-2,4.000-12.000 0,3.000-13.000 0,3.000-12.000-2,4.000-16.000 3,7.000-19.000 4,6.000-18.000 6,7.000-19.000 3,5.000-8.000 6,7.000 3.000 5,6.000 3.000 6,7.000 4.000 5,5.000 5.000 3,7.000 10.000 3,6.000 10.000 2,7.000 9.000 2,5.000 9.000 5,7.000 9.000 9,6.000 10.000 7,7.000 10.000 8,5.000 10.000 5,7.000 13.000 0,6.000 12.000 2,7.000 13.000 0,4.000 9.000-1,3.000 6.000-3,3.000 7.000-5,4.000 6.000-3,1.000 1.000-6,0.000-3.000-7,0.000-3.000-6,0.000-2.000-7,-2.000-5.000-8,-3.000-2.000-6,-3.000-3.000-8,-2.000-3.000-7,-8.000-7.000-9,-8.000-9.000-8,-10.000-10.000-11,-9.000-8.000-8</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3"/>
    </inkml:context>
    <inkml:brush xml:id="br0">
      <inkml:brushProperty name="width" value="0.0357019230723381" units="cm"/>
      <inkml:brushProperty name="height" value="0.0357019230723381" units="cm"/>
      <inkml:brushProperty name="color" value="#f2395b"/>
      <inkml:brushProperty name="ignorePressure" value="0"/>
    </inkml:brush>
  </inkml:definitions>
  <inkml:trace contextRef="#ctx0" brushRef="#br0">67650.000 44850.000 616,'-140.000'1.000'3,"23.000"4.000"5,22.000 3.000 6,22.000 3.000 6,35.000-2.000 9,51.000-6.000 12,49.000-6.000 14,51.000-6.000 12,24.000-6.000-2,1.000-2.000-19,-1.000-3.000-19,1.000-3.000-18,1.000 1.000-10,3.000 6.000 0,3.000 7.000 1,4.000 6.000 0,-10.000 6.000-14,-22.000 6.000-26,-22.000 7.000-26,-21.000 6.000-27</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3"/>
    </inkml:context>
    <inkml:brush xml:id="br0">
      <inkml:brushProperty name="width" value="0.0419640205800533" units="cm"/>
      <inkml:brushProperty name="height" value="0.0419640205800533" units="cm"/>
      <inkml:brushProperty name="color" value="#f2395b"/>
      <inkml:brushProperty name="ignorePressure" value="0"/>
    </inkml:brush>
  </inkml:definitions>
  <inkml:trace contextRef="#ctx0" brushRef="#br0">70450.000 41600.000 524,'7.000'-47.000'0,"17.000"6.000"0,15.000 7.000 0,16.000 6.000 0,4.000 6.000 4,-6.000 6.000 8,-6.000 7.000 8,-6.000 6.000 8,-6.000 3.000 3,-2.000 0.000-3,-3.000 0.000-1,-3.000 0.000-3,7.000 3.000-2,19.000 6.000-1,19.000 7.000-1,19.000 6.000-2,1.000 3.000-3,-16.000 0.000-5,-15.000 0.000-5,-15.000 0.000-7,-17.000 4.000-1,-15.000 10.000 2,-15.000 10.000 1,-16.000 9.000 1,-19.000 10.000 3,-22.000 14.000 3,-22.000 11.000 4,-21.000 14.000 4,-12.000 7.000 3,1.000 3.000 2,-1.000 3.000 4,1.000 4.000 2,2.000-1.000-1,7.000-3.000-5,6.000-3.000-6,7.000-2.000-5,5.000-1.000-6,7.000 3.000-7,6.000 3.000-6,7.000 4.000-6,5.000-4.000-5,7.000-9.000-2,6.000-10.000-2,7.000-8.000-3,15.000-23.000-6,25.000-34.000-12,25.000-35.000-11,25.000-33.000-11,7.000-18.000 0,-8.000 0.000 12,-10.000 0.000 13,-9.000 0.000 12</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3"/>
    </inkml:context>
    <inkml:brush xml:id="br0">
      <inkml:brushProperty name="width" value="0.0443554297089577" units="cm"/>
      <inkml:brushProperty name="height" value="0.0443554297089577" units="cm"/>
      <inkml:brushProperty name="color" value="#f2395b"/>
      <inkml:brushProperty name="ignorePressure" value="0"/>
    </inkml:brush>
  </inkml:definitions>
  <inkml:trace contextRef="#ctx0" brushRef="#br0">71000.000 42700.000 495,'45.000'29.000'62,"-9.000"10.000"-4,-10.000 10.000-6,-8.000 9.000-4,-6.000 7.000-4,1.000 7.000-4,-1.000 6.000-3,1.000 7.000-3,2.000 18.000-4,7.000 31.000-3,6.000 32.000-4,7.000 31.000-3,-1.000 6.000-4,-6.000-19.000-7,-6.000-18.000-5,-6.000-19.000-5,-6.000 3.000-7,-2.000 25.000-6,-3.000 25.000-6,-3.000 25.000-7,-9.000 15.000-1,-11.000 7.000 3,-14.000 6.000 3,-11.000 7.000 3,-4.000-17.000-1,6.000-36.000-8,7.000-39.000-5,6.000-36.000-8,4.000-29.000-3,4.000-19.000-2,3.000-18.000-2,3.000-19.000-1</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4"/>
    </inkml:context>
    <inkml:brush xml:id="br0">
      <inkml:brushProperty name="width" value="0.0307352300733328" units="cm"/>
      <inkml:brushProperty name="height" value="0.0307352300733328" units="cm"/>
      <inkml:brushProperty name="color" value="#f2395b"/>
      <inkml:brushProperty name="ignorePressure" value="0"/>
    </inkml:brush>
  </inkml:definitions>
  <inkml:trace contextRef="#ctx0" brushRef="#br0">71550.000 43200.000 715,'51.000'-22.000'20,"4.000"6.000"10,3.000 7.000 9,3.000 6.000 11,6.000 7.000-1,9.000 10.000-9,10.000 10.000-11,10.000 9.000-10,5.000 1.000-11,4.000-6.000-11,3.000-6.000-13,3.000-6.000-13,-10.000-6.000-9,-21.000-2.000-9,-22.000-3.000-8,-22.000-3.000-9</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4"/>
    </inkml:context>
    <inkml:brush xml:id="br0">
      <inkml:brushProperty name="width" value="0.0274544563144445" units="cm"/>
      <inkml:brushProperty name="height" value="0.0274544563144445" units="cm"/>
      <inkml:brushProperty name="color" value="#f2395b"/>
      <inkml:brushProperty name="ignorePressure" value="0"/>
    </inkml:brush>
  </inkml:definitions>
  <inkml:trace contextRef="#ctx0" brushRef="#br0">73600.000 41200.000 801,'26.000'-50.000'3,"4.000"0.000"9,3.000 0.000 6,3.000 0.000 8,1.000 6.000-1,1.000 13.000-9,-1.000 12.000-9,1.000 13.000-9,7.000 4.000 1,16.000-3.000 10,15.000-3.000 9,17.000-2.000 11,2.000 3.000-3,-9.000 14.000-13,-10.000 11.000-15,-8.000 14.000-13,-14.000 10.000-9,-15.000 9.000-1,-15.000 10.000-2,-16.000 10.000-2,-21.000 7.000-2,-24.000 6.000-3,-26.000 7.000-2,-24.000 6.000-3,-9.000-4.000 3,10.000-11.000 8,10.000-14.000 6,9.000-11.000 8,7.000-11.000 5,7.000-5.000 1,6.000-7.000 3,7.000-5.000 2</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4"/>
    </inkml:context>
    <inkml:brush xml:id="br0">
      <inkml:brushProperty name="width" value="0.0346548184752464" units="cm"/>
      <inkml:brushProperty name="height" value="0.0346548184752464" units="cm"/>
      <inkml:brushProperty name="color" value="#f2395b"/>
      <inkml:brushProperty name="ignorePressure" value="0"/>
    </inkml:brush>
  </inkml:definitions>
  <inkml:trace contextRef="#ctx0" brushRef="#br0">73200.000 42250.000 634,'-93.000'23.000'3,"17.000"-3.000"6,15.000-3.000 5,16.000-2.000 5,23.000-6.000 8,31.000-6.000 8,32.000-6.000 8,31.000-6.000 9,24.000-4.000-2,20.000 1.000-9,18.000-1.000-10,20.000 1.000-9,8.000-4.000-9,1.000-6.000-7,-1.000-6.000-5,1.000-6.000-8,-4.000-6.000-6,-6.000-2.000-6,-6.000-3.000-7,-6.000-3.000-7,-13.000 1.000-4,-19.000 6.000-6,-18.000 7.000-3,-19.000 6.000-6</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4"/>
    </inkml:context>
    <inkml:brush xml:id="br0">
      <inkml:brushProperty name="width" value="0.0397760979831219" units="cm"/>
      <inkml:brushProperty name="height" value="0.0397760979831219" units="cm"/>
      <inkml:brushProperty name="color" value="#f2395b"/>
      <inkml:brushProperty name="ignorePressure" value="0"/>
    </inkml:brush>
  </inkml:definitions>
  <inkml:trace contextRef="#ctx0" brushRef="#br0">74300.000 39950.000 553,'-93.000'-44.000'8,"17.000"13.000"19,15.000 12.000 16,16.000 13.000 19,12.000 18.000 3,9.000 26.000-9,10.000 24.000-10,10.000 26.000-10,2.000 21.000-7,-3.000 19.000-4,-3.000 19.000-5,-2.000 19.000-4,-3.000 12.000-6,1.000 6.000-7,-1.000 7.000-6,1.000 6.000-8,-1.000-7.000-6,1.000-18.000-9,-1.000-19.000-8,1.000-18.000-8,1.000-23.000-3,3.000-24.000 3,3.000-26.000 3,4.000-24.000 1</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4"/>
    </inkml:context>
    <inkml:brush xml:id="br0">
      <inkml:brushProperty name="width" value="0.0429299026727676" units="cm"/>
      <inkml:brushProperty name="height" value="0.0429299026727676" units="cm"/>
      <inkml:brushProperty name="color" value="#f2395b"/>
      <inkml:brushProperty name="ignorePressure" value="0"/>
    </inkml:brush>
  </inkml:definitions>
  <inkml:trace contextRef="#ctx0" brushRef="#br0">74700.000 41800.000 512,'-118.000'-19.000'71,"17.000"13.000"-5,15.000 12.000-5,16.000 13.000-4,7.000 15.000-6,1.000 19.000-5,-1.000 19.000-7,1.000 19.000-5,-6.000 13.000-7,-8.000 10.000-7,-10.000 10.000-8,-9.000 9.000-9,-7.000 12.000-5,-3.000 16.000-7,-3.000 15.000-6,-2.000 17.000-5,-3.000 3.000-7,1.000-5.000-8,-1.000-7.000-7,1.000-5.000-8,10.000-19.000-1,22.000-27.000 4,22.000-28.000 4,23.000-28.000 4,10.000-20.000 3,0.000-8.000 1,0.000-10.000 2,0.000-9.000 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4"/>
    </inkml:context>
    <inkml:brush xml:id="br0">
      <inkml:brushProperty name="width" value="0.0258730053901672" units="cm"/>
      <inkml:brushProperty name="height" value="0.0258730053901672" units="cm"/>
      <inkml:brushProperty name="color" value="#f2395b"/>
      <inkml:brushProperty name="ignorePressure" value="0"/>
    </inkml:brush>
  </inkml:definitions>
  <inkml:trace contextRef="#ctx0" brushRef="#br0">73900.000 43150.000 850,'54.000'-50.000'0,"10.000"0.000"0,10.000 0.000 0,9.000 0.000 0,7.000 0.000 4,7.000 0.000 10,6.000 0.000 9,7.000 0.000 9,-4.000 3.000 0,-12.000 6.000-8,-13.000 7.000-9,-12.000 6.000-10,-12.000 6.000-10,-8.000 6.000-15,-10.000 7.000-13,-9.000 6.000-15,-10.000 4.000-3,-9.000 4.000 6,-10.000 3.000 7,-8.000 3.000 7</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5"/>
    </inkml:context>
    <inkml:brush xml:id="br0">
      <inkml:brushProperty name="width" value="0.0411824062466621" units="cm"/>
      <inkml:brushProperty name="height" value="0.0411824062466621" units="cm"/>
      <inkml:brushProperty name="color" value="#f2395b"/>
      <inkml:brushProperty name="ignorePressure" value="0"/>
    </inkml:brush>
  </inkml:definitions>
  <inkml:trace contextRef="#ctx0" brushRef="#br0">74600.000 42600.000 534,'-136.000'1.000'44,"28.000"4.000"-5,28.000 3.000-4,29.000 3.000-4,16.000 7.000-1,7.000 14.000 3,6.000 11.000 3,7.000 14.000 3,7.000 5.000-1,9.000 1.000-5,10.000-1.000-7,10.000 1.000-4,8.000-1.000-5,10.000 1.000-3,10.000-1.000-3,9.000 1.000-3,6.000-3.000-2,3.000-2.000-3,3.000-3.000-2,4.000-3.000-3,-3.000-2.000 0,-5.000 0.000 0,-7.000 0.000 0,-5.000 0.000 0,-11.000-2.000 0,-11.000-3.000-3,-14.000-3.000-2,-11.000-2.000-1,-12.000 0.000-1,-9.000 7.000 2,-10.000 6.000 1,-8.000 7.000 2,-14.000 2.000 2,-15.000 1.000 1,-15.000-1.000 3,-16.000 1.000 1,-8.000-3.000-2,0.000-2.000-5,0.000-3.000-6,0.000-3.000-5,3.000-6.000-3,6.000-5.000-2,7.000-7.000-2,6.000-5.000-2,9.000-15.000 1,13.000-22.000 2,12.000-22.000 3,13.000-21.000 3,7.000-9.000-6,4.000 7.000-12,3.000 6.000-12,3.000 7.000-14</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5"/>
    </inkml:context>
    <inkml:brush xml:id="br0">
      <inkml:brushProperty name="width" value="0.0461016073822975" units="cm"/>
      <inkml:brushProperty name="height" value="0.0461016073822975" units="cm"/>
      <inkml:brushProperty name="color" value="#00bff3"/>
      <inkml:brushProperty name="ignorePressure" value="0"/>
    </inkml:brush>
  </inkml:definitions>
  <inkml:trace contextRef="#ctx0" brushRef="#br0">66150.000 38400.000 477,'3.000'-41.000'46,"6.000"19.000"-8,7.000 19.000-8,6.000 19.000-7,-1.000 21.000-10,-5.000 26.000-11,-7.000 24.000-13,-5.000 26.000-11,-12.000 13.000-6,-16.000 4.000-1,-15.000 3.000 1,-15.000 3.000-2,-12.000-5.000 3,-6.000-12.000 5,-6.000-13.000 5,-6.000-12.000 4,-1.000-12.000 3,7.000-8.000 4,6.000-10.000 1,7.000-9.000 3,7.000-10.000 5,9.000-9.000 8,10.000-10.000 7,10.000-8.000 8,19.000-9.000 7,32.000-6.000 6,31.000-6.000 6,32.000-6.000 5,18.000-7.000-2,6.000-6.000-10,7.000-6.000-12,6.000-6.000-10,-2.000-2.000-7,-9.000 3.000-5,-10.000 3.000-3,-8.000 4.000-5,-9.000 1.000-2,-6.000 0.000 1,-6.000 0.000 1,-6.000 0.000 1,-12.000 7.000 5,-15.000 17.000 9,-15.000 15.000 10,-16.000 16.000 9,-19.000 15.000 3,-22.000 16.000-2,-22.000 15.000-4,-21.000 17.000-1,-17.000 13.000-4,-8.000 13.000-4,-10.000 12.000-3,-9.000 13.000-4,-7.000 16.000-3,-3.000 23.000 0,-3.000 22.000-2,-2.000 22.000-1,-5.000 12.000-3,-2.000 3.000-5,-3.000 3.000-4,-3.000 4.000-4,2.000 1.000-4,10.000 0.000-3,10.000 0.000-3,9.000 0.000-3,12.000-13.000-2,16.000-24.000-1,15.000-26.000 0,17.000-24.000-2,13.000-23.000-1,13.000-18.000-2,12.000-19.000-3,13.000-18.000-2</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5"/>
    </inkml:context>
    <inkml:brush xml:id="br0">
      <inkml:brushProperty name="width" value="0.0407441593706608" units="cm"/>
      <inkml:brushProperty name="height" value="0.0407441593706608" units="cm"/>
      <inkml:brushProperty name="color" value="#f2395b"/>
      <inkml:brushProperty name="ignorePressure" value="0"/>
    </inkml:brush>
  </inkml:definitions>
  <inkml:trace contextRef="#ctx0" brushRef="#br0">77150.000 39950.000 539,'6.000'-46.000'9,"13.000"10.000"17,12.000 10.000 17,13.000 9.000 18,9.000 6.000 2,6.000 3.000-12,7.000 3.000-12,6.000 4.000-12,-1.000 4.000-12,-5.000 6.000-11,-7.000 7.000-12,-5.000 6.000-10,-22.000-4.000-14,-33.000-11.000-12,-35.000-14.000-15,-34.000-11.000-12,-16.000-9.000 0,3.000-3.000 16,3.000-3.000 15,4.000-2.000 17,5.000-1.000 9,10.000 3.000 3,10.000 3.000 3,9.000 4.000 3,6.000 2.000 6,3.000 4.000 7,3.000 3.000 8,4.000 3.000 7,4.000 6.000 11,6.000 9.000 13,7.000 10.000 14,6.000 10.000 13,6.000 7.000 0,6.000 6.000-14,7.000 7.000-15,6.000 6.000-14,1.000 3.000-8,-3.000 0.000-2,-3.000 0.000-2,-2.000 0.000-3,-8.000 4.000-5,-8.000 10.000-8,-10.000 10.000-9,-9.000 9.000-7,-12.000 7.000-8,-11.000 7.000-5,-14.000 6.000-5,-11.000 7.000-6,-9.000 2.000-2,-3.000 1.000 0,-3.000-1.000 1,-2.000 1.000 1,2.000-7.000 3,9.000-12.000 5,10.000-13.000 6,10.000-12.000 5,7.000-15.000 6,6.000-15.000 6,7.000-15.000 5,6.000-16.000 7,20.000-21.000 8,34.000-24.000 16,35.000-26.000 13,35.000-24.000 14,24.000-13.000 3,16.000 0.000-11,15.000 0.000-9,17.000 0.000-11,3.000 4.000-6,-5.000 10.000-5,-7.000 10.000-3,-5.000 9.000-6,-11.000 10.000-3,-11.000 14.000-5,-14.000 11.000-3,-11.000 14.000-5,-15.000 5.000-5,-16.000 1.000-5,-15.000-1.000-7,-15.000 1.000-6,-23.000 10.000-8,-28.000 22.000-12,-28.000 22.000-11,-27.000 23.000-12,-17.000 5.000 2,-3.000-9.000 15,-3.000-10.000 15,-2.000-8.000 14,-3.000-4.000 10,1.000 3.000 5,-1.000 3.000 5,1.000 4.000 4,1.000-1.000 4,3.000-3.000 2,3.000-3.000 3,4.000-2.000 3,2.000 2.000 6,4.000 9.000 9,3.000 10.000 10,3.000 10.000 10,1.000 11.000 5,1.000 17.000 0,-1.000 15.000 0,1.000 16.000 1,1.000 12.000-3,3.000 9.000-6,3.000 10.000-4,4.000 10.000-6,1.000 11.000-5,0.000 17.000-5,0.000 15.000-3,0.000 16.000-6,1.000 10.000-6,4.000 7.000-8,3.000 6.000-10,3.000 7.000-9,6.000-26.000-7,9.000-56.000-3,10.000-56.000-4,10.000-56.000-5,4.000-27.000-4,0.000 3.000-7,0.000 3.000-7,0.000 4.000-7</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6"/>
    </inkml:context>
    <inkml:brush xml:id="br0">
      <inkml:brushProperty name="width" value="0.0476459041237831" units="cm"/>
      <inkml:brushProperty name="height" value="0.0476459041237831" units="cm"/>
      <inkml:brushProperty name="color" value="#f2395b"/>
      <inkml:brushProperty name="ignorePressure" value="0"/>
    </inkml:brush>
  </inkml:definitions>
  <inkml:trace contextRef="#ctx0" brushRef="#br0">77850.000 40900.000 461,'-22.000'189.000'133,"6.000"-22.000"-33,7.000-22.000-31,6.000-21.000-32,4.000-20.000-17,4.000-15.000-5,3.000-15.000-3,3.000-16.000-3,6.000-15.000-6,9.000-11.000-7,10.000-14.000-7,10.000-11.000-7,7.000-12.000-7,6.000-9.000-7,7.000-10.000-8,6.000-8.000-7,-1.000-9.000-3,-5.000-6.000 3,-7.000-6.000 3,-5.000-6.000 2,-8.000-7.000 6,-5.000-6.000 5,-7.000-6.000 8,-5.000-6.000 5,-8.000-1.000 6,-5.000 7.000 5,-7.000 6.000 4,-5.000 7.000 4,-3.000 5.000 4,4.000 7.000 4,3.000 6.000 5,3.000 7.000 3,-1.000 4.000 5,-2.000 3.000 1,-3.000 3.000 4,-3.000 4.000 3,-9.000 5.000 3,-11.000 10.000 6,-14.000 10.000 4,-11.000 9.000 6,-9.000 13.000 1,-3.000 20.000-2,-3.000 18.000-3,-2.000 20.000-1,-8.000 14.000-6,-8.000 14.000-6,-10.000 11.000-6,-9.000 14.000-7,-5.000 5.000-7,0.000 1.000-8,0.000-1.000-6,0.000 1.000-7,3.000-4.000-6,6.000-6.000-2,7.000-6.000-4,6.000-6.000-2,6.000-6.000-9,6.000-2.000-15,7.000-3.000-14,6.000-3.000-15,7.000-12.000-1,10.000-18.000 12,10.000-19.000 11,9.000-18.000 12</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6"/>
    </inkml:context>
    <inkml:brush xml:id="br0">
      <inkml:brushProperty name="width" value="0.0278706680983305" units="cm"/>
      <inkml:brushProperty name="height" value="0.0278706680983305" units="cm"/>
      <inkml:brushProperty name="color" value="#f2395b"/>
      <inkml:brushProperty name="ignorePressure" value="0"/>
    </inkml:brush>
  </inkml:definitions>
  <inkml:trace contextRef="#ctx0" brushRef="#br0">77000.000 43100.000 789,'-25.000'26.000'0,"0.000"4.000"0,0.000 3.000 0,0.000 3.000 0,4.000 3.000 8,10.000 3.000 18,10.000 3.000 18,9.000 4.000 16,6.000-1.000-7,3.000-3.000-34,3.000-3.000-32,4.000-2.000-33,1.000-8.000-12,0.000-8.000 7,0.000-10.000 8,0.000-9.000 8</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6"/>
    </inkml:context>
    <inkml:brush xml:id="br0">
      <inkml:brushProperty name="width" value="0.0452843494713306" units="cm"/>
      <inkml:brushProperty name="height" value="0.0452843494713306" units="cm"/>
      <inkml:brushProperty name="color" value="#f2395b"/>
      <inkml:brushProperty name="ignorePressure" value="0"/>
    </inkml:brush>
  </inkml:definitions>
  <inkml:trace contextRef="#ctx0" brushRef="#br0">77950.000 43100.000 485,'115.000'50.000'46,"-18.000"0.000"0,-19.000 0.000 1,-18.000 0.000 0,-12.000 6.000-1,-3.000 13.000-3,-3.000 12.000-3,-2.000 13.000-2,-3.000 4.000-5,1.000-3.000-6,-1.000-3.000-5,1.000-2.000-5,-1.000-8.000-3,1.000-8.000-3,-1.000-10.000 0,1.000-9.000-3,-4.000-16.000-1,-6.000-22.000-2,-6.000-22.000-1,-6.000-21.000-2,-6.000-20.000-2,-2.000-15.000-4,-3.000-15.000-4,-3.000-16.000-4,-1.000-12.000-3,4.000-5.000-3,3.000-7.000-1,3.000-5.000-4,4.000 0.000 2,7.000 10.000 2,6.000 10.000 4,7.000 9.000 3,2.000 9.000 2,1.000 9.000 3,-1.000 10.000 2,1.000 10.000 2,2.000 10.000 4,7.000 13.000 7,6.000 12.000 7,7.000 13.000 7,-1.000 10.000 0,-6.000 10.000-5,-6.000 10.000-5,-6.000 9.000-6,-10.000 7.000-12,-12.000 7.000-17,-13.000 6.000-18,-12.000 7.000-17,-9.000-4.000-6,-2.000-12.000 7,-3.000-13.000 8,-3.000-12.000 7,-2.000-5.000 5,0.000 3.000 4,0.000 3.000 2,0.000 4.000 4</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7"/>
    </inkml:context>
    <inkml:brush xml:id="br0">
      <inkml:brushProperty name="width" value="0.0284281801432371" units="cm"/>
      <inkml:brushProperty name="height" value="0.0284281801432371" units="cm"/>
      <inkml:brushProperty name="color" value="#f2395b"/>
      <inkml:brushProperty name="ignorePressure" value="0"/>
    </inkml:brush>
  </inkml:definitions>
  <inkml:trace contextRef="#ctx0" brushRef="#br0">78600.000 43050.000 773,'96.000'3.000'127,"-5.000"6.000"-51,-7.000 7.000-53,-5.000 6.000-51,-11.000 1.000-26,-11.000-3.000 0,-14.000-3.000-1,-11.000-2.000 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7"/>
    </inkml:context>
    <inkml:brush xml:id="br0">
      <inkml:brushProperty name="width" value="0.0285288169980049" units="cm"/>
      <inkml:brushProperty name="height" value="0.0285288169980049" units="cm"/>
      <inkml:brushProperty name="color" value="#f2395b"/>
      <inkml:brushProperty name="ignorePressure" value="0"/>
    </inkml:brush>
  </inkml:definitions>
  <inkml:trace contextRef="#ctx0" brushRef="#br0">81850.000 43200.000 771,'25.000'-90.000'152,"0.000"23.000"-76,0.000 22.000-76,0.000 22.000-75</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9"/>
    </inkml:context>
    <inkml:brush xml:id="br0">
      <inkml:brushProperty name="width" value="0.0315017811954021" units="cm"/>
      <inkml:brushProperty name="height" value="0.0315017811954021" units="cm"/>
      <inkml:brushProperty name="color" value="#f2395b"/>
      <inkml:brushProperty name="ignorePressure" value="0"/>
    </inkml:brush>
  </inkml:definitions>
  <inkml:trace contextRef="#ctx0" brushRef="#br0">64100.000 49800.000 698,'25.000'31.000'-7,"0.000"13.000"14,0.000 12.000 15,0.000 13.000 13,-4.000 10.000 5,-5.000 10.000-5,-7.000 10.000-4,-5.000 9.000-4,-8.000 7.000-6,-5.000 7.000-5,-7.000 6.000-6,-5.000 7.000-5,-4.000-6.000-4,0.000-15.000-1,0.000-15.000-1,0.000-16.000-1,1.000-13.000 0,4.000-9.000 0,3.000-10.000 1,3.000-8.000 1,7.000-17.000-3,14.000-21.000-6,11.000-22.000-5,14.000-22.000-6,13.000-18.000-3,16.000-11.000 2,15.000-14.000 2,17.000-11.000 0,2.000-4.000 1,-9.000 6.000 1,-10.000 7.000-1,-8.000 6.000 0,-9.000 4.000 0,-6.000 4.000-1,-6.000 3.000-2,-6.000 3.000 0,-7.000 4.000 3,-6.000 7.000 7,-6.000 6.000 8,-6.000 7.000 6,-4.000 11.000 13,1.000 20.000 15,-1.000 18.000 17,1.000 20.000 16,-1.000 10.000 1,1.000 3.000-12,-1.000 3.000-13,1.000 4.000-13,-3.000 1.000-10,-2.000 0.000-7,-3.000 0.000-7,-3.000 0.000-9,-2.000-4.000-5,0.000-5.000-3,0.000-7.000-5,0.000-5.000-4,3.000-9.000-8,6.000-9.000-11,7.000-10.000-11,6.000-8.000-11</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9"/>
    </inkml:context>
    <inkml:brush xml:id="br0">
      <inkml:brushProperty name="width" value="0.0369813367724419" units="cm"/>
      <inkml:brushProperty name="height" value="0.0369813367724419" units="cm"/>
      <inkml:brushProperty name="color" value="#f2395b"/>
      <inkml:brushProperty name="ignorePressure" value="0"/>
    </inkml:brush>
  </inkml:definitions>
  <inkml:trace contextRef="#ctx0" brushRef="#br0">66200.000 49250.000 594,'23.000'-24.000'1,"-3.000"4.000"-1,-3.000 3.000 1,-2.000 3.000 0,-5.000 9.000 6,-2.000 16.000 8,-3.000 15.000 10,-3.000 17.000 10,-2.000 11.000 4,0.000 10.000 0,0.000 10.000-1,0.000 9.000 0,-2.000 6.000-2,-3.000 3.000-8,-3.000 3.000-6,-2.000 4.000-6,-12.000 8.000-3,-19.000 17.000 0,-18.000 15.000-1,-19.000 16.000 1,-12.000 5.000-3,-2.000-2.000-7,-3.000-3.000-5,-3.000-3.000-6,-2.000-6.000-6,0.000-5.000-5,0.000-7.000-6,0.000-5.000-5,1.000-9.000-5,4.000-9.000-4,3.000-10.000-4,3.000-8.000-4</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1:59"/>
    </inkml:context>
    <inkml:brush xml:id="br0">
      <inkml:brushProperty name="width" value="0.0365352891385555" units="cm"/>
      <inkml:brushProperty name="height" value="0.0365352891385555" units="cm"/>
      <inkml:brushProperty name="color" value="#f2395b"/>
      <inkml:brushProperty name="ignorePressure" value="0"/>
    </inkml:brush>
  </inkml:definitions>
  <inkml:trace contextRef="#ctx0" brushRef="#br0">65850.000 51250.000 602,'92.000'46.000'54,"-16.000"-5.000"-10,-15.000-7.000-10,-15.000-5.000-10,-4.000-1.000-6,9.000 6.000 0,10.000 7.000-1,10.000 6.000-1,4.000 4.000 1,0.000 4.000 4,0.000 3.000 1,0.000 3.000 4,-5.000-1.000-1,-9.000-2.000-2,-10.000-3.000-3,-8.000-3.000-2,-14.000-12.000-18,-15.000-18.000-32,-15.000-19.000-34,-16.000-18.000-33</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0"/>
    </inkml:context>
    <inkml:brush xml:id="br0">
      <inkml:brushProperty name="width" value="0.0352887064218521" units="cm"/>
      <inkml:brushProperty name="height" value="0.0352887064218521" units="cm"/>
      <inkml:brushProperty name="color" value="#f2395b"/>
      <inkml:brushProperty name="ignorePressure" value="0"/>
    </inkml:brush>
  </inkml:definitions>
  <inkml:trace contextRef="#ctx0" brushRef="#br0">68750.000 49400.000 623,'-8.000'-69.000'37,"34.000"13.000"6,35.000 12.000 7,35.000 13.000 7,13.000 9.000-2,-6.000 6.000-9,-6.000 7.000-10,-6.000 6.000-9,-1.000 1.000-10,7.000-3.000-8,6.000-3.000-10,7.000-2.000-8,-9.000 2.000-11,-21.000 9.000-13,-22.000 10.000-13,-22.000 10.000-13,-22.000 7.000-3,-22.000 6.000 5,-22.000 7.000 6,-21.000 6.000 6,-9.000-2.000 6,7.000-9.000 8,6.000-10.000 8,7.000-8.000 7,2.000-4.000 5,1.000 3.000 3,-1.000 3.000 2,1.000 4.000 2</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5"/>
    </inkml:context>
    <inkml:brush xml:id="br0">
      <inkml:brushProperty name="width" value="0.0430339314043522" units="cm"/>
      <inkml:brushProperty name="height" value="0.0430339314043522" units="cm"/>
      <inkml:brushProperty name="color" value="#f2395b"/>
      <inkml:brushProperty name="ignorePressure" value="0"/>
    </inkml:brush>
  </inkml:definitions>
  <inkml:trace contextRef="#ctx0" brushRef="#br0">5050.000 3350.000 511,'-30.000'0.000'104,"41.000"0.000"-14,40.000 0.000-15,42.000 0.000-15,16.000-2.000-11,-6.000-3.000-9,-6.000-3.000-9,-6.000-2.000-8,5.000-3.000-9,20.000 1.000-11,18.000-1.000-11,20.000 1.000-11,3.000-1.000-6,-8.000 1.000-4,-10.000-1.000-3,-9.000 1.000-3,-12.000-1.000-3,-11.000 1.000-2,-14.000-1.000-1,-11.000 1.000-1,-9.000-1.000 1,-3.000 1.000 4,-3.000-1.000 5,-2.000 1.000 3,-8.000-1.000 3,-8.000 1.000 1,-10.000-1.000 1,-9.000 1.000 1</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6"/>
    </inkml:context>
    <inkml:brush xml:id="br0">
      <inkml:brushProperty name="width" value="0.044504139572382" units="cm"/>
      <inkml:brushProperty name="height" value="0.044504139572382" units="cm"/>
      <inkml:brushProperty name="color" value="#00bff3"/>
      <inkml:brushProperty name="ignorePressure" value="0"/>
    </inkml:brush>
  </inkml:definitions>
  <inkml:trace contextRef="#ctx0" brushRef="#br0">65400.000 41100.000 494,'25.000'-18.000'193,"0.000"17.000"-48,0.000 15.000-50,0.000 16.000-49,1.000 10.000-29,4.000 7.000-8,3.000 6.000-8,3.000 7.000-10,-1.000-1.000-5,-2.000-6.000-6,-3.000-6.000-4,-3.000-6.000-5,1.000-7.000-4,6.000-6.000-2,7.000-6.000-4,6.000-6.000-2,4.000-7.000 0,4.000-6.000 1,3.000-6.000 2,3.000-6.000 1,1.000-9.000 3,1.000-8.000 4,-1.000-10.000 3,1.000-9.000 3,-4.000-1.000 5,-6.000 10.000 4,-6.000 10.000 5,-6.000 9.000 4,-6.000 6.000 7,-2.000 3.000 7,-3.000 3.000 7,-3.000 4.000 9,-2.000 1.000 5,0.000 0.000 3,0.000 0.000 4,0.000 0.000 3,-8.000 4.000-1,-16.000 10.000-5,-15.000 10.000-6,-15.000 9.000-5,-15.000 7.000-5,-12.000 7.000-6,-13.000 6.000-5,-12.000 7.000-6,-9.000 4.000-2,-2.000 3.000-1,-3.000 3.000-1,-3.000 4.000 0,1.000-4.000 1,6.000-9.000 1,7.000-10.000 3,6.000-8.000 2,9.000-6.000 1,13.000 1.000 0,12.000-1.000 0,13.000 1.000 0,15.000-3.000 1,19.000-2.000 3,19.000-3.000 2,19.000-3.000 3,15.000-6.000-1,13.000-5.000-3,12.000-7.000-2,13.000-5.000-4,4.000-6.000-1,-3.000-3.000-1,-3.000-3.000 0,-2.000-2.000 0,0.000-1.000-3,7.000 3.000-5,6.000 3.000-3,7.000 4.000-6,0.000-1.000-4,-2.000-3.000-3,-3.000-3.000-4,-3.000-2.000-4,-4.000-6.000-2,-3.000-6.000 0,-3.000-6.000 0,-2.000-6.000 0,-11.000-1.000 0,-15.000 7.000 2,-15.000 6.000 2,-16.000 7.000 0</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0"/>
    </inkml:context>
    <inkml:brush xml:id="br0">
      <inkml:brushProperty name="width" value="0.0392511039972305" units="cm"/>
      <inkml:brushProperty name="height" value="0.0392511039972305" units="cm"/>
      <inkml:brushProperty name="color" value="#f2395b"/>
      <inkml:brushProperty name="ignorePressure" value="0"/>
    </inkml:brush>
  </inkml:definitions>
  <inkml:trace contextRef="#ctx0" brushRef="#br0">68950.000 49550.000 560,'-113.000'0.000'-15,"26.000"0.000"11,24.000 0.000 11,26.000 0.000 12,13.000 6.000 9,4.000 13.000 7,3.000 12.000 7,3.000 13.000 6,3.000 12.000-1,3.000 13.000-6,3.000 12.000-9,4.000 13.000-7,1.000 9.000-5,0.000 6.000-2,0.000 7.000-1,0.000 6.000-3,-2.000 10.000-1,-3.000 17.000 1,-3.000 15.000 0,-2.000 16.000 0,-6.000 21.000-4,-6.000 29.000-10,-6.000 28.000-7,-6.000 28.000-10,-2.000 4.000-7,3.000-18.000-7,3.000-19.000-7,4.000-18.000-6,4.000-23.000-4,6.000-24.000-2,7.000-26.000-3,6.000-24.000-1</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0"/>
    </inkml:context>
    <inkml:brush xml:id="br0">
      <inkml:brushProperty name="width" value="0.0343121774494648" units="cm"/>
      <inkml:brushProperty name="height" value="0.0343121774494648" units="cm"/>
      <inkml:brushProperty name="color" value="#f2395b"/>
      <inkml:brushProperty name="ignorePressure" value="0"/>
    </inkml:brush>
  </inkml:definitions>
  <inkml:trace contextRef="#ctx0" brushRef="#br0">69400.000 50850.000 641,'28.000'-71.000'-4,"6.000"10.000"-8,7.000 10.000-7,6.000 9.000-8,3.000 9.000 7,0.000 9.000 22,0.000 10.000 22,0.000 10.000 21,-2.000 7.000 8,-3.000 6.000-6,-3.000 7.000-4,-2.000 6.000-6,-6.000 10.000-4,-6.000 17.000-5,-6.000 15.000-3,-6.000 16.000-3,-12.000 13.000-3,-15.000 14.000-1,-15.000 11.000 0,-16.000 14.000-1,-13.000 5.000-8,-9.000 1.000-15,-10.000-1.000-17,-8.000 1.000-16,-4.000-10.000-8,3.000-19.000 0,3.000-18.000 0,4.000-19.000 0,4.000-19.000 2,6.000-19.000 3,7.000-18.000 4,6.000-19.000 3,7.000-12.000 6,10.000-2.000 6,10.000-3.000 7,9.000-3.000 6</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0"/>
    </inkml:context>
    <inkml:brush xml:id="br0">
      <inkml:brushProperty name="width" value="0.0322642475366592" units="cm"/>
      <inkml:brushProperty name="height" value="0.0322642475366592" units="cm"/>
      <inkml:brushProperty name="color" value="#f2395b"/>
      <inkml:brushProperty name="ignorePressure" value="0"/>
    </inkml:brush>
  </inkml:definitions>
  <inkml:trace contextRef="#ctx0" brushRef="#br0">68800.000 51700.000 681,'25.000'-136.000'2,"0.000"28.000"1,0.000 28.000 3,0.000 29.000 2,3.000 18.000 4,6.000 9.000 6,7.000 10.000 6,6.000 10.000 6,4.000 8.000 2,4.000 10.000-3,3.000 10.000-2,3.000 9.000-2,3.000 6.000-4,3.000 3.000-4,3.000 3.000-3,4.000 4.000-5,-3.000 1.000-1,-5.000 0.000 1,-7.000 0.000 1,-5.000 0.000 1,-4.000-5.000-7,0.000-9.000-15,0.000-10.000-14,0.000-8.000-14,-2.000-9.000-7,-3.000-6.000 1,-3.000-6.000 1,-2.000-6.000 2,-5.000-4.000 1,-2.000 1.000 4,-3.000-1.000 3,-3.000 1.000 2</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1"/>
    </inkml:context>
    <inkml:brush xml:id="br0">
      <inkml:brushProperty name="width" value="0.0388107560575008" units="cm"/>
      <inkml:brushProperty name="height" value="0.0388107560575008" units="cm"/>
      <inkml:brushProperty name="color" value="#f2395b"/>
      <inkml:brushProperty name="ignorePressure" value="0"/>
    </inkml:brush>
  </inkml:definitions>
  <inkml:trace contextRef="#ctx0" brushRef="#br0">71500.000 48550.000 566,'48.000'-91.000'3,"-3.000"19.000"6,-3.000 19.000 6,-2.000 19.000 6,-3.000 13.000 2,1.000 10.000-1,-1.000 10.000-2,1.000 9.000 0,-4.000 13.000-3,-6.000 20.000-4,-6.000 18.000-4,-6.000 20.000-5,-10.000 16.000-4,-12.000 16.000-8,-13.000 15.000-6,-12.000 17.000-7,-10.000 3.000-3,-6.000-5.000 1,-6.000-7.000 0,-6.000-5.000 0,-2.000-14.000 1,3.000-18.000 0,3.000-19.000 1,4.000-18.000 0,4.000-17.000 4,6.000-11.000 10,7.000-14.000 8,6.000-11.000 10,12.000-12.000 6,19.000-9.000 4,19.000-10.000 3,19.000-8.000 5,16.000-8.000-1,17.000-2.000-4,15.000-3.000-6,16.000-3.000-5,4.000-1.000-2,-6.000 4.000 0,-6.000 3.000 0,-6.000 3.000-1,-7.000 4.000-2,-6.000 7.000-6,-6.000 6.000-6,-6.000 7.000-5,-16.000 15.000 4,-25.000 25.000 16,-25.000 25.000 16,-25.000 25.000 14,-19.000 14.000 6,-12.000 3.000-8,-13.000 3.000-6,-12.000 4.000-7,-10.000 7.000-5,-6.000 13.000-5,-6.000 12.000-5,-6.000 13.000-4,-9.000 10.000-4,-8.000 10.000-2,-10.000 10.000-4,-9.000 9.000-3,-5.000 12.000-4,0.000 16.000-3,0.000 15.000-4,0.000 17.000-3,1.000-1.000-4,4.000-16.000-1,3.000-15.000-3,3.000-15.000-2,7.000-20.000-1,14.000-21.000-1,11.000-22.000-2,14.000-22.000 0,14.000-29.000 0,20.000-33.000-3,18.000-35.000 0,20.000-34.000-2</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1"/>
    </inkml:context>
    <inkml:brush xml:id="br0">
      <inkml:brushProperty name="width" value="0.0391910970211029" units="cm"/>
      <inkml:brushProperty name="height" value="0.0391910970211029" units="cm"/>
      <inkml:brushProperty name="color" value="#f2395b"/>
      <inkml:brushProperty name="ignorePressure" value="0"/>
    </inkml:brush>
  </inkml:definitions>
  <inkml:trace contextRef="#ctx0" brushRef="#br0">70800.000 50750.000 561,'46.000'-91.000'4,"-5.000"19.000"10,-7.000 19.000 10,-5.000 19.000 8,-6.000 18.000 5,-3.000 19.000 1,-3.000 19.000 1,-2.000 19.000 1,-3.000 12.000-2,1.000 6.000-1,-1.000 7.000-3,1.000 6.000-1,1.000 3.000-6,3.000 0.000-6,3.000 0.000-8,4.000 0.000-6,2.000-5.000-6,4.000-9.000-5,3.000-10.000-4,3.000-8.000-4,3.000-11.000-5,3.000-8.000-5,3.000-10.000-5,4.000-9.000-5,8.000-13.000-3,17.000-16.000-2,15.000-15.000-1,16.000-15.000-2,2.000-4.000 2,-8.000 9.000 5,-10.000 10.000 5,-9.000 10.000 5,-12.000 5.000 3,-11.000 4.000 5,-14.000 3.000 2,-11.000 3.000 3,-11.000 6.000 9,-5.000 9.000 13,-7.000 10.000 14,-5.000 10.000 13,0.000 0.000 6,10.000-5.000-1,10.000-7.000 0,9.000-5.000-2,6.000-6.000-6,3.000-3.000-13,3.000-3.000-12,4.000-2.000-13,-12.000 6.000-9,-24.000 20.000-4,-26.000 18.000-5,-24.000 20.000-5,-20.000 8.000 0,-11.000 1.000 4,-14.000-1.000 4,-11.000 1.000 4,-6.000-4.000 4,4.000-6.000 1,3.000-6.000 3,3.000-6.000 2,3.000-6.000 1,3.000-2.000-1,3.000-3.000-1,4.000-3.000-1,5.000-4.000 3,10.000-3.000 6,10.000-3.000 8,9.000-2.000 6,17.000-6.000 5,25.000-6.000 4,25.000-6.000 3,25.000-6.000 4,15.000-4.000-1,7.000 1.000-7,6.000-1.000-6,7.000 1.000-7,13.000-1.000-4,22.000 1.000-5,22.000-1.000-4,23.000 1.000-3,8.000 2.000-4,-3.000 7.000-5,-3.000 6.000-3,-2.000 7.000-4,-3.000 2.000-6,1.000 1.000-5,-1.000-1.000-7,1.000 1.000-5,-12.000-3.000-2,-21.000-2.000 6,-22.000-3.000 4,-22.000-3.000 5,-15.000-2.000 3,-5.000 0.000 0,-7.000 0.000 1,-5.000 0.000 1</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2"/>
    </inkml:context>
    <inkml:brush xml:id="br0">
      <inkml:brushProperty name="width" value="0.0323839634656906" units="cm"/>
      <inkml:brushProperty name="height" value="0.0323839634656906" units="cm"/>
      <inkml:brushProperty name="color" value="#f2395b"/>
      <inkml:brushProperty name="ignorePressure" value="0"/>
    </inkml:brush>
  </inkml:definitions>
  <inkml:trace contextRef="#ctx0" brushRef="#br0">75400.000 49650.000 679,'170.000'-90.000'102,"-9.000"23.000"-20,-10.000 22.000-21,-8.000 22.000-21,-9.000 12.000-16,-6.000 3.000-13,-6.000 3.000-11,-6.000 4.000-11,-12.000 4.000-9,-15.000 6.000-5,-15.000 7.000-3,-16.000 6.000-6,-13.000 3.000-2,-9.000 0.000 0,-10.000 0.000-1,-8.000 0.000 0,-12.000 1.000 0,-12.000 4.000 3,-13.000 3.000 1,-12.000 3.000 3,-5.000-2.000 4,3.000-6.000 6,3.000-6.000 5,4.000-6.000 7,1.000-6.000 2,0.000-2.000 2,0.000-3.000 1,0.000-3.000 2</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3"/>
    </inkml:context>
    <inkml:brush xml:id="br0">
      <inkml:brushProperty name="width" value="0.0391865223646164" units="cm"/>
      <inkml:brushProperty name="height" value="0.0391865223646164" units="cm"/>
      <inkml:brushProperty name="color" value="#f2395b"/>
      <inkml:brushProperty name="ignorePressure" value="0"/>
    </inkml:brush>
  </inkml:definitions>
  <inkml:trace contextRef="#ctx0" brushRef="#br0">76350.000 49900.000 561,'-69.000'1.000'3,"13.000"4.000"5,12.000 3.000 6,13.000 3.000 5,7.000 4.000 4,4.000 7.000 2,3.000 6.000 2,3.000 7.000 1,1.000 5.000 0,1.000 7.000 0,-1.000 6.000-2,1.000 7.000 0,-1.000 5.000-2,1.000 7.000-3,-1.000 6.000-4,1.000 7.000-2,-1.000-1.000-4,1.000-6.000-3,-1.000-6.000-5,1.000-6.000-4,4.000-9.000-5,9.000-8.000-8,10.000-10.000-7,10.000-9.000-7,8.000-12.000-6,10.000-11.000-3,10.000-14.000-4,9.000-11.000-3,6.000-15.000 0,3.000-16.000 3,3.000-15.000 2,4.000-15.000 3,-3.000-11.000 5,-5.000-2.000 7,-7.000-3.000 6,-5.000-3.000 8,-9.000 4.000 4,-9.000 13.000 1,-10.000 12.000 1,-8.000 13.000 2,-8.000 9.000 4,-2.000 6.000 7,-3.000 7.000 8,-3.000 6.000 6,-2.000 12.000 11,0.000 19.000 16,0.000 19.000 16,0.000 19.000 14,1.000 10.000 2,4.000 4.000-16,3.000 3.000-14,3.000 3.000-16,1.000 3.000-10,1.000 3.000-9,-1.000 3.000-8,1.000 4.000-8,-4.000 1.000-7,-6.000 0.000-10,-6.000 0.000-8,-6.000 0.000-9,-10.000 1.000-6,-12.000 4.000-4,-13.000 3.000-4,-12.000 3.000-3,-12.000-4.000-1,-8.000-8.000 4,-10.000-10.000 2,-9.000-9.000 4,-7.000-10.000 6,-3.000-9.000 8,-3.000-10.000 8,-2.000-8.000 8,-1.000-8.000 7,3.000-2.000 5,3.000-3.000 4,4.000-3.000 6,7.000-4.000 4,13.000-3.000 6,12.000-3.000 5,13.000-2.000 5,16.000-3.000 5,23.000 1.000 5,22.000-1.000 5,22.000 1.000 5,24.000-1.000-1,29.000 1.000-7,28.000-1.000-6,28.000 1.000-6,15.000 1.000-8,4.000 3.000-8,3.000 3.000-9,3.000 4.000-7,1.000 1.000-5,1.000 0.000-3,-1.000 0.000-2,1.000 0.000-2,-7.000 0.000-6,-12.000 0.000-7,-13.000 0.000-7,-12.000 0.000-8,-15.000 0.000-6,-15.000 0.000-2,-15.000 0.000-2,-16.000 0.000-3</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4"/>
    </inkml:context>
    <inkml:brush xml:id="br0">
      <inkml:brushProperty name="width" value="0.0471268035471439" units="cm"/>
      <inkml:brushProperty name="height" value="0.0471268035471439" units="cm"/>
      <inkml:brushProperty name="color" value="#f2395b"/>
      <inkml:brushProperty name="ignorePressure" value="0"/>
    </inkml:brush>
  </inkml:definitions>
  <inkml:trace contextRef="#ctx0" brushRef="#br0">81350.000 48150.000 466,'-25.000'-24.000'8,"0.000"4.000"16,0.000 3.000 15,0.000 3.000 17,0.000 14.000 5,0.000 25.000-4,0.000 25.000-5,0.000 25.000-3,-7.000 17.000-7,-11.000 9.000-7,-14.000 10.000-7,-11.000 10.000-7,-12.000 18.000-5,-9.000 28.000-2,-10.000 28.000-3,-8.000 29.000-2,-14.000 22.000-2,-15.000 20.000-3,-15.000 18.000-4,-16.000 20.000-2,-10.000 21.000-5,-3.000 25.000-7,-3.000 25.000-6,-2.000 25.000-7,3.000 9.000-7,14.000-6.000-6,11.000-6.000-7,14.000-6.000-6,16.000-26.000 0,22.000-43.000 7,22.000-44.000 7,23.000-43.000 7,13.000-39.000 3,6.000-30.000-2,7.000-32.000-1,6.000-30.000-3</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5"/>
    </inkml:context>
    <inkml:brush xml:id="br0">
      <inkml:brushProperty name="width" value="0.0433225929737091" units="cm"/>
      <inkml:brushProperty name="height" value="0.0433225929737091" units="cm"/>
      <inkml:brushProperty name="color" value="#f2395b"/>
      <inkml:brushProperty name="ignorePressure" value="0"/>
    </inkml:brush>
  </inkml:definitions>
  <inkml:trace contextRef="#ctx0" brushRef="#br0">81600.000 50250.000 507,'-15.000'-124.000'4,"23.000"4.000"6,22.000 3.000 7,22.000 3.000 7,15.000 14.000 8,9.000 25.000 10,10.000 25.000 9,10.000 25.000 11,11.000 12.000 1,17.000 1.000-8,15.000-1.000-6,16.000 1.000-8,2.000 1.000-11,-8.000 3.000-17,-10.000 3.000-18,-9.000 4.000-16,-16.000 7.000-14,-22.000 13.000-10,-22.000 12.000-11,-21.000 13.000-10,-21.000 7.000-1,-19.000 4.000 8,-18.000 3.000 9,-19.000 3.000 8,-8.000-2.000 7,3.000-6.000 5,3.000-6.000 4,4.000-6.000 4</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5"/>
    </inkml:context>
    <inkml:brush xml:id="br0">
      <inkml:brushProperty name="width" value="0.0386224128305912" units="cm"/>
      <inkml:brushProperty name="height" value="0.0386224128305912" units="cm"/>
      <inkml:brushProperty name="color" value="#f2395b"/>
      <inkml:brushProperty name="ignorePressure" value="0"/>
    </inkml:brush>
  </inkml:definitions>
  <inkml:trace contextRef="#ctx0" brushRef="#br0">82150.000 50350.000 569,'-47.000'-27.000'8,"6.000"-3.000"16,7.000-3.000 16,6.000-2.000 16,6.000 17.000 5,6.000 42.000-5,7.000 40.000-5,6.000 41.000-6,1.000 16.000-7,-3.000-5.000-10,-3.000-7.000-11,-2.000-5.000-10,-1.000-9.000-11,3.000-9.000-10,3.000-10.000-10,4.000-8.000-10,7.000-15.000-8,13.000-19.000-8,12.000-18.000-8,13.000-19.000-7,2.000-12.000 2,-5.000-2.000 10,-7.000-3.000 9,-5.000-3.000 11</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6:57"/>
    </inkml:context>
    <inkml:brush xml:id="br0">
      <inkml:brushProperty name="width" value="0.0537560097873211" units="cm"/>
      <inkml:brushProperty name="height" value="0.0537560097873211" units="cm"/>
      <inkml:brushProperty name="color" value="#00bff3"/>
      <inkml:brushProperty name="ignorePressure" value="0"/>
    </inkml:brush>
  </inkml:definitions>
  <inkml:trace contextRef="#ctx0" brushRef="#br0">67600.000 40150.000 409,'-44.000'-71.000'7,"13.000"10.000"13,12.000 10.000 14,13.000 9.000 14,10.000 13.000 3,10.000 20.000-6,10.000 18.000-8,9.000 20.000-6,-2.000 11.000-6,-12.000 7.000-8,-13.000 6.000-6,-12.000 7.000-6,-5.000 2.000-5,3.000 1.000-2,3.000-1.000-2,4.000 1.000-3,1.000-4.000-1,0.000-6.000 1,0.000-6.000 0,0.000-6.000 0,10.000-9.000 0,23.000-8.000-3,22.000-10.000-2,22.000-9.000-3,7.000-9.000 0,-6.000-5.000 0,-6.000-7.000 2,-6.000-5.000 0,-4.000-8.000 2,1.000-5.000 0,-1.000-7.000 2,1.000-5.000 2,-4.000-4.000 0,-6.000 0.000 0,-6.000 0.000 1,-6.000 0.000 0,-9.000 3.000 1,-8.000 6.000 2,-10.000 7.000 1,-9.000 6.000 1,-7.000 1.000 1,-3.000-3.000-1,-3.000-3.000 0,-2.000-2.000 0,-5.000-3.000 2,-2.000 1.000 3,-3.000-1.000 3,-3.000 1.000 4,-4.000 1.000 1,-3.000 3.000 0,-3.000 3.000-1,-2.000 4.000-1,-1.000 1.000 2,3.000 0.000 2,3.000 0.000 4,4.000 0.000 3,1.000 10.000 2,0.000 23.000 2,0.000 22.000 2,0.000 22.000 2,3.000 15.000-2,6.000 9.000-6,7.000 10.000-6,6.000 10.000-5,1.000 10.000-4,-3.000 13.000-1,-3.000 12.000 0,-2.000 13.000-1,-3.000 9.000-3,1.000 6.000-4,-1.000 7.000-5,1.000 6.000-4,-3.000-4.000-4,-2.000-11.000-5,-3.000-14.000-3,-3.000-11.000-5,-1.000-15.000-1,4.000-16.000 3,3.000-15.000 2,3.000-15.000 3,-2.000-15.000 2,-6.000-12.000 0,-6.000-13.000 2,-6.000-12.000 0,-6.000-9.000 1,-2.000-2.000 1,-3.000-3.000 1,-3.000-3.000 2,-1.000-10.000 1,4.000-16.000 3,3.000-15.000 2,3.000-15.000 3,4.000-14.000 3,7.000-8.000 2,6.000-10.000 4,7.000-9.000 4,7.000-5.000 2,9.000 0.000 2,10.000 0.000 2,10.000 0.000 2,13.000-2.000 1,19.000-3.000 0,19.000-3.000-1,19.000-2.000-1,13.000 0.000-1,10.000 7.000-3,10.000 6.000-2,9.000 7.000-3,6.000 7.000-2,3.000 9.000-1,3.000 10.000-3,4.000 10.000-1,2.000 7.000-2,4.000 6.000 1,3.000 7.000 0,3.000 6.000 1,-5.000 6.000 2,-12.000 6.000 4,-13.000 7.000 5,-12.000 6.000 5,-12.000 7.000 2,-8.000 10.000-3,-10.000 10.000 0,-9.000 9.000-3,-10.000 9.000 1,-9.000 9.000 2,-10.000 10.000 1,-8.000 10.000 2,-6.000 8.000 0,1.000 10.000 1,-1.000 10.000-1,1.000 9.000-1,-3.000 6.000 0,-2.000 3.000-1,-3.000 3.000-2,-3.000 4.000-2,-2.000-3.000 0,0.000-5.000-1,0.000-7.000 0,0.000-5.000 0,-4.000-9.000-2,-5.000-9.000-6,-7.000-10.000-3,-5.000-8.000-6,-6.000-6.000-3,-3.000 1.000-4,-3.000-1.000-2,-2.000 1.000-4,-9.000-6.000-4,-12.000-8.000-5,-13.000-10.000-6,-12.000-9.000-6,-12.000-9.000-1,-8.000-5.000 2,-10.000-7.000 3,-9.000-5.000 1,-2.000-14.000 2,6.000-18.000 0,7.000-19.000 0,6.000-18.000 0,4.000-23.000 0,4.000-24.000 2,3.000-26.000 2,3.000-24.000 1,6.000-13.000 4,9.000 0.000 4,10.000 0.000 4,10.000 0.000 5,7.000 14.000 3,6.000 28.000 2,7.000 28.000 2,6.000 29.000 2,3.000 18.000 4,0.000 9.000 5,0.000 10.000 4,0.000 10.000 5,-4.000 8.000 8,-5.000 10.000 9,-7.000 10.000 10,-5.000 9.000 10,-6.000 15.000 1,-3.000 22.000-8,-3.000 22.000-7,-2.000 23.000-7,-5.000 11.000-6,-2.000 4.000-5,-3.000 3.000-5,-3.000 3.000-4,-1.000-5.000-4,4.000-12.000-3,3.000-13.000-2,3.000-12.000-4,20.000-23.000-9,38.000-30.000-19,37.000-32.000-19,38.000-30.000-17,15.000-17.000-4,-6.000 1.000 11,-6.000-1.000 10,-6.000 1.000 11,-9.000 1.000 9,-8.000 3.000 6,-10.000 3.000 7,-9.000 4.000 5,-9.000 5.000 7,-5.000 10.000 4,-7.000 10.000 7,-5.000 9.000 4,-4.000 6.000 7,0.000 3.000 9,0.000 3.000 8,0.000 4.000 8,-4.000 4.000 4,-5.000 6.000-2,-7.000 7.000-2,-5.000 6.000-2,-4.000 7.000 0,0.000 10.000 0,0.000 10.000 0,0.000 9.000 1,-7.000 12.000-3,-11.000 16.000-5,-14.000 15.000-6,-11.000 17.000-6,-15.000 13.000-4,-16.000 13.000-7,-15.000 12.000-4,-15.000 13.000-6,-23.000 15.000-4,-28.000 19.000-3,-28.000 19.000-2,-27.000 19.000-4,-5.000 1.000-4,23.000-16.000-7,22.000-15.000-8,22.000-15.000-6,16.000-18.000-11,14.000-19.000-13,11.000-18.000-14,14.000-19.000-14</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6"/>
    </inkml:context>
    <inkml:brush xml:id="br0">
      <inkml:brushProperty name="width" value="0.0392093844711781" units="cm"/>
      <inkml:brushProperty name="height" value="0.0392093844711781" units="cm"/>
      <inkml:brushProperty name="color" value="#f2395b"/>
      <inkml:brushProperty name="ignorePressure" value="0"/>
    </inkml:brush>
  </inkml:definitions>
  <inkml:trace contextRef="#ctx0" brushRef="#br0">82700.000 50300.000 561,'21.000'-47.000'3,"-5.000"6.000"9,-7.000 7.000 6,-5.000 6.000 8,-4.000 13.000 7,0.000 23.000 5,0.000 22.000 5,0.000 22.000 5,0.000 13.000-2,0.000 7.000-12,0.000 6.000-12,0.000 7.000-11,0.000-1.000-8,0.000-6.000-4,0.000-6.000-4,0.000-6.000-3,0.000-6.000-3,0.000-2.000-1,0.000-3.000 0,0.000-3.000-1,4.000-10.000-6,10.000-16.000-13,10.000-15.000-13,9.000-15.000-12,6.000-15.000-2,3.000-12.000 10,3.000-13.000 8,4.000-12.000 10,-1.000-7.000 8,-3.000 1.000 4,-3.000-1.000 6,-2.000 1.000 5,-5.000 2.000 4,-2.000 7.000 0,-3.000 6.000 1,-3.000 7.000 2,-2.000 11.000 11,0.000 20.000 21,0.000 18.000 22,0.000 20.000 22,-8.000 10.000 2,-16.000 3.000-17,-15.000 3.000-19,-15.000 4.000-17,-12.000 4.000-10,-6.000 6.000-2,-6.000 7.000-2,-6.000 6.000-1,-7.000 1.000-10,-6.000-3.000-16,-6.000-3.000-16,-6.000-2.000-17,-7.000-3.000-5,-6.000 1.000 5,-6.000-1.000 5,-6.000 1.000 5,-6.000-6.000 6,-2.000-8.000 6,-3.000-10.000 8,-3.000-9.000 6,-1.000-5.000 5,4.000 0.000 5,3.000 0.000 5,3.000 0.000 4,6.000 0.000 5,9.000 0.000 4,10.000 0.000 5,10.000 0.000 4,10.000-4.000 7,13.000-5.000 9,12.000-7.000 10,13.000-5.000 9,31.000-6.000 0,50.000-3.000-6,50.000-3.000-7,50.000-2.000-8,26.000-6.000-5,4.000-6.000-4,3.000-6.000-3,3.000-6.000-5,4.000-2.000-9,7.000 3.000-16,6.000 3.000-15,7.000 4.000-16,-4.000 4.000-7,-12.000 6.000-2,-13.000 7.000-2,-12.000 6.000-1,-23.000 3.000 2,-30.000 0.000 6,-32.000 0.000 4,-30.000 0.000 6,-17.000 0.000 2,1.000 0.000 1,-1.000 0.000 1,1.000 0.000 1</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6"/>
    </inkml:context>
    <inkml:brush xml:id="br0">
      <inkml:brushProperty name="width" value="0.0458320826292038" units="cm"/>
      <inkml:brushProperty name="height" value="0.0458320826292038" units="cm"/>
      <inkml:brushProperty name="color" value="#f2395b"/>
      <inkml:brushProperty name="ignorePressure" value="0"/>
    </inkml:brush>
  </inkml:definitions>
  <inkml:trace contextRef="#ctx0" brushRef="#br0">84550.000 50100.000 480,'-43.000'-46.000'8,"17.000"10.000"16,15.000 10.000 16,16.000 9.000 17,20.000 7.000 2,25.000 7.000-10,25.000 6.000-11,25.000 7.000-11,18.000 0.000-8,14.000-2.000-5,11.000-3.000-6,14.000-3.000-5,3.000-2.000-5,-2.000 0.000-4,-3.000 0.000-4,-3.000 0.000-4,-9.000 0.000-2,-11.000 0.000 1,-14.000 0.000 2,-11.000 0.000 1,-15.000 0.000 2,-16.000 0.000 3,-15.000 0.000 5,-15.000 0.000 2,-12.000 4.000 7,-6.000 10.000 8,-6.000 10.000 8,-6.000 9.000 9,-12.000 9.000 2,-15.000 9.000-4,-15.000 10.000-3,-16.000 10.000-3,-12.000 5.000-4,-5.000 4.000-3,-7.000 3.000-3,-5.000 3.000-3,-8.000 1.000-2,-5.000 1.000-1,-7.000-1.000-3,-5.000 1.000-1,-4.000 1.000-3,0.000 3.000-4,0.000 3.000-3,0.000 4.000-4,6.000-7.000-3,13.000-16.000-4,12.000-15.000-4,13.000-15.000-4,10.000-26.000-5,10.000-34.000-8,10.000-35.000-7,9.000-33.000-7,13.000-28.000-3,20.000-18.000 5,18.000-19.000 3,20.000-18.000 5,5.000-12.000 3,-6.000-3.000 6,-6.000-3.000 5,-6.000-2.000 5,-4.000-1.000 6,1.000 3.000 5,-1.000 3.000 5,1.000 4.000 5,-3.000 10.000 5,-2.000 19.000 5,-3.000 19.000 6,-3.000 19.000 4,-2.000 15.000 8,0.000 13.000 11,0.000 12.000 10,0.000 13.000 11,-4.000 16.000 4,-5.000 23.000-4,-7.000 22.000-2,-5.000 22.000-4,-14.000 24.000-6,-18.000 29.000-7,-19.000 28.000-7,-18.000 28.000-8,-18.000 18.000-7,-16.000 10.000-6,-15.000 10.000-7,-15.000 9.000-5,-4.000-1.000-7,9.000-8.000-6,10.000-10.000-7,10.000-9.000-6,10.000-10.000-6,13.000-9.000-6,12.000-10.000-6,13.000-8.000-6,12.000-17.000 3,13.000-21.000 7,12.000-22.000 10,13.000-22.000 8</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6"/>
    </inkml:context>
    <inkml:brush xml:id="br0">
      <inkml:brushProperty name="width" value="0.0285458620637655" units="cm"/>
      <inkml:brushProperty name="height" value="0.0285458620637655" units="cm"/>
      <inkml:brushProperty name="color" value="#f2395b"/>
      <inkml:brushProperty name="ignorePressure" value="0"/>
    </inkml:brush>
  </inkml:definitions>
  <inkml:trace contextRef="#ctx0" brushRef="#br0">85250.000 50950.000 770,'159.000'45.000'48,"-31.000"-9.000"-3,-31.000-10.000-4,-31.000-8.000-4,-18.000-4.000-7,-3.000 3.000-11,-3.000 3.000-9,-2.000 4.000-12</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6"/>
    </inkml:context>
    <inkml:brush xml:id="br0">
      <inkml:brushProperty name="width" value="0.0290239248424768" units="cm"/>
      <inkml:brushProperty name="height" value="0.0290239248424768" units="cm"/>
      <inkml:brushProperty name="color" value="#f2395b"/>
      <inkml:brushProperty name="ignorePressure" value="0"/>
    </inkml:brush>
  </inkml:definitions>
  <inkml:trace contextRef="#ctx0" brushRef="#br0">84600.000 48650.000 757,'-41.000'-65.000'106,"19.000"23.000"-33,19.000 22.000-33,19.000 22.000-33,18.000 21.000-14,19.000 22.000 6,19.000 22.000 6,19.000 23.000 5,10.000 11.000-1,4.000 4.000-9,3.000 3.000-7,3.000 3.000-8,-7.000-8.000-2,-15.000-19.000 2,-15.000-18.000 4,-16.000-19.000 4,-12.000-12.000-7,-5.000-2.000-15,-7.000-3.000-16,-5.000-3.000-16</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7"/>
    </inkml:context>
    <inkml:brush xml:id="br0">
      <inkml:brushProperty name="width" value="0.051495011895895" units="cm"/>
      <inkml:brushProperty name="height" value="0.051495011895895" units="cm"/>
      <inkml:brushProperty name="color" value="#f2395b"/>
      <inkml:brushProperty name="ignorePressure" value="0"/>
    </inkml:brush>
  </inkml:definitions>
  <inkml:trace contextRef="#ctx0" brushRef="#br0">87900.000 48150.000 427,'6.000'-68.000'2,"13.000"17.000"4,12.000 15.000 3,13.000 16.000 5,7.000 9.000 5,4.000 3.000 5,3.000 3.000 6,3.000 4.000 6,-2.000 10.000-3,-6.000 19.000-13,-6.000 19.000-12,-6.000 19.000-14,-12.000 12.000-8,-15.000 6.000-7,-15.000 7.000-5,-16.000 6.000-7,-16.000 4.000-2,-16.000 4.000 3,-15.000 3.000 2,-15.000 3.000 2,-9.000-2.000 4,1.000-6.000 5,-1.000-6.000 6,1.000-6.000 5,5.000-9.000 3,14.000-8.000 2,11.000-10.000 0,14.000-9.000 1,14.000-13.000 6,20.000-16.000 8,18.000-15.000 10,20.000-15.000 8,16.000-12.000 4,16.000-6.000-2,15.000-6.000-2,17.000-6.000-1,5.000-2.000-2,-3.000 3.000-2,-3.000 3.000-2,-2.000 4.000-1,-6.000 4.000-3,-6.000 6.000-1,-6.000 7.000-3,-6.000 6.000-2,-7.000 7.000 1,-6.000 10.000 0,-6.000 10.000 2,-6.000 9.000 1,-7.000 7.000 0,-6.000 7.000-1,-6.000 6.000-1,-6.000 7.000-2,-7.000 7.000-1,-6.000 9.000-3,-6.000 10.000-2,-6.000 10.000-3,-10.000 4.000-2,-12.000 0.000-4,-13.000 0.000-4,-12.000 0.000-2,-5.000-4.000-2,3.000-5.000-2,3.000-7.000 1,4.000-5.000-2,1.000-11.000-3,0.000-11.000-4,0.000-14.000-7,0.000-11.000-4,-4.000-11.000-2,-5.000-5.000 3,-7.000-7.000 2,-5.000-5.000 3,0.000-9.000 2,10.000-9.000 2,10.000-10.000 2,9.000-8.000 3,10.000-11.000 4,14.000-8.000 6,11.000-10.000 6,14.000-9.000 6,16.000-2.000 4,22.000 6.000 4,22.000 7.000 3,23.000 6.000 3,8.000 6.000 1,-3.000 6.000 1,-3.000 7.000 0,-2.000 6.000 1,-6.000 6.000-1,-6.000 6.000-2,-6.000 7.000-1,-6.000 6.000-1,-7.000 4.000-1,-6.000 4.000-2,-6.000 3.000 0,-6.000 3.000-2,-7.000 4.000-1,-6.000 7.000-1,-6.000 6.000-2,-6.000 7.000-1,-9.000 7.000-3,-8.000 9.000-3,-10.000 10.000-4,-9.000 10.000-2,-13.000 5.000-3,-16.000 4.000 1,-15.000 3.000-1,-15.000 3.000 1,-9.000-2.000-2,1.000-6.000-1,-1.000-6.000-2,1.000-6.000-2,-4.000-7.000-1,-6.000-6.000 2,-6.000-6.000-1,-6.000-6.000 2,-1.000-6.000 2,7.000-2.000 4,6.000-3.000 5,7.000-3.000 4,29.000-10.000 9,53.000-16.000 14,53.000-15.000 13,54.000-15.000 14,33.000-11.000 2,17.000-2.000-11,15.000-3.000-10,16.000-3.000-12,5.000 2.000-7,-2.000 10.000-6,-3.000 10.000-6,-3.000 9.000-4,-1.000 6.000-7,4.000 3.000-3,3.000 3.000-6,3.000 4.000-4,4.000 5.000-6,7.000 10.000-8,6.000 10.000-7,7.000 9.000-7,-15.000 2.000-1,-34.000-2.000 4,-35.000-3.000 6,-33.000-3.000 4,-22.000-4.000 0,-5.000-3.000-3,-7.000-3.000-5,-5.000-2.000-3</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0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93400.000 50450.000 999,'-2.000'-43.000'-29,"-3.000"17.000"-2,-3.000 15.000-3,-2.000 16.000-2</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15"/>
    </inkml:context>
    <inkml:brush xml:id="br0">
      <inkml:brushProperty name="width" value="0.0598017685115337" units="cm"/>
      <inkml:brushProperty name="height" value="0.0598017685115337" units="cm"/>
      <inkml:brushProperty name="color" value="#f2395b"/>
      <inkml:brushProperty name="ignorePressure" value="0"/>
    </inkml:brush>
  </inkml:definitions>
  <inkml:trace contextRef="#ctx0" brushRef="#br0">9850.000 7450.000 367,'-47.000'-25.000'1,"6.000"0.000"1,7.000 0.000 1,6.000 0.000 2,4.000 6.000 4,4.000 13.000 6,3.000 12.000 8,3.000 13.000 5,3.000 6.000 2,3.000 0.000-5,3.000 0.000-6,4.000 0.000-4,1.000 3.000-3,0.000 6.000-1,0.000 7.000-1,0.000 6.000 0,0.000 3.000 0,0.000 0.000-1,0.000 0.000-1,0.000 0.000-1,0.000 3.000 0,0.000 6.000 0,0.000 7.000 1,0.000 6.000-1,3.000 1.000 0,6.000-3.000-1,7.000-3.000-2,6.000-2.000-1,1.000-5.000-1,-3.000-2.000-1,-3.000-3.000 1,-2.000-3.000-1,-3.000-1.000 0,1.000 4.000 0,-1.000 3.000 1,1.000 3.000-1,-1.000-2.000 1,1.000-6.000 0,-1.000-6.000 0,1.000-6.000 0,1.000-2.000 0,3.000 3.000 0,3.000 3.000 1,4.000 4.000 0,-1.000 1.000 1,-3.000 0.000-1,-3.000 0.000 0,-2.000 0.000 0,-1.000-2.000 0,3.000-3.000 0,3.000-3.000 1,4.000-2.000-1,1.000-1.000-1,0.000 3.000 0,0.000 3.000 0,0.000 4.000-1,3.000-1.000-1,6.000-3.000 0,7.000-3.000 0,6.000-2.000 0,-1.000-1.000 0,-5.000 3.000 0,-7.000 3.000 1,-5.000 4.000 0,-4.000-1.000 0,0.000-3.000 0,0.000-3.000 0,0.000-2.000 0,0.000-1.000 0,0.000 3.000 0,0.000 3.000 2,0.000 4.000 0,-2.000 1.000 0,-3.000 0.000 0,-3.000 0.000 0,-2.000 0.000 0,-1.000 0.000 0,3.000 0.000-1,3.000 0.000 0,4.000 0.000-1,2.000 0.000-1,4.000 0.000 1,3.000 0.000 0,3.000 0.000 0,-1.000 3.000 0,-2.000 6.000 0,-3.000 7.000 0,-3.000 6.000 0,-2.000 3.000 0,0.000 0.000 1,0.000 0.000 1,0.000 0.000 0,0.000 1.000 1,0.000 4.000-1,0.000 3.000 1,0.000 3.000-1,0.000-1.000 0,0.000-2.000 0,0.000-3.000 0,0.000-3.000 0,0.000-6.000-1,0.000-5.000 0,0.000-7.000 0,0.000-5.000-1,0.000-6.000-1,0.000-3.000 0,0.000-3.000 0,0.000-2.000 0,1.000-3.000-1,4.000 1.000 1,3.000-1.000 0,3.000 1.000 1,3.000-1.000-1,3.000 1.000-1,3.000-1.000-2,4.000 1.000 0,-1.000-1.000-1,-3.000 1.000 1,-3.000-1.000 0,-2.000 1.000 0,-3.000 1.000 1,1.000 3.000 1,-1.000 3.000 0,1.000 4.000 1,-3.000 2.000 0,-2.000 4.000 2,-3.000 3.000 0,-3.000 3.000 1,-1.000 3.000 0,4.000 3.000 0,3.000 3.000 0,3.000 4.000 0,-1.000 1.000-1,-2.000 0.000 0,-3.000 0.000 0,-3.000 0.000-1,-1.000-4.000-1,4.000-5.000 0,3.000-7.000 0,3.000-5.000 0,-1.000-6.000-1,-2.000-3.000 1,-3.000-3.000 0,-3.000-2.000 1,-2.000-3.000-1,0.000 1.000 0,0.000-1.000 0,0.000 1.000-1,1.000 1.000 1,4.000 3.000 0,3.000 3.000 0,3.000 4.000 0,-1.000-1.000 1,-2.000-3.000-1,-3.000-3.000 0,-3.000-2.000 1,-1.000-5.000-1,4.000-2.000 1,3.000-3.000-1,3.000-3.000 1,1.000-2.000-1,1.000 0.000 0,-1.000 0.000 1,1.000 0.000-1,1.000 3.000 0,3.000 6.000 0,3.000 7.000 0,4.000 6.000 1,2.000 4.000-1,4.000 4.000 2,3.000 3.000 0,3.000 3.000 0,-4.000-2.000 0,-8.000-6.000 0,-10.000-6.000 0,-9.000-6.000 0,-4.000-6.000-1,4.000-2.000 0,3.000-3.000 0,3.000-3.000-1,4.000 1.000 0,7.000 6.000-1,6.000 7.000 0,7.000 6.000 0,-1.000-1.000-1,-6.000-5.000 1,-6.000-7.000 1,-6.000-5.000 0,-2.000-3.000 1,3.000 4.000 0,3.000 3.000 0,4.000 3.000 1,-1.000 3.000-1,-3.000 3.000 1,-3.000 3.000 1,-2.000 4.000-1,-1.000-1.000 1,3.000-3.000-1,3.000-3.000 0,4.000-2.000 1,-1.000-3.000-2,-3.000 1.000 0,-3.000-1.000 0,-2.000 1.000-2,-3.000-3.000 0,1.000-2.000 0,-1.000-3.000 0,1.000-3.000 0,-1.000-1.000-1,1.000 4.000 1,-1.000 3.000 0,1.000 3.000 0,-1.000 3.000 1,1.000 3.000 0,-1.000 3.000 1,1.000 4.000 0,-1.000-1.000 1,1.000-3.000 0,-1.000-3.000 1,1.000-2.000 0,-1.000-3.000-1,1.000 1.000 0,-1.000-1.000-1,1.000 1.000-1,-1.000-3.000 1,1.000-2.000-1,-1.000-3.000 0,1.000-3.000 1,1.000-2.000-1,3.000 0.000 1,3.000 0.000-1,4.000 0.000 0,-1.000 1.000 0,-3.000 4.000 0,-3.000 3.000 0,-2.000 3.000 1,-3.000-1.000-1,1.000-2.000 0,-1.000-3.000 0,1.000-3.000 0,-1.000-2.000-1,1.000 0.000 1,-1.000 0.000 0,1.000 0.000 0,-1.000 0.000 0,1.000 0.000 0,-1.000 0.000 0,1.000 0.000 0,2.000 3.000 0,7.000 6.000 0,6.000 7.000 1,7.000 6.000 0,-1.000-1.000 0,-6.000-5.000 0,-6.000-7.000 0,-6.000-5.000 1,-4.000-4.000-1,1.000 0.000 0,-1.000 0.000 0,1.000 0.000 0,1.000 0.000 0,3.000 0.000 0,3.000 0.000 0,4.000 0.000 0,-1.000 0.000 0,-3.000 0.000-1,-3.000 0.000 1,-2.000 0.000 0,-3.000 1.000-1,1.000 4.000 1,-1.000 3.000 0,1.000 3.000-1,1.000-1.000 1,3.000-2.000-1,3.000-3.000 1,4.000-3.000 0,1.000-1.000 0,0.000 4.000 0,0.000 3.000 1,0.000 3.000-1,-2.000 1.000 1,-3.000 1.000-1,-3.000-1.000 1,-2.000 1.000 0,-1.000-1.000-1,3.000 1.000 1,3.000-1.000-1,4.000 1.000 1,-1.000-1.000-1,-3.000 1.000 0,-3.000-1.000-1,-2.000 1.000 1,-1.000-1.000-1,3.000 1.000 0,3.000-1.000 0,4.000 1.000 0,1.000-3.000 1,0.000-2.000-1,0.000-3.000 0,0.000-3.000 0,0.000-1.000 0,0.000 4.000 0,0.000 3.000 0,0.000 3.000 0,-2.000 1.000 0,-3.000 1.000 1,-3.000-1.000-1,-2.000 1.000 0,-1.000-3.000 1,3.000-2.000-1,3.000-3.000 1,4.000-3.000-1,-1.000-2.000 1,-3.000 0.000 0,-3.000 0.000-1,-2.000 0.000 1,2.000 0.000 0,9.000 0.000 0,10.000 0.000 1,10.000 0.000-1,-1.000 0.000 1,-9.000 0.000-1,-10.000 0.000 0,-8.000 0.000 0,-6.000 0.000 0,1.000 0.000-1,-1.000 0.000 1,1.000 0.000-1,1.000 0.000 0,3.000 0.000 1,3.000 0.000-1,4.000 0.000 0,-1.000 0.000 0,-3.000 0.000 0,-3.000 0.000 0,-2.000 0.000 0,-1.000 0.000-1,3.000 0.000 1,3.000 0.000 0,4.000 0.000 0,1.000 0.000 0,0.000 0.000 0,0.000 0.000 0,0.000 0.000 0,0.000 0.000 0,0.000 0.000-1,0.000 0.000 1,0.000 0.000 0,1.000 0.000 0,4.000 0.000 1,3.000 0.000-1,3.000 0.000 1,-2.000 0.000-1,-6.000 0.000 1,-6.000 0.000-1,-6.000 0.000 0,-2.000-2.000 1,3.000-3.000-1,3.000-3.000 1,4.000-2.000 1,1.000 0.000 0,0.000 7.000 0,0.000 6.000 0,0.000 7.000-1,0.000 0.000 1,0.000-2.000 1,0.000-3.000-1,0.000-3.000 0,1.000-2.000 1,4.000 0.000-2,3.000 0.000 1,3.000 0.000-1,1.000 1.000-1,1.000 4.000-1,-1.000 3.000 1,1.000 3.000-2,-1.000-1.000 0,1.000-2.000 1,-1.000-3.000 0,1.000-3.000 0,1.000-2.000 1,3.000 0.000-2,3.000 0.000 0,4.000 0.000 0,1.000 1.000-1,0.000 4.000 1,0.000 3.000 1,0.000 3.000 0,-2.000-1.000 1,-3.000-2.000-1,-3.000-3.000 2,-2.000-3.000-1,-5.000-2.000 1,-2.000 0.000-1,-3.000 0.000 1,-3.000 0.000-1,-1.000-2.000 0,4.000-3.000 1,3.000-3.000-1,3.000-2.000 0,-1.000-3.000 0,-2.000 1.000-1,-3.000-1.000-1,-3.000 1.000-1,-1.000-1.000 0,4.000 1.000 0,3.000-1.000 2,3.000 1.000 0,1.000 1.000 1,1.000 3.000 0,-1.000 3.000 0,1.000 4.000 1,-1.000-1.000-1,1.000-3.000 2,-1.000-3.000 0,1.000-2.000 1,1.000-3.000 0,3.000 1.000 0,3.000-1.000 0,4.000 1.000 1,1.000 1.000-1,0.000 3.000 1,0.000 3.000-1,0.000 4.000 0,-2.000-1.000 0,-3.000-3.000-1,-3.000-3.000 0,-2.000-2.000 0,-1.000-5.000-1,3.000-2.000-1,3.000-3.000-1,4.000-3.000 0,-1.000-1.000-1,-3.000 4.000 0,-3.000 3.000 0,-2.000 3.000-1,-3.000 1.000 1,1.000 1.000 1,-1.000-1.000 1,1.000 1.000 0,-1.000-1.000 1,1.000 1.000 1,-1.000-1.000 1,1.000 1.000 0,-3.000-3.000 0,-2.000-2.000 0,-3.000-3.000 0,-3.000-3.000-1,1.000-1.000 1,6.000 4.000-1,7.000 3.000 1,6.000 3.000 0,1.000-1.000-1,-3.000-2.000 1,-3.000-3.000-1,-2.000-3.000 1,-3.000-2.000-2,1.000 0.000 0,-1.000 0.000-2,1.000 0.000-1,-3.000 0.000-1,-2.000 0.000 1,-3.000 0.000 0,-3.000 0.000 0,-1.000 0.000 1,4.000 0.000-1,3.000 0.000 1,3.000 0.000 0,-1.000 1.000-1,-2.000 4.000 1,-3.000 3.000 0,-3.000 3.000 0,-2.000-1.000 1,0.000-2.000-2,0.000-3.000 1,0.000-3.000-1,0.000-2.000 0,0.000 0.000 1,0.000 0.000 1,0.000 0.000 1,0.000 0.000 0,0.000 0.000 1,0.000 0.000 0,0.000 0.000 1,0.000 0.000 1,0.000 0.000-2,0.000 0.000 0,0.000 0.000-1,4.000 0.000-1,10.000 0.000 0,10.000 0.000-1,9.000 0.000 1,4.000 0.000-2,1.000 0.000 1,-1.000 0.000-1,1.000 0.000 0,-6.000 0.000 0,-8.000 0.000 1,-10.000 0.000-1,-9.000 0.000 2,-5.000 0.000-1,0.000 0.000 1,0.000 0.000 0,0.000 0.000 1,0.000-2.000-1,0.000-3.000 1,0.000-3.000-1,0.000-2.000 1,0.000-1.000-1,0.000 3.000 0,0.000 3.000 0,0.000 4.000 0,1.000-1.000 0,4.000-3.000-2,3.000-3.000 0,3.000-2.000-2,-1.000-3.000 1,-2.000 1.000 0,-3.000-1.000 0,-3.000 1.000 1,-2.000-1.000 0,0.000 1.000 1,0.000-1.000 1,0.000 1.000 0,0.000-1.000 0,0.000 1.000 1,0.000-1.000 0,0.000 1.000 0,4.000-1.000 1,10.000 1.000 0,10.000-1.000 0,9.000 1.000 1,-1.000 1.000-1,-8.000 3.000 0,-10.000 3.000-1,-9.000 4.000-1,-5.000-1.000 0,0.000-3.000-1,0.000-3.000 1,0.000-2.000 0,4.000-3.000 0,10.000 1.000 0,10.000-1.000 0,9.000 1.000 0,2.000 1.000 1,-2.000 3.000-1,-3.000 3.000 1,-3.000 4.000-1,-6.000-1.000 0,-5.000-3.000 0,-7.000-3.000-1,-5.000-2.000 1,-1.000-3.000-1,6.000 1.000 0,7.000-1.000 1,6.000 1.000-1,1.000-1.000 0,-3.000 1.000 0,-3.000-1.000 0,-2.000 1.000-1,-3.000-1.000 0,1.000 1.000 0,-1.000-1.000 0,1.000 1.000-1,-3.000 1.000 0,-2.000 3.000 1,-3.000 3.000-1,-3.000 4.000 2,2.000-1.000-1,10.000-3.000 1,10.000-3.000 0,9.000-2.000 1,-1.000-3.000-1,-8.000 1.000 1,-10.000-1.000 0,-9.000 1.000 0,-2.000-3.000 0,6.000-2.000-1,7.000-3.000-1,6.000-3.000-1,4.000-4.000 0,4.000-3.000-1,3.000-3.000 1,3.000-2.000-1,-2.000-1.000 1,-6.000 3.000 1,-6.000 3.000 0,-6.000 4.000 0,-6.000 1.000 1,-2.000 0.000 0,-3.000 0.000 1,-3.000 0.000 0,-4.000 0.000 0,-3.000 0.000-1,-3.000 0.000 0,-2.000 0.000 0,-1.000 0.000 0,3.000 0.000 1,3.000 0.000-1,4.000 0.000 0,2.000-2.000 1,4.000-3.000-1,3.000-3.000 0,3.000-2.000 1,3.000-3.000-1,3.000 1.000 1,3.000-1.000-1,4.000 1.000 1,4.000-1.000 0,6.000 1.000-1,7.000-1.000 0,6.000 1.000-1,-1.000 1.000 0,-5.000 3.000 1,-7.000 3.000 1,-5.000 4.000 0,-6.000 1.000 0,-3.000 0.000-3,-3.000 0.000-1,-2.000 0.000-2,-1.000 0.000 0,3.000 0.000 0,3.000 0.000 2,4.000 0.000 0,1.000 0.000 2,0.000 0.000-1,0.000 0.000 1,0.000 0.000 0,1.000 0.000 0,4.000 0.000 1,3.000 0.000 0,3.000 0.000 1,-1.000-2.000 0,-2.000-3.000 0,-3.000-3.000-1,-3.000-2.000 0,-2.000-1.000 0,0.000 3.000-1,0.000 3.000 0,0.000 4.000 0,0.000-1.000 0,0.000-3.000-2,0.000-3.000 0,0.000-2.000-1,-2.000-3.000-1,-3.000 1.000 0,-3.000-1.000 0,-2.000 1.000 1,-3.000-1.000 0,1.000 1.000 0,-1.000-1.000 1,1.000 1.000 1,-3.000 2.000 0,-2.000 7.000 1,-3.000 6.000 0,-3.000 7.000 0,-2.000 0.000 0,0.000-2.000 0,0.000-3.000 1,0.000-3.000 1,0.000-2.000-1,0.000 0.000 0,0.000 0.000 0,0.000 0.000 0,0.000 0.000-1,0.000 0.000 0,0.000 0.000-1,0.000 0.000 0,-2.000 1.000 0,-3.000 4.000 1,-3.000 3.000 0,-2.000 3.000 0,-1.000-1.000 0,3.000-2.000 0,3.000-3.000 0,4.000-3.000 0,-1.000-2.000-1,-3.000 0.000 1,-3.000 0.000-1,-2.000 0.000-1,-3.000 0.000-2,1.000 0.000-5,-1.000 0.000-5,1.000 0.000-5,-6.000-2.000-7,-8.000-3.000-13,-10.000-3.000-11,-9.000-2.000-12</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0"/>
    </inkml:context>
    <inkml:brush xml:id="br0">
      <inkml:brushProperty name="width" value="0.0462801568210125" units="cm"/>
      <inkml:brushProperty name="height" value="0.0462801568210125" units="cm"/>
      <inkml:brushProperty name="color" value="#000000"/>
      <inkml:brushProperty name="ignorePressure" value="0"/>
    </inkml:brush>
  </inkml:definitions>
  <inkml:trace contextRef="#ctx0" brushRef="#br0">9500.000 50050.000 475,'-129.000'-22.000'69,"45.000"6.000"-9,43.000 7.000-7,45.000 6.000-9,27.000 3.000-5,13.000 0.000-1,12.000 0.000-1,13.000 0.000-1,7.000-2.000-3,4.000-3.000-5,3.000-3.000-5,3.000-2.000-4,-1.000-3.000-5,-2.000 1.000-2,-3.000-1.000-3,-3.000 1.000-3,-2.000-1.000-3,0.000 1.000-2,0.000-1.000-2,0.000 1.000-3,-4.000 2.000-3,-5.000 7.000-3,-7.000 6.000-5,-5.000 7.000-3,-6.000 2.000-4,-3.000 1.000-5,-3.000-1.000-6,-2.000 1.000-4,-5.000 1.000-1,-2.000 3.000 3,-3.000 3.000 4,-3.000 4.000 3</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0"/>
    </inkml:context>
    <inkml:brush xml:id="br0">
      <inkml:brushProperty name="width" value="0.0422668568789959" units="cm"/>
      <inkml:brushProperty name="height" value="0.0422668568789959" units="cm"/>
      <inkml:brushProperty name="color" value="#000000"/>
      <inkml:brushProperty name="ignorePressure" value="0"/>
    </inkml:brush>
  </inkml:definitions>
  <inkml:trace contextRef="#ctx0" brushRef="#br0">10300.000 50200.000 520,'-68.000'1.000'9,"17.000"4.000"18,15.000 3.000 19,16.000 3.000 17,9.000 7.000 5,3.000 14.000-11,3.000 11.000-10,4.000 14.000-11,1.000 10.000-7,0.000 9.000-3,0.000 10.000-4,0.000 10.000-4,0.000 5.000-3,0.000 4.000-5,0.000 3.000-5,0.000 3.000-3,1.000 1.000-6,4.000 1.000-7,3.000-1.000-6,3.000 1.000-6,3.000-6.000-7,3.000-8.000-6,3.000-10.000-7,4.000-9.000-7,-1.000-12.000-4,-3.000-11.000-1,-3.000-14.000 0,-2.000-11.000-2</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1"/>
    </inkml:context>
    <inkml:brush xml:id="br0">
      <inkml:brushProperty name="width" value="0.0477754585444927" units="cm"/>
      <inkml:brushProperty name="height" value="0.0477754585444927" units="cm"/>
      <inkml:brushProperty name="color" value="#000000"/>
      <inkml:brushProperty name="ignorePressure" value="0"/>
    </inkml:brush>
  </inkml:definitions>
  <inkml:trace contextRef="#ctx0" brushRef="#br0">12150.000 49050.000 460,'4.000'-38.000'11,"10.000"26.000"22,10.000 24.000 22,9.000 26.000 23,2.000 21.000 2,-2.000 19.000-14,-3.000 19.000-15,-3.000 19.000-15,-2.000 13.000-10,0.000 10.000-2,0.000 10.000-5,0.000 9.000-3,-4.000 7.000-3,-5.000 7.000-2,-7.000 6.000-3,-5.000 7.000-2,-4.000 8.000-2,0.000 14.000-2,0.000 11.000-1,0.000 14.000-2,0.000 8.000-6,0.000 7.000-10,0.000 6.000-10,0.000 7.000-10,-2.000 4.000-6,-3.000 3.000-3,-3.000 3.000-2,-2.000 4.000-1,-1.000-20.000 0,3.000-40.000 7,3.000-40.000 5,4.000-41.000 5,1.000-32.000 6,0.000-21.000 4,0.000-22.000 4,0.000-22.000 6</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70200.000 5750.000 999,'-311.000'-132.000'-6,"78.000"39.000"-12,78.000 36.000-12,79.000 39.000-12</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1"/>
    </inkml:context>
    <inkml:brush xml:id="br0">
      <inkml:brushProperty name="width" value="0.0380746573209763" units="cm"/>
      <inkml:brushProperty name="height" value="0.0380746573209763" units="cm"/>
      <inkml:brushProperty name="color" value="#000000"/>
      <inkml:brushProperty name="ignorePressure" value="0"/>
    </inkml:brush>
  </inkml:definitions>
  <inkml:trace contextRef="#ctx0" brushRef="#br0">12150.000 49400.000 577,'-24.000'-113.000'5,"4.000"26.000"10,3.000 24.000 9,3.000 26.000 11,-1.000 30.000 7,-2.000 39.000 6,-3.000 36.000 5,-3.000 39.000 7,-6.000 18.000-5,-5.000 0.000-13,-7.000 0.000-14,-5.000 0.000-14,-3.000-5.000-13,4.000-9.000-12,3.000-10.000-12,3.000-8.000-13,4.000-14.000-7,7.000-15.000-1,6.000-15.000-2,7.000-16.000-1</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1"/>
    </inkml:context>
    <inkml:brush xml:id="br0">
      <inkml:brushProperty name="width" value="0.0463065132498741" units="cm"/>
      <inkml:brushProperty name="height" value="0.0463065132498741" units="cm"/>
      <inkml:brushProperty name="color" value="#000000"/>
      <inkml:brushProperty name="ignorePressure" value="0"/>
    </inkml:brush>
  </inkml:definitions>
  <inkml:trace contextRef="#ctx0" brushRef="#br0">12600.000 49050.000 475,'71.000'48.000'74,"-5.000"-3.000"-7,-7.000-3.000-5,-5.000-2.000-8,-3.000-3.000-4,4.000 1.000-5,3.000-1.000-4,3.000 1.000-5,-2.000-1.000-4,-6.000 1.000-6,-6.000-1.000-4,-6.000 1.000-6,-10.000 1.000-22,-12.000 3.000-35,-13.000 3.000-38,-12.000 4.000-36</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4"/>
    </inkml:context>
    <inkml:brush xml:id="br0">
      <inkml:brushProperty name="width" value="0.0403959155082703" units="cm"/>
      <inkml:brushProperty name="height" value="0.0403959155082703" units="cm"/>
      <inkml:brushProperty name="color" value="#000000"/>
      <inkml:brushProperty name="ignorePressure" value="0"/>
    </inkml:brush>
  </inkml:definitions>
  <inkml:trace contextRef="#ctx0" brushRef="#br0">18700.000 48550.000 544,'-19.000'-13.000'67,"13.000"26.000"-4,12.000 24.000-3,13.000 26.000-3,4.000 13.000-7,-3.000 4.000-9,-3.000 3.000-10,-2.000 3.000-9,-5.000 3.000-6,-2.000 3.000-4,-3.000 3.000-3,-3.000 4.000-3,-7.000 2.000-1,-9.000 4.000 0,-10.000 3.000-1,-8.000 3.000 0,-8.000 1.000-1,-2.000 1.000-2,-3.000-1.000-4,-3.000 1.000-1,-7.000-1.000-2,-9.000 1.000 0,-10.000-1.000 0,-8.000 1.000 0,-8.000-3.000-1,-2.000-2.000-2,-3.000-3.000-1,-3.000-3.000-2,1.000-9.000-1,6.000-11.000-2,7.000-14.000-2,6.000-11.000-2,4.000-14.000 0,4.000-11.000 2,3.000-14.000 2,3.000-11.000 3,3.000-12.000 1,3.000-9.000-2,3.000-10.000 0,4.000-8.000 0,2.000-12.000-1,4.000-12.000-1,3.000-13.000 1,3.000-12.000-1,4.000-7.000 0,7.000 1.000 2,6.000-1.000 0,7.000 1.000 1,4.000 2.000 3,3.000 7.000 7,3.000 6.000 6,4.000 7.000 5,1.000 7.000 7,0.000 9.000 7,0.000 10.000 7,0.000 10.000 7,6.000 8.000 2,13.000 10.000-6,12.000 10.000-4,13.000 9.000-4,9.000 7.000-4,6.000 7.000-1,7.000 6.000-3,6.000 7.000-1,7.000 4.000-2,10.000 3.000-4,10.000 3.000-2,9.000 4.000-4,2.000-1.000-3,-2.000-3.000-4,-3.000-3.000-3,-3.000-2.000-4,-4.000 2.000-1,-3.000 9.000 1,-3.000 10.000 3,-2.000 10.000 1,-3.000 2.000-3,1.000-3.000-6,-1.000-3.000-7,1.000-2.000-6,-3.000-5.000-4,-2.000-2.000 2,-3.000-3.000 0,-3.000-3.000 1,-9.000-7.000-2,-11.000-9.000-8,-14.000-10.000-5,-11.000-8.000-7</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4"/>
    </inkml:context>
    <inkml:brush xml:id="br0">
      <inkml:brushProperty name="width" value="0.036806158721447" units="cm"/>
      <inkml:brushProperty name="height" value="0.036806158721447" units="cm"/>
      <inkml:brushProperty name="color" value="#000000"/>
      <inkml:brushProperty name="ignorePressure" value="0"/>
    </inkml:brush>
  </inkml:definitions>
  <inkml:trace contextRef="#ctx0" brushRef="#br0">20550.000 49550.000 597,'-46.000'3.000'10,"10.000"6.000"19,10.000 7.000 20,9.000 6.000 19,6.000 9.000 3,3.000 13.000-16,3.000 12.000-14,4.000 13.000-16,-1.000 9.000-8,-3.000 6.000-3,-3.000 7.000-4,-2.000 6.000-3,-3.000-2.000-2,1.000-9.000-3,-1.000-10.000-3,1.000-8.000-3,1.000-6.000-5,3.000 1.000-8,3.000-1.000-8,4.000 1.000-9,2.000-3.000-5,4.000-2.000-3,3.000-3.000-2,3.000-3.000-3,4.000-9.000-1,7.000-11.000 4,6.000-14.000 2,7.000-11.000 3</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5"/>
    </inkml:context>
    <inkml:brush xml:id="br0">
      <inkml:brushProperty name="width" value="0.04228151217103" units="cm"/>
      <inkml:brushProperty name="height" value="0.04228151217103" units="cm"/>
      <inkml:brushProperty name="color" value="#000000"/>
      <inkml:brushProperty name="ignorePressure" value="0"/>
    </inkml:brush>
  </inkml:definitions>
  <inkml:trace contextRef="#ctx0" brushRef="#br0">21600.000 49950.000 520,'-24.000'-19.000'88,"4.000"13.000"-19,3.000 12.000-20,3.000 13.000-20,-1.000 9.000-10,-2.000 6.000-1,-3.000 7.000-1,-3.000 6.000-2,-2.000 7.000-1,0.000 10.000-1,0.000 10.000-2,0.000 9.000 0,0.000 1.000-3,0.000-6.000-5,0.000-6.000-3,0.000-6.000-4,3.000-7.000-6,6.000-6.000-5,7.000-6.000-7,6.000-6.000-6,7.000-9.000-1,10.000-8.000 4,10.000-10.000 3,9.000-9.000 5,7.000-15.000-2,7.000-18.000-7,6.000-19.000-7,7.000-18.000-7,-1.000-6.000-1,-6.000 10.000 7,-6.000 10.000 6,-6.000 9.000 6,-4.000 6.000 7,1.000 3.000 8,-1.000 3.000 8,1.000 4.000 8,-7.000 11.000 13,-12.000 23.000 21,-13.000 22.000 21,-12.000 22.000 19,-5.000 8.000 3,3.000-2.000-16,3.000-3.000-16,4.000-3.000-16,1.000-4.000-11,0.000-3.000-4,0.000-3.000-6,0.000-2.000-4,7.000-9.000-10,17.000-12.000-15,15.000-13.000-15,16.000-12.000-14,5.000-16.000-5,-2.000-19.000 6,-3.000-18.000 7,-3.000-19.000 5,-6.000-8.000 5,-5.000 3.000 4,-7.000 3.000 4,-5.000 4.000 5,-8.000 4.000 3,-5.000 6.000 4,-7.000 7.000 3,-5.000 6.000 5,-6.000 6.000 0,-3.000 6.000-1,-3.000 7.000-1,-2.000 6.000-1,-5.000 4.000 1,-2.000 4.000 4,-3.000 3.000 2,-3.000 3.000 5,-4.000 4.000-2,-3.000 7.000-6,-3.000 6.000-6,-2.000 7.000-5,11.000 0.000-5,29.000-2.000-3,28.000-3.000-5,28.000-3.000-2,9.000-2.000 0,-9.000 0.000 7,-10.000 0.000 6,-8.000 0.000 5,-6.000 3.000 6,1.000 6.000 1,-1.000 7.000 3,1.000 6.000 3,-4.000 4.000 2,-6.000 4.000 0,-6.000 3.000 2,-6.000 3.000 2,-6.000 4.000-1,-2.000 7.000 0,-3.000 6.000 0,-3.000 7.000-2,-6.000 4.000 0,-5.000 3.000-2,-7.000 3.000-1,-5.000 4.000-1,-3.000-3.000-2,4.000-5.000-1,3.000-7.000 0,3.000-5.000-1,3.000-6.000-1,3.000-3.000 1,3.000-3.000-1,4.000-2.000 1,8.000-6.000-2,17.000-6.000-4,15.000-6.000-3,16.000-6.000-5,5.000-9.000-1,-2.000-8.000-1,-3.000-10.000 0,-3.000-9.000-1,-4.000-7.000-2,-3.000-3.000-6,-3.000-3.000-4,-2.000-2.000-6,-5.000-1.000-3,-2.000 3.000-3,-3.000 3.000-2,-3.000 4.000-3,-6.000 1.000 1,-5.000 0.000 2,-7.000 0.000 3,-5.000 0.000 2</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5"/>
    </inkml:context>
    <inkml:brush xml:id="br0">
      <inkml:brushProperty name="width" value="0.0450264103710651" units="cm"/>
      <inkml:brushProperty name="height" value="0.0450264103710651" units="cm"/>
      <inkml:brushProperty name="color" value="#000000"/>
      <inkml:brushProperty name="ignorePressure" value="0"/>
    </inkml:brush>
  </inkml:definitions>
  <inkml:trace contextRef="#ctx0" brushRef="#br0">23650.000 49150.000 488,'50.000'-43.000'83,"0.000"17.000"-13,0.000 15.000-12,0.000 16.000-12,1.000 12.000-9,4.000 9.000-5,3.000 10.000-4,3.000 10.000-6,-1.000 7.000-2,-2.000 6.000 0,-3.000 7.000 0,-3.000 6.000-1,-6.000 3.000 0,-5.000 0.000-5,-7.000 0.000-3,-5.000 0.000-4,-8.000 3.000-3,-5.000 6.000-2,-7.000 7.000-3,-5.000 6.000-3,-6.000-1.000-3,-3.000-5.000-6,-3.000-7.000-4,-2.000-5.000-6,-12.000 8.000-8,-19.000 26.000-12,-18.000 24.000-11,-19.000 26.000-11,-4.000-7.000-3,14.000-37.000 7,11.000-38.000 5,14.000-37.000 7</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5"/>
    </inkml:context>
    <inkml:brush xml:id="br0">
      <inkml:brushProperty name="width" value="0.0489098839461803" units="cm"/>
      <inkml:brushProperty name="height" value="0.0489098839461803" units="cm"/>
      <inkml:brushProperty name="color" value="#000000"/>
      <inkml:brushProperty name="ignorePressure" value="0"/>
    </inkml:brush>
  </inkml:definitions>
  <inkml:trace contextRef="#ctx0" brushRef="#br0">26000.000 47200.000 449,'71.000'73.000'121,"-5.000"-3.000"-26,-7.000-3.000-25,-5.000-2.000-26,-4.000 0.000-13,0.000 7.000-4,0.000 6.000-2,0.000 7.000-3,-2.000 5.000-3,-3.000 7.000-1,-3.000 6.000-2,-2.000 7.000-1,-5.000 4.000-2,-2.000 3.000-2,-3.000 3.000 0,-3.000 4.000-3,-6.000 7.000-4,-5.000 13.000-7,-7.000 12.000-7,-5.000 13.000-8,-6.000 2.000-6,-3.000-5.000-5,-3.000-7.000-6,-2.000-5.000-4,-6.000-6.000-3,-6.000-3.000-3,-6.000-3.000-1,-6.000-2.000-3,-4.000-8.000 1,1.000-8.000 2,-1.000-10.000 3,1.000-9.000 3,2.000-16.000 4,7.000-22.000 6,6.000-22.000 8,7.000-21.000 6</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6"/>
    </inkml:context>
    <inkml:brush xml:id="br0">
      <inkml:brushProperty name="width" value="0.0454608537256718" units="cm"/>
      <inkml:brushProperty name="height" value="0.0454608537256718" units="cm"/>
      <inkml:brushProperty name="color" value="#000000"/>
      <inkml:brushProperty name="ignorePressure" value="0"/>
    </inkml:brush>
  </inkml:definitions>
  <inkml:trace contextRef="#ctx0" brushRef="#br0">25900.000 50000.000 483,'6.000'-36.000'62,"13.000"28.000"-4,12.000 28.000-3,13.000 29.000-4,2.000 11.000-4,-5.000-2.000-6,-7.000-3.000-5,-5.000-3.000-7,-4.000-1.000-4,0.000 4.000-2,0.000 3.000-3,0.000 3.000-2,-2.000 1.000-3,-3.000 1.000-3,-3.000-1.000-2,-2.000 1.000-3,-3.000-4.000-3,1.000-6.000-1,-1.000-6.000-2,1.000-6.000-3,2.000-7.000-1,7.000-6.000-2,6.000-6.000 0,7.000-6.000-2,8.000-15.000 1,14.000-21.000 1,11.000-22.000 3,14.000-22.000 1,8.000-22.000-1,7.000-22.000-3,6.000-22.000-4,7.000-21.000-3,4.000-20.000-6,3.000-15.000-10,3.000-15.000-9,4.000-16.000-9,-10.000 10.000-6,-22.000 39.000-5,-22.000 36.000-5,-21.000 39.000-4</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7"/>
    </inkml:context>
    <inkml:brush xml:id="br0">
      <inkml:brushProperty name="width" value="0.0365196950733662" units="cm"/>
      <inkml:brushProperty name="height" value="0.0365196950733662" units="cm"/>
      <inkml:brushProperty name="color" value="#000000"/>
      <inkml:brushProperty name="ignorePressure" value="0"/>
    </inkml:brush>
  </inkml:definitions>
  <inkml:trace contextRef="#ctx0" brushRef="#br0">32600.000 48450.000 602,'23.000'73.000'29,"-3.000"-3.000"8,-3.000-3.000 8,-2.000-2.000 9,-1.000 2.000-1,3.000 9.000-7,3.000 10.000-6,4.000 10.000-8,-1.000 7.000-7,-3.000 6.000-7,-3.000 7.000-7,-2.000 6.000-7,-5.000-2.000-6,-2.000-9.000-3,-3.000-10.000-3,-3.000-8.000-3,-2.000-12.000-2,0.000-12.000 0,0.000-13.000 2,0.000-12.000-1,4.000-15.000 1,10.000-15.000 0,10.000-15.000 0,9.000-16.000 0,9.000-18.000-3,9.000-18.000-5,10.000-19.000-5,10.000-18.000-4,2.000-17.000-4,-3.000-11.000-2,-3.000-14.000-1,-2.000-11.000-3,-8.000 0.000 3,-8.000 17.000 4,-10.000 15.000 5,-9.000 16.000 5,-7.000 21.000 18,-3.000 29.000 30,-3.000 28.000 30,-2.000 28.000 30,-5.000 15.000 6,-2.000 4.000-20,-3.000 3.000-20,-3.000 3.000-19,-2.000 3.000-14,0.000 3.000-7,0.000 3.000-7,0.000 4.000-8,1.000-1.000-12,4.000-3.000-17,3.000-3.000-18,3.000-2.000-16,6.000-14.000-5,9.000-21.000 8,10.000-22.000 9,10.000-22.000 8,0.000-11.000 8,-5.000 0.000 6,-7.000 0.000 7,-5.000 0.000 6</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7"/>
    </inkml:context>
    <inkml:brush xml:id="br0">
      <inkml:brushProperty name="width" value="0.0439801588654518" units="cm"/>
      <inkml:brushProperty name="height" value="0.0439801588654518" units="cm"/>
      <inkml:brushProperty name="color" value="#000000"/>
      <inkml:brushProperty name="ignorePressure" value="0"/>
    </inkml:brush>
  </inkml:definitions>
  <inkml:trace contextRef="#ctx0" brushRef="#br0">34600.000 48150.000 500,'23.000'-47.000'0,"-3.000"6.000"0,-3.000 7.000 0,-2.000 6.000 0,-3.000 3.000 2,1.000 0.000 5,-1.000 0.000 4,1.000 0.000 5,1.000 4.000 6,3.000 10.000 9,3.000 10.000 8,4.000 9.000 9,1.000 10.000 0,0.000 14.000-4,0.000 11.000-6,0.000 14.000-6,-2.000 7.000-4,-3.000 3.000-3,-3.000 3.000-2,-2.000 4.000-3,-5.000 4.000-3,-2.000 6.000-2,-3.000 7.000-2,-3.000 6.000-2,-10.000 7.000-4,-16.000 10.000-5,-15.000 10.000-3,-15.000 9.000-6,-11.000 2.000-3,-2.000-2.000-2,-3.000-3.000-2,-3.000-3.000-2,-1.000-6.000-6,4.000-5.000-9,3.000-7.000-10,3.000-5.000-8,4.000-14.000-6,7.000-18.000-2,6.000-19.000-2,7.000-18.000-2</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69100.000 6375.000 333,'157.000'63.000'167,"51.000"46.000"-1,50.000 47.000 1,49.000 47.000 0</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8"/>
    </inkml:context>
    <inkml:brush xml:id="br0">
      <inkml:brushProperty name="width" value="0.0379476808011532" units="cm"/>
      <inkml:brushProperty name="height" value="0.0379476808011532" units="cm"/>
      <inkml:brushProperty name="color" value="#000000"/>
      <inkml:brushProperty name="ignorePressure" value="0"/>
    </inkml:brush>
  </inkml:definitions>
  <inkml:trace contextRef="#ctx0" brushRef="#br0">35050.000 49150.000 579,'45.000'25.000'3,"-9.000"0.000"7,-10.000 0.000 6,-8.000 0.000 7,0.000 6.000 6,14.000 13.000 6,11.000 12.000 8,14.000 13.000 6,3.000 6.000-1,-2.000 0.000-9,-3.000 0.000-8,-3.000 0.000-9,-2.000 0.000-4,0.000 0.000-1,0.000 0.000-1,0.000 0.000 0,-2.000-4.000-10,-3.000-5.000-20,-3.000-7.000-19,-2.000-5.000-19</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9"/>
    </inkml:context>
    <inkml:brush xml:id="br0">
      <inkml:brushProperty name="width" value="0.0471118167042732" units="cm"/>
      <inkml:brushProperty name="height" value="0.0471118167042732" units="cm"/>
      <inkml:brushProperty name="color" value="#000000"/>
      <inkml:brushProperty name="ignorePressure" value="0"/>
    </inkml:brush>
  </inkml:definitions>
  <inkml:trace contextRef="#ctx0" brushRef="#br0">38700.000 46700.000 466,'54.000'0.000'112,"10.000"0.000"-26,10.000 0.000-26,9.000 0.000-25,4.000-2.000-19,1.000-3.000-11,-1.000-3.000-12,1.000-2.000-11,-9.000-3.000-5,-15.000 1.000 4,-15.000-1.000 3,-16.000 1.000 3,-13.000 4.000 5,-9.000 9.000 8,-10.000 10.000 8,-8.000 10.000 9,-6.000 8.000 4,1.000 10.000 4,-1.000 10.000 4,1.000 9.000 2,-1.000 7.000 0,1.000 7.000-3,-1.000 6.000-3,1.000 7.000-4,1.000 2.000-3,3.000 1.000-3,3.000-1.000-4,4.000 1.000-3,1.000-3.000-1,0.000-2.000 1,0.000-3.000-1,0.000-3.000 2,0.000-4.000-5,0.000-3.000-8,0.000-3.000-8,0.000-2.000-9,0.000-5.000-6,0.000-2.000-3,0.000-3.000-3,0.000-3.000-3,-2.000 1.000-3,-3.000 6.000 0,-3.000 7.000-1,-2.000 6.000-2,-6.000 1.000 1,-6.000-3.000 2,-6.000-3.000 1,-6.000-2.000 2,-2.000-9.000 3,3.000-12.000 3,3.000-13.000 5,4.000-12.000 3</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29"/>
    </inkml:context>
    <inkml:brush xml:id="br0">
      <inkml:brushProperty name="width" value="0.0385975241661072" units="cm"/>
      <inkml:brushProperty name="height" value="0.0385975241661072" units="cm"/>
      <inkml:brushProperty name="color" value="#000000"/>
      <inkml:brushProperty name="ignorePressure" value="0"/>
    </inkml:brush>
  </inkml:definitions>
  <inkml:trace contextRef="#ctx0" brushRef="#br0">38450.000 49400.000 569,'-43.000'-4.000'13,"17.000"-5.000"11,15.000-7.000 11,16.000-5.000 11,15.000-4.000 5,16.000 0.000-2,15.000 0.000-2,17.000 0.000-2,13.000 3.000-5,13.000 6.000-8,12.000 7.000-8,13.000 6.000-7,6.000 3.000-9,0.000 0.000-11,0.000 0.000-9,0.000 0.000-10,1.000 0.000-8,4.000 0.000-7,3.000 0.000-7,3.000 0.000-6,-11.000 0.000 1,-25.000 0.000 8,-25.000 0.000 8,-25.000 0.000 9,-15.000-2.000 2,-2.000-3.000-4,-3.000-3.000-5,-3.000-2.000-3</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0"/>
    </inkml:context>
    <inkml:brush xml:id="br0">
      <inkml:brushProperty name="width" value="0.0457603074610233" units="cm"/>
      <inkml:brushProperty name="height" value="0.0457603074610233" units="cm"/>
      <inkml:brushProperty name="color" value="#000000"/>
      <inkml:brushProperty name="ignorePressure" value="0"/>
    </inkml:brush>
  </inkml:definitions>
  <inkml:trace contextRef="#ctx0" brushRef="#br0">41150.000 47650.000 480,'-41.000'-47.000'5,"19.000"6.000"8,19.000 7.000 10,19.000 6.000 8,15.000 6.000 3,13.000 6.000-4,12.000 7.000-5,13.000 6.000-4,21.000 1.000-3,32.000-3.000-4,31.000-3.000-3,32.000-2.000-3,8.000-1.000-4,-11.000 3.000-4,-14.000 3.000-5,-11.000 4.000-5,-15.000 1.000-2,-16.000 0.000 3,-15.000 0.000 1,-15.000 0.000 2,-15.000 4.000 2,-12.000 10.000 3,-13.000 10.000 3,-12.000 9.000 3,-10.000 4.000 3,-6.000 1.000 5,-6.000-1.000 5,-6.000 1.000 5,-6.000-1.000 2,-2.000 1.000 0,-3.000-1.000-1,-3.000 1.000 0,-4.000 1.000 0,-3.000 3.000-3,-3.000 3.000-1,-2.000 4.000-3,-8.000 2.000-1,-8.000 4.000-1,-10.000 3.000-2,-9.000 3.000-1,-9.000 3.000-1,-5.000 3.000-3,-7.000 3.000-1,-5.000 4.000-3,-6.000 2.000-1,-3.000 4.000-5,-3.000 3.000-2,-2.000 3.000-4,-1.000-2.000-2,3.000-6.000-4,3.000-6.000-3,4.000-6.000-2,5.000-9.000-3,10.000-8.000-2,10.000-10.000-1,9.000-9.000-3,6.000-23.000-5,3.000-33.000-8,3.000-35.000-10,4.000-34.000-9,4.000-10.000-1,6.000 16.000 10,7.000 15.000 8,6.000 17.000 9</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0"/>
    </inkml:context>
    <inkml:brush xml:id="br0">
      <inkml:brushProperty name="width" value="0.042143139988184" units="cm"/>
      <inkml:brushProperty name="height" value="0.042143139988184" units="cm"/>
      <inkml:brushProperty name="color" value="#000000"/>
      <inkml:brushProperty name="ignorePressure" value="0"/>
    </inkml:brush>
  </inkml:definitions>
  <inkml:trace contextRef="#ctx0" brushRef="#br0">42950.000 45800.000 522,'18.000'-13.000'9,"-11.000"26.000"21,-14.000 24.000 20,-11.000 26.000 20,-12.000 21.000 4,-9.000 19.000-13,-10.000 19.000-12,-8.000 19.000-12,-11.000 13.000-9,-8.000 10.000-4,-10.000 10.000-4,-9.000 9.000-5,-9.000 1.000-6,-5.000-6.000-7,-7.000-6.000-8,-5.000-6.000-7,2.000-10.000-8,13.000-12.000-7,12.000-13.000-7,13.000-12.000-9,12.000-16.000-4,13.000-19.000-3,12.000-18.000-3,13.000-19.000-3</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0"/>
    </inkml:context>
    <inkml:brush xml:id="br0">
      <inkml:brushProperty name="width" value="0.0295612290501595" units="cm"/>
      <inkml:brushProperty name="height" value="0.0295612290501595" units="cm"/>
      <inkml:brushProperty name="color" value="#000000"/>
      <inkml:brushProperty name="ignorePressure" value="0"/>
    </inkml:brush>
  </inkml:definitions>
  <inkml:trace contextRef="#ctx0" brushRef="#br0">42050.000 47950.000 744,'50.000'-19.000'6,"0.000"13.000"15,0.000 12.000 12,0.000 13.000 14,0.000 7.000 2,0.000 4.000-10,0.000 3.000-9,0.000 3.000-10,-2.000 1.000-10,-3.000 1.000-9,-3.000-1.000-12,-2.000 1.000-9,-8.000-3.000-3,-8.000-2.000 4,-10.000-3.000 5,-9.000-3.000 4</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0"/>
    </inkml:context>
    <inkml:brush xml:id="br0">
      <inkml:brushProperty name="width" value="0.0273623950779438" units="cm"/>
      <inkml:brushProperty name="height" value="0.0273623950779438" units="cm"/>
      <inkml:brushProperty name="color" value="#000000"/>
      <inkml:brushProperty name="ignorePressure" value="0"/>
    </inkml:brush>
  </inkml:definitions>
  <inkml:trace contextRef="#ctx0" brushRef="#br0">41550.000 46050.000 804,'9.000'-60.000'65,"19.000"32.000"-13,19.000 31.000-13,19.000 32.000-12,13.000 19.000-14,10.000 10.000-14,10.000 10.000-12,9.000 9.000-14,-7.000-2.000-6,-21.000-12.000 0,-22.000-13.000 0,-22.000-12.000 0,-11.000-9.000 0,0.000-2.000 1,0.000-3.000 1,0.000-3.000 0</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1"/>
    </inkml:context>
    <inkml:brush xml:id="br0">
      <inkml:brushProperty name="width" value="0.0292207039892673" units="cm"/>
      <inkml:brushProperty name="height" value="0.0292207039892673" units="cm"/>
      <inkml:brushProperty name="color" value="#000000"/>
      <inkml:brushProperty name="ignorePressure" value="0"/>
    </inkml:brush>
  </inkml:definitions>
  <inkml:trace contextRef="#ctx0" brushRef="#br0">45100.000 45450.000 752,'51.000'-19.000'33,"4.000"13.000"5,3.000 12.000 8,3.000 13.000 5,-1.000 9.000-5,-2.000 6.000-20,-3.000 7.000-19,-3.000 6.000-18,-7.000 6.000-16,-9.000 6.000-9,-10.000 7.000-10,-8.000 6.000-9,-11.000-4.000-1,-8.000-11.000 8,-10.000-14.000 9,-9.000-11.000 8</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1"/>
    </inkml:context>
    <inkml:brush xml:id="br0">
      <inkml:brushProperty name="width" value="0.0569608435034752" units="cm"/>
      <inkml:brushProperty name="height" value="0.0569608435034752" units="cm"/>
      <inkml:brushProperty name="color" value="#000000"/>
      <inkml:brushProperty name="ignorePressure" value="0"/>
    </inkml:brush>
  </inkml:definitions>
  <inkml:trace contextRef="#ctx0" brushRef="#br0">44550.000 47250.000 386,'73.000'-93.000'25,"-3.000"17.000"-4,-3.000 15.000-5,-2.000 16.000-3,-1.000 12.000-2,3.000 9.000-1,3.000 10.000 0,4.000 10.000 0,-3.000 10.000-1,-5.000 13.000-1,-7.000 12.000-2,-5.000 13.000-1,-9.000 9.000 0,-9.000 6.000 2,-10.000 7.000 2,-8.000 6.000 1,-6.000 4.000 1,1.000 4.000 1,-1.000 3.000-1,1.000 3.000 0,-3.000-1.000 0,-2.000-2.000 0,-3.000-3.000 0,-3.000-3.000-1,-7.000-2.000 0,-9.000 0.000-2,-10.000 0.000-1,-8.000 0.000-3,-6.000-2.000-2,1.000-3.000-4,-1.000-3.000-3,1.000-2.000-3,-4.000-8.000-2,-6.000-8.000 0,-6.000-10.000 1,-6.000-9.000 0,-4.000-10.000-2,1.000-9.000-6,-1.000-10.000-6,1.000-8.000-5,1.000-9.000-1,3.000-6.000 5,3.000-6.000 5,4.000-6.000 5,5.000-6.000 5,10.000-2.000 4,10.000-3.000 5,9.000-3.000 5,12.000-1.000 2,16.000 4.000 2,15.000 3.000 1,17.000 3.000 1,14.000-1.000 3,17.000-2.000 2,15.000-3.000 5,16.000-3.000 2,5.000-1.000 2,-2.000 4.000-1,-3.000 3.000-1,-3.000 3.000 0,-4.000 6.000-2,-3.000 9.000-3,-3.000 10.000-2,-2.000 10.000-2,-9.000 8.000-2,-12.000 10.000-1,-13.000 10.000-1,-12.000 9.000-1,-10.000 7.000-2,-6.000 7.000 0,-6.000 6.000-2,-6.000 7.000-1,-10.000 2.000-4,-12.000 1.000-8,-13.000-1.000-9,-12.000 1.000-8,-12.000 1.000-3,-8.000 3.000-1,-10.000 3.000 1,-9.000 4.000 0,-9.000-3.000 2,-5.000-5.000 2,-7.000-7.000 3,-5.000-5.000 3,-6.000-4.000 3,-3.000 0.000 2,-3.000 0.000 4,-2.000 0.000 3,-1.000-2.000 4,3.000-3.000 4,3.000-3.000 5,4.000-2.000 3,7.000-3.000 5,13.000 1.000 2,12.000-1.000 5,13.000 1.000 2,23.000-1.000 4,34.000 1.000 3,35.000-1.000 2,35.000 1.000 2,24.000-9.000 0,16.000-15.000-4,15.000-15.000-5,17.000-16.000-3,11.000-10.000-4,10.000-3.000-1,10.000-3.000-1,9.000-2.000-2,9.000 0.000-2,9.000 7.000 0,10.000 6.000-1,10.000 7.000-1,4.000 5.000 0,0.000 7.000-2,0.000 6.000 0,0.000 7.000-1,-2.000 4.000-1,-3.000 3.000-5,-3.000 3.000-2,-2.000 4.000-4,-14.000-1.000-6,-21.000-3.000-8,-22.000-3.000-8,-22.000-2.000-9</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6"/>
    </inkml:context>
    <inkml:brush xml:id="br0">
      <inkml:brushProperty name="width" value="0.0394511148333549" units="cm"/>
      <inkml:brushProperty name="height" value="0.0394511148333549" units="cm"/>
      <inkml:brushProperty name="color" value="#000000"/>
      <inkml:brushProperty name="ignorePressure" value="0"/>
    </inkml:brush>
  </inkml:definitions>
  <inkml:trace contextRef="#ctx0" brushRef="#br0">16850.000 56350.000 557,'3.000'57.000'48,"6.000"17.000"-5,7.000 15.000-3,6.000 16.000-4,-1.000 5.000-6,-5.000-2.000-6,-7.000-3.000-7,-5.000-3.000-7,-4.000-1.000-3,0.000 4.000-3,0.000 3.000-2,0.000 3.000-2,0.000-1.000-1,0.000-2.000-1,0.000-3.000 0,0.000-3.000-2,-2.000-12.000 1,-3.000-18.000 0,-3.000-19.000 1,-2.000-18.000 0,0.000-17.000 2,7.000-11.000 1,6.000-14.000 1,7.000-11.000 2,10.000-22.000-3,16.000-27.000-5,15.000-28.000-7,17.000-28.000-5,8.000-20.000-6,4.000-8.000-5,3.000-10.000-4,3.000-9.000-6,-2.000 7.000-1,-6.000 26.000 4,-6.000 24.000 2,-6.000 26.000 3,-9.000 16.000 4,-8.000 10.000 7,-10.000 10.000 6,-9.000 9.000 6,-5.000 13.000 15,0.000 20.000 24,0.000 18.000 22,0.000 20.000 24,-2.000 11.000 5,-3.000 7.000-14,-3.000 6.000-13,-2.000 7.000-14,-3.000 0.000-10,1.000-2.000-7,-1.000-3.000-6,1.000-3.000-6,-1.000-4.000-6,1.000-3.000-5,-1.000-3.000-3,1.000-2.000-5,-3.000-3.000-5,-2.000 1.000-9,-3.000-1.000-6,-3.000 1.000-8,1.000-10.000-9,6.000-19.000-10,7.000-18.000-9,6.000-19.000-11,3.000-10.000 2,0.000 1.000 14,0.000-1.000 15,0.000 1.000 13</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5"/>
    </inkml:context>
    <inkml:brush xml:id="br0">
      <inkml:brushProperty name="width" value="0.0446384437382221" units="cm"/>
      <inkml:brushProperty name="height" value="0.0446384437382221" units="cm"/>
      <inkml:brushProperty name="color" value="#f2395b"/>
      <inkml:brushProperty name="ignorePressure" value="0"/>
    </inkml:brush>
  </inkml:definitions>
  <inkml:trace contextRef="#ctx0" brushRef="#br0">2050.000 2450.000 492,'-22.000'-25.000'8,"6.000"0.000"14,7.000 0.000 14,6.000 0.000 15,7.000 4.000 3,10.000 10.000-10,10.000 10.000-8,9.000 9.000-10,6.000 12.000-5,3.000 16.000-1,3.000 15.000-2,4.000 17.000-2,1.000 11.000-1,0.000 10.000-3,0.000 10.000-2,0.000 9.000-2,-4.000 9.000-3,-5.000 9.000-1,-7.000 10.000-3,-5.000 10.000-2,-6.000 2.000-2,-3.000-3.000-2,-3.000-3.000-3,-2.000-2.000-1,-5.000-9.000-2,-2.000-12.000 2,-3.000-13.000 1,-3.000-12.000 1,-2.000-12.000 2,0.000-8.000 1,0.000-10.000 3,0.000-9.000 1,9.000-12.000 3,19.000-11.000 6,19.000-14.000 4,19.000-11.000 4,12.000-20.000 3,6.000-24.000-2,7.000-26.000-2,6.000-24.000-1,1.000-13.000-2,-3.000 0.000-2,-3.000 0.000-2,-2.000 0.000-2,-5.000-4.000-2,-2.000-5.000 0,-3.000-7.000-1,-3.000-5.000-1,-6.000-4.000-1,-5.000 0.000-1,-7.000 0.000 0,-5.000 0.000-2,-6.000 1.000-1,-3.000 4.000 1,-3.000 3.000-1,-2.000 3.000 1,-8.000 6.000 0,-8.000 9.000 0,-10.000 10.000 2,-9.000 10.000 0,-7.000 2.000 1,-3.000-3.000 0,-3.000-3.000-1,-2.000-2.000 0,-6.000-1.000-1,-6.000 3.000-1,-6.000 3.000-2,-6.000 4.000 0,-4.000 4.000-1,1.000 6.000 0,-1.000 7.000 0,1.000 6.000 1,-3.000 7.000 0,-2.000 10.000 1,-3.000 10.000-1,-3.000 9.000 1,-2.000 6.000 0,0.000 3.000 0,0.000 3.000 0,0.000 4.000-1,-2.000 7.000 0,-3.000 13.000-1,-3.000 12.000-1,-2.000 13.000-1,-1.000 9.000 0,3.000 6.000 1,3.000 7.000 2,4.000 6.000 1,5.000 3.000 1,10.000 0.000-1,10.000 0.000 0,9.000 0.000 0,6.000-2.000-1,3.000-3.000 1,3.000-3.000 0,4.000-2.000-1,4.000-5.000 0,6.000-2.000-2,7.000-3.000-2,6.000-3.000-2,6.000-4.000-2,6.000-3.000-3,7.000-3.000-4,6.000-2.000-4,10.000-3.000-3,17.000 1.000-4,15.000-1.000-4,16.000 1.000-4,10.000 2.000-1,7.000 7.000 2,6.000 6.000 2,7.000 7.000 3,-7.000-1.000 1,-19.000-6.000 3,-18.000-6.000 2,-19.000-6.000 3,-13.000-6.000 3,-6.000-2.000 3,-6.000-3.000 3,-6.000-3.000 5</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6"/>
    </inkml:context>
    <inkml:brush xml:id="br0">
      <inkml:brushProperty name="width" value="0.0422918982803822" units="cm"/>
      <inkml:brushProperty name="height" value="0.0422918982803822" units="cm"/>
      <inkml:brushProperty name="color" value="#000000"/>
      <inkml:brushProperty name="ignorePressure" value="0"/>
    </inkml:brush>
  </inkml:definitions>
  <inkml:trace contextRef="#ctx0" brushRef="#br0">19400.000 55450.000 520,'3.000'-49.000'3,"6.000"4.000"5,7.000 3.000 6,6.000 3.000 6,1.000 14.000 9,-3.000 25.000 12,-3.000 25.000 11,-2.000 25.000 13,-5.000 15.000-1,-2.000 7.000-12,-3.000 6.000-12,-3.000 7.000-13,-9.000 5.000-7,-11.000 7.000-3,-14.000 6.000-4,-11.000 7.000-4,-12.000 2.000-3,-9.000 1.000-7,-10.000-1.000-5,-8.000 1.000-5,-6.000 5.000-5,1.000 14.000-4,-1.000 11.000-5,1.000 14.000-3,1.000-1.000-5,3.000-12.000-2,3.000-13.000-4,4.000-12.000-4,4.000-12.000 1,6.000-8.000 5,7.000-10.000 4,6.000-9.000 4</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7"/>
    </inkml:context>
    <inkml:brush xml:id="br0">
      <inkml:brushProperty name="width" value="0.0326991342008114" units="cm"/>
      <inkml:brushProperty name="height" value="0.0326991342008114" units="cm"/>
      <inkml:brushProperty name="color" value="#000000"/>
      <inkml:brushProperty name="ignorePressure" value="0"/>
    </inkml:brush>
  </inkml:definitions>
  <inkml:trace contextRef="#ctx0" brushRef="#br0">19200.000 56650.000 672,'50.000'96.000'125,"0.000"-5.000"-31,0.000-7.000-30,0.000-5.000-30,1.000-1.000-23,4.000 6.000-16,3.000 7.000-14,3.000 6.000-15,-5.000-7.000-7,-12.000-18.000 0,-13.000-19.000 1,-12.000-18.000 2,-5.000-10.000-1,3.000 0.000 0,3.000 0.000 0,4.000 0.000 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8"/>
    </inkml:context>
    <inkml:brush xml:id="br0">
      <inkml:brushProperty name="width" value="0.0428053066134453" units="cm"/>
      <inkml:brushProperty name="height" value="0.0428053066134453" units="cm"/>
      <inkml:brushProperty name="color" value="#000000"/>
      <inkml:brushProperty name="ignorePressure" value="0"/>
    </inkml:brush>
  </inkml:definitions>
  <inkml:trace contextRef="#ctx0" brushRef="#br0">20950.000 54900.000 513,'1.000'-46.000'8,"4.000"10.000"13,3.000 10.000 15,3.000 9.000 14,6.000 4.000 1,9.000 1.000-10,10.000-1.000-11,10.000 1.000-10,5.000-1.000-6,4.000 1.000-2,3.000-1.000 1,3.000 1.000-2,-1.000-1.000-1,-2.000 1.000-3,-3.000-1.000-1,-3.000 1.000-2,-13.000 1.000-2,-22.000 3.000-1,-22.000 3.000-1,-21.000 4.000-1,-3.000-3.000 3,20.000-5.000 6,18.000-7.000 5,20.000-5.000 7,17.000-1.000 0,20.000 6.000-9,18.000 7.000-7,20.000 6.000-8,3.000-1.000-4,-8.000-5.000 0,-10.000-7.000 1,-9.000-5.000-1,-9.000-3.000 0,-5.000 4.000-1,-7.000 3.000-1,-5.000 3.000-1,-19.000 12.000-6,-27.000 22.000-13,-28.000 22.000-11,-28.000 23.000-12,-13.000 3.000-3,3.000-11.000 6,3.000-14.000 6,4.000-11.000 5,1.000-9.000 7,0.000-3.000 6,0.000-3.000 7,0.000-2.000 7,1.000-3.000 6,4.000 1.000 5,3.000-1.000 7,3.000 1.000 6,1.000 1.000 5,1.000 3.000 4,-1.000 3.000 3,1.000 4.000 4,1.000 4.000 2,3.000 6.000 0,3.000 7.000 0,4.000 6.000 0,4.000 1.000-2,6.000-3.000-2,7.000-3.000-4,6.000-2.000-2,1.000-1.000-3,-3.000 3.000-5,-3.000 3.000-2,-2.000 4.000-5,-1.000-1.000-4,3.000-3.000-4,3.000-3.000-6,4.000-2.000-5,5.000-6.000-4,10.000-6.000-4,10.000-6.000-4,9.000-6.000-3,7.000-9.000-3,7.000-8.000 0,6.000-10.000 0,7.000-9.000-1,5.000-10.000 2,7.000-9.000 3,6.000-10.000 4,7.000-8.000 4,0.000-8.000 4,-2.000-2.000 3,-3.000-3.000 5,-3.000-3.000 4,-6.000 1.000 3,-5.000 6.000 3,-7.000 7.000 3,-5.000 6.000 3,-8.000 4.000 2,-5.000 4.000 0,-7.000 3.000 0,-5.000 3.000 1,-6.000 4.000 4,-3.000 7.000 8,-3.000 6.000 6,-2.000 7.000 7,-14.000 13.000 4,-21.000 22.000 1,-22.000 22.000 0,-22.000 23.000 0,-16.000 13.000-4,-9.000 6.000-7,-10.000 7.000-8,-8.000 6.000-9,-8.000 4.000-5,-2.000 4.000-5,-3.000 3.000-5,-3.000 3.000-4,-6.000-5.000-2,-5.000-12.000 1,-7.000-13.000 2,-5.000-12.000 0,-1.000-10.000 3,6.000-6.000 3,7.000-6.000 5,6.000-6.000 2,7.000-9.000 3,10.000-8.000 0,10.000-10.000-1,9.000-9.000 1,20.000-4.000 2,31.000 4.000 6,32.000 3.000 7,31.000 3.000 4,28.000-5.000-1,25.000-12.000-12,25.000-13.000-12,25.000-12.000-10,17.000-7.000-6,9.000 1.000-1,10.000-1.000 0,10.000 1.000 0,-3.000 2.000-1,-11.000 7.000-1,-14.000 6.000 0,-11.000 7.000 0,-9.000 0.000-2,-3.000-2.000-3,-3.000-3.000-3,-2.000-3.000-2,-6.000-2.000-2,-6.000 0.000-1,-6.000 0.000 0,-6.000 0.000-1,-9.000 0.000-2,-8.000 0.000-1,-10.000 0.000-3,-9.000 0.000-1,-12.000 0.000 1,-11.000 0.000 5,-14.000 0.000 5,-11.000 0.000 5,-6.000 0.000 4,4.000 0.000 1,3.000 0.000 2,3.000 0.000 2</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9"/>
    </inkml:context>
    <inkml:brush xml:id="br0">
      <inkml:brushProperty name="width" value="0.0422903932631016" units="cm"/>
      <inkml:brushProperty name="height" value="0.0422903932631016" units="cm"/>
      <inkml:brushProperty name="color" value="#000000"/>
      <inkml:brushProperty name="ignorePressure" value="0"/>
    </inkml:brush>
  </inkml:definitions>
  <inkml:trace contextRef="#ctx0" brushRef="#br0">22050.000 53100.000 520,'-25.000'-50.000'0,"0.000"0.000"0,0.000 0.000 0,0.000 0.000 0,1.000 3.000 1,4.000 6.000 1,3.000 7.000 3,3.000 6.000 1,-1.000-1.000 3,-2.000-5.000 4,-3.000-7.000 3,-3.000-5.000 5,1.000 8.000 4,6.000 26.000 7,7.000 24.000 6,6.000 26.000 7,6.000 26.000-1,6.000 28.000-7,7.000 28.000-7,6.000 29.000-7,-1.000 22.000-3,-5.000 20.000 0,-7.000 18.000-1,-5.000 20.000 1,-4.000 24.000-2,0.000 31.000-3,0.000 32.000-5,0.000 31.000-2,-4.000 13.000-6,-5.000-2.000-5,-7.000-3.000-5,-5.000-3.000-7,-1.000-7.000-4,6.000-9.000-6,7.000-10.000-5,6.000-8.000-4,3.000-15.000-4,0.000-19.000-1,0.000-18.000 0,0.000-19.000-2,0.000-8.000 1,0.000 3.000 2,0.000 3.000 4,0.000 4.000 2,0.000-24.000 4,0.000-50.000 4,0.000-50.000 5,0.000-50.000 5,0.000-27.000 2,0.000-3.000 0,0.000-3.000 0,0.000-2.000 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9"/>
    </inkml:context>
    <inkml:brush xml:id="br0">
      <inkml:brushProperty name="width" value="0.0295398700982332" units="cm"/>
      <inkml:brushProperty name="height" value="0.0295398700982332" units="cm"/>
      <inkml:brushProperty name="color" value="#000000"/>
      <inkml:brushProperty name="ignorePressure" value="0"/>
    </inkml:brush>
  </inkml:definitions>
  <inkml:trace contextRef="#ctx0" brushRef="#br0">22050.000 56400.000 744,'-24.000'-24.000'0,"4.000"4.000"0,3.000 3.000 0,3.000 3.000 0,-2.000 7.000 9,-6.000 14.000 17,-6.000 11.000 18,-6.000 14.000 18,-12.000 13.000-3,-15.000 16.000-20,-15.000 15.000-22,-16.000 17.000-22,-8.000 11.000-11,0.000 10.000-1,0.000 10.000-1,0.000 9.000-1,7.000-4.000-3,17.000-15.000-5,15.000-15.000-4,16.000-16.000-6,9.000-15.000-1,3.000-11.000 2,3.000-14.000 0,4.000-11.000 2</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39"/>
    </inkml:context>
    <inkml:brush xml:id="br0">
      <inkml:brushProperty name="width" value="0.0381455086171627" units="cm"/>
      <inkml:brushProperty name="height" value="0.0381455086171627" units="cm"/>
      <inkml:brushProperty name="color" value="#000000"/>
      <inkml:brushProperty name="ignorePressure" value="0"/>
    </inkml:brush>
  </inkml:definitions>
  <inkml:trace contextRef="#ctx0" brushRef="#br0">22700.000 56700.000 576,'75.000'28.000'124,"0.000"6.000"-27,0.000 7.000-27,0.000 6.000-28,-2.000 3.000-15,-3.000 0.000-5,-3.000 0.000-5,-2.000 0.000-4,-8.000-2.000-5,-8.000-3.000-5,-10.000-3.000-4,-9.000-2.000-5</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1"/>
    </inkml:context>
    <inkml:brush xml:id="br0">
      <inkml:brushProperty name="width" value="0.0428301505744457" units="cm"/>
      <inkml:brushProperty name="height" value="0.0428301505744457" units="cm"/>
      <inkml:brushProperty name="color" value="#000000"/>
      <inkml:brushProperty name="ignorePressure" value="0"/>
    </inkml:brush>
  </inkml:definitions>
  <inkml:trace contextRef="#ctx0" brushRef="#br0">26500.000 55000.000 513,'1.000'-38.000'8,"4.000"26.000"14,3.000 24.000 16,3.000 26.000 15,3.000 18.000 3,3.000 13.000-9,3.000 12.000-9,4.000 13.000-8,-1.000 7.000-8,-3.000 4.000-4,-3.000 3.000-6,-2.000 3.000-4,-5.000-2.000-5,-2.000-6.000-4,-3.000-6.000-3,-3.000-6.000-4,-4.000-4.000-2,-3.000 1.000 0,-3.000-1.000-1,-2.000 1.000 0,8.000-23.000-4,22.000-43.000-4,22.000-44.000-5,23.000-43.000-5,11.000-34.000-1,4.000-21.000 2,3.000-22.000 2,3.000-22.000 3,-4.000-4.000 2,-8.000 17.000 4,-10.000 15.000 2,-9.000 16.000 4,-9.000 15.000 3,-5.000 16.000 6,-7.000 15.000 5,-5.000 17.000 5,-4.000 24.000 9,0.000 34.000 11,0.000 35.000 12,0.000 35.000 12,-2.000 14.000 1,-3.000-2.000-9,-3.000-3.000-9,-2.000-3.000-10,-5.000-2.000-6,-2.000 0.000-6,-3.000 0.000-6,-3.000 0.000-5,-1.000-5.000-10,4.000-9.000-12,3.000-10.000-13,3.000-8.000-13,1.000-15.000-4,1.000-19.000 2,-1.000-18.000 4,1.000-19.000 4,5.000-24.000 3,14.000-28.000 3,11.000-28.000 5,14.000-27.000 3,7.000-12.000 4,3.000 6.000 4,3.000 7.000 4,4.000 6.000 4,-3.000 4.000 4,-5.000 4.000 4,-7.000 3.000 4,-5.000 3.000 4,-8.000 12.000 4,-5.000 22.000 7,-7.000 22.000 6,-5.000 23.000 7,-3.000 11.000 4,4.000 4.000 2,3.000 3.000 3,3.000 3.000 3,-1.000 7.000-1,-2.000 14.000-3,-3.000 11.000-4,-3.000 14.000-2,-2.000 10.000-4,0.000 9.000-4,0.000 10.000-3,0.000 10.000-3,-4.000 7.000-2,-5.000 6.000 1,-7.000 7.000 2,-5.000 6.000 0,-12.000 10.000-1,-16.000 17.000-5,-15.000 15.000-4,-15.000 16.000-4,-14.000 5.000-3,-8.000-2.000-1,-10.000-3.000 0,-9.000-3.000 0,-5.000-10.000-8,0.000-16.000-11,0.000-15.000-12,0.000-15.000-13,6.000-14.000-7,13.000-8.000-3,12.000-10.000-2,13.000-9.000-3,9.000-12.000 1,6.000-11.000 6,7.000-14.000 7,6.000-11.000 5</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1"/>
    </inkml:context>
    <inkml:brush xml:id="br0">
      <inkml:brushProperty name="width" value="0.0401085652410984" units="cm"/>
      <inkml:brushProperty name="height" value="0.0401085652410984" units="cm"/>
      <inkml:brushProperty name="color" value="#000000"/>
      <inkml:brushProperty name="ignorePressure" value="0"/>
    </inkml:brush>
  </inkml:definitions>
  <inkml:trace contextRef="#ctx0" brushRef="#br0">28850.000 55950.000 548,'68.000'-22.000'0,"-11.000"6.000"0,-14.000 7.000 0,-11.000 6.000 0,-1.000 6.000 9,13.000 6.000 17,12.000 7.000 17,13.000 6.000 17,6.000 4.000 5,0.000 4.000-9,0.000 3.000-10,0.000 3.000-8,-4.000 1.000-8,-5.000 1.000-5,-7.000-1.000-5,-5.000 1.000-5,-6.000-3.000-5,-3.000-2.000-4,-3.000-3.000-3,-2.000-3.000-5,-8.000-1.000-16,-8.000 4.000-27,-10.000 3.000-28,-9.000 3.000-29</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2"/>
    </inkml:context>
    <inkml:brush xml:id="br0">
      <inkml:brushProperty name="width" value="0.0430051423609257" units="cm"/>
      <inkml:brushProperty name="height" value="0.0430051423609257" units="cm"/>
      <inkml:brushProperty name="color" value="#000000"/>
      <inkml:brushProperty name="ignorePressure" value="0"/>
    </inkml:brush>
  </inkml:definitions>
  <inkml:trace contextRef="#ctx0" brushRef="#br0">33100.000 53450.000 511,'26.000'-22.000'75,"4.000"6.000"-15,3.000 7.000-14,3.000 6.000-16,12.000 3.000-9,22.000 0.000-4,22.000 0.000-5,23.000 0.000-4,10.000-4.000-4,0.000-5.000-3,0.000-7.000-5,0.000-5.000-3,-7.000-3.000-4,-11.000 4.000-6,-14.000 3.000-4,-11.000 3.000-5,-22.000 6.000-3,-27.000 9.000-4,-28.000 10.000-1,-28.000 10.000-4,-21.000 7.000 3,-12.000 6.000 7,-13.000 7.000 7,-12.000 6.000 7,-4.000-1.000 5,7.000-5.000 2,6.000-7.000 3,7.000-5.000 3,4.000-6.000 0,3.000-3.000 1,3.000-3.000-2,4.000-2.000 1,2.000-3.000 3,4.000 1.000 10,3.000-1.000 9,3.000 1.000 8,3.000 2.000 8,3.000 7.000 2,3.000 6.000 4,4.000 7.000 3,2.000 4.000-1,4.000 3.000-3,3.000 3.000-4,3.000 4.000-4,1.000 11.000-4,1.000 23.000-3,-1.000 22.000-3,1.000 22.000-4,1.000 18.000-2,3.000 16.000-3,3.000 15.000-3,4.000 17.000-3,-3.000 8.000-2,-5.000 4.000-3,-7.000 3.000-1,-5.000 3.000-3,-4.000-5.000-4,0.000-12.000-7,0.000-13.000-8,0.000-12.000-8,1.000-9.000-3,4.000-2.000 1,3.000-3.000 0,3.000-3.000 1,1.000-10.000-2,1.000-16.000-4,-1.000-15.000-3,1.000-15.000-5</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2"/>
    </inkml:context>
    <inkml:brush xml:id="br0">
      <inkml:brushProperty name="width" value="0.0368690863251686" units="cm"/>
      <inkml:brushProperty name="height" value="0.0368690863251686" units="cm"/>
      <inkml:brushProperty name="color" value="#000000"/>
      <inkml:brushProperty name="ignorePressure" value="0"/>
    </inkml:brush>
  </inkml:definitions>
  <inkml:trace contextRef="#ctx0" brushRef="#br0">33700.000 55050.000 596,'25.000'-30.000'0,"0.000"-9.000"0,0.000-10.000 0,0.000-8.000 0,4.000-1.000 7,10.000 9.000 12,10.000 10.000 13,9.000 10.000 14,7.000 7.000 2,7.000 6.000-5,6.000 7.000-7,7.000 6.000-6,0.000 6.000-4,-2.000 6.000-4,-3.000 7.000-3,-3.000 6.000-4,-9.000 6.000-1,-11.000 6.000-2,-14.000 7.000-1,-11.000 6.000-1,-12.000 9.000-2,-9.000 13.000-4,-10.000 12.000-2,-8.000 13.000-5,-15.000 9.000-3,-19.000 6.000-3,-18.000 7.000-3,-19.000 6.000-4,-10.000-2.000-6,1.000-9.000-10,-1.000-10.000-9,1.000-8.000-9,1.000-14.000-4,3.000-15.000 3,3.000-15.000 2,4.000-16.000 3,4.000-21.000 5,6.000-24.000 8,7.000-26.000 8,6.000-24.000 7,7.000-17.000 6,10.000-5.000 3,10.000-7.000 2,9.000-5.000 3,6.000 0.000 5,3.000 10.000 6,3.000 10.000 9,4.000 9.000 6,4.000 10.000 3,6.000 14.000-2,7.000 11.000-1,6.000 14.000-1,12.000 11.000 4,19.000 14.000 9,19.000 11.000 9,19.000 14.000 10,9.000 7.000 0,0.000 3.000-6,0.000 3.000-8,0.000 4.000-7,0.000 2.000-10,0.000 4.000-9,0.000 3.000-11,0.000 3.000-11,-4.000-5.000-8,-5.000-12.000-7,-7.000-13.000-6,-5.000-12.000-7,-9.000-9.000-1,-9.000-2.000 7,-10.000-3.000 4,-8.000-3.000 6</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5"/>
    </inkml:context>
    <inkml:brush xml:id="br0">
      <inkml:brushProperty name="width" value="0.0430339314043522" units="cm"/>
      <inkml:brushProperty name="height" value="0.0430339314043522" units="cm"/>
      <inkml:brushProperty name="color" value="#f2395b"/>
      <inkml:brushProperty name="ignorePressure" value="0"/>
    </inkml:brush>
  </inkml:definitions>
  <inkml:trace contextRef="#ctx0" brushRef="#br0">5050.000 3350.000 511,'-30.000'0.000'104,"41.000"0.000"-14,40.000 0.000-15,42.000 0.000-15,16.000-2.000-11,-6.000-3.000-9,-6.000-3.000-9,-6.000-2.000-8,5.000-3.000-9,20.000 1.000-11,18.000-1.000-11,20.000 1.000-11,3.000-1.000-6,-8.000 1.000-4,-10.000-1.000-3,-9.000 1.000-3,-12.000-1.000-3,-11.000 1.000-2,-14.000-1.000-1,-11.000 1.000-1,-9.000-1.000 1,-3.000 1.000 4,-3.000-1.000 5,-2.000 1.000 3,-8.000-1.000 3,-8.000 1.000 1,-10.000-1.000 1,-9.000 1.000 1</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3"/>
    </inkml:context>
    <inkml:brush xml:id="br0">
      <inkml:brushProperty name="width" value="0.043852973729372" units="cm"/>
      <inkml:brushProperty name="height" value="0.043852973729372" units="cm"/>
      <inkml:brushProperty name="color" value="#000000"/>
      <inkml:brushProperty name="ignorePressure" value="0"/>
    </inkml:brush>
  </inkml:definitions>
  <inkml:trace contextRef="#ctx0" brushRef="#br0">36500.000 53000.000 501,'23.000'-113.000'5,"-3.000"26.000"10,-3.000 24.000 10,-2.000 26.000 10,-1.000 16.000 3,3.000 10.000-5,3.000 10.000-4,4.000 9.000-4,1.000 9.000-7,0.000 9.000-9,0.000 10.000-9,0.000 10.000-10,-5.000 10.000-7,-9.000 13.000-5,-10.000 12.000-5,-8.000 13.000-5,-11.000 4.000 0,-8.000-3.000 3,-10.000-3.000 5,-9.000-2.000 4,-7.000-6.000 1,-3.000-6.000 0,-3.000-6.000-1,-2.000-6.000 0,0.000-12.000 1,7.000-15.000 5,6.000-15.000 3,7.000-16.000 5,4.000-8.000 6,3.000 0.000 7,3.000 0.000 8,4.000 0.000 8,15.000-2.000 7,28.000-3.000 4,28.000-3.000 6,29.000-2.000 4,16.000-5.000-3,7.000-2.000-14,6.000-3.000-13,7.000-3.000-13,-3.000-6.000-8,-8.000-5.000-2,-10.000-7.000-2,-9.000-5.000-1,-9.000-1.000-2,-5.000 6.000 1,-7.000 7.000 1,-5.000 6.000 1,-20.000 18.000 12,-31.000 32.000 23,-31.000 31.000 23,-31.000 32.000 24,-18.000 18.000 5,-3.000 6.000-15,-3.000 7.000-14,-2.000 6.000-14,-15.000 24.000-10,-25.000 45.000-6,-25.000 43.000-5,-25.000 45.000-6,-10.000 14.000-3,7.000-11.000-4,6.000-14.000-1,7.000-11.000-3,5.000-6.000-5,7.000 4.000-7,6.000 3.000-8,7.000 3.000-7,13.000-15.000-6,22.000-30.000-4,22.000-32.000-3,23.000-30.000-5,14.000-29.000 1,10.000-25.000 7,10.000-25.000 6,9.000-25.000 6</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3"/>
    </inkml:context>
    <inkml:brush xml:id="br0">
      <inkml:brushProperty name="width" value="0.0380287133157253" units="cm"/>
      <inkml:brushProperty name="height" value="0.0380287133157253" units="cm"/>
      <inkml:brushProperty name="color" value="#000000"/>
      <inkml:brushProperty name="ignorePressure" value="0"/>
    </inkml:brush>
  </inkml:definitions>
  <inkml:trace contextRef="#ctx0" brushRef="#br0">35900.000 54500.000 578,'3.000'-38.000'13,"6.000"26.000"24,7.000 24.000 26,6.000 26.000 24,4.000 12.000 2,4.000 0.000-23,3.000 0.000-23,3.000 0.000-23,4.000 1.000-17,7.000 4.000-11,6.000 3.000-12,7.000 3.000-11,0.000-5.000-8,-2.000-12.000-5,-3.000-13.000-5,-3.000-12.000-4,-1.000-15.000 0,4.000-15.000 5,3.000-15.000 4,3.000-16.000 6,-5.000-5.000 5,-12.000 6.000 7,-13.000 7.000 8,-12.000 6.000 7,-7.000 7.000 6,1.000 10.000 4,-1.000 10.000 6,1.000 9.000 5,-3.000 9.000 5,-2.000 9.000 5,-3.000 10.000 5,-3.000 10.000 5,-4.000 5.000 2,-3.000 4.000-1,-3.000 3.000-2,-2.000 3.000-2,-1.000-1.000-1,3.000-2.000-2,3.000-3.000-2,4.000-3.000-2,7.000-7.000-5,13.000-9.000-10,12.000-10.000-9,13.000-8.000-10,13.000-23.000-7,17.000-34.000-4,15.000-35.000-5,16.000-33.000-4,1.000-12.000 2,-12.000 13.000 8,-13.000 12.000 8,-12.000 13.000 8,-12.000 13.000 7,-8.000 17.000 5,-10.000 15.000 5,-9.000 16.000 4,-13.000 16.000 9,-16.000 20.000 10,-15.000 18.000 10,-15.000 20.000 10,-17.000 14.000 2,-15.000 14.000-9,-15.000 11.000-9,-16.000 14.000-8,-7.000 3.000-10,4.000-2.000-11,3.000-3.000-11,3.000-3.000-10,-2.000-4.000-8,-6.000-3.000-3,-6.000-3.000-4,-6.000-2.000-4,-1.000-6.000 2,7.000-6.000 6,6.000-6.000 6,7.000-6.000 7,5.000-6.000 7,7.000-2.000 6,6.000-3.000 7,7.000-3.000 8,7.000-6.000 3,9.000-5.000 0,10.000-7.000 0,10.000-5.000 1,24.000-9.000-1,41.000-9.000 2,40.000-10.000 0,42.000-8.000 0,19.000-6.000-4,1.000 1.000-8,-1.000-1.000-9,1.000 1.000-9,-4.000-1.000-7,-6.000 1.000-5,-6.000-1.000-7,-6.000 1.000-5,-9.000-1.000-5,-8.000 1.000-3,-10.000-1.000-4,-9.000 1.000-4,-12.000-1.000 2,-11.000 1.000 5,-14.000-1.000 5,-11.000 1.000 7</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4"/>
    </inkml:context>
    <inkml:brush xml:id="br0">
      <inkml:brushProperty name="width" value="0.037768542766571" units="cm"/>
      <inkml:brushProperty name="height" value="0.037768542766571" units="cm"/>
      <inkml:brushProperty name="color" value="#000000"/>
      <inkml:brushProperty name="ignorePressure" value="0"/>
    </inkml:brush>
  </inkml:definitions>
  <inkml:trace contextRef="#ctx0" brushRef="#br0">40000.000 53700.000 582,'-11.000'-22.000'12,"28.000"6.000"23,28.000 7.000 24,29.000 6.000 24,19.000-1.000 1,14.000-5.000-20,11.000-7.000-20,14.000-5.000-22,5.000-4.000-12,1.000 0.000-5,-1.000 0.000-7,1.000 0.000-4,-7.000 3.000-9,-12.000 6.000-10,-13.000 7.000-12,-12.000 6.000-9,-15.000 3.000-7,-15.000 0.000 1,-15.000 0.000-1,-16.000 0.000 0,-15.000 3.000 4,-11.000 6.000 7,-14.000 7.000 8,-11.000 6.000 8</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4"/>
    </inkml:context>
    <inkml:brush xml:id="br0">
      <inkml:brushProperty name="width" value="0.0386762320995331" units="cm"/>
      <inkml:brushProperty name="height" value="0.0386762320995331" units="cm"/>
      <inkml:brushProperty name="color" value="#000000"/>
      <inkml:brushProperty name="ignorePressure" value="0"/>
    </inkml:brush>
  </inkml:definitions>
  <inkml:trace contextRef="#ctx0" brushRef="#br0">40700.000 54250.000 568,'-68.000'29.000'125,"17.000"10.000"-24,15.000 10.000-23,16.000 9.000-24,9.000 6.000-18,3.000 3.000-11,3.000 3.000-13,4.000 4.000-12,1.000 2.000-6,0.000 4.000-4,0.000 3.000-3,0.000 3.000-3,4.000-5.000-8,10.000-12.000-13,10.000-13.000-13,9.000-12.000-13,2.000-12.000-4,-2.000-8.000 7,-3.000-10.000 8,-3.000-9.000 7</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4"/>
    </inkml:context>
    <inkml:brush xml:id="br0">
      <inkml:brushProperty name="width" value="0.0384982414543629" units="cm"/>
      <inkml:brushProperty name="height" value="0.0384982414543629" units="cm"/>
      <inkml:brushProperty name="color" value="#000000"/>
      <inkml:brushProperty name="ignorePressure" value="0"/>
    </inkml:brush>
  </inkml:definitions>
  <inkml:trace contextRef="#ctx0" brushRef="#br0">41450.000 54150.000 571,'20.000'-18.000'67,"-9.000"17.000"-5,-10.000 15.000-3,-8.000 16.000-4,-4.000 12.000-7,3.000 9.000-8,3.000 10.000-8,4.000 10.000-9,-1.000 7.000-6,-3.000 6.000-5,-3.000 7.000-3,-2.000 6.000-5,-1.000 3.000-4,3.000 0.000-6,3.000 0.000-6,4.000 0.000-7,-1.000-4.000-4,-3.000-5.000-6,-3.000-7.000-6,-2.000-5.000-4,-1.000-9.000-3,3.000-9.000 2,3.000-10.000 0,4.000-8.000 2</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5"/>
    </inkml:context>
    <inkml:brush xml:id="br0">
      <inkml:brushProperty name="width" value="0.0373470596969128" units="cm"/>
      <inkml:brushProperty name="height" value="0.0373470596969128" units="cm"/>
      <inkml:brushProperty name="color" value="#000000"/>
      <inkml:brushProperty name="ignorePressure" value="0"/>
    </inkml:brush>
  </inkml:definitions>
  <inkml:trace contextRef="#ctx0" brushRef="#br0">42250.000 53850.000 589,'-24.000'-19.000'9,"4.000"13.000"18,3.000 12.000 19,3.000 13.000 17,4.000 12.000 4,7.000 13.000-12,6.000 12.000-13,7.000 13.000-12,0.000 9.000-8,-2.000 6.000-4,-3.000 7.000-3,-3.000 6.000-4,-1.000 4.000-5,4.000 4.000-7,3.000 3.000-5,3.000 3.000-7,1.000-2.000-6,1.000-6.000-9,-1.000-6.000-7,1.000-6.000-9,-3.000-7.000-2,-2.000-6.000 6,-3.000-6.000 5,-3.000-6.000 5,-2.000-9.000 1,0.000-8.000-3,0.000-10.000-4,0.000-9.000-3</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5"/>
    </inkml:context>
    <inkml:brush xml:id="br0">
      <inkml:brushProperty name="width" value="0.0370464287698269" units="cm"/>
      <inkml:brushProperty name="height" value="0.0370464287698269" units="cm"/>
      <inkml:brushProperty name="color" value="#000000"/>
      <inkml:brushProperty name="ignorePressure" value="0"/>
    </inkml:brush>
  </inkml:definitions>
  <inkml:trace contextRef="#ctx0" brushRef="#br0">39800.000 56200.000 593,'-29.000'-27.000'7,"-5.000"-3.000"13,-7.000-3.000 13,-5.000-2.000 14,5.000 0.000 4,19.000 7.000-4,19.000 6.000-4,19.000 7.000-3,23.000 4.000-7,28.000 3.000-6,28.000 3.000-8,29.000 4.000-7,18.000 1.000-4,9.000 0.000-1,10.000 0.000 0,10.000 0.000-2,2.000 1.000-4,-3.000 4.000-9,-3.000 3.000-7,-2.000 3.000-8,-5.000 1.000-6,-2.000 1.000-4,-3.000-1.000-5,-3.000 1.000-4,-12.000-3.000 1,-18.000-2.000 7,-19.000-3.000 6,-18.000-3.000 6,-15.000-4.000 1,-9.000-3.000-5,-10.000-3.000-6,-8.000-2.000-6</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5"/>
    </inkml:context>
    <inkml:brush xml:id="br0">
      <inkml:brushProperty name="width" value="0.049141775816679" units="cm"/>
      <inkml:brushProperty name="height" value="0.049141775816679" units="cm"/>
      <inkml:brushProperty name="color" value="#000000"/>
      <inkml:brushProperty name="ignorePressure" value="0"/>
    </inkml:brush>
  </inkml:definitions>
  <inkml:trace contextRef="#ctx0" brushRef="#br0">42850.000 54300.000 447,'75.000'0.000'97,"0.000"0.000"-23,0.000 0.000-21,0.000 0.000-22,10.000-2.000-12,23.000-3.000-3,22.000-3.000-1,22.000-2.000-2,15.000-5.000-5,9.000-2.000-7,10.000-3.000-7,10.000-3.000-7,-12.000-1.000-3,-31.000 4.000 3,-31.000 3.000 2,-31.000 3.000 2,-20.000 4.000 1,-5.000 7.000 0,-7.000 6.000 1,-5.000 7.000 0,-8.000 2.000 2,-5.000 1.000 3,-7.000-1.000 4,-5.000 1.000 3,-8.000 5.000 7,-5.000 14.000 7,-7.000 11.000 9,-5.000 14.000 8,-11.000 8.000 1,-11.000 7.000-4,-14.000 6.000-6,-11.000 7.000-4,-11.000 5.000-5,-5.000 7.000-2,-7.000 6.000-3,-5.000 7.000-3,-8.000 4.000-1,-5.000 3.000 0,-7.000 3.000 2,-5.000 4.000-1,-1.000-4.000-1,6.000-9.000-6,7.000-10.000-4,6.000-8.000-5,6.000-9.000-4,6.000-6.000-5,7.000-6.000-4,6.000-6.000-3,6.000-15.000-9,6.000-21.000-10,7.000-22.000-10,6.000-22.000-11,6.000-16.000 1,6.000-9.000 11,7.000-10.000 12,6.000-8.000 13,4.000-8.000 3,4.000-2.000-5,3.000-3.000-4,3.000-3.000-4</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6"/>
    </inkml:context>
    <inkml:brush xml:id="br0">
      <inkml:brushProperty name="width" value="0.0433075092732906" units="cm"/>
      <inkml:brushProperty name="height" value="0.0433075092732906" units="cm"/>
      <inkml:brushProperty name="color" value="#000000"/>
      <inkml:brushProperty name="ignorePressure" value="0"/>
    </inkml:brush>
  </inkml:definitions>
  <inkml:trace contextRef="#ctx0" brushRef="#br0">44500.000 53100.000 507,'23.000'-75.000'0,"-3.000"0.000"0,-3.000 0.000 0,-2.000 0.000 0,-5.000 15.000 11,-2.000 32.000 19,-3.000 31.000 20,-3.000 32.000 21,-7.000 22.000 3,-9.000 17.000-11,-10.000 15.000-12,-8.000 16.000-12,-15.000 13.000-9,-19.000 14.000-4,-18.000 11.000-6,-19.000 14.000-3,-7.000 7.000-8,7.000 3.000-8,6.000 3.000-7,7.000 4.000-9,5.000-4.000-10,7.000-9.000-12,6.000-10.000-13,7.000-8.000-13,5.000-15.000-2,7.000-19.000 6,6.000-18.000 6,7.000-19.000 6,5.000-16.000 5,7.000-12.000 7,6.000-13.000 5,7.000-12.000 6</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6"/>
    </inkml:context>
    <inkml:brush xml:id="br0">
      <inkml:brushProperty name="width" value="0.0287685729563236" units="cm"/>
      <inkml:brushProperty name="height" value="0.0287685729563236" units="cm"/>
      <inkml:brushProperty name="color" value="#000000"/>
      <inkml:brushProperty name="ignorePressure" value="0"/>
    </inkml:brush>
  </inkml:definitions>
  <inkml:trace contextRef="#ctx0" brushRef="#br0">43600.000 54800.000 764,'71.000'-18.000'32,"-5.000"17.000"-1,-7.000 15.000-1,-5.000 16.000-1,-1.000 9.000-2,6.000 3.000-2,7.000 3.000-3,6.000 4.000-2,-1.000 1.000-6,-5.000 0.000-9,-7.000 0.000-8,-5.000 0.000-10,-8.000-4.000-5,-5.000-5.000 0,-7.000-7.000-2,-5.000-5.000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6"/>
    </inkml:context>
    <inkml:brush xml:id="br0">
      <inkml:brushProperty name="width" value="0.0534121617674828" units="cm"/>
      <inkml:brushProperty name="height" value="0.0534121617674828" units="cm"/>
      <inkml:brushProperty name="color" value="#f2395b"/>
      <inkml:brushProperty name="ignorePressure" value="0"/>
    </inkml:brush>
  </inkml:definitions>
  <inkml:trace contextRef="#ctx0" brushRef="#br0">8850.000 1450.000 411,'-25.000'-47.000'6,"0.000"6.000"9,0.000 7.000 11,0.000 6.000 10,0.000 17.000 9,0.000 28.000 10,0.000 28.000 7,0.000 29.000 10,3.000 15.000-2,6.000 3.000-14,7.000 3.000-12,6.000 4.000-13,1.000 4.000-9,-3.000 6.000-4,-3.000 7.000-5,-2.000 6.000-4,-1.000 12.000-4,3.000 19.000-2,3.000 19.000-3,4.000 19.000-1,-1.000 7.000-2,-3.000-3.000 1,-3.000-3.000 1,-2.000-2.000 0,-1.000-12.000-1,3.000-19.000-5,3.000-18.000-4,4.000-19.000-4,1.000-16.000-1,0.000-12.000 0,0.000-13.000 2,0.000-12.000 0,4.000-10.000 2,10.000-6.000-1,10.000-6.000 0,9.000-6.000 1,6.000-9.000-1,3.000-8.000-2,3.000-10.000-2,4.000-9.000-1,4.000-12.000-2,6.000-11.000 0,7.000-14.000 1,6.000-11.000-1,1.000-17.000-3,-3.000-18.000-5,-3.000-19.000-7,-2.000-18.000-5,-9.000-6.000 0,-12.000 10.000 5,-13.000 10.000 6,-12.000 9.000 4,-7.000 6.000 4,1.000 3.000 0,-1.000 3.000 1,1.000 4.000 1</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6"/>
    </inkml:context>
    <inkml:brush xml:id="br0">
      <inkml:brushProperty name="width" value="0.0281349346041679" units="cm"/>
      <inkml:brushProperty name="height" value="0.0281349346041679" units="cm"/>
      <inkml:brushProperty name="color" value="#000000"/>
      <inkml:brushProperty name="ignorePressure" value="0"/>
    </inkml:brush>
  </inkml:definitions>
  <inkml:trace contextRef="#ctx0" brushRef="#br0">43350.000 52750.000 781,'-24.000'-47.000'7,"4.000"6.000"11,3.000 7.000 12,3.000 6.000 13,6.000 9.000 1,9.000 13.000-10,10.000 12.000-10,10.000 13.000-9,11.000 16.000-12,17.000 23.000-10,15.000 22.000-11,16.000 22.000-11,1.000 1.000-3,-12.000-19.000 5,-13.000-18.000 5,-12.000-19.000 6,-10.000-10.000-2,-6.000 1.000-8,-6.000-1.000-7,-6.000 1.000-9</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6"/>
    </inkml:context>
    <inkml:brush xml:id="br0">
      <inkml:brushProperty name="width" value="0.0292982924729586" units="cm"/>
      <inkml:brushProperty name="height" value="0.0292982924729586" units="cm"/>
      <inkml:brushProperty name="color" value="#000000"/>
      <inkml:brushProperty name="ignorePressure" value="0"/>
    </inkml:brush>
  </inkml:definitions>
  <inkml:trace contextRef="#ctx0" brushRef="#br0">46850.000 52350.000 750,'1.000'-68.000'7,"4.000"17.000"11,3.000 15.000 13,3.000 16.000 12,9.000 16.000 2,16.000 20.000-8,15.000 18.000-9,17.000 20.000-8,7.000 10.000-7,0.000 3.000-6,0.000 3.000-7,0.000 4.000-5,-5.000 1.000-8,-9.000 0.000-8,-10.000 0.000-7,-8.000 0.000-7,-12.000-2.000-3,-12.000-3.000 3,-13.000-3.000 2,-12.000-2.000 3,-16.000-1.000 2,-19.000 3.000-1,-18.000 3.000 2,-19.000 4.000 0,-2.000-7.000 2,16.000-16.000 6,15.000-15.000 6,17.000-15.000 5,7.000-9.000 3,0.000 1.000 1,0.000-1.000 1,0.000 1.000 2</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7"/>
    </inkml:context>
    <inkml:brush xml:id="br0">
      <inkml:brushProperty name="width" value="0.0501996055245399" units="cm"/>
      <inkml:brushProperty name="height" value="0.0501996055245399" units="cm"/>
      <inkml:brushProperty name="color" value="#000000"/>
      <inkml:brushProperty name="ignorePressure" value="0"/>
    </inkml:brush>
  </inkml:definitions>
  <inkml:trace contextRef="#ctx0" brushRef="#br0">46700.000 53800.000 438,'-41.000'20.000'13,"19.000"-9.000"2,19.000-10.000 1,19.000-8.000 0,13.000-6.000 2,10.000 1.000 0,10.000-1.000 0,9.000 1.000 1,4.000 1.000 0,1.000 3.000 0,-1.000 3.000 0,1.000 4.000 0,-3.000 4.000 0,-2.000 6.000-1,-3.000 7.000 0,-3.000 6.000-1,-6.000 9.000 0,-5.000 13.000-1,-7.000 12.000-2,-5.000 13.000 0,-8.000 9.000-2,-5.000 6.000-3,-7.000 7.000-1,-5.000 6.000-3,-9.000 4.000 0,-9.000 4.000 1,-10.000 3.000 2,-8.000 3.000 1,-8.000-2.000-3,-2.000-6.000-9,-3.000-6.000-9,-3.000-6.000-9,-1.000-9.000-5,4.000-8.000-2,3.000-10.000-3,3.000-9.000-1,-1.000-10.000-1,-2.000-9.000 3,-3.000-10.000 2,-3.000-8.000 3,1.000-8.000 3,6.000-2.000 5,7.000-3.000 4,6.000-3.000 4,6.000-6.000 4,6.000-5.000 4,7.000-7.000 3,6.000-5.000 4,6.000-9.000 3,6.000-9.000 1,7.000-10.000 2,6.000-8.000 2,9.000-3.000 1,13.000 7.000 3,12.000 6.000 3,13.000 7.000 1,7.000 2.000 1,4.000 1.000-1,3.000-1.000-2,3.000 1.000-1,-1.000 4.000-1,-2.000 9.000-1,-3.000 10.000 1,-3.000 10.000-1,-6.000 5.000-2,-5.000 4.000-2,-7.000 3.000-4,-5.000 3.000-3,-8.000 3.000-2,-5.000 3.000-4,-7.000 3.000-3,-5.000 4.000-2,-8.000 2.000-4,-5.000 4.000-1,-7.000 3.000-3,-5.000 3.000-2,-9.000 4.000-1,-9.000 7.000 1,-10.000 6.000 0,-8.000 7.000 0,-9.000 2.000 0,-6.000 1.000 1,-6.000-1.000-1,-6.000 1.000 0,-7.000-4.000 1,-6.000-6.000 4,-6.000-6.000 3,-6.000-6.000 4,-2.000-4.000 1,3.000 1.000 0,3.000-1.000 0,4.000 1.000 0,4.000-3.000 3,6.000-2.000 7,7.000-3.000 8,6.000-3.000 7,24.000-2.000 8,45.000 0.000 5,43.000 0.000 8,45.000 0.000 6,21.000-5.000-2,0.000-9.000-8,0.000-10.000-10,0.000-8.000-10,1.000-4.000-6,4.000 3.000-5,3.000 3.000-5,3.000 4.000-4,-2.000 1.000-4,-6.000 0.000-3,-6.000 0.000-3,-6.000 0.000-4,-7.000 0.000-5,-6.000 0.000-8,-6.000 0.000-7,-6.000 0.000-9,-10.000 0.000-1,-12.000 0.000 7,-13.000 0.000 5,-12.000 0.000 6</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2:47"/>
    </inkml:context>
    <inkml:brush xml:id="br0">
      <inkml:brushProperty name="width" value="0.0251922477036715" units="cm"/>
      <inkml:brushProperty name="height" value="0.0251922477036715" units="cm"/>
      <inkml:brushProperty name="color" value="#000000"/>
      <inkml:brushProperty name="ignorePressure" value="0"/>
    </inkml:brush>
  </inkml:definitions>
  <inkml:trace contextRef="#ctx0" brushRef="#br0">50400.000 55550.000 873,'-18.000'-44.000'88,"17.000"13.000"-49,15.000 12.000-52,16.000 13.000-49</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0"/>
    </inkml:context>
    <inkml:brush xml:id="br0">
      <inkml:brushProperty name="width" value="0.0577047020196915" units="cm"/>
      <inkml:brushProperty name="height" value="0.0577047020196915" units="cm"/>
      <inkml:brushProperty name="color" value="#000000"/>
      <inkml:brushProperty name="ignorePressure" value="0"/>
    </inkml:brush>
  </inkml:definitions>
  <inkml:trace contextRef="#ctx0" brushRef="#br0">32000.000 33600.000 381,'-115.000'-24.000'1,"23.000"4.000"2,22.000 3.000 3,22.000 3.000 2,10.000 3.000 6,1.000 3.000 10,-1.000 3.000 10,1.000 4.000 10,8.000 1.000 6,20.000 0.000 3,18.000 0.000 1,20.000 0.000 2,11.000 3.000-3,7.000 6.000-9,6.000 7.000-10,7.000 6.000-9,8.000 4.000-6,14.000 4.000-2,11.000 3.000-2,14.000 3.000-2,-1.000-2.000-2,-12.000-6.000-3,-13.000-6.000-1,-12.000-6.000-2,-5.000-6.000-1,3.000-2.000-1,3.000-3.000 0,4.000-3.000-2,1.000-2.000 1,0.000 0.000 0,0.000 0.000 0,0.000 0.000 0,6.000-2.000 0,13.000-3.000-4,12.000-3.000-1,13.000-2.000-2,2.000-3.000-2,-5.000 1.000 2,-7.000-1.000 1,-5.000 1.000 1,-4.000-1.000 0,0.000 1.000 1,0.000-1.000 1,0.000 1.000 0,-2.000-3.000-1,-3.000-2.000 1,-3.000-3.000-2,-2.000-3.000 0,0.000 1.000-1,7.000 6.000 0,6.000 7.000-1,7.000 6.000 0,-6.000 1.000 0,-15.000-3.000 1,-15.000-3.000 1,-16.000-2.000 0,-7.000-1.000 1,4.000 3.000-1,3.000 3.000 1,3.000 4.000-1,3.000 4.000 1,3.000 6.000 0,3.000 7.000-1,4.000 6.000 1,-1.000 1.000 1,-3.000-3.000 0,-3.000-3.000 1,-2.000-2.000 0,3.000-3.000 1,14.000 1.000-1,11.000-1.000-1,14.000 1.000 0,0.000-3.000 0,-8.000-2.000-1,-10.000-3.000 0,-9.000-3.000 0,-2.000-1.000 0,6.000 4.000 0,7.000 3.000 0,6.000 3.000-1,6.000-1.000 1,6.000-2.000-1,7.000-3.000 0,6.000-3.000 1,-1.000-2.000-1,-5.000 0.000 1,-7.000 0.000 1,-5.000 0.000 1,-3.000 0.000-1,4.000 0.000 0,3.000 0.000 0,3.000 0.000-2,-1.000 0.000 1,-2.000 0.000 0,-3.000 0.000 0,-3.000 0.000 1,-2.000 0.000-1,0.000 0.000 1,0.000 0.000-1,0.000 0.000 0,0.000 0.000 0,0.000 0.000-2,0.000 0.000 0,0.000 0.000-2,-4.000-2.000-1,-5.000-3.000 0,-7.000-3.000 0,-5.000-2.000-1,-6.000-1.000-1,-3.000 3.000 0,-3.000 3.000 0,-2.000 4.000 0,-3.000 1.000-1,1.000 0.000 0,-1.000 0.000 1,1.000 0.000-1,-4.000 0.000 0,-6.000 0.000 2,-6.000 0.000-1,-6.000 0.000 1</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4"/>
    </inkml:context>
    <inkml:brush xml:id="br0">
      <inkml:brushProperty name="width" value="0.0539498142898083" units="cm"/>
      <inkml:brushProperty name="height" value="0.0539498142898083" units="cm"/>
      <inkml:brushProperty name="color" value="#f2395b"/>
      <inkml:brushProperty name="ignorePressure" value="0"/>
    </inkml:brush>
  </inkml:definitions>
  <inkml:trace contextRef="#ctx0" brushRef="#br0">32250.000 33850.000 407,'-200.000'-44.000'48,"50.000"13.000"2,50.000 12.000 2,50.000 13.000 2,32.000 4.000 2,17.000-3.000 0,15.000-3.000 0,16.000-2.000 1,13.000-1.000-7,14.000 3.000-12,11.000 3.000-11,14.000 4.000-12,7.000 1.000-8,3.000 0.000-2,3.000 0.000-2,4.000 0.000-3,-3.000 0.000-1,-5.000 0.000 1,-7.000 0.000-1,-5.000 0.000 1,-4.000 0.000 0,0.000 0.000 1,0.000 0.000 0,0.000 0.000 0,1.000 0.000 1,4.000 0.000-1,3.000 0.000 1,3.000 0.000-1,-1.000 0.000 0,-2.000 0.000 0,-3.000 0.000 1,-3.000 0.000 0,-2.000 0.000 0,0.000 0.000 0,0.000 0.000-1,0.000 0.000-1,0.000 0.000 0,0.000 0.000 0,0.000 0.000 0,0.000 0.000-1,-4.000 0.000 0,-5.000 0.000 1,-7.000 0.000-1,-5.000 0.000 1,-3.000 0.000 0,4.000 0.000 0,3.000 0.000 0,3.000 0.000 1,3.000 1.000 0,3.000 4.000-1,3.000 3.000 0,4.000 3.000 1,-3.000-1.000-1,-5.000-2.000 0,-7.000-3.000-1,-5.000-3.000 1,-4.000-2.000 0,0.000 0.000 0,0.000 0.000-1,0.000 0.000 1,0.000 0.000 0,0.000 0.000 0,0.000 0.000-1,0.000 0.000 0,1.000 0.000 0,4.000 0.000 1,3.000 0.000-1,3.000 0.000 1,1.000 0.000-1,1.000 0.000-1,-1.000 0.000-2,1.000 0.000 0,1.000 0.000-1,3.000 0.000 1,3.000 0.000 1,4.000 0.000 2,-1.000 0.000-1,-3.000 0.000 1,-3.000 0.000-1,-2.000 0.000 1,-1.000 0.000-1,3.000 0.000 1,3.000 0.000 1,4.000 0.000 1,-1.000 0.000-1,-3.000 0.000 1,-3.000 0.000-1,-2.000 0.000 0,0.000 1.000 0,7.000 4.000-1,6.000 3.000-2,7.000 3.000 0,0.000-1.000 0,-2.000-2.000-2,-3.000-3.000 1,-3.000-3.000-1,-2.000-2.000 1,0.000 0.000 0,0.000 0.000 0,0.000 0.000 1,0.000-4.000 1,0.000-5.000-1,0.000-7.000 2,0.000-5.000-1,1.000-1.000 1,4.000 6.000-1,3.000 7.000 0,3.000 6.000 0,1.000 1.000 0,1.000-3.000 0,-1.000-3.000 0,1.000-2.000 0,1.000-1.000-1,3.000 3.000-1,3.000 3.000-1,4.000 4.000-1,-3.000 1.000 0,-5.000 0.000-1,-7.000 0.000 1,-5.000 0.000-1,-3.000 0.000 0,4.000 0.000-2,3.000 0.000-1,3.000 0.000-1,-2.000 0.000-1,-6.000 0.000 1,-6.000 0.000 0,-6.000 0.000 0,-7.000 1.000-2,-6.000 4.000-3,-6.000 3.000-4,-6.000 3.000-4</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5"/>
    </inkml:context>
    <inkml:brush xml:id="br0">
      <inkml:brushProperty name="width" value="0.0467066913843155" units="cm"/>
      <inkml:brushProperty name="height" value="0.0467066913843155" units="cm"/>
      <inkml:brushProperty name="color" value="#f2395b"/>
      <inkml:brushProperty name="ignorePressure" value="0"/>
    </inkml:brush>
  </inkml:definitions>
  <inkml:trace contextRef="#ctx0" brushRef="#br0">32650.000 34350.000 471,'25.000'32.000'104,"0.000"17.000"-23,0.000 15.000-23,0.000 16.000-23,-4.000 18.000-14,-5.000 22.000-2,-7.000 22.000-4,-5.000 23.000-3,-6.000 16.000-2,-3.000 13.000-2,-3.000 12.000-2,-2.000 13.000-1,-5.000-5.000-3,-2.000-22.000 0,-3.000-22.000-2,-3.000-21.000-2,-4.000-20.000 0,-3.000-15.000-2,-3.000-15.000 0,-2.000-16.000-1,2.000-26.000-3,9.000-33.000-5,10.000-35.000-6,10.000-34.000-5,11.000-35.000-2,17.000-34.000 1,15.000-35.000 1,16.000-33.000 3,9.000-14.000 0,3.000 10.000 3,3.000 10.000 2,4.000 9.000 1,-1.000 15.000 6,-3.000 22.000 8,-3.000 22.000 8,-2.000 23.000 8,-6.000 16.000 5,-6.000 13.000 2,-6.000 12.000 1,-6.000 13.000 2,-4.000 7.000 0,1.000 4.000 0,-1.000 3.000 1,1.000 3.000 0,-3.000 7.000-1,-2.000 14.000 1,-3.000 11.000-1,-3.000 14.000 1,-4.000 11.000-2,-3.000 14.000-5,-3.000 11.000-4,-2.000 14.000-3,-5.000 10.000-4,-2.000 9.000-2,-3.000 10.000-1,-3.000 10.000-3,-2.000-1.000-1,0.000-9.000-3,0.000-10.000-2,0.000-8.000-3,0.000-6.000-2,0.000 1.000-4,0.000-1.000-4,0.000 1.000-4,3.000-4.000-2,6.000-6.000-2,7.000-6.000 0,6.000-6.000-2,6.000-9.000-3,6.000-8.000-6,7.000-10.000-5,6.000-9.000-5,-1.000-7.000 1,-5.000-3.000 8,-7.000-3.000 8,-5.000-2.000 8,-4.000-5.000 3,0.000-2.000-4,0.000-3.000-3,0.000-3.000-4</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5"/>
    </inkml:context>
    <inkml:brush xml:id="br0">
      <inkml:brushProperty name="width" value="0.0453098602592945" units="cm"/>
      <inkml:brushProperty name="height" value="0.0453098602592945" units="cm"/>
      <inkml:brushProperty name="color" value="#f2395b"/>
      <inkml:brushProperty name="ignorePressure" value="0"/>
    </inkml:brush>
  </inkml:definitions>
  <inkml:trace contextRef="#ctx0" brushRef="#br0">35900.000 34650.000 485,'-49.000'26.000'41,"4.000"4.000"0,3.000 3.000-1,3.000 3.000-1,3.000 3.000-1,3.000 3.000-3,3.000 3.000-3,4.000 4.000-3,-1.000 2.000-2,-3.000 4.000-2,-3.000 3.000-1,-2.000 3.000-2,0.000 6.000-2,7.000 9.000-1,6.000 10.000-3,7.000 10.000-1,2.000 0.000-1,1.000-5.000-2,-1.000-7.000-1,1.000-5.000-2,2.000-1.000-4,7.000 6.000-6,6.000 7.000-8,7.000 6.000-6,7.000-1.000-6,9.000-5.000-4,10.000-7.000-5,10.000-5.000-4,7.000-11.000-4,6.000-11.000 0,7.000-14.000-2,6.000-11.000-2,3.000-11.000 1,0.000-5.000 2,0.000-7.000 3,0.000-5.000 2,-7.000-8.000 2,-11.000-5.000 2,-14.000-7.000 3,-11.000-5.000 1</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6"/>
    </inkml:context>
    <inkml:brush xml:id="br0">
      <inkml:brushProperty name="width" value="0.0494087226688862" units="cm"/>
      <inkml:brushProperty name="height" value="0.0494087226688862" units="cm"/>
      <inkml:brushProperty name="color" value="#f2395b"/>
      <inkml:brushProperty name="ignorePressure" value="0"/>
    </inkml:brush>
  </inkml:definitions>
  <inkml:trace contextRef="#ctx0" brushRef="#br0">37200.000 34950.000 445,'-25.000'-21.000'68,"0.000"10.000"2,0.000 10.000 2,0.000 9.000 2,1.000 7.000-7,4.000 7.000-15,3.000 6.000-14,3.000 7.000-15,-2.000 4.000-9,-6.000 3.000-2,-6.000 3.000-4,-6.000 4.000-3,-2.000 4.000-2,3.000 6.000 0,3.000 7.000 0,4.000 6.000-1,1.000 1.000-1,0.000-3.000-2,0.000-3.000-3,0.000-2.000-1,-2.000 0.000-2,-3.000 7.000-2,-3.000 6.000 0,-2.000 7.000-2,-3.000-1.000 0,1.000-6.000-2,-1.000-6.000-2,1.000-6.000 0,1.000-7.000-1,3.000-6.000 0,3.000-6.000-1,4.000-6.000 1,5.000-15.000-6,10.000-21.000-9,10.000-22.000-10,9.000-22.000-9,7.000-18.000-1,7.000-11.000 7,6.000-14.000 7,7.000-11.000 8,2.000-11.000 5,1.000-5.000 4,-1.000-7.000 4,1.000-5.000 4,-3.000 6.000 3,-2.000 23.000 1,-3.000 22.000 2,-3.000 22.000 1,-4.000 13.000 4,-3.000 7.000 7,-3.000 6.000 5,-2.000 7.000 7,2.000 2.000 7,9.000 1.000 12,10.000-1.000 11,10.000 1.000 10,0.000 5.000 1,-5.000 14.000-9,-7.000 11.000-10,-5.000 14.000-9,-3.000 11.000-7,4.000 14.000-2,3.000 11.000-2,3.000 14.000-3,-1.000 5.000-1,-2.000 1.000-1,-3.000-1.000 0,-3.000 1.000-1,-4.000-3.000 0,-3.000-2.000-2,-3.000-3.000-1,-2.000-3.000-1,-3.000-7.000-2,1.000-9.000 1,-1.000-10.000-1,1.000-8.000 0,4.000-17.000-4,9.000-21.000-7,10.000-22.000-8,10.000-22.000-7,4.000-21.000-2,0.000-18.000 3,0.000-19.000 5,0.000-18.000 3,1.000-10.000 3,4.000 0.000-1,3.000 0.000 1,3.000 0.000 0,-5.000 10.000 0,-12.000 23.000 1,-13.000 22.000 0,-12.000 22.000 2,-5.000 10.000-13,3.000 1.000-25,3.000-1.000-25,4.000 1.000-26</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6"/>
    </inkml:context>
    <inkml:brush xml:id="br0">
      <inkml:brushProperty name="width" value="0.038430031388998" units="cm"/>
      <inkml:brushProperty name="height" value="0.038430031388998" units="cm"/>
      <inkml:brushProperty name="color" value="#f2395b"/>
      <inkml:brushProperty name="ignorePressure" value="0"/>
    </inkml:brush>
  </inkml:definitions>
  <inkml:trace contextRef="#ctx0" brushRef="#br0">38300.000 35550.000 572,'68.000'6.000'111,"-11.000"13.000"-24,-14.000 12.000-23,-11.000 13.000-23,-11.000 7.000-15,-5.000 4.000-6,-7.000 3.000-6,-5.000 3.000-7,-6.000 3.000-1,-3.000 3.000 0,-3.000 3.000 0,-2.000 4.000 2,-3.000-3.000-1,1.000-5.000-2,-1.000-7.000-1,1.000-5.000-1,1.000-6.000-1,3.000-3.000 1,3.000-3.000-1,4.000-2.000 1,5.000-6.000 0,10.000-6.000-4,10.000-6.000-2,9.000-6.000-2,6.000-6.000-3,3.000-2.000-4,3.000-3.000-3,4.000-3.000-4,2.000-9.000-5,4.000-11.000-5,3.000-14.000-6,3.000-11.000-6,-1.000-9.000 1,-2.000-3.000 5,-3.000-3.000 6,-3.000-2.000 5,-7.000 0.000 0,-9.000 7.000-4,-10.000 6.000-6,-8.000 7.000-4</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6"/>
    </inkml:context>
    <inkml:brush xml:id="br0">
      <inkml:brushProperty name="width" value="0.0404518730938435" units="cm"/>
      <inkml:brushProperty name="height" value="0.0404518730938435" units="cm"/>
      <inkml:brushProperty name="color" value="#f2395b"/>
      <inkml:brushProperty name="ignorePressure" value="0"/>
    </inkml:brush>
  </inkml:definitions>
  <inkml:trace contextRef="#ctx0" brushRef="#br0">8000.000 2250.000 543,'-96.000'0.000'5,"10.000"0.000"11,10.000 0.000 9,9.000 0.000 10,9.000 0.000 4,9.000 0.000-3,10.000 0.000-3,10.000 0.000-4,11.000-2.000 1,17.000-3.000 3,15.000-3.000 5,16.000-2.000 3,20.000-3.000-2,25.000 1.000-11,25.000-1.000-8,25.000 1.000-10,17.000-3.000-12,9.000-2.000-11,10.000-3.000-12,10.000-3.000-13,5.000-1.000-7,4.000 4.000-5,3.000 3.000-3,3.000 3.000-5,-16.000 1.000 3,-34.000 1.000 10,-35.000-1.000 9,-33.000 1.000 11,-20.000 1.000 4,-3.000 3.000 0,-3.000 3.000 1,-2.000 4.000-1</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37"/>
    </inkml:context>
    <inkml:brush xml:id="br0">
      <inkml:brushProperty name="width" value="0.0519214645028114" units="cm"/>
      <inkml:brushProperty name="height" value="0.0519214645028114" units="cm"/>
      <inkml:brushProperty name="color" value="#f2395b"/>
      <inkml:brushProperty name="ignorePressure" value="0"/>
    </inkml:brush>
  </inkml:definitions>
  <inkml:trace contextRef="#ctx0" brushRef="#br0">39300.000 34900.000 423,'70.000'-22.000'99,"-9.000"6.000"-18,-10.000 7.000-19,-8.000 6.000-18,-6.000 6.000-11,1.000 6.000-1,-1.000 7.000-2,1.000 6.000-2,-1.000 7.000-2,1.000 10.000-1,-1.000 10.000-1,1.000 9.000-1,-4.000 7.000-3,-6.000 7.000-3,-6.000 6.000-3,-6.000 7.000-4,-6.000 2.000-4,-2.000 1.000-3,-3.000-1.000-5,-3.000 1.000-3,-10.000 10.000-5,-16.000 22.000-7,-15.000 22.000-7,-15.000 23.000-7,-9.000 0.000-2,1.000-18.000 5,-1.000-19.000 3,1.000-18.000 5,1.000-15.000-7,3.000-9.000-18,3.000-10.000-17,4.000-8.000-19</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0"/>
    </inkml:context>
    <inkml:brush xml:id="br0">
      <inkml:brushProperty name="width" value="0.0320000946521759" units="cm"/>
      <inkml:brushProperty name="height" value="0.0320000946521759" units="cm"/>
      <inkml:brushProperty name="color" value="#f2395b"/>
      <inkml:brushProperty name="ignorePressure" value="0"/>
    </inkml:brush>
  </inkml:definitions>
  <inkml:trace contextRef="#ctx0" brushRef="#br0">21500.000 11100.000 687,'-21.000'-19.000'3,"10.000"13.000"20,10.000 12.000 18,9.000 13.000 19,4.000 10.000 3,1.000 10.000-13,-1.000 10.000-14,1.000 9.000-13,-1.000 9.000-11,1.000 9.000-10,-1.000 10.000-11,1.000 10.000-9,-1.000 10.000-10,1.000 13.000-8,-1.000 12.000-10,1.000 13.000-8,-3.000-7.000-2,-2.000-24.000 6,-3.000-26.000 7,-3.000-24.000 5</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0"/>
    </inkml:context>
    <inkml:brush xml:id="br0">
      <inkml:brushProperty name="width" value="0.0253154300153255" units="cm"/>
      <inkml:brushProperty name="height" value="0.0253154300153255" units="cm"/>
      <inkml:brushProperty name="color" value="#f2395b"/>
      <inkml:brushProperty name="ignorePressure" value="0"/>
    </inkml:brush>
  </inkml:definitions>
  <inkml:trace contextRef="#ctx0" brushRef="#br0">21450.000 14650.000 869,'0.000'95.000'29,"0.000"-9.000"-2,0.000-10.000-2,0.000-8.000-4,0.000-4.000-4,0.000 3.000-8,0.000 3.000-6,0.000 4.000-9,1.000 4.000-7,4.000 6.000-11,3.000 7.000-8,3.000 6.000-11,1.000-1.000-2,1.000-5.000 6,-1.000-7.000 5,1.000-5.000 5,-3.000-11.000 6,-2.000-11.000 5,-3.000-14.000 5,-3.000-11.000 5</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21475.000 17750.000 333,'157.000'63.000'167,"51.000"46.000"-1,50.000 47.000 1,49.000 47.000 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1"/>
    </inkml:context>
    <inkml:brush xml:id="br0">
      <inkml:brushProperty name="width" value="0.0230254363268614" units="cm"/>
      <inkml:brushProperty name="height" value="0.0230254363268614" units="cm"/>
      <inkml:brushProperty name="color" value="#f2395b"/>
      <inkml:brushProperty name="ignorePressure" value="0"/>
    </inkml:brush>
  </inkml:definitions>
  <inkml:trace contextRef="#ctx0" brushRef="#br0">21700.000 26800.000 955,'0.000'90.000'-19,"0.000"-18.000"8,0.000-19.000 8,0.000-18.000 7,0.000-9.000 6,0.000 4.000 2,0.000 3.000 3,0.000 3.000 3,3.000 10.000-4,6.000 20.000-9,7.000 18.000-11,6.000 20.000-9,1.000 0.000-9,-3.000-15.000-4,-3.000-15.000-7,-2.000-16.000-5</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3"/>
    </inkml:context>
    <inkml:brush xml:id="br0">
      <inkml:brushProperty name="width" value="0.0424508266150951" units="cm"/>
      <inkml:brushProperty name="height" value="0.0424508266150951" units="cm"/>
      <inkml:brushProperty name="color" value="#f2395b"/>
      <inkml:brushProperty name="ignorePressure" value="0"/>
    </inkml:brush>
  </inkml:definitions>
  <inkml:trace contextRef="#ctx0" brushRef="#br0">22950.000 37750.000 518,'71.000'0.000'81,"-5.000"0.000"-9,-7.000 0.000-11,-5.000 0.000-9,-6.000 0.000-9,-3.000 0.000-6,-3.000 0.000-6,-2.000 0.000-7,-1.000 1.000-3,3.000 4.000-5,3.000 3.000-2,4.000 3.000-5,-3.000 4.000-2,-5.000 7.000-4,-7.000 6.000-4,-5.000 7.000-3,-8.000 8.000-4,-5.000 14.000-6,-7.000 11.000-5,-5.000 14.000-4,-8.000 5.000-2,-5.000 1.000 3,-7.000-1.000 2,-5.000 1.000 4,-11.000 4.000 1,-11.000 9.000 1,-14.000 10.000 0,-11.000 10.000 0,-3.000-6.000 2,10.000-18.000 2,10.000-19.000 2,9.000-18.000 2,4.000-14.000 2,1.000-5.000 2,-1.000-7.000 3,1.000-5.000 2,10.000-8.000 4,22.000-5.000 8,22.000-7.000 7,23.000-5.000 7,13.000-3.000 1,6.000 4.000-3,7.000 3.000-3,6.000 3.000-4,-1.000 1.000-3,-5.000 1.000-1,-7.000-1.000-1,-5.000 1.000-1,-8.000 4.000-3,-5.000 9.000-4,-7.000 10.000-4,-5.000 10.000-3,-9.000 5.000-2,-9.000 4.000-1,-10.000 3.000 2,-8.000 3.000-1,-11.000 1.000-2,-8.000 1.000-7,-10.000-1.000-6,-9.000 1.000-5,-9.000-1.000-6,-5.000 1.000-1,-7.000-1.000-3,-5.000 1.000-2,-11.000-3.000-2,-11.000-2.000-1,-14.000-3.000-1,-11.000-3.000-1,-9.000-6.000-1,-3.000-5.000 1,-3.000-7.000 0,-2.000-5.000 0,8.000-6.000 5,22.000-3.000 7,22.000-3.000 8,23.000-2.000 7</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3"/>
    </inkml:context>
    <inkml:brush xml:id="br0">
      <inkml:brushProperty name="width" value="0.0479259639978409" units="cm"/>
      <inkml:brushProperty name="height" value="0.0479259639978409" units="cm"/>
      <inkml:brushProperty name="color" value="#f2395b"/>
      <inkml:brushProperty name="ignorePressure" value="0"/>
    </inkml:brush>
  </inkml:definitions>
  <inkml:trace contextRef="#ctx0" brushRef="#br0">21100.000 41000.000 459,'-104.000'43.000'24,"45.000"-11.000"8,43.000-14.000 9,45.000-11.000 9,27.000-11.000 2,13.000-5.000-4,12.000-7.000-4,13.000-5.000-5,10.000-4.000-3,10.000 0.000-4,10.000 0.000-4,9.000 0.000-4,7.000 0.000-3,7.000 0.000-2,6.000 0.000-2,7.000 0.000-2,7.000-2.000-3,9.000-3.000-6,10.000-3.000-6,10.000-2.000-4,5.000 0.000-6,4.000 7.000-7,3.000 6.000-6,3.000 7.000-6,-5.000 2.000-5,-12.000 1.000-4,-13.000-1.000-4,-12.000 1.000-4,-9.000 1.000-1,-2.000 3.000 1,-3.000 3.000 1,-3.000 4.000 1,-17.000 1.000 2,-27.000 0.000 4,-28.000 0.000 4,-28.000 0.000 4</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44"/>
    </inkml:context>
    <inkml:brush xml:id="br0">
      <inkml:brushProperty name="width" value="0.0458906404674053" units="cm"/>
      <inkml:brushProperty name="height" value="0.0458906404674053" units="cm"/>
      <inkml:brushProperty name="color" value="#f2395b"/>
      <inkml:brushProperty name="ignorePressure" value="0"/>
    </inkml:brush>
  </inkml:definitions>
  <inkml:trace contextRef="#ctx0" brushRef="#br0">23950.000 41600.000 479,'-68.000'26.000'40,"17.000"4.000"14,15.000 3.000 14,16.000 3.000 14,9.000 6.000-1,3.000 9.000-15,3.000 10.000-15,4.000 10.000-15,2.000 11.000-13,4.000 17.000-9,3.000 15.000-8,3.000 16.000-10,-1.000 27.000-7,-2.000 42.000-4,-3.000 40.000-4,-3.000 41.000-4,-2.000-1.000 0,0.000-40.000 4,0.000-40.000 4,0.000-41.000 3,1.000-26.000-8,4.000-8.000-21,3.000-10.000-23,3.000-9.000-20</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1"/>
    </inkml:context>
    <inkml:brush xml:id="br0">
      <inkml:brushProperty name="width" value="0.0451467856764793" units="cm"/>
      <inkml:brushProperty name="height" value="0.0451467856764793" units="cm"/>
      <inkml:brushProperty name="color" value="#f2395b"/>
      <inkml:brushProperty name="ignorePressure" value="0"/>
    </inkml:brush>
  </inkml:definitions>
  <inkml:trace contextRef="#ctx0" brushRef="#br0">14950.000 47150.000 487,'-22.000'25.000'31,"6.000"0.000"-4,7.000 0.000-4,6.000 0.000-6,-2.000 7.000-3,-9.000 17.000-1,-10.000 15.000-1,-8.000 16.000-3,-8.000 9.000 0,-2.000 3.000-2,-3.000 3.000-1,-3.000 4.000-1,-6.000 7.000-1,-5.000 13.000-2,-7.000 12.000-2,-5.000 13.000 0,-1.000-1.000-3,6.000-11.000-2,7.000-14.000-1,6.000-11.000-3,7.000-15.000-1,10.000-16.000 1,10.000-15.000-1,9.000-15.000 0,7.000-17.000-1,7.000-15.000-2,6.000-15.000-1,7.000-16.000-3,8.000-21.000-1,14.000-24.000-2,11.000-26.000 0,14.000-24.000-1,8.000-13.000 0,7.000 0.000 3,6.000 0.000 3,7.000 0.000 2,-3.000 6.000 3,-8.000 13.000 2,-10.000 12.000 2,-9.000 13.000 3,-10.000 13.000 0,-9.000 17.000 2,-10.000 15.000 0,-8.000 16.000 0,-6.000 15.000 6,1.000 16.000 12,-1.000 15.000 12,1.000 17.000 11,-1.000 7.000 3,1.000 0.000-6,-1.000 0.000-4,1.000 0.000-7,2.000 3.000-3,7.000 6.000-2,6.000 7.000-3,7.000 6.000-2,-1.000-2.000-3,-6.000-9.000-1,-6.000-10.000-2,-6.000-8.000-3,1.000-11.000-1,9.000-8.000-3,10.000-10.000-2,10.000-9.000-2,4.000-16.000-3,0.000-22.000-1,0.000-22.000-2,0.000-21.000-3,3.000-18.000-2,6.000-12.000-2,7.000-13.000-3,6.000-12.000-2,1.000-7.000 1,-3.000 1.000 3,-3.000-1.000 5,-2.000 1.000 3,-8.000 10.000 4,-8.000 22.000 2,-10.000 22.000 2,-9.000 23.000 3,-5.000 20.000 6,0.000 23.000 10,0.000 22.000 10,0.000 22.000 10,-4.000 16.000 1,-5.000 14.000-5,-7.000 11.000-8,-5.000 14.000-5,-4.000 7.000-6,0.000 3.000-2,0.000 3.000-4,0.000 4.000-3,-2.000-1.000-2,-3.000-3.000-3,-3.000-3.000-2,-2.000-2.000-1,-3.000-6.000-4,1.000-6.000-2,-1.000-6.000-3,1.000-6.000-4,-1.000-18.000-7,1.000-28.000-12,-1.000-28.000-12,1.000-27.000-12,1.000-19.000 0,3.000-5.000 14,3.000-7.000 12,4.000-5.000 14,4.000 2.000 8,6.000 13.000 2,7.000 12.000 4,6.000 13.000 2,3.000 7.000 3,0.000 4.000 4,0.000 3.000 4,0.000 3.000 3,3.000 3.000 2,6.000 3.000 0,7.000 3.000-1,6.000 4.000 1,-1.000 1.000-2,-5.000 0.000-3,-7.000 0.000-2,-5.000 0.000-3,-4.000 0.000-2,0.000 0.000-2,0.000 0.000-1,0.000 0.000-3,0.000 0.000-2,0.000 0.000-4,0.000 0.000-4,0.000 0.000-3,-2.000-5.000-5,-3.000-9.000-7,-3.000-10.000-7,-2.000-8.000-7,-3.000-14.000 0,1.000-15.000 9,-1.000-15.000 8,1.000-16.000 7,-3.000-10.000 6,-2.000-3.000 3,-3.000-3.000 2,-3.000-2.000 3,-2.000 0.000 3,0.000 7.000 4,0.000 6.000 5,0.000 7.000 4,0.000 10.000 5,0.000 16.000 5,0.000 15.000 5,0.000 17.000 4,0.000 16.000 5,0.000 19.000 4,0.000 19.000 3,0.000 19.000 4,0.000 16.000-1,0.000 17.000-4,0.000 15.000-4,0.000 16.000-6,1.000 7.000-3,4.000 1.000-4,3.000-1.000-3,3.000 1.000-3,-1.000 1.000-2,-2.000 3.000-3,-3.000 3.000-3,-3.000 4.000-1,-2.000 4.000-4,0.000 6.000-6,0.000 7.000-4,0.000 6.000-6,0.000 6.000-5,0.000 6.000-6,0.000 7.000-7,0.000 6.000-6,0.000 1.000-6,0.000-3.000-6,0.000-3.000-7,0.000-2.000-6,0.000-19.000 2,0.000-30.000 11,0.000-32.000 11,0.000-30.000 11,0.000-17.000 4,0.000 1.000-2,0.000-1.000-3,0.000 1.000-2</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2"/>
    </inkml:context>
    <inkml:brush xml:id="br0">
      <inkml:brushProperty name="width" value="0.032124150544405" units="cm"/>
      <inkml:brushProperty name="height" value="0.032124150544405" units="cm"/>
      <inkml:brushProperty name="color" value="#f2395b"/>
      <inkml:brushProperty name="ignorePressure" value="0"/>
    </inkml:brush>
  </inkml:definitions>
  <inkml:trace contextRef="#ctx0" brushRef="#br0">17350.000 47800.000 684,'4.000'-41.000'5,"10.000"19.000"10,10.000 19.000 9,9.000 19.000 9,-1.000 12.000 1,-8.000 6.000-9,-10.000 7.000-10,-9.000 6.000-9,-5.000 3.000-7,0.000 0.000-1,0.000 0.000-4,0.000 0.000-1,-2.000-4.000-1,-3.000-5.000 2,-3.000-7.000 3,-2.000-5.000 2,-1.000-4.000 2,3.000 0.000 1,3.000 0.000 2,4.000 0.000 1,5.000-2.000 1,10.000-3.000 2,10.000-3.000 2,9.000-2.000 1,4.000-3.000 1,1.000 1.000 1,-1.000-1.000 2,1.000 1.000 0,-4.000 4.000-1,-6.000 9.000 0,-6.000 10.000-2,-6.000 10.000-2,-9.000 4.000-1,-8.000 0.000-2,-10.000 0.000-1,-9.000 0.000-2,-9.000 1.000 0,-5.000 4.000-1,-7.000 3.000 1,-5.000 3.000-1,-4.000-4.000-4,0.000-8.000-12,0.000-10.000-11,0.000-9.000-11,3.000-9.000-2,6.000-5.000 6,7.000-7.000 6,6.000-5.000 7,4.000-8.000-2,4.000-5.000-10,3.000-7.000-8,3.000-5.000-11</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6"/>
    </inkml:context>
    <inkml:brush xml:id="br0">
      <inkml:brushProperty name="width" value="0.0499328896403313" units="cm"/>
      <inkml:brushProperty name="height" value="0.0499328896403313" units="cm"/>
      <inkml:brushProperty name="color" value="#f2395b"/>
      <inkml:brushProperty name="ignorePressure" value="0"/>
    </inkml:brush>
  </inkml:definitions>
  <inkml:trace contextRef="#ctx0" brushRef="#br0">11100.000 1750.000 440,'-116.000'-2.000'4,"19.000"-3.000"10,19.000-3.000 8,19.000-2.000 8,13.000 6.000 9,10.000 20.000 6,10.000 18.000 6,9.000 20.000 7,7.000 11.000 0,7.000 7.000-8,6.000 6.000-8,7.000 7.000-7,0.000 7.000-6,-2.000 9.000-4,-3.000 10.000-4,-3.000 10.000-4,-2.000 11.000-4,0.000 17.000-7,0.000 15.000-6,0.000 16.000-5,0.000 2.000-3,0.000-8.000-1,0.000-10.000-1,0.000-9.000 0,0.000-16.000-6,0.000-22.000-11,0.000-22.000-13,0.000-21.000-11</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2"/>
    </inkml:context>
    <inkml:brush xml:id="br0">
      <inkml:brushProperty name="width" value="0.0425938963890076" units="cm"/>
      <inkml:brushProperty name="height" value="0.0425938963890076" units="cm"/>
      <inkml:brushProperty name="color" value="#f2395b"/>
      <inkml:brushProperty name="ignorePressure" value="0"/>
    </inkml:brush>
  </inkml:definitions>
  <inkml:trace contextRef="#ctx0" brushRef="#br0">18500.000 46350.000 516,'21.000'-105.000'46,"-5.000"41.000"1,-7.000 40.000 1,-5.000 42.000 1,-3.000 19.000-2,4.000 1.000-9,3.000-1.000-7,3.000 1.000-8,9.000-10.000-15,16.000-19.000-21,15.000-18.000-20,17.000-19.000-22,0.000-8.000-4,-11.000 3.000 12,-14.000 3.000 12,-11.000 4.000 12,-12.000 8.000 10,-9.000 17.000 9,-10.000 15.000 7,-8.000 16.000 9,-8.000 7.000 6,-2.000 1.000 6,-3.000-1.000 6,-3.000 1.000 6,2.000-3.000-2,10.000-2.000-6,10.000-3.000-7,9.000-3.000-8,9.000-7.000-8,9.000-9.000-10,10.000-10.000-11,10.000-8.000-11,-3.000 3.000 5,-11.000 20.000 19,-14.000 18.000 19,-11.000 20.000 20,-11.000 10.000 6,-5.000 3.000-4,-7.000 3.000-6,-5.000 4.000-4,-8.000 5.000-6,-5.000 10.000-2,-7.000 10.000-5,-5.000 9.000-4,-6.000 7.000-3,-3.000 7.000-2,-3.000 6.000-3,-2.000 7.000-3,-9.000 8.000-2,-12.000 14.000-3,-13.000 11.000-3,-12.000 14.000-3,-9.000 16.000-1,-2.000 22.000-3,-3.000 22.000 0,-3.000 23.000-2,1.000-1.000-2,6.000-22.000-3,7.000-22.000-3,6.000-21.000-3,6.000-9.000-3,6.000 7.000-3,7.000 6.000-4,6.000 7.000-3,10.000-14.000 1,17.000-30.000 3,15.000-32.000 4,16.000-30.000 3,7.000-25.000 4,1.000-15.000 5,-1.000-15.000 3,1.000-16.000 4</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3"/>
    </inkml:context>
    <inkml:brush xml:id="br0">
      <inkml:brushProperty name="width" value="0.0350168459117413" units="cm"/>
      <inkml:brushProperty name="height" value="0.0350168459117413" units="cm"/>
      <inkml:brushProperty name="color" value="#f2395b"/>
      <inkml:brushProperty name="ignorePressure" value="0"/>
    </inkml:brush>
  </inkml:definitions>
  <inkml:trace contextRef="#ctx0" brushRef="#br0">18650.000 49500.000 628,'46.000'25.000'153,"-5.000"0.000"-40,-7.000 0.000-43,-5.000 0.000-41,-3.000-2.000-23,4.000-3.000-5,3.000-3.000-6,3.000-2.000-3,-1.000-8.000-4,-2.000-8.000 1,-3.000-10.000-1,-3.000-9.000 1,-10.000-10.000 0,-16.000-9.000 2,-15.000-10.000 1,-15.000-8.000 2,-9.000-1.000 0,1.000 9.000-2,-1.000 10.000-1,1.000 10.000-2,1.000 2.000-6,3.000-3.000-10,3.000-3.000-10,4.000-2.000-11</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3"/>
    </inkml:context>
    <inkml:brush xml:id="br0">
      <inkml:brushProperty name="width" value="0.0398347191512585" units="cm"/>
      <inkml:brushProperty name="height" value="0.0398347191512585" units="cm"/>
      <inkml:brushProperty name="color" value="#f2395b"/>
      <inkml:brushProperty name="ignorePressure" value="0"/>
    </inkml:brush>
  </inkml:definitions>
  <inkml:trace contextRef="#ctx0" brushRef="#br0">20700.000 47450.000 552,'25.000'-22.000'83,"0.000"6.000"-12,0.000 7.000-12,0.000 6.000-13,3.000 4.000-7,6.000 4.000-6,7.000 3.000-4,6.000 3.000-5,1.000 1.000-4,-3.000 1.000-3,-3.000-1.000-3,-2.000 1.000-3,-6.000 4.000-9,-6.000 9.000-14,-6.000 10.000-14,-6.000 10.000-13,-9.000 5.000-8,-8.000 4.000-1,-10.000 3.000 0,-9.000 3.000-1,-9.000 3.000 2,-5.000 3.000 5,-7.000 3.000 5,-5.000 4.000 5,-6.000-6.000 4,-3.000-11.000 3,-3.000-14.000 2,-2.000-11.000 2,-3.000-7.000 4,1.000 0.000 3,-1.000 0.000 4,1.000 0.000 5,-1.000 0.000 3,1.000 0.000 5,-1.000 0.000 5,1.000 0.000 4,4.000-4.000 8,9.000-5.000 8,10.000-7.000 9,10.000-5.000 9,18.000-3.000 4,28.000 4.000 1,28.000 3.000 0,29.000 3.000 1,18.000-1.000-6,9.000-2.000-12,10.000-3.000-13,10.000-3.000-11,4.000-2.000-7,0.000 0.000 1,0.000 0.000 0,0.000 0.000 2,3.000 0.000-1,6.000 0.000 0,7.000 0.000 0,6.000 0.000-1,1.000 0.000-8,-3.000 0.000-16,-3.000 0.000-17,-2.000 0.000-17,-14.000-2.000-6,-21.000-3.000 1,-22.000-3.000 1,-22.000-2.000 2</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3"/>
    </inkml:context>
    <inkml:brush xml:id="br0">
      <inkml:brushProperty name="width" value="0.0418867468833923" units="cm"/>
      <inkml:brushProperty name="height" value="0.0418867468833923" units="cm"/>
      <inkml:brushProperty name="color" value="#f2395b"/>
      <inkml:brushProperty name="ignorePressure" value="0"/>
    </inkml:brush>
  </inkml:definitions>
  <inkml:trace contextRef="#ctx0" brushRef="#br0">25100.000 45650.000 525,'-24.000'-24.000'0,"4.000"4.000"0,3.000 3.000 0,3.000 3.000 0,-2.000 3.000 8,-6.000 3.000 18,-6.000 3.000 18,-6.000 4.000 16,-2.000 8.000 3,3.000 17.000-13,3.000 15.000-13,4.000 16.000-13,-3.000 12.000-9,-5.000 9.000-4,-7.000 10.000-5,-5.000 10.000-4,-3.000 2.000-4,4.000-3.000-3,3.000-3.000-2,3.000-2.000-3,1.000-1.000-1,1.000 3.000-3,-1.000 3.000 0,1.000 4.000-2,2.000-7.000-1,7.000-16.000-1,6.000-15.000-2,7.000-15.000-1,7.000-14.000 0,9.000-8.000 1,10.000-10.000 0,10.000-9.000 1,5.000-5.000 5,4.000 0.000 8,3.000 0.000 9,3.000 0.000 8,-2.000 4.000 7,-6.000 10.000 8,-6.000 10.000 7,-6.000 9.000 7,-6.000 6.000 2,-2.000 3.000-4,-3.000 3.000-2,-3.000 4.000-5,-2.000 2.000-3,0.000 4.000-4,0.000 3.000-5,0.000 3.000-4,-2.000 3.000-4,-3.000 3.000-5,-3.000 3.000-4,-2.000 4.000-3,-3.000-3.000-5,1.000-5.000-5,-1.000-7.000-4,1.000-5.000-5,1.000-6.000-3,3.000-3.000-1,3.000-3.000-3,4.000-2.000-1</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4"/>
    </inkml:context>
    <inkml:brush xml:id="br0">
      <inkml:brushProperty name="width" value="0.0520407594740391" units="cm"/>
      <inkml:brushProperty name="height" value="0.0520407594740391" units="cm"/>
      <inkml:brushProperty name="color" value="#f2395b"/>
      <inkml:brushProperty name="ignorePressure" value="0"/>
    </inkml:brush>
  </inkml:definitions>
  <inkml:trace contextRef="#ctx0" brushRef="#br0">24850.000 46650.000 422,'25.000'-71.000'5,"0.000"10.000"10,0.000 10.000 10,0.000 9.000 11,3.000 6.000 1,6.000 3.000-4,7.000 3.000-5,6.000 4.000-5,6.000 2.000-5,6.000 4.000-3,7.000 3.000-3,6.000 3.000-3,4.000 1.000-3,4.000 1.000-2,3.000-1.000-2,3.000 1.000-1,-1.000-1.000-3,-2.000 1.000-5,-3.000-1.000-4,-3.000 1.000-5,-6.000-3.000 0,-5.000-2.000 1,-7.000-3.000 2,-5.000-3.000 2,-9.000-6.000-5,-9.000-5.000-10,-10.000-7.000-10,-8.000-5.000-11,-11.000-6.000 1,-8.000-3.000 9,-10.000-3.000 11,-9.000-2.000 11,-7.000-5.000 6,-3.000-2.000 1,-3.000-3.000 3,-2.000-3.000 2,-1.000-1.000 1,3.000 4.000 2,3.000 3.000 0,4.000 3.000 2,2.000 1.000 2,4.000 1.000 2,3.000-1.000 4,3.000 1.000 4,1.000 5.000 4,1.000 14.000 5,-1.000 11.000 5,1.000 14.000 7,-1.000 25.000 8,1.000 42.000 15,-1.000 40.000 13,1.000 41.000 14,1.000 18.000-2,3.000-3.000-15,3.000-3.000-17,4.000-2.000-15,-3.000 45.000-13,-5.000 98.000-9,-7.000 97.000-10,-5.000 97.000-10,-3.000 18.000-7,4.000-59.000-7,3.000-60.000-6,3.000-58.000-7,3.000-20.000-5,3.000 22.000-5,3.000 22.000-4,4.000 23.000-4,4.000-8.000-1,6.000-33.000 4,7.000-35.000 3,6.000-34.000 4,-1.000-37.000 4,-5.000-36.000 5,-7.000-39.000 5,-5.000-36.000 5,-3.000-26.000 3,4.000-12.000 3,3.000-13.000 1,3.000-12.000 2</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4"/>
    </inkml:context>
    <inkml:brush xml:id="br0">
      <inkml:brushProperty name="width" value="0.0401654317975044" units="cm"/>
      <inkml:brushProperty name="height" value="0.0401654317975044" units="cm"/>
      <inkml:brushProperty name="color" value="#f2395b"/>
      <inkml:brushProperty name="ignorePressure" value="0"/>
    </inkml:brush>
  </inkml:definitions>
  <inkml:trace contextRef="#ctx0" brushRef="#br0">26150.000 46200.000 547,'-25.000'-24.000'6,"0.000"4.000"12,0.000 3.000 12,0.000 3.000 12,0.000 3.000 6,0.000 3.000 2,0.000 3.000 1,0.000 4.000 1,-7.000 15.000-3,-11.000 28.000-10,-14.000 28.000-8,-11.000 29.000-10,-11.000 24.000-9,-5.000 22.000-8,-7.000 22.000-9,-5.000 23.000-8,-3.000 3.000-9,4.000-11.000-10,3.000-14.000-9,3.000-11.000-9,9.000-20.000-3,16.000-24.000 5,15.000-26.000 5,17.000-24.000 5</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4"/>
    </inkml:context>
    <inkml:brush xml:id="br0">
      <inkml:brushProperty name="width" value="0.0345015786588192" units="cm"/>
      <inkml:brushProperty name="height" value="0.0345015786588192" units="cm"/>
      <inkml:brushProperty name="color" value="#f2395b"/>
      <inkml:brushProperty name="ignorePressure" value="0"/>
    </inkml:brush>
  </inkml:definitions>
  <inkml:trace contextRef="#ctx0" brushRef="#br0">26200.000 46600.000 637,'50.000'0.000'8,"0.000"0.000"15,0.000 0.000 15,0.000 0.000 15,3.000 3.000 4,6.000 6.000-6,7.000 7.000-7,6.000 6.000-7,-1.000 4.000-8,-5.000 4.000-12,-7.000 3.000-11,-5.000 3.000-12,-6.000 4.000-10,-3.000 7.000-9,-3.000 6.000-9,-2.000 7.000-10,-8.000-1.000 0,-8.000-6.000 7,-10.000-6.000 8,-9.000-6.000 8,-7.000-4.000 0,-3.000 1.000-7,-3.000-1.000-7,-2.000 1.000-7</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4"/>
    </inkml:context>
    <inkml:brush xml:id="br0">
      <inkml:brushProperty name="width" value="0.0317764021456242" units="cm"/>
      <inkml:brushProperty name="height" value="0.0317764021456242" units="cm"/>
      <inkml:brushProperty name="color" value="#f2395b"/>
      <inkml:brushProperty name="ignorePressure" value="0"/>
    </inkml:brush>
  </inkml:definitions>
  <inkml:trace contextRef="#ctx0" brushRef="#br0">25150.000 48100.000 692,'-15.000'-22.000'132,"23.000"6.000"-36,22.000 7.000-38,22.000 6.000-37,21.000-1.000-20,22.000-5.000-3,22.000-7.000-2,23.000-5.000-2,6.000-3.000-4,-5.000 4.000-4,-7.000 3.000-5,-5.000 3.000-5,-6.000-1.000-4,-3.000-2.000-4,-3.000-3.000-4,-2.000-3.000-3,-12.000-1.000-2,-19.000 4.000 2,-18.000 3.000 1,-19.000 3.000 2</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5"/>
    </inkml:context>
    <inkml:brush xml:id="br0">
      <inkml:brushProperty name="width" value="0.0348058752715588" units="cm"/>
      <inkml:brushProperty name="height" value="0.0348058752715588" units="cm"/>
      <inkml:brushProperty name="color" value="#f2395b"/>
      <inkml:brushProperty name="ignorePressure" value="0"/>
    </inkml:brush>
  </inkml:definitions>
  <inkml:trace contextRef="#ctx0" brushRef="#br0">28500.000 45250.000 632,'-15.000'-18.000'9,"23.000"17.000"18,22.000 15.000 19,22.000 16.000 18,12.000 9.000 3,3.000 3.000-11,3.000 3.000-12,4.000 4.000-12,-4.000 2.000-13,-9.000 4.000-16,-10.000 3.000-14,-8.000 3.000-16,-11.000 1.000-5,-8.000 1.000 6,-10.000-1.000 5,-9.000 1.000 5,-12.000-1.000-2,-11.000 1.000-11,-14.000-1.000-10,-11.000 1.000-12,-3.000-6.000-1,10.000-8.000 6,10.000-10.000 8,9.000-9.000 7</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5"/>
    </inkml:context>
    <inkml:brush xml:id="br0">
      <inkml:brushProperty name="width" value="0.0392715409398079" units="cm"/>
      <inkml:brushProperty name="height" value="0.0392715409398079" units="cm"/>
      <inkml:brushProperty name="color" value="#f2395b"/>
      <inkml:brushProperty name="ignorePressure" value="0"/>
    </inkml:brush>
  </inkml:definitions>
  <inkml:trace contextRef="#ctx0" brushRef="#br0">27750.000 46950.000 560,'-63.000'21.000'10,"26.000"-5.000"21,24.000-7.000 21,26.000-5.000 21,19.000-8.000 3,17.000-5.000-14,15.000-7.000-14,16.000-5.000-14,10.000-8.000-10,7.000-5.000-7,6.000-7.000-7,7.000-5.000-8,2.000-4.000-6,1.000 0.000-10,-1.000 0.000-8,1.000 0.000-8,-7.000 1.000-8,-12.000 4.000-4,-13.000 3.000-4,-12.000 3.000-6</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8"/>
    </inkml:context>
    <inkml:brush xml:id="br0">
      <inkml:brushProperty name="width" value="0.0547429621219635" units="cm"/>
      <inkml:brushProperty name="height" value="0.0547429621219635" units="cm"/>
      <inkml:brushProperty name="color" value="#f2395b"/>
      <inkml:brushProperty name="ignorePressure" value="0"/>
    </inkml:brush>
  </inkml:definitions>
  <inkml:trace contextRef="#ctx0" brushRef="#br0">12300.000 450.000 401,'7.000'-47.000'2,"17.000"6.000"3,15.000 7.000 4,16.000 6.000 3,9.000 6.000 4,3.000 6.000 1,3.000 7.000 3,4.000 6.000 3,1.000 4.000-2,0.000 4.000-4,0.000 3.000-4,0.000 3.000-5,-4.000 6.000-2,-5.000 9.000-2,-7.000 10.000-1,-5.000 10.000-1,-6.000 7.000 0,-3.000 6.000 0,-3.000 7.000 2,-2.000 6.000 0,-6.000 6.000 2,-6.000 6.000 4,-6.000 7.000 2,-6.000 6.000 3,-6.000 3.000 3,-2.000 0.000 2,-3.000 0.000 3,-3.000 0.000 2,-2.000 1.000 1,0.000 4.000-2,0.000 3.000-2,0.000 3.000-1,1.000-1.000-2,4.000-2.000-1,3.000-3.000-2,3.000-3.000-1,-1.000-2.000-1,-2.000 0.000-2,-3.000 0.000-1,-3.000 0.000-2,-1.000 7.000 1,4.000 17.000-1,3.000 15.000 0,3.000 16.000 1,1.000 1.000-1,1.000-12.000-1,-1.000-13.000-2,1.000-12.000-1,-3.000-12.000-2,-2.000-8.000 0,-3.000-10.000-2,-3.000-9.000-2,-1.000-7.000-2,4.000-3.000-6,3.000-3.000-4,3.000-2.000-4,-7.000-11.000-5,-15.000-15.000-2,-15.000-15.000-3,-16.000-16.000-3,-12.000-16.000 0,-5.000-16.000 0,-7.000-15.000 2,-5.000-15.000 1,-4.000-15.000 3,0.000-12.000 3,0.000-13.000 4,0.000-12.000 3,-8.000-24.000-3,-16.000-34.000-12,-15.000-35.000-11,-15.000-33.000-12,-1.000-11.000-1,16.000 17.000 9,15.000 15.000 10,17.000 16.000 8,10.000 12.000 7,6.000 9.000 5,7.000 10.000 5,6.000 10.000 5,9.000 7.000 4,13.000 6.000 3,12.000 7.000 4,13.000 6.000 2,7.000 10.000 5,4.000 17.000 4,3.000 15.000 5,3.000 16.000 4,3.000 20.000 4,3.000 25.000 5,3.000 25.000 5,4.000 25.000 4,-3.000 23.000-1,-5.000 22.000-6,-7.000 22.000-8,-5.000 23.000-7,-6.000 10.000-4,-3.000 0.000-3,-3.000 0.000-2,-2.000 0.000-2,-6.000-2.000-4,-6.000-3.000-5,-6.000-3.000-4,-6.000-2.000-5,-6.000-6.000-4,-2.000-6.000-3,-3.000-6.000-3,-3.000-6.000-3,-2.000-9.000-3,0.000-8.000 0,0.000-10.000 0,0.000-9.000-1,6.000-21.000-1,13.000-31.000-1,12.000-31.000-2,13.000-31.000-2,18.000-21.000 1,26.000-9.000 5,24.000-10.000 5,26.000-8.000 4,22.000-9.000 4,23.000-6.000 1,22.000-6.000 2,22.000-6.000 2,1.000 9.000 4,-19.000 25.000 5,-18.000 25.000 7,-19.000 25.000 5,-19.000 17.000 2,-19.000 9.000 0,-18.000 10.000-3,-19.000 10.000-1,-13.000 11.000 1,-6.000 17.000 4,-6.000 15.000 3,-6.000 16.000 3,-15.000 15.000 0,-21.000 16.000-3,-22.000 15.000-5,-22.000 17.000-3,-15.000 8.000-2,-5.000 4.000-1,-7.000 3.000-1,-5.000 3.000 0,-9.000 3.000-4,-9.000 3.000-5,-10.000 3.000-6,-8.000 4.000-5,2.000-9.000-5,16.000-18.000 0,15.000-19.000-2,17.000-18.000-1,13.000-21.000-1,13.000-22.000 1,12.000-22.000 0,13.000-21.000 1,10.000-24.000 1,10.000-25.000 0,10.000-25.000 0,9.000-25.000 0,15.000-18.000 2,22.000-8.000 3,22.000-10.000 2,23.000-9.000 2,11.000 2.000 4,4.000 17.000 3,3.000 15.000 3,3.000 16.000 4,-5.000 15.000 3,-12.000 16.000 5,-13.000 15.000 2,-12.000 17.000 5,-13.000 14.000 0,-12.000 17.000-1,-13.000 15.000-3,-12.000 16.000-1,-13.000 15.000-2,-12.000 16.000 0,-13.000 15.000-1,-12.000 17.000 0,-12.000 11.000 0,-8.000 10.000-2,-10.000 10.000-1,-9.000 9.000-1,-4.000 1.000-1,4.000-6.000-2,3.000-6.000-2,3.000-6.000-2,4.000-12.000-3,7.000-15.000-3,6.000-15.000-3,7.000-16.000-4,15.000-18.000-4,25.000-18.000-5,25.000-19.000-4,25.000-18.000-5,14.000-15.000 0,3.000-9.000 4,3.000-10.000 4,4.000-8.000 5,-3.000-1.000 2,-5.000 9.000 4,-7.000 10.000 2,-5.000 10.000 3,-19.000 13.000 6,-27.000 19.000 8,-28.000 19.000 9,-28.000 19.000 7,-20.000 12.000 3,-8.000 6.000-5,-10.000 7.000-3,-9.000 6.000-5,-4.000 1.000-3,4.000-3.000-3,3.000-3.000-2,3.000-2.000-2,-1.000-3.000-2,-2.000 1.000 2,-3.000-1.000 0,-3.000 1.000 0,2.000-4.000 2,10.000-6.000 3,10.000-6.000 2,9.000-6.000 3,23.000-7.000 1,38.000-6.000 1,37.000-6.000 2,38.000-6.000 0,35.000-12.000-3,35.000-15.000-11,35.000-15.000-10,34.000-16.000-9,26.000-12.000-5,19.000-5.000 1,19.000-7.000 1,19.000-5.000 0,-16.000 2.000-8,-50.000 13.000-18,-50.000 12.000-20,-50.000 13.000-18</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5"/>
    </inkml:context>
    <inkml:brush xml:id="br0">
      <inkml:brushProperty name="width" value="0.0475892163813114" units="cm"/>
      <inkml:brushProperty name="height" value="0.0475892163813114" units="cm"/>
      <inkml:brushProperty name="color" value="#f2395b"/>
      <inkml:brushProperty name="ignorePressure" value="0"/>
    </inkml:brush>
  </inkml:definitions>
  <inkml:trace contextRef="#ctx0" brushRef="#br0">28850.000 46150.000 462,'-91.000'48.000'37,"19.000"-3.000"9,19.000-3.000 8,19.000-2.000 9,12.000 6.000 1,6.000 20.000-6,7.000 18.000-6,6.000 20.000-6,4.000 8.000-8,4.000 1.000-8,3.000-1.000-9,3.000 1.000-7,1.000-3.000-7,1.000-2.000-2,-1.000-3.000-2,1.000-3.000-4,-3.000-2.000-3,-2.000 0.000-5,-3.000 0.000-5,-3.000 0.000-6,-4.000-4.000-5,-3.000-5.000-6,-3.000-7.000-5,-2.000-5.000-6</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5"/>
    </inkml:context>
    <inkml:brush xml:id="br0">
      <inkml:brushProperty name="width" value="0.0367396920919418" units="cm"/>
      <inkml:brushProperty name="height" value="0.0367396920919418" units="cm"/>
      <inkml:brushProperty name="color" value="#f2395b"/>
      <inkml:brushProperty name="ignorePressure" value="0"/>
    </inkml:brush>
  </inkml:definitions>
  <inkml:trace contextRef="#ctx0" brushRef="#br0">29050.000 47300.000 598,'0.000'-47.000'5,"0.000"6.000"8,0.000 7.000 9,0.000 6.000 9,-4.000 4.000 5,-5.000 4.000 5,-7.000 3.000 2,-5.000 3.000 4,-6.000 4.000-2,-3.000 7.000-8,-3.000 6.000-8,-2.000 7.000-9,-8.000 10.000-5,-8.000 16.000-5,-10.000 15.000-4,-9.000 17.000-5,-5.000 8.000-1,0.000 4.000 0,0.000 3.000 0,0.000 3.000 0,3.000-1.000-1,6.000-2.000-2,7.000-3.000-4,6.000-3.000-3,6.000-7.000-1,6.000-9.000 0,7.000-10.000-1,6.000-8.000 0,10.000-9.000-4,17.000-6.000-9,15.000-6.000-9,16.000-6.000-7,15.000-15.000-4,16.000-21.000 1,15.000-22.000 2,17.000-22.000 1,-1.000-7.000 4,-16.000 10.000 3,-15.000 10.000 6,-15.000 9.000 3</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5"/>
    </inkml:context>
    <inkml:brush xml:id="br0">
      <inkml:brushProperty name="width" value="0.0353700146079063" units="cm"/>
      <inkml:brushProperty name="height" value="0.0353700146079063" units="cm"/>
      <inkml:brushProperty name="color" value="#f2395b"/>
      <inkml:brushProperty name="ignorePressure" value="0"/>
    </inkml:brush>
  </inkml:definitions>
  <inkml:trace contextRef="#ctx0" brushRef="#br0">30000.000 45600.000 621,'1.000'-82.000'73,"4.000"39.000"-4,3.000 36.000-4,3.000 39.000-4,-4.000 32.000-10,-8.000 28.000-15,-10.000 28.000-17,-9.000 29.000-14,-5.000 8.000-12,0.000-8.000-6,0.000-10.000-5,0.000-9.000-7,1.000-13.000-5,4.000-16.000-6,3.000-15.000-5,3.000-15.000-7,3.000-14.000-1,3.000-8.000 2,3.000-10.000 1,4.000-9.000 3</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6"/>
    </inkml:context>
    <inkml:brush xml:id="br0">
      <inkml:brushProperty name="width" value="0.0383802987635136" units="cm"/>
      <inkml:brushProperty name="height" value="0.0383802987635136" units="cm"/>
      <inkml:brushProperty name="color" value="#f2395b"/>
      <inkml:brushProperty name="ignorePressure" value="0"/>
    </inkml:brush>
  </inkml:definitions>
  <inkml:trace contextRef="#ctx0" brushRef="#br0">30550.000 45500.000 573,'65.000'-58.000'29,"-18.000"34.000"2,-19.000 35.000 4,-18.000 35.000 2,-20.000 22.000-4,-18.000 14.000-13,-19.000 11.000-13,-18.000 14.000-12,-9.000 7.000-7,4.000 3.000-2,3.000 3.000-2,3.000 4.000-2,3.000-4.000 1,3.000-9.000 1,3.000-10.000 3,4.000-8.000 1,5.000-12.000 5,10.000-12.000 6,10.000-13.000 6,9.000-12.000 6,15.000-12.000 1,22.000-8.000-7,22.000-10.000-5,23.000-9.000-7,10.000-13.000-2,0.000-16.000 1,0.000-15.000 0,0.000-15.000 0,-4.000-6.000 3,-5.000 7.000 3,-7.000 6.000 4,-5.000 7.000 4,-11.000 11.000 10,-11.000 20.000 16,-14.000 18.000 18,-11.000 20.000 16,-14.000 14.000 2,-11.000 14.000-14,-14.000 11.000-13,-11.000 14.000-14,-9.000 5.000-12,-3.000 1.000-12,-3.000-1.000-12,-2.000 1.000-12,-3.000-3.000-7,1.000-2.000-3,-1.000-3.000-3,1.000-3.000-3,2.000-9.000-5,7.000-11.000-6,6.000-14.000-8,7.000-11.000-7</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6"/>
    </inkml:context>
    <inkml:brush xml:id="br0">
      <inkml:brushProperty name="width" value="0.0421433970332146" units="cm"/>
      <inkml:brushProperty name="height" value="0.0421433970332146" units="cm"/>
      <inkml:brushProperty name="color" value="#f2395b"/>
      <inkml:brushProperty name="ignorePressure" value="0"/>
    </inkml:brush>
  </inkml:definitions>
  <inkml:trace contextRef="#ctx0" brushRef="#br0">30800.000 47750.000 522,'50.000'0.000'5,"0.000"0.000"9,0.000 0.000 11,0.000 0.000 10,1.000 3.000 6,4.000 6.000 0,3.000 7.000 1,3.000 6.000 1,-1.000 6.000-1,-2.000 6.000-5,-3.000 7.000-3,-3.000 6.000-4,-6.000-1.000-3,-5.000-5.000-4,-7.000-7.000-2,-5.000-5.000-4</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7"/>
    </inkml:context>
    <inkml:brush xml:id="br0">
      <inkml:brushProperty name="width" value="0.0360682606697083" units="cm"/>
      <inkml:brushProperty name="height" value="0.0360682606697083" units="cm"/>
      <inkml:brushProperty name="color" value="#f2395b"/>
      <inkml:brushProperty name="ignorePressure" value="0"/>
    </inkml:brush>
  </inkml:definitions>
  <inkml:trace contextRef="#ctx0" brushRef="#br0">32900.000 45350.000 609,'-90.000'-19.000'103,"23.000"13.000"-22,22.000 12.000-22,22.000 13.000-22,7.000 10.000-12,-6.000 10.000-1,-6.000 10.000-2,-6.000 9.000-2,-4.000 9.000-5,1.000 9.000-10,-1.000 10.000-11,1.000 10.000-9,1.000 2.000-8,3.000-3.000-2,3.000-3.000-4,4.000-2.000-3,4.000-8.000-2,6.000-8.000 0,7.000-10.000 0,6.000-9.000 1</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7"/>
    </inkml:context>
    <inkml:brush xml:id="br0">
      <inkml:brushProperty name="width" value="0.0430914610624313" units="cm"/>
      <inkml:brushProperty name="height" value="0.0430914610624313" units="cm"/>
      <inkml:brushProperty name="color" value="#f2395b"/>
      <inkml:brushProperty name="ignorePressure" value="0"/>
    </inkml:brush>
  </inkml:definitions>
  <inkml:trace contextRef="#ctx0" brushRef="#br0">32800.000 44000.000 510,'46.000'-86.000'6,"-5.000"28.000"11,-7.000 28.000 12,-5.000 29.000 11,6.000 21.000 5,23.000 16.000-2,22.000 15.000-3,22.000 17.000-2,18.000 14.000-1,16.000 17.000-2,15.000 15.000 1,17.000 16.000-2,5.000 5.000-3,-3.000-2.000-7,-3.000-3.000-7,-2.000-3.000-7,-5.000-2.000-5,-2.000 0.000-3,-3.000 0.000-2,-3.000 0.000-2,-10.000-5.000-8,-16.000-9.000-13,-15.000-10.000-12,-15.000-8.000-12,-17.000-11.000-7,-15.000-8.000-1,-15.000-10.000-1,-16.000-9.000 0,-12.000-9.000 2,-5.000-5.000 6,-7.000-7.000 7,-5.000-5.000 6</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7"/>
    </inkml:context>
    <inkml:brush xml:id="br0">
      <inkml:brushProperty name="width" value="0.0439382083714008" units="cm"/>
      <inkml:brushProperty name="height" value="0.0439382083714008" units="cm"/>
      <inkml:brushProperty name="color" value="#f2395b"/>
      <inkml:brushProperty name="ignorePressure" value="0"/>
    </inkml:brush>
  </inkml:definitions>
  <inkml:trace contextRef="#ctx0" brushRef="#br0">33350.000 46200.000 500,'-36.000'0.000'77,"28.000"0.000"-17,28.000 0.000-16,29.000 0.000-16,22.000 1.000-11,20.000 4.000-3,18.000 3.000-5,20.000 3.000-3,2.000 4.000-3,-12.000 7.000-3,-13.000 6.000-2,-12.000 7.000-4,-13.000 5.000 3,-12.000 7.000 5,-13.000 6.000 6,-12.000 7.000 6,-12.000 7.000 4,-8.000 9.000 3,-10.000 10.000 3,-9.000 10.000 2,-13.000 4.000 1,-16.000 0.000-2,-15.000 0.000-3,-15.000 0.000-1,-9.000-2.000-4,1.000-3.000-4,-1.000-3.000-4,1.000-2.000-3,1.000-9.000-8,3.000-12.000-9,3.000-13.000-9,4.000-12.000-9,2.000-19.000-10,4.000-25.000-9,3.000-25.000-10,3.000-25.000-9,6.000-11.000-1,9.000 3.000 7,10.000 3.000 9,10.000 4.000 7</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7"/>
    </inkml:context>
    <inkml:brush xml:id="br0">
      <inkml:brushProperty name="width" value="0.041048277169466" units="cm"/>
      <inkml:brushProperty name="height" value="0.041048277169466" units="cm"/>
      <inkml:brushProperty name="color" value="#f2395b"/>
      <inkml:brushProperty name="ignorePressure" value="0"/>
    </inkml:brush>
  </inkml:definitions>
  <inkml:trace contextRef="#ctx0" brushRef="#br0">34050.000 46500.000 535,'23.000'-47.000'3,"-3.000"6.000"6,-3.000 7.000 4,-2.000 6.000 7,-14.000 17.000 9,-21.000 28.000 14,-22.000 28.000 13,-22.000 29.000 15,-15.000 18.000-1,-5.000 9.000-14,-7.000 10.000-14,-5.000 10.000-15,-6.000 4.000-11,-3.000 0.000-7,-3.000 0.000-9,-2.000 0.000-7,2.000-8.000-7,9.000-16.000-8,10.000-15.000-8,10.000-15.000-6,10.000-15.000-3,13.000-12.000 3,12.000-13.000 2,13.000-12.000 3</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8"/>
    </inkml:context>
    <inkml:brush xml:id="br0">
      <inkml:brushProperty name="width" value="0.0376927703619003" units="cm"/>
      <inkml:brushProperty name="height" value="0.0376927703619003" units="cm"/>
      <inkml:brushProperty name="color" value="#f2395b"/>
      <inkml:brushProperty name="ignorePressure" value="0"/>
    </inkml:brush>
  </inkml:definitions>
  <inkml:trace contextRef="#ctx0" brushRef="#br0">35450.000 45350.000 583,'57.000'-25.000'93,"17.000"0.000"-13,15.000 0.000-12,16.000 0.000-13,10.000 0.000-11,7.000 0.000-10,6.000 0.000-10,7.000 0.000-10,-6.000 1.000-9,-15.000 4.000-9,-15.000 3.000-7,-16.000 3.000-9,-13.000 1.000-6,-9.000 1.000-6,-10.000-1.000-5,-8.000 1.000-5,-9.000-3.000-3,-6.000-2.000-2,-6.000-3.000 0,-6.000-3.000-1,-7.000-2.000 3,-6.000 0.000 7,-6.000 0.000 7,-6.000 0.000 7</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6"/>
    </inkml:context>
    <inkml:brush xml:id="br0">
      <inkml:brushProperty name="width" value="0.0534121617674828" units="cm"/>
      <inkml:brushProperty name="height" value="0.0534121617674828" units="cm"/>
      <inkml:brushProperty name="color" value="#f2395b"/>
      <inkml:brushProperty name="ignorePressure" value="0"/>
    </inkml:brush>
  </inkml:definitions>
  <inkml:trace contextRef="#ctx0" brushRef="#br0">8850.000 1450.000 411,'-25.000'-47.000'6,"0.000"6.000"9,0.000 7.000 11,0.000 6.000 10,0.000 17.000 9,0.000 28.000 10,0.000 28.000 7,0.000 29.000 10,3.000 15.000-2,6.000 3.000-14,7.000 3.000-12,6.000 4.000-13,1.000 4.000-9,-3.000 6.000-4,-3.000 7.000-5,-2.000 6.000-4,-1.000 12.000-4,3.000 19.000-2,3.000 19.000-3,4.000 19.000-1,-1.000 7.000-2,-3.000-3.000 1,-3.000-3.000 1,-2.000-2.000 0,-1.000-12.000-1,3.000-19.000-5,3.000-18.000-4,4.000-19.000-4,1.000-16.000-1,0.000-12.000 0,0.000-13.000 2,0.000-12.000 0,4.000-10.000 2,10.000-6.000-1,10.000-6.000 0,9.000-6.000 1,6.000-9.000-1,3.000-8.000-2,3.000-10.000-2,4.000-9.000-1,4.000-12.000-2,6.000-11.000 0,7.000-14.000 1,6.000-11.000-1,1.000-17.000-3,-3.000-18.000-5,-3.000-19.000-7,-2.000-18.000-5,-9.000-6.000 0,-12.000 10.000 5,-13.000 10.000 6,-12.000 9.000 4,-7.000 6.000 4,1.000 3.000 0,-1.000 3.000 1,1.000 4.000 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6:51:58"/>
    </inkml:context>
    <inkml:brush xml:id="br0">
      <inkml:brushProperty name="width" value="0.0326221734285355" units="cm"/>
      <inkml:brushProperty name="height" value="0.0326221734285355" units="cm"/>
      <inkml:brushProperty name="color" value="#f2395b"/>
      <inkml:brushProperty name="ignorePressure" value="0"/>
    </inkml:brush>
  </inkml:definitions>
  <inkml:trace contextRef="#ctx0" brushRef="#br0">12250.000 2550.000 674,'-136.000'-15.000'31,"78.000"23.000"8,78.000 22.000 7,79.000 22.000 7,40.000 12.000-2,3.000 3.000-8,3.000 3.000-9,4.000 4.000-10,-12.000-4.000-20,-24.000-9.000-30,-26.000-10.000-33,-24.000-8.000-30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8"/>
    </inkml:context>
    <inkml:brush xml:id="br0">
      <inkml:brushProperty name="width" value="0.0484226010739803" units="cm"/>
      <inkml:brushProperty name="height" value="0.0484226010739803" units="cm"/>
      <inkml:brushProperty name="color" value="#f2395b"/>
      <inkml:brushProperty name="ignorePressure" value="0"/>
    </inkml:brush>
  </inkml:definitions>
  <inkml:trace contextRef="#ctx0" brushRef="#br0">36250.000 43600.000 454,'-25.000'-25.000'2,"0.000"0.000"4,0.000 0.000 4,0.000 0.000 4,1.000 6.000 9,4.000 13.000 15,3.000 12.000 15,3.000 13.000 14,7.000 21.000 2,14.000 32.000-12,11.000 31.000-11,14.000 32.000-12,5.000 22.000-8,1.000 17.000-3,-1.000 15.000-4,1.000 16.000-4,-3.000 4.000-3,-2.000-6.000-1,-3.000-6.000-2,-3.000-6.000-2,-6.000-2.000-2,-5.000 3.000-7,-7.000 3.000-5,-5.000 4.000-5,-6.000-12.000-5,-3.000-24.000-3,-3.000-26.000-3,-2.000-24.000-2,-3.000-21.000-3,1.000-16.000 0,-1.000-15.000-1,1.000-15.000-1,-4.000-20.000-1,-6.000-21.000-2,-6.000-22.000-1,-6.000-22.000-3,-7.000-26.000 0,-6.000-27.000 2,-6.000-28.000 0,-6.000-28.000 1,-1.000-18.000 4,7.000-6.000 4,6.000-6.000 6,7.000-6.000 5,5.000 5.000 5,7.000 20.000 3,6.000 18.000 4,7.000 20.000 5,2.000 11.000 4,1.000 7.000 5,-1.000 6.000 5,1.000 7.000 5,1.000 8.000 3,3.000 14.000 0,3.000 11.000 1,4.000 14.000 1,4.000 7.000-1,6.000 3.000-1,7.000 3.000-2,6.000 4.000-1,7.000 2.000-4,10.000 4.000-6,10.000 3.000-5,9.000 3.000-6,2.000 1.000-5,-2.000 1.000-2,-3.000-1.000-2,-3.000 1.000-3,-2.000 1.000 0,0.000 3.000 0,0.000 3.000 2,0.000 4.000 0,-4.000 1.000 2,-5.000 0.000 3,-7.000 0.000 2,-5.000 0.000 2,-8.000 4.000 2,-5.000 10.000 0,-7.000 10.000 0,-5.000 9.000 0,-12.000 13.000 1,-16.000 20.000-2,-15.000 18.000-1,-15.000 20.000 0,-12.000 10.000-3,-6.000 3.000-3,-6.000 3.000-3,-6.000 4.000-3,1.000-6.000-2,9.000-11.000 1,10.000-14.000 0,10.000-11.000 2</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8"/>
    </inkml:context>
    <inkml:brush xml:id="br0">
      <inkml:brushProperty name="width" value="0.0331754125654697" units="cm"/>
      <inkml:brushProperty name="height" value="0.0331754125654697" units="cm"/>
      <inkml:brushProperty name="color" value="#f2395b"/>
      <inkml:brushProperty name="ignorePressure" value="0"/>
    </inkml:brush>
  </inkml:definitions>
  <inkml:trace contextRef="#ctx0" brushRef="#br0">36900.000 45050.000 663,'115.000'-24.000'0,"-18.000"4.000"3,-19.000 3.000 1,-18.000 3.000 2,-12.000 4.000 5,-3.000 7.000 10,-3.000 6.000 10,-2.000 7.000 9,-5.000 2.000 3,-2.000 1.000-2,-3.000-1.000-3,-3.000 1.000-2,-7.000 5.000-6,-9.000 14.000-10,-10.000 11.000-9,-8.000 14.000-10,-12.000 8.000-7,-12.000 7.000-7,-13.000 6.000-5,-12.000 7.000-7,-5.000-3.000-3,3.000-8.000 0,3.000-10.000-2,4.000-9.000 1,1.000-7.000-4,0.000-3.000-5,0.000-3.000-6,0.000-2.000-5</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8"/>
    </inkml:context>
    <inkml:brush xml:id="br0">
      <inkml:brushProperty name="width" value="0.0395619943737984" units="cm"/>
      <inkml:brushProperty name="height" value="0.0395619943737984" units="cm"/>
      <inkml:brushProperty name="color" value="#f2395b"/>
      <inkml:brushProperty name="ignorePressure" value="0"/>
    </inkml:brush>
  </inkml:definitions>
  <inkml:trace contextRef="#ctx0" brushRef="#br0">35650.000 47000.000 556,'-19.000'46.000'58,"13.000"-5.000"1,12.000-7.000 1,13.000-5.000 1,10.000-1.000-5,10.000 6.000-10,10.000 7.000-11,9.000 6.000-10,6.000 3.000-8,3.000 0.000-4,3.000 0.000-5,4.000 0.000-3,-4.000 0.000-4,-9.000 0.000-5,-10.000 0.000-3,-8.000 0.000-4,-8.000-2.000-3,-2.000-3.000-3,-3.000-3.000-1,-3.000-2.000-3,-4.000-5.000-3,-3.000-2.000-4,-3.000-3.000-4,-2.000-3.000-4</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3:59"/>
    </inkml:context>
    <inkml:brush xml:id="br0">
      <inkml:brushProperty name="width" value="0.0479109808802605" units="cm"/>
      <inkml:brushProperty name="height" value="0.0479109808802605" units="cm"/>
      <inkml:brushProperty name="color" value="#f2395b"/>
      <inkml:brushProperty name="ignorePressure" value="0"/>
    </inkml:brush>
  </inkml:definitions>
  <inkml:trace contextRef="#ctx0" brushRef="#br0">37150.000 46450.000 459,'-7.000'78.000'84,"-11.000"6.000"-24,-14.000 7.000-22,-11.000 6.000-24,-12.000 3.000-12,-9.000 0.000-1,-10.000 0.000-1,-8.000 0.000-1,-8.000-2.000-2,-2.000-3.000-4,-3.000-3.000-4,-3.000-2.000-4,1.000-9.000 0,6.000-12.000 6,7.000-13.000 6,6.000-12.000 5,7.000-12.000 3,10.000-8.000 1,10.000-10.000 1,9.000-9.000 1,17.000-20.000-2,25.000-27.000-6,25.000-28.000-6,25.000-28.000-5,26.000-29.000-4,29.000-28.000-1,28.000-28.000-3,28.000-27.000 0,14.000-8.000-1,0.000 17.000 4,0.000 15.000 3,0.000 16.000 2,-8.000 20.000 7,-16.000 25.000 7,-15.000 25.000 9,-15.000 25.000 8,-12.000 17.000 5,-6.000 9.000 3,-6.000 10.000 2,-6.000 10.000 1,-7.000 7.000 2,-6.000 6.000-1,-6.000 7.000-1,-6.000 6.000 0,-6.000 4.000-2,-2.000 4.000-2,-3.000 3.000-2,-3.000 3.000-3,-4.000 6.000-2,-3.000 9.000-2,-3.000 10.000 0,-2.000 10.000-2,-3.000 7.000-2,1.000 6.000-1,-1.000 7.000-2,1.000 6.000-2,-4.000 6.000-1,-6.000 6.000-2,-6.000 7.000-1,-6.000 6.000-2,-9.000 6.000-1,-8.000 6.000-4,-10.000 7.000-3,-9.000 6.000-3,-12.000 3.000 0,-11.000 0.000 1,-14.000 0.000 2,-11.000 0.000 1,-12.000-5.000-3,-9.000-9.000-8,-10.000-10.000-8,-8.000-8.000-8,-6.000-11.000-3,1.000-8.000 0,-1.000-10.000 2,1.000-9.000 1,2.000-15.000-3,7.000-18.000-4,6.000-19.000-6,7.000-18.000-4,8.000-23.000 0,14.000-24.000 5,11.000-26.000 6,14.000-24.000 6,11.000-13.000 7,14.000 0.000 6,11.000 0.000 7,14.000 0.000 8,7.000 9.000 6,3.000 19.000 6,3.000 19.000 8,4.000 19.000 7,2.000 13.000 7,4.000 10.000 6,3.000 10.000 6,3.000 9.000 7,4.000 9.000 0,7.000 9.000-5,6.000 10.000-5,7.000 10.000-5,5.000 10.000-3,7.000 13.000-3,6.000 12.000-2,7.000 13.000-3,4.000 9.000-3,3.000 6.000-5,3.000 7.000-5,4.000 6.000-4,1.000-1.000-11,0.000-5.000-14,0.000-7.000-16,0.000-5.000-15,-5.000-9.000-6,-9.000-9.000 3,-10.000-10.000 5,-8.000-8.000 2,-11.000-8.000 4,-8.000-2.000 0,-10.000-3.000 1,-9.000-3.000 2</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1"/>
    </inkml:context>
    <inkml:brush xml:id="br0">
      <inkml:brushProperty name="width" value="0.0389945022761822" units="cm"/>
      <inkml:brushProperty name="height" value="0.0389945022761822" units="cm"/>
      <inkml:brushProperty name="color" value="#f2395b"/>
      <inkml:brushProperty name="ignorePressure" value="0"/>
    </inkml:brush>
  </inkml:definitions>
  <inkml:trace contextRef="#ctx0" brushRef="#br0">40350.000 43100.000 564,'48.000'120.000'143,"-3.000"-9.000"-32,-3.000-10.000-34,-2.000-8.000-33,-8.000-6.000-21,-8.000 1.000-9,-10.000-1.000-11,-9.000 1.000-8,-5.000-1.000-9,0.000 1.000-6,0.000-1.000-7,0.000 1.000-7,0.000-17.000-5,0.000-30.000-7,0.000-32.000-6,0.000-30.000-5,3.000-31.000 1,6.000-28.000 10,7.000-28.000 10,6.000-27.000 10,12.000-22.000 7,19.000-11.000 9,19.000-14.000 6,19.000-11.000 7,2.000 10.000 7,-11.000 34.000 7,-14.000 35.000 6,-11.000 35.000 5,-9.000 24.000 5,-3.000 16.000 2,-3.000 15.000 1,-2.000 17.000 2,-5.000 7.000-1,-2.000 0.000-3,-3.000 0.000-3,-3.000 0.000-3,-6.000 7.000-4,-5.000 17.000-4,-7.000 15.000-4,-5.000 16.000-5,-11.000 13.000-3,-11.000 14.000-2,-14.000 11.000-3,-11.000 14.000-2,-11.000 7.000 0,-5.000 3.000 1,-7.000 3.000 1,-5.000 4.000 2,0.000-7.000-5,10.000-16.000-13,10.000-15.000-13,9.000-15.000-13,12.000-21.000-4,16.000-25.000 2,15.000-25.000 3,17.000-25.000 2,13.000-13.000 5,13.000 1.000 7,12.000-1.000 8,13.000 1.000 7,2.000 2.000 5,-5.000 7.000 2,-7.000 6.000 3,-5.000 7.000 2,-17.000 13.000 0,-24.000 22.000-3,-26.000 22.000-3,-24.000 23.000-4,-21.000 13.000-2,-16.000 6.000-1,-15.000 7.000-1,-15.000 6.000-2,-14.000 1.000-1,-8.000-3.000 2,-10.000-3.000-1,-9.000-2.000 2,-2.000-9.000 0,6.000-12.000 1,7.000-13.000 0,6.000-12.000 2,1.000-10.000 3,-3.000-6.000 6,-3.000-6.000 7,-2.000-6.000 7,8.000-6.000 3,22.000-2.000 1,22.000-3.000 0,23.000-3.000 1,27.000-7.000 4,34.000-9.000 9,35.000-10.000 9,35.000-8.000 10,32.000-9.000-1,31.000-6.000-8,32.000-6.000-9,31.000-6.000-8,17.000-2.000-6,3.000 3.000-1,3.000 3.000-1,4.000 4.000-2,-1.000 4.000-1,-3.000 6.000-3,-3.000 7.000-3,-2.000 6.000-3,-17.000 4.000-6,-28.000 4.000-12,-28.000 3.000-11,-27.000 3.000-12,-34.000 6.000-9,-37.000 9.000-6,-38.000 10.000-7,-37.000 10.000-6,-32.000 10.000 2,-24.000 13.000 10,-26.000 12.000 11,-24.000 13.000 11,-10.000 2.000 8,6.000-5.000 2,7.000-7.000 5,6.000-5.000 3,4.000-6.000 4,4.000-3.000 3,3.000-3.000 4,3.000-2.000 3,7.000-3.000 3,14.000 1.000 3,11.000-1.000 3,14.000 1.000 3,8.000 1.000 5,7.000 3.000 5,6.000 3.000 6,7.000 4.000 5,5.000 2.000 4,7.000 4.000-3,6.000 3.000 0,7.000 3.000-2,4.000-1.000-3,3.000-2.000-6,3.000-3.000-5,4.000-3.000-6,1.000-1.000-5,0.000 4.000-5,0.000 3.000-4,0.000 3.000-5,4.000-2.000-11,10.000-6.000-19,10.000-6.000-18,9.000-6.000-19,2.000-12.000-2,-2.000-15.000 14,-3.000-15.000 16,-3.000-16.000 13</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1"/>
    </inkml:context>
    <inkml:brush xml:id="br0">
      <inkml:brushProperty name="width" value="0.0469094999134541" units="cm"/>
      <inkml:brushProperty name="height" value="0.0469094999134541" units="cm"/>
      <inkml:brushProperty name="color" value="#f2395b"/>
      <inkml:brushProperty name="ignorePressure" value="0"/>
    </inkml:brush>
  </inkml:definitions>
  <inkml:trace contextRef="#ctx0" brushRef="#br0">40900.000 44800.000 468,'21.000'-11.000'39,"-5.000"28.000"3,-7.000 28.000 5,-5.000 29.000 5,-4.000 18.000-2,0.000 9.000-6,0.000 10.000-7,0.000 10.000-7,0.000 8.000-5,0.000 10.000-4,0.000 10.000-3,0.000 9.000-5,0.000 7.000-1,0.000 7.000-2,0.000 6.000-1,0.000 7.000-1,0.000-3.000-2,0.000-8.000-3,0.000-10.000-2,0.000-9.000-2,0.000-15.000-4,0.000-18.000-2,0.000-19.000-4,0.000-18.000-4,-5.000-23.000-5,-9.000-24.000-9,-10.000-26.000-7,-8.000-24.000-9,-8.000-29.000-3,-2.000-31.000 4,-3.000-31.000 2,-3.000-31.000 4,-4.000-24.000 3,-3.000-16.000 4,-3.000-15.000 5,-2.000-15.000 5,2.000 2.000 2,9.000 22.000 4,10.000 22.000 2,10.000 23.000 2,5.000 17.000 5,4.000 17.000 6,3.000 15.000 5,3.000 16.000 7,3.000 12.000 4,3.000 9.000 2,3.000 10.000 2,4.000 10.000 3,-3.000 19.000 0,-5.000 32.000-1,-7.000 31.000 0,-5.000 32.000-1,-11.000 15.000-1,-11.000 0.000-3,-14.000 0.000-2,-11.000 0.000-3,-6.000-4.000-2,4.000-5.000 1,3.000-7.000 0,3.000-5.000 1,4.000-9.000-1,7.000-9.000 0,6.000-10.000 1,7.000-8.000 0,13.000-17.000-3,22.000-21.000-5,22.000-22.000-6,23.000-22.000-6,31.000-24.000-3,45.000-24.000-1,43.000-26.000-1,45.000-24.000-1,21.000-10.000 0,0.000 6.000 0,0.000 7.000 1,0.000 6.000 1,-7.000 10.000 1,-11.000 17.000 2,-14.000 15.000 2,-11.000 16.000 2,-17.000 13.000 3,-18.000 14.000 4,-19.000 11.000 3,-18.000 14.000 4,-20.000 7.000 2,-18.000 3.000 4,-19.000 3.000 3,-18.000 4.000 2,-17.000 8.000 5,-11.000 17.000 7,-14.000 15.000 8,-11.000 16.000 7,-14.000 13.000-1,-11.000 14.000-9,-14.000 11.000-7,-11.000 14.000-10,-11.000 7.000-6,-5.000 3.000-6,-7.000 3.000-6,-5.000 4.000-7,-4.000 2.000-1,0.000 4.000 0,0.000 3.000 2,0.000 3.000 0,4.000-8.000-5,10.000-19.000-10,10.000-18.000-12,9.000-19.000-11,7.000-33.000-9,7.000-47.000-8,6.000-47.000-8,7.000-46.000-7,8.000-26.000 3,14.000-3.000 15,11.000-3.000 16,14.000-2.000 15,7.000 6.000 11,3.000 20.000 9,3.000 18.000 9,4.000 20.000 9,-1.000 14.000 5,-3.000 14.000 4,-3.000 11.000 5,-2.000 14.000 2,3.000 10.000 3,14.000 9.000 1,11.000 10.000-1,14.000 10.000 1,11.000 8.000-1,14.000 10.000-6,11.000 10.000-4,14.000 9.000-4,5.000 9.000-5,1.000 9.000-4,-1.000 10.000-4,1.000 10.000-3,-4.000 2.000-7,-6.000-3.000-8,-6.000-3.000-7,-6.000-2.000-8,-7.000-9.000-5,-6.000-12.000-3,-6.000-13.000-2,-6.000-12.000-2,-9.000-10.000 0,-8.000-6.000 4,-10.000-6.000 4,-9.000-6.000 4</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2"/>
    </inkml:context>
    <inkml:brush xml:id="br0">
      <inkml:brushProperty name="width" value="0.0367913618683815" units="cm"/>
      <inkml:brushProperty name="height" value="0.0367913618683815" units="cm"/>
      <inkml:brushProperty name="color" value="#f2395b"/>
      <inkml:brushProperty name="ignorePressure" value="0"/>
    </inkml:brush>
  </inkml:definitions>
  <inkml:trace contextRef="#ctx0" brushRef="#br0">43200.000 45100.000 597,'4.000'-47.000'4,"10.000"6.000"7,10.000 7.000 7,9.000 6.000 7,13.000 3.000 6,20.000 0.000 7,18.000 0.000 6,20.000 0.000 7,11.000 1.000-1,7.000 4.000-6,6.000 3.000-7,7.000 3.000-5,-3.000-1.000-15,-8.000-2.000-19,-10.000-3.000-22,-9.000-3.000-19,-13.000 1.000-9,-16.000 6.000 5,-15.000 7.000 5,-15.000 6.000 4,-23.000-2.000 2,-28.000-9.000-2,-28.000-10.000-3,-27.000-8.000-2,-12.000-3.000 2,6.000 7.000 10,7.000 6.000 8,6.000 7.000 8,4.000 0.000 6,4.000-2.000 2,3.000-3.000 2,3.000-3.000 2</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2"/>
    </inkml:context>
    <inkml:brush xml:id="br0">
      <inkml:brushProperty name="width" value="0.0499211698770523" units="cm"/>
      <inkml:brushProperty name="height" value="0.0499211698770523" units="cm"/>
      <inkml:brushProperty name="color" value="#f2395b"/>
      <inkml:brushProperty name="ignorePressure" value="0"/>
    </inkml:brush>
  </inkml:definitions>
  <inkml:trace contextRef="#ctx0" brushRef="#br0">43750.000 43650.000 440,'-63.000'-79.000'13,"26.000"45.000"22,24.000 43.000 22,26.000 45.000 21,12.000 30.000 5,0.000 19.000-13,0.000 19.000-14,0.000 19.000-13,-2.000 10.000-10,-3.000 4.000-6,-3.000 3.000-6,-2.000 3.000-6,-11.000 7.000-5,-15.000 14.000-2,-15.000 11.000-1,-16.000 14.000-4,-15.000 7.000-2,-11.000 3.000-7,-14.000 3.000-6,-11.000 4.000-5,-4.000-15.000-2,6.000-31.000 1,7.000-31.000 1,6.000-31.000 1,9.000-26.000-5,13.000-18.000-12,12.000-19.000-13,13.000-18.000-12,6.000-12.000-4,0.000-3.000 1,0.000-3.000 3,0.000-2.000 1</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2"/>
    </inkml:context>
    <inkml:brush xml:id="br0">
      <inkml:brushProperty name="width" value="0.0432232059538364" units="cm"/>
      <inkml:brushProperty name="height" value="0.0432232059538364" units="cm"/>
      <inkml:brushProperty name="color" value="#f2395b"/>
      <inkml:brushProperty name="ignorePressure" value="0"/>
    </inkml:brush>
  </inkml:definitions>
  <inkml:trace contextRef="#ctx0" brushRef="#br0">44550.000 45850.000 508,'53.000'48.000'0,"6.000"-3.000"0,7.000-3.000 0,6.000-2.000 0,-5.000-5.000 0,-16.000-2.000 0,-15.000-3.000 0,-15.000-3.000 0,2.000 7.000 12,22.000 19.000 22,22.000 19.000 24,23.000 19.000 22,10.000 13.000 6,0.000 10.000-14,0.000 10.000-13,0.000 9.000-12,-10.000-8.000-16,-18.000-25.000-18,-19.000-25.000-18,-18.000-25.000-18,-12.000-13.000-18,-3.000 1.000-18,-3.000-1.000-18,-2.000 1.000-19</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5"/>
    </inkml:context>
    <inkml:brush xml:id="br0">
      <inkml:brushProperty name="width" value="0.0552180893719196" units="cm"/>
      <inkml:brushProperty name="height" value="0.0552180893719196" units="cm"/>
      <inkml:brushProperty name="color" value="#f2395b"/>
      <inkml:brushProperty name="ignorePressure" value="0"/>
    </inkml:brush>
  </inkml:definitions>
  <inkml:trace contextRef="#ctx0" brushRef="#br0">48350.000 50050.000 398,'-69.000'-69.000'4,"13.000"13.000"10,12.000 12.000 8,13.000 13.000 9,10.000 20.000 4,10.000 28.000-4,10.000 28.000-3,9.000 29.000-2,10.000 10.000-4,14.000-6.000-2,11.000-6.000-4,14.000-6.000-3,8.000-10.000-2,7.000-12.000-2,6.000-13.000-3,7.000-12.000-1,4.000-7.000-1,3.000 1.000-2,3.000-1.000 0,4.000 1.000-2,-4.000-3.000 0,-9.000-2.000 0,-10.000-3.000 0,-8.000-3.000 1,-8.000 4.000 1,-2.000 13.000 0,-3.000 12.000 1,-3.000 13.000 1,-4.000 4.000 0,-3.000-3.000 0,-3.000-3.000 0,-2.000-2.000-1,0.000-5.000 0,7.000-2.000-3,6.000-3.000-1,7.000-3.000-3,5.000-9.000-2,7.000-11.000-2,6.000-14.000-3,7.000-11.000-2,2.000-14.000-1,1.000-11.000 1,-1.000-14.000-1,1.000-11.000 2,-4.000-3.000 0,-6.000 10.000 4,-6.000 10.000 1,-6.000 9.000 4,-9.000 7.000 2,-8.000 7.000 2,-10.000 6.000 4,-9.000 7.000 2,-5.000 5.000 3,0.000 7.000 2,0.000 6.000 3,0.000 7.000 2,1.000 5.000 0,4.000 7.000 0,3.000 6.000-1,3.000 7.000-1,1.000 0.000 0,1.000-2.000-3,-1.000-3.000 0,1.000-3.000-1,4.000-6.000-3,9.000-5.000-1,10.000-7.000-2,10.000-5.000-3,8.000-6.000-1,10.000-3.000-2,10.000-3.000-1,9.000-2.000-1,7.000-1.000 0,7.000 3.000 0,6.000 3.000 1,7.000 4.000 0,2.000 2.000 1,1.000 4.000 1,-1.000 3.000 0,1.000 3.000 1,-1.000 1.000 0,1.000 1.000 0,-1.000-1.000 0,1.000 1.000 0,-1.000-1.000-1,1.000 1.000 1,-1.000-1.000-1,1.000 1.000 0,2.000-6.000-1,7.000-8.000-1,6.000-10.000-2,7.000-9.000-1,2.000-9.000 0,1.000-5.000 1,-1.000-7.000 0,1.000-5.000 1,-10.000 0.000 2,-19.000 10.000 1,-18.000 10.000 2,-19.000 9.000 1,-15.000 9.000 1,-8.000 9.000 0,-10.000 10.000-2,-9.000 10.000 1,-7.000 7.000 0,-3.000 6.000 4,-3.000 7.000 4,-2.000 6.000 4,-3.000 3.000 1,1.000 0.000 1,-1.000 0.000 0,1.000 0.000 1,2.000-2.000-1,7.000-3.000-2,6.000-3.000-4,7.000-2.000-2,8.000-8.000-2,14.000-8.000-3,11.000-10.000-2,14.000-9.000-2,11.000-9.000-1,14.000-5.000-1,11.000-7.000 0,14.000-5.000 0,7.000-6.000-2,3.000-3.000-4,3.000-3.000-3,4.000-2.000-4,-6.000 0.000-1,-11.000 7.000 3,-14.000 6.000 1,-11.000 7.000 2,-12.000 5.000 2,-9.000 7.000 2,-10.000 6.000 2,-8.000 7.000 2,-8.000 5.000 0,-2.000 7.000 1,-3.000 6.000-1,-3.000 7.000 0,-4.000 0.000 1,-3.000-2.000 4,-3.000-3.000 2,-2.000-3.000 3,2.000-6.000 1,9.000-5.000-1,10.000-7.000-1,10.000-5.000 0,5.000-4.000-2,4.000 0.000-3,3.000 0.000-2,3.000 0.000-2,-1.000-4.000-2,-2.000-5.000 1,-3.000-7.000 0,-3.000-5.000 1,-4.000-1.000 0,-3.000 6.000-1,-3.000 7.000 0,-2.000 6.000-1,-5.000 6.000 1,-2.000 6.000 2,-3.000 7.000 2,-3.000 6.000 2,-1.000 1.000 1,4.000-3.000 1,3.000-3.000 0,3.000-2.000 1,10.000-6.000-1,20.000-6.000 0,18.000-6.000-1,20.000-6.000-1,16.000-10.000 0,16.000-12.000 0,15.000-13.000 0,17.000-12.000 1,8.000-7.000-2,4.000 1.000-5,3.000-1.000-3,3.000 1.000-5,-7.000 4.000 1,-15.000 9.000 3,-15.000 10.000 4,-16.000 10.000 3,-16.000 11.000 3,-16.000 17.000 0,-15.000 15.000 1,-15.000 16.000 0,-11.000 12.000 2,-2.000 9.000 0,-3.000 10.000 2,-3.000 10.000 1,-1.000 0.000 1,4.000-5.000 0,3.000-7.000 0,3.000-5.000 1,6.000-8.000-2,9.000-5.000-1,10.000-7.000-3,10.000-5.000-2,10.000-8.000-1,13.000-5.000 0,12.000-7.000 0,13.000-5.000 0,13.000-11.000-2,17.000-11.000-2,15.000-14.000-3,16.000-11.000-4,4.000-6.000-1,-6.000 4.000 1,-6.000 3.000 1,-6.000 3.000 0,-10.000 4.000 2,-12.000 7.000 3,-13.000 6.000 3,-12.000 7.000 2,-13.000 7.000 2,-12.000 9.000-1,-13.000 10.000-1,-12.000 10.000 0,-10.000 4.000-1,-6.000 0.000 0,-6.000 0.000 1,-6.000 0.000-1,-6.000 0.000 1,-2.000 0.000 1,-3.000 0.000 1,-3.000 0.000 0,4.000-4.000 1,13.000-5.000 0,12.000-7.000 1,13.000-5.000-1,7.000-4.000 0,4.000 0.000 0,3.000 0.000-1,3.000 0.000-1,-4.000-2.000 0,-8.000-3.000-3,-10.000-3.000 0,-9.000-2.000-1,-13.000-1.000-4,-16.000 3.000-3,-15.000 3.000-4,-15.000 4.000-4,-23.000 1.000-11,-28.000 0.000-16,-28.000 0.000-18,-27.000 0.000-16</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0"/>
    </inkml:context>
    <inkml:brush xml:id="br0">
      <inkml:brushProperty name="width" value="0.0413680225610733" units="cm"/>
      <inkml:brushProperty name="height" value="0.0413680225610733" units="cm"/>
      <inkml:brushProperty name="color" value="#f2395b"/>
      <inkml:brushProperty name="ignorePressure" value="0"/>
    </inkml:brush>
  </inkml:definitions>
  <inkml:trace contextRef="#ctx0" brushRef="#br0">14250.000 42650.000 531,'-82.000'0.000'33,"39.000"0.000"14,36.000 0.000 13,39.000 0.000 13,21.000 1.000 1,6.000 4.000-14,7.000 3.000-14,6.000 3.000-13,3.000 1.000-10,0.000 1.000-9,0.000-1.000-9,0.000 1.000-7,-2.000-3.000-6,-3.000-2.000-5,-3.000-3.000-3,-2.000-3.000-4,-6.000-2.000-4,-6.000 0.000-1,-6.000 0.000-2,-6.000 0.000-2,-6.000 1.000-6,-2.000 4.000-10,-3.000 3.000-9,-3.000 3.000-11,-7.000 3.000 2,-9.000 3.000 13,-10.000 3.000 12,-8.000 4.000 12</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06"/>
    </inkml:context>
    <inkml:brush xml:id="br0">
      <inkml:brushProperty name="width" value="0.0609982572495937" units="cm"/>
      <inkml:brushProperty name="height" value="0.0609982572495937" units="cm"/>
      <inkml:brushProperty name="color" value="#f2395b"/>
      <inkml:brushProperty name="ignorePressure" value="0"/>
    </inkml:brush>
  </inkml:definitions>
  <inkml:trace contextRef="#ctx0" brushRef="#br0">48850.000 55000.000 360,'-93.000'-118.000'2,"17.000"17.000"4,15.000 15.000 3,16.000 16.000 4,18.000 20.000 3,22.000 25.000 3,22.000 25.000 2,23.000 25.000 2,16.000 17.000 0,13.000 9.000-3,12.000 10.000-3,13.000 10.000-3,6.000 7.000-1,0.000 6.000 0,0.000 7.000 2,0.000 6.000 0,-2.000-1.000 0,-3.000-5.000-2,-3.000-7.000-2,-2.000-5.000-1,-1.000-6.000-2,3.000-3.000-2,3.000-3.000-2,4.000-2.000-1,4.000-8.000-1,6.000-8.000-3,7.000-10.000-1,6.000-9.000-2,7.000-13.000-2,10.000-16.000-2,10.000-15.000-1,9.000-15.000-2,9.000-14.000 0,9.000-8.000 1,10.000-10.000 0,10.000-9.000 1,-3.000-4.000 1,-11.000 4.000 0,-14.000 3.000 0,-11.000 3.000 0,-15.000 9.000 1,-16.000 16.000 3,-15.000 15.000 2,-15.000 17.000 3,-15.000 11.000 1,-12.000 10.000 2,-13.000 10.000 2,-12.000 9.000 2,-9.000 4.000 1,-2.000 1.000 1,-3.000-1.000 3,-3.000 1.000 1,-1.000-3.000 0,4.000-2.000 0,3.000-3.000-1,3.000-3.000-1,3.000-4.000-1,3.000-3.000-1,3.000-3.000-2,4.000-2.000-1,8.000-8.000-2,17.000-8.000 0,15.000-10.000-1,16.000-9.000-1,9.000-5.000 0,3.000 0.000 0,3.000 0.000-1,4.000 0.000 0,-3.000 1.000 0,-5.000 4.000 0,-7.000 3.000 0,-5.000 3.000 0,-1.000 9.000 1,6.000 16.000-2,7.000 15.000 0,6.000 17.000 0,3.000 7.000-1,0.000 0.000 1,0.000 0.000 1,0.000 0.000 1,9.000-7.000 0,19.000-11.000-1,19.000-14.000 0,19.000-11.000 1,15.000-17.000-3,13.000-18.000-2,12.000-19.000-3,13.000-18.000-3,2.000-12.000 0,-5.000-3.000 0,-7.000-3.000 2,-5.000-2.000 1,-14.000 5.000 2,-18.000 16.000 2,-19.000 15.000 3,-18.000 17.000 3,-20.000 14.000 2,-18.000 17.000-1,-19.000 15.000 0,-18.000 16.000 1,-12.000 15.000 0,-3.000 16.000 4,-3.000 15.000 2,-2.000 17.000 2,-1.000 5.000 2,3.000-3.000 1,3.000-3.000 0,4.000-2.000 0,2.000-5.000-1,4.000-2.000-1,3.000-3.000-2,3.000-3.000-2,9.000-10.000-2,16.000-16.000-2,15.000-15.000-2,17.000-15.000-2,16.000-17.000-2,19.000-15.000-4,19.000-15.000-2,19.000-16.000-4,12.000-15.000-2,6.000-11.000-1,7.000-14.000-1,6.000-11.000-2,3.000-6.000 1,0.000 4.000 2,0.000 3.000 1,0.000 3.000 3,-8.000 10.000 3,-16.000 20.000 1,-15.000 18.000 3,-15.000 20.000 3,-18.000 13.000 1,-19.000 9.000-1,-18.000 10.000 1,-19.000 10.000-1,-15.000 4.000 1,-8.000 0.000-1,-10.000 0.000 1,-9.000 0.000 0,-9.000 0.000-1,-5.000 0.000 0,-7.000 0.000 0,-5.000 0.000 0,-3.000-4.000-1,4.000-5.000 2,3.000-7.000 2,3.000-5.000 0,4.000-4.000 1,7.000 0.000-2,6.000 0.000 0,7.000 0.000-2,2.000 0.000-1,1.000 0.000 1,-1.000 0.000-1,1.000 0.000 0,-3.000 1.000 0,-2.000 4.000 1,-3.000 3.000 0,-3.000 3.000 1,-1.000 4.000 0,4.000 7.000-2,3.000 6.000 0,3.000 7.000 0,3.000-1.000-2,3.000-6.000 1,3.000-6.000-2,4.000-6.000 0,7.000-7.000-2,13.000-6.000-1,12.000-6.000-1,13.000-6.000-3,20.000-12.000-1,28.000-15.000 0,28.000-15.000-1,29.000-16.000 0,13.000-10.000-1,1.000-3.000 2,-1.000-3.000 2,1.000-2.000 0,-12.000 6.000 4,-21.000 20.000 2,-22.000 18.000 4,-22.000 20.000 4,-19.000 16.000 2,-16.000 16.000 1,-15.000 15.000 0,-15.000 17.000 1,-14.000 8.000 0,-8.000 4.000 1,-10.000 3.000-1,-9.000 3.000 1,-10.000-2.000-1,-9.000-6.000-1,-10.000-6.000-1,-8.000-6.000-2,-4.000-6.000-1,3.000-2.000-4,3.000-3.000-2,4.000-3.000-5,2.000-6.000-4,4.000-5.000-9,3.000-7.000-8,3.000-5.000-8,-1.000-6.000-3,-2.000-3.000 5,-3.000-3.000 2,-3.000-2.000 4</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29"/>
    </inkml:context>
    <inkml:brush xml:id="br0">
      <inkml:brushProperty name="width" value="0.0510229915380478" units="cm"/>
      <inkml:brushProperty name="height" value="0.0510229915380478" units="cm"/>
      <inkml:brushProperty name="color" value="#f2395b"/>
      <inkml:brushProperty name="ignorePressure" value="0"/>
    </inkml:brush>
  </inkml:definitions>
  <inkml:trace contextRef="#ctx0" brushRef="#br0">76150.000 13400.000 431,'1.000'-91.000'-5,"4.000"19.000"0,3.000 19.000 2,3.000 19.000 0,7.000 4.000 2,14.000-9.000 3,11.000-10.000 3,14.000-8.000 4,0.000-1.000 0,-8.000 9.000-1,-10.000 10.000-2,-9.000 10.000-1,-4.000 5.000-1,4.000 4.000 0,3.000 3.000 0,3.000 3.000-1,1.000 1.000 1,1.000 1.000-1,-1.000-1.000-1,1.000 1.000 1,-3.000 1.000-1,-2.000 3.000 0,-3.000 3.000 0,-3.000 4.000 1,-1.000 1.000 0,4.000 0.000 0,3.000 0.000 0,3.000 0.000 0,-1.000 0.000 1,-2.000 0.000 0,-3.000 0.000-1,-3.000 0.000 2,-2.000 0.000-1,0.000 0.000 0,0.000 0.000 0,0.000 0.000-1,1.000 1.000 1,4.000 4.000 1,3.000 3.000-1,3.000 3.000 1,-1.000 4.000-1,-2.000 7.000 1,-3.000 6.000 0,-3.000 7.000 0,-2.000 0.000 0,0.000-2.000-1,0.000-3.000 1,0.000-3.000-1,0.000 1.000 0,0.000 6.000 0,0.000 7.000 0,0.000 6.000 0,1.000-1.000-1,4.000-5.000 1,3.000-7.000 0,3.000-5.000-1,-2.000-3.000 1,-6.000 4.000-1,-6.000 3.000 0,-6.000 3.000 0,-1.000-1.000 0,7.000-2.000-1,6.000-3.000 1,7.000-3.000-1,2.000-1.000 0,1.000 4.000 1,-1.000 3.000-1,1.000 3.000 0,1.000 1.000 0,3.000 1.000 1,3.000-1.000 1,4.000 1.000 0,1.000 1.000 1,0.000 3.000 0,0.000 3.000 0,0.000 4.000 0,0.000-1.000 0,0.000-3.000 0,0.000-3.000-1,0.000-2.000-1,0.000-3.000 0,0.000 1.000 1,0.000-1.000-1,0.000 1.000 1,0.000-3.000-1,0.000-2.000 1,0.000-3.000-1,0.000-3.000 0,1.000-1.000-1,4.000 4.000 1,3.000 3.000 0,3.000 3.000 0,1.000 1.000 1,1.000 1.000-1,-1.000-1.000 1,1.000 1.000-1,-3.000-1.000 1,-2.000 1.000 0,-3.000-1.000-1,-3.000 1.000 1,-4.000-1.000-1,-3.000 1.000 1,-3.000-1.000-1,-2.000 1.000 1,-3.000-1.000-1,1.000 1.000 0,-1.000-1.000 0,1.000 1.000 0,-1.000-1.000 0,1.000 1.000 0,-1.000-1.000 0,1.000 1.000 0,-1.000-1.000 0,1.000 1.000 0,-1.000-1.000-1,1.000 1.000 1,-1.000-1.000 0,1.000 1.000 0,-1.000-1.000 0,1.000 1.000 0,1.000-1.000 1,3.000 1.000-1,3.000-1.000 0,4.000 1.000 0,-1.000-1.000 0,-3.000 1.000 0,-3.000-1.000 0,-2.000 1.000 1,-3.000 1.000-1,1.000 3.000 0,-1.000 3.000 0,1.000 4.000-1,-1.000-3.000 1,1.000-5.000-1,-1.000-7.000 1,1.000-5.000-1,-1.000-1.000 1,1.000 6.000-1,-1.000 7.000 1,1.000 6.000-1,-1.000-1.000 0,1.000-5.000 1,-1.000-7.000-1,1.000-5.000 1,-1.000-4.000-1,1.000 0.000 0,-1.000 0.000 1,1.000 0.000-1,-1.000 0.000 1,1.000 0.000-1,-1.000 0.000-1,1.000 0.000 0,-1.000-2.000 0,1.000-3.000 0,-1.000-3.000 0,1.000-2.000 0,-1.000 0.000 0,1.000 7.000 0,-1.000 6.000 0,1.000 7.000 1,-1.000 0.000 0,1.000-2.000-1,-1.000-3.000 1,1.000-3.000-1,1.000-2.000 1,3.000 0.000 0,3.000 0.000 0,4.000 0.000 2,-1.000 0.000-1,-3.000 0.000 0,-3.000 0.000 0,-2.000 0.000 0,-3.000 0.000 0,1.000 0.000-1,-1.000 0.000 1,1.000 0.000 0,2.000 3.000-1,7.000 6.000 0,6.000 7.000 0,7.000 6.000-1,2.000-1.000 0,1.000-5.000 1,-1.000-7.000 0,1.000-5.000 0,-1.000-3.000 1,1.000 4.000 0,-1.000 3.000-1,1.000 3.000 1,1.000-1.000 0,3.000-2.000-1,3.000-3.000-1,4.000-3.000 0,-1.000-2.000-1,-3.000 0.000 1,-3.000 0.000-1,-2.000 0.000-1,-1.000 0.000 1,3.000 0.000 0,3.000 0.000 1,4.000 0.000 0,-1.000-2.000 0,-3.000-3.000 0,-3.000-3.000-1,-2.000-2.000 1,-3.000-1.000-2,1.000 3.000 1,-1.000 3.000-1,1.000 4.000 0,-1.000-1.000 0,1.000-3.000 0,-1.000-3.000-1,1.000-2.000 1,-1.000-1.000-1,1.000 3.000 0,-1.000 3.000-1,1.000 4.000-1,-1.000-3.000-2,1.000-5.000-3,-1.000-7.000-5,1.000-5.000-3,-4.000-4.000-3,-6.000 0.000-2,-6.000 0.000-4,-6.000 0.000-2,-4.000 3.000-3,1.000 6.000-3,-1.000 7.000-4,1.000 6.000-2</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34"/>
    </inkml:context>
    <inkml:brush xml:id="br0">
      <inkml:brushProperty name="width" value="0.0532551743090153" units="cm"/>
      <inkml:brushProperty name="height" value="0.0532551743090153" units="cm"/>
      <inkml:brushProperty name="color" value="#f2395b"/>
      <inkml:brushProperty name="ignorePressure" value="0"/>
    </inkml:brush>
  </inkml:definitions>
  <inkml:trace contextRef="#ctx0" brushRef="#br0">51100.000 50350.000 413,'-40.000'-22.000'2,"-27.000"6.000"6,-28.000 7.000 5,-28.000 6.000 4,10.000 6.000 5,51.000 6.000 1,49.000 7.000 1,51.000 6.000 2,32.000 9.000 0,16.000 13.000-2,15.000 12.000-3,17.000 13.000-1,8.000 9.000-3,4.000 6.000-1,3.000 7.000-2,3.000 6.000-1,1.000-2.000-2,1.000-9.000-2,-1.000-10.000-1,1.000-8.000-2,1.000-11.000-1,3.000-8.000-1,3.000-10.000 0,4.000-9.000-2,2.000-9.000 2,4.000-5.000 0,3.000-7.000 2,3.000-5.000 2,4.000-11.000-1,7.000-11.000 0,6.000-14.000 0,7.000-11.000-2,-1.000-9.000 0,-6.000-3.000 0,-6.000-3.000-1,-6.000-2.000 0,-1.000-3.000 0,7.000 1.000-1,6.000-1.000 0,7.000 1.000 0,0.000 4.000-1,-2.000 9.000 0,-3.000 10.000 0,-3.000 10.000 0,-6.000 7.000-1,-5.000 6.000 0,-7.000 7.000-1,-5.000 6.000-1,-4.000 1.000 0,0.000-3.000 1,0.000-3.000 1,0.000-2.000 0,-2.000-1.000 2,-3.000 3.000 0,-3.000 3.000 2,-2.000 4.000 0,-5.000 1.000 1,-2.000 0.000 1,-3.000 0.000 0,-3.000 0.000 0,-2.000 4.000 0,0.000 10.000 0,0.000 10.000 1,0.000 9.000-1,0.000 7.000 0,0.000 7.000 0,0.000 6.000 0,0.000 7.000 0,0.000 4.000-1,0.000 3.000 0,0.000 3.000-2,0.000 4.000 0,1.000-3.000-2,4.000-5.000-1,3.000-7.000-2,3.000-5.000-2,3.000-9.000 0,3.000-9.000 1,3.000-10.000-1,4.000-8.000 2,5.000-8.000 0,10.000-2.000 0,10.000-3.000 1,9.000-3.000 1,2.000-6.000-1,-2.000-5.000 0,-3.000-7.000 0,-3.000-5.000-1,-1.000-6.000 1,4.000-3.000 0,3.000-3.000 0,3.000-2.000 0,3.000-3.000 0,3.000 1.000 0,3.000-1.000-2,4.000 1.000-1,-3.000-1.000 0,-5.000 1.000 0,-7.000-1.000 1,-5.000 1.000 1,-8.000-1.000-1,-5.000 1.000 1,-7.000-1.000 0,-5.000 1.000 0,-4.000-1.000 0,0.000 1.000 0,0.000-1.000 0,0.000 1.000 0,1.000 2.000 0,4.000 7.000 2,3.000 6.000 1,3.000 7.000 2,-1.000 2.000 1,-2.000 1.000 0,-3.000-1.000 2,-3.000 1.000-1,-1.000-1.000 1,4.000 1.000-2,3.000-1.000 0,3.000 1.000-2,3.000-3.000-1,3.000-2.000 0,3.000-3.000-2,4.000-3.000-1,4.000-4.000 1,6.000-3.000 0,7.000-3.000 1,6.000-2.000 1,4.000-5.000 0,4.000-2.000-1,3.000-3.000-1,3.000-3.000 0,1.000 2.000-1,1.000 10.000 2,-1.000 10.000 2,1.000 9.000 1,-1.000 7.000 1,1.000 7.000-2,-1.000 6.000 0,1.000 7.000-2,-6.000 4.000 0,-8.000 3.000-3,-10.000 3.000-1,-9.000 4.000-2,-12.000 1.000-1,-11.000 0.000-3,-14.000 0.000-1,-11.000 0.000-1,-11.000 0.000-3,-5.000 0.000-1,-7.000 0.000-2,-5.000 0.000-2,-11.000-2.000-1,-11.000-3.000-2,-14.000-3.000-1,-11.000-2.000-2,-20.000-5.000-8,-24.000-2.000-16,-26.000-3.000-15,-24.000-3.000-15</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4:35"/>
    </inkml:context>
    <inkml:brush xml:id="br0">
      <inkml:brushProperty name="width" value="0.0542849712073803" units="cm"/>
      <inkml:brushProperty name="height" value="0.0542849712073803" units="cm"/>
      <inkml:brushProperty name="color" value="#f2395b"/>
      <inkml:brushProperty name="ignorePressure" value="0"/>
    </inkml:brush>
  </inkml:definitions>
  <inkml:trace contextRef="#ctx0" brushRef="#br0">50500.000 55600.000 405,'-58.000'-4.000'0,"-16.000"-5.000"0,-15.000-7.000 0,-15.000-5.000 0,16.000 6.000 2,51.000 23.000 4,49.000 22.000 4,51.000 22.000 4,33.000 15.000 3,20.000 9.000 1,18.000 10.000 2,20.000 10.000 1,10.000 2.000 0,3.000-3.000-1,3.000-3.000-3,4.000-2.000-1,1.000-6.000-2,0.000-6.000-2,0.000-6.000-1,0.000-6.000-1,1.000-6.000-2,4.000-2.000 1,3.000-3.000-1,3.000-3.000 1,3.000-6.000-1,3.000-5.000-2,3.000-7.000-1,4.000-5.000-2,-3.000-3.000 1,-5.000 4.000 0,-7.000 3.000 1,-5.000 3.000 1,0.000 1.000 0,10.000 1.000 0,10.000-1.000 0,9.000 1.000 0,2.000-4.000 0,-2.000-6.000-1,-3.000-6.000 1,-3.000-6.000 0,-2.000-6.000-2,0.000-2.000-1,0.000-3.000-2,0.000-3.000-1,3.000-2.000-2,6.000 0.000 1,7.000 0.000 1,6.000 0.000-1,4.000-5.000 1,4.000-9.000-1,3.000-10.000 1,3.000-8.000-1,-2.000-8.000 0,-6.000-2.000 1,-6.000-3.000 1,-6.000-3.000 0,-2.000 1.000 1,3.000 6.000 0,3.000 7.000 1,4.000 6.000 0,-3.000 3.000 0,-5.000 0.000 1,-7.000 0.000 0,-5.000 0.000 0,-8.000 1.000 1,-5.000 4.000-1,-7.000 3.000 0,-5.000 3.000-1,-4.000-1.000 1,0.000-2.000 0,0.000-3.000 1,0.000-3.000 0,1.000-6.000 1,4.000-5.000-1,3.000-7.000-1,3.000-5.000 0,1.000-8.000 0,1.000-5.000 0,-1.000-7.000 0,1.000-5.000 1,1.000-4.000 0,3.000 0.000 0,3.000 0.000 1,4.000 0.000-1,-1.000 1.000 1,-3.000 4.000-1,-3.000 3.000 0,-2.000 3.000-1,2.000-1.000 1,9.000-2.000-1,10.000-3.000-1,10.000-3.000 0,5.000 1.000 0,4.000 6.000 0,3.000 7.000 0,3.000 6.000 1,1.000 4.000-1,1.000 4.000 1,-1.000 3.000-1,1.000 3.000 0,-1.000 3.000 1,1.000 3.000-1,-1.000 3.000 1,1.000 4.000 0,-3.000 2.000 0,-2.000 4.000 1,-3.000 3.000 1,-3.000 3.000 0,-6.000 3.000 0,-5.000 3.000 0,-7.000 3.000-1,-5.000 4.000 0,-1.000 4.000-1,6.000 6.000-3,7.000 7.000-1,6.000 6.000-4,4.000 7.000 0,4.000 10.000 0,3.000 10.000-1,3.000 9.000 1,1.000 6.000-3,1.000 3.000-6,-1.000 3.000-6,1.000 4.000-5,-15.000-9.000-5,-28.000-18.000-6,-28.000-19.000-5,-27.000-18.000-5,-22.000-12.000-6,-11.000-3.000-6,-14.000-3.000-7,-11.000-2.000-5</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34"/>
    </inkml:context>
    <inkml:brush xml:id="br0">
      <inkml:brushProperty name="width" value="0.046430267393589" units="cm"/>
      <inkml:brushProperty name="height" value="0.046430267393589" units="cm"/>
      <inkml:brushProperty name="color" value="#f2395b"/>
      <inkml:brushProperty name="ignorePressure" value="0"/>
    </inkml:brush>
  </inkml:definitions>
  <inkml:trace contextRef="#ctx0" brushRef="#br0">80700.000 1500.000 473,'-52.000'28.000'74,"-3.000"6.000"-12,-3.000 7.000-14,-2.000 6.000-12,-3.000 4.000-9,1.000 4.000-4,-1.000 3.000-4,1.000 3.000-4,-7.000 6.000-2,-12.000 9.000-4,-13.000 10.000-1,-12.000 10.000-2,-4.000 0.000-3,7.000-5.000-1,6.000-7.000-2,7.000-5.000-2,7.000-6.000-1,9.000-3.000-1,10.000-3.000 1,10.000-2.000-2,21.000-9.000 2,34.000-12.000 1,35.000-13.000 3,35.000-12.000 1,16.000-9.000 1,1.000-2.000 1,-1.000-3.000 0,1.000-3.000 1,4.000 1.000-1,9.000 6.000-3,10.000 7.000-3,10.000 6.000-3,-7.000-1.000 0,-22.000-5.000 1,-22.000-7.000 2,-21.000-5.000 2,-7.000-3.000 1,9.000 4.000 0,10.000 3.000 1,10.000 3.000 0,2.000-1.000 1,-3.000-2.000 0,-3.000-3.000 0,-2.000-3.000 0,-8.000-6.000 1,-8.000-5.000 1,-10.000-7.000 0,-9.000-5.000 2,-10.000-12.000 2,-9.000-16.000 6,-10.000-15.000 4,-8.000-15.000 6,-12.000-7.000 0,-12.000 3.000-3,-13.000 3.000-5,-12.000 4.000-5,-4.000 2.000-3,7.000 4.000-4,6.000 3.000-4,7.000 3.000-5,4.000 4.000-5,3.000 7.000-8,3.000 6.000-7,4.000 7.000-7,2.000 2.000-4,4.000 1.000 2,3.000-1.000 1,3.000 1.000 2,3.000-1.000 0,3.000 1.000-2,3.000-1.000-1,4.000 1.000-1,10.000-1.000-2,19.000 1.000 0,19.000-1.000-2,19.000 1.000 0,2.000 1.000 2,-11.000 3.000 6,-14.000 3.000 7,-11.000 4.000 5,-7.000 1.000 5,0.000 0.000 3,0.000 0.000 3,0.000 0.000 3</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34"/>
    </inkml:context>
    <inkml:brush xml:id="br0">
      <inkml:brushProperty name="width" value="0.0434758365154266" units="cm"/>
      <inkml:brushProperty name="height" value="0.0434758365154266" units="cm"/>
      <inkml:brushProperty name="color" value="#f2395b"/>
      <inkml:brushProperty name="ignorePressure" value="0"/>
    </inkml:brush>
  </inkml:definitions>
  <inkml:trace contextRef="#ctx0" brushRef="#br0">81200.000 1150.000 506,'71.000'-72.000'1,"-5.000"6.000"4,-7.000 7.000 3,-5.000 6.000 2,-6.000 7.000 4,-3.000 10.000 4,-3.000 10.000 2,-2.000 9.000 4,-5.000 9.000 0,-2.000 9.000 1,-3.000 10.000-1,-3.000 10.000-1,-4.000 10.000 0,-3.000 13.000-2,-3.000 12.000 0,-2.000 13.000-1,-5.000 6.000-1,-2.000 0.000 0,-3.000 0.000 1,-3.000 0.000-1,-4.000 9.000-1,-3.000 19.000-1,-3.000 19.000-1,-2.000 19.000-1,-6.000 9.000-1,-6.000 0.000 0,-6.000 0.000-1,-6.000 0.000 1,-4.000 0.000-4,1.000 0.000-5,-1.000 0.000-7,1.000 0.000-5,1.000-10.000-6,3.000-18.000-5,3.000-19.000-5,4.000-18.000-6,5.000-39.000-9,10.000-55.000-11,10.000-57.000-11,9.000-55.000-12,7.000-31.000 0,7.000-3.000 13,6.000-3.000 11,7.000-2.000 12,0.000 3.000 9,-2.000 14.000 9,-3.000 11.000 9,-3.000 14.000 7,-2.000 14.000 6,0.000 20.000 4,0.000 18.000 4,0.000 20.000 3,3.000 10.000 3,6.000 3.000 1,7.000 3.000 2,6.000 4.000 2,1.000 2.000 1,-3.000 4.000 3,-3.000 3.000 3,-2.000 3.000 3,-1.000 4.000-1,3.000 7.000-5,3.000 6.000-6,4.000 7.000-4,1.000 4.000-6,0.000 3.000-6,0.000 3.000-7,0.000 4.000-6,-4.000-1.000-6,-5.000-3.000-7,-7.000-3.000-7,-5.000-2.000-6,-4.000-5.000-3,0.000-2.000-2,0.000-3.000 0,0.000-3.000-1</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34"/>
    </inkml:context>
    <inkml:brush xml:id="br0">
      <inkml:brushProperty name="width" value="0.0471603833138943" units="cm"/>
      <inkml:brushProperty name="height" value="0.0471603833138943" units="cm"/>
      <inkml:brushProperty name="color" value="#f2395b"/>
      <inkml:brushProperty name="ignorePressure" value="0"/>
    </inkml:brush>
  </inkml:definitions>
  <inkml:trace contextRef="#ctx0" brushRef="#br0">82800.000 800.000 466,'0.000'-116.000'3,"0.000"19.000"6,0.000 19.000 5,0.000 19.000 7,0.000 18.000 5,0.000 19.000 7,0.000 19.000 6,0.000 19.000 6,0.000 21.000 2,0.000 26.000-5,0.000 24.000-4,0.000 26.000-4,-2.000 16.000-3,-3.000 10.000-1,-3.000 10.000-1,-2.000 9.000-2,-5.000 10.000-3,-2.000 14.000-6,-3.000 11.000-5,-3.000 14.000-5,-4.000 13.000-5,-3.000 16.000-5,-3.000 15.000-3,-2.000 17.000-5,2.000-3.000-5,9.000-18.000-7,10.000-19.000-7,10.000-18.000-6,5.000-20.000-8,4.000-18.000-7,3.000-19.000-8,3.000-18.000-7</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35"/>
    </inkml:context>
    <inkml:brush xml:id="br0">
      <inkml:brushProperty name="width" value="0.042617779225111" units="cm"/>
      <inkml:brushProperty name="height" value="0.042617779225111" units="cm"/>
      <inkml:brushProperty name="color" value="#f2395b"/>
      <inkml:brushProperty name="ignorePressure" value="0"/>
    </inkml:brush>
  </inkml:definitions>
  <inkml:trace contextRef="#ctx0" brushRef="#br0">85350.000 1000.000 516,'-69.000'-90.000'92,"13.000"23.000"-13,12.000 22.000-11,13.000 22.000-13,4.000 13.000-8,-3.000 7.000-6,-3.000 6.000-6,-2.000 7.000-6,-8.000 11.000-7,-8.000 20.000-10,-10.000 18.000-9,-9.000 20.000-9,-9.000 8.000-3,-5.000 1.000 3,-7.000-1.000 3,-5.000 1.000 3,-1.000-4.000-3,6.000-6.000-9,7.000-6.000-9,6.000-6.000-9,4.000-7.000-1,4.000-6.000 8,3.000-6.000 7,3.000-6.000 7,4.000-6.000 6,7.000-2.000 2,6.000-3.000 2,7.000-3.000 3,11.000-2.000 1,20.000 0.000 2,18.000 0.000 1,20.000 0.000 2,16.000-4.000 0,16.000-5.000-1,15.000-7.000 1,17.000-5.000 0,7.000-4.000-1,0.000 0.000-1,0.000 0.000-1,0.000 0.000-2,0.000 3.000-1,0.000 6.000-2,0.000 7.000-2,0.000 6.000-2,1.000 4.000-4,4.000 4.000-4,3.000 3.000-6,3.000 3.000-4,1.000 1.000-6,1.000 1.000-6,-1.000-1.000-6,1.000 1.000-7,-10.000-6.000-1,-19.000-8.000 3,-18.000-10.000 3,-19.000-9.000 4,-10.000-5.000 2,1.000 0.000 3,-1.000 0.000 4,1.000 0.000 3</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35"/>
    </inkml:context>
    <inkml:brush xml:id="br0">
      <inkml:brushProperty name="width" value="0.0485153123736382" units="cm"/>
      <inkml:brushProperty name="height" value="0.0485153123736382" units="cm"/>
      <inkml:brushProperty name="color" value="#f2395b"/>
      <inkml:brushProperty name="ignorePressure" value="0"/>
    </inkml:brush>
  </inkml:definitions>
  <inkml:trace contextRef="#ctx0" brushRef="#br0">86700.000 1750.000 453,'-24.000'-41.000'10,"4.000"19.000"19,3.000 19.000 21,3.000 19.000 19,-1.000 18.000 3,-2.000 19.000-13,-3.000 19.000-13,-3.000 19.000-13,-1.000 9.000-8,4.000 0.000-1,3.000 0.000-2,3.000 0.000-3,6.000-5.000 0,9.000-9.000-1,10.000-10.000 0,10.000-8.000-1,10.000-11.000-4,13.000-8.000-9,12.000-10.000-9,13.000-9.000-9,12.000-18.000-5,13.000-24.000 0,12.000-26.000-1,13.000-24.000-1,7.000-20.000 1,4.000-11.000 0,3.000-14.000 2,3.000-11.000 0,-8.000-6.000 2,-19.000 4.000-1,-18.000 3.000 0,-19.000 3.000 0,-18.000 6.000 3,-15.000 9.000 7,-15.000 10.000 7,-16.000 10.000 6,-19.000 8.000 4,-22.000 10.000 1,-22.000 10.000 1,-21.000 9.000 0,-20.000 10.000 0,-15.000 14.000 0,-15.000 11.000 0,-16.000 14.000 1,-2.000 10.000-2,13.000 9.000-2,12.000 10.000-1,13.000 10.000-2,9.000 2.000-15,6.000-3.000-28,7.000-3.000-29,6.000-2.000-27</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56"/>
    </inkml:context>
    <inkml:brush xml:id="br0">
      <inkml:brushProperty name="width" value="0.0396371893584728" units="cm"/>
      <inkml:brushProperty name="height" value="0.0396371893584728" units="cm"/>
      <inkml:brushProperty name="color" value="#f2395b"/>
      <inkml:brushProperty name="ignorePressure" value="0"/>
    </inkml:brush>
  </inkml:definitions>
  <inkml:trace contextRef="#ctx0" brushRef="#br0">52900.000 1350.000 555,'-38.000'-116.000'45,"26.000"19.000"-5,24.000 19.000-5,26.000 19.000-6,16.000 13.000-4,10.000 10.000-3,10.000 10.000-4,9.000 9.000-3,1.000 7.000-1,-6.000 7.000-2,-6.000 6.000 0,-6.000 7.000-1,-6.000 7.000 0,-2.000 9.000-2,-3.000 10.000 0,-3.000 10.000-2,-6.000 2.000 0,-5.000-3.000-2,-7.000-3.000-1,-5.000-2.000-2,-8.000-1.000-2,-5.000 3.000-1,-7.000 3.000-3,-5.000 4.000-2,-6.000 1.000-1,-3.000 0.000 1,-3.000 0.000 1,-2.000 0.000 1,-6.000 0.000 1,-6.000 0.000 0,-6.000 0.000 0,-6.000 0.000 0,-4.000-2.000 1,1.000-3.000-1,-1.000-3.000 1,1.000-2.000 0,-1.000-6.000-2,1.000-6.000-3,-1.000-6.000-4,1.000-6.000-3,1.000-6.000-2,3.000-2.000 0,3.000-3.000-1,4.000-3.000 0,-1.000-6.000-1,-3.000-5.000-1,-3.000-7.000-1,-2.000-5.000-1,2.000-6.000 1,9.000-3.000 4,10.000-3.000 3,10.000-2.000 4,4.000-3.000 2,0.000 1.000 1,0.000-1.000 1,0.000 1.000 1,0.000 1.000 3,0.000 3.000 4,0.000 3.000 3,0.000 4.000 5,-2.000 1.000 5,-3.000 0.000 3,-3.000 0.000 6,-2.000 0.000 5,-1.000 12.000 2,3.000 26.000 2,3.000 24.000 2,4.000 26.000 1,1.000 13.000-2,0.000 4.000-4,0.000 3.000-6,0.000 3.000-4,-2.000 1.000-4,-3.000 1.000-2,-3.000-1.000-3,-2.000 1.000-2,-1.000 1.000-2,3.000 3.000-4,3.000 3.000-4,4.000 4.000-2,1.000 1.000-4,0.000 0.000-4,0.000 0.000-4,0.000 0.000-4,1.000-4.000-4,4.000-5.000-6,3.000-7.000-5,3.000-5.000-4,-1.000-9.000-2,-2.000-9.000 2,-3.000-10.000 4,-3.000-8.000 2,1.000-12.000-1,6.000-12.000-2,7.000-13.000-3,6.000-12.000-4</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1"/>
    </inkml:context>
    <inkml:brush xml:id="br0">
      <inkml:brushProperty name="width" value="0.0365464501082897" units="cm"/>
      <inkml:brushProperty name="height" value="0.0365464501082897" units="cm"/>
      <inkml:brushProperty name="color" value="#f2395b"/>
      <inkml:brushProperty name="ignorePressure" value="0"/>
    </inkml:brush>
  </inkml:definitions>
  <inkml:trace contextRef="#ctx0" brushRef="#br0">14600.000 43250.000 601,'-66.000'4.000'-3,"19.000"10.000"20,19.000 10.000 20,19.000 9.000 20,10.000 7.000 5,4.000 7.000-9,3.000 6.000-10,3.000 7.000-10,1.000 8.000-7,1.000 14.000-6,-1.000 11.000-5,1.000 14.000-5,-3.000 11.000-2,-2.000 14.000-2,-3.000 11.000 0,-3.000 14.000-1,-2.000-3.000-2,0.000-15.000-4,0.000-15.000-4,0.000-16.000-5,3.000-18.000-13,6.000-18.000-22,7.000-19.000-22,6.000-18.000-23</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57"/>
    </inkml:context>
    <inkml:brush xml:id="br0">
      <inkml:brushProperty name="width" value="0.0413277931511402" units="cm"/>
      <inkml:brushProperty name="height" value="0.0413277931511402" units="cm"/>
      <inkml:brushProperty name="color" value="#f2395b"/>
      <inkml:brushProperty name="ignorePressure" value="0"/>
    </inkml:brush>
  </inkml:definitions>
  <inkml:trace contextRef="#ctx0" brushRef="#br0">54650.000 900.000 532,'21.000'-85.000'7,"-5.000"32.000"15,-7.000 31.000 15,-5.000 32.000 15,-3.000 21.000 3,4.000 13.000-8,3.000 12.000-9,3.000 13.000-8,1.000 9.000-5,1.000 6.000-1,-1.000 7.000 0,1.000 6.000-2,-1.000 1.000-1,1.000-3.000-2,-1.000-3.000-3,1.000-2.000-2,-3.000 5.000-4,-2.000 16.000-6,-3.000 15.000-5,-3.000 17.000-6,-4.000 10.000-4,-3.000 6.000 0,-3.000 7.000-1,-2.000 6.000 0,-5.000 1.000-3,-2.000-3.000-4,-3.000-3.000-6,-3.000-2.000-4,-2.000-11.000-2,0.000-15.000 1,0.000-15.000 1,0.000-16.000 1,1.000-16.000 0,4.000-16.000-1,3.000-15.000-3,3.000-15.000-1,-1.000-14.000 1,-2.000-8.000 2,-3.000-10.000 4,-3.000-9.000 2,-1.000-7.000 3,4.000-3.000 4,3.000-3.000 2,3.000-2.000 5,1.000-5.000 1,1.000-2.000 2,-1.000-3.000 1,1.000-3.000 1</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57"/>
    </inkml:context>
    <inkml:brush xml:id="br0">
      <inkml:brushProperty name="width" value="0.0325063429772854" units="cm"/>
      <inkml:brushProperty name="height" value="0.0325063429772854" units="cm"/>
      <inkml:brushProperty name="color" value="#f2395b"/>
      <inkml:brushProperty name="ignorePressure" value="0"/>
    </inkml:brush>
  </inkml:definitions>
  <inkml:trace contextRef="#ctx0" brushRef="#br0">54750.000 400.000 676,'-5.000'-29.000'11,"-9.000"45.000"20,-10.000 43.000 20,-8.000 45.000 22,-11.000 24.000-1,-8.000 6.000-22,-10.000 7.000-21,-9.000 6.000-22,-2.000-5.000-18,6.000-16.000-11,7.000-15.000-13,6.000-15.000-13,6.000-15.000-5,6.000-12.000 1,7.000-13.000 1,6.000-12.000 2</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57"/>
    </inkml:context>
    <inkml:brush xml:id="br0">
      <inkml:brushProperty name="width" value="0.0322065837681293" units="cm"/>
      <inkml:brushProperty name="height" value="0.0322065837681293" units="cm"/>
      <inkml:brushProperty name="color" value="#f2395b"/>
      <inkml:brushProperty name="ignorePressure" value="0"/>
    </inkml:brush>
  </inkml:definitions>
  <inkml:trace contextRef="#ctx0" brushRef="#br0">54850.000 650.000 683,'25.000'-22.000'-1,"0.000"6.000"0,0.000 7.000-1,0.000 6.000 0,-2.000 4.000 4,-3.000 4.000 10,-3.000 3.000 9,-2.000 3.000 10,3.000 3.000 6,14.000 3.000 3,11.000 3.000 2,14.000 4.000 3,5.000 2.000-4,1.000 4.000-13,-1.000 3.000-10,1.000 3.000-13,1.000 4.000-7,3.000 7.000-5,3.000 6.000-6,4.000 7.000-4,-7.000-3.000-1,-16.000-8.000 4,-15.000-10.000 4,-15.000-9.000 3</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58"/>
    </inkml:context>
    <inkml:brush xml:id="br0">
      <inkml:brushProperty name="width" value="0.0376788266003132" units="cm"/>
      <inkml:brushProperty name="height" value="0.0376788266003132" units="cm"/>
      <inkml:brushProperty name="color" value="#f2395b"/>
      <inkml:brushProperty name="ignorePressure" value="0"/>
    </inkml:brush>
  </inkml:definitions>
  <inkml:trace contextRef="#ctx0" brushRef="#br0">56600.000 2100.000 583,'-32.000'-2.000'81,"39.000"-3.000"-12,36.000-3.000-10,39.000-2.000-12,18.000-1.000-9,0.000 3.000-5,0.000 3.000-7,0.000 4.000-5,3.000 1.000-5,6.000 0.000-4,7.000 0.000-3,6.000 0.000-5,9.000 0.000-3,13.000 0.000-1,12.000 0.000-2,13.000 0.000-3,1.000 0.000-2,-9.000 0.000-6,-10.000 0.000-5,-8.000 0.000-4,-1.000 0.000-5,9.000 0.000-3,10.000 0.000-4,10.000 0.000-4,-4.000 1.000-1,-16.000 4.000 3,-15.000 3.000 2,-15.000 3.000 3,-11.000 1.000 2,-2.000 1.000 1,-3.000-1.000 3,-3.000 1.000 1,-7.000-3.000 2,-9.000-2.000 2,-10.000-3.000 3,-8.000-3.000 2,-9.000-4.000 3,-6.000-3.000 2,-6.000-3.000 3,-6.000-2.000 3</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5:58"/>
    </inkml:context>
    <inkml:brush xml:id="br0">
      <inkml:brushProperty name="width" value="0.0413289964199066" units="cm"/>
      <inkml:brushProperty name="height" value="0.0413289964199066" units="cm"/>
      <inkml:brushProperty name="color" value="#f2395b"/>
      <inkml:brushProperty name="ignorePressure" value="0"/>
    </inkml:brush>
  </inkml:definitions>
  <inkml:trace contextRef="#ctx0" brushRef="#br0">60400.000 1150.000 532,'93.000'25.000'116,"-11.000"0.000"-27,-14.000 0.000-26,-11.000 0.000-26,-1.000 1.000-15,13.000 4.000-1,12.000 3.000-1,13.000 3.000-2,2.000 1.000-2,-5.000 1.000-3,-7.000-1.000-2,-5.000 1.000-4,-6.000-3.000-2,-3.000-2.000-2,-3.000-3.000-3,-2.000-3.000-3,-5.000-1.000 0,-2.000 4.000 2,-3.000 3.000 1,-3.000 3.000 1,-4.000-1.000 0,-3.000-2.000-3,-3.000-3.000-3,-2.000-3.000-3,-5.000-2.000-1,-2.000 0.000 1,-3.000 0.000 2,-3.000 0.000 1,-6.000 1.000 4,-5.000 4.000 8,-7.000 3.000 8,-5.000 3.000 7,-20.000 10.000-2,-31.000 20.000-9,-31.000 18.000-10,-31.000 20.000-11,-32.000 21.000-4,-31.000 25.000 0,-31.000 25.000 0,-31.000 25.000-1,1.000-5.000-10,34.000-34.000-21,35.000-35.000-22,35.000-33.000-22</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2"/>
    </inkml:context>
    <inkml:brush xml:id="br0">
      <inkml:brushProperty name="width" value="0.0436916723847389" units="cm"/>
      <inkml:brushProperty name="height" value="0.0436916723847389" units="cm"/>
      <inkml:brushProperty name="color" value="#f2395b"/>
      <inkml:brushProperty name="ignorePressure" value="0"/>
    </inkml:brush>
  </inkml:definitions>
  <inkml:trace contextRef="#ctx0" brushRef="#br0">67900.000 1950.000 503,'-46.000'-91.000'11,"10.000"19.000"4,10.000 19.000 5,9.000 19.000 5,2.000 7.000 1,-2.000-3.000-2,-3.000-3.000-1,-3.000-2.000-2,-7.000 0.000-1,-9.000 7.000 0,-10.000 6.000 1,-8.000 7.000 0,-6.000 10.000-1,1.000 16.000-2,-1.000 15.000-4,1.000 17.000-2,1.000 8.000-3,3.000 4.000 0,3.000 3.000-1,4.000 3.000 0,2.000 3.000-2,4.000 3.000-1,3.000 3.000-1,3.000 4.000-1,4.000-1.000-1,7.000-3.000 2,6.000-3.000 0,7.000-2.000 2,5.000-6.000-2,7.000-6.000-3,6.000-6.000-3,7.000-6.000-3,5.000-6.000-2,7.000-2.000 1,6.000-3.000 0,7.000-3.000 0,5.000-6.000-1,7.000-5.000-4,6.000-7.000-3,7.000-5.000-4,4.000-11.000-1,3.000-11.000 0,3.000-14.000 0,4.000-11.000 1,1.000-11.000 0,0.000-5.000 0,0.000-7.000 0,0.000-5.000-1,-4.000-6.000 2,-5.000-3.000 0,-7.000-3.000 2,-5.000-2.000 2,-6.000-1.000 3,-3.000 3.000 3,-3.000 3.000 4,-2.000 4.000 4,-6.000 5.000 3,-6.000 10.000 2,-6.000 10.000 3,-6.000 9.000 2,-4.000 12.000 6,1.000 16.000 7,-1.000 15.000 7,1.000 17.000 8,-1.000 11.000 2,1.000 10.000-6,-1.000 10.000-5,1.000 9.000-5,-3.000 4.000-3,-2.000 1.000-1,-3.000-1.000 0,-3.000 1.000-2,-6.000 1.000-1,-5.000 3.000-2,-7.000 3.000-4,-5.000 4.000-2,-4.000 1.000-3,0.000 0.000-3,0.000 0.000-3,0.000 0.000-2,0.000-4.000-5,0.000-5.000-6,0.000-7.000-5,0.000-5.000-6,1.000-23.000-9,4.000-37.000-16,3.000-38.000-14,3.000-37.000-15,7.000-16.000 2,14.000 6.000 18,11.000 7.000 18,14.000 6.000 18,3.000 9.000 10,-2.000 13.000 1,-3.000 12.000 1,-3.000 13.000 1,-2.000 7.000 7,0.000 4.000 11,0.000 3.000 12,0.000 3.000 11,1.000 3.000 5,4.000 3.000-1,3.000 3.000-2,3.000 4.000-2,1.000 1.000-4,1.000 0.000-5,-1.000 0.000-5,1.000 0.000-6,-1.000 0.000-4,1.000 0.000-1,-1.000 0.000-3,1.000 0.000-2</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2"/>
    </inkml:context>
    <inkml:brush xml:id="br0">
      <inkml:brushProperty name="width" value="0.0416669175028801" units="cm"/>
      <inkml:brushProperty name="height" value="0.0416669175028801" units="cm"/>
      <inkml:brushProperty name="color" value="#f2395b"/>
      <inkml:brushProperty name="ignorePressure" value="0"/>
    </inkml:brush>
  </inkml:definitions>
  <inkml:trace contextRef="#ctx0" brushRef="#br0">69000.000 950.000 527,'0.000'-47.000'2,"0.000"6.000"3,0.000 7.000 4,0.000 6.000 2,0.000 13.000 7,0.000 23.000 8,0.000 22.000 10,0.000 22.000 7,-2.000 13.000 3,-3.000 7.000-6,-3.000 6.000-4,-2.000 7.000-6,-6.000 5.000-3,-6.000 7.000-1,-6.000 6.000-1,-6.000 7.000-2,-4.000 2.000-2,1.000 1.000-4,-1.000-1.000-3,1.000 1.000-4,-1.000-1.000-4,1.000 1.000-4,-1.000-1.000-7,1.000 1.000-4,2.000-9.000-2,7.000-15.000 0,6.000-15.000 1,7.000-16.000 1,11.000-27.000-9,20.000-37.000-20,18.000-38.000-19,20.000-37.000-20,10.000-21.000-2,3.000-3.000 12,3.000-3.000 13,4.000-2.000 13,-3.000 5.000 10,-5.000 16.000 8,-7.000 15.000 8,-5.000 17.000 8,-9.000 14.000 11,-9.000 17.000 15,-10.000 15.000 13,-8.000 16.000 15,-8.000 10.000 3,-2.000 7.000-8,-3.000 6.000-7,-3.000 7.000-9,-6.000 2.000-5,-5.000 1.000-3,-7.000-1.000-4,-5.000 1.000-3,3.000-3.000-5,17.000-2.000-8,15.000-3.000-7,16.000-3.000-7,5.000-2.000-4,-2.000 0.000 1,-3.000 0.000 0,-3.000 0.000 1,-4.000 4.000 2,-3.000 10.000 4,-3.000 10.000 2,-2.000 9.000 4,-11.000 4.000 3,-15.000 1.000 4,-15.000-1.000 3,-16.000 1.000 5,-8.000-1.000 1,0.000 1.000 0,0.000-1.000-2,0.000 1.000 0,3.000-6.000-4,6.000-8.000-5,7.000-10.000-6,6.000-9.000-6</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3"/>
    </inkml:context>
    <inkml:brush xml:id="br0">
      <inkml:brushProperty name="width" value="0.0410704538226128" units="cm"/>
      <inkml:brushProperty name="height" value="0.0410704538226128" units="cm"/>
      <inkml:brushProperty name="color" value="#f2395b"/>
      <inkml:brushProperty name="ignorePressure" value="0"/>
    </inkml:brush>
  </inkml:definitions>
  <inkml:trace contextRef="#ctx0" brushRef="#br0">70450.000 1550.000 535,'-93.000'25.000'32,"17.000"0.000"1,15.000 0.000-1,16.000 0.000 1,5.000 6.000-1,-2.000 13.000 1,-3.000 12.000-1,-3.000 13.000 0,2.000 2.000-2,10.000-5.000-4,10.000-7.000-4,9.000-5.000-4,6.000-4.000-2,3.000 0.000-1,3.000 0.000-1,4.000 0.000-1,1.000-2.000-2,0.000-3.000-2,0.000-3.000-1,0.000-2.000-2,10.000-9.000-3,23.000-12.000-4,22.000-13.000-5,22.000-12.000-5,7.000-15.000-5,-6.000-15.000-6,-6.000-15.000-7,-6.000-16.000-8,-9.000-7.000 0,-8.000 4.000 4,-10.000 3.000 4,-9.000 3.000 5,-9.000 1.000 3,-5.000 1.000 4,-7.000-1.000 4,-5.000 1.000 4,-4.000 2.000 4,0.000 7.000 2,0.000 6.000 3,0.000 7.000 3,-2.000 4.000 3,-3.000 3.000 2,-3.000 3.000 4,-2.000 4.000 3,2.000 4.000 2,9.000 6.000 3,10.000 7.000 2,10.000 6.000 2,7.000 6.000 0,6.000 6.000-3,7.000 7.000-4,6.000 6.000-3,-1.000 3.000-1,-5.000 0.000-1,-7.000 0.000-1,-5.000 0.000 0,-6.000 1.000-1,-3.000 4.000 0,-3.000 3.000 0,-2.000 3.000 0,-5.000 4.000 0,-2.000 7.000-2,-3.000 6.000 0,-3.000 7.000-2,-7.000 2.000-2,-9.000 1.000-2,-10.000-1.000-5,-8.000 1.000-3,-4.000-4.000-2,3.000-6.000-4,3.000-6.000-2,4.000-6.000-3,10.000-13.000-6,19.000-19.000-8,19.000-18.000-10,19.000-19.000-8,9.000-10.000-1,0.000 1.000 9,0.000-1.000 9,0.000 1.000 8,-4.000 1.000 6,-5.000 3.000 2,-7.000 3.000 2,-5.000 4.000 3,-4.000 2.000 1,0.000 4.000-1,0.000 3.000-1,0.000 3.000-1,-2.000-1.000-1,-3.000-2.000-1,-3.000-3.000 0,-2.000-3.000-2,-3.000-4.000 1,1.000-3.000 2,-1.000-3.000 3,1.000-2.000 1,-1.000 0.000 2,1.000 7.000 2,-1.000 6.000 1,1.000 7.000 3</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3"/>
    </inkml:context>
    <inkml:brush xml:id="br0">
      <inkml:brushProperty name="width" value="0.0497792102396488" units="cm"/>
      <inkml:brushProperty name="height" value="0.0497792102396488" units="cm"/>
      <inkml:brushProperty name="color" value="#f2395b"/>
      <inkml:brushProperty name="ignorePressure" value="0"/>
    </inkml:brush>
  </inkml:definitions>
  <inkml:trace contextRef="#ctx0" brushRef="#br0">71500.000 1500.000 441,'0.000'-49.000'1,"0.000"4.000"1,0.000 3.000 0,0.000 3.000 2,-2.000 12.000 12,-3.000 22.000 23,-3.000 22.000 22,-2.000 23.000 23,-3.000 10.000 3,1.000 0.000-16,-1.000 0.000-14,1.000 0.000-17,-1.000 4.000-10,1.000 10.000-6,-1.000 10.000-5,1.000 9.000-6,1.000 7.000-6,3.000 7.000-6,3.000 6.000-4,4.000 7.000-7,1.000 11.000-8,0.000 20.000-13,0.000 18.000-11,0.000 20.000-13,-2.000-9.000-1,-3.000-34.000 9,-3.000-35.000 10,-2.000-33.000 9,-3.000-18.000 0,1.000 0.000-8,-1.000 0.000-9,1.000 0.000-9</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5"/>
    </inkml:context>
    <inkml:brush xml:id="br0">
      <inkml:brushProperty name="width" value="0.0392288640141487" units="cm"/>
      <inkml:brushProperty name="height" value="0.0392288640141487" units="cm"/>
      <inkml:brushProperty name="color" value="#f2395b"/>
      <inkml:brushProperty name="ignorePressure" value="0"/>
    </inkml:brush>
  </inkml:definitions>
  <inkml:trace contextRef="#ctx0" brushRef="#br0">64200.000 2500.000 560,'-44.000'-27.000'3,"13.000"-3.000"7,12.000-3.000 5,13.000-2.000 6,10.000-5.000 4,10.000-2.000 0,10.000-3.000 0,9.000-3.000 1,7.000-6.000-1,7.000-5.000-2,6.000-7.000-3,7.000-5.000-1,2.000-4.000-2,1.000 0.000-2,-1.000 0.000-1,1.000 0.000-3,-3.000 0.000 0,-2.000 0.000-1,-3.000 0.000-1,-3.000 0.000 0,-2.000 1.000-1,0.000 4.000-1,0.000 3.000-2,0.000 3.000-1,-4.000 6.000 0,-5.000 9.000 0,-7.000 10.000 1,-5.000 10.000-1,-1.000 8.000 0,6.000 10.000-3,7.000 10.000-2,6.000 9.000-3,6.000 15.000 0,6.000 22.000 3,7.000 22.000 3,6.000 23.000 2,1.000 11.000 2,-3.000 4.000 1,-3.000 3.000 2,-2.000 3.000 1,-5.000 3.000 1,-2.000 3.000-4,-3.000 3.000-1,-3.000 4.000-2,-4.000 1.000-2,-3.000 0.000-1,-3.000 0.000 0,-2.000 0.000 0,-6.000-5.000-3,-6.000-9.000-2,-6.000-10.000-3,-6.000-8.000-3,-6.000-9.000 0,-2.000-6.000 0,-3.000-6.000 0,-3.000-6.000 2,-2.000-24.000-10,0.000-41.000-21,0.000-40.000-21,0.000-40.000-21,1.000-15.000-2,4.000 13.000 16,3.000 12.000 16,3.000 13.000 16</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1"/>
    </inkml:context>
    <inkml:brush xml:id="br0">
      <inkml:brushProperty name="width" value="0.0435532703995705" units="cm"/>
      <inkml:brushProperty name="height" value="0.0435532703995705" units="cm"/>
      <inkml:brushProperty name="color" value="#f2395b"/>
      <inkml:brushProperty name="ignorePressure" value="0"/>
    </inkml:brush>
  </inkml:definitions>
  <inkml:trace contextRef="#ctx0" brushRef="#br0">16150.000 42450.000 505,'0.000'-94.000'9,"0.000"13.000"2,0.000 12.000 3,0.000 13.000 3,3.000 9.000 1,6.000 6.000 1,7.000 7.000-1,6.000 6.000 1,3.000 12.000 4,0.000 19.000 8,0.000 19.000 6,0.000 19.000 8,-4.000 19.000 1,-5.000 23.000-7,-7.000 22.000-6,-5.000 22.000-6,-6.000 13.000-4,-3.000 7.000-4,-3.000 6.000-2,-2.000 7.000-4,-1.000 10.000-3,3.000 16.000-5,3.000 15.000-4,4.000 17.000-3,2.000 3.000-7,4.000-5.000-7,3.000-7.000-7,3.000-5.000-8,3.000-17.000-2,3.000-24.000 2,3.000-26.000 3,4.000-24.000 3</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5"/>
    </inkml:context>
    <inkml:brush xml:id="br0">
      <inkml:brushProperty name="width" value="0.0441560782492161" units="cm"/>
      <inkml:brushProperty name="height" value="0.0441560782492161" units="cm"/>
      <inkml:brushProperty name="color" value="#f2395b"/>
      <inkml:brushProperty name="ignorePressure" value="0"/>
    </inkml:brush>
  </inkml:definitions>
  <inkml:trace contextRef="#ctx0" brushRef="#br0">66800.000 850.000 498,'39.000'-166.000'38,"-22.000"69.000"7,-22.000 69.000 5,-21.000 69.000 7,-14.000 38.000-2,-2.000 10.000-7,-3.000 10.000-7,-3.000 9.000-7,-6.000 7.000-6,-5.000 7.000-4,-7.000 6.000-3,-5.000 7.000-4,-9.000 5.000-2,-9.000 7.000-3,-10.000 6.000-3,-8.000 7.000-2,-8.000 10.000-7,-2.000 16.000-15,-3.000 15.000-13,-3.000 17.000-14,-1.000 7.000-8,4.000 0.000-3,3.000 0.000-3,3.000 0.000-3,12.000-24.000 1,22.000-46.000 6,22.000-47.000 4,23.000-47.000 6</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6"/>
    </inkml:context>
    <inkml:brush xml:id="br0">
      <inkml:brushProperty name="width" value="0.0457805208861828" units="cm"/>
      <inkml:brushProperty name="height" value="0.0457805208861828" units="cm"/>
      <inkml:brushProperty name="color" value="#f2395b"/>
      <inkml:brushProperty name="ignorePressure" value="0"/>
    </inkml:brush>
  </inkml:definitions>
  <inkml:trace contextRef="#ctx0" brushRef="#br0">72400.000 650.000 480,'23.000'-29.000'0,"-3.000"-5.000"0,-3.000-7.000 0,-2.000-5.000 0,-3.000-1.000 2,1.000 6.000 3,-1.000 7.000 4,1.000 6.000 4,1.000 4.000 3,3.000 4.000 4,3.000 3.000 5,4.000 3.000 3,1.000 12.000 2,0.000 22.000 0,0.000 22.000-1,0.000 23.000 0,-4.000 16.000-1,-5.000 13.000 1,-7.000 12.000 0,-5.000 13.000 1,-4.000 7.000-1,0.000 4.000-3,0.000 3.000-2,0.000 3.000-3,-4.000 6.000-3,-5.000 9.000-2,-7.000 10.000-4,-5.000 10.000-2,-4.000 11.000-3,0.000 17.000-4,0.000 15.000-2,0.000 16.000-2,-2.000 7.000-6,-3.000 1.000-5,-3.000-1.000-7,-2.000 1.000-6,-3.000-7.000-4,1.000-12.000 1,-1.000-13.000-1,1.000-12.000-1,2.000-16.000 0,7.000-19.000-4,6.000-18.000-3,7.000-19.000-2,2.000-19.000 0,1.000-19.000 1,-1.000-18.000 3,1.000-19.000 2,-1.000-13.000 3,1.000-6.000 2,-1.000-6.000 3,1.000-6.000 2</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6"/>
    </inkml:context>
    <inkml:brush xml:id="br0">
      <inkml:brushProperty name="width" value="0.0373088866472244" units="cm"/>
      <inkml:brushProperty name="height" value="0.0373088866472244" units="cm"/>
      <inkml:brushProperty name="color" value="#f2395b"/>
      <inkml:brushProperty name="ignorePressure" value="0"/>
    </inkml:brush>
  </inkml:definitions>
  <inkml:trace contextRef="#ctx0" brushRef="#br0">72550.000 400.000 589,'-5.000'-97.000'43,"-9.000"56.000"6,-10.000 57.000 7,-8.000 56.000 6,-11.000 32.000-2,-8.000 10.000-12,-10.000 10.000-11,-9.000 9.000-11,-5.000-1.000-10,0.000-8.000-6,0.000-10.000-7,0.000-9.000-6,3.000-12.000-7,6.000-11.000-7,7.000-14.000-7,6.000-11.000-7,6.000-11.000-6,6.000-5.000-5,7.000-7.000-5,6.000-5.000-4</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06"/>
    </inkml:context>
    <inkml:brush xml:id="br0">
      <inkml:brushProperty name="width" value="0.044752087444067" units="cm"/>
      <inkml:brushProperty name="height" value="0.044752087444067" units="cm"/>
      <inkml:brushProperty name="color" value="#f2395b"/>
      <inkml:brushProperty name="ignorePressure" value="0"/>
    </inkml:brush>
  </inkml:definitions>
  <inkml:trace contextRef="#ctx0" brushRef="#br0">72850.000 150.000 491,'71.000'26.000'62,"-5.000"4.000"-8,-7.000 3.000-8,-5.000 3.000-8,-3.000 3.000-2,4.000 3.000 0,3.000 3.000 3,3.000 4.000 0,1.000-1.000 0,1.000-3.000-5,-1.000-3.000-4,1.000-2.000-5,-3.000-5.000-5,-2.000-2.000-10,-3.000-3.000-10,-3.000-3.000-8,-6.000-2.000-6,-5.000 0.000-3,-7.000 0.000-4,-5.000 0.000-3,-8.000 1.000-10,-5.000 4.000-19,-7.000 3.000-18,-5.000 3.000-19</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1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73600.000 10600.000 999,'-52.000'-58.000'-2,"-53.000"-16.000"-5,-53.000-15.000-4,-52.000-15.000-5,0.000 7.000-5,57.000 31.000-3,56.000 32.000-4,57.000 31.000-4</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17"/>
    </inkml:context>
    <inkml:brush xml:id="br0">
      <inkml:brushProperty name="width" value="0.0452523715794086" units="cm"/>
      <inkml:brushProperty name="height" value="0.0452523715794086" units="cm"/>
      <inkml:brushProperty name="color" value="#00bff3"/>
      <inkml:brushProperty name="ignorePressure" value="0"/>
    </inkml:brush>
  </inkml:definitions>
  <inkml:trace contextRef="#ctx0" brushRef="#br0">53100.000 6700.000 486,'-55.000'-24.000'3,"-9.000"4.000"7,-10.000 3.000 7,-8.000 3.000 7,10.000-1.000 10,31.000-2.000 11,32.000-3.000 11,31.000-3.000 13,28.000-1.000-2,25.000 4.000-13,25.000 3.000-14,25.000 3.000-14,10.000 1.000-8,-2.000 1.000-2,-3.000-1.000-2,-3.000 1.000-1,-4.000-1.000-5,-3.000 1.000-9,-3.000-1.000-8,-2.000 1.000-9,-9.000 1.000-6,-12.000 3.000-7,-13.000 3.000-4,-12.000 4.000-7,-12.000 2.000-5,-8.000 4.000-7,-10.000 3.000-6,-9.000 3.000-7</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17"/>
    </inkml:context>
    <inkml:brush xml:id="br0">
      <inkml:brushProperty name="width" value="0.0351992920041084" units="cm"/>
      <inkml:brushProperty name="height" value="0.0351992920041084" units="cm"/>
      <inkml:brushProperty name="color" value="#00bff3"/>
      <inkml:brushProperty name="ignorePressure" value="0"/>
    </inkml:brush>
  </inkml:definitions>
  <inkml:trace contextRef="#ctx0" brushRef="#br0">53900.000 6850.000 625,'-71.000'0.000'5,"10.000"0.000"11,10.000 0.000 10,9.000 0.000 12,7.000 4.000 4,7.000 10.000-1,6.000 10.000-1,7.000 9.000 0,4.000 12.000-4,3.000 16.000-5,3.000 15.000-6,4.000 17.000-5,1.000 8.000-8,0.000 4.000-9,0.000 3.000-11,0.000 3.000-9,0.000 1.000-6,0.000 1.000 0,0.000-1.000 0,0.000 1.000-1,0.000-7.000-1,0.000-12.000-2,0.000-13.000-3,0.000-12.000-2</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17"/>
    </inkml:context>
    <inkml:brush xml:id="br0">
      <inkml:brushProperty name="width" value="0.0433117561042309" units="cm"/>
      <inkml:brushProperty name="height" value="0.0433117561042309" units="cm"/>
      <inkml:brushProperty name="color" value="#00bff3"/>
      <inkml:brushProperty name="ignorePressure" value="0"/>
    </inkml:brush>
  </inkml:definitions>
  <inkml:trace contextRef="#ctx0" brushRef="#br0">55650.000 5400.000 507,'4.000'56.000'135,"10.000"13.000"-31,10.000 12.000-30,9.000 13.000-31,1.000 13.000-17,-6.000 17.000-4,-6.000 15.000-4,-6.000 16.000-5,-4.000 13.000-1,1.000 14.000 0,-1.000 11.000 1,1.000 14.000 0,-6.000 16.000-5,-8.000 22.000-10,-10.000 22.000-10,-9.000 23.000-9,-7.000 5.000-7,-3.000-9.000-2,-3.000-10.000-4,-2.000-8.000-1,-3.000-17.000-1,1.000-21.000 4,-1.000-22.000 3,1.000-22.000 4,-3.000-21.000 0,-2.000-18.000-3,-3.000-19.000-3,-3.000-18.000-4,2.000-20.000 0,10.000-18.000 2,10.000-19.000 2,9.000-18.000 2</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18"/>
    </inkml:context>
    <inkml:brush xml:id="br0">
      <inkml:brushProperty name="width" value="0.0376154780387878" units="cm"/>
      <inkml:brushProperty name="height" value="0.0376154780387878" units="cm"/>
      <inkml:brushProperty name="color" value="#00bff3"/>
      <inkml:brushProperty name="ignorePressure" value="0"/>
    </inkml:brush>
  </inkml:definitions>
  <inkml:trace contextRef="#ctx0" brushRef="#br0">55750.000 5150.000 584,'-24.000'-41.000'11,"4.000"19.000"20,3.000 19.000 20,3.000 19.000 21,-4.000 23.000 4,-8.000 28.000-14,-10.000 28.000-13,-9.000 29.000-15,-9.000 19.000-13,-5.000 14.000-12,-7.000 11.000-15,-5.000 14.000-12,-3.000-1.000-7,4.000-12.000 2,3.000-13.000 1,3.000-12.000 1,6.000-18.000-7,9.000-21.000-15,10.000-22.000-15,10.000-22.000-15</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18"/>
    </inkml:context>
    <inkml:brush xml:id="br0">
      <inkml:brushProperty name="width" value="0.0404240041971207" units="cm"/>
      <inkml:brushProperty name="height" value="0.0404240041971207" units="cm"/>
      <inkml:brushProperty name="color" value="#00bff3"/>
      <inkml:brushProperty name="ignorePressure" value="0"/>
    </inkml:brush>
  </inkml:definitions>
  <inkml:trace contextRef="#ctx0" brushRef="#br0">56100.000 5400.000 544,'48.000'46.000'95,"-3.000"-5.000"-20,-3.000-7.000-19,-2.000-5.000-19,2.000-1.000-9,9.000 6.000 3,10.000 7.000 2,10.000 6.000 4,2.000 4.000-5,-3.000 4.000-11,-3.000 3.000-10,-2.000 3.000-13,-6.000 4.000-11,-6.000 7.000-12,-6.000 6.000-14,-6.000 7.000-11,-7.000-4.000-9,-6.000-12.000-3,-6.000-13.000-2,-6.000-12.000-4</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1"/>
    </inkml:context>
    <inkml:brush xml:id="br0">
      <inkml:brushProperty name="width" value="0.0361675769090652" units="cm"/>
      <inkml:brushProperty name="height" value="0.0361675769090652" units="cm"/>
      <inkml:brushProperty name="color" value="#f2395b"/>
      <inkml:brushProperty name="ignorePressure" value="0"/>
    </inkml:brush>
  </inkml:definitions>
  <inkml:trace contextRef="#ctx0" brushRef="#br0">16250.000 41950.000 608,'-2.000'-47.000'0,"-3.000"6.000"0,-3.000 7.000 0,-2.000 6.000 0,-3.000 3.000 3,1.000 0.000 8,-1.000 0.000 6,1.000 0.000 8,-3.000 6.000 6,-2.000 13.000 7,-3.000 12.000 8,-3.000 13.000 6,-2.000 13.000-2,0.000 17.000-10,0.000 15.000-10,0.000 16.000-10,-2.000 7.000-8,-3.000 1.000-3,-3.000-1.000-4,-2.000 1.000-2,-1.000-4.000-7,3.000-6.000-5,3.000-6.000-8,4.000-6.000-6,2.000-9.000-5,4.000-8.000-4,3.000-10.000-5,3.000-9.000-3</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0"/>
    </inkml:context>
    <inkml:brush xml:id="br0">
      <inkml:brushProperty name="width" value="0.0370806977152824" units="cm"/>
      <inkml:brushProperty name="height" value="0.0370806977152824" units="cm"/>
      <inkml:brushProperty name="color" value="#00bff3"/>
      <inkml:brushProperty name="ignorePressure" value="0"/>
    </inkml:brush>
  </inkml:definitions>
  <inkml:trace contextRef="#ctx0" brushRef="#br0">59650.000 6700.000 593,'-27.000'-21.000'108,"-3.000"10.000"-24,-3.000 10.000-25,-2.000 9.000-25,-6.000 7.000-15,-6.000 7.000-4,-6.000 6.000-5,-6.000 7.000-5,-6.000 5.000-4,-2.000 7.000-1,-3.000 6.000-1,-3.000 7.000-3,-1.000 0.000 0,4.000-2.000-1,3.000-3.000 1,3.000-3.000-1,4.000-6.000 0,7.000-5.000 0,6.000-7.000-1,7.000-5.000 0,0.000-1.000 0,-2.000 6.000 0,-3.000 7.000 0,-3.000 6.000 0,1.000-2.000 0,6.000-9.000 2,7.000-10.000 1,6.000-8.000 2,12.000-4.000 4,19.000 3.000 6,19.000 3.000 6,19.000 4.000 6,12.000 1.000 3,6.000 0.000-4,7.000 0.000-4,6.000 0.000-2,1.000 0.000-3,-3.000 0.000-2,-3.000 0.000-3,-2.000 0.000-1,-3.000 0.000-4,1.000 0.000-3,-1.000 0.000-4,1.000 0.000-5,-4.000-2.000-1,-6.000-3.000 0,-6.000-3.000 0,-6.000-2.000 1,-4.000-5.000-7,1.000-2.000-12,-1.000-3.000-13,1.000-3.000-11</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0"/>
    </inkml:context>
    <inkml:brush xml:id="br0">
      <inkml:brushProperty name="width" value="0.0445053689181805" units="cm"/>
      <inkml:brushProperty name="height" value="0.0445053689181805" units="cm"/>
      <inkml:brushProperty name="color" value="#00bff3"/>
      <inkml:brushProperty name="ignorePressure" value="0"/>
    </inkml:brush>
  </inkml:definitions>
  <inkml:trace contextRef="#ctx0" brushRef="#br0">59200.000 7450.000 494,'-35.000'-2.000'39,"32.000"-3.000"6,31.000-3.000 5,32.000-2.000 5,18.000-1.000-2,6.000 3.000-9,7.000 3.000-9,6.000 4.000-10,4.000-1.000-6,4.000-3.000-1,3.000-3.000-2,3.000-2.000-1,6.000-3.000-1,9.000 1.000-1,10.000-1.000 0,10.000 1.000 0,4.000 1.000-2,0.000 3.000-2,0.000 3.000-1,0.000 4.000-3,-4.000 2.000-1,-5.000 4.000-3,-7.000 3.000-1,-5.000 3.000-3,-6.000-1.000 0,-3.000-2.000 1,-3.000-3.000 0,-2.000-3.000 2,-5.000-2.000-2,-2.000 0.000-2,-3.000 0.000-3,-3.000 0.000-2,-6.000-2.000-1,-5.000-3.000 1,-7.000-3.000 0,-5.000-2.000 1,-9.000-1.000 2,-9.000 3.000 1,-10.000 3.000 1,-8.000 4.000 2</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2"/>
    </inkml:context>
    <inkml:brush xml:id="br0">
      <inkml:brushProperty name="width" value="0.0469965785741806" units="cm"/>
      <inkml:brushProperty name="height" value="0.0469965785741806" units="cm"/>
      <inkml:brushProperty name="color" value="#00bff3"/>
      <inkml:brushProperty name="ignorePressure" value="0"/>
    </inkml:brush>
  </inkml:definitions>
  <inkml:trace contextRef="#ctx0" brushRef="#br0">66100.000 7000.000 468,'-68.000'17.000'21,"17.000"-16.000"12,15.000-15.000 10,16.000-15.000 11,10.000-12.000 0,7.000-6.000-11,6.000-6.000-11,7.000-6.000-10,4.000-4.000-7,3.000 1.000-2,3.000-1.000-2,4.000 1.000-2,2.000 1.000-1,4.000 3.000-1,3.000 3.000 1,3.000 4.000-1,1.000 2.000 0,1.000 4.000 0,-1.000 3.000-1,1.000 3.000 0,1.000 1.000-2,3.000 1.000 0,3.000-1.000-2,4.000 1.000 0,2.000 1.000 0,4.000 3.000 1,3.000 3.000 3,3.000 4.000 1,-2.000 11.000 1,-6.000 23.000 0,-6.000 22.000-1,-6.000 22.000 0,-4.000 15.000 0,1.000 9.000 2,-1.000 10.000 1,1.000 10.000 0,-1.000 4.000 1,1.000 0.000-3,-1.000 0.000-3,1.000 0.000-2,-3.000-2.000-1,-2.000-3.000-1,-3.000-3.000-2,-3.000-2.000-1,-2.000-6.000 0,0.000-6.000 1,0.000-6.000 1,0.000-6.000 1,-2.000-4.000-2,-3.000 1.000-4,-3.000-1.000-3,-2.000 1.000-5,-3.000-4.000-4,1.000-6.000-3,-1.000-6.000-3,1.000-6.000-4,-3.000-16.000-8,-2.000-25.000-14,-3.000-25.000-14,-3.000-25.000-13,-2.000-10.000 0,0.000 7.000 13,0.000 6.000 15,0.000 7.000 14</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2"/>
    </inkml:context>
    <inkml:brush xml:id="br0">
      <inkml:brushProperty name="width" value="0.0445521026849747" units="cm"/>
      <inkml:brushProperty name="height" value="0.0445521026849747" units="cm"/>
      <inkml:brushProperty name="color" value="#00bff3"/>
      <inkml:brushProperty name="ignorePressure" value="0"/>
    </inkml:brush>
  </inkml:definitions>
  <inkml:trace contextRef="#ctx0" brushRef="#br0">67800.000 5600.000 493,'-2.000'-57.000'15,"-3.000"39.000"20,-3.000 36.000 21,-2.000 39.000 20,-6.000 19.000 4,-6.000 4.000-13,-6.000 3.000-15,-6.000 3.000-14,-9.000 6.000-10,-8.000 9.000-5,-10.000 10.000-5,-9.000 10.000-5,-12.000 8.000-8,-11.000 10.000-7,-14.000 10.000-9,-11.000 9.000-8,-9.000 4.000-7,-3.000 1.000-5,-3.000-1.000-6,-2.000 1.000-4,6.000-9.000-2,20.000-15.000 3,18.000-15.000 1,20.000-16.000 3,13.000-16.000 0,9.000-16.000-3,10.000-15.000-3,10.000-15.000-3</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3"/>
    </inkml:context>
    <inkml:brush xml:id="br0">
      <inkml:brushProperty name="width" value="0.0401938930153847" units="cm"/>
      <inkml:brushProperty name="height" value="0.0401938930153847" units="cm"/>
      <inkml:brushProperty name="color" value="#00bff3"/>
      <inkml:brushProperty name="ignorePressure" value="0"/>
    </inkml:brush>
  </inkml:definitions>
  <inkml:trace contextRef="#ctx0" brushRef="#br0">69000.000 6650.000 547,'-25.000'-46.000'57,"0.000"10.000"-10,0.000 10.000-8,0.000 9.000-11,-2.000 6.000-5,-3.000 3.000-2,-3.000 3.000-3,-2.000 4.000-1,-3.000 4.000-2,1.000 6.000 0,-1.000 7.000-1,1.000 6.000 0,-3.000 6.000 0,-2.000 6.000-2,-3.000 7.000 0,-3.000 6.000-1,1.000 4.000-1,6.000 4.000-1,7.000 3.000-1,6.000 3.000-2,4.000-1.000 0,4.000-2.000-1,3.000-3.000-1,3.000-3.000 0,3.000-2.000-2,3.000 0.000-1,3.000 0.000-3,4.000 0.000-1,5.000-7.000-3,10.000-11.000-1,10.000-14.000-4,9.000-11.000-1,7.000-7.000-3,7.000 0.000-3,6.000 0.000-2,7.000 0.000-3,4.000-7.000-2,3.000-11.000-1,3.000-14.000 1,4.000-11.000-1,2.000-9.000 1,4.000-3.000 1,3.000-3.000 3,3.000-2.000 1,-5.000-5.000 2,-12.000-2.000 3,-13.000-3.000 2,-12.000-3.000 2,-9.000 1.000 4,-2.000 6.000 5,-3.000 7.000 6,-3.000 6.000 5,-6.000 12.000 10,-5.000 19.000 15,-7.000 19.000 17,-5.000 19.000 15,-4.000 10.000 1,0.000 4.000-14,0.000 3.000-13,0.000 3.000-13,-2.000 10.000-9,-3.000 20.000-5,-3.000 18.000-4,-2.000 20.000-4,-3.000 0.000-4,1.000-15.000-5,-1.000-15.000-4,1.000-16.000-5,1.000-21.000-13,3.000-24.000-23,3.000-26.000-23,4.000-24.000-23,4.000-12.000 0,6.000 4.000 20,7.000 3.000 22,6.000 3.000 21,3.000 4.000 15,0.000 7.000 10,0.000 6.000 9,0.000 7.000 9,0.000 2.000 7,0.000 1.000 4,0.000-1.000 4,0.000 1.000 4,1.000-1.000 0,4.000 1.000-3,3.000-1.000-3,3.000 1.000-3,-1.000 1.000-6,-2.000 3.000-6,-3.000 3.000-7,-3.000 4.000-7,-2.000-1.000-5,0.000-3.000-5,0.000-3.000-4,0.000-2.000-5,0.000-3.000-2,0.000 1.000-2,0.000-1.000 0,0.000 1.000-2</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3"/>
    </inkml:context>
    <inkml:brush xml:id="br0">
      <inkml:brushProperty name="width" value="0.0399648435413837" units="cm"/>
      <inkml:brushProperty name="height" value="0.0399648435413837" units="cm"/>
      <inkml:brushProperty name="color" value="#00bff3"/>
      <inkml:brushProperty name="ignorePressure" value="0"/>
    </inkml:brush>
  </inkml:definitions>
  <inkml:trace contextRef="#ctx0" brushRef="#br0">70300.000 5650.000 550,'-47.000'78.000'100,"6.000"6.000"-18,7.000 7.000-20,6.000 6.000-18,4.000 6.000-11,4.000 6.000-3,3.000 7.000-3,3.000 6.000-4,-1.000 4.000-3,-2.000 4.000-6,-3.000 3.000-5,-3.000 3.000-4,-2.000 3.000-4,0.000 3.000-4,0.000 3.000-3,0.000 4.000-3,-2.000-3.000-2,-3.000-5.000 0,-3.000-7.000 1,-2.000-5.000-1,0.000-14.000-6,7.000-18.000-10,6.000-19.000-11,7.000-18.000-10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3"/>
    </inkml:context>
    <inkml:brush xml:id="br0">
      <inkml:brushProperty name="width" value="0.0294847674667835" units="cm"/>
      <inkml:brushProperty name="height" value="0.0294847674667835" units="cm"/>
      <inkml:brushProperty name="color" value="#00bff3"/>
      <inkml:brushProperty name="ignorePressure" value="0"/>
    </inkml:brush>
  </inkml:definitions>
  <inkml:trace contextRef="#ctx0" brushRef="#br0">70350.000 6950.000 746,'20.000'-16.000'7,"-9.000"19.000"14,-10.000 19.000 14,-8.000 19.000 15,-9.000 10.000 1,-6.000 4.000-11,-6.000 3.000-11,-6.000 3.000-10,1.000-4.000-17,9.000-8.000-23,10.000-10.000-22,10.000-9.000-22,7.000-9.000-3,6.000-5.000 17,7.000-7.000 18,6.000-5.000 18,1.000-1.000 10,-3.000 6.000 3,-3.000 7.000 5,-2.000 6.000 4,-3.000 3.000 4,1.000 0.000 8,-1.000 0.000 6,1.000 0.000 6,-6.000 4.000 2,-8.000 10.000-5,-10.000 10.000-4,-9.000 9.000-5,-9.000 4.000-4,-5.000 1.000-6,-7.000-1.000-6,-5.000 1.000-4,-1.000-6.000-3,6.000-8.000 0,7.000-10.000-1,6.000-9.000 1</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4"/>
    </inkml:context>
    <inkml:brush xml:id="br0">
      <inkml:brushProperty name="width" value="0.0373567529022694" units="cm"/>
      <inkml:brushProperty name="height" value="0.0373567529022694" units="cm"/>
      <inkml:brushProperty name="color" value="#00bff3"/>
      <inkml:brushProperty name="ignorePressure" value="0"/>
    </inkml:brush>
  </inkml:definitions>
  <inkml:trace contextRef="#ctx0" brushRef="#br0">71100.000 7000.000 588,'17.000'-13.000'10,"-16.000"26.000"19,-15.000 24.000 18,-15.000 26.000 20,-7.000 10.000 3,3.000-3.000-13,3.000-3.000-13,4.000-2.000-13,2.000-6.000-9,4.000-6.000-6,3.000-6.000-4,3.000-6.000-5,10.000-12.000-13,20.000-15.000-17,18.000-15.000-18,20.000-16.000-18,6.000-13.000-6,-2.000-9.000 7,-3.000-10.000 8,-3.000-8.000 7,-7.000-4.000 7,-9.000 3.000 8,-10.000 3.000 7,-8.000 4.000 8,-8.000 4.000 5,-2.000 6.000 6,-3.000 7.000 5,-3.000 6.000 5,-2.000 3.000 6,0.000 0.000 8,0.000 0.000 8,0.000 0.000 7,0.000 0.000 2,0.000 0.000-5,0.000 0.000-5,0.000 0.000-5,3.000 3.000-3,6.000 6.000-2,7.000 7.000-1,6.000 6.000-2,6.000 4.000-1,6.000 4.000 2,7.000 3.000 0,6.000 3.000 0,-2.000 4.000-1,-9.000 7.000-3,-10.000 6.000-3,-8.000 7.000-4,-8.000 2.000-2,-2.000 1.000-3,-3.000-1.000-3,-3.000 1.000-2,-2.000-1.000-2,0.000 1.000-2,0.000-1.000-3,0.000 1.000-2,1.000-3.000-3,4.000-2.000-6,3.000-3.000-5,3.000-3.000-5,6.000-6.000-1,9.000-5.000 7,10.000-7.000 4,10.000-5.000 7,2.000-4.000 2,-3.000 0.000-2,-3.000 0.000-1,-2.000 0.000-2,-3.000-7.000-2,1.000-11.000-5,-1.000-14.000-4,1.000-11.000-4,-4.000-3.000 0,-6.000 10.000 7,-6.000 10.000 6,-6.000 9.000 6,-4.000 2.000 4,1.000-2.000 3,-1.000-3.000 1,1.000-3.000 3</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4"/>
    </inkml:context>
    <inkml:brush xml:id="br0">
      <inkml:brushProperty name="width" value="0.0439203716814518" units="cm"/>
      <inkml:brushProperty name="height" value="0.0439203716814518" units="cm"/>
      <inkml:brushProperty name="color" value="#00bff3"/>
      <inkml:brushProperty name="ignorePressure" value="0"/>
    </inkml:brush>
  </inkml:definitions>
  <inkml:trace contextRef="#ctx0" brushRef="#br0">72450.000 6650.000 500,'-2.000'-40.000'13,"-3.000"23.000"25,-3.000 22.000 26,-2.000 22.000 25,-5.000 15.000 3,-2.000 9.000-18,-3.000 10.000-20,-3.000 10.000-17,-1.000 7.000-15,4.000 6.000-9,3.000 7.000-10,3.000 6.000-8,-1.000 7.000-9,-2.000 10.000-10,-3.000 10.000-9,-3.000 9.000-9,-1.000 6.000-3,4.000 3.000 3,3.000 3.000 3,3.000 4.000 3,1.000-15.000 5,1.000-31.000 6,-1.000-31.000 5,1.000-31.000 6,1.000-16.000-2,3.000 0.000-8,3.000 0.000-9,4.000 0.000-8</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4"/>
    </inkml:context>
    <inkml:brush xml:id="br0">
      <inkml:brushProperty name="width" value="0.0458259955048561" units="cm"/>
      <inkml:brushProperty name="height" value="0.0458259955048561" units="cm"/>
      <inkml:brushProperty name="color" value="#00bff3"/>
      <inkml:brushProperty name="ignorePressure" value="0"/>
    </inkml:brush>
  </inkml:definitions>
  <inkml:trace contextRef="#ctx0" brushRef="#br0">73950.000 4850.000 480,'92.000'78.000'169,"-16.000"6.000"-39,-15.000 7.000-41,-15.000 6.000-40,-11.000 7.000-23,-2.000 10.000-4,-3.000 10.000-6,-3.000 9.000-4,-6.000 7.000-6,-5.000 7.000-6,-7.000 6.000-4,-5.000 7.000-6,-4.000-1.000-5,0.000-6.000-3,0.000-6.000-3,0.000-6.000-4,-4.000-6.000-2,-5.000-2.000-1,-7.000-3.000-1,-5.000-3.000 0,-9.000-6.000-2,-9.000-5.000 0,-10.000-7.000-2,-8.000-5.000-2,0.000-14.000 2,14.000-18.000 5,11.000-19.000 3,14.000-18.000 5,3.000-10.000 1,-2.000 0.000-4,-3.000 0.000-4,-3.000 0.000-3</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1"/>
    </inkml:context>
    <inkml:brush xml:id="br0">
      <inkml:brushProperty name="width" value="0.0366126000881195" units="cm"/>
      <inkml:brushProperty name="height" value="0.0366126000881195" units="cm"/>
      <inkml:brushProperty name="color" value="#f2395b"/>
      <inkml:brushProperty name="ignorePressure" value="0"/>
    </inkml:brush>
  </inkml:definitions>
  <inkml:trace contextRef="#ctx0" brushRef="#br0">16450.000 41750.000 600,'25.000'25.000'49,"0.000"0.000"0,0.000 0.000-1,0.000 0.000-1,1.000 1.000-2,4.000 4.000-5,3.000 3.000-5,3.000 3.000-5,3.000-1.000-6,3.000-2.000-6,3.000-3.000-8,4.000-3.000-6,-1.000-1.000-8,-3.000 4.000-11,-3.000 3.000-10,-2.000 3.000-11,-8.000 1.000-4,-8.000 1.000 1,-10.000-1.000 1,-9.000 1.000 2,-5.000-3.000 0,0.000-2.000-5,0.000-3.000-2,0.000-3.000-4</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25"/>
    </inkml:context>
    <inkml:brush xml:id="br0">
      <inkml:brushProperty name="width" value="0.0437035225331783" units="cm"/>
      <inkml:brushProperty name="height" value="0.0437035225331783" units="cm"/>
      <inkml:brushProperty name="color" value="#00bff3"/>
      <inkml:brushProperty name="ignorePressure" value="0"/>
    </inkml:brush>
  </inkml:definitions>
  <inkml:trace contextRef="#ctx0" brushRef="#br0">73500.000 7000.000 503,'65.000'164.000'157,"-18.000"-22.000"-38,-19.000-22.000-37,-18.000-21.000-38,-10.000-12.000-21,0.000 1.000-4,0.000-1.000-3,0.000 1.000-4,0.000 2.000-2,0.000 7.000-3,0.000 6.000-2,0.000 7.000-3,4.000-12.000-2,10.000-28.000-2,10.000-28.000-2,9.000-27.000-3,15.000-34.000-2,22.000-37.000-3,22.000-38.000-3,23.000-37.000-2,17.000-23.000-3,17.000-5.000-1,15.000-7.000-3,16.000-5.000-1,-4.000 6.000 1,-21.000 23.000 3,-22.000 22.000 3,-22.000 22.000 3,-16.000 15.000-5,-9.000 9.000-15,-10.000 10.000-15,-8.000 10.000-14</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32"/>
    </inkml:context>
    <inkml:brush xml:id="br0">
      <inkml:brushProperty name="width" value="0.0245606973767281" units="cm"/>
      <inkml:brushProperty name="height" value="0.0245606973767281" units="cm"/>
      <inkml:brushProperty name="color" value="#f2395b"/>
      <inkml:brushProperty name="ignorePressure" value="0"/>
    </inkml:brush>
  </inkml:definitions>
  <inkml:trace contextRef="#ctx0" brushRef="#br0">68450.000 9100.000 895,'-65.000'-41.000'75,"23.000"19.000"-45,22.000 19.000-46,22.000 19.000-43</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34"/>
    </inkml:context>
    <inkml:brush xml:id="br0">
      <inkml:brushProperty name="width" value="0.0352260656654835" units="cm"/>
      <inkml:brushProperty name="height" value="0.0352260656654835" units="cm"/>
      <inkml:brushProperty name="color" value="#f2395b"/>
      <inkml:brushProperty name="ignorePressure" value="0"/>
    </inkml:brush>
  </inkml:definitions>
  <inkml:trace contextRef="#ctx0" brushRef="#br0">20100.000 17150.000 624,'-38.000'-25.000'28,"26.000"0.000"6,24.000 0.000 6,26.000 0.000 5,12.000 0.000 0,0.000 0.000-9,0.000 0.000-8,0.000 0.000-8,1.000-4.000-4,4.000-5.000-2,3.000-7.000-1,3.000-5.000-2,-1.000-1.000-1,-2.000 6.000-1,-3.000 7.000 0,-3.000 6.000-2,-1.000 4.000-1,4.000 4.000-2,3.000 3.000-3,3.000 3.000-3,-1.000 3.000-1,-2.000 3.000 0,-3.000 3.000 1,-3.000 4.000 0,-4.000 1.000 0,-3.000 0.000 1,-3.000 0.000-1,-2.000 0.000 2,0.000 0.000-1,7.000 0.000-1,6.000 0.000 0,7.000 0.000-1,-1.000 0.000-1,-6.000 0.000-1,-6.000 0.000-1,-6.000 0.000-2,-4.000 1.000-2,1.000 4.000-5,-1.000 3.000-5,1.000 3.000-4,-4.000 4.000-5,-6.000 7.000-4,-6.000 6.000-6,-6.000 7.000-4,-10.000-1.000 0,-12.000-6.000 3,-13.000-6.000 6,-12.000-6.000 3</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36"/>
    </inkml:context>
    <inkml:brush xml:id="br0">
      <inkml:brushProperty name="width" value="0.0333133935928345" units="cm"/>
      <inkml:brushProperty name="height" value="0.0333133935928345" units="cm"/>
      <inkml:brushProperty name="color" value="#f2395b"/>
      <inkml:brushProperty name="ignorePressure" value="0"/>
    </inkml:brush>
  </inkml:definitions>
  <inkml:trace contextRef="#ctx0" brushRef="#br0">20700.000 16650.000 660,'-68.000'-2.000'-20,"17.000"-3.000"3,15.000-3.000 5,16.000-2.000 4,7.000-3.000 5,1.000 1.000 5,-1.000-1.000 5,1.000 1.000 5,4.000 1.000 7,9.000 3.000 9,10.000 3.000 8,10.000 4.000 9,5.000 2.000 0,4.000 4.000-8,3.000 3.000-8,3.000 3.000-8,3.000 1.000-5,3.000 1.000-3,3.000-1.000-3,4.000 1.000-3,4.000 1.000-1,6.000 3.000 1,7.000 3.000 1,6.000 4.000 0,1.000-1.000-2,-3.000-3.000-4,-3.000-3.000-4,-2.000-2.000-5,-3.000-5.000-1,1.000-2.000 0,-1.000-3.000 0,1.000-3.000 2,-3.000-1.000-1,-2.000 4.000 0,-3.000 3.000-1,-3.000 3.000 0,-2.000 1.000 1,0.000 1.000 2,0.000-1.000 1,0.000 1.000 2,-2.000-1.000 1,-3.000 1.000 0,-3.000-1.000 1,-2.000 1.000 0,-1.000-1.000 0,3.000 1.000 0,3.000-1.000 0,4.000 1.000 0,1.000-3.000 1,0.000-2.000-1,0.000-3.000 1,0.000-3.000 1,1.000-2.000-1,4.000 0.000 0,3.000 0.000 0,3.000 0.000-1,3.000 0.000 0,3.000 0.000 0,3.000 0.000-1,4.000 0.000 0,-3.000 0.000-1,-5.000 0.000 1,-7.000 0.000 0,-5.000 0.000 0,-1.000 0.000 0,6.000 0.000 0,7.000 0.000 1,6.000 0.000-1,-1.000 1.000 1,-5.000 4.000 0,-7.000 3.000 1,-5.000 3.000 0,-1.000-1.000 0,6.000-2.000 0,7.000-3.000 0,6.000-3.000 0,1.000-2.000 0,-3.000 0.000 0,-3.000 0.000 0,-2.000 0.000 1,-5.000 0.000-1,-2.000 0.000 1,-3.000 0.000-1,-3.000 0.000 0,-2.000 0.000 0,0.000 0.000 0,0.000 0.000 0,0.000 0.000 1,1.000 0.000 0,4.000 0.000-1,3.000 0.000 0,3.000 0.000 0,1.000 0.000-1,1.000 0.000-1,-1.000 0.000 1,1.000 0.000-2,1.000 0.000 0,3.000 0.000 0,3.000 0.000 0,4.000 0.000 0,-3.000 0.000 0,-5.000 0.000 0,-7.000 0.000 0,-5.000 0.000 1,-4.000 0.000-1,0.000 0.000 1,0.000 0.000 1,0.000 0.000-1,-2.000 1.000 1,-3.000 4.000 1,-3.000 3.000-1,-2.000 3.000 2,-1.000-1.000-1,3.000-2.000 0,3.000-3.000 0,4.000-3.000-1,1.000-2.000 1,0.000 0.000-1,0.000 0.000 1,0.000 0.000 0,0.000 0.000 1,0.000 0.000-2,0.000 0.000 1,0.000 0.000 0,0.000 0.000-1,0.000 0.000 0,0.000 0.000 1,0.000 0.000-1,-2.000 0.000 1,-3.000 0.000 0,-3.000 0.000 1,-2.000 0.000 0,-3.000 0.000 1,1.000 0.000 0,-1.000 0.000-1,1.000 0.000 0,-1.000 0.000 0,1.000 0.000-1,-1.000 0.000 1,1.000 0.000-1,2.000 0.000-1,7.000 0.000 0,6.000 0.000 0,7.000 0.000-1,0.000 0.000 0,-2.000 0.000 1,-3.000 0.000-1,-3.000 0.000 1,-1.000 0.000 0,4.000 0.000 1,3.000 0.000 0,3.000 0.000 2,-1.000 0.000-1,-2.000 0.000 0,-3.000 0.000 0,-3.000 0.000-1,-1.000 0.000 0,4.000 0.000 0,3.000 0.000 0,3.000 0.000 0,3.000 0.000-1,3.000 0.000 1,3.000 0.000 0,4.000 0.000 0,-1.000-2.000-1,-3.000-3.000 1,-3.000-3.000-1,-2.000-2.000-1,-1.000-3.000 0,3.000 1.000 0,3.000-1.000 1,4.000 1.000-1,-1.000 1.000 0,-3.000 3.000 1,-3.000 3.000 0,-2.000 4.000 1,-3.000 1.000-1,1.000 0.000 1,-1.000 0.000-1,1.000 0.000 0,-3.000 0.000 0,-2.000 0.000 0,-3.000 0.000 0,-3.000 0.000 0,-2.000 0.000 0,0.000 0.000 0,0.000 0.000 0,0.000 0.000-1,-2.000 0.000 1,-3.000 0.000 0,-3.000 0.000-1,-2.000 0.000 1,0.000 0.000 0,7.000 0.000 0,6.000 0.000 0,7.000 0.000 0,2.000 0.000-1,1.000 0.000 1,-1.000 0.000 0,1.000 0.000 0,-1.000 0.000 0,1.000 0.000 0,-1.000 0.000 0,1.000 0.000 0,1.000 0.000 0,3.000 0.000-1,3.000 0.000 0,4.000 0.000 0,2.000-2.000 1,4.000-3.000-1,3.000-3.000 1,3.000-2.000 1,3.000-3.000 0,3.000 1.000-1,3.000-1.000 1,4.000 1.000-1,1.000-1.000 0,0.000 1.000 0,0.000-1.000-1,0.000 1.000 0,0.000-1.000 0,0.000 1.000 0,0.000-1.000 1,0.000 1.000-1,-2.000 1.000 1,-3.000 3.000 0,-3.000 3.000-1,-2.000 4.000 1,-5.000 1.000 0,-2.000 0.000 0,-3.000 0.000 0,-3.000 0.000 0,-4.000 0.000 1,-3.000 0.000 0,-3.000 0.000 0,-2.000 0.000 0,-3.000 1.000 1,1.000 4.000-1,-1.000 3.000 1,1.000 3.000-1,-3.000-1.000 0,-2.000-2.000 1,-3.000-3.000-1,-3.000-3.000 1,-1.000-2.000-1,4.000 0.000 1,3.000 0.000-1,3.000 0.000 0,1.000 0.000 0,1.000 0.000-1,-1.000 0.000 1,1.000 0.000-1,1.000 0.000 0,3.000 0.000 1,3.000 0.000 0,4.000 0.000 0,1.000 0.000 0,0.000 0.000 1,0.000 0.000 0,0.000 0.000-1,3.000 1.000 1,6.000 4.000 0,7.000 3.000-1,6.000 3.000 0,3.000-1.000 0,0.000-2.000 0,0.000-3.000-2,0.000-3.000 0,0.000-2.000-1,0.000 0.000 0,0.000 0.000-2,0.000 0.000-1,-2.000 0.000 1,-3.000 0.000-1,-3.000 0.000 2,-2.000 0.000-1,-5.000 0.000 2,-2.000 0.000-1,-3.000 0.000 1,-3.000 0.000 0,-1.000 0.000 0,4.000 0.000 2,3.000 0.000 0,3.000 0.000 1,-2.000 0.000 1,-6.000 0.000 0,-6.000 0.000 0,-6.000 0.000 1,-2.000 1.000-1,3.000 4.000 1,3.000 3.000-1,4.000 3.000 0,1.000-1.000 0,0.000-2.000-1,0.000-3.000 1,0.000-3.000-1,1.000-2.000 1,4.000 0.000-1,3.000 0.000 1,3.000 0.000 1,1.000 0.000-1,1.000 0.000-1,-1.000 0.000 1,1.000 0.000-2,-3.000 0.000 1,-2.000 0.000 0,-3.000 0.000 0,-3.000 0.000 0,1.000-2.000 0,6.000-3.000 1,7.000-3.000 0,6.000-2.000 1,1.000-1.000 0,-3.000 3.000-1,-3.000 3.000-1,-2.000 4.000-1,-1.000-1.000 0,3.000-3.000 1,3.000-3.000-1,4.000-2.000 0,2.000-3.000 1,4.000 1.000 0,3.000-1.000 1,3.000 1.000 1,3.000 1.000-1,3.000 3.000 1,3.000 3.000-1,4.000 4.000 1,2.000-1.000-1,4.000-3.000 0,3.000-3.000-1,3.000-2.000-1,-1.000-1.000 1,-2.000 3.000-1,-3.000 3.000 0,-3.000 4.000 0,-2.000 1.000 0,0.000 0.000 0,0.000 0.000 1,0.000 0.000-1,0.000 0.000 1,0.000 0.000 0,0.000 0.000-1,0.000 0.000 0,0.000 0.000 1,0.000 0.000-1,0.000 0.000 0,0.000 0.000 1,1.000 0.000-1,4.000 0.000 0,3.000 0.000 0,3.000 0.000 0,-1.000 0.000 0,-2.000 0.000 0,-3.000 0.000-1,-3.000 0.000-1,-4.000 0.000 0,-3.000 0.000 0,-3.000 0.000-1,-2.000 0.000 0,-3.000 0.000 0,1.000 0.000 1,-1.000 0.000 0,1.000 0.000 1,-6.000 0.000 0,-8.000 0.000-1,-10.000 0.000 1,-9.000 0.000-1,-7.000 0.000 1,-3.000 0.000 0,-3.000 0.000 1,-2.000 0.000 0,-5.000 0.000 1,-2.000 0.000 0,-3.000 0.000 1,-3.000 0.000-1,1.000 0.000 1,6.000 0.000-1,7.000 0.000 0,6.000 0.000 0,3.000 0.000 0,0.000 0.000-1,0.000 0.000 1,0.000 0.000-1,0.000 0.000 0,0.000 0.000 0,0.000 0.000 0,0.000 0.000-1,-2.000 0.000 1,-3.000 0.000-1,-3.000 0.000-1,-2.000 0.000 1,-1.000 0.000-1,3.000 0.000-1,3.000 0.000 0,4.000 0.000 0,-1.000-2.000 0,-3.000-3.000 0,-3.000-3.000 1,-2.000-2.000 0,-1.000-1.000-1,3.000 3.000 0,3.000 3.000-1,4.000 4.000-1,-3.000-1.000 0,-5.000-3.000 0,-7.000-3.000 0,-5.000-2.000 1,-6.000-1.000 0,-3.000 3.000 1,-3.000 3.000-1,-2.000 4.000 1,-5.000 1.000 1,-2.000 0.000-1,-3.000 0.000-1,-3.000 0.000 1,-2.000 0.000 0,0.000 0.000 1,0.000 0.000 0,0.000 0.000 1,0.000 0.000 0,0.000 0.000 0,0.000 0.000-1,0.000 0.000 0,1.000 0.000 0,4.000 0.000 0,3.000 0.000-1,3.000 0.000 0,3.000 0.000-1,3.000 0.000-2,3.000 0.000-1,4.000 0.000-1,-1.000 0.000-2,-3.000 0.000 0,-3.000 0.000 0,-2.000 0.000-1</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6:39"/>
    </inkml:context>
    <inkml:brush xml:id="br0">
      <inkml:brushProperty name="width" value="0.0283139832317829" units="cm"/>
      <inkml:brushProperty name="height" value="0.0283139832317829" units="cm"/>
      <inkml:brushProperty name="color" value="#f2395b"/>
      <inkml:brushProperty name="ignorePressure" value="0"/>
    </inkml:brush>
  </inkml:definitions>
  <inkml:trace contextRef="#ctx0" brushRef="#br0">25650.000 42900.000 777,'-40.000'-2.000'-44,"23.000"-3.000"19,22.000-3.000 19,22.000-2.000 17,7.000-3.000 8,-6.000 1.000-4,-6.000-1.000-5,-6.000 1.000-4,-1.000-3.000-1,7.000-2.000-1,6.000-3.000 1,7.000-3.000-1,5.000-6.000-1,7.000-5.000-2,6.000-7.000-3,7.000-5.000-3,2.000-6.000-1,1.000-3.000 0,-1.000-3.000 2,1.000-2.000 0,-1.000-3.000 0,1.000 1.000 1,-1.000-1.000 1,1.000 1.000-1,-1.000 1.000 1,1.000 3.000 1,-1.000 3.000 0,1.000 4.000 0,-1.000 1.000 0,1.000 0.000 1,-1.000 0.000 0,1.000 0.000 1,-3.000 0.000-1,-2.000 0.000 1,-3.000 0.000 0,-3.000 0.000 0,-1.000 0.000 0,4.000 0.000 1,3.000 0.000-1,3.000 0.000 0,3.000-2.000 1,3.000-3.000-2,3.000-3.000 1,4.000-2.000 0,-1.000-3.000-1,-3.000 1.000 1,-3.000-1.000-1,-2.000 1.000 1,-3.000 2.000-1,1.000 7.000 1,-1.000 6.000 0,1.000 7.000 1,-3.000 2.000-1,-2.000 1.000 0,-3.000-1.000-1,-3.000 1.000 1,-4.000 2.000-1,-3.000 7.000 0,-3.000 6.000 0,-2.000 7.000 0,-3.000-1.000 0,1.000-6.000 0,-1.000-6.000 0,1.000-6.000 0,1.000-4.000 0,3.000 1.000 0,3.000-1.000 0,4.000 1.000 1,2.000-4.000 0,4.000-6.000 0,3.000-6.000 0,3.000-6.000 1,1.000-2.000 0,1.000 3.000 0,-1.000 3.000-1,1.000 4.000 0,-3.000 1.000 0,-2.000 0.000-1,-3.000 0.000 1,-3.000 0.000 0,-1.000 0.000 0,4.000 0.000-1,3.000 0.000 0,3.000 0.000-1,-1.000-2.000-1,-2.000-3.000 0,-3.000-3.000 0,-3.000-2.000-1,-2.000-3.000 1,0.000 1.000-1,0.000-1.000 1,0.000 1.000-1,0.000-1.000 1,0.000 1.000 0,0.000-1.000 1,0.000 1.000 0,0.000 1.000 1,0.000 3.000 1,0.000 3.000 0,0.000 4.000 1,1.000 1.000 1,4.000 0.000-1,3.000 0.000 0,3.000 0.000 0,-1.000 1.000 0,-2.000 4.000 0,-3.000 3.000-1,-3.000 3.000 1,-1.000 1.000-1,4.000 1.000 0,3.000-1.000 1,3.000 1.000-1,-1.000 1.000-1,-2.000 3.000 1,-3.000 3.000-1,-3.000 4.000 0,-1.000-3.000 0,4.000-5.000 0,3.000-7.000 0,3.000-5.000 0,-1.000-1.000 0,-2.000 6.000 0,-3.000 7.000 0,-3.000 6.000 1,-4.000 1.000-1,-3.000-3.000 1,-3.000-3.000 0,-2.000-2.000 0,-1.000-3.000 1,3.000 1.000-1,3.000-1.000 0,4.000 1.000 0,2.000-3.000-1,4.000-2.000-1,3.000-3.000-1,3.000-3.000 0,1.000-2.000-1,1.000 0.000 0,-1.000 0.000 1,1.000 0.000 0,-1.000-2.000 1,1.000-3.000-1,-1.000-3.000 1,1.000-2.000 0,2.000-6.000 0,7.000-6.000 0,6.000-6.000 0,7.000-6.000 0,0.000-1.000 0,-2.000 7.000 0,-3.000 6.000 0,-3.000 7.000 1,-4.000 4.000-1,-3.000 3.000 0,-3.000 3.000 1,-2.000 4.000-1,-5.000 2.000 0,-2.000 4.000 0,-3.000 3.000 0,-3.000 3.000 0,-1.000-2.000 1,4.000-6.000-2,3.000-6.000 1,3.000-6.000 0,1.000-4.000-1,1.000 1.000 1,-1.000-1.000 0,1.000 1.000 1,-1.000 1.000 0,1.000 3.000 0,-1.000 3.000 1,1.000 4.000-1,-3.000 1.000 1,-2.000 0.000 1,-3.000 0.000 1,-3.000 0.000-1,-2.000 0.000 1,0.000 0.000 0,0.000 0.000-2,0.000 0.000 1,1.000 0.000-2,4.000 0.000 1,3.000 0.000 0,3.000 0.000-1,4.000-4.000 0,7.000-5.000 0,6.000-7.000 0,7.000-5.000 0,2.000-4.000 0,1.000 0.000 0,-1.000 0.000 0,1.000 0.000 0,-3.000 3.000-1,-2.000 6.000 1,-3.000 7.000 0,-3.000 6.000 0,-6.000 3.000 0,-5.000 0.000 0,-7.000 0.000 0,-5.000 0.000 1,-6.000 0.000 0,-3.000 0.000 0,-3.000 0.000 1,-2.000 0.000 1,-3.000 1.000 0,1.000 4.000-1,-1.000 3.000 1,1.000 3.000-1,1.000-1.000 0,3.000-2.000-1,3.000-3.000 0,4.000-3.000 0,1.000-2.000-1,0.000 0.000 1,0.000 0.000 1,0.000 0.000-1,1.000-2.000 1,4.000-3.000 0,3.000-3.000 1,3.000-2.000-1,-1.000 0.000 1,-2.000 7.000-1,-3.000 6.000 0,-3.000 7.000 0,-4.000 2.000 0,-3.000 1.000 0,-3.000-1.000-1,-2.000 1.000 0,-5.000-3.000 0,-2.000-2.000-1,-3.000-3.000 1,-3.000-3.000-1,-2.000 1.000 0,0.000 6.000 0,0.000 7.000 0,0.000 6.000-1,3.000-1.000 1,6.000-5.000-1,7.000-7.000 1,6.000-5.000 0,3.000-3.000-1,0.000 4.000 0,0.000 3.000 0,0.000 3.000-1,0.000 1.000 1,0.000 1.000 0,0.000-1.000 0,0.000 1.000 1,-2.000-1.000 0,-3.000 1.000 1,-3.000-1.000 0,-2.000 1.000 2,-3.000 1.000-1,1.000 3.000 0,-1.000 3.000 0,1.000 4.000-1,-1.000-3.000 0,1.000-5.000-1,-1.000-7.000 1,1.000-5.000 0,1.000-3.000 0,3.000 4.000 0,3.000 3.000 2,4.000 3.000-1,1.000-1.000 1,0.000-2.000 0,0.000-3.000 0,0.000-3.000 0,0.000-2.000-1,0.000 0.000 1,0.000 0.000-1,0.000 0.000-1,1.000 1.000 1,4.000 4.000 0,3.000 3.000-1,3.000 3.000 1,-1.000-1.000 0,-2.000-2.000-1,-3.000-3.000 0,-3.000-3.000 0,-2.000-2.000-1,0.000 0.000 1,0.000 0.000 1,0.000 0.000-1,-2.000 0.000 0,-3.000 0.000 0,-3.000 0.000-1,-2.000 0.000-1,-1.000 1.000 0,3.000 4.000 0,3.000 3.000 0,4.000 3.000-1,-1.000 1.000 1,-3.000 1.000-1,-3.000-1.000 1,-2.000 1.000-1,-3.000 1.000 1,1.000 3.000 0,-1.000 3.000 0,1.000 4.000 0,-1.000 1.000 0,1.000 0.000 0,-1.000 0.000 1,1.000 0.000-1,-1.000-2.000 1,1.000-3.000-1,-1.000-3.000 1,1.000-2.000 0,1.000-1.000 0,3.000 3.000 1,3.000 3.000 0,4.000 4.000 0,1.000-1.000 0,0.000-3.000 0,0.000-3.000 0,0.000-2.000 0,1.000-6.000-1,4.000-6.000 0,3.000-6.000 1,3.000-6.000-1,1.000-2.000 0,1.000 3.000 0,-1.000 3.000 0,1.000 4.000 0,-3.000-1.000 0,-2.000-3.000 1,-3.000-3.000 0,-3.000-2.000 0,-2.000-1.000 0,0.000 3.000 1,0.000 3.000 0,0.000 4.000 0,0.000 2.000 0,0.000 4.000-1,0.000 3.000 1,0.000 3.000-1,0.000-1.000 1,0.000-2.000-1,0.000-3.000-1,0.000-3.000 1,0.000-1.000 0,0.000 4.000-1,0.000 3.000 0,0.000 3.000-1,1.000 1.000 0,4.000 1.000 1,3.000-1.000-1,3.000 1.000-1,-1.000-1.000 2,-2.000 1.000 0,-3.000-1.000 0,-3.000 1.000 2,-4.000-1.000 0,-3.000 1.000 0,-3.000-1.000 1,-2.000 1.000-1,-3.000 1.000 1,1.000 3.000 0,-1.000 3.000-1,1.000 4.000 0,1.000 1.000 1,3.000 0.000-1,3.000 0.000 0,4.000 0.000 1,-1.000-2.000-1,-3.000-3.000 0,-3.000-3.000 0,-2.000-2.000 0,-3.000-3.000 0,1.000 1.000-1,-1.000-1.000 0,1.000 1.000 0,1.000-1.000-1,3.000 1.000-1,3.000-1.000 1,4.000 1.000 0,1.000-1.000-1,0.000 1.000 1,0.000-1.000 0,0.000 1.000-1,-2.000-3.000 1,-3.000-2.000 0,-3.000-3.000-1,-2.000-3.000 1,-3.000 1.000 1,1.000 6.000 0,-1.000 7.000 1,1.000 6.000 1,-1.000 1.000 0,1.000-3.000 0,-1.000-3.000-1,1.000-2.000-1,-1.000-3.000 0,1.000 1.000 0,-1.000-1.000 0,1.000 1.000 0,1.000-1.000 0,3.000 1.000-1,3.000-1.000 0,4.000 1.000 0,1.000-3.000 0,0.000-2.000 0,0.000-3.000 0,0.000-3.000 0,0.000-1.000 0,0.000 4.000 0,0.000 3.000 1,0.000 3.000 0,-2.000 1.000 0,-3.000 1.000 1,-3.000-1.000-1,-2.000 1.000 1,-5.000-1.000-1,-2.000 1.000 1,-3.000-1.000 1,-3.000 1.000-1,-2.000 1.000 1,0.000 3.000 0,0.000 3.000 0,0.000 4.000 0,1.000-1.000 0,4.000-3.000-1,3.000-3.000-1,3.000-2.000 0,1.000-1.000-1,1.000 3.000-1,-1.000 3.000 0,1.000 4.000 0,-1.000 1.000-1,1.000 0.000 0,-1.000 0.000-2,1.000 0.000-1,1.000 0.000 0,3.000 0.000 2,3.000 0.000 0,4.000 0.000 1,-1.000 0.000 0,-3.000 0.000 1,-3.000 0.000 0,-2.000 0.000 0,-5.000 0.000 0,-2.000 0.000 0,-3.000 0.000 0,-3.000 0.000 0,-1.000 0.000-1,4.000 0.000 2,3.000 0.000 0,3.000 0.000 1,1.000 0.000 1,1.000 0.000 0,-1.000 0.000-1,1.000 0.000 0,-1.000 0.000 0,1.000 0.000-1,-1.000 0.000 1,1.000 0.000-1,-1.000 0.000 0,1.000 0.000 0,-1.000 0.000 0,1.000 0.000 0,-1.000 1.000 1,1.000 4.000-1,-1.000 3.000 1,1.000 3.000 0,-3.000-1.000 1,-2.000-2.000 0,-3.000-3.000 0,-3.000-3.000 1,-1.000-2.000 0,4.000 0.000 0,3.000 0.000 0,3.000 0.000 1,1.000 1.000-1,1.000 4.000-1,-1.000 3.000 1,1.000 3.000-1,-1.000-1.000 0,1.000-2.000 0,-1.000-3.000-1,1.000-3.000 0,-1.000-2.000-1,1.000 0.000 1,-1.000 0.000 0,1.000 0.000 1,-3.000 0.000-1,-2.000 0.000-1,-3.000 0.000-1,-3.000 0.000-1,-1.000 0.000 0,4.000 0.000 0,3.000 0.000 1,3.000 0.000 0,-1.000 0.000 0,-2.000 0.000 1,-3.000 0.000 0,-3.000 0.000 0,-1.000 0.000 0,4.000 0.000 1,3.000 0.000 0,3.000 0.000-1,-1.000 0.000 1,-2.000 0.000 0,-3.000 0.000-1,-3.000 0.000 0,-1.000 0.000 0,4.000 0.000 2,3.000 0.000 0,3.000 0.000 0,-1.000 1.000 2,-2.000 4.000-1,-3.000 3.000 0,-3.000 3.000 1,-2.000-1.000-2,0.000-2.000 0,0.000-3.000-3,0.000-3.000-1,-7.000 4.000-11,-11.000 13.000-19,-14.000 12.000-19,-11.000 13.000-20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8:21"/>
    </inkml:context>
    <inkml:brush xml:id="br0">
      <inkml:brushProperty name="width" value="0.0225349776446819" units="cm"/>
      <inkml:brushProperty name="height" value="0.0225349776446819" units="cm"/>
      <inkml:brushProperty name="color" value="#00bff3"/>
      <inkml:brushProperty name="ignorePressure" value="0"/>
    </inkml:brush>
  </inkml:definitions>
  <inkml:trace contextRef="#ctx0" brushRef="#br0">72700.000 17600.000 976,'-96.000'-27.000'1,"10.000"-3.000"3,10.000-3.000 3,9.000-2.000 2,9.000-1.000-6,9.000 3.000-18,10.000 3.000-16,10.000 4.000-16</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8:24"/>
    </inkml:context>
    <inkml:brush xml:id="br0">
      <inkml:brushProperty name="width" value="0.0491380095481873" units="cm"/>
      <inkml:brushProperty name="height" value="0.0491380095481873" units="cm"/>
      <inkml:brushProperty name="color" value="#00bff3"/>
      <inkml:brushProperty name="ignorePressure" value="0"/>
    </inkml:brush>
  </inkml:definitions>
  <inkml:trace contextRef="#ctx0" brushRef="#br0">24550.000 18700.000 447,'-25.000'-24.000'0,"0.000"4.000"0,0.000 3.000-1,0.000 3.000 0,4.000 9.000 9,10.000 16.000 17,10.000 15.000 16,9.000 17.000 18,7.000 8.000 2,7.000 4.000-12,6.000 3.000-12,7.000 3.000-12,2.000 1.000-8,1.000 1.000-3,-1.000-1.000-2,1.000 1.000-3,1.000-1.000-2,3.000 1.000-1,3.000-1.000-1,4.000 1.000-2,2.000-1.000-1,4.000 1.000-1,3.000-1.000-2,3.000 1.000-2,-1.000-3.000 0,-2.000-2.000 1,-3.000-3.000 0,-3.000-3.000 1,-2.000-4.000 0,0.000-3.000 1,0.000-3.000 0,0.000-2.000 0,0.000-5.000 0,0.000-2.000 0,0.000-3.000-1,0.000-3.000 1,0.000-1.000 0,0.000 4.000 0,0.000 3.000 0,0.000 3.000 0,-2.000-1.000 0,-3.000-2.000 1,-3.000-3.000-1,-2.000-3.000 1,-3.000-2.000 1,1.000 0.000-1,-1.000 0.000 1,1.000 0.000 0,-1.000 1.000 0,1.000 4.000 0,-1.000 3.000 0,1.000 3.000-1,-1.000-1.000 1,1.000-2.000 0,-1.000-3.000 2,1.000-3.000 0,1.000-1.000 0,3.000 4.000 0,3.000 3.000-2,4.000 3.000 0,-1.000 1.000-1,-3.000 1.000 0,-3.000-1.000-1,-2.000 1.000 1,-1.000-3.000 0,3.000-2.000-1,3.000-3.000 1,4.000-3.000-1,-1.000 1.000 0,-3.000 6.000 0,-3.000 7.000 2,-2.000 6.000-1,-3.000 3.000 1,1.000 0.000 0,-1.000 0.000 2,1.000 0.000-1,1.000 0.000 1,3.000 0.000-2,3.000 0.000 1,4.000 0.000-1,1.000 0.000-1,0.000 0.000-1,0.000 0.000 0,0.000 0.000-1,-2.000 0.000 0,-3.000 0.000 0,-3.000 0.000-1,-2.000 0.000 0,0.000 0.000 0,7.000 0.000 0,6.000 0.000 2,7.000 0.000 0,0.000 0.000 0,-2.000 0.000 0,-3.000 0.000 1,-3.000 0.000-1,-2.000 1.000 0,0.000 4.000 2,0.000 3.000 0,0.000 3.000 0,-2.000-1.000 1,-3.000-2.000 0,-3.000-3.000-1,-2.000-3.000-1,-1.000-2.000 1,3.000 0.000-1,3.000 0.000 0,4.000 0.000-1,1.000 0.000 1,0.000 0.000-1,0.000 0.000-1,0.000 0.000 1,0.000-2.000-1,0.000-3.000 0,0.000-3.000 0,0.000-2.000-1,-2.000-3.000 0,-3.000 1.000 1,-3.000-1.000 0,-2.000 1.000 2,-3.000-3.000-1,1.000-2.000 1,-1.000-3.000-1,1.000-3.000 0,-3.000-1.000 1,-2.000 4.000-1,-3.000 3.000 1,-3.000 3.000 0,-1.000 1.000 0,4.000 1.000 0,3.000-1.000 0,3.000 1.000-1,3.000-1.000 0,3.000 1.000 0,3.000-1.000 0,4.000 1.000 0,1.000 2.000-1,0.000 7.000 1,0.000 6.000 0,0.000 7.000 0,0.000 2.000 0,0.000 1.000 0,0.000-1.000 1,0.000 1.000-1,0.000-1.000 0,0.000 1.000-1,0.000-1.000 1,0.000 1.000-2,0.000-3.000 1,0.000-2.000 0,0.000-3.000 1,0.000-3.000 0,0.000-2.000 0,0.000 0.000 0,0.000 0.000 1,0.000 0.000-1,0.000 0.000 0,0.000 0.000 0,0.000 0.000 0,0.000 0.000 0,0.000 1.000 0,0.000 4.000 0,0.000 3.000 1,0.000 3.000-1,1.000-1.000 1,4.000-2.000-1,3.000-3.000 0,3.000-3.000 1,-1.000 1.000-1,-2.000 6.000 1,-3.000 7.000 1,-3.000 6.000 1,-1.000 1.000 0,4.000-3.000-1,3.000-3.000 0,3.000-2.000 0,1.000-3.000-1,1.000 1.000 1,-1.000-1.000 0,1.000 1.000 0,-1.000-1.000 1,1.000 1.000-1,-1.000-1.000 1,1.000 1.000-1,-3.000-1.000 1,-2.000 1.000-1,-3.000-1.000 0,-3.000 1.000 0,-1.000 1.000 0,4.000 3.000 0,3.000 3.000 0,3.000 4.000 0,-1.000-1.000-1,-2.000-3.000 0,-3.000-3.000-1,-3.000-2.000-1,-2.000-5.000 0,0.000-2.000-1,0.000-3.000-1,0.000-3.000 1,-2.000-4.000-1,-3.000-3.000 1,-3.000-3.000 1,-2.000-2.000 2,-3.000-3.000-1,1.000 1.000 1,-1.000-1.000 0,1.000 1.000 0,-1.000-1.000 0,1.000 1.000 0,-1.000-1.000 1,1.000 1.000-1,-1.000-3.000 1,1.000-2.000 0,-1.000-3.000 0,1.000-3.000 0,-1.000 1.000 0,1.000 6.000-1,-1.000 7.000 0,1.000 6.000-1,2.000 3.000 0,7.000 0.000 0,6.000 0.000 0,7.000 0.000 1,2.000 1.000-1,1.000 4.000 0,-1.000 3.000 0,1.000 3.000-1,-1.000-1.000 0,1.000-2.000 1,-1.000-3.000-1,1.000-3.000 1,-1.000-2.000 0,1.000 0.000 0,-1.000 0.000 0,1.000 0.000 0,-1.000 1.000 1,1.000 4.000 0,-1.000 3.000 0,1.000 3.000 0,-1.000-1.000 0,1.000-2.000 0,-1.000-3.000-1,1.000-3.000 1,-1.000-1.000 0,1.000 4.000-1,-1.000 3.000 0,1.000 3.000 0,-1.000 1.000 1,1.000 1.000-1,-1.000-1.000 1,1.000 1.000 0,-1.000-3.000 0,1.000-2.000 1,-1.000-3.000-1,1.000-3.000 0,-3.000-6.000 1,-2.000-5.000-2,-3.000-7.000 1,-3.000-5.000-1,-4.000-4.000-1,-3.000 0.000 0,-3.000 0.000 0,-2.000 0.000 0,-1.000 0.000 0,3.000 0.000 0,3.000 0.000 0,4.000 0.000 1,-1.000 0.000-1,-3.000 0.000 1,-3.000 0.000-1,-2.000 0.000 0,-1.000 0.000 0,3.000 0.000 1,3.000 0.000 1,4.000 0.000 0,2.000 1.000 1,4.000 4.000 0,3.000 3.000-1,3.000 3.000 0,3.000 3.000 1,3.000 3.000 0,3.000 3.000 0,4.000 4.000 2,2.000 2.000-1,4.000 4.000 1,3.000 3.000 0,3.000 3.000-1,-2.000-1.000 0,-6.000-2.000 0,-6.000-3.000-2,-6.000-3.000-1,-4.000-2.000 0,1.000 0.000-1,-1.000 0.000 1,1.000 0.000 0,-1.000-2.000 0,1.000-3.000 0,-1.000-3.000 0,1.000-2.000 0,-1.000-3.000 0,1.000 1.000 0,-1.000-1.000 0,1.000 1.000-1,-1.000 1.000 1,1.000 3.000 0,-1.000 3.000 0,1.000 4.000-1,-1.000 2.000 1,1.000 4.000 0,-1.000 3.000 1,1.000 3.000-1,-1.000 1.000 0,1.000 1.000 1,-1.000-1.000-1,1.000 1.000 0,1.000-3.000 1,3.000-2.000-1,3.000-3.000 1,4.000-3.000 0,1.000-4.000 1,0.000-3.000-1,0.000-3.000 0,0.000-2.000 0,-2.000-1.000 0,-3.000 3.000-3,-3.000 3.000-1,-2.000 4.000-2,-3.000-1.000 0,1.000-3.000 1,-1.000-3.000 2,1.000-2.000 0,-1.000-5.000 2,1.000-2.000-1,-1.000-3.000 0,1.000-3.000 0,-1.000-2.000 0,1.000 0.000 1,-1.000 0.000-1,1.000 0.000 1,-1.000 0.000-1,1.000 0.000 0,-1.000 0.000-1,1.000 0.000 0,-1.000-2.000-1,1.000-3.000 1,-1.000-3.000 0,1.000-2.000 0,-3.000-1.000 0,-2.000 3.000 0,-3.000 3.000 0,-3.000 4.000 0,-4.000 1.000 0,-3.000 0.000 1,-3.000 0.000-1,-2.000 0.000 1,-1.000 0.000 1,3.000 0.000 1,3.000 0.000 1,4.000 0.000 1,1.000 1.000 0,0.000 4.000-1,0.000 3.000-1,0.000 3.000-1,1.000-1.000-1,4.000-2.000 1,3.000-3.000-1,3.000-3.000 1,-1.000-1.000-1,-2.000 4.000 0,-3.000 3.000 0,-3.000 3.000-1,-2.000 1.000 0,0.000 1.000 1,0.000-1.000-1,0.000 1.000 0,1.000-1.000 0,4.000 1.000 1,3.000-1.000 1,3.000 1.000 0,3.000 1.000 1,3.000 3.000 0,3.000 3.000-1,4.000 4.000 0,4.000 1.000 0,6.000 0.000 0,7.000 0.000 0,6.000 0.000 0,-1.000-2.000 0,-5.000-3.000-1,-7.000-3.000 0,-5.000-2.000 0,-9.000-6.000 0,-9.000-6.000-1,-10.000-6.000 1,-8.000-6.000 1,-4.000-2.000-1,3.000 3.000 1,3.000 3.000-1,4.000 4.000 1,-1.000-1.000 0,-3.000-3.000 0,-3.000-3.000-1,-2.000-2.000 1,-3.000-1.000 0,1.000 3.000 0,-1.000 3.000 0,1.000 4.000 0,-1.000-1.000 1,1.000-3.000-1,-1.000-3.000 0,1.000-2.000-1,-1.000-1.000 1,1.000 3.000-1,-1.000 3.000 1,1.000 4.000 0,2.000 1.000-1,7.000 0.000 0,6.000 0.000-2,7.000 0.000-1,0.000-2.000-1,-2.000-3.000 1,-3.000-3.000 0,-3.000-2.000 0,2.000 2.000 0,10.000 9.000 1,10.000 10.000 0,9.000 10.000 0,6.000 2.000 0,3.000-3.000 1,3.000-3.000 1,4.000-2.000 0,4.000 0.000 0,6.000 7.000 0,7.000 6.000-1,6.000 7.000-1,4.000 0.000 0,4.000-2.000 1,3.000-3.000-1,3.000-3.000 1,-1.000-4.000-1,-2.000-3.000 1,-3.000-3.000-1,-3.000-2.000 0,-2.000 3.000 0,0.000 14.000-1,0.000 11.000 0,0.000 14.000-1,3.000 11.000-2,6.000 14.000-1,7.000 11.000-1,6.000 14.000-2,-1.000 2.000 0,-5.000-6.000 2,-7.000-6.000 0,-5.000-6.000 2,-8.000-6.000 0,-5.000-2.000 1,-7.000-3.000-1,-5.000-3.000-1,-6.000-2.000 1,-3.000 0.000-2,-3.000 0.000-1,-2.000 0.000 0,-11.000-10.000-3,-15.000-18.000-2,-15.000-19.000-4,-16.000-18.000-3,-12.000-10.000-4,-5.000 0.000-8,-7.000 0.000-6,-5.000 0.000-6</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8:27"/>
    </inkml:context>
    <inkml:brush xml:id="br0">
      <inkml:brushProperty name="width" value="0.0543528720736504" units="cm"/>
      <inkml:brushProperty name="height" value="0.0543528720736504" units="cm"/>
      <inkml:brushProperty name="color" value="#00bff3"/>
      <inkml:brushProperty name="ignorePressure" value="0"/>
    </inkml:brush>
  </inkml:definitions>
  <inkml:trace contextRef="#ctx0" brushRef="#br0">20900.000 43550.000 404,'-71.000'-2.000'2,"10.000"-3.000"5,10.000-3.000 3,9.000-2.000 5,9.000 2.000 7,9.000 9.000 8,10.000 10.000 8,10.000 10.000 9,8.000 2.000 0,10.000-3.000-8,10.000-3.000-8,9.000-2.000-8,4.000-5.000-4,1.000-2.000-3,-1.000-3.000-2,1.000-3.000-2,2.000-2.000-1,7.000 0.000-1,6.000 0.000 0,7.000 0.000-2,2.000 0.000 0,1.000 0.000 1,-1.000 0.000 0,1.000 0.000 0,-3.000 1.000 0,-2.000 4.000-2,-3.000 3.000-2,-3.000 3.000-1,-1.000 1.000-2,4.000 1.000-1,3.000-1.000-2,3.000 1.000 0,3.000-3.000-1,3.000-2.000 0,3.000-3.000 0,4.000-3.000 1,-1.000-2.000 0,-3.000 0.000 1,-3.000 0.000 1,-2.000 0.000-1,-3.000-2.000 2,1.000-3.000-1,-1.000-3.000 1,1.000-2.000 1,1.000-1.000 0,3.000 3.000 0,3.000 3.000 2,4.000 4.000 1,-1.000 1.000-1,-3.000 0.000 0,-3.000 0.000-2,-2.000 0.000 0,0.000 0.000-1,7.000 0.000-1,6.000 0.000 0,7.000 0.000-2,2.000-4.000 0,1.000-5.000 0,-1.000-7.000-1,1.000-5.000 0,-1.000-3.000 0,1.000 4.000 0,-1.000 3.000 0,1.000 3.000 0,1.000 3.000 0,3.000 3.000 0,3.000 3.000 1,4.000 4.000 0,-4.000 1.000 1,-9.000 0.000-1,-10.000 0.000 0,-8.000 0.000 1,-4.000 0.000-1,3.000 0.000 0,3.000 0.000 0,4.000 0.000 0,2.000 0.000-1,4.000 0.000 1,3.000 0.000 0,3.000 0.000 0,-1.000 0.000 1,-2.000 0.000 0,-3.000 0.000 1,-3.000 0.000 0,-2.000 0.000 2,0.000 0.000-1,0.000 0.000 0,0.000 0.000 1,-5.000 1.000 0,-9.000 4.000-1,-10.000 3.000-1,-8.000 3.000 0,-3.000 1.000 0,7.000 1.000 0,6.000-1.000-1,7.000 1.000 0,2.000-3.000 0,1.000-2.000 0,-1.000-3.000-1,1.000-3.000 0,1.000-2.000 0,3.000 0.000-1,3.000 0.000 1,4.000 0.000 0,1.000 0.000 0,0.000 0.000 0,0.000 0.000 0,0.000 0.000 1,0.000 0.000-1,0.000 0.000 2,0.000 0.000 0,0.000 0.000 2,-2.000 0.000-1,-3.000 0.000 0,-3.000 0.000 0,-2.000 0.000-1,-5.000 1.000 0,-2.000 4.000 0,-3.000 3.000-1,-3.000 3.000 0,1.000-1.000-1,6.000-2.000 0,7.000-3.000-1,6.000-3.000-1,1.000-2.000 1,-3.000 0.000-1,-3.000 0.000 0,-2.000 0.000 0,-3.000 0.000 1,1.000 0.000 0,-1.000 0.000 1,1.000 0.000 0,1.000 0.000 1,3.000 0.000 0,3.000 0.000 0,4.000 0.000 1,-3.000 0.000 0,-5.000 0.000 0,-7.000 0.000 0,-5.000 0.000 0,-1.000 1.000 0,6.000 4.000 0,7.000 3.000 0,6.000 3.000-1,6.000-1.000 1,6.000-2.000 0,7.000-3.000 1,6.000-3.000-1,6.000-2.000 1,6.000 0.000-1,7.000 0.000 0,6.000 0.000 0,4.000 0.000-1,4.000 0.000 1,3.000 0.000-1,3.000 0.000 0,4.000 0.000 0,7.000 0.000 1,6.000 0.000 1,7.000 0.000 0,0.000 0.000 0,-2.000 0.000-1,-3.000 0.000 1,-3.000 0.000-1,-4.000 0.000 0,-3.000 0.000 0,-3.000 0.000 0,-2.000 0.000 0,-1.000 0.000-1,3.000 0.000 1,3.000 0.000-1,4.000 0.000 0,1.000 1.000 0,0.000 4.000-1,0.000 3.000 1,0.000 3.000-1,-2.000-1.000 0,-3.000-2.000 1,-3.000-3.000 0,-2.000-3.000 0,-5.000-2.000 0,-2.000 0.000 1,-3.000 0.000-1,-3.000 0.000 0,-4.000-2.000 1,-3.000-3.000-1,-3.000-3.000 1,-2.000-2.000-1,-1.000-1.000 0,3.000 3.000 1,3.000 3.000-1,4.000 4.000 0,1.000-1.000 1,0.000-3.000 0,0.000-3.000 1,0.000-2.000 1,0.000-5.000 0,0.000-2.000 0,0.000-3.000-1,0.000-3.000 0,0.000-1.000-1,0.000 4.000 0,0.000 3.000 0,0.000 3.000-1,-2.000-1.000 1,-3.000-2.000-1,-3.000-3.000 0,-2.000-3.000 0,-3.000-1.000 0,1.000 4.000-1,-1.000 3.000 1,1.000 3.000 0,-1.000 3.000 0,1.000 3.000-1,-1.000 3.000 1,1.000 4.000 0,1.000-1.000 0,3.000-3.000 0,3.000-3.000 0,4.000-2.000-1,-1.000-1.000 1,-3.000 3.000 0,-3.000 3.000 0,-2.000 4.000 0,-1.000-1.000 0,3.000-3.000 0,3.000-3.000 1,4.000-2.000 0,2.000-1.000 0,4.000 3.000 1,3.000 3.000-1,3.000 4.000 0,4.000-1.000 1,7.000-3.000 1,6.000-3.000 1,7.000-2.000 1,7.000-1.000 1,9.000 3.000 0,10.000 3.000 1,10.000 4.000 0,4.000-1.000-1,0.000-3.000-1,0.000-3.000-2,0.000-2.000-1,-4.000-3.000-2,-5.000 1.000 1,-7.000-1.000-2,-5.000 1.000 1,-3.000 1.000-1,4.000 3.000 1,3.000 3.000 0,3.000 4.000 1,-2.000-1.000-2,-6.000-3.000-1,-6.000-3.000-3,-6.000-2.000-1,-7.000-1.000-1,-6.000 3.000 2,-6.000 3.000 1,-6.000 4.000 3,-6.000-1.000 0,-2.000-3.000 1,-3.000-3.000 0,-3.000-2.000 0,-4.000-1.000 1,-3.000 3.000 0,-3.000 3.000 1,-2.000 4.000 0,-3.000 1.000 0,1.000 0.000 0,-1.000 0.000-2,1.000 0.000 0,-1.000 0.000-1,1.000 0.000 1,-1.000 0.000 0,1.000 0.000 0,-1.000 0.000 0,1.000 0.000 0,-1.000 0.000 0,1.000 0.000-1,-4.000 0.000 0,-6.000 0.000 0,-6.000 0.000-1,-6.000 0.000-1,-2.000 1.000 0,3.000 4.000 1,3.000 3.000 0,4.000 3.000 1,-3.000-1.000-1,-5.000-2.000-1,-7.000-3.000-2,-5.000-3.000-1,-4.000-1.000 0,0.000 4.000 1,0.000 3.000 0,0.000 3.000 1,-2.000-1.000 0,-3.000-2.000 0,-3.000-3.000 0,-2.000-3.000-1,-1.000-2.000 2,3.000 0.000-1,3.000 0.000 2,4.000 0.000 1,-3.000 0.000 0,-5.000 0.000 0,-7.000 0.000 1,-5.000 0.000-1,-4.000 0.000 1,0.000 0.000-1,0.000 0.000 1,0.000 0.000-1,0.000 0.000 0,0.000 0.000 0,0.000 0.000-1,0.000 0.000-1,1.000 0.000 0,4.000 0.000 1,3.000 0.000 0,3.000 0.000 0,-1.000 0.000 0,-2.000 0.000 1,-3.000 0.000-1,-3.000 0.000-1,-4.000-2.000 1,-3.000-3.000 1,-3.000-3.000 1,-2.000-2.000 0,0.000-3.000 2,7.000 1.000 1,6.000-1.000 1,7.000 1.000 1,0.000-1.000 0,-2.000 1.000-1,-3.000-1.000-1,-3.000 1.000-3,-2.000 1.000-4,0.000 3.000-9,0.000 3.000-9,0.000 4.000-10,-13.000 1.000-10,-24.000 0.000-14,-26.000 0.000-12,-24.000 0.000-14</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31"/>
    </inkml:context>
    <inkml:brush xml:id="br0">
      <inkml:brushProperty name="width" value="0.0235933996737003" units="cm"/>
      <inkml:brushProperty name="height" value="0.0235933996737003" units="cm"/>
      <inkml:brushProperty name="color" value="#6adcab"/>
      <inkml:brushProperty name="ignorePressure" value="0"/>
    </inkml:brush>
  </inkml:definitions>
  <inkml:trace contextRef="#ctx0" brushRef="#br0">71900.000 17950.000 932,'-246.000'-261.000'52,"60.000"78.000"-37,60.000 78.000-34,59.000 79.000-36</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34"/>
    </inkml:context>
    <inkml:brush xml:id="br0">
      <inkml:brushProperty name="width" value="0.0571623407304287" units="cm"/>
      <inkml:brushProperty name="height" value="0.0571623407304287" units="cm"/>
      <inkml:brushProperty name="color" value="#6adcab"/>
      <inkml:brushProperty name="ignorePressure" value="0"/>
    </inkml:brush>
  </inkml:definitions>
  <inkml:trace contextRef="#ctx0" brushRef="#br0">18350.000 20400.000 384,'-4.000'-44.000'35,"-5.000"13.000"11,-7.000 12.000 11,-5.000 13.000 11,-9.000 6.000 0,-9.000 0.000-10,-10.000 0.000-12,-8.000 0.000-10,-4.000 0.000-7,3.000 0.000-6,3.000 0.000-3,4.000 0.000-6,2.000 3.000-2,4.000 6.000-1,3.000 7.000-1,3.000 6.000-1,-1.000 1.000-1,-2.000-3.000-4,-3.000-3.000-2,-3.000-2.000-3,-4.000 0.000-1,-3.000 7.000-1,-3.000 6.000-1,-2.000 7.000 0,0.000 2.000-2,7.000 1.000 0,6.000-1.000 0,7.000 1.000-1,0.000 1.000 0,-2.000 3.000 0,-3.000 3.000 0,-3.000 4.000 1,-2.000 2.000 0,0.000 4.000-1,0.000 3.000 0,0.000 3.000 1,0.000-1.000-1,0.000-2.000 0,0.000-3.000 0,0.000-3.000 1,1.000-2.000 0,4.000 0.000 0,3.000 0.000 0,3.000 0.000 1,-1.000 0.000 0,-2.000 0.000 1,-3.000 0.000-2,-3.000 0.000 1,-2.000 0.000 1,0.000 0.000 0,0.000 0.000 1,0.000 0.000 1,0.000 0.000 1,0.000 0.000 1,0.000 0.000 0,0.000 0.000 1,0.000-4.000 0,0.000-5.000 0,0.000-7.000 0,0.000-5.000 0,1.000-3.000-1,4.000 4.000 0,3.000 3.000 0,3.000 3.000 0,1.000 1.000-1,1.000 1.000 1,-1.000-1.000 0,1.000 1.000-1,1.000-3.000 2,3.000-2.000 0,3.000-3.000 1,4.000-3.000 1,7.000-1.000 3,13.000 4.000 3,12.000 3.000 3,13.000 3.000 3,12.000-2.000 1,13.000-6.000-1,12.000-6.000-1,13.000-6.000-1,9.000-2.000-1,6.000 3.000-2,7.000 3.000-1,6.000 4.000-3,-1.000-3.000 0,-5.000-5.000-2,-7.000-7.000-2,-5.000-5.000 0,-3.000-4.000-2,4.000 0.000 0,3.000 0.000-1,3.000 0.000 0,1.000 0.000-1,1.000 0.000 1,-1.000 0.000-1,1.000 0.000 1,-1.000 0.000-1,1.000 0.000 1,-1.000 0.000 1,1.000 0.000-1,-3.000-2.000 1,-2.000-3.000-1,-3.000-3.000 1,-3.000-2.000-1,-2.000-1.000 0,0.000 3.000 2,0.000 3.000 1,0.000 4.000 1,0.000 1.000 1,0.000 0.000-1,0.000 0.000 1,0.000 0.000-1,-4.000 0.000 0,-5.000 0.000 0,-7.000 0.000-2,-5.000 0.000 0,-3.000 1.000-1,4.000 4.000 0,3.000 3.000 0,3.000 3.000-1,-1.000-1.000 0,-2.000-2.000-1,-3.000-3.000-3,-3.000-3.000 0,-2.000-1.000-1,0.000 4.000 1,0.000 3.000 0,0.000 3.000 0,0.000 1.000 2,0.000 1.000-1,0.000-1.000 1,0.000 1.000 0,0.000-1.000 0,0.000 1.000 0,0.000-1.000 0,0.000 1.000 0,0.000-1.000 0,0.000 1.000 2,0.000-1.000 0,0.000 1.000 1,0.000-3.000 1,0.000-2.000-1,0.000-3.000 1,0.000-3.000 0,1.000-2.000 0,4.000 0.000 0,3.000 0.000 0,3.000 0.000-1,-1.000 0.000 1,-2.000 0.000 0,-3.000 0.000-1,-3.000 0.000 1,1.000 0.000-1,6.000 0.000-1,7.000 0.000-1,6.000 0.000-1,-1.000 0.000 0,-5.000 0.000 1,-7.000 0.000-1,-5.000 0.000 1,-8.000-5.000 4,-5.000-9.000 9,-7.000-10.000 9,-5.000-8.000 8,-14.000-15.000 1,-18.000-19.000-7,-19.000-18.000-8,-18.000-19.000-8,-10.000-8.000-4,0.000 3.000-4,0.000 3.000-1,0.000 4.000-4,-2.000 1.000-1,-3.000 0.000-2,-3.000 0.000 0,-2.000 0.000-2,-5.000 1.000 1,-2.000 4.000 0,-3.000 3.000 1,-3.000 3.000 1,-4.000 3.000 1,-3.000 3.000 0,-3.000 3.000 0,-2.000 4.000 0,-1.000 4.000 0,3.000 6.000 2,3.000 7.000 0,4.000 6.000 2,1.000 3.000 1,0.000 0.000 1,0.000 0.000 1,0.000 0.000 2,0.000 1.000 0,0.000 4.000-1,0.000 3.000 0,0.000 3.000-1,0.000 1.000-1,0.000 1.000-1,0.000-1.000 0,0.000 1.000 0,-2.000 1.000-1,-3.000 3.000-2,-3.000 3.000-2,-2.000 4.000-2,0.000 1.000-1,7.000 0.000-1,6.000 0.000-2,7.000 0.000-1</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2"/>
    </inkml:context>
    <inkml:brush xml:id="br0">
      <inkml:brushProperty name="width" value="0.0338609144091606" units="cm"/>
      <inkml:brushProperty name="height" value="0.0338609144091606" units="cm"/>
      <inkml:brushProperty name="color" value="#f2395b"/>
      <inkml:brushProperty name="ignorePressure" value="0"/>
    </inkml:brush>
  </inkml:definitions>
  <inkml:trace contextRef="#ctx0" brushRef="#br0">13800.000 42550.000 649,'-63.000'1.000'18,"26.000"4.000"19,24.000 3.000 19,26.000 3.000 20,16.000 1.000-2,10.000 1.000-22,10.000-1.000-22,9.000 1.000-22,13.000-1.000-17,20.000 1.000-10,18.000-1.000-11,20.000 1.000-9,-4.000-1.000-9,-25.000 1.000-4,-25.000-1.000-5,-25.000 1.000-5</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35"/>
    </inkml:context>
    <inkml:brush xml:id="br0">
      <inkml:brushProperty name="width" value="0.041620921343565" units="cm"/>
      <inkml:brushProperty name="height" value="0.041620921343565" units="cm"/>
      <inkml:brushProperty name="color" value="#6adcab"/>
      <inkml:brushProperty name="ignorePressure" value="0"/>
    </inkml:brush>
  </inkml:definitions>
  <inkml:trace contextRef="#ctx0" brushRef="#br0">26650.000 22050.000 528,'-21.000'-25.000'20,"10.000"0.000"7,10.000 0.000 6,9.000 0.000 6,6.000 1.000 0,3.000 4.000-5,3.000 3.000-6,4.000 3.000-5,2.000 3.000-5,4.000 3.000-4,3.000 3.000-4,3.000 4.000-3,-2.000 7.000-4,-6.000 13.000-5,-6.000 12.000-4,-6.000 13.000-5,-7.000 2.000-1,-6.000-5.000 3,-6.000-7.000 2,-6.000-5.000 4,-6.000-6.000 1,-2.000-3.000 2,-3.000-3.000 1,-3.000-2.000 1,-4.000-5.000 2,-3.000-2.000 1,-3.000-3.000 2,-2.000-3.000 1,-3.000-4.000 2,1.000-3.000-1,-1.000-3.000 1,1.000-2.000-1,1.000-6.000 0,3.000-6.000-1,3.000-6.000-1,4.000-6.000-2,4.000-6.000 0,6.000-2.000 0,7.000-3.000 0,6.000-3.000 0,6.000-2.000 0,6.000 0.000-1,7.000 0.000 0,6.000 0.000-1,4.000 4.000 1,4.000 10.000 0,3.000 10.000 0,3.000 9.000 1,1.000 4.000 0,1.000 1.000-1,-1.000-1.000-1,1.000 1.000-2,1.000 4.000 1,3.000 9.000-1,3.000 10.000 0,4.000 10.000 1,-4.000 5.000-1,-9.000 4.000 0,-10.000 3.000-1,-8.000 3.000 0,-8.000 1.000-1,-2.000 1.000 0,-3.000-1.000-2,-3.000 1.000 0,-2.000 1.000-1,0.000 3.000 1,0.000 3.000 0,0.000 4.000 0,-4.000-1.000 1,-5.000-3.000-1,-7.000-3.000 1,-5.000-2.000-1,-9.000-6.000 0,-9.000-6.000 3,-10.000-6.000 0,-8.000-6.000 3,-3.000-13.000 0,7.000-19.000 0,6.000-18.000 0,7.000-19.000 0,7.000-10.000-1,9.000 1.000-1,10.000-1.000-1,10.000 1.000-2,7.000 1.000-1,6.000 3.000 2,7.000 3.000-1,6.000 4.000 2,6.000 4.000 0,6.000 6.000 2,7.000 7.000 2,6.000 6.000 2,1.000 7.000 0,-3.000 10.000 0,-3.000 10.000 0,-2.000 9.000 0,-6.000 7.000-1,-6.000 7.000 0,-6.000 6.000 0,-6.000 7.000-1,-2.000 4.000 0,3.000 3.000-1,3.000 3.000 0,4.000 4.000-1,-3.000 1.000-1,-5.000 0.000-2,-7.000 0.000-2,-5.000 0.000-1,-4.000-2.000-3,0.000-3.000 0,0.000-3.000-1,0.000-2.000-2,-4.000-5.000 1,-5.000-2.000 3,-7.000-3.000 1,-5.000-3.000 4,-8.000-6.000 1,-5.000-5.000 2,-7.000-7.000 2,-5.000-5.000 1,-3.000-8.000 2,4.000-5.000-1,3.000-7.000 1,3.000-5.000 0,-1.000-6.000 0,-2.000-3.000-1,-3.000-3.000-2,-3.000-2.000 0,2.000-5.000 0,10.000-2.000 0,10.000-3.000 0,9.000-3.000 1,7.000-2.000-4,7.000 0.000-8,6.000 0.000-9,7.000 0.000-9,5.000 3.000-6,7.000 6.000-7,6.000 7.000-5,7.000 6.000-5,2.000 3.000-5,1.000 0.000 0,-1.000 0.000-3,1.000 0.000-1</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42"/>
    </inkml:context>
    <inkml:brush xml:id="br0">
      <inkml:brushProperty name="width" value="0.0466834343969822" units="cm"/>
      <inkml:brushProperty name="height" value="0.0466834343969822" units="cm"/>
      <inkml:brushProperty name="color" value="#6adcab"/>
      <inkml:brushProperty name="ignorePressure" value="0"/>
    </inkml:brush>
  </inkml:definitions>
  <inkml:trace contextRef="#ctx0" brushRef="#br0">48950.000 21050.000 471,'-4.000'-44.000'29,"-5.000"13.000"0,-7.000 12.000 1,-5.000 13.000 0,-3.000 9.000-3,4.000 6.000-5,3.000 7.000-7,3.000 6.000-5,-2.000 4.000-3,-6.000 4.000-1,-6.000 3.000-1,-6.000 3.000-1,-4.000 1.000 0,1.000 1.000 0,-1.000-1.000-1,1.000 1.000 0,-1.000 2.000-1,1.000 7.000-1,-1.000 6.000 0,1.000 7.000-1,-1.000 0.000-1,1.000-2.000 0,-1.000-3.000 0,1.000-3.000 0,-1.000-2.000 0,1.000 0.000-1,-1.000 0.000 0,1.000 0.000 0,1.000-2.000 0,3.000-3.000 0,3.000-3.000 0,4.000-2.000 1,-1.000-5.000 0,-3.000-2.000 0,-3.000-3.000 1,-2.000-3.000-1,0.000-2.000 2,7.000 0.000 1,6.000 0.000 1,7.000 0.000 1,2.000 0.000 1,1.000 0.000 0,-1.000 0.000 0,1.000 0.000 1,5.000-2.000-2,14.000-3.000 0,11.000-3.000-3,14.000-2.000 0,8.000-3.000-2,7.000 1.000 1,6.000-1.000 0,7.000 1.000 0,4.000-4.000 1,3.000-6.000 0,3.000-6.000 0,4.000-6.000 0,2.000-4.000 2,4.000 1.000-1,3.000-1.000 1,3.000 1.000 1,-4.000-3.000-1,-8.000-2.000-1,-10.000-3.000 0,-9.000-3.000-2,-7.000 1.000 0,-3.000 6.000 0,-3.000 7.000-1,-2.000 6.000 0,-3.000 1.000 0,1.000-3.000 2,-1.000-3.000 0,1.000-2.000 1,-3.000 2.000 2,-2.000 9.000 5,-3.000 10.000 4,-3.000 10.000 3,-9.000-6.000 5,-11.000-18.000 5,-14.000-19.000 4,-11.000-18.000 4,-9.000-14.000-1,-3.000-5.000-7,-3.000-7.000-8,-2.000-5.000-7,-1.000-1.000-4,3.000 6.000-3,3.000 7.000-3,4.000 6.000-1,1.000 3.000-2,0.000 0.000 0,0.000 0.000 0,0.000 0.000-1,1.000 1.000 1,4.000 4.000-1,3.000 3.000 2,3.000 3.000 0,-2.000 1.000-2,-6.000 1.000-1,-6.000-1.000-2,-6.000 1.000-2</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43"/>
    </inkml:context>
    <inkml:brush xml:id="br0">
      <inkml:brushProperty name="width" value="0.0475904084742069" units="cm"/>
      <inkml:brushProperty name="height" value="0.0475904084742069" units="cm"/>
      <inkml:brushProperty name="color" value="#6adcab"/>
      <inkml:brushProperty name="ignorePressure" value="0"/>
    </inkml:brush>
  </inkml:definitions>
  <inkml:trace contextRef="#ctx0" brushRef="#br0">49150.000 20600.000 462,'-47.000'25.000'77,"6.000"0.000"-19,7.000 0.000-18,6.000 0.000-19,1.000 1.000-11,-3.000 4.000-2,-3.000 3.000-2,-2.000 3.000-1,-5.000 4.000-2,-2.000 7.000 0,-3.000 6.000-1,-3.000 7.000-1,-2.000 2.000 0,0.000 1.000 0,0.000-1.000 0,0.000 1.000-1,-2.000-3.000-1,-3.000-2.000 1,-3.000-3.000-1,-2.000-3.000 1,0.000-2.000-1,7.000 0.000 0,6.000 0.000 1,7.000 0.000-1,2.000-2.000 1,1.000-3.000 0,-1.000-3.000 0,1.000-2.000 1,1.000-5.000 0,3.000-2.000 1,3.000-3.000 1,4.000-3.000 1,1.000-4.000 0,0.000-3.000 0,0.000-3.000-1,0.000-2.000 0,1.000-1.000 0,4.000 3.000 1,3.000 3.000 1,3.000 4.000 1,9.000-1.000 0,16.000-3.000 1,15.000-3.000 1,17.000-2.000 0,7.000-5.000 1,0.000-2.000 0,0.000-3.000 0,0.000-3.000 0,3.000-2.000-1,6.000 0.000-1,7.000 0.000-2,6.000 0.000-1,1.000 0.000-2,-3.000 0.000 0,-3.000 0.000-1,-2.000 0.000-2,-1.000 0.000 0,3.000 0.000 0,3.000 0.000-1,4.000 0.000-1,-3.000 0.000 1,-5.000 0.000 0,-7.000 0.000 0,-5.000 0.000 1,-4.000 0.000 0,0.000 0.000 0,0.000 0.000 0,0.000 0.000-1,-2.000 0.000 1,-3.000 0.000 0,-3.000 0.000 0,-2.000 0.000 1,-1.000 0.000 0,3.000 0.000 0,3.000 0.000 1,4.000 0.000 0,-1.000-2.000 0,-3.000-3.000-1,-3.000-3.000 0,-2.000-2.000-1,-9.000-6.000 5,-12.000-6.000 10,-13.000-6.000 9,-12.000-6.000 10,-10.000-6.000 1,-6.000-2.000-8,-6.000-3.000-7,-6.000-3.000-7,-2.000-1.000-5,3.000 4.000 0,3.000 3.000-2,4.000 3.000-1,-1.000-2.000-3,-3.000-6.000-4,-3.000-6.000-5,-2.000-6.000-5,-3.000-4.000-3,1.000 1.000-1,-1.000-1.000-2,1.000 1.000-2,-3.000-1.000 0,-2.000 1.000 0,-3.000-1.000 1,-3.000 1.000 0,-1.000 1.000-1,4.000 3.000-4,3.000 3.000-4,3.000 4.000-3,4.000 4.000-6,7.000 6.000-5,6.000 7.000-7,7.000 6.000-5</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58"/>
    </inkml:context>
    <inkml:brush xml:id="br0">
      <inkml:brushProperty name="width" value="0.049294751137495" units="cm"/>
      <inkml:brushProperty name="height" value="0.049294751137495" units="cm"/>
      <inkml:brushProperty name="color" value="#6adcab"/>
      <inkml:brushProperty name="ignorePressure" value="0"/>
    </inkml:brush>
  </inkml:definitions>
  <inkml:trace contextRef="#ctx0" brushRef="#br0">48650.000 16700.000 446,'0.000'48.000'145,"0.000"-3.000"-37,0.000-3.000-35,0.000-2.000-37,0.000 0.000-19,0.000 7.000-6,0.000 6.000-3,0.000 7.000-5,-2.000 2.000-2,-3.000 1.000 1,-3.000-1.000 1,-2.000 1.000 0,-1.000-3.000 0,3.000-2.000 2,3.000-3.000-1,4.000-3.000 1,1.000-4.000 0,0.000-3.000 0,0.000-3.000 0,0.000-2.000 0,0.000-1.000 0,0.000 3.000-1,0.000 3.000 1,0.000 4.000-1,0.000 1.000 0,0.000 0.000 1,0.000 0.000-1,0.000 0.000 0,0.000 0.000 0,0.000 0.000 1,0.000 0.000-1,0.000 0.000 1,0.000 0.000-1,0.000 0.000 0,0.000 0.000-1,0.000 0.000 0,1.000 4.000 0,4.000 10.000 0,3.000 10.000 1,3.000 9.000 1,-1.000-1.000 0,-2.000-8.000-1,-3.000-10.000-1,-3.000-9.000-1,-2.000-5.000 0,0.000 0.000-1,0.000 0.000 1,0.000 0.000 0,0.000 3.000 0,0.000 6.000-1,0.000 7.000-1,0.000 6.000 1,0.000-1.000-2,0.000-5.000 1,0.000-7.000-1,0.000-5.000 0,0.000 0.000 0,0.000 10.000 0,0.000 10.000 0,0.000 9.000-1,0.000 2.000 0,0.000-2.000-1,0.000-3.000 0,0.000-3.000-1,0.000-2.000-1,0.000 0.000 1,0.000 0.000-1,0.000 0.000 0,0.000-5.000 0,0.000-9.000 0,0.000-10.000 0,0.000-8.000 1,0.000-6.000 0,0.000 1.000 0,0.000-1.000 0,0.000 1.000 0,0.000 1.000 0,0.000 3.000-2,0.000 3.000-2,0.000 4.000-3</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59"/>
    </inkml:context>
    <inkml:brush xml:id="br0">
      <inkml:brushProperty name="width" value="0.0486677475273609" units="cm"/>
      <inkml:brushProperty name="height" value="0.0486677475273609" units="cm"/>
      <inkml:brushProperty name="color" value="#6adcab"/>
      <inkml:brushProperty name="ignorePressure" value="0"/>
    </inkml:brush>
  </inkml:definitions>
  <inkml:trace contextRef="#ctx0" brushRef="#br0">48400.000 16750.000 452,'0.000'-91.000'-9,"0.000"19.000"11,0.000 19.000 8,0.000 19.000 11,0.000 16.000 8,0.000 17.000 8,0.000 15.000 8,0.000 16.000 8,-2.000 9.000 0,-3.000 3.000-6,-3.000 3.000-6,-2.000 4.000-7,-6.000 4.000-5,-6.000 6.000-3,-6.000 7.000-3,-6.000 6.000-3,-6.000 4.000-2,-2.000 4.000-3,-3.000 3.000-2,-3.000 3.000-3,-4.000 1.000-1,-3.000 1.000-1,-3.000-1.000-2,-2.000 1.000-1,-1.000-3.000-3,3.000-2.000-1,3.000-3.000-4,4.000-3.000-2,2.000-6.000-4,4.000-5.000-6,3.000-7.000-5,3.000-5.000-5,9.000-15.000-10,16.000-22.000-16,15.000-22.000-15,17.000-21.000-15,10.000-15.000-1,6.000-6.000 16,7.000-6.000 14,6.000-6.000 15,-2.000 1.000 10,-9.000 9.000 5,-10.000 10.000 4,-8.000 10.000 5</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49:59"/>
    </inkml:context>
    <inkml:brush xml:id="br0">
      <inkml:brushProperty name="width" value="0.060098797082901" units="cm"/>
      <inkml:brushProperty name="height" value="0.060098797082901" units="cm"/>
      <inkml:brushProperty name="color" value="#6adcab"/>
      <inkml:brushProperty name="ignorePressure" value="0"/>
    </inkml:brush>
  </inkml:definitions>
  <inkml:trace contextRef="#ctx0" brushRef="#br0">48450.000 16600.000 366,'23.000'-24.000'6,"-3.000"4.000"13,-3.000 3.000 13,-2.000 3.000 12,-3.000 6.000 3,1.000 9.000-5,-1.000 10.000-6,1.000 10.000-6,1.000 4.000-4,3.000 0.000-3,3.000 0.000 0,4.000 0.000-3,2.000 0.000-1,4.000 0.000 0,3.000 0.000-1,3.000 0.000 0,-1.000 1.000 0,-2.000 4.000-2,-3.000 3.000 0,-3.000 3.000-1,-2.000 1.000-1,0.000 1.000-1,0.000-1.000-2,0.000 1.000-1,1.000-1.000 0,4.000 1.000 1,3.000-1.000 0,3.000 1.000 2,1.000-1.000-1,1.000 1.000-1,-1.000-1.000-1,1.000 1.000 0,2.000 1.000-3,7.000 3.000-4,6.000 3.000-3,7.000 4.000-3,0.000-3.000-4,-2.000-5.000-6,-3.000-7.000-5,-3.000-5.000-5</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13"/>
    </inkml:context>
    <inkml:brush xml:id="br0">
      <inkml:brushProperty name="width" value="0.0539216436445713" units="cm"/>
      <inkml:brushProperty name="height" value="0.0539216436445713" units="cm"/>
      <inkml:brushProperty name="color" value="#6adcab"/>
      <inkml:brushProperty name="ignorePressure" value="0"/>
    </inkml:brush>
  </inkml:definitions>
  <inkml:trace contextRef="#ctx0" brushRef="#br0">90300.000 10050.000 407,'0.000'46.000'75,"0.000"-5.000"-15,0.000-7.000-13,0.000-5.000-15,4.000-4.000-8,10.000 0.000-1,10.000 0.000-2,9.000 0.000-1,6.000 0.000-3,3.000 0.000-1,3.000 0.000-2,4.000 0.000-2,1.000 0.000-2,0.000 0.000-1,0.000 0.000-1,0.000 0.000-1,0.000 0.000-1,0.000 0.000-2,0.000 0.000-1,0.000 0.000-2,0.000-2.000-1,0.000-3.000 0,0.000-3.000-1,0.000-2.000 1,0.000-5.000-1,0.000-2.000 0,0.000-3.000-1,0.000-3.000 0,3.000-2.000 0,6.000 0.000 0,7.000 0.000 1,6.000 0.000 0,-1.000-4.000-1,-5.000-5.000-3,-7.000-7.000-3,-5.000-5.000-3,-4.000-4.000-1,0.000 0.000 2,0.000 0.000 0,0.000 0.000 2,-2.000 1.000 1,-3.000 4.000 2,-3.000 3.000 1,-2.000 3.000 1,-3.000-1.000 1,1.000-2.000 2,-1.000-3.000 1,1.000-3.000 1,1.000-1.000 1,3.000 4.000 1,3.000 3.000 0,4.000 3.000 2,-1.000 1.000-1,-3.000 1.000 1,-3.000-1.000 0,-2.000 1.000 0,0.000 1.000 0,7.000 3.000 0,6.000 3.000 0,7.000 4.000 1,0.000 2.000-1,-2.000 4.000 0,-3.000 3.000-1,-3.000 3.000 0,-2.000 3.000 0,0.000 3.000 2,0.000 3.000 1,0.000 4.000 1,1.000 2.000 1,4.000 4.000 1,3.000 3.000 1,3.000 3.000 0,-2.000-2.000-2,-6.000-6.000-2,-6.000-6.000-4,-6.000-6.000-4,-1.000-6.000-2,7.000-2.000 0,6.000-3.000-1,7.000-3.000-1,4.000-4.000-2,3.000-3.000-3,3.000-3.000-3,4.000-2.000-3,4.000-6.000-2,6.000-6.000 0,7.000-6.000 0,6.000-6.000-1,1.000-2.000 0,-3.000 3.000 2,-3.000 3.000 2,-2.000 4.000 2,-8.000 4.000 1,-8.000 6.000 5,-10.000 7.000 3,-9.000 6.000 3,-5.000 3.000 5,0.000 0.000 6,0.000 0.000 7,0.000 0.000 5,0.000 0.000 3,0.000 0.000 0,0.000 0.000-1,0.000 0.000 1,4.000 0.000-3,10.000 0.000-4,10.000 0.000-4,9.000 0.000-5,-1.000 0.000-2,-8.000 0.000-3,-10.000 0.000-2,-9.000 0.000-1,-4.000 0.000-1,4.000 0.000-1,3.000 0.000 0,3.000 0.000-1,3.000 0.000-1,3.000 0.000-1,3.000 0.000-3,4.000 0.000 0,1.000 0.000-2,0.000 0.000 1,0.000 0.000 1,0.000 0.000 0,1.000-4.000-1,4.000-5.000-5,3.000-7.000-4,3.000-5.000-4,-1.000-4.000-2,-2.000 0.000 0,-3.000 0.000 0,-3.000 0.000-1,-6.000 1.000 3,-5.000 4.000 3,-7.000 3.000 4,-5.000 3.000 4,-4.000 3.000 4,0.000 3.000 4,0.000 3.000 4,0.000 4.000 4,3.000 4.000 7,6.000 6.000 10,7.000 7.000 9,6.000 6.000 10,3.000 3.000 2,0.000 0.000-8,0.000 0.000-7,0.000 0.000-8,-2.000-2.000-5,-3.000-3.000-5,-3.000-3.000-5,-2.000-2.000-4,-5.000-5.000-2,-2.000-2.000 1,-3.000-3.000 1,-3.000-3.000 2,-1.000-2.000-9,4.000 0.000-16,3.000 0.000-17,3.000 0.000-16,-1.000 0.000-12,-2.000 0.000-7,-3.000 0.000-8,-3.000 0.000-8</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3"/>
    </inkml:context>
    <inkml:brush xml:id="br0">
      <inkml:brushProperty name="width" value="0.0633414536714554" units="cm"/>
      <inkml:brushProperty name="height" value="0.0633414536714554" units="cm"/>
      <inkml:brushProperty name="color" value="#6adcab"/>
      <inkml:brushProperty name="ignorePressure" value="0"/>
    </inkml:brush>
  </inkml:definitions>
  <inkml:trace contextRef="#ctx0" brushRef="#br0">67650.000 13900.000 347,'48.000'21.000'90,"-3.000"-5.000"-22,-3.000-7.000-21,-2.000-5.000-22,-3.000-4.000-13,1.000 0.000-2,-1.000 0.000-2,1.000 0.000-3,2.000 0.000-3,7.000 0.000 0,6.000 0.000-1,7.000 0.000-2,-1.000 0.000 0,-6.000 0.000-1,-6.000 0.000-1,-6.000 0.000 0,-4.000 0.000 1,1.000 0.000 0,-1.000 0.000 2,1.000 0.000 2,-1.000 1.000 0,1.000 4.000 1,-1.000 3.000 2,1.000 3.000 0,-1.000 1.000 1,1.000 1.000 0,-1.000-1.000 0,1.000 1.000 0,1.000-1.000 0,3.000 1.000 1,3.000-1.000 0,4.000 1.000 1,-1.000-3.000-1,-3.000-2.000-1,-3.000-3.000 0,-2.000-3.000-2,0.000 1.000 0,7.000 6.000 0,6.000 7.000-1,7.000 6.000 0,-1.000-1.000-1,-6.000-5.000-1,-6.000-7.000 0,-6.000-5.000-1,-4.000-3.000-1,1.000 4.000 0,-1.000 3.000-1,1.000 3.000-1,1.000-1.000 0,3.000-2.000 1,3.000-3.000 0,4.000-3.000 0,4.000-6.000-1,6.000-5.000-1,7.000-7.000-1,6.000-5.000-3,1.000-4.000 1,-3.000 0.000 0,-3.000 0.000 1,-2.000 0.000 0,-3.000 1.000 2,1.000 4.000 1,-1.000 3.000 3,1.000 3.000 2,-4.000 3.000 2,-6.000 3.000 1,-6.000 3.000 0,-6.000 4.000 2,-2.000 4.000 0,3.000 6.000 3,3.000 7.000 1,4.000 6.000 1,2.000-1.000 0,4.000-5.000-3,3.000-7.000-2,3.000-5.000-2,-1.000-4.000-2,-2.000 0.000-1,-3.000 0.000-3,-3.000 0.000-1,-2.000 0.000-1,0.000 0.000-1,0.000 0.000-1,0.000 0.000 0,1.000-2.000-1,4.000-3.000 1,3.000-3.000 2,3.000-2.000 1,-1.000-1.000 0,-2.000 3.000 2,-3.000 3.000-1,-3.000 4.000 1,-1.000 1.000 2,4.000 0.000 0,3.000 0.000 2,3.000 0.000 2,1.000 0.000 0,1.000 0.000 1,-1.000 0.000 0,1.000 0.000 0,-1.000 0.000 0,1.000 0.000 0,-1.000 0.000 0,1.000 0.000 0,1.000 0.000 1,3.000 0.000 0,3.000 0.000 1,4.000 0.000 0,-1.000 0.000 0,-3.000 0.000 1,-3.000 0.000 0,-2.000 0.000 1,-1.000 1.000-1,3.000 4.000 1,3.000 3.000 0,4.000 3.000 0,4.000 1.000 1,6.000 1.000-1,7.000-1.000 0,6.000 1.000 1,4.000-1.000-1,4.000 1.000 0,3.000-1.000-1,3.000 1.000-1,-2.000-3.000 0,-6.000-2.000-3,-6.000-3.000-2,-6.000-3.000-3,-4.000-2.000-1,1.000 0.000-3,-1.000 0.000-2,1.000 0.000-2,-3.000-4.000-4,-2.000-5.000-3,-3.000-7.000-3,-3.000-5.000-4,-10.000-8.000-14,-16.000-5.000-25,-15.000-7.000-25,-15.000-5.000-26</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4"/>
    </inkml:context>
    <inkml:brush xml:id="br0">
      <inkml:brushProperty name="width" value="0.0499999970197678" units="cm"/>
      <inkml:brushProperty name="height" value="0.0499999970197678" units="cm"/>
      <inkml:brushProperty name="color" value="#6adcab"/>
      <inkml:brushProperty name="ignorePressure" value="0"/>
    </inkml:brush>
  </inkml:definitions>
  <inkml:trace contextRef="#ctx0" brushRef="#br0">27125.000 22525.000 333,'157.000'63.000'167,"51.000"46.000"-1,50.000 47.000 1,49.000 47.000 0</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4"/>
    </inkml:context>
    <inkml:brush xml:id="br0">
      <inkml:brushProperty name="width" value="0.0281270686537027" units="cm"/>
      <inkml:brushProperty name="height" value="0.0281270686537027" units="cm"/>
      <inkml:brushProperty name="color" value="#6adcab"/>
      <inkml:brushProperty name="ignorePressure" value="0"/>
    </inkml:brush>
  </inkml:definitions>
  <inkml:trace contextRef="#ctx0" brushRef="#br0">26950.000 21950.000 782,'0.000'93.000'81,"0.000"-11.000"-19,0.000-14.000-19,0.000-11.000-19,0.000-1.000-16,0.000 13.000-15,0.000 12.000-14,0.000 13.000-13,0.000 2.000-7,0.000-5.000 1,0.000-7.000-1,0.000-5.000 2,0.000-9.000 1,0.000-9.000 6,0.000-10.000 4,0.000-8.000 4</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3"/>
    </inkml:context>
    <inkml:brush xml:id="br0">
      <inkml:brushProperty name="width" value="0.0383528359234333" units="cm"/>
      <inkml:brushProperty name="height" value="0.0383528359234333" units="cm"/>
      <inkml:brushProperty name="color" value="#f2395b"/>
      <inkml:brushProperty name="ignorePressure" value="0"/>
    </inkml:brush>
  </inkml:definitions>
  <inkml:trace contextRef="#ctx0" brushRef="#br0">14050.000 47300.000 573,'26.000'-93.000'44,"4.000"17.000"-6,3.000 15.000-4,3.000 16.000-6,6.000 10.000-3,9.000 7.000 0,10.000 6.000 0,10.000 7.000-1,4.000 5.000-1,0.000 7.000-3,0.000 6.000-2,0.000 7.000-3,-5.000 8.000-1,-9.000 14.000-2,-10.000 11.000-2,-8.000 14.000-2,-8.000 7.000-1,-2.000 3.000 0,-3.000 3.000-1,-3.000 4.000-1,-6.000 2.000-1,-5.000 4.000-4,-7.000 3.000-2,-5.000 3.000-4,-8.000-2.000-2,-5.000-6.000-2,-7.000-6.000-1,-5.000-6.000-2,-6.000-7.000-3,-3.000-6.000-1,-3.000-6.000-1,-2.000-6.000-3,-5.000-9.000-1,-2.000-8.000 1,-3.000-10.000-1,-3.000-9.000-1,-4.000-9.000 2,-3.000-5.000 0,-3.000-7.000 1,-2.000-5.000 1,0.000-9.000 2,7.000-9.000 1,6.000-10.000 2,7.000-8.000 1,5.000-8.000 3,7.000-2.000 2,6.000-3.000 1,7.000-3.000 3,4.000 2.000 2,3.000 10.000 1,3.000 10.000 1,4.000 9.000 2,2.000 18.000 10,4.000 29.000 21,3.000 28.000 19,3.000 28.000 20,1.000 14.000 2,1.000 0.000-14,-1.000 0.000-15,1.000 0.000-16,-3.000 10.000-10,-2.000 23.000-6,-3.000 22.000-6,-3.000 22.000-8,-2.000-1.000-4,0.000-21.000-6,0.000-22.000-5,0.000-22.000-5,1.000-7.000-4,4.000 10.000-1,3.000 10.000-1,3.000 9.000-2,-1.000-5.000-2,-2.000-19.000-1,-3.000-18.000-2,-3.000-19.000-1</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5"/>
    </inkml:context>
    <inkml:brush xml:id="br0">
      <inkml:brushProperty name="width" value="0.0328147225081921" units="cm"/>
      <inkml:brushProperty name="height" value="0.0328147225081921" units="cm"/>
      <inkml:brushProperty name="color" value="#6adcab"/>
      <inkml:brushProperty name="ignorePressure" value="0"/>
    </inkml:brush>
  </inkml:definitions>
  <inkml:trace contextRef="#ctx0" brushRef="#br0">26950.000 23900.000 670,'-24.000'23.000'1,"4.000"-3.000"3,3.000-3.000 2,3.000-2.000 3,3.000 0.000-1,3.000 7.000-7,3.000 6.000-4,4.000 7.000-6,1.000 0.000-4,0.000-2.000-1,0.000-3.000-1,0.000-3.000-2,0.000-2.000-1,0.000 0.000 1,0.000 0.000 0,0.000 0.000 1,0.000 1.000 1,0.000 4.000 3,0.000 3.000 4,0.000 3.000 2,0.000-1.000 3,0.000-2.000 2,0.000-3.000 1,0.000-3.000 2,0.000-1.000 2,0.000 4.000 5,0.000 3.000 2,0.000 3.000 5,0.000 1.000 3,0.000 1.000 1,0.000-1.000 4,0.000 1.000 1,0.000-1.000 1,0.000 1.000 1,0.000-1.000-1,0.000 1.000 0,0.000 1.000 1,0.000 3.000-1,0.000 3.000 1,0.000 4.000 0,0.000-1.000-2,0.000-3.000-3,0.000-3.000-3,0.000-2.000-4,0.000-1.000-2,0.000 3.000-1,0.000 3.000 0,0.000 4.000-1,0.000 2.000-2,0.000 4.000-5,0.000 3.000-4,0.000 3.000-4,0.000-1.000-6,0.000-2.000-3,0.000-3.000-4,0.000-3.000-4,0.000-1.000-3,0.000 4.000-3,0.000 3.000-3,0.000 3.000-1,0.000-1.000-1,0.000-2.000 2,0.000-3.000 2,0.000-3.000 3,0.000-4.000 2,0.000-3.000 2,0.000-3.000 4,0.000-2.000 2,0.000-3.000 3,0.000 1.000 5,0.000-1.000 3,0.000 1.000 3,0.000-1.000 6,0.000 1.000 7,0.000-1.000 6,0.000 1.000 7,0.000-3.000 3,0.000-2.000-1,0.000-3.000-1,0.000-3.000-1,0.000-1.000-2,0.000 4.000-3,0.000 3.000-4,0.000 3.000-3,0.000 1.000-4,0.000 1.000-5,0.000-1.000-4,0.000 1.000-5,0.000 4.000-2,0.000 9.000 0,0.000 10.000 0,0.000 10.000-1,0.000 4.000-1,0.000 0.000-3,0.000 0.000-2,0.000 0.000-2,1.000 0.000-1,4.000 0.000-2,3.000 0.000 1,3.000 0.000-1,-1.000-2.000 1,-2.000-3.000 1,-3.000-3.000 3,-3.000-2.000 1,-2.000-5.000 1,0.000-2.000 0,0.000-3.000 0,0.000-3.000 0,0.000-6.000 1,0.000-5.000 2,0.000-7.000 1,0.000-5.000 2,1.000-4.000 2,4.000 0.000 1,3.000 0.000 3,3.000 0.000 1,-1.000 0.000 1,-2.000 0.000-1,-3.000 0.000-1,-3.000 0.000 0,-2.000 1.000 1,0.000 4.000 7,0.000 3.000 5,0.000 3.000 5,0.000 1.000 3,0.000 1.000-1,0.000-1.000-2,0.000 1.000-2,0.000-1.000-1,0.000 1.000-3,0.000-1.000-2,0.000 1.000-2,0.000 1.000-2,0.000 3.000 1,0.000 3.000 1,0.000 4.000 0,0.000 2.000 1,0.000 4.000-2,0.000 3.000-1,0.000 3.000 0,0.000 3.000-5,0.000 3.000-8,0.000 3.000-7,0.000 4.000-7,0.000 1.000-4,0.000 0.000-1,0.000 0.000 1,0.000 0.000-1,0.000-2.000 1,0.000-3.000 5,0.000-3.000 3,0.000-2.000 4,0.000-3.000 3,0.000 1.000 2,0.000-1.000 1,0.000 1.000 1,0.000-1.000 2,0.000 1.000 1,0.000-1.000 1,0.000 1.000 0,0.000-4.000 2,0.000-6.000 2,0.000-6.000 1,0.000-6.000 2,-2.000-4.000 0,-3.000 1.000-1,-3.000-1.000 0,-2.000 1.000-2,-1.000-3.000 5,3.000-2.000 8,3.000-3.000 10,4.000-3.000 8,1.000-1.000 5,0.000 4.000-2,0.000 3.000 1,0.000 3.000-2,0.000-1.000-2,0.000-2.000-5,0.000-3.000-5,0.000-3.000-5,-2.000 2.000-7,-3.000 10.000-10,-3.000 10.000-12,-2.000 9.000-10,-3.000 9.000-7,1.000 9.000-4,-1.000 10.000-4,1.000 10.000-4,-1.000 8.000 1,1.000 10.000 4,-1.000 10.000 5,1.000 9.000 4,1.000-5.000 5,3.000-19.000 5,3.000-18.000 4,4.000-19.000 5,-1.000-13.000 3,-3.000-6.000 1,-3.000-6.000 1,-2.000-6.000 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5"/>
    </inkml:context>
    <inkml:brush xml:id="br0">
      <inkml:brushProperty name="width" value="0.029749546200037" units="cm"/>
      <inkml:brushProperty name="height" value="0.029749546200037" units="cm"/>
      <inkml:brushProperty name="color" value="#6adcab"/>
      <inkml:brushProperty name="ignorePressure" value="0"/>
    </inkml:brush>
  </inkml:definitions>
  <inkml:trace contextRef="#ctx0" brushRef="#br0">26600.000 34150.000 739,'0.000'46.000'6,"0.000"-5.000"10,0.000-7.000 12,0.000-5.000 10,0.000-3.000 4,0.000 4.000-6,0.000 3.000-5,0.000 3.000-5,0.000 1.000-7,0.000 1.000-6,0.000-1.000-7,0.000 1.000-8,0.000 5.000-2,0.000 14.000 0,0.000 11.000 2,0.000 14.000 1,0.000 13.000-7,0.000 16.000-16,0.000 15.000-16,0.000 17.000-15,0.000-6.000-5,0.000-24.000 7,0.000-26.000 8,0.000-24.000 7</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5"/>
    </inkml:context>
    <inkml:brush xml:id="br0">
      <inkml:brushProperty name="width" value="0.0335633903741837" units="cm"/>
      <inkml:brushProperty name="height" value="0.0335633903741837" units="cm"/>
      <inkml:brushProperty name="color" value="#6adcab"/>
      <inkml:brushProperty name="ignorePressure" value="0"/>
    </inkml:brush>
  </inkml:definitions>
  <inkml:trace contextRef="#ctx0" brushRef="#br0">26450.000 37150.000 655,'-24.000'50.000'20,"4.000"0.000"2,3.000 0.000 2,3.000 0.000 2,3.000 0.000 1,3.000 0.000 0,3.000 0.000 0,4.000 0.000 1,1.000 0.000-3,0.000 0.000-2,0.000 0.000-3,0.000 0.000-4,0.000-2.000-1,0.000-3.000-2,0.000-3.000-2,0.000-2.000-1,0.000-1.000-3,0.000 3.000-3,0.000 3.000-5,0.000 4.000-2,1.000 2.000-6,4.000 4.000-4,3.000 3.000-5,3.000 3.000-5,-1.000-2.000-3,-2.000-6.000 0,-3.000-6.000-2,-3.000-6.000-1,-1.000 2.000-1,4.000 14.000-2,3.000 11.000-2,3.000 14.000-2,1.000 2.000 1,1.000-6.000 2,-1.000-6.000 4,1.000-6.000 3,-3.000-9.000 4,-2.000-8.000 5,-3.000-10.000 5,-3.000-9.000 5,-1.000-7.000 2,4.000-3.000 2,3.000-3.000 0,3.000-2.000 2</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6"/>
    </inkml:context>
    <inkml:brush xml:id="br0">
      <inkml:brushProperty name="width" value="0.0353341177105904" units="cm"/>
      <inkml:brushProperty name="height" value="0.0353341177105904" units="cm"/>
      <inkml:brushProperty name="color" value="#6adcab"/>
      <inkml:brushProperty name="ignorePressure" value="0"/>
    </inkml:brush>
  </inkml:definitions>
  <inkml:trace contextRef="#ctx0" brushRef="#br0">26800.000 39950.000 622,'0.000'68.000'41,"0.000"-11.000"-5,0.000-14.000-4,0.000-11.000-3,0.000-7.000-5,0.000 0.000-3,0.000 0.000-4,0.000 0.000-4,0.000 0.000-3,0.000 0.000-3,0.000 0.000-3,0.000 0.000-2,0.000 1.000-1,0.000 4.000 4,0.000 3.000 2,0.000 3.000 4,0.000 1.000-1,0.000 1.000-4,0.000-1.000-4,0.000 1.000-3,0.000 1.000-1,0.000 3.000 1,0.000 3.000 2,0.000 4.000 1,0.000 2.000 1,0.000 4.000 1,0.000 3.000 0,0.000 3.000 2,0.000 1.000-1,0.000 1.000 1,0.000-1.000-1,0.000 1.000 0,1.000-1.000 0,4.000 1.000-1,3.000-1.000 0,3.000 1.000-1,1.000-3.000 0,1.000-2.000 0,-1.000-3.000 0,1.000-3.000 0,-3.000-4.000 1,-2.000-3.000-1,-3.000-3.000 0,-3.000-2.000 0,-2.000-3.000 0,0.000 1.000 0,0.000-1.000 0,0.000 1.000 1,1.000-1.000-1,4.000 1.000 0,3.000-1.000-2,3.000 1.000 0,-1.000 1.000-2,-2.000 3.000-3,-3.000 3.000-4,-3.000 4.000-4,-1.000-9.000-12,4.000-18.000-20,3.000-19.000-20,3.000-18.000-21</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7"/>
    </inkml:context>
    <inkml:brush xml:id="br0">
      <inkml:brushProperty name="width" value="0.0372331030666828" units="cm"/>
      <inkml:brushProperty name="height" value="0.0372331030666828" units="cm"/>
      <inkml:brushProperty name="color" value="#6adcab"/>
      <inkml:brushProperty name="ignorePressure" value="0"/>
    </inkml:brush>
  </inkml:definitions>
  <inkml:trace contextRef="#ctx0" brushRef="#br0">26600.000 40600.000 590,'0.000'120.000'62,"0.000"-9.000"-11,0.000-10.000-11,0.000-8.000-9,1.000-4.000-7,4.000 3.000-2,3.000 3.000-2,3.000 4.000-2,1.000-1.000-2,1.000-3.000 1,-1.000-3.000-1,1.000-2.000 1,-3.000-3.000-1,-2.000 1.000-2,-3.000-1.000-1,-3.000 1.000-3,1.000-1.000-1,6.000 1.000-3,7.000-1.000-2,6.000 1.000-2,-1.000-3.000-2,-5.000-2.000 0,-7.000-3.000 1,-5.000-3.000-1,-4.000-6.000 0,0.000-5.000-2,0.000-7.000-1,0.000-5.000-2,1.000-3.000-1,4.000 4.000 1,3.000 3.000 0,3.000 3.000 0,-1.000 1.000 1,-2.000 1.000 1,-3.000-1.000-1,-3.000 1.000 1,-1.000-1.000 1,4.000 1.000 0,3.000-1.000 1,3.000 1.000 0,-1.000-4.000 0,-2.000-6.000-1,-3.000-6.000-3,-3.000-6.000-2,-2.000-23.000-10,0.000-36.000-19,0.000-39.000-19,0.000-36.000-18,-2.000-12.000-4,-3.000 16.000 15,-3.000 15.000 13,-2.000 17.000 15</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7"/>
    </inkml:context>
    <inkml:brush xml:id="br0">
      <inkml:brushProperty name="width" value="0.0560749582946301" units="cm"/>
      <inkml:brushProperty name="height" value="0.0560749582946301" units="cm"/>
      <inkml:brushProperty name="color" value="#6adcab"/>
      <inkml:brushProperty name="ignorePressure" value="0"/>
    </inkml:brush>
  </inkml:definitions>
  <inkml:trace contextRef="#ctx0" brushRef="#br0">25950.000 42300.000 392,'-41.000'25.000'34,"19.000"0.000"13,19.000 0.000 12,19.000 0.000 13,9.000 1.000 0,0.000 4.000-9,0.000 3.000-11,0.000 3.000-10,1.000 6.000-8,4.000 9.000-5,3.000 10.000-6,3.000 10.000-5,-1.000 4.000-5,-2.000 0.000-2,-3.000 0.000-4,-3.000 0.000-2,-2.000 3.000-2,0.000 6.000-1,0.000 7.000 0,0.000 6.000-1,0.000 3.000 0,0.000 0.000-3,0.000 0.000-2,0.000 0.000-2,-2.000-7.000 0,-3.000-11.000 1,-3.000-14.000 1,-2.000-11.000 1,-1.000-9.000 0,3.000-3.000 0,3.000-3.000-2,4.000-2.000-1,4.000-8.000 1,6.000-8.000 4,7.000-10.000 4,6.000-9.000 4,3.000-16.000 1,0.000-22.000 2,0.000-22.000 0,0.000-21.000 0,6.000-28.000 0,13.000-30.000-3,12.000-32.000-3,13.000-30.000-3,23.000-59.000-5,34.000-84.000-11,35.000-85.000-9,35.000-83.000-10,-3.000 3.000-14,-36.000 95.000-17,-39.000 93.000-18,-36.000 95.000-18</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0:29"/>
    </inkml:context>
    <inkml:brush xml:id="br0">
      <inkml:brushProperty name="width" value="0.0569890402257442" units="cm"/>
      <inkml:brushProperty name="height" value="0.0569890402257442" units="cm"/>
      <inkml:brushProperty name="color" value="#6adcab"/>
      <inkml:brushProperty name="ignorePressure" value="0"/>
    </inkml:brush>
  </inkml:definitions>
  <inkml:trace contextRef="#ctx0" brushRef="#br0">25700.000 41600.000 386,'-46.000'-4.000'1,"10.000"-5.000"4,10.000-7.000 3,9.000-5.000 4,7.000 2.000 10,7.000 13.000 20,6.000 12.000 18,7.000 13.000 19,4.000 7.000 1,3.000 4.000-17,3.000 3.000-16,4.000 3.000-17,1.000 3.000-10,0.000 3.000-3,0.000 3.000-4,0.000 4.000-2,4.000 5.000-3,10.000 10.000-1,10.000 10.000-1,9.000 9.000-1,1.000 2.000-2,-6.000-2.000-1,-6.000-3.000-1,-6.000-3.000-2,-6.000-1.000-1,-2.000 4.000 1,-3.000 3.000 0,-3.000 3.000 1,-2.000 1.000 0,0.000 1.000 0,0.000-1.000 0,0.000 1.000 2,-2.000-3.000-1,-3.000-2.000-1,-3.000-3.000-1,-2.000-3.000 0,-1.000-4.000-1,3.000-3.000 0,3.000-3.000 0,4.000-2.000-1,-1.000-3.000 1,-3.000 1.000-1,-3.000-1.000 1,-2.000 1.000 0,-1.000-3.000 0,3.000-2.000 1,3.000-3.000 1,4.000-3.000 0,4.000-12.000 3,6.000-18.000 3,7.000-19.000 4,6.000-18.000 4,6.000-23.000 1,6.000-24.000-3,7.000-26.000-1,6.000-24.000-3,3.000-13.000-1,0.000 0.000-2,0.000 0.000-2,0.000 0.000-1,4.000-11.000-2,10.000-22.000-1,10.000-22.000-3,9.000-21.000-3,7.000-20.000-2,7.000-15.000-5,6.000-15.000-5,7.000-16.000-4,-4.000 9.000-3,-12.000 34.000-2,-13.000 35.000-2,-12.000 35.000-2,-15.000 29.000-8,-15.000 25.000-14,-15.000 25.000-14,-16.000 25.000-15</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29"/>
    </inkml:context>
    <inkml:brush xml:id="br0">
      <inkml:brushProperty name="width" value="0.0413955375552177" units="cm"/>
      <inkml:brushProperty name="height" value="0.0413955375552177" units="cm"/>
      <inkml:brushProperty name="color" value="#6adcab"/>
      <inkml:brushProperty name="ignorePressure" value="0"/>
    </inkml:brush>
  </inkml:definitions>
  <inkml:trace contextRef="#ctx0" brushRef="#br0">64550.000 39400.000 531,'21.000'48.000'119,"-5.000"-3.000"-28,-7.000-3.000-29,-5.000-2.000-29,-4.000-3.000-16,0.000 1.000-4,0.000-1.000-3,0.000 1.000-3,0.000-1.000-3,0.000 1.000-2,0.000-1.000-2,0.000 1.000-2,0.000 2.000-2,0.000 7.000-1,0.000 6.000-1,0.000 7.000-1,-2.000-1.000-2,-3.000-6.000 1,-3.000-6.000 0,-2.000-6.000 0,2.000-10.000 4,9.000-12.000 9,10.000-13.000 8,10.000-12.000 9,7.000-9.000 3,6.000-2.000-4,7.000-3.000-3,6.000-3.000-3,1.000 1.000-4,-3.000 6.000-1,-3.000 7.000-2,-2.000 6.000-2,-3.000 4.000-1,1.000 4.000 0,-1.000 3.000-2,1.000 3.000 0,-4.000 4.000-2,-6.000 7.000 0,-6.000 6.000-2,-6.000 7.000-2,-9.000 4.000 1,-8.000 3.000-1,-10.000 3.000 1,-9.000 4.000 1,-7.000-3.000-1,-3.000-5.000 1,-3.000-7.000-2,-2.000-5.000 1,-1.000-4.000 0,3.000 0.000 0,3.000 0.000 1,4.000 0.000 0,-1.000 0.000 1,-3.000 0.000-1,-3.000 0.000 1,-2.000 0.000 0,-5.000-2.000 0,-2.000-3.000 1,-3.000-3.000 1,-3.000-2.000 0,-1.000-5.000-1,4.000-2.000-2,3.000-3.000-3,3.000-3.000-1,4.000-12.000-5,7.000-18.000-4,6.000-19.000-5,7.000-18.000-5,5.000-7.000-6,7.000 6.000-7,6.000 7.000-6,7.000 6.000-7,2.000 6.000-2,1.000 6.000 1,-1.000 7.000 2,1.000 6.000 1</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30"/>
    </inkml:context>
    <inkml:brush xml:id="br0">
      <inkml:brushProperty name="width" value="0.0400259420275688" units="cm"/>
      <inkml:brushProperty name="height" value="0.0400259420275688" units="cm"/>
      <inkml:brushProperty name="color" value="#6adcab"/>
      <inkml:brushProperty name="ignorePressure" value="0"/>
    </inkml:brush>
  </inkml:definitions>
  <inkml:trace contextRef="#ctx0" brushRef="#br0">64800.000 39600.000 549,'-41.000'0.000'43,"19.000"0.000"5,19.000 0.000 4,19.000 0.000 4,10.000 0.000-2,4.000 0.000-9,3.000 0.000-8,3.000 0.000-10,1.000 0.000-5,1.000 0.000-1,-1.000 0.000-3,1.000 0.000-1,1.000 0.000-6,3.000 0.000-12,3.000 0.000-12,4.000 0.000-10,-1.000 0.000-15,-3.000 0.000-17,-3.000 0.000-17,-2.000 0.000-17</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37"/>
    </inkml:context>
    <inkml:brush xml:id="br0">
      <inkml:brushProperty name="width" value="0.0360106378793716" units="cm"/>
      <inkml:brushProperty name="height" value="0.0360106378793716" units="cm"/>
      <inkml:brushProperty name="color" value="#6adcab"/>
      <inkml:brushProperty name="ignorePressure" value="0"/>
    </inkml:brush>
  </inkml:definitions>
  <inkml:trace contextRef="#ctx0" brushRef="#br0">75550.000 39400.000 610,'0.000'-40.000'42,"0.000"23.000"1,0.000 22.000 2,0.000 22.000 2,0.000 13.000-4,0.000 7.000-11,0.000 6.000-11,0.000 7.000-10,-2.000-3.000-6,-3.000-8.000-3,-3.000-10.000-1,-2.000-9.000-2,-1.000-4.000-1,3.000 4.000 0,3.000 3.000 0,4.000 3.000 1,4.000-5.000 0,6.000-12.000 1,7.000-13.000 1,6.000-12.000 2,3.000-7.000 0,0.000 1.000 2,0.000-1.000 2,0.000 1.000 1,1.000 1.000 1,4.000 3.000-1,3.000 3.000 1,3.000 4.000-1,1.000 2.000 0,1.000 4.000-3,-1.000 3.000-1,1.000 3.000-1,-3.000 3.000-2,-2.000 3.000 0,-3.000 3.000 1,-3.000 4.000 0,-7.000 2.000 0,-9.000 4.000 0,-10.000 3.000 1,-8.000 3.000 0,-6.000 1.000 0,1.000 1.000-1,-1.000-1.000 0,1.000 1.000-1,-4.000-3.000 0,-6.000-2.000-1,-6.000-3.000 0,-6.000-3.000 1,-6.000-2.000-2,-2.000 0.000 0,-3.000 0.000 0,-3.000 0.000-2,-2.000 0.000 0,0.000 0.000-1,0.000 0.000-1,0.000 0.000-1,3.000-5.000-1,6.000-9.000-4,7.000-10.000-3,6.000-8.000-3,4.000-11.000-4,4.000-8.000-8,3.000-10.000-6,3.000-9.000-6,6.000-9.000-3,9.000-5.000 1,10.000-7.000 3,10.000-5.000 1,2.000 2.000 4,-3.000 13.000 4,-3.000 12.000 5,-2.000 13.000 4</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3"/>
    </inkml:context>
    <inkml:brush xml:id="br0">
      <inkml:brushProperty name="width" value="0.0417428240180016" units="cm"/>
      <inkml:brushProperty name="height" value="0.0417428240180016" units="cm"/>
      <inkml:brushProperty name="color" value="#f2395b"/>
      <inkml:brushProperty name="ignorePressure" value="0"/>
    </inkml:brush>
  </inkml:definitions>
  <inkml:trace contextRef="#ctx0" brushRef="#br0">15600.000 47400.000 527,'46.000'-44.000'40,"-5.000"13.000"-6,-7.000 12.000-8,-5.000 13.000-7,-4.000 7.000-2,0.000 4.000 4,0.000 3.000 3,0.000 3.000 4,-4.000 9.000 1,-5.000 16.000-1,-7.000 15.000-1,-5.000 17.000-1,-4.000 13.000-2,0.000 13.000-1,0.000 12.000-1,0.000 13.000-1,1.000 7.000-3,4.000 4.000-2,3.000 3.000-3,3.000 3.000-3,-1.000 4.000-4,-2.000 7.000-5,-3.000 6.000-6,-3.000 7.000-4,-1.000 4.000-5,4.000 3.000-4,3.000 3.000-4,3.000 4.000-3,-1.000-6.000-4,-2.000-11.000-3,-3.000-14.000-2,-3.000-11.000-2,-2.000-12.000-1,0.000-9.000 4,0.000-10.000 4,0.000-8.000 2,-2.000-12.000 2,-3.000-12.000 0,-3.000-13.000 1,-2.000-12.000 0,-3.000-10.000 1,1.000-6.000 0,-1.000-6.000 1,1.000-6.000 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37"/>
    </inkml:context>
    <inkml:brush xml:id="br0">
      <inkml:brushProperty name="width" value="0.0324399471282959" units="cm"/>
      <inkml:brushProperty name="height" value="0.0324399471282959" units="cm"/>
      <inkml:brushProperty name="color" value="#6adcab"/>
      <inkml:brushProperty name="ignorePressure" value="0"/>
    </inkml:brush>
  </inkml:definitions>
  <inkml:trace contextRef="#ctx0" brushRef="#br0">75550.000 39400.000 678,'48.000'0.000'106,"-3.000"0.000"-24,-3.000 0.000-26,-2.000 0.000-24,-3.000 0.000-15,1.000 0.000-4,-1.000 0.000-3,1.000 0.000-5,1.000 0.000-5,3.000 0.000-9,3.000 0.000-9,4.000 0.000-8,-3.000 0.000-1,-5.000 0.000 3,-7.000 0.000 6,-5.000 0.000 4</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39"/>
    </inkml:context>
    <inkml:brush xml:id="br0">
      <inkml:brushProperty name="width" value="0.0381447225809097" units="cm"/>
      <inkml:brushProperty name="height" value="0.0381447225809097" units="cm"/>
      <inkml:brushProperty name="color" value="#6adcab"/>
      <inkml:brushProperty name="ignorePressure" value="0"/>
    </inkml:brush>
  </inkml:definitions>
  <inkml:trace contextRef="#ctx0" brushRef="#br0">75500.000 39450.000 576,'-22.000'-19.000'49,"6.000"13.000"-6,7.000 12.000-7,6.000 13.000-8,3.000 6.000-4,0.000 0.000-4,0.000 0.000-3,0.000 0.000-4,0.000 4.000-3,0.000 10.000-2,0.000 10.000-3,0.000 9.000-2,-4.000 1.000-1,-5.000-6.000-2,-7.000-6.000-1,-5.000-6.000-1,2.000-7.000 1,13.000-6.000 4,12.000-6.000 4,13.000-6.000 4,7.000-6.000 1,4.000-2.000 0,3.000-3.000-1,3.000-3.000 0,4.000-2.000-2,7.000 0.000-1,6.000 0.000-2,7.000 0.000-2,-1.000 1.000 0,-6.000 4.000-1,-6.000 3.000 0,-6.000 3.000-1,-6.000 3.000 1,-2.000 3.000 1,-3.000 3.000 0,-3.000 4.000 1,-7.000 4.000 1,-9.000 6.000-1,-10.000 7.000 1,-8.000 6.000 0,-8.000-1.000-1,-2.000-5.000 0,-3.000-7.000-2,-3.000-5.000-2,-9.000-1.000 1,-11.000 6.000-1,-14.000 7.000 1,-11.000 6.000-1,-3.000-1.000 0,10.000-5.000 0,10.000-7.000 0,9.000-5.000-1,2.000-4.000 0,-2.000 0.000 0,-3.000 0.000 1,-3.000 0.000-1,-2.000 0.000 0,0.000 0.000 0,0.000 0.000 0,0.000 0.000 1,1.000-4.000-2,4.000-5.000-1,3.000-7.000-2,3.000-5.000 0,4.000-17.000-11,7.000-24.000-17,6.000-26.000-18,7.000-24.000-17,5.000-6.000-3,7.000 17.000 13,6.000 15.000 14,7.000 16.000 12,4.000 9.000 6,3.000 3.000 0,3.000 3.000-2,4.000 4.000 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39"/>
    </inkml:context>
    <inkml:brush xml:id="br0">
      <inkml:brushProperty name="width" value="0.0268209427595139" units="cm"/>
      <inkml:brushProperty name="height" value="0.0268209427595139" units="cm"/>
      <inkml:brushProperty name="color" value="#6adcab"/>
      <inkml:brushProperty name="ignorePressure" value="0"/>
    </inkml:brush>
  </inkml:definitions>
  <inkml:trace contextRef="#ctx0" brushRef="#br0">75600.000 39650.000 820,'46.000'0.000'69,"-5.000"0.000"-17,-7.000 0.000-17,-5.000 0.000-18,-1.000-2.000-12,6.000-3.000-3,7.000-3.000-6,6.000-2.000-3,3.000-3.000-5,0.000 1.000-5,0.000-1.000-6,0.000 1.000-4</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32"/>
    </inkml:context>
    <inkml:brush xml:id="br0">
      <inkml:brushProperty name="width" value="0.0448400266468525" units="cm"/>
      <inkml:brushProperty name="height" value="0.0448400266468525" units="cm"/>
      <inkml:brushProperty name="color" value="#f2395b"/>
      <inkml:brushProperty name="ignorePressure" value="0"/>
    </inkml:brush>
  </inkml:definitions>
  <inkml:trace contextRef="#ctx0" brushRef="#br0">36000.000 17650.000 490,'-22.000'-15.000'-13,"6.000"23.000"14,7.000 22.000 15,6.000 22.000 16,4.000 8.000 4,4.000-2.000-6,3.000-3.000-6,3.000-3.000-6,3.000 5.000-3,3.000 17.000 0,3.000 15.000-1,4.000 16.000 0,2.000 7.000 0,4.000 1.000-1,3.000-1.000-1,3.000 1.000-1,3.000-1.000-1,3.000 1.000 0,3.000-1.000-2,4.000 1.000 0,2.000 2.000-2,4.000 7.000 1,3.000 6.000-1,3.000 7.000 0,-1.000-4.000 0,-2.000-12.000-2,-3.000-13.000 0,-3.000-12.000-1,-2.000-9.000 0,0.000-2.000-2,0.000-3.000 1,0.000-3.000-2,1.000-2.000 1,4.000 0.000 0,3.000 0.000 0,3.000 0.000 1,1.000-2.000-1,1.000-3.000 0,-1.000-3.000-1,1.000-2.000 0,-1.000-3.000 0,1.000 1.000 0,-1.000-1.000 1,1.000 1.000 1,-3.000-1.000-1,-2.000 1.000 1,-3.000-1.000 1,-3.000 1.000-1,-1.000 2.000 1,4.000 7.000-1,3.000 6.000 0,3.000 7.000 0,-1.000 0.000 0,-2.000-2.000 1,-3.000-3.000 0,-3.000-3.000 1,-2.000-1.000 1,0.000 4.000-2,0.000 3.000 0,0.000 3.000-1,0.000-1.000-1,0.000-2.000 1,0.000-3.000 0,0.000-3.000 0,0.000-2.000 1,0.000 0.000-2,0.000 0.000 1,0.000 0.000-2,0.000-2.000 1,0.000-3.000 0,0.000-3.000 0,0.000-2.000 0,0.000-5.000 1,0.000-2.000-1,0.000-3.000 1,0.000-3.000-1,1.000-1.000 2,4.000 4.000 0,3.000 3.000 2,3.000 3.000 1,1.000 3.000 1,1.000 3.000-2,-1.000 3.000 0,1.000 4.000-2,-1.000 2.000 1,1.000 4.000-1,-1.000 3.000 1,1.000 3.000-1,-1.000 1.000 1,1.000 1.000-1,-1.000-1.000 0,1.000 1.000 0,-1.000-3.000 0,1.000-2.000-1,-1.000-3.000 0,1.000-3.000 0,-3.000-2.000-1,-2.000 0.000 0,-3.000 0.000 0,-3.000 0.000 0,-1.000 0.000 0,4.000 0.000-1,3.000 0.000 0,3.000 0.000 0,-1.000 0.000 0,-2.000 0.000 1,-3.000 0.000 2,-3.000 0.000 0,-2.000-2.000 0,0.000-3.000 0,0.000-3.000-1,0.000-2.000 0,1.000-1.000-1,4.000 3.000 0,3.000 3.000 0,3.000 4.000-1,-1.000-1.000 1,-2.000-3.000-2,-3.000-3.000 1,-3.000-2.000-1,-1.000-1.000 0,4.000 3.000 0,3.000 3.000 1,3.000 4.000 1,-1.000-1.000-1,-2.000-3.000 0,-3.000-3.000-1,-3.000-2.000-1,-1.000-1.000 1,4.000 3.000 0,3.000 3.000 0,3.000 4.000 0,-1.000-1.000 1,-2.000-3.000 0,-3.000-3.000-1,-3.000-2.000 1,-2.000-5.000 0,0.000-2.000 0,0.000-3.000 0,0.000-3.000 0,0.000-1.000 0,0.000 4.000-1,0.000 3.000 0,0.000 3.000-1,0.000-2.000 1,0.000-6.000-1,0.000-6.000 1,0.000-6.000-1,-2.000-4.000 1,-3.000 1.000-1,-3.000-1.000 0,-2.000 1.000 0,-1.000-1.000-1,3.000 1.000 1,3.000-1.000 0,4.000 1.000 0,-1.000-1.000 0,-3.000 1.000 0,-3.000-1.000 1,-2.000 1.000-1,-1.000-1.000 1,3.000 1.000 1,3.000-1.000-1,4.000 1.000 2,1.000-3.000-1,0.000-2.000 0,0.000-3.000 0,0.000-3.000-1,0.000-1.000 1,0.000 4.000-1,0.000 3.000-1,0.000 3.000 1,0.000-1.000-1,0.000-2.000 0,0.000-3.000 0,0.000-3.000 0,0.000-1.000 0,0.000 4.000-1,0.000 3.000 0,0.000 3.000 0,0.000-1.000 0,0.000-2.000 0,0.000-3.000 0,0.000-3.000 0,-2.000-1.000 1,-3.000 4.000-1,-3.000 3.000 1,-2.000 3.000 0,0.000 1.000 0,7.000 1.000 1,6.000-1.000-1,7.000 1.000 0,0.000-3.000 1,-2.000-2.000-1,-3.000-3.000 0,-3.000-3.000 1,-4.000-1.000-1,-3.000 4.000 0,-3.000 3.000 1,-2.000 3.000-1,-1.000 1.000 1,3.000 1.000 0,3.000-1.000-1,4.000 1.000 1,-1.000-3.000 0,-3.000-2.000 0,-3.000-3.000 0,-2.000-3.000 1,-3.000-1.000 0,1.000 4.000 0,-1.000 3.000 1,1.000 3.000-1,-1.000 1.000 1,1.000 1.000-1,-1.000-1.000 1,1.000 1.000-1,-1.000-3.000 0,1.000-2.000 0,-1.000-3.000 0,1.000-3.000-1,-1.000-2.000 0,1.000 0.000 0,-1.000 0.000-1,1.000 0.000 1,1.000 0.000-1,3.000 0.000 0,3.000 0.000 0,4.000 0.000 0,-9.000-13.000-7,-18.000-24.000-11,-19.000-26.000-13,-18.000-24.000-11,-10.000-7.000-8,0.000 13.000-1,0.000 12.000-3,0.000 13.000-1</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35"/>
    </inkml:context>
    <inkml:brush xml:id="br0">
      <inkml:brushProperty name="width" value="0.0370857194066048" units="cm"/>
      <inkml:brushProperty name="height" value="0.0370857194066048" units="cm"/>
      <inkml:brushProperty name="color" value="#f2395b"/>
      <inkml:brushProperty name="ignorePressure" value="0"/>
    </inkml:brush>
  </inkml:definitions>
  <inkml:trace contextRef="#ctx0" brushRef="#br0">23000.000 48800.000 593,'-108.000'42.000'2,"34.000"-16.000"6,35.000-15.000 6,35.000-15.000 4,21.000-11.000 2,9.000-2.000-3,10.000-3.000-3,10.000-3.000-3,10.000-15.000-1,13.000-24.000 0,12.000-26.000 0,13.000-24.000 1,7.000-21.000 1,4.000-16.000-2,3.000-15.000 0,3.000-15.000-1,1.000-12.000 0,1.000-6.000-2,-1.000-6.000-1,1.000-6.000-2,-4.000 7.000 1,-6.000 22.000 0,-6.000 22.000 1,-6.000 23.000 0,-6.000 14.000 0,-2.000 10.000-1,-3.000 10.000-2,-3.000 9.000-2,1.000 6.000 0,6.000 3.000-1,7.000 3.000 0,6.000 4.000 0,4.000 1.000 0,4.000 0.000 0,3.000 0.000-1,3.000 0.000 1,4.000-8.000 1,7.000-16.000 1,6.000-15.000 3,7.000-15.000 1,4.000-12.000 1,3.000-6.000-1,3.000-6.000-1,4.000-6.000-1,2.000-6.000-1,4.000-2.000 1,3.000-3.000 0,3.000-3.000 0,7.000-6.000 0,14.000-5.000 0,11.000-7.000-1,14.000-5.000 1,7.000-9.000-1,3.000-9.000-1,3.000-10.000 1,4.000-8.000-1,-4.000-1.000 0,-9.000 9.000 0,-10.000 10.000 0,-8.000 10.000 0,-9.000 14.000 0,-6.000 23.000-1,-6.000 22.000-2,-6.000 22.000-1,-6.000 13.000 0,-2.000 7.000 2,-3.000 6.000 0,-3.000 7.000 1,-6.000 2.000-1,-5.000 1.000 0,-7.000-1.000-3,-5.000 1.000-1,-6.000-3.000 0,-3.000-2.000 1,-3.000-3.000 2,-2.000-3.000 1,-3.000-2.000 1,1.000 0.000 1,-1.000 0.000 1,1.000 0.000 0,2.000-4.000 2,7.000-5.000-1,6.000-7.000 1,7.000-5.000 0,4.000-6.000-1,3.000-3.000 0,3.000-3.000 0,4.000-2.000-1,-3.000 3.000-1,-5.000 14.000 0,-7.000 11.000 0,-5.000 14.000-2,-3.000 3.000 1,4.000-2.000-1,3.000-3.000 0,3.000-3.000 0,-4.000 1.000 0,-8.000 6.000 0,-10.000 7.000 0,-9.000 6.000 0,-5.000 1.000-1,0.000-3.000 1,0.000-3.000 0,0.000-2.000 1,1.000-5.000-1,4.000-2.000 0,3.000-3.000 0,3.000-3.000 0,3.000 1.000 0,3.000 6.000 1,3.000 7.000-1,4.000 6.000 1,-1.000 1.000 1,-3.000-3.000 0,-3.000-3.000 0,-2.000-2.000 1,-3.000-1.000 0,1.000 3.000 0,-1.000 3.000-1,1.000 4.000 0,-1.000 2.000 0,1.000 4.000 0,-1.000 3.000 0,1.000 3.000-1,2.000-2.000 1,7.000-6.000-1,6.000-6.000 0,7.000-6.000 0,4.000-2.000 0,3.000 3.000-1,3.000 3.000 1,4.000 4.000 0,-3.000 2.000 0,-5.000 4.000 0,-7.000 3.000-1,-5.000 3.000-1,-6.000 1.000 0,-3.000 1.000 1,-3.000-1.000 0,-2.000 1.000-1,-3.000-1.000 1,1.000 1.000-1,-1.000-1.000 0,1.000 1.000-1,-4.000-1.000 0,-6.000 1.000 0,-6.000-1.000 1,-6.000 1.000 0,-2.000-3.000 1,3.000-2.000-1,3.000-3.000 1,4.000-3.000 0,2.000-1.000 0,4.000 4.000 0,3.000 3.000 0,3.000 3.000 0,1.000 3.000 1,1.000 3.000-1,-1.000 3.000 0,1.000 4.000 0,-1.000 1.000 1,1.000 0.000-1,-1.000 0.000 1,1.000 0.000-1,-4.000 1.000 1,-6.000 4.000 0,-6.000 3.000-1,-6.000 3.000 1,-4.000 3.000-1,1.000 3.000 0,-1.000 3.000 0,1.000 4.000 0,-1.000 1.000 0,1.000 0.000 0,-1.000 0.000 0,1.000 0.000 0,-1.000 0.000 0,1.000 0.000 1,-1.000 0.000 0,1.000 0.000 0,2.000 1.000 1,7.000 4.000-1,6.000 3.000 0,7.000 3.000 0,2.000-1.000-1,1.000-2.000 1,-1.000-3.000-1,1.000-3.000 1,-3.000-2.000-2,-2.000 0.000 1,-3.000 0.000-1,-3.000 0.000 0,-2.000-2.000 0,0.000-3.000-1,0.000-3.000 2,0.000-2.000-1,-2.000-1.000 0,-3.000 3.000 1,-3.000 3.000-1,-2.000 4.000 1,-1.000 1.000-1,3.000 0.000 1,3.000 0.000-1,4.000 0.000 0,-3.000 1.000 1,-5.000 4.000-1,-7.000 3.000 1,-5.000 3.000-1,-3.000-1.000 1,4.000-2.000 0,3.000-3.000-1,3.000-3.000 1,-1.000-1.000-1,-2.000 4.000 0,-3.000 3.000 1,-3.000 3.000 0,-4.000 3.000-1,-3.000 3.000 1,-3.000 3.000 0,-2.000 4.000-1,-6.000-1.000 1,-6.000-3.000-1,-6.000-3.000-1,-6.000-2.000 0,-2.000-1.000-4,3.000 3.000-9,3.000 3.000-7,4.000 4.000-9</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37"/>
    </inkml:context>
    <inkml:brush xml:id="br0">
      <inkml:brushProperty name="width" value="0.0344782657921314" units="cm"/>
      <inkml:brushProperty name="height" value="0.0344782657921314" units="cm"/>
      <inkml:brushProperty name="color" value="#f2395b"/>
      <inkml:brushProperty name="ignorePressure" value="0"/>
    </inkml:brush>
  </inkml:definitions>
  <inkml:trace contextRef="#ctx0" brushRef="#br0">43900.000 32300.000 638,'-61.000'-24.000'33,"28.000"4.000"-6,28.000 3.000-5,29.000 3.000-5,19.000-2.000-4,14.000-6.000 0,11.000-6.000-1,14.000-6.000 0,13.000-7.000 0,16.000-6.000-2,15.000-6.000 1,17.000-6.000-2,8.000-4.000-1,4.000 1.000-1,3.000-1.000-2,3.000 1.000-1,1.000-3.000-1,1.000-2.000 2,-1.000-3.000 0,1.000-3.000 2,-3.000-1.000-1,-2.000 4.000-1,-3.000 3.000-3,-3.000 3.000-2,-2.000 3.000 0,0.000 3.000 0,0.000 3.000 1,0.000 4.000 1,-4.000 4.000 0,-5.000 6.000 3,-7.000 7.000 1,-5.000 6.000 2,-3.000 3.000 1,4.000 0.000-1,3.000 0.000 0,3.000 0.000-1,-1.000 0.000 0,-2.000 0.000-1,-3.000 0.000 0,-3.000 0.000 0,-4.000 0.000-1,-3.000 0.000 2,-3.000 0.000-1,-2.000 0.000 2,-6.000 0.000-3,-6.000 0.000-3,-6.000 0.000-5,-6.000 0.000-4,-4.000 0.000-1,1.000 0.000 1,-1.000 0.000 0,1.000 0.000 1,-6.000 1.000 1,-8.000 4.000 0,-10.000 3.000 1,-9.000 3.000 0,-9.000 1.000 0,-5.000 1.000 0,-7.000-1.000-1,-5.000 1.000-1,-11.000 4.000-8,-11.000 9.000-16,-14.000 10.000-17,-11.000 10.000-16,-9.000 4.000-3,-3.000 0.000 11,-3.000 0.000 10,-2.000 0.000 10</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38"/>
    </inkml:context>
    <inkml:brush xml:id="br0">
      <inkml:brushProperty name="width" value="0.0233111958950758" units="cm"/>
      <inkml:brushProperty name="height" value="0.0233111958950758" units="cm"/>
      <inkml:brushProperty name="color" value="#f2395b"/>
      <inkml:brushProperty name="ignorePressure" value="0"/>
    </inkml:brush>
  </inkml:definitions>
  <inkml:trace contextRef="#ctx0" brushRef="#br0">46050.000 29350.000 943,'-24.000'-19.000'-2,"4.000"13.000"4,3.000 12.000 7,3.000 13.000 4,3.000 6.000 2,3.000 0.000-5,3.000 0.000-3,4.000 0.000-5</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38"/>
    </inkml:context>
    <inkml:brush xml:id="br0">
      <inkml:brushProperty name="width" value="0.038191270083189" units="cm"/>
      <inkml:brushProperty name="height" value="0.038191270083189" units="cm"/>
      <inkml:brushProperty name="color" value="#f2395b"/>
      <inkml:brushProperty name="ignorePressure" value="0"/>
    </inkml:brush>
  </inkml:definitions>
  <inkml:trace contextRef="#ctx0" brushRef="#br0">45000.000 29150.000 576,'-54.000'-5.000'-4,"-5.000"-9.000"-6,-7.000-10.000-8,-5.000-8.000-6,3.000-3.000-1,17.000 7.000 5,15.000 6.000 6,16.000 7.000 6,5.000 2.000 5,-2.000 1.000 4,-3.000-1.000 5,-3.000 1.000 5,-1.000-3.000 3,4.000-2.000 2,3.000-3.000 2,3.000-3.000 2,4.000-1.000 3,7.000 4.000 4,6.000 3.000 4,7.000 3.000 3,7.000 6.000 0,9.000 9.000-5,10.000 10.000-5,10.000 10.000-4,4.000 5.000-3,0.000 4.000-2,0.000 3.000 0,0.000 3.000-1,1.000 3.000-1,4.000 3.000-1,3.000 3.000 0,3.000 4.000 0,4.000 2.000-1,7.000 4.000 0,6.000 3.000-2,7.000 3.000 0,0.000 3.000-1,-2.000 3.000 0,-3.000 3.000-1,-3.000 4.000 0,-1.000-1.000-1,4.000-3.000 0,3.000-3.000-1,3.000-2.000-1,1.000-1.000 0,1.000 3.000-2,-1.000 3.000-1,1.000 4.000-1,2.000-1.000 0,7.000-3.000 1,6.000-3.000-1,7.000-2.000 2,0.000-3.000 0,-2.000 1.000 0,-3.000-1.000 1,-3.000 1.000 0,-6.000-4.000 0,-5.000-6.000 0,-7.000-6.000 0,-5.000-6.000-1,-6.000-4.000 0,-3.000 1.000 0,-3.000-1.000 0,-2.000 1.000 0,-5.000-1.000-1,-2.000 1.000-1,-3.000-1.000-3,-3.000 1.000-2,-4.000-4.000-1,-3.000-6.000-2,-3.000-6.000-1,-2.000-6.000-1,-1.000-4.000-7,3.000 1.000-11,3.000-1.000-10,4.000 1.000-12,-3.000-4.000-5,-5.000-6.000 0,-7.000-6.000-1,-5.000-6.000 1</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41"/>
    </inkml:context>
    <inkml:brush xml:id="br0">
      <inkml:brushProperty name="width" value="0.0570510774850845" units="cm"/>
      <inkml:brushProperty name="height" value="0.0570510774850845" units="cm"/>
      <inkml:brushProperty name="color" value="#f2395b"/>
      <inkml:brushProperty name="ignorePressure" value="0"/>
    </inkml:brush>
  </inkml:definitions>
  <inkml:trace contextRef="#ctx0" brushRef="#br0">50900.000 4650.000 385,'0.000'-91.000'23,"0.000"19.000"0,0.000 19.000-1,0.000 19.000 0,-4.000 7.000 0,-5.000-3.000 0,-7.000-3.000 0,-5.000-2.000 0,-4.000-1.000 0,0.000 3.000-3,0.000 3.000-2,0.000 4.000-1,-5.000 1.000-2,-9.000 0.000 0,-10.000 0.000 0,-8.000 0.000 0,-9.000 0.000 0,-6.000 0.000-3,-6.000 0.000-1,-6.000 0.000-2,-7.000 1.000 0,-6.000 4.000 0,-6.000 3.000 1,-6.000 3.000 0,-7.000 6.000 0,-6.000 9.000-1,-6.000 10.000-1,-6.000 10.000-1,-2.000 5.000 0,3.000 4.000 0,3.000 3.000-1,4.000 3.000 1,10.000-1.000-1,19.000-2.000-2,19.000-3.000-2,19.000-3.000 0,-12.000 4.000-2,-40.000 13.000-1,-40.000 12.000 1,-41.000 13.000-1,-8.000 2.000-1,25.000-5.000 1,25.000-7.000 1,25.000-5.000-1,12.000-3.000 1,1.000 4.000 2,-1.000 3.000 0,1.000 3.000 1,4.000 3.000 2,9.000 3.000-1,10.000 3.000 0,10.000 4.000 0,5.000 2.000-1,4.000 4.000 1,3.000 3.000-1,3.000 3.000-1,6.000 3.000 0,9.000 3.000 0,10.000 3.000 0,10.000 4.000 1,7.000 2.000-1,6.000 4.000 0,7.000 3.000 0,6.000 3.000-1,3.000-2.000 1,0.000-6.000-1,0.000-6.000 1,0.000-6.000-1,0.000-9.000 1,0.000-8.000-1,0.000-10.000 0,0.000-9.000-1,3.000-2.000 0,6.000 6.000 1,7.000 7.000 0,6.000 6.000 1,3.000 3.000-1,0.000 0.000 1,0.000 0.000 0,0.000 0.000 0,3.000 1.000 1,6.000 4.000-1,7.000 3.000 1,6.000 3.000 0,3.000-2.000 0,0.000-6.000 0,0.000-6.000 0,0.000-6.000 0,3.000-4.000 0,6.000 1.000 1,7.000-1.000 0,6.000 1.000 2,7.000-3.000 1,10.000-2.000 1,10.000-3.000 0,9.000-3.000 2,6.000-4.000 0,3.000-3.000 0,3.000-3.000-1,4.000-2.000 0,1.000-3.000-2,0.000 1.000-1,0.000-1.000-1,0.000 1.000-1,0.000-1.000-1,0.000 1.000 0,0.000-1.000-1,0.000 1.000-1,-4.000-4.000 0,-5.000-6.000 1,-7.000-6.000 1,-5.000-6.000 0,6.000-4.000-1,23.000 1.000 0,22.000-1.000 0,22.000 1.000-2,13.000-3.000 1,7.000-2.000 1,6.000-3.000 1,7.000-3.000 1,-9.000-1.000 0,-21.000 4.000 0,-22.000 3.000-1,-22.000 3.000 0,-5.000-1.000-1,13.000-2.000-1,12.000-3.000 0,13.000-3.000-1,6.000-2.000 0,0.000 0.000 0,0.000 0.000 1,0.000 0.000 0,-2.000 0.000 0,-3.000 0.000-1,-3.000 0.000 0,-2.000 0.000 0,-1.000-2.000 0,3.000-3.000 0,3.000-3.000 1,4.000-2.000 1,-3.000-3.000 0,-5.000 1.000-1,-7.000-1.000 0,-5.000 1.000 1,-9.000-3.000-1,-9.000-2.000 0,-10.000-3.000 1,-8.000-3.000-1,3.000-2.000 1,20.000 0.000 0,18.000 0.000 0,20.000 0.000 0,2.000-2.000 0,-12.000-3.000 0,-13.000-3.000 0,-12.000-2.000-1,-9.000-1.000 1,-2.000 3.000-1,-3.000 3.000 0,-3.000 4.000 0,-4.000 1.000 0,-3.000 0.000 0,-3.000 0.000 1,-2.000 0.000-1,-3.000 0.000 0,1.000 0.000 0,-1.000 0.000 0,1.000 0.000-1,-1.000 0.000-1,1.000 0.000 1,-1.000 0.000 0,1.000 0.000 1,-1.000-2.000-1,1.000-3.000 0,-1.000-3.000 0,1.000-2.000 1,-4.000-6.000-2,-6.000-6.000 0,-6.000-6.000 0,-6.000-6.000-1,-6.000-4.000 0,-2.000 1.000 0,-3.000-1.000 0,-3.000 1.000 0,-4.000-3.000 1,-3.000-2.000-1,-3.000-3.000 1,-2.000-3.000 0,-8.000-4.000-1,-8.000-3.000 1,-10.000-3.000 0,-9.000-2.000-1,-7.000-8.000 1,-3.000-8.000 0,-3.000-10.000-1,-2.000-9.000 1,-9.000-7.000 0,-12.000-3.000-1,-13.000-3.000-1,-12.000-2.000 0,-10.000-3.000-1,-6.000 1.000 0,-6.000-1.000 0,-6.000 1.000-1,-7.000 2.000 0,-6.000 7.000-1,-6.000 6.000 1,-6.000 7.000-1,-10.000 2.000 0,-12.000 1.000 1,-13.000-1.000 1,-12.000 1.000 0,-12.000 2.000 1,-8.000 7.000 0,-10.000 6.000 1,-9.000 7.000-1,-9.000 4.000 0,-5.000 3.000 1,-7.000 3.000 0,-5.000 4.000 0,-8.000 2.000 0,-5.000 4.000 1,-7.000 3.000 0,-5.000 3.000 0,-9.000 4.000 1,-9.000 7.000-1,-10.000 6.000-1,-8.000 7.000 0,-9.000 4.000 0,-6.000 3.000 1,-6.000 3.000 0,-6.000 4.000 0,-6.000 2.000 1,-2.000 4.000 1,-3.000 3.000 0,-3.000 3.000 0,-4.000 1.000 1,-3.000 1.000-1,-3.000-1.000 0,-2.000 1.000 0,-5.000 5.000 0,-2.000 14.000 0,-3.000 11.000-1,-3.000 14.000 1,-2.000 10.000-1,0.000 9.000 1,0.000 10.000 0,0.000 10.000 0,6.000 7.000 0,13.000 6.000-1,12.000 7.000-1,13.000 6.000-1,7.000 4.000-1,4.000 4.000 0,3.000 3.000-1,3.000 3.000 0,9.000 7.000-1,16.000 14.000 0,15.000 11.000-1,17.000 14.000-1,11.000 13.000-1,10.000 16.000-2,10.000 15.000-2,9.000 17.000-3,13.000 8.000-3,20.000 4.000-4,18.000 3.000-5,20.000 3.000-3,19.000-15.000-1,22.000-30.000 5,22.000-32.000 5,23.000-30.000 3,11.000-23.000 1,4.000-12.000-5,3.000-13.000-5,3.000-12.000-6</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48"/>
    </inkml:context>
    <inkml:brush xml:id="br0">
      <inkml:brushProperty name="width" value="0.0424374863505363" units="cm"/>
      <inkml:brushProperty name="height" value="0.0424374863505363" units="cm"/>
      <inkml:brushProperty name="color" value="#f2395b"/>
      <inkml:brushProperty name="ignorePressure" value="0"/>
    </inkml:brush>
  </inkml:definitions>
  <inkml:trace contextRef="#ctx0" brushRef="#br0">84350.000 21800.000 518,'26.000'-111.000'38,"4.000"28.000"-6,3.000 28.000-6,3.000 29.000-6,4.000 15.000-3,7.000 3.000-2,6.000 3.000 0,7.000 4.000-1,5.000 5.000 0,7.000 10.000-1,6.000 10.000 0,7.000 9.000 1,-1.000 6.000-1,-6.000 3.000-2,-6.000 3.000 0,-6.000 4.000-1,-7.000 7.000-1,-6.000 13.000-1,-6.000 12.000-1,-6.000 13.000-2,-9.000 9.000 0,-8.000 6.000-2,-10.000 7.000 0,-9.000 6.000-2,-13.000 1.000-1,-16.000-3.000-1,-15.000-3.000 0,-15.000-2.000-1,-11.000-8.000-1,-2.000-8.000-2,-3.000-10.000-2,-3.000-9.000-1,1.000-10.000-1,6.000-9.000 1,7.000-10.000-1,6.000-8.000 1,3.000-14.000 0,0.000-15.000-2,0.000-15.000-1,0.000-16.000-1,6.000-15.000-1,13.000-11.000-2,12.000-14.000 1,13.000-11.000-2,6.000-9.000 1,0.000-3.000 2,0.000-3.000 1,0.000-2.000 3,1.000 2.000 2,4.000 9.000 3,3.000 10.000 3,3.000 10.000 3,1.000 7.000 3,1.000 6.000 6,-1.000 7.000 5,1.000 6.000 5,-3.000 12.000 4,-2.000 19.000 6,-3.000 19.000 4,-3.000 19.000 4,-1.000 13.000 0,4.000 10.000-5,3.000 10.000-7,3.000 9.000-6,-1.000 9.000-3,-2.000 9.000-1,-3.000 10.000-1,-3.000 10.000-1,-4.000 10.000-5,-3.000 13.000-6,-3.000 12.000-9,-2.000 13.000-7,-5.000 18.000-2,-2.000 26.000 1,-3.000 24.000 3,-3.000 26.000 2,-2.000 7.000-4,0.000-9.000-10,0.000-10.000-10,0.000-8.000-11,1.000-17.000-3,4.000-21.000 6,3.000-22.000 3,3.000-22.000 6,3.000-24.000 2,3.000-24.000 0,3.000-26.000 0,4.000-24.000 1,2.000-23.000 0,4.000-18.000 2,3.000-19.000 1,3.000-18.000 2,-1.000-10.000 4,-2.000 0.000 3,-3.000 0.000 5,-3.000 0.000 4</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4"/>
    </inkml:context>
    <inkml:brush xml:id="br0">
      <inkml:brushProperty name="width" value="0.0348613671958447" units="cm"/>
      <inkml:brushProperty name="height" value="0.0348613671958447" units="cm"/>
      <inkml:brushProperty name="color" value="#f2395b"/>
      <inkml:brushProperty name="ignorePressure" value="0"/>
    </inkml:brush>
  </inkml:definitions>
  <inkml:trace contextRef="#ctx0" brushRef="#br0">16100.000 46850.000 631,'-2.000'-63.000'35,"-3.000"26.000"7,-3.000 24.000 5,-2.000 26.000 7,-5.000 22.000-3,-2.000 23.000-9,-3.000 22.000-10,-3.000 22.000-9,-4.000 10.000-7,-3.000 1.000-4,-3.000-1.000-3,-2.000 1.000-5,-5.000-4.000-3,-2.000-6.000-2,-3.000-6.000-4,-3.000-6.000-3,-2.000-7.000-6,0.000-6.000-10,0.000-6.000-10,0.000-6.000-9,3.000-12.000-6,6.000-15.000-3,7.000-15.000-3,6.000-16.000-3</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48"/>
    </inkml:context>
    <inkml:brush xml:id="br0">
      <inkml:brushProperty name="width" value="0.0390692837536335" units="cm"/>
      <inkml:brushProperty name="height" value="0.0390692837536335" units="cm"/>
      <inkml:brushProperty name="color" value="#f2395b"/>
      <inkml:brushProperty name="ignorePressure" value="0"/>
    </inkml:brush>
  </inkml:definitions>
  <inkml:trace contextRef="#ctx0" brushRef="#br0">85900.000 22250.000 563,'0.000'-52.000'0,"0.000"-3.000"0,0.000-3.000 0,0.000-2.000 0,0.000 13.000 9,0.000 31.000 17,0.000 32.000 19,0.000 31.000 17,1.000 26.000 4,4.000 22.000-12,3.000 22.000-11,3.000 23.000-11,-1.000 10.000-8,-2.000 0.000-4,-3.000 0.000-3,-3.000 0.000-4,-2.000-4.000-3,0.000-5.000-3,0.000-7.000-2,0.000-5.000-3,1.000-12.000-1,4.000-16.000-1,3.000-15.000 0,3.000-15.000 0,4.000-18.000-2,7.000-19.000 0,6.000-18.000-3,7.000-19.000 0,8.000-24.000-2,14.000-28.000-1,11.000-28.000-2,14.000-27.000-1,8.000-26.000 0,7.000-22.000-2,6.000-22.000-1,7.000-21.000 0,-1.000-7.000-1,-6.000 9.000 0,-6.000 10.000 0,-6.000 10.000-1,-13.000 19.000 1,-19.000 32.000 1,-18.000 31.000 0,-19.000 32.000 0,-13.000 24.000-5,-6.000 19.000-14,-6.000 19.000-13,-6.000 19.000-13</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48"/>
    </inkml:context>
    <inkml:brush xml:id="br0">
      <inkml:brushProperty name="width" value="0.0320620015263557" units="cm"/>
      <inkml:brushProperty name="height" value="0.0320620015263557" units="cm"/>
      <inkml:brushProperty name="color" value="#f2395b"/>
      <inkml:brushProperty name="ignorePressure" value="0"/>
    </inkml:brush>
  </inkml:definitions>
  <inkml:trace contextRef="#ctx0" brushRef="#br0">87450.000 22700.000 686,'4.000'-44.000'7,"10.000"13.000"16,10.000 12.000 16,9.000 13.000 14,9.000 6.000 3,9.000 0.000-10,10.000 0.000-10,10.000 0.000-11,5.000 0.000-8,4.000 0.000-8,3.000 0.000-7,3.000 0.000-6,-4.000 1.000-7,-8.000 4.000-5,-10.000 3.000-5,-9.000 3.000-5,-9.000 3.000-3,-5.000 3.000-4,-7.000 3.000-4,-5.000 4.000-3,-8.000 1.000 0,-5.000 0.000 0,-7.000 0.000 2,-5.000 0.000 2</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48"/>
    </inkml:context>
    <inkml:brush xml:id="br0">
      <inkml:brushProperty name="width" value="0.0333851799368858" units="cm"/>
      <inkml:brushProperty name="height" value="0.0333851799368858" units="cm"/>
      <inkml:brushProperty name="color" value="#f2395b"/>
      <inkml:brushProperty name="ignorePressure" value="0"/>
    </inkml:brush>
  </inkml:definitions>
  <inkml:trace contextRef="#ctx0" brushRef="#br0">87500.000 23450.000 658,'-57.000'46.000'30,"39.000"-5.000"7,36.000-7.000 8,39.000-5.000 9,22.000-8.000-1,10.000-5.000-9,10.000-7.000-11,9.000-5.000-9,2.000-4.000-9,-2.000 0.000-8,-3.000 0.000-9,-3.000 0.000-6,-4.000-2.000-10,-3.000-3.000-9,-3.000-3.000-8,-2.000-2.000-10,-6.000-5.000-5,-6.000-2.000 1,-6.000-3.000 0,-6.000-3.000 0,-9.000-2.000 4,-8.000 0.000 9,-10.000 0.000 8,-9.000 0.000 10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0"/>
    </inkml:context>
    <inkml:brush xml:id="br0">
      <inkml:brushProperty name="width" value="0.048630204051733" units="cm"/>
      <inkml:brushProperty name="height" value="0.048630204051733" units="cm"/>
      <inkml:brushProperty name="color" value="#f2395b"/>
      <inkml:brushProperty name="ignorePressure" value="0"/>
    </inkml:brush>
  </inkml:definitions>
  <inkml:trace contextRef="#ctx0" brushRef="#br0">89750.000 22000.000 452,'21.000'-18.000'38,"-5.000"17.000"6,-7.000 15.000 4,-5.000 16.000 6,-4.000 15.000-2,0.000 16.000-9,0.000 15.000-10,0.000 17.000-9,-4.000 8.000-6,-5.000 4.000-4,-7.000 3.000-3,-5.000 3.000-3,-6.000 1.000-3,-3.000 1.000-1,-3.000-1.000 0,-2.000 1.000-2,-1.000-7.000-2,3.000-12.000-2,3.000-13.000-2,4.000-12.000-3,13.000-26.000-6,26.000-36.000-12,24.000-39.000-10,26.000-36.000-11,15.000-23.000-2,6.000-6.000 7,7.000-6.000 8,6.000-6.000 6,-1.000 2.000 7,-5.000 14.000 3,-7.000 11.000 5,-5.000 14.000 5,-11.000 10.000 5,-11.000 9.000 9,-14.000 10.000 8,-11.000 10.000 8,-9.000 11.000 7,-3.000 17.000 3,-3.000 15.000 4,-2.000 16.000 4,-5.000 10.000 0,-2.000 7.000-6,-3.000 6.000-4,-3.000 7.000-6,-6.000 4.000-3,-5.000 3.000-4,-7.000 3.000-3,-5.000 4.000-2,-1.000-1.000-2,6.000-3.000 0,7.000-3.000 0,6.000-2.000 0,7.000-5.000-5,10.000-2.000-8,10.000-3.000-9,9.000-3.000-10,6.000-9.000-4,3.000-11.000-3,3.000-14.000 0,4.000-11.000-2,4.000-14.000-1,6.000-11.000 1,7.000-14.000 0,6.000-11.000 1,6.000-15.000 2,6.000-16.000 2,7.000-15.000 2,6.000-15.000 3,-2.000-11.000 3,-9.000-2.000 1,-10.000-3.000 2,-8.000-3.000 1,0.000-13.000 3,14.000-22.000 2,11.000-22.000 2,14.000-21.000 2,-4.000 5.000 0,-19.000 35.000 1,-18.000 35.000-2,-19.000 34.000 1,-18.000 35.000 11,-15.000 39.000 25,-15.000 36.000 25,-16.000 39.000 25,-8.000 21.000 3,0.000 6.000-16,0.000 7.000-18,0.000 6.000-17,0.000 3.000-10,0.000 0.000-4,0.000 0.000-3,0.000 0.000-5,0.000-2.000-3,0.000-3.000-2,0.000-3.000-2,0.000-2.000-4,-2.000-1.000-1,-3.000 3.000-3,-3.000 3.000-2,-2.000 4.000-3,-5.000-1.000-1,-2.000-3.000 0,-3.000-3.000-1,-3.000-2.000 0,1.000-9.000-4,6.000-12.000-9,7.000-13.000-7,6.000-12.000-9,7.000-19.000-3,10.000-25.000 4,10.000-25.000 3,9.000-25.000 2,12.000-25.000 3,16.000-25.000 0,15.000-25.000 2,17.000-25.000 1,7.000-13.000 1,0.000 1.000 4,0.000-1.000 2,0.000 1.000 3,-2.000 8.000 4,-3.000 20.000 5,-3.000 18.000 6,-2.000 20.000 6,-6.000 14.000 4,-6.000 14.000 3,-6.000 11.000 4,-6.000 14.000 3,-6.000 11.000 5,-2.000 14.000 8,-3.000 11.000 8,-3.000 14.000 8,-6.000 8.000 0,-5.000 7.000-8,-7.000 6.000-6,-5.000 7.000-8,-4.000 7.000-5,0.000 9.000-3,0.000 10.000-3,0.000 10.000-4,-2.000 2.000-2,-3.000-3.000-1,-3.000-3.000-2,-2.000-2.000 0,-8.000-1.000-4,-8.000 3.000-3,-10.000 3.000-5,-9.000 4.000-4,-9.000-3.000-5,-5.000-5.000-3,-7.000-7.000-5,-5.000-5.000-5,-3.000-8.000-1,4.000-5.000-1,3.000-7.000 0,3.000-5.000-1,6.000-9.000 2,9.000-9.000 4,10.000-10.000 3,10.000-8.000 3,5.000-8.000 3,4.000-2.000 3,3.000-3.000 2,3.000-3.000 1,3.000-2.000 3,3.000 0.000 3,3.000 0.000 2,4.000 0.000 3,5.000 3.000 3,10.000 6.000 5,10.000 7.000 4,9.000 6.000 4,7.000 7.000 4,7.000 10.000 0,6.000 10.000 1,7.000 9.000 1,2.000 6.000 0,1.000 3.000-1,-1.000 3.000-1,1.000 4.000-1,2.000 1.000 0,7.000 0.000 0,6.000 0.000 2,7.000 0.000 1,0.000-2.000-2,-2.000-3.000-7,-3.000-3.000-4,-3.000-2.000-6,-2.000-6.000-7,0.000-6.000-8,0.000-6.000-8,0.000-6.000-7,-2.000-7.000-5,-3.000-6.000-1,-3.000-6.000-1,-2.000-6.000-1,-6.000-15.000-1,-6.000-21.000-1,-6.000-22.000 0,-6.000-22.000-2,-7.000-4.000 4,-6.000 17.000 6,-6.000 15.000 7,-6.000 16.000 7</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0"/>
    </inkml:context>
    <inkml:brush xml:id="br0">
      <inkml:brushProperty name="width" value="0.0382680706679821" units="cm"/>
      <inkml:brushProperty name="height" value="0.0382680706679821" units="cm"/>
      <inkml:brushProperty name="color" value="#f2395b"/>
      <inkml:brushProperty name="ignorePressure" value="0"/>
    </inkml:brush>
  </inkml:definitions>
  <inkml:trace contextRef="#ctx0" brushRef="#br0">93850.000 20650.000 574,'115.000'-66.000'67,"-18.000"19.000"-10,-19.000 19.000-7,-18.000 19.000-10,-4.000 9.000-4,13.000 0.000-3,12.000 0.000-3,13.000 0.000-2,10.000 0.000-4,10.000 0.000-3,10.000 0.000-5,9.000 0.000-3,1.000 0.000-5,-6.000 0.000-5,-6.000 0.000-6,-6.000 0.000-6,-7.000 1.000-6,-6.000 4.000-8,-6.000 3.000-9,-6.000 3.000-8,-12.000-1.000-5,-15.000-2.000 1,-15.000-3.000-1,-16.000-3.000 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0"/>
    </inkml:context>
    <inkml:brush xml:id="br0">
      <inkml:brushProperty name="width" value="0.0424551367759705" units="cm"/>
      <inkml:brushProperty name="height" value="0.0424551367759705" units="cm"/>
      <inkml:brushProperty name="color" value="#f2395b"/>
      <inkml:brushProperty name="ignorePressure" value="0"/>
    </inkml:brush>
  </inkml:definitions>
  <inkml:trace contextRef="#ctx0" brushRef="#br0">95200.000 20950.000 518,'-2.000'125.000'73,"-3.000"0.000"-7,-3.000 0.000-5,-2.000 0.000-8,-3.000 15.000-5,1.000 32.000-5,-1.000 31.000-6,1.000 32.000-6,1.000 18.000-5,3.000 6.000-8,3.000 7.000-6,4.000 6.000-7,1.000 13.000-3,0.000 23.000 0,0.000 22.000 0,0.000 22.000 0,0.000-7.000-3,0.000-34.000-9,0.000-35.000-9,0.000-33.000-7,1.000-18.000-11,4.000 0.000-15,3.000 0.000-12,3.000 0.000-15,-1.000-22.000 0,-2.000-44.000 15,-3.000-43.000 13,-3.000-44.000 15</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7"/>
    </inkml:context>
    <inkml:brush xml:id="br0">
      <inkml:brushProperty name="width" value="0.0384622663259506" units="cm"/>
      <inkml:brushProperty name="height" value="0.0384622663259506" units="cm"/>
      <inkml:brushProperty name="color" value="#f2395b"/>
      <inkml:brushProperty name="ignorePressure" value="0"/>
    </inkml:brush>
  </inkml:definitions>
  <inkml:trace contextRef="#ctx0" brushRef="#br0">19500.000 11700.000 571,'0.000'-47.000'0,"0.000"6.000"0,0.000 7.000 0,0.000 6.000 0,-2.000-18.000 4,-3.000-40.000 5,-3.000-40.000 6,-2.000-41.000 6,-1.000 6.000 8,3.000 53.000 8,3.000 53.000 9,4.000 54.000 9,1.000 36.000 0,0.000 23.000-10,0.000 22.000-10,0.000 22.000-10,-8.000 23.000-7,-16.000 25.000-4,-15.000 25.000-2,-15.000 25.000-5,-11.000 10.000-5,-2.000-2.000-9,-3.000-3.000-8,-3.000-3.000-8,-4.000-1.000-6,-3.000 4.000-3,-3.000 3.000-5,-2.000 3.000-4,2.000-5.000 0,9.000-12.000 4,10.000-13.000 3,10.000-12.000 4,5.000-16.000 0,4.000-19.000-1,3.000-18.000-1,3.000-19.000-2,3.000-16.000 2,3.000-12.000 7,3.000-13.000 7,4.000-12.000 6,2.000-10.000 4,4.000-6.000 1,3.000-6.000 3,3.000-6.000 1,4.000-10.000 5,7.000-12.000 9,6.000-13.000 7,7.000-12.000 8,13.000-13.000 4,22.000-12.000 2,22.000-13.000 2,23.000-12.000 0,17.000-12.000 1,17.000-8.000-2,15.000-10.000-1,16.000-9.000-1,4.000-1.000-3,-6.000 10.000-2,-6.000 10.000-3,-6.000 9.000-2,-6.000 7.000-4,-2.000 7.000-3,-3.000 6.000-4,-3.000 7.000-3,-9.000 4.000-4,-11.000 3.000-4,-14.000 3.000-4,-11.000 4.000-4,-12.000 5.000-6,-9.000 10.000-5,-10.000 10.000-7,-8.000 9.000-5</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7"/>
    </inkml:context>
    <inkml:brush xml:id="br0">
      <inkml:brushProperty name="width" value="0.0353251248598099" units="cm"/>
      <inkml:brushProperty name="height" value="0.0353251248598099" units="cm"/>
      <inkml:brushProperty name="color" value="#f2395b"/>
      <inkml:brushProperty name="ignorePressure" value="0"/>
    </inkml:brush>
  </inkml:definitions>
  <inkml:trace contextRef="#ctx0" brushRef="#br0">19350.000 12850.000 622,'-115.000'0.000'4,"23.000"0.000"6,22.000 0.000 7,22.000 0.000 7,13.000 3.000 5,7.000 6.000 4,6.000 7.000 3,7.000 6.000 4,5.000 13.000 0,7.000 23.000-6,6.000 22.000-5,7.000 22.000-5,2.000 19.000-5,1.000 20.000-4,-1.000 18.000-3,1.000 20.000-4,-1.000 3.000-5,1.000-8.000-4,-1.000-10.000-6,1.000-9.000-5,1.000-7.000-6,3.000-3.000-6,3.000-3.000-7,4.000-2.000-6,2.000-17.000-3,4.000-28.000 0,3.000-28.000 2,3.000-27.000 0,-1.000-25.000 2,-2.000-18.000 0,-3.000-19.000 1,-3.000-18.000 1</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7"/>
    </inkml:context>
    <inkml:brush xml:id="br0">
      <inkml:brushProperty name="width" value="0.0422318018972874" units="cm"/>
      <inkml:brushProperty name="height" value="0.0422318018972874" units="cm"/>
      <inkml:brushProperty name="color" value="#f2395b"/>
      <inkml:brushProperty name="ignorePressure" value="0"/>
    </inkml:brush>
  </inkml:definitions>
  <inkml:trace contextRef="#ctx0" brushRef="#br0">19750.000 12300.000 520,'0.000'-49.000'2,"0.000"4.000"1,0.000 3.000 3,0.000 3.000 3,0.000 3.000 3,0.000 3.000 6,0.000 3.000 5,0.000 4.000 6,0.000 11.000 5,0.000 23.000 5,0.000 22.000 5,0.000 22.000 4,3.000 18.000-1,6.000 16.000-7,7.000 15.000-6,6.000 17.000-7,9.000 22.000-5,13.000 32.000-5,12.000 31.000-4,13.000 32.000-4,7.000 44.000-5,4.000 60.000-6,3.000 60.000-5,3.000 59.000-6,3.000 37.000-2,3.000 16.000 1,3.000 15.000 0,4.000 17.000 1,4.000-23.000-7,6.000-59.000-12,7.000-60.000-12,6.000-58.000-12,-10.000-62.000-3,-24.000-62.000 8,-26.000-63.000 8,-24.000-62.000 8,-13.000-34.000 5,0.000-2.000 2,0.000-3.000 0,0.000-3.000 2</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0:59"/>
    </inkml:context>
    <inkml:brush xml:id="br0">
      <inkml:brushProperty name="width" value="0.047036562114954" units="cm"/>
      <inkml:brushProperty name="height" value="0.047036562114954" units="cm"/>
      <inkml:brushProperty name="color" value="#f2395b"/>
      <inkml:brushProperty name="ignorePressure" value="0"/>
    </inkml:brush>
  </inkml:definitions>
  <inkml:trace contextRef="#ctx0" brushRef="#br0">20700.000 11800.000 467,'-22.000'-121.000'5,"6.000"10.000"10,7.000 10.000 11,6.000 9.000 9,9.000 10.000 3,13.000 14.000-4,12.000 11.000-4,13.000 14.000-4,9.000 7.000-3,6.000 3.000-2,7.000 3.000-1,6.000 4.000-2,3.000 7.000-4,0.000 13.000-9,0.000 12.000-7,0.000 13.000-9,-7.000 16.000-6,-11.000 23.000-7,-14.000 22.000-4,-11.000 22.000-7,-11.000 13.000-1,-5.000 7.000 0,-7.000 6.000 1,-5.000 7.000 1,-8.000-9.000 2,-5.000-21.000 3,-7.000-22.000 5,-5.000-22.000 3,-3.000-16.000 5,4.000-9.000 3,3.000-10.000 6,3.000-8.000 3,10.000-3.000 6,20.000 7.000 6,18.000 6.000 6,20.000 7.000 7,3.000 11.000 1,-8.000 20.000-1,-10.000 18.000-3,-9.000 20.000-1,-7.000 6.000-2,-3.000-2.000 0,-3.000-3.000-1,-2.000-3.000 0,-5.000-6.000 0,-2.000-5.000 0,-3.000-7.000-1,-3.000-5.000 0,-2.000-11.000-1,0.000-11.000 0,0.000-14.000-1,0.000-11.000 0,3.000-18.000-2,6.000-22.000-3,7.000-22.000-2,6.000-21.000-3,3.000-21.000-2,0.000-19.000-1,0.000-18.000-2,0.000-19.000-2,-2.000-33.000-3,-3.000-47.000-4,-3.000-47.000-4,-2.000-46.000-5,-3.000-9.000 0,1.000 32.000 2,-1.000 31.000 1,1.000 32.000 3,-1.000 16.000 0,1.000 4.000 0,-1.000 3.000-2,1.000 3.000 0,-1.000 15.000 3,1.000 29.000 10,-1.000 28.000 9,1.000 28.000 10,1.000 18.000 3,3.000 10.000-1,3.000 10.000-1,4.000 9.000-1,1.000 9.000 4,0.000 9.000 12,0.000 10.000 10,0.000 10.000 12,1.000 11.000-1,4.000 17.000-11,3.000 15.000-11,3.000 16.000-11,-2.000 9.000-7,-6.000 3.000-3,-6.000 3.000-3,-6.000 4.000-4,-6.000 5.000-4,-2.000 10.000-5,-3.000 10.000-5,-3.000 9.000-5,-2.000-4.000-3,0.000-15.000 1,0.000-15.000-2,0.000-16.000 1,0.000-18.000-1,0.000-18.000 0,0.000-19.000-1,0.000-18.000 0,0.000-25.000 0,0.000-27.000 4,0.000-28.000 2,0.000-28.000 2,6.000-15.000 4,13.000 1.000 1,12.000-1.000 2,13.000 1.000 3,6.000 7.000 2,0.000 16.000 3,0.000 15.000 2,0.000 17.000 4,-4.000 13.000 4,-5.000 13.000 7,-7.000 12.000 6,-5.000 13.000 7,-4.000 9.000 1,0.000 6.000-2,0.000 7.000-2,0.000 6.000-4,-2.000 6.000-2,-3.000 6.000-5,-3.000 7.000-3,-2.000 6.000-4,-3.000 10.000-3,1.000 17.000-1,-1.000 15.000 0,1.000 16.000-2,-4.000 7.000-1,-6.000 1.000-5,-6.000-1.000-3,-6.000 1.000-3,-7.000-1.000-2,-6.000 1.000 1,-6.000-1.000 1,-6.000 1.000 1,-1.000-6.000-4,7.000-8.000-8,6.000-10.000-7,7.000-9.000-8,7.000-15.000-3,9.000-18.000 2,10.000-19.000 2,10.000-18.000 2,5.000-10.000 3,4.000 0.000 5,3.000 0.000 5,3.000 0.000 5,-1.000 0.000 5,-2.000 0.000 8,-3.000 0.000 7,-3.000 0.000 7,-9.000 10.000 1,-11.000 23.000-3,-14.000 22.000-4,-11.000 22.000-4,-7.000 7.000-3,0.000-6.000 0,0.000-6.000-1,0.000-6.000 0,-8.000 12.000-1,-16.000 31.000 0,-15.000 32.000 0,-15.000 31.000-1,-4.000 4.000-1,9.000-21.000 0,10.000-22.000-2,10.000-22.000-1,8.000-18.000 1,10.000-11.000 2,10.000-14.000 1,9.000-11.000 3,9.000-17.000 4,9.000-18.000 3,10.000-19.000 6,10.000-18.000 5,7.000-12.000 0,6.000-3.000-1,7.000-3.000-3,6.000-2.000-2,-1.000 2.000 1,-5.000 9.000 2,-7.000 10.000 4,-5.000 10.000 3,-8.000 16.000 2,-5.000 26.000 0,-7.000 24.000 1,-5.000 26.000 1,-6.000 15.000-2,-3.000 6.000-2,-3.000 7.000-3,-2.000 6.000-3,-1.000 3.000-1,3.000 0.000 1,3.000 0.000 0,4.000 0.000 0,1.000-4.000 0,0.000-5.000-2,0.000-7.000-2,0.000-5.000-1,0.000-6.000-2,0.000-3.000-2,0.000-3.000-1,0.000-2.000-2,3.000-8.000-1,6.000-8.000-1,7.000-10.000 1,6.000-9.000-1,9.000-21.000-9,13.000-31.000-18,12.000-31.000-17,13.000-31.000-18,2.000-26.000-3,-5.000-18.000 12,-7.000-19.000 11,-5.000-18.000 13,-4.000-9.000 5,0.000 4.000 3,0.000 3.000 2,0.000 3.000 2,0.000 10.000 7,0.000 20.000 11,0.000 18.000 11,0.000 20.000 12,-5.000 14.000 6,-9.000 14.000 2,-10.000 11.000 2,-8.000 14.000 2,-8.000 14.000-2,-2.000 20.000-6,-3.000 18.000-4,-3.000 20.000-6,-6.000 19.000-4,-5.000 22.000-5,-7.000 22.000-5,-5.000 23.000-4,-4.000 6.000-5,0.000-5.000-4,0.000-7.000-5,0.000-5.000-4,1.000-11.000-1,4.000-11.000 2,3.000-14.000 1,3.000-11.000 2,10.000-15.000 1,20.000-16.000-3,18.000-15.000-3,20.000-15.000-1,8.000-11.000 0,1.000-2.000 4,-1.000-3.000 3,1.000-3.000 4,-1.000-4.000 5,1.000-3.000 5,-1.000-3.000 5,1.000-2.000 6,-6.000 0.000 2,-8.000 7.000 2,-10.000 6.000 1,-9.000 7.000 1,-9.000 8.000-2,-5.000 14.000-5,-7.000 11.000-5,-5.000 14.000-6,-12.000 11.000-3,-16.000 14.000-1,-15.000 11.000-2,-15.000 14.000-1,-11.000 5.000-1,-2.000 1.000 0,-3.000-1.000 0,-3.000 1.000 1,-9.000-1.000 0,-11.000 1.000 0,-14.000-1.000 0,-11.000 1.000 1,-7.000-1.000 3,0.000 1.000 4,0.000-1.000 7,0.000 1.000 4,4.000-6.000 4,10.000-8.000 3,10.000-10.000 1,9.000-9.000 3,12.000-9.000-1,16.000-5.000-1,15.000-7.000-2,17.000-5.000-2,17.000-8.000-1,23.000-5.000-1,22.000-7.000 0,22.000-5.000-2,27.000-14.000-1,35.000-18.000-6,35.000-19.000-4,34.000-18.000-4,35.000-25.000-3,39.000-27.000-1,36.000-28.000-3,39.000-28.000-1,24.000-20.000 0,13.000-8.000 1,12.000-10.000 0,13.000-9.000 1,-16.000 10.000-7,-44.000 32.000-13,-43.000 31.000-14,-44.000 32.000-14,-43.000 24.000-8,-40.000 19.000-2,-40.000 19.000-1,-41.000 19.000-2</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6"/>
    </inkml:context>
    <inkml:brush xml:id="br0">
      <inkml:brushProperty name="width" value="0.0404518730938435" units="cm"/>
      <inkml:brushProperty name="height" value="0.0404518730938435" units="cm"/>
      <inkml:brushProperty name="color" value="#f2395b"/>
      <inkml:brushProperty name="ignorePressure" value="0"/>
    </inkml:brush>
  </inkml:definitions>
  <inkml:trace contextRef="#ctx0" brushRef="#br0">8000.000 2250.000 543,'-96.000'0.000'5,"10.000"0.000"11,10.000 0.000 9,9.000 0.000 10,9.000 0.000 4,9.000 0.000-3,10.000 0.000-3,10.000 0.000-4,11.000-2.000 1,17.000-3.000 3,15.000-3.000 5,16.000-2.000 3,20.000-3.000-2,25.000 1.000-11,25.000-1.000-8,25.000 1.000-10,17.000-3.000-12,9.000-2.000-11,10.000-3.000-12,10.000-3.000-13,5.000-1.000-7,4.000 4.000-5,3.000 3.000-3,3.000 3.000-5,-16.000 1.000 3,-34.000 1.000 10,-35.000-1.000 9,-33.000 1.000 11,-20.000 1.000 4,-3.000 3.000 0,-3.000 3.000 1,-2.000 4.000-1</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34"/>
    </inkml:context>
    <inkml:brush xml:id="br0">
      <inkml:brushProperty name="width" value="0.0426197983324528" units="cm"/>
      <inkml:brushProperty name="height" value="0.0426197983324528" units="cm"/>
      <inkml:brushProperty name="color" value="#f2395b"/>
      <inkml:brushProperty name="ignorePressure" value="0"/>
    </inkml:brush>
  </inkml:definitions>
  <inkml:trace contextRef="#ctx0" brushRef="#br0">16250.000 47150.000 516,'48.000'23.000'24,"-3.000"-3.000"5,-3.000-3.000 6,-2.000-2.000 6,2.000-1.000 1,9.000 3.000-1,10.000 3.000-3,10.000 4.000-2,0.000 2.000-3,-5.000 4.000-3,-7.000 3.000-5,-5.000 3.000-2,-6.000-1.000-3,-3.000-2.000 0,-3.000-3.000-1,-2.000-3.000 1,-8.000 1.000-12,-8.000 6.000-24,-10.000 7.000-22,-9.000 6.000-23,-9.000-1.000-11,-5.000-5.000 1,-7.000-7.000 0,-5.000-5.000 1</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05"/>
    </inkml:context>
    <inkml:brush xml:id="br0">
      <inkml:brushProperty name="width" value="0.0362851321697235" units="cm"/>
      <inkml:brushProperty name="height" value="0.0362851321697235" units="cm"/>
      <inkml:brushProperty name="color" value="#f2395b"/>
      <inkml:brushProperty name="ignorePressure" value="0"/>
    </inkml:brush>
  </inkml:definitions>
  <inkml:trace contextRef="#ctx0" brushRef="#br0">24600.000 5800.000 606,'-35.000'0.000'9,"32.000"0.000"18,31.000 0.000 17,32.000 0.000 19,19.000-4.000 3,10.000-5.000-12,10.000-7.000-12,9.000-5.000-11,10.000-9.000-9,14.000-9.000-5,11.000-10.000-5,14.000-8.000-5,-1.000-3.000-8,-12.000 7.000-10,-13.000 6.000-9,-12.000 7.000-11,-13.000 4.000-6,-12.000 3.000-2,-13.000 3.000-3,-12.000 4.000-2,-12.000 5.000-1,-8.000 10.000 1,-10.000 10.000 0,-9.000 9.000 1,-10.000 6.000 5,-9.000 3.000 7,-10.000 3.000 8,-8.000 4.000 8</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05"/>
    </inkml:context>
    <inkml:brush xml:id="br0">
      <inkml:brushProperty name="width" value="0.034062098711729" units="cm"/>
      <inkml:brushProperty name="height" value="0.034062098711729" units="cm"/>
      <inkml:brushProperty name="color" value="#f2395b"/>
      <inkml:brushProperty name="ignorePressure" value="0"/>
    </inkml:brush>
  </inkml:definitions>
  <inkml:trace contextRef="#ctx0" brushRef="#br0">25800.000 5900.000 645,'-46.000'23.000'0,"10.000"-3.000"-1,10.000-3.000 0,9.000-2.000-1,6.000 2.000 8,3.000 9.000 15,3.000 10.000 16,4.000 10.000 15,2.000 7.000 3,4.000 6.000-8,3.000 7.000-9,3.000 6.000-9,3.000 6.000-6,3.000 6.000-5,3.000 7.000-3,4.000 6.000-5,1.000 4.000-4,0.000 4.000-5,0.000 3.000-4,0.000 3.000-4,-2.000 1.000-3,-3.000 1.000 2,-3.000-1.000 1,-2.000 1.000 1,-3.000-7.000-5,1.000-12.000-13,-1.000-13.000-11,1.000-12.000-12,1.000-15.000-6,3.000-15.000 1,3.000-15.000 2,4.000-16.000 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05"/>
    </inkml:context>
    <inkml:brush xml:id="br0">
      <inkml:brushProperty name="width" value="0.044430386275053" units="cm"/>
      <inkml:brushProperty name="height" value="0.044430386275053" units="cm"/>
      <inkml:brushProperty name="color" value="#f2395b"/>
      <inkml:brushProperty name="ignorePressure" value="0"/>
    </inkml:brush>
  </inkml:definitions>
  <inkml:trace contextRef="#ctx0" brushRef="#br0">27200.000 4650.000 495,'-24.000'-24.000'3,"4.000"4.000"6,3.000 3.000 5,3.000 3.000 7,4.000 7.000 7,7.000 14.000 8,6.000 11.000 8,7.000 14.000 8,5.000 10.000 0,7.000 9.000-9,6.000 10.000-10,7.000 10.000-9,2.000 7.000-5,1.000 6.000-1,-1.000 7.000-2,1.000 6.000-1,-1.000 12.000-2,1.000 19.000 0,-1.000 19.000-2,1.000 19.000-1,2.000 16.000-1,7.000 17.000-1,6.000 15.000-2,7.000 16.000-1,-1.000 2.000-3,-6.000-8.000-2,-6.000-10.000-4,-6.000-9.000-3,-4.000-5.000-3,1.000 0.000-3,-1.000 0.000-2,1.000 0.000-3,-1.000-5.000-2,1.000-9.000 1,-1.000-10.000 1,1.000-8.000 0,-6.000-14.000-1,-8.000-15.000-4,-10.000-15.000-3,-9.000-16.000-3,-5.000-15.000-2,0.000-11.000 2,0.000-14.000 2,0.000-11.000 1,-5.000-17.000-1,-9.000-18.000-1,-10.000-19.000-2,-8.000-18.000-2,-4.000-12.000 1,3.000-3.000 3,3.000-3.000 5,4.000-2.000 3</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06"/>
    </inkml:context>
    <inkml:brush xml:id="br0">
      <inkml:brushProperty name="width" value="0.0377197265625" units="cm"/>
      <inkml:brushProperty name="height" value="0.0377197265625" units="cm"/>
      <inkml:brushProperty name="color" value="#f2395b"/>
      <inkml:brushProperty name="ignorePressure" value="0"/>
    </inkml:brush>
  </inkml:definitions>
  <inkml:trace contextRef="#ctx0" brushRef="#br0">27100.000 4350.000 583,'-24.000'-46.000'0,"4.000"10.000"0,3.000 10.000 0,3.000 9.000 0,3.000 10.000 9,3.000 14.000 19,3.000 11.000 19,4.000 14.000 18,1.000 13.000 3,0.000 16.000-11,0.000 15.000-12,0.000 17.000-12,0.000 8.000-9,0.000 4.000-6,0.000 3.000-5,0.000 3.000-6,-4.000 1.000-4,-5.000 1.000-6,-7.000-1.000-3,-5.000 1.000-4,-4.000-4.000-6,0.000-6.000-4,0.000-6.000-4,0.000-6.000-6,1.000-9.000 0,4.000-8.000 2,3.000-10.000 4,3.000-9.000 3,-1.000-12.000-3,-2.000-11.000-11,-3.000-14.000-11,-3.000-11.000-11</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06"/>
    </inkml:context>
    <inkml:brush xml:id="br0">
      <inkml:brushProperty name="width" value="0.046374186873436" units="cm"/>
      <inkml:brushProperty name="height" value="0.046374186873436" units="cm"/>
      <inkml:brushProperty name="color" value="#f2395b"/>
      <inkml:brushProperty name="ignorePressure" value="0"/>
    </inkml:brush>
  </inkml:definitions>
  <inkml:trace contextRef="#ctx0" brushRef="#br0">27150.000 4250.000 474,'50.000'1.000'38,"0.000"4.000"3,0.000 3.000 1,0.000 3.000 1,3.000 3.000 1,6.000 3.000-1,7.000 3.000-2,6.000 4.000 0,3.000 1.000-4,0.000 0.000-3,0.000 0.000-6,0.000 0.000-4,-4.000-2.000-3,-5.000-3.000-4,-7.000-3.000-3,-5.000-2.000-3,-3.000-3.000-5,4.000 1.000-5,3.000-1.000-7,3.000 1.000-6,-5.000 2.000-12,-12.000 7.000-18,-13.000 6.000-18,-12.000 7.000-19,-13.000 0.000-3,-12.000-2.000 9,-13.000-3.000 10,-12.000-3.000 9</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11"/>
    </inkml:context>
    <inkml:brush xml:id="br0">
      <inkml:brushProperty name="width" value="0.0440290346741676" units="cm"/>
      <inkml:brushProperty name="height" value="0.0440290346741676" units="cm"/>
      <inkml:brushProperty name="color" value="#f2395b"/>
      <inkml:brushProperty name="ignorePressure" value="0"/>
    </inkml:brush>
  </inkml:definitions>
  <inkml:trace contextRef="#ctx0" brushRef="#br0">65750.000 2150.000 499,'-25.000'-22.000'49,"0.000"6.000"-4,0.000 7.000-2,0.000 6.000-4,-11.000 15.000-4,-22.000 26.000-6,-22.000 24.000-7,-21.000 26.000-6,-6.000 5.000-5,14.000-11.000-1,11.000-14.000-3,14.000-11.000-1,-4.000 2.000 0,-19.000 19.000 1,-18.000 19.000 1,-19.000 19.000 2,-1.000-1.000-1,20.000-18.000-5,18.000-19.000-5,20.000-18.000-4,13.000-14.000-3,9.000-5.000 1,10.000-7.000 1,10.000-5.000 0,4.000-3.000 1,0.000 4.000 2,0.000 3.000 1,0.000 3.000 2,7.000-1.000-2,17.000-2.000-3,15.000-3.000-3,16.000-3.000-3,10.000-1.000-1,7.000 4.000 3,6.000 3.000 3,7.000 3.000 2,4.000-1.000 2,3.000-2.000 1,3.000-3.000 0,4.000-3.000 1,2.000-4.000 1,4.000-3.000 0,3.000-3.000-1,3.000-2.000 2,-1.000-3.000-1,-2.000 1.000 0,-3.000-1.000 1,-3.000 1.000 0,-4.000-3.000 0,-3.000-2.000 0,-3.000-3.000 0,-2.000-3.000-1,-6.000-6.000 2,-6.000-5.000 1,-6.000-7.000 1,-6.000-5.000 2,-6.000-6.000 0,-2.000-3.000 0,-3.000-3.000 1,-3.000-2.000 1,-4.000-5.000 0,-3.000-2.000 4,-3.000-3.000 3,-2.000-3.000 2,-6.000-4.000 1,-6.000-3.000-2,-6.000-3.000-1,-6.000-2.000-2,-6.000-3.000-2,-2.000 1.000 0,-3.000-1.000 0,-3.000 1.000-2,-4.000-3.000-2,-3.000-2.000-3,-3.000-3.000-4,-2.000-3.000-5,0.000-2.000-3,7.000 0.000-4,6.000 0.000-4,7.000 0.000-4,2.000 0.000-3,1.000 0.000-5,-1.000 0.000-4,1.000 0.000-4,4.000 0.000-2,9.000 0.000-2,10.000 0.000-1,10.000 0.000-1,10.000 1.000 0,13.000 4.000 4,12.000 3.000 4,13.000 3.000 2,7.000 4.000 3,4.000 7.000 3,3.000 6.000 3,3.000 7.000 2,-4.000 5.000 3,-8.000 7.000 3,-10.000 6.000 5,-9.000 7.000 3,-9.000 2.000 3,-5.000 1.000 2,-7.000-1.000 2,-5.000 1.000 1,-4.000 2.000 9,0.000 7.000 17,0.000 6.000 17,0.000 7.000 17,-2.000 4.000 3,-3.000 3.000-9,-3.000 3.000-9,-2.000 4.000-10,-3.000 2.000-6,1.000 4.000-3,-1.000 3.000-5,1.000 3.000-2,-1.000 7.000-3,1.000 14.000-1,-1.000 11.000 0,1.000 14.000-2,-3.000 11.000-1,-2.000 14.000-3,-3.000 11.000-1,-3.000 14.000-4,-6.000 7.000-1,-5.000 3.000-5,-7.000 3.000-2,-5.000 4.000-4,-4.000-3.000-5,0.000-5.000-3,0.000-7.000-6,0.000-5.000-5,1.000-11.000-4,4.000-11.000-6,3.000-14.000-6,3.000-11.000-4,3.000-20.000-4,3.000-24.000 0,3.000-26.000-1,4.000-24.000 0,2.000-17.000 5,4.000-5.000 10,3.000-7.000 9,3.000-5.000 11</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11"/>
    </inkml:context>
    <inkml:brush xml:id="br0">
      <inkml:brushProperty name="width" value="0.0317570976912975" units="cm"/>
      <inkml:brushProperty name="height" value="0.0317570976912975" units="cm"/>
      <inkml:brushProperty name="color" value="#f2395b"/>
      <inkml:brushProperty name="ignorePressure" value="0"/>
    </inkml:brush>
  </inkml:definitions>
  <inkml:trace contextRef="#ctx0" brushRef="#br0">66600.000 2950.000 692,'3.000'-157.000'5,"6.000"39.000"16,7.000 36.000 17,6.000 39.000 15,4.000 19.000 3,4.000 4.000-10,3.000 3.000-11,3.000 3.000-10,6.000 3.000-9,9.000 3.000-6,10.000 3.000-7,10.000 4.000-7,2.000 1.000-6,-3.000 0.000-6,-3.000 0.000-5,-2.000 0.000-5,-6.000 1.000-6,-6.000 4.000-5,-6.000 3.000-4,-6.000 3.000-4</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11"/>
    </inkml:context>
    <inkml:brush xml:id="br0">
      <inkml:brushProperty name="width" value="0.0499950349330902" units="cm"/>
      <inkml:brushProperty name="height" value="0.0499950349330902" units="cm"/>
      <inkml:brushProperty name="color" value="#f2395b"/>
      <inkml:brushProperty name="ignorePressure" value="0"/>
    </inkml:brush>
  </inkml:definitions>
  <inkml:trace contextRef="#ctx0" brushRef="#br0">67450.000 1500.000 440,'-4.000'-52.000'2,"-5.000"-3.000"4,-7.000-3.000 5,-5.000-2.000 5,-1.000 2.000 3,6.000 9.000 3,7.000 10.000 3,6.000 10.000 2,6.000 16.000 6,6.000 26.000 7,7.000 24.000 7,6.000 26.000 7,3.000 19.000-1,0.000 17.000-8,0.000 15.000-8,0.000 16.000-8,-4.000 12.000-6,-5.000 9.000-3,-7.000 10.000-4,-5.000 10.000-2,-4.000 16.000-3,0.000 26.000-5,0.000 24.000-2,0.000 26.000-5,0.000 12.000-5,0.000 0.000-7,0.000 0.000-7,0.000 0.000-7,0.000-8.000-8,0.000-16.000-9,0.000-15.000-9,0.000-15.000-10,0.000-21.000 1,0.000-25.000 11,0.000-25.000 10,0.000-25.000 10,0.000-19.000 4,0.000-12.000-1,0.000-13.000-3,0.000-12.000-2</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12"/>
    </inkml:context>
    <inkml:brush xml:id="br0">
      <inkml:brushProperty name="width" value="0.0402740612626076" units="cm"/>
      <inkml:brushProperty name="height" value="0.0402740612626076" units="cm"/>
      <inkml:brushProperty name="color" value="#f2395b"/>
      <inkml:brushProperty name="ignorePressure" value="0"/>
    </inkml:brush>
  </inkml:definitions>
  <inkml:trace contextRef="#ctx0" brushRef="#br0">70100.000 1950.000 546,'-24.000'-69.000'4,"4.000"13.000"8,3.000 12.000 8,3.000 13.000 8,-2.000 9.000 5,-6.000 6.000 4,-6.000 7.000 3,-6.000 6.000 4,-7.000 9.000-1,-6.000 13.000-4,-6.000 12.000-5,-6.000 13.000-5,-9.000 10.000-4,-8.000 10.000-7,-10.000 10.000-6,-9.000 9.000-6,-7.000 4.000-3,-3.000 1.000-2,-3.000-1.000-1,-2.000 1.000-1,0.000-3.000-3,7.000-2.000-4,6.000-3.000-4,7.000-3.000-3,7.000-6.000-1,9.000-5.000 1,10.000-7.000 2,10.000-5.000 2,7.000-8.000 2,6.000-5.000 4,7.000-7.000 3,6.000-5.000 3,23.000-6.000 5,41.000-3.000 5,40.000-3.000 4,42.000-2.000 5,24.000-3.000 1,9.000 1.000-3,10.000-1.000-5,10.000 1.000-2,0.000 1.000-4,-5.000 3.000-1,-7.000 3.000-1,-5.000 4.000-2,-8.000 2.000-4,-5.000 4.000-4,-7.000 3.000-4,-5.000 3.000-5,-9.000 1.000-3,-9.000 1.000-5,-10.000-1.000-2,-8.000 1.000-4,-9.000-4.000-4,-6.000-6.000-6,-6.000-6.000-6,-6.000-6.000-6</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12"/>
    </inkml:context>
    <inkml:brush xml:id="br0">
      <inkml:brushProperty name="width" value="0.0505477041006088" units="cm"/>
      <inkml:brushProperty name="height" value="0.0505477041006088" units="cm"/>
      <inkml:brushProperty name="color" value="#f2395b"/>
      <inkml:brushProperty name="ignorePressure" value="0"/>
    </inkml:brush>
  </inkml:definitions>
  <inkml:trace contextRef="#ctx0" brushRef="#br0">71550.000 2200.000 435,'-24.000'-41.000'102,"4.000"19.000"-14,3.000 19.000-15,3.000 19.000-16,1.000 18.000-10,1.000 19.000-7,-1.000 19.000-8,1.000 19.000-7,-3.000 10.000-5,-2.000 4.000-2,-3.000 3.000-3,-3.000 3.000-2,2.000-2.000-2,10.000-6.000-2,10.000-6.000-3,9.000-6.000-1,6.000-9.000-2,3.000-8.000-3,3.000-10.000 0,4.000-9.000-2,5.000-10.000-1,10.000-9.000 0,10.000-10.000 1,9.000-8.000 0,6.000-11.000-3,3.000-8.000-6,3.000-10.000-6,4.000-9.000-6,4.000-16.000-3,6.000-22.000 2,7.000-22.000 1,6.000-21.000 1,-2.000-15.000 3,-9.000-6.000 2,-10.000-6.000 4,-8.000-6.000 1,-11.000 1.000 5,-8.000 9.000 4,-10.000 10.000 5,-9.000 10.000 4,-12.000 5.000 3,-11.000 4.000 2,-14.000 3.000 2,-11.000 3.000 2,-12.000 7.000 1,-9.000 14.000 2,-10.000 11.000 1,-8.000 14.000 2,-15.000 10.000-3,-19.000 9.000-8,-18.000 10.000-8,-19.000 10.000-7,-19.000 21.000-8,-19.000 34.000-8,-18.000 35.000-9,-19.000 35.000-9,3.000 13.000-2,25.000-6.000 7,25.000-6.000 4,25.000-6.000 7,20.000-10.000-3,16.000-12.000-11,15.000-13.000-11,17.000-12.000-10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0"/>
    </inkml:context>
    <inkml:brush xml:id="br0">
      <inkml:brushProperty name="width" value="0.0343152433633804" units="cm"/>
      <inkml:brushProperty name="height" value="0.0343152433633804" units="cm"/>
      <inkml:brushProperty name="color" value="#f2395b"/>
      <inkml:brushProperty name="ignorePressure" value="0"/>
    </inkml:brush>
  </inkml:definitions>
  <inkml:trace contextRef="#ctx0" brushRef="#br0">25000.000 42200.000 641,'-4.000'-43.000'-7,"-5.000"17.000"18,-7.000 15.000 18,-5.000 16.000 16,-4.000 13.000 4,0.000 14.000-8,0.000 11.000-10,0.000 14.000-9,-2.000 7.000-7,-3.000 3.000-2,-3.000 3.000-4,-2.000 4.000-3,-3.000-3.000-3,1.000-5.000-3,-1.000-7.000-2,1.000-5.000-3,2.000-6.000-1,7.000-3.000-1,6.000-3.000 2,7.000-2.000-1,7.000-8.000-7,9.000-8.000-13,10.000-10.000-14,10.000-9.000-14,5.000-9.000-1,4.000-5.000 12,3.000-7.000 13,3.000-5.000 12,-2.000-3.000 9,-6.000 4.000 4,-6.000 3.000 5,-6.000 3.000 5,-6.000 10.000 12,-2.000 20.000 19,-3.000 18.000 20,-3.000 20.000 19,-4.000 17.000 2,-3.000 20.000-17,-3.000 18.000-17,-2.000 20.000-17,-3.000 19.000-12,1.000 22.000-7,-1.000 22.000-9,1.000 23.000-8,1.000 3.000-3,3.000-11.000 1,3.000-14.000 1,4.000-11.000 1,2.000-9.000-4,4.000-3.000-12,3.000-3.000-11,3.000-2.000-11,3.000-14.000-2,3.000-21.000 6,3.000-22.000 5,4.000-22.000 7,-1.000-18.000 4,-3.000-11.000 1,-3.000-14.000 3,-2.000-11.000 1,-3.000-12.000 4,1.000-9.000 3,-1.000-10.000 6,1.000-8.000 3</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17"/>
    </inkml:context>
    <inkml:brush xml:id="br0">
      <inkml:brushProperty name="width" value="0.0574148371815681" units="cm"/>
      <inkml:brushProperty name="height" value="0.0574148371815681" units="cm"/>
      <inkml:brushProperty name="color" value="#f2395b"/>
      <inkml:brushProperty name="ignorePressure" value="0"/>
    </inkml:brush>
  </inkml:definitions>
  <inkml:trace contextRef="#ctx0" brushRef="#br0">85800.000 36450.000 383,'-74.000'-25.000'4,"4.000"0.000"7,3.000 0.000 8,3.000 0.000 8,15.000 1.000 7,29.000 4.000 3,28.000 3.000 6,28.000 3.000 4,15.000 7.000-2,4.000 14.000-5,3.000 11.000-8,3.000 14.000-6,1.000 11.000-4,1.000 14.000-2,-1.000 11.000-2,1.000 14.000-2,-3.000 8.000-1,-2.000 7.000 1,-3.000 6.000 0,-3.000 7.000 0,-4.000 4.000 0,-3.000 3.000-2,-3.000 3.000-1,-2.000 4.000-2,-3.000-4.000-1,1.000-9.000-1,-1.000-10.000-1,1.000-8.000-1,-1.000-11.000-1,1.000-8.000-2,-1.000-10.000 0,1.000-9.000-2,2.000-12.000 0,7.000-11.000 0,6.000-14.000 0,7.000-11.000 0,18.000-36.000-2,31.000-55.000-1,32.000-57.000-3,31.000-55.000-2,34.000-56.000-1,38.000-53.000 0,37.000-53.000 1,38.000-52.000 1,16.000-19.000-4,-2.000 20.000-8,-3.000 18.000-7,-3.000 20.000-7,-29.000 38.000-7,-53.000 59.000-6,-53.000 60.000-4,-52.000 60.000-5,-37.000 38.000-3,-19.000 19.000-2,-18.000 19.000 0,-19.000 19.000-1</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0"/>
    </inkml:context>
    <inkml:brush xml:id="br0">
      <inkml:brushProperty name="width" value="0.0347793065011501" units="cm"/>
      <inkml:brushProperty name="height" value="0.0347793065011501" units="cm"/>
      <inkml:brushProperty name="color" value="#f2395b"/>
      <inkml:brushProperty name="ignorePressure" value="0"/>
    </inkml:brush>
  </inkml:definitions>
  <inkml:trace contextRef="#ctx0" brushRef="#br0">30200.000 48200.000 632,'-49.000'-49.000'2,"4.000"4.000"5,3.000 3.000 5,3.000 3.000 5,17.000 14.000 5,31.000 25.000 7,32.000 25.000 7,31.000 25.000 8,13.000 18.000 0,-2.000 14.000-7,-3.000 11.000-7,-3.000 14.000-6,-2.000 10.000-5,0.000 9.000-6,0.000 10.000-4,0.000 10.000-5,-2.000 4.000-2,-3.000 0.000-3,-3.000 0.000-1,-2.000 0.000-1,-5.000-7.000-1,-2.000-11.000 1,-3.000-14.000 0,-3.000-11.000 0,-4.000-15.000 1,-3.000-16.000 0,-3.000-15.000 1,-2.000-15.000-1,-6.000-11.000 1,-6.000-2.000 0,-6.000-3.000 1,-6.000-3.000-1,-4.000-21.000 2,1.000-37.000 2,-1.000-38.000 2,1.000-37.000 2,1.000-41.000 1,3.000-44.000-1,3.000-43.000-2,4.000-44.000 1,2.000-19.000-3,4.000 6.000-3,3.000 7.000-1,3.000 6.000-4,-1.000 10.000-2,-2.000 17.000-2,-3.000 15.000-3,-3.000 16.000-2,-4.000 20.000-1,-3.000 25.000 1,-3.000 25.000 0,-2.000 25.000 1,-5.000 23.000-5,-2.000 22.000-13,-3.000 22.000-11,-3.000 23.000-12</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1"/>
    </inkml:context>
    <inkml:brush xml:id="br0">
      <inkml:brushProperty name="width" value="0.0458077788352966" units="cm"/>
      <inkml:brushProperty name="height" value="0.0458077788352966" units="cm"/>
      <inkml:brushProperty name="color" value="#f2395b"/>
      <inkml:brushProperty name="ignorePressure" value="0"/>
    </inkml:brush>
  </inkml:definitions>
  <inkml:trace contextRef="#ctx0" brushRef="#br0">32500.000 46100.000 480,'68.000'75.000'60,"-11.000"0.000"-13,-14.000 0.000-12,-11.000 0.000-13,-7.000 6.000-7,0.000 13.000-1,0.000 12.000 1,0.000 13.000-1,-4.000 4.000-1,-5.000-3.000 0,-7.000-3.000 0,-5.000-2.000-1,-3.000-8.000-1,4.000-8.000-2,3.000-10.000-2,3.000-9.000-3,6.000-21.000-8,9.000-31.000-15,10.000-31.000-14,10.000-31.000-16,5.000-34.000-4,4.000-33.000 7,3.000-35.000 8,3.000-34.000 6,1.000-12.000 6,1.000 14.000 3,-1.000 11.000 3,1.000 14.000 3,-6.000 18.000 5,-8.000 25.000 5,-10.000 25.000 6,-9.000 25.000 7,-9.000 21.000 6,-5.000 20.000 9,-7.000 18.000 7,-5.000 20.000 10,-11.000 17.000 0,-11.000 20.000-4,-14.000 18.000-5,-11.000 20.000-5,-7.000 10.000-4,0.000 3.000-3,0.000 3.000-3,0.000 4.000-4,1.000-3.000-2,4.000-5.000-2,3.000-7.000-1,3.000-5.000-2,3.000-11.000-2,3.000-11.000 1,3.000-14.000 1,4.000-11.000-1,4.000-9.000 0,6.000-3.000-2,7.000-3.000-2,6.000-2.000-2,6.000-3.000-4,6.000 1.000-8,7.000-1.000-7,6.000 1.000-8,3.000-9.000 0,0.000-15.000 6,0.000-15.000 7,0.000-16.000 7,4.000-16.000 3,10.000-16.000 0,10.000-15.000 1,9.000-15.000 1,4.000-4.000 0,1.000 9.000 1,-1.000 10.000 2,1.000 10.000 0,-6.000 8.000 1,-8.000 10.000 0,-10.000 10.000-1,-9.000 9.000-1,-9.000 9.000 2,-5.000 9.000 1,-7.000 10.000 3,-5.000 10.000 2,-9.000 11.000 3,-9.000 17.000 1,-10.000 15.000 3,-8.000 16.000 3,-6.000 7.000 0,1.000 1.000-1,-1.000-1.000-2,1.000 1.000 0,-1.000-4.000-3,1.000-6.000 0,-1.000-6.000-3,1.000-6.000 0,4.000-9.000-2,9.000-8.000-1,10.000-10.000-1,10.000-9.000 0,10.000-10.000-2,13.000-9.000-2,12.000-10.000-1,13.000-8.000-3,4.000-6.000 1,-3.000 1.000 3,-3.000-1.000 2,-2.000 1.000 3,-8.000 4.000 2,-8.000 9.000 1,-10.000 10.000 3,-9.000 10.000 1,-12.000 5.000 0,-11.000 4.000-2,-14.000 3.000-3,-11.000 3.000-1,-11.000 1.000-4,-5.000 1.000-3,-7.000-1.000-3,-5.000 1.000-3,-4.000-3.000-1,0.000-2.000 2,0.000-3.000 3,0.000-3.000 3,-8.000-1.000 1,-16.000 4.000 2,-15.000 3.000 1,-15.000 3.000 1,-3.000-1.000 1,14.000-2.000 2,11.000-3.000 0,14.000-3.000 1,10.000-4.000 2,9.000-3.000 2,10.000-3.000 2,10.000-2.000 3,19.000-3.000 5,32.000 1.000 10,31.000-1.000 8,32.000 1.000 9,15.000-1.000 0,0.000 1.000-9,0.000-1.000-7,0.000 1.000-9,6.000 2.000-6,13.000 7.000-2,12.000 6.000-2,13.000 7.000-3,4.000-1.000-2,-3.000-6.000-5,-3.000-6.000-2,-2.000-6.000-4,-5.000-4.000-4,-2.000 1.000-6,-3.000-1.000-7,-3.000 1.000-6,-1.000-1.000-5,4.000 1.000-3,3.000-1.000-4,3.000 1.000-3,-1.000-4.000-2,-2.000-6.000 4,-3.000-6.000 1,-3.000-6.000 3,-12.000-4.000 2,-18.000 1.000-2,-19.000-1.000 0,-18.000 1.000-1</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36600.000 48400.000 999,'-43.000'3.000'-6,"17.000"6.000"-12,15.000 7.000-12,16.000 6.000-12</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2"/>
    </inkml:context>
    <inkml:brush xml:id="br0">
      <inkml:brushProperty name="width" value="0.0410429425537586" units="cm"/>
      <inkml:brushProperty name="height" value="0.0410429425537586" units="cm"/>
      <inkml:brushProperty name="color" value="#f2395b"/>
      <inkml:brushProperty name="ignorePressure" value="0"/>
    </inkml:brush>
  </inkml:definitions>
  <inkml:trace contextRef="#ctx0" brushRef="#br0">38100.000 45200.000 536,'-25.000'-24.000'6,"0.000"4.000"13,0.000 3.000 12,0.000 3.000 13,9.000-1.000 7,19.000-2.000 0,19.000-3.000 1,19.000-3.000 0,13.000-6.000-4,10.000-5.000-11,10.000-7.000-8,9.000-5.000-11,7.000-4.000-6,7.000 0.000-4,6.000 0.000-3,7.000 0.000-4,0.000 1.000-6,-2.000 4.000-8,-3.000 3.000-8,-3.000 3.000-8,-9.000 4.000-5,-11.000 7.000-2,-14.000 6.000-2,-11.000 7.000-2,-12.000 7.000-1,-9.000 9.000-1,-10.000 10.000 1,-8.000 10.000 0,-8.000 4.000 3,-2.000 0.000 6,-3.000 0.000 8,-3.000 0.000 6,-2.000 0.000 4,0.000 0.000-1,0.000 0.000 1,0.000 0.000-1</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36550.000 48450.000 999,'-19.000'-22.000'-27,"13.000"6.000"13,12.000 7.000 12,13.000 6.000 12,7.000 1.000 3,4.000-3.000-10,3.000-3.000-8,3.000-2.000-10,-1.000 3.000-5,-2.000 14.000-5,-3.000 11.000-3,-3.000 14.000-3,-4.000 3.000 0,-3.000-2.000 8,-3.000-3.000 6,-2.000-3.000 7</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36500.000 49350.000 999,'134.000'-4.000'-38,"-31.000"-5.000"1,-31.000-7.000 2,-31.000-5.000 1</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5"/>
    </inkml:context>
    <inkml:brush xml:id="br0">
      <inkml:brushProperty name="width" value="0.0435854271054268" units="cm"/>
      <inkml:brushProperty name="height" value="0.0435854271054268" units="cm"/>
      <inkml:brushProperty name="color" value="#f2395b"/>
      <inkml:brushProperty name="ignorePressure" value="0"/>
    </inkml:brush>
  </inkml:definitions>
  <inkml:trace contextRef="#ctx0" brushRef="#br0">39550.000 44800.000 504,'0.000'-47.000'-18,"0.000"6.000"11,0.000 7.000 12,0.000 6.000 10,1.000 9.000 10,4.000 13.000 9,3.000 12.000 9,3.000 13.000 9,1.000 6.000 0,1.000 0.000-11,-1.000 0.000-10,1.000 0.000-11,-3.000 3.000-5,-2.000 6.000-3,-3.000 7.000-3,-3.000 6.000-2,-1.000 3.000-2,4.000 0.000-2,3.000 0.000-2,3.000 0.000-2,-1.000 0.000-1,-2.000 0.000 2,-3.000 0.000 0,-3.000 0.000 0,-2.000 3.000 1,0.000 6.000 0,0.000 7.000-1,0.000 6.000 0,0.000 3.000 0,0.000 0.000 0,0.000 0.000-1,0.000 0.000 1,0.000 1.000-1,0.000 4.000 0,0.000 3.000 0,0.000 3.000 1,1.000-1.000-1,4.000-2.000 1,3.000-3.000-1,3.000-3.000 1,-1.000-4.000-1,-2.000-3.000 1,-3.000-3.000-1,-3.000-2.000 0,-2.000-6.000 0,0.000-6.000-2,0.000-6.000-1,0.000-6.000 0,-2.000-24.000-4,-3.000-41.000-3,-3.000-40.000-5,-2.000-40.000-5,-1.000-23.000 0,3.000-3.000 2,3.000-3.000 2,4.000-2.000 1,2.000-8.000 2,4.000-8.000 0,3.000-10.000-1,3.000-9.000 1,3.000 7.000 0,3.000 26.000 4,3.000 24.000 2,4.000 26.000 2,2.000 7.000 3,4.000-9.000 3,3.000-10.000 1,3.000-8.000 2,-1.000-1.000 1,-2.000 9.000-1,-3.000 10.000 1,-3.000 10.000-1,-6.000 10.000 0,-5.000 13.000 0,-7.000 12.000 1,-5.000 13.000 0,0.000 1.000 1,10.000-9.000 0,10.000-10.000 0,9.000-8.000 1,2.000-4.000 0,-2.000 3.000 4,-3.000 3.000 1,-3.000 4.000 3,-2.000 4.000 0,0.000 6.000-3,0.000 7.000-1,0.000 6.000-2,0.000 3.000 0,0.000 0.000 2,0.000 0.000 2,0.000 0.000 3,-2.000 7.000 1,-3.000 17.000 2,-3.000 15.000 0,-2.000 16.000 1,-5.000 7.000-1,-2.000 1.000-4,-3.000-1.000-3,-3.000 1.000-3,-2.000 2.000-1,0.000 7.000-1,0.000 6.000 0,0.000 7.000 0,1.000-1.000-1,4.000-6.000 0,3.000-6.000 0,3.000-6.000-1,-1.000-2.000-1,-2.000 3.000 0,-3.000 3.000 0,-3.000 4.000 0,-1.000 1.000-1,4.000 0.000 1,3.000 0.000 0,3.000 0.000 0,1.000-2.000-1,1.000-3.000 1,-1.000-3.000 0,1.000-2.000 0,-1.000-1.000 0,1.000 3.000-1,-1.000 3.000 0,1.000 4.000-1,-3.000-1.000 0,-2.000-3.000 1,-3.000-3.000 0,-3.000-2.000 0,-1.000-1.000-1,4.000 3.000 0,3.000 3.000 0,3.000 4.000-2,1.000 1.000 0,1.000 0.000 1,-1.000 0.000 0,1.000 0.000 0,-1.000-2.000 0,1.000-3.000-2,-1.000-3.000 0,1.000-2.000-2,1.000-1.000-1,3.000 3.000 0,3.000 3.000 0,4.000 4.000 1,7.000-3.000-11,13.000-5.000-18,12.000-7.000-18,13.000-5.000-19,1.000-6.000-5,-9.000-3.000 9,-10.000-3.000 9,-8.000-2.000 9</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6"/>
    </inkml:context>
    <inkml:brush xml:id="br0">
      <inkml:brushProperty name="width" value="0.0369039215147495" units="cm"/>
      <inkml:brushProperty name="height" value="0.0369039215147495" units="cm"/>
      <inkml:brushProperty name="color" value="#f2395b"/>
      <inkml:brushProperty name="ignorePressure" value="0"/>
    </inkml:brush>
  </inkml:definitions>
  <inkml:trace contextRef="#ctx0" brushRef="#br0">42000.000 43350.000 596,'-47.000'-25.000'-3,"6.000"0.000"-6,7.000 0.000-6,6.000 0.000-6,9.000 7.000 6,13.000 17.000 18,12.000 15.000 16,13.000 16.000 19,6.000 15.000 5,0.000 16.000-6,0.000 15.000-6,0.000 17.000-5,-4.000 10.000-4,-5.000 6.000-3,-7.000 7.000-2,-5.000 6.000-2,-4.000 4.000-5,0.000 4.000-6,0.000 3.000-5,0.000 3.000-6,0.000-7.000-3,0.000-15.000-2,0.000-15.000-1,0.000-16.000 0,0.000-13.000-1,0.000-9.000 0,0.000-10.000 0,0.000-8.000 0,4.000-12.000 0,10.000-12.000 0,10.000-13.000-1,9.000-12.000 0,9.000-16.000 0,9.000-19.000 2,10.000-18.000 0,10.000-19.000 1,4.000-10.000 3,0.000 1.000 2,0.000-1.000 3,0.000 1.000 2,-2.000 2.000 3,-3.000 7.000-1,-3.000 6.000 2,-2.000 7.000 0,-6.000 5.000 0,-6.000 7.000 0,-6.000 6.000 0,-6.000 7.000 0,-6.000 4.000-1,-2.000 3.000 0,-3.000 3.000-1,-3.000 4.000-1,-6.000 1.000 0,-5.000 0.000-2,-7.000 0.000-1,-5.000 0.000-1,-4.000-2.000-2,0.000-3.000-1,0.000-3.000-1,0.000-2.000-2,-2.000-3.000 0,-3.000 1.000 2,-3.000-1.000 1,-2.000 1.000 1,-6.000-3.000 2,-6.000-2.000 1,-6.000-3.000 1,-6.000-3.000 1,-6.000-2.000 1,-2.000 0.000-1,-3.000 0.000-1,-3.000 0.000 0,-1.000 3.000 1,4.000 6.000 3,3.000 7.000 3,3.000 6.000 3,3.000 4.000 3,3.000 4.000 4,3.000 3.000 2,4.000 3.000 4,2.000 1.000 2,4.000 1.000 2,3.000-1.000 1,3.000 1.000 1,1.000 4.000 3,1.000 9.000 3,-1.000 10.000 4,1.000 10.000 4,4.000 7.000 0,9.000 6.000-6,10.000 7.000-6,10.000 6.000-5,4.000 6.000-4,0.000 6.000-2,0.000 7.000-4,0.000 6.000-2,0.000 4.000-2,0.000 4.000-2,0.000 3.000 0,0.000 3.000-2,-2.000 4.000-2,-3.000 7.000-5,-3.000 6.000-3,-2.000 7.000-4,-5.000-1.000-1,-2.000-6.000 1,-3.000-6.000 0,-3.000-6.000 2,-2.000-7.000-3,0.000-6.000-8,0.000-6.000-8,0.000-6.000-7,-2.000-9.000-3,-3.000-8.000 2,-3.000-10.000 2,-2.000-9.000 2,-6.000-7.000 3,-6.000-3.000 3,-6.000-3.000 4,-6.000-2.000 4,-2.000-8.000 2,3.000-8.000 1,3.000-10.000 0,4.000-9.000 2,8.000-12.000 2,17.000-11.000 5,15.000-14.000 4,16.000-11.000 5,10.000-4.000 3,7.000 6.000 4,6.000 7.000 3,7.000 6.000 3,0.000 6.000 1,-2.000 6.000 1,-3.000 7.000 1,-3.000 6.000-1,-4.000 6.000-1,-3.000 6.000-3,-3.000 7.000-3,-2.000 6.000-4,-8.000 12.000-2,-8.000 19.000 0,-10.000 19.000-1,-9.000 19.000 0,-9.000 12.000-2,-5.000 6.000-2,-7.000 7.000-3,-5.000 6.000-3,-8.000 1.000-1,-5.000-3.000-3,-7.000-3.000 0,-5.000-2.000-2,-3.000-9.000 0,4.000-12.000 2,3.000-13.000 2,3.000-12.000 1,10.000-18.000 3,20.000-21.000 6,18.000-22.000 4,20.000-22.000 5,13.000-13.000-2,9.000-3.000-10,10.000-3.000-8,10.000-2.000-11,-1.000 0.000-4,-9.000 7.000 2,-10.000 6.000-1,-8.000 7.000 2,-4.000 2.000-2,3.000 1.000-4,3.000-1.000-5,4.000 1.000-4,-1.000-3.000 2,-3.000-2.000 7,-3.000-3.000 7,-2.000-3.000 7,-8.000 1.000 4,-8.000 6.000 2,-10.000 7.000 2,-9.000 6.000 0,-4.000 3.000 2,4.000 0.000 0,3.000 0.000 0,3.000 0.000 1</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7"/>
    </inkml:context>
    <inkml:brush xml:id="br0">
      <inkml:brushProperty name="width" value="0.0482269898056984" units="cm"/>
      <inkml:brushProperty name="height" value="0.0482269898056984" units="cm"/>
      <inkml:brushProperty name="color" value="#f2395b"/>
      <inkml:brushProperty name="ignorePressure" value="0"/>
    </inkml:brush>
  </inkml:definitions>
  <inkml:trace contextRef="#ctx0" brushRef="#br0">44200.000 42400.000 456,'-22.000'-158.000'-38,"6.000"34.000"13,7.000 35.000 13,6.000 35.000 12,3.000 16.000 9,0.000 1.000 2,0.000-1.000 4,0.000 1.000 3,0.000 1.000 2,0.000 3.000 1,0.000 3.000 2,0.000 4.000 1,0.000 1.000 3,0.000 0.000 2,0.000 0.000 3,0.000 0.000 3,4.000 9.000 3,10.000 19.000 1,10.000 19.000 2,9.000 19.000 1,4.000 10.000-2,1.000 4.000-7,-1.000 3.000-7,1.000 3.000-8,1.000 10.000-3,3.000 20.000-3,3.000 18.000-1,4.000 20.000-1,-4.000 0.000-2,-9.000-15.000-1,-10.000-15.000-2,-8.000-16.000-2,-4.000-8.000 0,3.000 0.000-1,3.000 0.000-1,4.000 0.000-1,1.000 15.000 0,0.000 32.000-3,0.000 31.000-2,0.000 32.000-2,-2.000 13.000-4,-3.000-3.000-7,-3.000-3.000-6,-2.000-2.000-8,-1.000-11.000-3,3.000-15.000-2,3.000-15.000-2,4.000-16.000-2,-1.000-15.000 0,-3.000-11.000 4,-3.000-14.000 2,-2.000-11.000 4,-5.000-14.000 0,-2.000-11.000 0,-3.000-14.000-1,-3.000-11.000-2,-4.000-18.000 4,-3.000-22.000 4,-3.000-22.000 5,-2.000-21.000 6,-3.000-10.000 4,1.000 3.000 2,-1.000 3.000 2,1.000 4.000 4</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1"/>
    </inkml:context>
    <inkml:brush xml:id="br0">
      <inkml:brushProperty name="width" value="0.028849883005023" units="cm"/>
      <inkml:brushProperty name="height" value="0.028849883005023" units="cm"/>
      <inkml:brushProperty name="color" value="#f2395b"/>
      <inkml:brushProperty name="ignorePressure" value="0"/>
    </inkml:brush>
  </inkml:definitions>
  <inkml:trace contextRef="#ctx0" brushRef="#br0">25250.000 42800.000 762,'0.000'70.000'94,"0.000"-9.000"-26,0.000-10.000-26,0.000-8.000-27,0.000-8.000-16,0.000-2.000-6,0.000-3.000-5,0.000-3.000-7,1.000-2.000-3,4.000 0.000-1,3.000 0.000-1,3.000 0.000-1,6.000-5.000 3,9.000-9.000 7,10.000-10.000 5,10.000-8.000 7,5.000-11.000 1,4.000-8.000-2,3.000-10.000-4,3.000-9.000-2,-1.000-4.000-2,-2.000 4.000-1,-3.000 3.000-1,-3.000 3.000 0,-6.000 1.000 0,-5.000 1.000 2,-7.000-1.000 0,-5.000 1.000 2,-4.000 4.000 9,0.000 9.000 17,0.000 10.000 18,0.000 10.000 16,-2.000 7.000 5,-3.000 6.000-9,-3.000 7.000-8,-2.000 6.000-9,-1.000 3.000-10,3.000 0.000-13,3.000 0.000-13,4.000 0.000-13,1.000-2.000-8,0.000-3.000-6,0.000-3.000-6,0.000-2.000-6,-4.000-9.000 1,-5.000-12.000 8,-7.000-13.000 5,-5.000-12.000 8,-4.000-10.000 5,0.000-6.000 4,0.000-6.000 3,0.000-6.000 3,-2.000-4.000 4,-3.000 1.000 3,-3.000-1.000 3,-2.000 1.000 3,-3.000 4.000 2,1.000 9.000 3,-1.000 10.000 2,1.000 10.000 2,-1.000 4.000 2,1.000 0.000-1,-1.000 0.000 1,1.000 0.000-1,-1.000 1.000 7,1.000 4.000 12,-1.000 3.000 11,1.000 3.000 13,1.000 6.000 0,3.000 9.000-14,3.000 10.000-14,4.000 10.000-14,1.000 7.000-8,0.000 6.000-5,0.000 7.000-6,0.000 6.000-4,0.000 1.000-6,0.000-3.000-4,0.000-3.000-6,0.000-2.000-5,1.000-5.000-2,4.000-2.000 0,3.000-3.000-1,3.000-3.000 1</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7"/>
    </inkml:context>
    <inkml:brush xml:id="br0">
      <inkml:brushProperty name="width" value="0.0342692360281944" units="cm"/>
      <inkml:brushProperty name="height" value="0.0342692360281944" units="cm"/>
      <inkml:brushProperty name="color" value="#f2395b"/>
      <inkml:brushProperty name="ignorePressure" value="0"/>
    </inkml:brush>
  </inkml:definitions>
  <inkml:trace contextRef="#ctx0" brushRef="#br0">44450.000 41750.000 641,'0.000'-202.000'-25,"0.000"47.000"19,0.000 47.000 21,0.000 48.000 19,-2.000 35.000 12,-3.000 25.000 3,-3.000 25.000 1,-2.000 25.000 3,-5.000 21.000-4,-2.000 20.000-10,-3.000 18.000-12,-3.000 20.000-9,-6.000 6.000-10,-5.000-2.000-7,-7.000-3.000-6,-5.000-3.000-8,-3.000-6.000-6,4.000-5.000-6,3.000-7.000-7,3.000-5.000-7,6.000-11.000-3,9.000-11.000-1,10.000-14.000-1,10.000-11.000-1</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37"/>
    </inkml:context>
    <inkml:brush xml:id="br0">
      <inkml:brushProperty name="width" value="0.0391868203878403" units="cm"/>
      <inkml:brushProperty name="height" value="0.0391868203878403" units="cm"/>
      <inkml:brushProperty name="color" value="#f2395b"/>
      <inkml:brushProperty name="ignorePressure" value="0"/>
    </inkml:brush>
  </inkml:definitions>
  <inkml:trace contextRef="#ctx0" brushRef="#br0">44450.000 41250.000 561,'71.000'-25.000'-2,"-5.000"0.000"14,-7.000 0.000 12,-5.000 0.000 14,-3.000 3.000 7,4.000 6.000 0,3.000 7.000 1,3.000 6.000 1,1.000 7.000-4,1.000 10.000-6,-1.000 10.000-7,1.000 9.000-7,-1.000 4.000-6,1.000 1.000-3,-1.000-1.000-3,1.000 1.000-4,-6.000-1.000-6,-8.000 1.000-5,-10.000-1.000-8,-9.000 1.000-6,-7.000 2.000-11,-3.000 7.000-15,-3.000 6.000-17,-2.000 7.000-15,-5.000-1.000-2,-2.000-6.000 14,-3.000-6.000 12,-3.000-6.000 13</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41"/>
    </inkml:context>
    <inkml:brush xml:id="br0">
      <inkml:brushProperty name="width" value="0.0374631397426128" units="cm"/>
      <inkml:brushProperty name="height" value="0.0374631397426128" units="cm"/>
      <inkml:brushProperty name="color" value="#f2395b"/>
      <inkml:brushProperty name="ignorePressure" value="0"/>
    </inkml:brush>
  </inkml:definitions>
  <inkml:trace contextRef="#ctx0" brushRef="#br0">38100.000 50850.000 587,'3.000'-44.000'45,"6.000"13.000"-4,7.000 12.000-6,6.000 13.000-5,9.000 15.000-3,13.000 19.000-1,12.000 19.000-1,13.000 19.000-1,2.000 9.000-1,-5.000 0.000-3,-7.000 0.000-3,-5.000 0.000-3,-3.000 6.000-1,4.000 13.000-1,3.000 12.000-1,3.000 13.000-1,1.000 6.000-1,1.000 0.000-2,-1.000 0.000-2,1.000 0.000-2,-4.000-10.000-1,-6.000-18.000 1,-6.000-19.000 0,-6.000-18.000 2,-7.000-12.000-2,-6.000-3.000-5,-6.000-3.000-3,-6.000-2.000-5,-2.000-17.000 0,3.000-28.000 5,3.000-28.000 4,4.000-27.000 4,1.000-34.000 1,0.000-37.000 0,0.000-38.000 0,0.000-37.000-2,3.000-18.000 0,6.000 4.000-2,7.000 3.000-2,6.000 3.000-1,3.000 7.000-2,0.000 14.000-3,0.000 11.000-3,0.000 14.000-2,-4.000 16.000-5,-5.000 22.000-7,-7.000 22.000-6,-5.000 23.000-6,-4.000 20.000-7,0.000 23.000-4,0.000 22.000-6,0.000 22.000-4,-2.000 10.000 2,-3.000 1.000 13,-3.000-1.000 13,-2.000 1.000 11</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42"/>
    </inkml:context>
    <inkml:brush xml:id="br0">
      <inkml:brushProperty name="width" value="0.0434024818241596" units="cm"/>
      <inkml:brushProperty name="height" value="0.0434024818241596" units="cm"/>
      <inkml:brushProperty name="color" value="#f2395b"/>
      <inkml:brushProperty name="ignorePressure" value="0"/>
    </inkml:brush>
  </inkml:definitions>
  <inkml:trace contextRef="#ctx0" brushRef="#br0">40900.000 48900.000 506,'50.000'-15.000'91,"0.000"23.000"-16,0.000 22.000-16,0.000 22.000-16,-4.000 18.000-9,-5.000 16.000-3,-7.000 15.000-3,-5.000 17.000-3,-3.000 14.000-2,4.000 17.000-3,3.000 15.000-2,3.000 16.000-3,1.000 9.000-2,1.000 3.000-4,-1.000 3.000-3,1.000 4.000-2,-3.000 2.000-5,-2.000 4.000-2,-3.000 3.000-5,-3.000 3.000-3,-2.000-1.000-3,0.000-2.000-5,0.000-3.000-3,0.000-3.000-5,0.000-15.000-2,0.000-24.000-1,0.000-26.000-2,0.000-24.000-1,-2.000-21.000 0,-3.000-16.000-1,-3.000-15.000 1,-2.000-15.000 1,-9.000-31.000-1,-12.000-43.000-1,-13.000-44.000 0,-12.000-43.000-1,-4.000-14.000 2,7.000 20.000 8,6.000 18.000 5,7.000 20.000 7,0.000 6.000 5,-2.000-2.000 1,-3.000-3.000 2,-3.000-3.000 2</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42"/>
    </inkml:context>
    <inkml:brush xml:id="br0">
      <inkml:brushProperty name="width" value="0.0366152487695217" units="cm"/>
      <inkml:brushProperty name="height" value="0.0366152487695217" units="cm"/>
      <inkml:brushProperty name="color" value="#f2395b"/>
      <inkml:brushProperty name="ignorePressure" value="0"/>
    </inkml:brush>
  </inkml:definitions>
  <inkml:trace contextRef="#ctx0" brushRef="#br0">41050.000 48950.000 600,'0.000'-160.000'1,"0.000"32.000"1,0.000 31.000 1,0.000 32.000 2,0.000 18.000 9,0.000 6.000 16,0.000 7.000 16,0.000 6.000 17,0.000 15.000 3,0.000 26.000-13,0.000 24.000-12,0.000 26.000-13,-2.000 22.000-8,-3.000 23.000-5,-3.000 22.000-6,-2.000 22.000-5,-5.000 13.000-5,-2.000 7.000-1,-3.000 6.000-3,-3.000 7.000-2,-1.000-7.000-6,4.000-19.000-10,3.000-18.000-11,3.000-19.000-9,3.000-21.000-7,3.000-21.000 0,3.000-22.000-1,4.000-22.000 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42"/>
    </inkml:context>
    <inkml:brush xml:id="br0">
      <inkml:brushProperty name="width" value="0.0406921468675137" units="cm"/>
      <inkml:brushProperty name="height" value="0.0406921468675137" units="cm"/>
      <inkml:brushProperty name="color" value="#f2395b"/>
      <inkml:brushProperty name="ignorePressure" value="0"/>
    </inkml:brush>
  </inkml:definitions>
  <inkml:trace contextRef="#ctx0" brushRef="#br0">41500.000 48300.000 540,'187.000'25.000'152,"-24.000"0.000"-33,-26.000 0.000-32,-24.000 0.000-32,-13.000 1.000-24,0.000 4.000-16,0.000 3.000-15,0.000 3.000-17,-2.000 7.000-14,-3.000 14.000-12,-3.000 11.000-12,-2.000 14.000-12,-12.000-1.000-2,-19.000-12.000 6,-18.000-13.000 6,-19.000-12.000 8</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43"/>
    </inkml:context>
    <inkml:brush xml:id="br0">
      <inkml:brushProperty name="width" value="0.0348489060997963" units="cm"/>
      <inkml:brushProperty name="height" value="0.0348489060997963" units="cm"/>
      <inkml:brushProperty name="color" value="#f2395b"/>
      <inkml:brushProperty name="ignorePressure" value="0"/>
    </inkml:brush>
  </inkml:definitions>
  <inkml:trace contextRef="#ctx0" brushRef="#br0">35300.000 52300.000 631,'-118.000'-2.000'7,"17.000"-3.000"14,15.000-3.000 14,16.000-2.000 14,29.000-3.000 4,44.000 1.000-5,44.000-1.000-6,44.000 1.000-6,29.000-12.000-6,16.000-21.000-8,15.000-22.000-7,17.000-22.000-8,5.000-11.000-4,-3.000 0.000-2,-3.000 0.000-3,-2.000 0.000-1,-12.000 7.000-4,-19.000 17.000-5,-18.000 15.000-6,-19.000 16.000-4,-18.000 12.000-7,-15.000 9.000-6,-15.000 10.000-8,-16.000 10.000-7,-15.000 10.000 0,-11.000 13.000 4,-14.000 12.000 6,-11.000 13.000 4,-9.000 2.000 6,-3.000-5.000 5,-3.000-7.000 4,-2.000-5.000 6,-3.000-4.000 4,1.000 0.000 2,-1.000 0.000 2,1.000 0.000 3</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43"/>
    </inkml:context>
    <inkml:brush xml:id="br0">
      <inkml:brushProperty name="width" value="0.0387550704181194" units="cm"/>
      <inkml:brushProperty name="height" value="0.0387550704181194" units="cm"/>
      <inkml:brushProperty name="color" value="#f2395b"/>
      <inkml:brushProperty name="ignorePressure" value="0"/>
    </inkml:brush>
  </inkml:definitions>
  <inkml:trace contextRef="#ctx0" brushRef="#br0">36150.000 51850.000 567,'-111.000'45.000'-1,"28.000"-9.000"4,28.000-10.000 4,29.000-8.000 5,13.000-3.000 2,1.000 7.000 0,-1.000 6.000 1,1.000 7.000 1,1.000 4.000 1,3.000 3.000 0,3.000 3.000 0,4.000 4.000 1,4.000 10.000 2,6.000 19.000 4,7.000 19.000 5,6.000 19.000 4,4.000 12.000 1,4.000 6.000-5,3.000 7.000-5,3.000 6.000-3,3.000 7.000-5,3.000 10.000-5,3.000 10.000-4,4.000 9.000-4,4.000 10.000-3,6.000 14.000 3,7.000 11.000 0,6.000 14.000 3,-4.000-17.000-1,-11.000-43.000 1,-14.000-44.000-1,-11.000-43.000 0,-7.000-25.000-16,0.000-2.000-30,0.000-3.000-29,0.000-3.000-31</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53"/>
    </inkml:context>
    <inkml:brush xml:id="br0">
      <inkml:brushProperty name="width" value="0.0449610091745853" units="cm"/>
      <inkml:brushProperty name="height" value="0.0449610091745853" units="cm"/>
      <inkml:brushProperty name="color" value="#f2395b"/>
      <inkml:brushProperty name="ignorePressure" value="0"/>
    </inkml:brush>
  </inkml:definitions>
  <inkml:trace contextRef="#ctx0" brushRef="#br0">81150.000 38750.000 489,'21.000'-27.000'3,"-5.000"-3.000"6,-7.000-3.000 6,-5.000-2.000 5,-4.000-3.000 4,0.000 1.000 2,0.000-1.000 0,0.000 1.000 1,-4.000 1.000-1,-5.000 3.000-2,-7.000 3.000-3,-5.000 4.000-3,-4.000 1.000-2,0.000 0.000-1,0.000 0.000-1,0.000 0.000 0,-5.000 0.000-2,-9.000 0.000 0,-10.000 0.000-1,-8.000 0.000-1,-11.000 1.000-1,-8.000 4.000-1,-10.000 3.000 0,-9.000 3.000 0,-9.000 7.000-2,-5.000 14.000-1,-7.000 11.000-1,-5.000 14.000-1,-8.000 10.000-1,-5.000 9.000 1,-7.000 10.000-1,-5.000 10.000 1,-4.000 4.000 0,0.000 0.000 0,0.000 0.000-1,0.000 0.000 0,0.000 1.000 0,0.000 4.000 1,0.000 3.000 1,0.000 3.000 0,3.000 3.000 2,6.000 3.000-1,7.000 3.000 0,6.000 4.000-1,4.000-1.000 1,4.000-3.000-2,3.000-3.000 1,3.000-2.000-1,6.000-3.000-1,9.000 1.000 2,10.000-1.000 0,10.000 1.000 0,11.000 1.000 0,17.000 3.000 0,15.000 3.000-1,16.000 4.000 0,9.000 4.000 0,3.000 6.000-1,3.000 7.000 1,4.000 6.000 0,7.000 1.000 0,13.000-3.000 0,12.000-3.000-1,13.000-2.000-1,12.000-9.000-1,13.000-12.000 1,12.000-13.000-2,13.000-12.000 0,10.000-10.000 0,10.000-6.000 0,10.000-6.000-1,9.000-6.000 1,7.000-7.000-2,7.000-6.000 0,6.000-6.000-1,7.000-6.000-1,2.000-10.000 0,1.000-12.000 0,-1.000-13.000 1,1.000-12.000 1,2.000-10.000 0,7.000-6.000-2,6.000-6.000-1,7.000-6.000-2,0.000-4.000 1,-2.000 1.000-1,-3.000-1.000 2,-3.000 1.000 0,-7.000-3.000 0,-9.000-2.000 0,-10.000-3.000 1,-8.000-3.000-1,-8.000-2.000 0,-2.000 0.000 1,-3.000 0.000-1,-3.000 0.000 0,-9.000 1.000 1,-11.000 4.000 1,-14.000 3.000 1,-11.000 3.000 2,-12.000 3.000 0,-9.000 3.000 2,-10.000 3.000 0,-8.000 4.000 2,-8.000 1.000 1,-2.000 0.000-1,-3.000 0.000 2,-3.000 0.000-1,-6.000-4.000 2,-5.000-5.000 1,-7.000-7.000 1,-5.000-5.000 2,-4.000-6.000 0,0.000-3.000-2,0.000-3.000-2,0.000-2.000-3,-7.000-8.000-2,-11.000-8.000-2,-14.000-10.000-1,-11.000-9.000-3,-11.000-4.000-1,-5.000 4.000-2,-7.000 3.000-2,-5.000 3.000 0,-4.000 4.000-2,0.000 7.000-1,0.000 6.000-1,0.000 7.000 0,-4.000 10.000-2,-5.000 16.000-2,-7.000 15.000-3,-5.000 17.000-3,-4.000 11.000-1,0.000 10.000-2,0.000 10.000-1,0.000 9.000-2,1.000 20.000 1,4.000 31.000 2,3.000 32.000 3,3.000 31.000 2,7.000 4.000 1,14.000-21.000-2,11.000-22.000-2,14.000-22.000-1</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56"/>
    </inkml:context>
    <inkml:brush xml:id="br0">
      <inkml:brushProperty name="width" value="0.0419700741767883" units="cm"/>
      <inkml:brushProperty name="height" value="0.0419700741767883" units="cm"/>
      <inkml:brushProperty name="color" value="#f2395b"/>
      <inkml:brushProperty name="ignorePressure" value="0"/>
    </inkml:brush>
  </inkml:definitions>
  <inkml:trace contextRef="#ctx0" brushRef="#br0">81700.000 42900.000 524,'3.000'-44.000'4,"6.000"13.000"7,7.000 12.000 9,6.000 13.000 7,4.000 13.000 4,4.000 17.000 1,3.000 15.000-1,3.000 16.000 0,-1.000 13.000-1,-2.000 14.000-4,-3.000 11.000-2,-3.000 14.000-4,-6.000 8.000-1,-5.000 7.000-1,-7.000 6.000-1,-5.000 7.000 0,-4.000 2.000-1,0.000 1.000 0,0.000-1.000-1,0.000 1.000-1,-4.000-6.000-2,-5.000-8.000-4,-7.000-10.000-3,-5.000-9.000-4,-8.000-5.000-2,-5.000 0.000 1,-7.000 0.000 0,-5.000 0.000 1,-8.000-4.000 0,-5.000-5.000-1,-7.000-7.000 0,-5.000-5.000-2,-4.000-8.000-2,0.000-5.000-5,0.000-7.000-4,0.000-5.000-6,-4.000-9.000-2,-5.000-9.000 3,-7.000-10.000 0,-5.000-8.000 2,-4.000-14.000 1,0.000-15.000 1,0.000-15.000-1,0.000-16.000 0,0.000-15.000 1,0.000-11.000 1,0.000-14.000 2,0.000-11.000 0,6.000-11.000 2,13.000-5.000 2,12.000-7.000 1,13.000-5.000 2,10.000 0.000 0,10.000 10.000 0,10.000 10.000-1,9.000 9.000-1,7.000 9.000 2,7.000 9.000 6,6.000 10.000 4,7.000 10.000 6,10.000 13.000 3,16.000 19.000 3,15.000 19.000 1,17.000 19.000 2,10.000 16.000 2,6.000 17.000 0,7.000 15.000 2,6.000 16.000 0,3.000 7.000-1,0.000 1.000-1,0.000-1.000-4,0.000 1.000-1,1.000-4.000-3,4.000-6.000-5,3.000-6.000-4,3.000-6.000-3,-2.000-7.000-6,-6.000-6.000-4,-6.000-6.000-6,-6.000-6.000-4,-2.000-6.000-5,3.000-2.000-5,3.000-3.000-3,4.000-3.000-5,-3.000-6.000 0,-5.000-5.000 2,-7.000-7.000 2,-5.000-5.000 2,-9.000-4.000 1,-9.000 0.000 0,-10.000 0.000 0,-8.000 0.000-1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1"/>
    </inkml:context>
    <inkml:brush xml:id="br0">
      <inkml:brushProperty name="width" value="0.0262330751866102" units="cm"/>
      <inkml:brushProperty name="height" value="0.0262330751866102" units="cm"/>
      <inkml:brushProperty name="color" value="#f2395b"/>
      <inkml:brushProperty name="ignorePressure" value="0"/>
    </inkml:brush>
  </inkml:definitions>
  <inkml:trace contextRef="#ctx0" brushRef="#br0">25800.000 42100.000 838,'-21.000'-40.000'11,"10.000"23.000"7,10.000 22.000 8,9.000 22.000 6,2.000 12.000 0,-2.000 3.000-9,-3.000 3.000-9,-3.000 4.000-8,-2.000 5.000-8,0.000 10.000-3,0.000 10.000-5,0.000 9.000-3,0.000 1.000-5,0.000-6.000-1,0.000-6.000-2,0.000-6.000-3,-2.000-9.000 0,-3.000-8.000 1,-3.000-10.000 1,-2.000-9.000 1,0.000-10.000 0,7.000-9.000 0,6.000-10.000-2,7.000-8.000-1</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57"/>
    </inkml:context>
    <inkml:brush xml:id="br0">
      <inkml:brushProperty name="width" value="0.0463190600275993" units="cm"/>
      <inkml:brushProperty name="height" value="0.0463190600275993" units="cm"/>
      <inkml:brushProperty name="color" value="#f2395b"/>
      <inkml:brushProperty name="ignorePressure" value="0"/>
    </inkml:brush>
  </inkml:definitions>
  <inkml:trace contextRef="#ctx0" brushRef="#br0">83800.000 43600.000 474,'1.000'-63.000'10,"4.000"26.000"18,3.000 24.000 20,3.000 26.000 18,3.000 19.000 4,3.000 17.000-12,3.000 15.000-11,4.000 16.000-12,1.000 12.000-8,0.000 9.000-2,0.000 10.000-3,0.000 10.000-2,-2.000 2.000-3,-3.000-3.000-3,-3.000-3.000-2,-2.000-2.000-3,-3.000-1.000-2,1.000 3.000-1,-1.000 3.000-3,1.000 4.000-2,-3.000 5.000-1,-2.000 10.000 0,-3.000 10.000 0,-3.000 9.000 0,-6.000 1.000-2,-5.000-6.000-7,-7.000-6.000-6,-5.000-6.000-6,-1.000-13.000-7,6.000-19.000-7,7.000-18.000-8,6.000-19.000-6,1.000-32.000-5,-3.000-43.000-1,-3.000-44.000-1,-2.000-43.000 0,-5.000-31.000 3,-2.000-15.000 10,-3.000-15.000 9,-3.000-16.000 9,-2.000-8.000 6,0.000 0.000 5,0.000 0.000 4,0.000 0.000 4,1.000-2.000 2,4.000-3.000 1,3.000-3.000 1,3.000-2.000 1,3.000 5.000 1,3.000 16.000 3,3.000 15.000 3,4.000 17.000 2,1.000 14.000 2,0.000 17.000-1,0.000 15.000 0,0.000 16.000-1,0.000 18.000 7,0.000 22.000 16,0.000 22.000 15,0.000 23.000 14,1.000 16.000 4,4.000 13.000-9,3.000 12.000-10,3.000 13.000-8,-2.000 10.000-8,-6.000 10.000-3,-6.000 10.000-5,-6.000 9.000-5,-9.000 2.000-3,-8.000-2.000-5,-10.000-3.000-3,-9.000-3.000-4,-4.000-6.000-3,4.000-5.000-2,3.000-7.000-1,3.000-5.000-1,3.000-11.000-8,3.000-11.000-11,3.000-14.000-12,4.000-11.000-12,2.000-14.000-6,4.000-11.000 0,3.000-14.000 0,3.000-11.000 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1:57"/>
    </inkml:context>
    <inkml:brush xml:id="br0">
      <inkml:brushProperty name="width" value="0.0415570251643658" units="cm"/>
      <inkml:brushProperty name="height" value="0.0415570251643658" units="cm"/>
      <inkml:brushProperty name="color" value="#f2395b"/>
      <inkml:brushProperty name="ignorePressure" value="0"/>
    </inkml:brush>
  </inkml:definitions>
  <inkml:trace contextRef="#ctx0" brushRef="#br0">84000.000 43350.000 529,'71.000'1.000'98,"-5.000"4.000"-18,-7.000 3.000-18,-5.000 3.000-19,-3.000 7.000-11,4.000 14.000-3,3.000 11.000-3,3.000 14.000-4,1.000 5.000-2,1.000 1.000-2,-1.000-1.000 0,1.000 1.000-3,-3.000 1.000-7,-2.000 3.000-17,-3.000 3.000-15,-3.000 4.000-16,-7.000-4.000-7,-9.000-9.000 4,-10.000-10.000 4,-8.000-8.000 3,-8.000-8.000-2,-2.000-2.000-5,-3.000-3.000-7,-3.000-3.000-5</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00"/>
    </inkml:context>
    <inkml:brush xml:id="br0">
      <inkml:brushProperty name="width" value="0.0359614528715611" units="cm"/>
      <inkml:brushProperty name="height" value="0.0359614528715611" units="cm"/>
      <inkml:brushProperty name="color" value="#f2395b"/>
      <inkml:brushProperty name="ignorePressure" value="0"/>
    </inkml:brush>
  </inkml:definitions>
  <inkml:trace contextRef="#ctx0" brushRef="#br0">68600.000 46950.000 611,'-2.000'-36.000'-13,"-3.000"28.000"20,-3.000 28.000 20,-2.000 29.000 18,-6.000 18.000 7,-6.000 9.000-7,-6.000 10.000-8,-6.000 10.000-7,-6.000 7.000-5,-2.000 6.000-5,-3.000 7.000-3,-3.000 6.000-4,-6.000 9.000-1,-5.000 13.000 1,-7.000 12.000 2,-5.000 13.000 2,-1.000-1.000-3,6.000-11.000-5,7.000-14.000-6,6.000-11.000-4,3.000-6.000-5,0.000 4.000-2,0.000 3.000-2,0.000 3.000-3,3.000-8.000-3,6.000-19.000-3,7.000-18.000-3,6.000-19.000-4,4.000-15.000-3,4.000-8.000-1,3.000-10.000-3,3.000-9.000-1,3.000-16.000-3,3.000-22.000-1,3.000-22.000-3,4.000-21.000-1,-1.000-17.000 2,-3.000-8.000 10,-3.000-10.000 8,-2.000-9.000 9,-3.000 1.000 5,1.000 13.000 2,-1.000 12.000 2,1.000 13.000 1</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00"/>
    </inkml:context>
    <inkml:brush xml:id="br0">
      <inkml:brushProperty name="width" value="0.039941318333149" units="cm"/>
      <inkml:brushProperty name="height" value="0.039941318333149" units="cm"/>
      <inkml:brushProperty name="color" value="#f2395b"/>
      <inkml:brushProperty name="ignorePressure" value="0"/>
    </inkml:brush>
  </inkml:definitions>
  <inkml:trace contextRef="#ctx0" brushRef="#br0">66950.000 48100.000 550,'-4.000'-52.000'-1,"-5.000"-3.000"-3,-7.000-3.000-3,-5.000-2.000-2,-4.000-1.000 1,0.000 3.000 5,0.000 3.000 6,0.000 4.000 5,1.000 4.000 4,4.000 6.000 3,3.000 7.000 3,3.000 6.000 3,7.000 9.000 6,14.000 13.000 10,11.000 12.000 11,14.000 13.000 9,10.000 9.000 0,9.000 6.000-10,10.000 7.000-10,10.000 6.000-10,7.000 7.000-7,6.000 10.000-4,7.000 10.000-2,6.000 9.000-5,6.000 7.000-3,6.000 7.000-4,7.000 6.000-3,6.000 7.000-5,4.000 8.000-3,4.000 14.000-3,3.000 11.000-2,3.000 14.000-3,4.000 11.000-7,7.000 14.000-12,6.000 11.000-12,7.000 14.000-12,-14.000-14.000-2,-30.000-36.000 11,-32.000-39.000 9,-30.000-36.000 11,-17.000-23.000 5,1.000-6.000 1,-1.000-6.000 1,1.000-6.000 0</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13"/>
    </inkml:context>
    <inkml:brush xml:id="br0">
      <inkml:brushProperty name="width" value="0.0396071411669254" units="cm"/>
      <inkml:brushProperty name="height" value="0.0396071411669254" units="cm"/>
      <inkml:brushProperty name="color" value="#f2395b"/>
      <inkml:brushProperty name="ignorePressure" value="0"/>
    </inkml:brush>
  </inkml:definitions>
  <inkml:trace contextRef="#ctx0" brushRef="#br0">92100.000 53800.000 555,'-27.000'-13.000'120,"-3.000"26.000"-27,-3.000 24.000-27,-2.000 26.000-28,-5.000 12.000-16,-2.000 0.000-3,-3.000 0.000-3,-3.000 0.000-5,-7.000 4.000 0,-9.000 10.000-1,-10.000 10.000 1,-8.000 9.000-1,-6.000 1.000-1,1.000-6.000-3,-1.000-6.000-4,1.000-6.000-4,-3.000-9.000-1,-2.000-8.000 2,-3.000-10.000 0,-3.000-9.000 1,4.000-7.000 1,13.000-3.000 1,12.000-3.000 0,13.000-2.000 1,21.000-6.000-4,32.000-6.000-4,31.000-6.000-6,32.000-6.000-6,21.000-6.000 0,13.000-2.000 5,12.000-3.000 4,13.000-3.000 5,6.000-4.000 2,0.000-3.000 2,0.000-3.000 0,0.000-2.000 0,-4.000-1.000 2,-5.000 3.000-1,-7.000 3.000 1,-5.000 4.000 0,-11.000 1.000-1,-11.000 0.000-4,-14.000 0.000-2,-11.000 0.000-3,-15.000-7.000 1,-16.000-11.000 5,-15.000-14.000 4,-15.000-11.000 5,-11.000-9.000 2,-2.000-3.000 2,-3.000-3.000 0,-3.000-2.000 1,-4.000-14.000-3,-3.000-21.000-4,-3.000-22.000-6,-2.000-22.000-4,-1.000-2.000-3,3.000 19.000 1,3.000 19.000 1,4.000 19.000 1,1.000 2.000-4,0.000-11.000-7,0.000-14.000-7,0.000-11.000-7,1.000-1.000-3,4.000 13.000 2,3.000 12.000 2,3.000 13.000 3,4.000 12.000-3,7.000 13.000-3,6.000 12.000-6,7.000 13.000-4,2.000 7.000 1,1.000 4.000 8,-1.000 3.000 7,1.000 3.000 7,-1.000 1.000 4,1.000 1.000 0,-1.000-1.000-2,1.000 1.000 1</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13"/>
    </inkml:context>
    <inkml:brush xml:id="br0">
      <inkml:brushProperty name="width" value="0.0415326468646526" units="cm"/>
      <inkml:brushProperty name="height" value="0.0415326468646526" units="cm"/>
      <inkml:brushProperty name="color" value="#f2395b"/>
      <inkml:brushProperty name="ignorePressure" value="0"/>
    </inkml:brush>
  </inkml:definitions>
  <inkml:trace contextRef="#ctx0" brushRef="#br0">92550.000 52700.000 529,'23.000'-24.000'4,"-3.000"4.000"7,-3.000 3.000 8,-2.000 3.000 8,0.000 7.000 4,7.000 14.000 2,6.000 11.000 1,7.000 14.000 3,0.000 8.000-1,-2.000 7.000-2,-3.000 6.000-3,-3.000 7.000-3,-6.000 7.000-3,-5.000 9.000-3,-7.000 10.000-3,-5.000 10.000-4,-4.000 10.000-1,0.000 13.000-1,0.000 12.000-1,0.000 13.000 0,-4.000 9.000-4,-5.000 6.000-3,-7.000 7.000-4,-5.000 6.000-5,-6.000 1.000-5,-3.000-3.000-4,-3.000-3.000-6,-2.000-2.000-6,0.000-14.000-5,7.000-21.000-7,6.000-22.000-7,7.000-22.000-7,4.000-32.000-3,3.000-40.000 1,3.000-40.000 0,4.000-41.000 1,2.000-27.000 6,4.000-12.000 9,3.000-13.000 11,3.000-12.000 11,-1.000 1.000 6,-2.000 16.000 1,-3.000 15.000 3,-3.000 17.000 2,-1.000 14.000 1,4.000 17.000 1,3.000 15.000 1,3.000 16.000 0,6.000 9.000 3,9.000 3.000 8,10.000 3.000 5,10.000 4.000 8,7.000 1.000 4,6.000 0.000 2,7.000 0.000 4,6.000 0.000 2,4.000 1.000-2,4.000 4.000-6,3.000 3.000-6,3.000 3.000-6,-1.000-1.000-5,-2.000-2.000-5,-3.000-3.000-4,-3.000-3.000-4,-9.000-2.000-4,-11.000 0.000-5,-14.000 0.000-3,-11.000 0.000-5,-9.000-4.000-3,-3.000-5.000-6,-3.000-7.000-4,-2.000-5.000-5,-6.000-6.000 1,-6.000-3.000 8,-6.000-3.000 6,-6.000-2.000 8</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13"/>
    </inkml:context>
    <inkml:brush xml:id="br0">
      <inkml:brushProperty name="width" value="0.0462758392095566" units="cm"/>
      <inkml:brushProperty name="height" value="0.0462758392095566" units="cm"/>
      <inkml:brushProperty name="color" value="#f2395b"/>
      <inkml:brushProperty name="ignorePressure" value="0"/>
    </inkml:brush>
  </inkml:definitions>
  <inkml:trace contextRef="#ctx0" brushRef="#br0">93850.000 52550.000 475,'21.000'-91.000'3,"-5.000"19.000"5,-7.000 19.000 7,-5.000 19.000 5,-3.000 21.000 7,4.000 26.000 7,3.000 24.000 8,3.000 26.000 8,3.000 18.000 0,3.000 13.000-6,3.000 12.000-6,4.000 13.000-6,-1.000 9.000-5,-3.000 6.000-4,-3.000 7.000-2,-2.000 6.000-3,-5.000 9.000-3,-2.000 13.000 0,-3.000 12.000-3,-3.000 13.000 0,-2.000 12.000-3,0.000 13.000-3,0.000 12.000-3,0.000 13.000-3,0.000 6.000-5,0.000 0.000-9,0.000 0.000-8,0.000 0.000-7,0.000 15.000-8,0.000 32.000-5,0.000 31.000-6,0.000 32.000-5,-2.000-21.000 2,-3.000-72.000 7,-3.000-72.000 8,-2.000-71.000 8,-3.000-42.000 2,1.000-8.000-3,-1.000-10.000-2,1.000-9.000-4</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14"/>
    </inkml:context>
    <inkml:brush xml:id="br0">
      <inkml:brushProperty name="width" value="0.0378628671169281" units="cm"/>
      <inkml:brushProperty name="height" value="0.0378628671169281" units="cm"/>
      <inkml:brushProperty name="color" value="#f2395b"/>
      <inkml:brushProperty name="ignorePressure" value="0"/>
    </inkml:brush>
  </inkml:definitions>
  <inkml:trace contextRef="#ctx0" brushRef="#br0">97300.000 53500.000 581,'-47.000'-22.000'58,"6.000"6.000"-10,7.000 7.000-13,6.000 6.000-10,-4.000 9.000-7,-11.000 13.000-2,-14.000 12.000 0,-11.000 13.000-1,-11.000 6.000-2,-5.000 0.000 0,-7.000 0.000-2,-5.000 0.000-2,-6.000 3.000 1,-3.000 6.000-1,-3.000 7.000 1,-2.000 6.000-1,-1.000 3.000 0,3.000 0.000-4,3.000 0.000-2,4.000 0.000-4,7.000 0.000-1,13.000 0.000 1,12.000 0.000 1,13.000 0.000 1,10.000-2.000 1,10.000-3.000 0,10.000-3.000 0,9.000-2.000 0,9.000-6.000 1,9.000-6.000 0,10.000-6.000-1,10.000-6.000 1,11.000-7.000 0,17.000-6.000 1,15.000-6.000 1,16.000-6.000 0,13.000-7.000 0,14.000-6.000-1,11.000-6.000 0,14.000-6.000-1,8.000-9.000 0,7.000-8.000 1,6.000-10.000 1,7.000-9.000 1,4.000-1.000 0,3.000 10.000-1,3.000 10.000-1,4.000 9.000-1,-3.000 9.000-2,-5.000 9.000-3,-7.000 10.000-4,-5.000 10.000-3,-11.000 10.000-6,-11.000 13.000-7,-14.000 12.000-8,-11.000 13.000-7,-14.000 1.000-6,-11.000-9.000-5,-14.000-10.000-4,-11.000-8.000-6</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14"/>
    </inkml:context>
    <inkml:brush xml:id="br0">
      <inkml:brushProperty name="width" value="0.0499406941235065" units="cm"/>
      <inkml:brushProperty name="height" value="0.0499406941235065" units="cm"/>
      <inkml:brushProperty name="color" value="#f2395b"/>
      <inkml:brushProperty name="ignorePressure" value="0"/>
    </inkml:brush>
  </inkml:definitions>
  <inkml:trace contextRef="#ctx0" brushRef="#br0">99950.000 53750.000 440,'42.000'-18.000'8,"-16.000"17.000"17,-15.000 15.000 16,-15.000 16.000 16,-11.000 12.000 5,-2.000 9.000-8,-3.000 10.000-9,-3.000 10.000-7,-4.000 13.000-6,-3.000 19.000-4,-3.000 19.000-3,-2.000 19.000-3,0.000 5.000-3,7.000-5.000-2,6.000-7.000-1,7.000-5.000-3,5.000-8.000 0,7.000-5.000 0,6.000-7.000-1,7.000-5.000 0,5.000-14.000-4,7.000-18.000-9,6.000-19.000-9,7.000-18.000-7,7.000-12.000-4,9.000-3.000 1,10.000-3.000 2,10.000-2.000 1,5.000-12.000 1,4.000-19.000 2,3.000-18.000 2,3.000-19.000 1,4.000-24.000 1,7.000-28.000 1,6.000-28.000 0,7.000-27.000 1,-1.000-15.000 2,-6.000 0.000 3,-6.000 0.000 4,-6.000 0.000 2,-10.000 7.000 3,-12.000 17.000-2,-13.000 15.000 0,-12.000 16.000 0,-12.000 15.000-1,-8.000 16.000 2,-10.000 15.000 1,-9.000 17.000 0,-15.000 11.000 0,-18.000 10.000-4,-19.000 10.000-2,-18.000 9.000-4,-18.000 15.000-1,-16.000 22.000 0,-15.000 22.000 1,-15.000 23.000-1,-18.000 20.000-6,-19.000 23.000-12,-18.000 22.000-13,-19.000 22.000-12,10.000-6.000-2,42.000-30.000 9,40.000-32.000 10,41.000-30.000 8,20.000-17.000 2,0.000 1.000-4,0.000-1.000-6,0.000 1.000-5</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2"/>
    </inkml:context>
    <inkml:brush xml:id="br0">
      <inkml:brushProperty name="width" value="0.0306200310587883" units="cm"/>
      <inkml:brushProperty name="height" value="0.0306200310587883" units="cm"/>
      <inkml:brushProperty name="color" value="#f2395b"/>
      <inkml:brushProperty name="ignorePressure" value="0"/>
    </inkml:brush>
  </inkml:definitions>
  <inkml:trace contextRef="#ctx0" brushRef="#br0">63600.000 6800.000 718,'-68.000'-21.000'5,"17.000"10.000"9,15.000 10.000 9,16.000 9.000 9,9.000 7.000 3,3.000 7.000-6,3.000 6.000-4,4.000 7.000-5,1.000 4.000-4,0.000 3.000-2,0.000 3.000-2,0.000 4.000-3,1.000-1.000 0,4.000-3.000-2,3.000-3.000 0,3.000-2.000-1,3.000-5.000-1,3.000-2.000-1,3.000-3.000-2,4.000-3.000 0,5.000-4.000-2,10.000-3.000-1,10.000-3.000-1,9.000-2.000-1,7.000-3.000-1,7.000 1.000 0,6.000-1.000-1,7.000 1.000 0,0.000-1.000 0,-2.000 1.000 2,-3.000-1.000 2,-3.000 1.000 0,-6.000-1.000 2,-5.000 1.000-1,-7.000-1.000 1,-5.000 1.000-1,-8.000-3.000-1,-5.000-2.000-1,-7.000-3.000-2,-5.000-3.000-1,-11.000 1.000-1,-11.000 6.000 0,-14.000 7.000-1,-11.000 6.000 0,-12.000 4.000 0,-9.000 4.000 1,-10.000 3.000 0,-8.000 3.000 1,-11.000 4.000 0,-8.000 7.000 0,-10.000 6.000-1,-9.000 7.000 0,-7.000 2.000 0,-3.000 1.000 1,-3.000-1.000 2,-2.000 1.000 1,-3.000 1.000 0,1.000 3.000 1,-1.000 3.000-1,1.000 4.000 1,4.000-1.000 0,9.000-3.000 2,10.000-3.000 2,10.000-2.000 2,7.000-5.000 1,6.000-2.000 2,7.000-3.000 2,6.000-3.000 1,20.000-9.000 1,34.000-11.000-2,35.000-14.000 0,35.000-11.000-1,19.000-12.000 0,7.000-9.000 0,6.000-10.000 0,7.000-8.000 0,11.000-6.000-1,20.000 1.000-2,18.000-1.000-1,20.000 1.000-1,0.000 2.000-4,-15.000 7.000-1,-15.000 6.000-4,-16.000 7.000-3,-12.000 4.000-2,-5.000 3.000-4,-7.000 3.000-3,-5.000 4.000-3,-9.000-1.000-2,-9.000-3.000-2,-10.000-3.000-1,-8.000-2.000-2,-9.000-5.000 0,-6.000-2.000 0,-6.000-3.000 2,-6.000-3.000 0,-9.000-2.000 1,-8.000 0.000 2,-10.000 0.000 1,-9.000 0.000 2,-7.000 0.000 1,-3.000 0.000 2,-3.000 0.000 2,-2.000 0.000 3</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2"/>
    </inkml:context>
    <inkml:brush xml:id="br0">
      <inkml:brushProperty name="width" value="0.0294181182980537" units="cm"/>
      <inkml:brushProperty name="height" value="0.0294181182980537" units="cm"/>
      <inkml:brushProperty name="color" value="#f2395b"/>
      <inkml:brushProperty name="ignorePressure" value="0"/>
    </inkml:brush>
  </inkml:definitions>
  <inkml:trace contextRef="#ctx0" brushRef="#br0">25950.000 42750.000 747,'-25.000'25.000'17,"0.000"0.000"-1,0.000 0.000 0,0.000 0.000-1,-2.000 3.000 0,-3.000 6.000 0,-3.000 7.000 0,-2.000 6.000 0,-5.000 4.000-1,-2.000 4.000-3,-3.000 3.000-3,-3.000 3.000-3,-2.000 6.000-1,0.000 9.000 0,0.000 10.000-2,0.000 10.000 1,3.000-3.000-1,6.000-11.000-1,7.000-14.000 0,6.000-11.000-1,4.000-9.000 0,4.000-3.000 1,3.000-3.000 1,3.000-2.000 2,7.000-14.000-8,14.000-21.000-14,11.000-22.000-14,14.000-22.000-15,3.000-8.000-2,-2.000 6.000 10,-3.000 7.000 10,-3.000 6.000 11,-4.000 4.000 7,-3.000 4.000 7,-3.000 3.000 7,-2.000 3.000 6,-1.000 6.000 8,3.000 9.000 7,3.000 10.000 8,4.000 10.000 9,-1.000 10.000 0,-3.000 13.000-5,-3.000 12.000-6,-2.000 13.000-4,-5.000 6.000-6,-2.000 0.000-4,-3.000 0.000-4,-3.000 0.000-5,-2.000-2.000-4,0.000-3.000-4,0.000-3.000-5,0.000-2.000-4,0.000-8.000-3,0.000-8.000 0,0.000-10.000-1,0.000-9.000 0,4.000-24.000-7,10.000-37.000-13,10.000-38.000-13,9.000-37.000-13,1.000-10.000 0,-6.000 19.000 13,-6.000 19.000 14,-6.000 19.000 13,-2.000 9.000 8,3.000 0.000 3,3.000 0.000 2,4.000 0.000 3</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2"/>
    </inkml:context>
    <inkml:brush xml:id="br0">
      <inkml:brushProperty name="width" value="0.0301640965044498" units="cm"/>
      <inkml:brushProperty name="height" value="0.0301640965044498" units="cm"/>
      <inkml:brushProperty name="color" value="#f2395b"/>
      <inkml:brushProperty name="ignorePressure" value="0"/>
    </inkml:brush>
  </inkml:definitions>
  <inkml:trace contextRef="#ctx0" brushRef="#br0">64400.000 6750.000 729,'-24.000'-25.000'0,"4.000"0.000"2,3.000 0.000 1,3.000 0.000 1,3.000 10.000 4,3.000 23.000 7,3.000 22.000 8,4.000 22.000 6,-1.000 16.000 3,-3.000 14.000-4,-3.000 11.000-4,-2.000 14.000-4,-14.000 18.000-2,-21.000 25.000-1,-22.000 25.000-3,-22.000 25.000-1,-16.000 20.000-3,-9.000 16.000-3,-10.000 15.000-4,-8.000 17.000-3,2.000-9.000-3,16.000-31.000-1,15.000-31.000-2,17.000-31.000-2,13.000-18.000-6,13.000-3.000-10,12.000-3.000-12,13.000-2.000-11,12.000-20.000-4,13.000-34.000 3,12.000-35.000 4,13.000-33.000 2</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3"/>
    </inkml:context>
    <inkml:brush xml:id="br0">
      <inkml:brushProperty name="width" value="0.0327224396169186" units="cm"/>
      <inkml:brushProperty name="height" value="0.0327224396169186" units="cm"/>
      <inkml:brushProperty name="color" value="#f2395b"/>
      <inkml:brushProperty name="ignorePressure" value="0"/>
    </inkml:brush>
  </inkml:definitions>
  <inkml:trace contextRef="#ctx0" brushRef="#br0">64200.000 9400.000 672,'43.000'-19.000'3,"-11.000"13.000"2,-14.000 12.000 2,-11.000 13.000 2,-9.000 12.000 2,-3.000 13.000 2,-3.000 12.000 3,-2.000 13.000 2,-3.000 6.000 2,1.000 0.000 1,-1.000 0.000 1,1.000 0.000 1,1.000-4.000 0,3.000-5.000-5,3.000-7.000-2,4.000-5.000-4,2.000-6.000-1,4.000-3.000 0,3.000-3.000 1,3.000-2.000 0,7.000-8.000-1,14.000-8.000 0,11.000-10.000-2,14.000-9.000 0,11.000-7.000-4,14.000-3.000-7,11.000-3.000-7,14.000-2.000-6,3.000-6.000-3,-2.000-6.000 1,-3.000-6.000 0,-3.000-6.000 1,-6.000-6.000 2,-5.000-2.000 2,-7.000-3.000 3,-5.000-3.000 2,-6.000-9.000-4,-3.000-11.000-12,-3.000-14.000-11,-2.000-11.000-12,-9.000-1.000-3,-12.000 13.000 7,-13.000 12.000 5,-12.000 13.000 7</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3"/>
    </inkml:context>
    <inkml:brush xml:id="br0">
      <inkml:brushProperty name="width" value="0.0371266156435013" units="cm"/>
      <inkml:brushProperty name="height" value="0.0371266156435013" units="cm"/>
      <inkml:brushProperty name="color" value="#f2395b"/>
      <inkml:brushProperty name="ignorePressure" value="0"/>
    </inkml:brush>
  </inkml:definitions>
  <inkml:trace contextRef="#ctx0" brushRef="#br0">65700.000 7450.000 592,'145.000'0.000'81,"-9.000"0.000"-21,-10.000 0.000-20,-8.000 0.000-21,-9.000 0.000-14,-6.000 0.000-6,-6.000 0.000-6,-6.000 0.000-6,-9.000-2.000-2,-8.000-3.000 1,-10.000-3.000 1,-9.000-2.000 2,-10.000-8.000-4,-9.000-8.000-10,-10.000-10.000-9,-8.000-9.000-10,-14.000-7.000-1,-15.000-3.000 10,-15.000-3.000 10,-16.000-2.000 8,-10.000-3.000 7,-3.000 1.000 3,-3.000-1.000 3,-2.000 1.000 2,0.000 2.000 3,7.000 7.000 2,6.000 6.000 3,7.000 7.000 1,2.000 4.000 5,1.000 3.000 7,-1.000 3.000 8,1.000 4.000 7,2.000 13.000 7,7.000 26.000 8,6.000 24.000 8,7.000 26.000 7,2.000 24.000-2,1.000 26.000-12,-1.000 24.000-14,1.000 26.000-12,1.000 10.000-8,3.000-3.000-4,3.000-3.000-2,4.000-2.000-3,1.000-1.000-5,0.000 3.000-3,0.000 3.000-6,0.000 4.000-3,0.000-4.000-4,0.000-9.000 1,0.000-10.000-1,0.000-8.000 1,0.000-12.000-3,0.000-12.000-2,0.000-13.000-3,0.000-12.000-3,-2.000-13.000-2,-3.000-12.000 2,-3.000-13.000 0,-2.000-12.000 0,-6.000-10.000 2,-6.000-6.000 1,-6.000-6.000 1,-6.000-6.000 1,-9.000-7.000 2,-8.000-6.000 1,-10.000-6.000 3,-9.000-6.000 1,-4.000-9.000 2,4.000-8.000 3,3.000-10.000 1,3.000-9.000 3,7.000-4.000 3,14.000 4.000 4,11.000 3.000 5,14.000 3.000 3,7.000 1.000 2,3.000 1.000-1,3.000-1.000-1,4.000 1.000-2,7.000-4.000-1,13.000-6.000-1,12.000-6.000 1,13.000-6.000-1,15.000-9.000 1,19.000-8.000 1,19.000-10.000 2,19.000-9.000 3,9.000-7.000-4,0.000-3.000-6,0.000-3.000-7,0.000-2.000-7,-2.000-3.000-5,-3.000 1.000-5,-3.000-1.000-4,-2.000 1.000-5,-11.000 2.000 0,-15.000 7.000 2,-15.000 6.000 3,-16.000 7.000 2,-12.000 8.000 3,-5.000 14.000 0,-7.000 11.000 2,-5.000 14.000 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4"/>
    </inkml:context>
    <inkml:brush xml:id="br0">
      <inkml:brushProperty name="width" value="0.0389905236661434" units="cm"/>
      <inkml:brushProperty name="height" value="0.0389905236661434" units="cm"/>
      <inkml:brushProperty name="color" value="#f2395b"/>
      <inkml:brushProperty name="ignorePressure" value="0"/>
    </inkml:brush>
  </inkml:definitions>
  <inkml:trace contextRef="#ctx0" brushRef="#br0">67650.000 6150.000 564,'0.000'-61.000'20,"0.000"28.000"5,0.000 28.000 4,0.000 29.000 3,0.000 21.000-1,0.000 16.000-6,0.000 15.000-5,0.000 17.000-7,-2.000 13.000-4,-3.000 13.000-3,-3.000 12.000-3,-2.000 13.000-2,-6.000-1.000-4,-6.000-11.000-2,-6.000-14.000-3,-6.000-11.000-3,-2.000-9.000-2,3.000-3.000-3,3.000-3.000-3,4.000-2.000-2,8.000-23.000-3,17.000-41.000-4,15.000-40.000-3,16.000-40.000-3,12.000-32.000 2,9.000-22.000 6,10.000-22.000 6,10.000-21.000 6,2.000-7.000 4,-3.000 9.000 2,-3.000 10.000 1,-2.000 10.000 1,-8.000 14.000 5,-8.000 23.000 7,-10.000 22.000 8,-9.000 22.000 7,-9.000 21.000 5,-5.000 22.000 2,-7.000 22.000 2,-5.000 23.000 2,-4.000 10.000-3,0.000 0.000-9,0.000 0.000-8,0.000 0.000-8,1.000-2.000-7,4.000-3.000-6,3.000-3.000-4,3.000-2.000-5,4.000-8.000-2,7.000-8.000 1,6.000-10.000 2,7.000-9.000 1,0.000-5.000 2,-2.000 0.000 5,-3.000 0.000 2,-3.000 0.000 4,-4.000 1.000 3,-3.000 4.000 0,-3.000 3.000 1,-2.000 3.000 1,-8.000 4.000 0,-8.000 7.000 1,-10.000 6.000 0,-9.000 7.000 0,-12.000 10.000 1,-11.000 16.000-1,-14.000 15.000 0,-11.000 17.000 0,-11.000 7.000 0,-5.000 0.000-2,-7.000 0.000 1,-5.000 0.000-1,-3.000 3.000 0,4.000 6.000 0,3.000 7.000 2,3.000 6.000 0,-1.000 3.000 1,-2.000 0.000 1,-3.000 0.000 0,-3.000 0.000 2,2.000-5.000 0,10.000-9.000 1,10.000-10.000 0,9.000-8.000 1,10.000-14.000 0,14.000-15.000 0,11.000-15.000 0,14.000-16.000-1,21.000-16.000-1,31.000-16.000-1,32.000-15.000-1,31.000-15.000-1,20.000-18.000 0,9.000-19.000 0,10.000-18.000 1,10.000-19.000 1,-1.000-2.000 0,-9.000 16.000-1,-10.000 15.000 1,-8.000 17.000-1,-12.000 11.000-1,-12.000 10.000 1,-13.000 10.000 0,-12.000 9.000-1,-12.000 7.000 3,-8.000 7.000 4,-10.000 6.000 4,-9.000 7.000 4,-12.000 11.000 3,-11.000 20.000 1,-14.000 18.000 2,-11.000 20.000 2,-11.000 8.000-2,-5.000 1.000-4,-7.000-1.000-4,-5.000 1.000-4,-11.000 4.000-3,-11.000 9.000-2,-14.000 10.000-1,-11.000 10.000-1,-4.000-3.000-2,6.000-11.000 1,7.000-14.000-1,6.000-11.000-1,6.000-12.000-2,6.000-9.000-4,7.000-10.000-5,6.000-8.000-4,7.000-29.000-10,10.000-47.000-14,10.000-47.000-13,9.000-46.000-15,12.000-26.000-2,16.000-3.000 9,15.000-3.000 10,17.000-2.000 10,7.000-3.000 7,0.000 1.000 6,0.000-1.000 6,0.000 1.000 5,-5.000 18.000 5,-9.000 38.000 1,-10.000 37.000 2,-8.000 38.000 2,-12.000 35.000 13,-12.000 35.000 24,-13.000 35.000 25,-12.000 34.000 23,-15.000 26.000 2,-15.000 19.000-20,-15.000 19.000-21,-16.000 19.000-20,-13.000 9.000-16,-9.000 0.000-12,-10.000 0.000-13,-8.000 0.000-11,3.000-11.000-4,20.000-22.000 5,18.000-22.000 3,20.000-21.000 5,13.000-20.000-2,9.000-15.000-10,10.000-15.000-9,10.000-16.000-10</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5"/>
    </inkml:context>
    <inkml:brush xml:id="br0">
      <inkml:brushProperty name="width" value="0.0265060756355524" units="cm"/>
      <inkml:brushProperty name="height" value="0.0265060756355524" units="cm"/>
      <inkml:brushProperty name="color" value="#f2395b"/>
      <inkml:brushProperty name="ignorePressure" value="0"/>
    </inkml:brush>
  </inkml:definitions>
  <inkml:trace contextRef="#ctx0" brushRef="#br0">70000.000 6250.000 829,'0.000'-61.000'13,"0.000"28.000"-5,0.000 28.000-5,0.000 29.000-5,-4.000 26.000 2,-5.000 25.000 8,-7.000 25.000 7,-5.000 25.000 9,-4.000 7.000 2,0.000-8.000-4,0.000-10.000-2,0.000-9.000-3,3.000-12.000-6,6.000-11.000-5,7.000-14.000-8,6.000-11.000-5,6.000-11.000-7,6.000-5.000-5,7.000-7.000-5,6.000-5.000-6,12.000-8.000-2,19.000-5.000 0,19.000-7.000 1,19.000-5.000 1,10.000-9.000 2,4.000-9.000 3,3.000-10.000 3,3.000-8.000 4,-5.000-3.000 2,-12.000 7.000 4,-13.000 6.000 3,-12.000 7.000 3,-13.000 2.000 1,-12.000 1.000 2,-13.000-1.000 1,-12.000 1.000 0,-19.000 8.000 1,-25.000 20.000 1,-25.000 18.000-1,-25.000 20.000 1,-21.000 14.000 0,-15.000 14.000 0,-15.000 11.000-1,-16.000 14.000 1,-5.000 2.000 0,6.000-6.000 0,7.000-6.000 0,6.000-6.000 0,4.000-6.000 1,4.000-2.000 0,3.000-3.000 1,3.000-3.000 1,7.000-9.000 2,14.000-11.000 5,11.000-14.000 4,14.000-11.000 5,16.000-9.000 3,22.000-3.000 0,22.000-3.000 2,23.000-2.000 0,24.000-8.000-1,28.000-8.000-5,28.000-10.000-5,29.000-9.000-5,16.000-12.000-3,7.000-11.000-1,6.000-14.000-1,7.000-11.000-1,-4.000-4.000-2,-12.000 6.000-2,-13.000 7.000-3,-12.000 6.000-3,-12.000 4.000-4,-8.000 4.000-5,-10.000 3.000-6,-9.000 3.000-7,-12.000 1.000 1,-11.000 1.000 4,-14.000-1.000 6,-11.000 1.000 4,-9.000-6.000 3,-3.000-8.000 4,-3.000-10.000 2,-2.000-9.000 2,-5.000-1.000 2,-2.000 10.000 0,-3.000 10.000 1,-3.000 9.000 0,-1.000 6.000 0,4.000 3.000 1,3.000 3.000 0,3.000 4.000 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5"/>
    </inkml:context>
    <inkml:brush xml:id="br0">
      <inkml:brushProperty name="width" value="0.0270317643880844" units="cm"/>
      <inkml:brushProperty name="height" value="0.0270317643880844" units="cm"/>
      <inkml:brushProperty name="color" value="#f2395b"/>
      <inkml:brushProperty name="ignorePressure" value="0"/>
    </inkml:brush>
  </inkml:definitions>
  <inkml:trace contextRef="#ctx0" brushRef="#br0">71000.000 6650.000 813,'-47.000'-47.000'-5,"6.000"6.000"-9,7.000 7.000-11,6.000 6.000-10,1.000 9.000 6,-3.000 13.000 21,-3.000 12.000 21,-2.000 13.000 21,-5.000 16.000 8,-2.000 23.000-4,-3.000 22.000-5,-3.000 22.000-5,-7.000 15.000-3,-9.000 9.000-3,-10.000 10.000-2,-8.000 10.000-3,-6.000 5.000-3,1.000 4.000-4,-1.000 3.000-5,1.000 3.000-4,-1.000 6.000-1,1.000 9.000-1,-1.000 10.000 0,1.000 10.000 1,8.000-7.000-9,20.000-22.000-17,18.000-22.000-16,20.000-21.000-18,16.000-28.000-3,16.000-30.000 13,15.000-32.000 11,17.000-30.000 11</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5"/>
    </inkml:context>
    <inkml:brush xml:id="br0">
      <inkml:brushProperty name="width" value="0.0284224506467581" units="cm"/>
      <inkml:brushProperty name="height" value="0.0284224506467581" units="cm"/>
      <inkml:brushProperty name="color" value="#f2395b"/>
      <inkml:brushProperty name="ignorePressure" value="0"/>
    </inkml:brush>
  </inkml:definitions>
  <inkml:trace contextRef="#ctx0" brushRef="#br0">70350.000 8750.000 774,'43.000'6.000'-5,"-11.000"13.000"-9,-14.000 12.000-10,-11.000 13.000-9,-7.000 7.000 5,0.000 4.000 19,0.000 3.000 19,0.000 3.000 18,1.000 1.000 10,4.000 1.000-1,3.000-1.000-1,3.000 1.000 1,6.000-3.000-3,9.000-2.000-3,10.000-3.000-4,10.000-3.000-3,7.000-9.000-5,6.000-11.000-7,7.000-14.000-7,6.000-11.000-6,4.000-11.000-9,4.000-5.000-9,3.000-7.000-9,3.000-5.000-10,6.000-14.000-4,9.000-18.000-2,10.000-19.000-1,10.000-18.000-1,-9.000-6.000 4,-24.000 10.000 9,-26.000 10.000 10,-24.000 9.000 9,-12.000 6.000 5,4.000 3.000 3,3.000 3.000 1,3.000 4.000 2</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6"/>
    </inkml:context>
    <inkml:brush xml:id="br0">
      <inkml:brushProperty name="width" value="0.0292358063161373" units="cm"/>
      <inkml:brushProperty name="height" value="0.0292358063161373" units="cm"/>
      <inkml:brushProperty name="color" value="#f2395b"/>
      <inkml:brushProperty name="ignorePressure" value="0"/>
    </inkml:brush>
  </inkml:definitions>
  <inkml:trace contextRef="#ctx0" brushRef="#br0">72250.000 5800.000 752,'-22.000'-29.000'1,"6.000"-5.000"2,7.000-7.000 3,6.000-5.000 2,4.000-1.000 2,4.000 6.000 1,3.000 7.000 1,3.000 6.000 2,10.000 1.000 1,20.000-3.000 2,18.000-3.000 2,20.000-2.000 2,11.000 0.000-1,7.000 7.000-4,6.000 6.000-5,7.000 7.000-4,-6.000 4.000-3,-15.000 3.000-2,-15.000 3.000-2,-16.000 4.000-1,-12.000 5.000-6,-5.000 10.000-7,-7.000 10.000-8,-5.000 9.000-8,-8.000 7.000-4,-5.000 7.000 0,-7.000 6.000 1,-5.000 7.000 0,-9.000 7.000 4,-9.000 9.000 7,-10.000 10.000 6,-8.000 10.000 6,-9.000 4.000 5,-6.000 0.000 2,-6.000 0.000 2,-6.000 0.000 1,-7.000 1.000 3,-6.000 4.000 0,-6.000 3.000 1,-6.000 3.000 2,-2.000 1.000 1,3.000 1.000 4,3.000-1.000 4,4.000 1.000 3,5.000-6.000 0,10.000-8.000-4,10.000-10.000-3,9.000-9.000-5,9.000-10.000-2,9.000-9.000-3,10.000-10.000-4,10.000-8.000-2,11.000-11.000-3,17.000-8.000-3,15.000-10.000-3,16.000-9.000-3,16.000-13.000-2,20.000-16.000 0,18.000-15.000-2,20.000-15.000-1,6.000-9.000 2,-2.000 1.000 4,-3.000-1.000 5,-3.000 1.000 4,-9.000 2.000 4,-11.000 7.000 2,-14.000 6.000 3,-11.000 7.000 2,-14.000 5.000 3,-11.000 7.000 3,-14.000 6.000 2,-11.000 7.000 3,-18.000 10.000 7,-22.000 16.000 11,-22.000 15.000 11,-21.000 17.000 11,-20.000 11.000 2,-15.000 10.000-11,-15.000 10.000-9,-16.000 9.000-9,-16.000 10.000-7,-16.000 14.000-6,-15.000 11.000-6,-15.000 14.000-5,-9.000 5.000-6,1.000 1.000-3,-1.000-1.000-5,1.000 1.000-4,10.000-9.000 0,22.000-15.000 4,22.000-15.000 3,23.000-16.000 5,17.000-15.000 2,17.000-11.000 0,15.000-14.000 0,16.000-11.000 0,32.000-14.000-3,51.000-11.000-6,49.000-14.000-8,51.000-11.000-5,32.000-17.000-3,16.000-18.000 4,15.000-19.000 4,17.000-18.000 3,0.000-6.000 1,-11.000 10.000-2,-14.000 10.000-2,-11.000 9.000-1,-11.000 9.000-2,-5.000 9.000 2,-7.000 10.000-1,-5.000 10.000 0,-11.000 4.000 2,-11.000 0.000 0,-14.000 0.000 3,-11.000 0.000 0,-17.000 1.000 3,-18.000 4.000 2,-19.000 3.000 3,-18.000 3.000 2,-12.000-1.000 2,-3.000-2.000 0,-3.000-3.000 1,-2.000-3.000 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6"/>
    </inkml:context>
    <inkml:brush xml:id="br0">
      <inkml:brushProperty name="width" value="0.0366698615252972" units="cm"/>
      <inkml:brushProperty name="height" value="0.0366698615252972" units="cm"/>
      <inkml:brushProperty name="color" value="#f2395b"/>
      <inkml:brushProperty name="ignorePressure" value="0"/>
    </inkml:brush>
  </inkml:definitions>
  <inkml:trace contextRef="#ctx0" brushRef="#br0">73250.000 6550.000 599,'-29.000'-52.000'1,"-5.000"-3.000"1,-7.000-3.000 1,-5.000-2.000 1,-1.000 24.000 8,6.000 53.000 15,7.000 53.000 16,6.000 54.000 14,4.000 41.000 3,4.000 32.000-8,3.000 31.000-10,3.000 32.000-8,3.000 38.000-9,3.000 47.000-7,3.000 47.000-7,4.000 48.000-8,1.000 33.000-3,0.000 22.000 1,0.000 22.000 1,0.000 23.000 1,3.000 17.000-8,6.000 17.000-21,7.000 15.000-18,6.000 16.000-20,1.000-40.000-6,-3.000-93.000 7,-3.000-94.000 9,-2.000-93.000 8,-5.000-60.000 6,-2.000-25.000 7,-3.000-25.000 6,-3.000-25.000 6</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8"/>
    </inkml:context>
    <inkml:brush xml:id="br0">
      <inkml:brushProperty name="width" value="0.0433050766587257" units="cm"/>
      <inkml:brushProperty name="height" value="0.0433050766587257" units="cm"/>
      <inkml:brushProperty name="color" value="#f2395b"/>
      <inkml:brushProperty name="ignorePressure" value="0"/>
    </inkml:brush>
  </inkml:definitions>
  <inkml:trace contextRef="#ctx0" brushRef="#br0">75100.000 6550.000 508,'-18.000'-22.000'24,"17.000"6.000"0,15.000 7.000 1,16.000 6.000 0,15.000 1.000-1,16.000-3.000-2,15.000-3.000-4,17.000-2.000-3,11.000-6.000-1,10.000-6.000-2,10.000-6.000-1,9.000-6.000 0,-2.000-4.000-4,-12.000 1.000-6,-13.000-1.000-6,-12.000 1.000-6,-13.000 1.000-4,-12.000 3.000-1,-13.000 3.000 0,-12.000 4.000-3,-10.000-3.000 0,-6.000-5.000-2,-6.000-7.000 0,-6.000-5.000-2,-10.000-9.000 0,-12.000-9.000 2,-13.000-10.000 2,-12.000-8.000 1,-10.000-6.000 2,-6.000 1.000 3,-6.000-1.000 4,-6.000 1.000 1,-2.000 2.000 3,3.000 7.000 0,3.000 6.000 0,4.000 7.000 1,2.000 5.000 5,4.000 7.000 10,3.000 6.000 10,3.000 7.000 9,4.000 10.000 9,7.000 16.000 9,6.000 15.000 8,7.000 17.000 8,4.000 17.000-2,3.000 23.000-14,3.000 22.000-13,4.000 22.000-13,1.000 19.000-7,0.000 20.000 2,0.000 18.000 2,0.000 20.000 1,1.000 2.000-1,4.000-12.000-3,3.000-13.000-4,3.000-12.000-3,-1.000-10.000-4,-2.000-6.000-3,-3.000-6.000-5,-3.000-6.000-3,-2.000-12.000-3,0.000-15.000-3,0.000-15.000-2,0.000-16.000-3,-7.000-10.000-5,-11.000-3.000-6,-14.000-3.000-8,-11.000-2.000-7,-9.000-20.000-2,-3.000-34.000 3,-3.000-35.000 3,-2.000-33.000 4,0.000-23.000 2,7.000-9.000 4,6.000-10.000 2,7.000-8.000 3,4.000-9.000 4,3.000-6.000 4,3.000-6.000 4,4.000-6.000 4,2.000 7.000 4,4.000 22.000 5,3.000 22.000 5,3.000 23.000 5,7.000 19.000 5,14.000 19.000 6,11.000 19.000 6,14.000 19.000 5,8.000 9.000-2,7.000 0.000-11,6.000 0.000-10,7.000 0.000-11,8.000-4.000-7,14.000-5.000-2,11.000-7.000-4,14.000-5.000-2,3.000-4.000 0,-2.000 0.000 2,-3.000 0.000 3,-3.000 0.000 2,-12.000 3.000 2,-18.000 6.000 4,-19.000 7.000 4,-18.000 6.000 3,-15.000 6.000 4,-9.000 6.000 7,-10.000 7.000 7,-8.000 6.000 5,-15.000 12.000 2,-19.000 19.000-2,-18.000 19.000-3,-19.000 19.000-3,-15.000 13.000-3,-8.000 10.000-5,-10.000 10.000-4,-9.000 9.000-5,-2.000 1.000-5,6.000-6.000-5,7.000-6.000-5,6.000-6.000-5,10.000-10.000-5,17.000-12.000-3,15.000-13.000-4,16.000-12.000-4,15.000-13.000-1,16.000-12.000 1,15.000-13.000 1,17.000-12.000 1,22.000-18.000 3,32.000-21.000 4,31.000-22.000 5,32.000-22.000 4,15.000-13.000 3,0.000-3.000 4,0.000-3.000 2,0.000-2.000 3,-8.000 3.000 1,-16.000 14.000 0,-15.000 11.000 0,-15.000 14.000-1,-14.000 10.000 4,-8.000 9.000 6,-10.000 10.000 8,-9.000 10.000 7,-12.000 8.000 5,-11.000 10.000 4,-14.000 10.000 4,-11.000 9.000 4,-17.000 12.000-3,-18.000 16.000-8,-19.000 15.000-9,-18.000 17.000-9,-14.000 8.000-6,-5.000 4.000-3,-7.000 3.000-4,-5.000 3.000-3,-6.000-1.000-6,-3.000-2.000-10,-3.000-3.000-9,-2.000-3.000-8,-6.000-4.000-2,-6.000-3.000 5,-6.000-3.000 6,-6.000-2.000 6,2.000-9.000 5,14.000-12.000 4,11.000-13.000 4,14.000-12.000 4,13.000-10.000 4,16.000-6.000 4,15.000-6.000 5,17.000-6.000 4,10.000-2.000 4,6.000 3.000 3,7.000 3.000 4,6.000 4.000 2,7.000 4.000 2,10.000 6.000 2,10.000 7.000 0,9.000 6.000 0,7.000 1.000 0,7.000-3.000-3,6.000-3.000-2,7.000-2.000-4,4.000-3.000-1,3.000 1.000-2,3.000-1.000-1,4.000 1.000-2,-3.000-1.000-1,-5.000 1.000-1,-7.000-1.000-3,-5.000 1.000-1,-6.000-1.000-4,-3.000 1.000-6,-3.000-1.000-6,-2.000 1.000-6,-8.000-1.000-3,-8.000 1.000 0,-10.000-1.000-1,-9.000 1.000 1,-5.000-9.000-4,0.000-15.000-5,0.000-15.000-6,0.000-16.000-5,3.000-26.000-1,6.000-33.000 5,7.000-35.000 4,6.000-34.000 4,9.000-16.000 6,13.000 3.000 4,12.000 3.000 4,13.000 4.000 5,4.000 10.000 3,-3.000 19.000 1,-3.000 19.000 1,-2.000 19.000 0,-6.000 16.000 5,-6.000 17.000 7,-6.000 15.000 8,-6.000 16.000 8,-7.000 7.000 5,-6.000 1.000 2,-6.000-1.000 4,-6.000 1.000 2,-4.000 10.000 0,1.000 22.000-2,-1.000 22.000-2,1.000 23.000-2,-12.000 17.000-4,-21.000 17.000-5,-22.000 15.000-5,-22.000 16.000-5,-18.000 9.000-7,-11.000 3.000-8,-14.000 3.000-8,-11.000 4.000-9,-11.000-1.000-3,-5.000-3.000 1,-7.000-3.000 0,-5.000-2.000 0,0.000-15.000 2,10.000-25.000 0,10.000-25.000 2,9.000-25.000 1,12.000-16.000 1,16.000-6.000 0,15.000-6.000 1,17.000-6.000 0,13.000-15.000 2,13.000-21.000 4,12.000-22.000 2,13.000-22.000 5,23.000-27.000 1,34.000-31.000-2,35.000-31.000-1,35.000-31.000-1,27.000-20.000-1,22.000-5.000-1,22.000-7.000-1,23.000-5.000-1,10.000 6.000-1,0.000 23.000 1,0.000 22.000-1,0.000 22.000 0,-2.000 15.000 4,-3.000 9.000 7,-3.000 10.000 8,-2.000 10.000 7,-17.000 11.000 5,-28.000 17.000 3,-28.000 15.000 3,-27.000 16.000 3,-25.000 12.000 0,-18.000 9.000-2,-19.000 10.000-3,-18.000 10.000-2,-15.000 16.000-2,-9.000 26.000 0,-10.000 24.000 0,-8.000 26.000 0,-6.000 8.000-1,1.000-5.000-3,-1.000-7.000-3,1.000-5.000-2,1.000-1.000-3,3.000 6.000-2,3.000 7.000-3,4.000 6.000-3,1.000 6.000-1,0.000 6.000-2,0.000 7.000-2,0.000 6.000-1,-4.000 4.000-2,-5.000 4.000 1,-7.000 3.000-2,-5.000 3.000 1,-8.000-5.000-2,-5.000-12.000 0,-7.000-13.000 0,-5.000-12.000-1,-8.000-9.000-2,-5.000-2.000-2,-7.000-3.000-2,-5.000-3.000-2,-8.000-9.000-2,-5.000-11.000-1,-7.000-14.000-2,-5.000-11.000-1,-3.000-14.000-2,4.000-11.000 0,3.000-14.000-1,3.000-11.000 0,7.000-20.000 0,14.000-24.000 3,11.000-26.000 1,14.000-24.000 3,13.000-18.000-1,16.000-9.000-2,15.000-10.000-3,17.000-8.000-3,10.000 5.000 1,6.000 22.000 8,7.000 22.000 6,6.000 23.000 7,4.000 16.000 7,4.000 13.000 5,3.000 12.000 7,3.000 13.000 6,3.000 12.000 2,3.000 13.000 0,3.000 12.000-1,4.000 13.000-1,1.000 10.000 2,0.000 10.000 7,0.000 10.000 6,0.000 9.000 6,1.000 4.000-1,4.000 1.000-5,3.000-1.000-7,3.000 1.000-7,1.000 1.000-5,1.000 3.000-7,-1.000 3.000-6,1.000 4.000-6,-4.000-3.000-5,-6.000-5.000-3,-6.000-7.000-2,-6.000-5.000-4,-9.000-9.000-1,-8.000-9.000 1,-10.000-10.000 1,-9.000-8.000 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3"/>
    </inkml:context>
    <inkml:brush xml:id="br0">
      <inkml:brushProperty name="width" value="0.0392804406583309" units="cm"/>
      <inkml:brushProperty name="height" value="0.0392804406583309" units="cm"/>
      <inkml:brushProperty name="color" value="#f2395b"/>
      <inkml:brushProperty name="ignorePressure" value="0"/>
    </inkml:brush>
  </inkml:definitions>
  <inkml:trace contextRef="#ctx0" brushRef="#br0">26050.000 43350.000 560,'46.000'-90.000'2,"-5.000"23.000"4,-7.000 22.000 4,-5.000 22.000 4,-4.000 13.000 4,0.000 7.000 3,0.000 6.000 4,0.000 7.000 4,-4.000 7.000-2,-5.000 9.000-5,-7.000 10.000-6,-5.000 10.000-5,-4.000 11.000-5,0.000 17.000-4,0.000 15.000-4,0.000 16.000-3,-2.000 2.000-3,-3.000-8.000-2,-3.000-10.000-1,-2.000-9.000-1,-5.000-10.000-2,-2.000-9.000 0,-3.000-10.000 0,-3.000-8.000-1,-1.000-14.000-2,4.000-15.000-1,3.000-15.000-3,3.000-16.000-1,3.000-13.000 1,3.000-9.000 2,3.000-10.000 3,4.000-8.000 3,2.000-3.000 3,4.000 7.000 3,3.000 6.000 5,3.000 7.000 2,1.000 15.000 5,1.000 25.000 6,-1.000 25.000 4,1.000 25.000 6,-6.000 12.000 0,-8.000 1.000-5,-10.000-1.000-5,-9.000 1.000-4,-5.000-4.000-3,0.000-6.000-1,0.000-6.000 0,0.000-6.000-2,7.000-15.000-3,17.000-21.000-4,15.000-22.000-4,16.000-22.000-6,7.000-7.000 1,1.000 10.000 5,-1.000 10.000 4,1.000 9.000 6,-3.000 6.000 2,-2.000 3.000 3,-3.000 3.000 1,-3.000 4.000 2,-6.000 5.000 0,-5.000 10.000 0,-7.000 10.000-1,-5.000 9.000-1,-8.000 6.000-1,-5.000 3.000-2,-7.000 3.000-2,-5.000 4.000-1,-6.000-1.000-1,-3.000-3.000 0,-3.000-3.000 1,-2.000-2.000 0,-5.000-3.000 0,-2.000 1.000 0,-3.000-1.000 0,-3.000 1.000-1,-4.000-3.000 0,-3.000-2.000-1,-3.000-3.000-1,-2.000-3.000-1,-1.000-4.000 3,3.000-3.000 7,3.000-3.000 6,4.000-2.000 7,19.000-8.000 9,39.000-8.000 10,36.000-10.000 10,39.000-9.000 10,19.000-5.000-2,4.000 0.000-12,3.000 0.000-14,3.000 0.000-14,-5.000 3.000-7,-12.000 6.000-1,-13.000 7.000-3,-12.000 6.000-2,-5.000 3.000-1,3.000 0.000 0,3.000 0.000-2,4.000 0.000 0,-3.000 0.000-1,-5.000 0.000 1,-7.000 0.000 1,-5.000 0.000 1,-6.000 0.000 0,-3.000 0.000 2,-3.000 0.000 1,-2.000 0.000 1,-14.000 0.000-14,-21.000 0.000-32,-22.000 0.000-31,-22.000 0.000-32</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8"/>
    </inkml:context>
    <inkml:brush xml:id="br0">
      <inkml:brushProperty name="width" value="0.0428725741803646" units="cm"/>
      <inkml:brushProperty name="height" value="0.0428725741803646" units="cm"/>
      <inkml:brushProperty name="color" value="#f2395b"/>
      <inkml:brushProperty name="ignorePressure" value="0"/>
    </inkml:brush>
  </inkml:definitions>
  <inkml:trace contextRef="#ctx0" brushRef="#br0">80400.000 5000.000 513,'-24.000'-69.000'32,"4.000"13.000"7,3.000 12.000 7,3.000 13.000 7,1.000 12.000-2,1.000 13.000-9,-1.000 12.000-10,1.000 13.000-9,-13.000 27.000-7,-25.000 45.000-4,-25.000 43.000-2,-25.000 45.000-3,-13.000 21.000-5,1.000 0.000-6,-1.000 0.000-6,1.000 0.000-6,7.000-11.000-6,16.000-22.000-8,15.000-22.000-6,17.000-21.000-7,13.000-21.000-1,13.000-19.000 2,12.000-18.000 4,13.000-19.000 3,12.000-15.000 4,13.000-8.000 2,12.000-10.000 4,13.000-9.000 3,7.000-12.000 3,4.000-11.000 4,3.000-14.000 5,3.000-11.000 4,-2.000-4.000 4,-6.000 6.000 4,-6.000 7.000 4,-6.000 6.000 4,-6.000 9.000 8,-2.000 13.000 11,-3.000 12.000 12,-3.000 13.000 11,-6.000 16.000 4,-5.000 23.000-3,-7.000 22.000-3,-5.000 22.000-2,-4.000 21.000-4,0.000 22.000-5,0.000 22.000-4,0.000 23.000-4,-8.000 25.000-5,-16.000 32.000-4,-15.000 31.000-4,-15.000 32.000-6,-12.000 19.000-4,-6.000 10.000-7,-6.000 10.000-7,-6.000 9.000-6,2.000-7.000-11,14.000-21.000-13,11.000-22.000-14,14.000-22.000-14,10.000-36.000-2,9.000-50.000 10,10.000-50.000 10,10.000-50.000 10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2:59"/>
    </inkml:context>
    <inkml:brush xml:id="br0">
      <inkml:brushProperty name="width" value="0.0305801350623369" units="cm"/>
      <inkml:brushProperty name="height" value="0.0305801350623369" units="cm"/>
      <inkml:brushProperty name="color" value="#f2395b"/>
      <inkml:brushProperty name="ignorePressure" value="0"/>
    </inkml:brush>
  </inkml:definitions>
  <inkml:trace contextRef="#ctx0" brushRef="#br0">80700.000 5650.000 719,'103.000'-115.000'32,"6.000"23.000"2,7.000 22.000 2,6.000 22.000 2,7.000 10.000-1,10.000 1.000-5,10.000-1.000-6,9.000 1.000-5,-1.000-1.000-6,-8.000 1.000-7,-10.000-1.000-7,-9.000 1.000-6,-15.000 2.000-6,-18.000 7.000 0,-19.000 6.000-2,-18.000 7.000-1,-25.000 2.000-9,-27.000 1.000-14,-28.000-1.000-15,-28.000 1.000-14,-12.000-1.000-1,7.000 1.000 15,6.000-1.000 15,7.000 1.000 15</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0"/>
    </inkml:context>
    <inkml:brush xml:id="br0">
      <inkml:brushProperty name="width" value="0.0405557118356228" units="cm"/>
      <inkml:brushProperty name="height" value="0.0405557118356228" units="cm"/>
      <inkml:brushProperty name="color" value="#f2395b"/>
      <inkml:brushProperty name="ignorePressure" value="0"/>
    </inkml:brush>
  </inkml:definitions>
  <inkml:trace contextRef="#ctx0" brushRef="#br0">82100.000 4400.000 542,'-2.000'-68.000'-12,"-3.000"17.000"11,-3.000 15.000 13,-2.000 16.000 11,-1.000 16.000 7,3.000 20.000 2,3.000 18.000 3,4.000 20.000 3,-4.000 16.000 0,-9.000 16.000-3,-10.000 15.000-2,-8.000 17.000-3,-14.000 17.000-2,-15.000 23.000-2,-15.000 22.000-2,-16.000 22.000-2,-8.000 7.000-3,0.000-6.000-6,0.000-6.000-3,0.000-6.000-6,3.000-15.000-6,6.000-21.000-7,7.000-22.000-8,6.000-22.000-7,18.000-32.000-11,32.000-40.000-11,31.000-40.000-14,32.000-41.000-12,15.000-19.000 2,0.000 3.000 14,0.000 3.000 14,0.000 4.000 16,-2.000 5.000 10,-3.000 10.000 5,-3.000 10.000 6,-2.000 9.000 5,-6.000 7.000 6,-6.000 7.000 7,-6.000 6.000 6,-6.000 7.000 7,-2.000 10.000 3,3.000 16.000 1,3.000 15.000 0,4.000 17.000 2,-1.000 8.000 0,-3.000 4.000 2,-3.000 3.000 0,-2.000 3.000 2,-5.000 1.000-1,-2.000 1.000-4,-3.000-1.000-4,-3.000 1.000-4,-7.000 1.000-4,-9.000 3.000-5,-10.000 3.000-5,-8.000 4.000-6,-4.000-4.000-2,3.000-9.000-1,3.000-10.000-2,4.000-8.000-1,1.000-11.000-4,0.000-8.000-4,0.000-10.000-6,0.000-9.000-5,10.000-29.000-7,23.000-46.000-7,22.000-47.000-7,22.000-47.000-8,16.000-24.000 0,14.000 1.000 9,11.000-1.000 8,14.000 1.000 8,2.000 7.000 6,-6.000 16.000 7,-6.000 15.000 5,-6.000 17.000 6,-7.000 14.000 6,-6.000 17.000 4,-6.000 15.000 6,-6.000 16.000 4,-9.000 10.000 5,-8.000 7.000 1,-10.000 6.000 3,-9.000 7.000 3,-7.000 8.000 1,-3.000 14.000 2,-3.000 11.000 1,-2.000 14.000 1,-8.000 8.000-3,-8.000 7.000-7,-10.000 6.000-8,-9.000 7.000-7,-12.000 8.000-7,-11.000 14.000-6,-14.000 11.000-7,-11.000 14.000-5,-14.000 3.000-3,-11.000-2.000-3,-14.000-3.000 0,-11.000-3.000-2,0.000-9.000-3,17.000-11.000-7,15.000-14.000-5,16.000-11.000-6,18.000-23.000-1,22.000-31.000 3,22.000-31.000 3,23.000-31.000 4,22.000-18.000 5,26.000-3.000 6,24.000-3.000 8,26.000-2.000 6,8.000 2.000 4,-5.000 9.000 1,-7.000 10.000 1,-5.000 10.000 2,-11.000 8.000 3,-11.000 10.000 2,-14.000 10.000 4,-11.000 9.000 3,-11.000 6.000 3,-5.000 3.000 3,-7.000 3.000 4,-5.000 4.000 3,-9.000 8.000 3,-9.000 17.000 3,-10.000 15.000 2,-8.000 16.000 4,-11.000 10.000-2,-8.000 7.000-7,-10.000 6.000-7,-9.000 7.000-6,-5.000 2.000-6,0.000 1.000-4,0.000-1.000-5,0.000 1.000-5,-4.000-3.000-2,-5.000-2.000 0,-7.000-3.000 1,-5.000-3.000 0,-4.000-1.000-1,0.000 4.000 0,0.000 3.000 0,0.000 3.000-1,-4.000 1.000 0,-5.000 1.000 1,-7.000-1.000 0,-5.000 1.000 0,-4.000-4.000 1,0.000-6.000 0,0.000-6.000 1,0.000-6.000 1,-2.000-4.000 0,-3.000 1.000 1,-3.000-1.000 0,-2.000 1.000 0,2.000-4.000 3,9.000-6.000 2,10.000-6.000 4,10.000-6.000 4,10.000-9.000 3,13.000-8.000 5,12.000-10.000 5,13.000-9.000 3,12.000-5.000 3,13.000 0.000 0,12.000 0.000-1,13.000 0.000 0,18.000-7.000-1,26.000-11.000-2,24.000-14.000-1,26.000-11.000-1,19.000-11.000-2,17.000-5.000 0,15.000-7.000-1,16.000-5.000-1,9.000-3.000-2,3.000 4.000-1,3.000 3.000-3,4.000 3.000-2,2.000 4.000-1,4.000 7.000 0,3.000 6.000 1,3.000 7.000 0,-8.000 7.000-6,-19.000 9.000-16,-18.000 10.000-15,-19.000 10.000-14,-16.000 2.000-9,-12.000-3.000-6,-13.000-3.000-3,-12.000-2.000-5,-15.000-3.000 4,-15.000 1.000 9,-15.000-1.000 11,-16.000 1.000 11,-10.000-3.000 7,-3.000-2.000 4,-3.000-3.000 5,-2.000-3.000 4</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0"/>
    </inkml:context>
    <inkml:brush xml:id="br0">
      <inkml:brushProperty name="width" value="0.0544837042689323" units="cm"/>
      <inkml:brushProperty name="height" value="0.0544837042689323" units="cm"/>
      <inkml:brushProperty name="color" value="#f2395b"/>
      <inkml:brushProperty name="ignorePressure" value="0"/>
    </inkml:brush>
  </inkml:definitions>
  <inkml:trace contextRef="#ctx0" brushRef="#br0">84000.000 6850.000 403,'-25.000'-27.000'4,"0.000"-3.000"6,0.000-3.000 7,0.000-2.000 8,20.000-1.000 7,41.000 3.000 9,40.000 3.000 8,42.000 4.000 10,22.000 1.000-3,7.000 0.000-13,6.000 0.000-15,7.000 0.000-13,7.000-2.000-8,9.000-3.000-4,10.000-3.000-2,10.000-2.000-3,-6.000-3.000-4,-18.000 1.000-6,-19.000-1.000-5,-18.000 1.000-6,-21.000 1.000-4,-22.000 3.000-2,-22.000 3.000-4,-21.000 4.000-2,-21.000 1.000 1,-19.000 0.000 3,-18.000 0.000 3,-19.000 0.000 4,-19.000-7.000 2,-19.000-11.000-1,-18.000-14.000 0,-19.000-11.000-1,-15.000-9.000 2,-8.000-3.000 4,-10.000-3.000 3,-9.000-2.000 4,-1.000 0.000 2,10.000 7.000 3,10.000 6.000 1,9.000 7.000 2,12.000 5.000 2,16.000 7.000 2,15.000 6.000 2,17.000 7.000 1,10.000 5.000 4,6.000 7.000 4,7.000 6.000 5,6.000 7.000 4,9.000 8.000 7,13.000 14.000 11,12.000 11.000 9,13.000 14.000 12,9.000 16.000 1,6.000 22.000-6,7.000 22.000-6,6.000 23.000-7,4.000 20.000-5,4.000 23.000-5,3.000 22.000-6,3.000 22.000-5,-2.000 4.000-3,-6.000-12.000-1,-6.000-13.000 0,-6.000-12.000-2,-9.000-12.000 0,-8.000-8.000-1,-10.000-10.000-1,-9.000-9.000-1,-13.000-4.000-8,-16.000 4.000-12,-15.000 3.000-14,-15.000 3.000-12,-21.000 4.000-7,-25.000 7.000 0,-25.000 6.000 1,-25.000 7.000 0,-15.000-1.000 0,-2.000-6.000 0,-3.000-6.000-2,-3.000-6.000-2,5.000-13.000 2,17.000-19.000 2,15.000-18.000 3,16.000-19.000 2,18.000-16.000 4,22.000-12.000 4,22.000-13.000 5,23.000-12.000 3</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0"/>
    </inkml:context>
    <inkml:brush xml:id="br0">
      <inkml:brushProperty name="width" value="0.0455462820827961" units="cm"/>
      <inkml:brushProperty name="height" value="0.0455462820827961" units="cm"/>
      <inkml:brushProperty name="color" value="#f2395b"/>
      <inkml:brushProperty name="ignorePressure" value="0"/>
    </inkml:brush>
  </inkml:definitions>
  <inkml:trace contextRef="#ctx0" brushRef="#br0">85900.000 8000.000 483,'48.000'73.000'154,"-3.000"-3.000"-35,-3.000-3.000-34,-2.000-2.000-35,-3.000 2.000-20,1.000 9.000-4,-1.000 10.000-6,1.000 10.000-5,-4.000 2.000-4,-6.000-3.000-5,-6.000-3.000-5,-6.000-2.000-5,-4.000-8.000-1,1.000-8.000 4,-1.000-10.000 2,1.000-9.000 4,-3.000-5.000-7,-2.000 0.000-19,-3.000 0.000-18,-3.000 0.000-19,-6.000-5.000-9,-5.000-9.000-3,-7.000-10.000-3,-5.000-8.000-1</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4"/>
    </inkml:context>
    <inkml:brush xml:id="br0">
      <inkml:brushProperty name="width" value="0.0425792634487152" units="cm"/>
      <inkml:brushProperty name="height" value="0.0425792634487152" units="cm"/>
      <inkml:brushProperty name="color" value="#f2395b"/>
      <inkml:brushProperty name="ignorePressure" value="0"/>
    </inkml:brush>
  </inkml:definitions>
  <inkml:trace contextRef="#ctx0" brushRef="#br0">41900.000 17850.000 516,'-49.000'-24.000'7,"4.000"4.000"13,3.000 3.000 13,3.000 3.000 14,20.000-4.000 5,38.000-8.000-2,37.000-10.000-2,38.000-9.000-3,23.000-9.000-4,9.000-5.000-7,10.000-7.000-7,10.000-5.000-8,2.000-4.000-4,-3.000 0.000-1,-3.000 0.000-3,-2.000 0.000-1,-9.000 4.000-4,-12.000 10.000-2,-13.000 10.000-3,-12.000 9.000-4,-13.000 6.000-4,-12.000 3.000-5,-13.000 3.000-4,-12.000 4.000-4,-16.000 7.000-13,-19.000 13.000-19,-18.000 12.000-20,-19.000 13.000-19</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4"/>
    </inkml:context>
    <inkml:brush xml:id="br0">
      <inkml:brushProperty name="width" value="0.0471736937761307" units="cm"/>
      <inkml:brushProperty name="height" value="0.0471736937761307" units="cm"/>
      <inkml:brushProperty name="color" value="#f2395b"/>
      <inkml:brushProperty name="ignorePressure" value="0"/>
    </inkml:brush>
  </inkml:definitions>
  <inkml:trace contextRef="#ctx0" brushRef="#br0">42500.000 15800.000 466,'-47.000'-25.000'0,"6.000"0.000"2,7.000 0.000 1,6.000 0.000 0,10.000 7.000 10,17.000 17.000 17,15.000 15.000 16,16.000 16.000 17,7.000 12.000 4,1.000 9.000-10,-1.000 10.000-10,1.000 10.000-11,-3.000 8.000-6,-2.000 10.000-3,-3.000 10.000-5,-3.000 9.000-2,-6.000 12.000-4,-5.000 16.000-2,-7.000 15.000-3,-5.000 17.000-2,-11.000 8.000-3,-11.000 4.000 0,-14.000 3.000-3,-11.000 3.000-1,-11.000-4.000-3,-5.000-8.000-7,-7.000-10.000-5,-5.000-9.000-7,-3.000-10.000-2,4.000-9.000 3,3.000-10.000 3,3.000-8.000 2,1.000-9.000-3,1.000-6.000-8,-1.000-6.000-8,1.000-6.000-9,2.000-10.000-4,7.000-12.000 1,6.000-13.000 1,7.000-12.000 2,4.000-12.000 1,3.000-8.000 3,3.000-10.000 3,4.000-9.000 3</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5"/>
    </inkml:context>
    <inkml:brush xml:id="br0">
      <inkml:brushProperty name="width" value="0.0519172474741936" units="cm"/>
      <inkml:brushProperty name="height" value="0.0519172474741936" units="cm"/>
      <inkml:brushProperty name="color" value="#f2395b"/>
      <inkml:brushProperty name="ignorePressure" value="0"/>
    </inkml:brush>
  </inkml:definitions>
  <inkml:trace contextRef="#ctx0" brushRef="#br0">43250.000 17850.000 423,'139.000'26.000'46,"-22.000"4.000"-7,-22.000 3.000-6,-21.000 3.000-7,-10.000 4.000 0,3.000 7.000 6,3.000 6.000 5,4.000 7.000 6,-3.000 0.000 1,-5.000-2.000-7,-7.000-3.000-5,-5.000-3.000-5,-3.000-1.000-4,4.000 4.000-1,3.000 3.000-1,3.000 3.000 0,-2.000-4.000-2,-6.000-8.000-2,-6.000-10.000-2,-6.000-9.000-1,-20.000-15.000-12,-30.000-18.000-19,-32.000-19.000-21,-30.000-18.000-20,-11.000-7.000-13,14.000 6.000-4,11.000 7.000-4,14.000 6.000-4</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8"/>
    </inkml:context>
    <inkml:brush xml:id="br0">
      <inkml:brushProperty name="width" value="0.0409164167940617" units="cm"/>
      <inkml:brushProperty name="height" value="0.0409164167940617" units="cm"/>
      <inkml:brushProperty name="color" value="#f2395b"/>
      <inkml:brushProperty name="ignorePressure" value="0"/>
    </inkml:brush>
  </inkml:definitions>
  <inkml:trace contextRef="#ctx0" brushRef="#br0">65900.000 31900.000 537,'-24.000'-19.000'63,"4.000"13.000"-12,3.000 12.000-11,3.000 13.000-12,3.000 15.000-5,3.000 19.000-2,3.000 19.000-1,4.000 19.000 0,1.000 5.000-2,0.000-5.000-2,0.000-7.000-1,0.000-5.000-2,0.000 11.000-1,0.000 32.000 2,0.000 31.000 0,0.000 32.000 1,-2.000 10.000 0,-3.000-9.000-3,-3.000-10.000-1,-2.000-8.000-3,-3.000-6.000-2,1.000 1.000-1,-1.000-1.000-3,1.000 1.000 0,1.000 4.000-2,3.000 9.000 1,3.000 10.000 0,4.000 10.000 0,1.000 5.000 1,0.000 4.000 0,0.000 3.000 0,0.000 3.000 1,0.000-2.000-1,0.000-6.000 0,0.000-6.000 0,0.000-6.000-2,0.000-6.000 1,0.000-2.000-3,0.000-3.000 0,0.000-3.000-1,0.000-1.000-2,0.000 4.000 1,0.000 3.000 0,0.000 3.000-1,0.000 3.000 1,0.000 3.000-2,0.000 3.000 1,0.000 4.000-2,0.000-3.000 1,0.000-5.000-1,0.000-7.000 1,0.000-5.000 0,0.000-3.000 0,0.000 4.000 0,0.000 3.000 1,0.000 3.000-1,1.000 6.000 1,4.000 9.000 0,3.000 10.000 0,3.000 10.000 0,-1.000 0.000 0,-2.000-5.000 1,-3.000-7.000-1,-3.000-5.000 1,-1.000-4.000-2,4.000 0.000-1,3.000 0.000-1,3.000 0.000-1,-1.000-2.000-3,-2.000-3.000-1,-3.000-3.000-3,-3.000-2.000-2,-2.000-11.000-2,0.000-15.000 0,0.000-15.000-2,0.000-16.000 0,1.000-18.000-1,4.000-18.000-1,3.000-19.000-1,3.000-18.000-1,-1.000-20.000-1,-2.000-18.000 0,-3.000-19.000 0,-3.000-18.000 0</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9"/>
    </inkml:context>
    <inkml:brush xml:id="br0">
      <inkml:brushProperty name="width" value="0.0290967915207148" units="cm"/>
      <inkml:brushProperty name="height" value="0.0290967915207148" units="cm"/>
      <inkml:brushProperty name="color" value="#f2395b"/>
      <inkml:brushProperty name="ignorePressure" value="0"/>
    </inkml:brush>
  </inkml:definitions>
  <inkml:trace contextRef="#ctx0" brushRef="#br0">65850.000 31500.000 756,'-71.000'-21.000'4,"10.000"10.000"10,10.000 10.000 10,9.000 9.000 9,4.000 9.000 2,1.000 9.000-4,-1.000 10.000-5,1.000 10.000-4,-4.000 10.000-4,-6.000 13.000-4,-6.000 12.000-2,-6.000 13.000-5,-2.000 6.000-4,3.000 0.000-4,3.000 0.000-6,4.000 0.000-6,4.000-2.000-1,6.000-3.000 0,7.000-3.000 1,6.000-2.000 1,6.000-9.000-1,6.000-12.000 1,7.000-13.000-2,6.000-12.000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4"/>
    </inkml:context>
    <inkml:brush xml:id="br0">
      <inkml:brushProperty name="width" value="0.0346808210015297" units="cm"/>
      <inkml:brushProperty name="height" value="0.0346808210015297" units="cm"/>
      <inkml:brushProperty name="color" value="#f2395b"/>
      <inkml:brushProperty name="ignorePressure" value="0"/>
    </inkml:brush>
  </inkml:definitions>
  <inkml:trace contextRef="#ctx0" brushRef="#br0">25200.000 38200.000 634,'-25.000'-43.000'32,"0.000"17.000"-3,0.000 15.000-1,0.000 16.000-2,-5.000 16.000-3,-9.000 20.000-4,-10.000 18.000-4,-8.000 20.000-4,-8.000 16.000-2,-2.000 16.000-2,-3.000 15.000-1,-3.000 17.000-1,-6.000 7.000-2,-5.000 0.000-2,-7.000 0.000-2,-5.000 0.000-3,-8.000 1.000 1,-5.000 4.000-1,-7.000 3.000 2,-5.000 3.000 1,-1.000-5.000 0,6.000-12.000-1,7.000-13.000 0,6.000-12.000 0,7.000-12.000 1,10.000-8.000 1,10.000-10.000 2,9.000-9.000 2,9.000-12.000 1,9.000-11.000 0,10.000-14.000 0,10.000-11.000 1,13.000-15.000-2,19.000-16.000-1,19.000-15.000-2,19.000-15.000-2,15.000-11.000-1,13.000-2.000 0,12.000-3.000 0,13.000-3.000 1,6.000 1.000-1,0.000 6.000 1,0.000 7.000-1,0.000 6.000 0,1.000 6.000 1,4.000 6.000 0,3.000 7.000 0,3.000 6.000 1,-1.000 7.000 0,-2.000 10.000 0,-3.000 10.000 0,-3.000 9.000 0,-2.000 4.000-1,0.000 1.000-1,0.000-1.000-2,0.000 1.000-1,0.000-1.000-2,0.000 1.000 2,0.000-1.000 1,0.000 1.000 0,-2.000-4.000 2,-3.000-6.000-1,-3.000-6.000 2,-2.000-6.000-1,-6.000-4.000 2,-6.000 1.000-1,-6.000-1.000 1,-6.000 1.000 1,-7.000-3.000 0,-6.000-2.000 1,-6.000-3.000 0,-6.000-3.000 1,-6.000-2.000 2,-2.000 0.000 0,-3.000 0.000 3,-3.000 0.000 0,-6.000-4.000 2,-5.000-5.000 0,-7.000-7.000 1,-5.000-5.000 0,-4.000-8.000 1,0.000-5.000-1,0.000-7.000-1,0.000-5.000 0,-4.000-6.000-1,-5.000-3.000 1,-7.000-3.000-1,-5.000-2.000 1,-4.000-6.000-1,0.000-6.000 0,0.000-6.000-2,0.000-6.000-1,-4.000-9.000-1,-5.000-8.000-2,-7.000-10.000-1,-5.000-9.000-3,-4.000-5.000-4,0.000 0.000-6,0.000 0.000-5,0.000 0.000-6,-2.000-8.000-3,-3.000-16.000-2,-3.000-15.000-1,-2.000-15.000-2,2.000-6.000-2,9.000 7.000-2,10.000 6.000-4,10.000 7.000-4,4.000 18.000 2,0.000 31.000 4,0.000 32.000 5,0.000 31.000 4</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09"/>
    </inkml:context>
    <inkml:brush xml:id="br0">
      <inkml:brushProperty name="width" value="0.0334174074232578" units="cm"/>
      <inkml:brushProperty name="height" value="0.0334174074232578" units="cm"/>
      <inkml:brushProperty name="color" value="#f2395b"/>
      <inkml:brushProperty name="ignorePressure" value="0"/>
    </inkml:brush>
  </inkml:definitions>
  <inkml:trace contextRef="#ctx0" brushRef="#br0">66100.000 31400.000 658,'78.000'6.000'50,"6.000"13.000"1,7.000 12.000 0,6.000 13.000 0,1.000 7.000-4,-3.000 4.000-9,-3.000 3.000-9,-2.000 3.000-10,-3.000 3.000-13,1.000 3.000-22,-1.000 3.000-20,1.000 4.000-20,-9.000-6.000-8,-15.000-11.000 3,-15.000-14.000 3,-16.000-11.000 4</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1"/>
    </inkml:context>
    <inkml:brush xml:id="br0">
      <inkml:brushProperty name="width" value="0.0464569479227066" units="cm"/>
      <inkml:brushProperty name="height" value="0.0464569479227066" units="cm"/>
      <inkml:brushProperty name="color" value="#f2395b"/>
      <inkml:brushProperty name="ignorePressure" value="0"/>
    </inkml:brush>
  </inkml:definitions>
  <inkml:trace contextRef="#ctx0" brushRef="#br0">65950.000 42600.000 473,'-22.000'68.000'0,"6.000"-11.000"2,7.000-14.000 2,6.000-11.000 4,3.000-6.000 0,0.000 4.000 2,0.000 3.000-1,0.000 3.000 1,1.000 4.000 1,4.000 7.000-1,3.000 6.000-1,3.000 7.000 0,-1.000 7.000 0,-2.000 9.000 1,-3.000 10.000 0,-3.000 10.000 0,-2.000 8.000 0,0.000 10.000 0,0.000 10.000 0,0.000 9.000 0,0.000 4.000 0,0.000 1.000-1,0.000-1.000-1,0.000 1.000-1,-2.000-4.000-1,-3.000-6.000-1,-3.000-6.000-2,-2.000-6.000-2,-1.000-6.000 0,3.000-2.000-1,3.000-3.000 1,4.000-3.000-1,1.000-2.000 0,0.000 0.000 0,0.000 0.000-1,0.000 0.000 0,1.000-2.000-1,4.000-3.000 1,3.000-3.000 0,3.000-2.000 0,-1.000-1.000 1,-2.000 3.000-1,-3.000 3.000 0,-3.000 4.000 0,-2.000-3.000 0,0.000-5.000 0,0.000-7.000 0,0.000-5.000-1,0.000-4.000 1,0.000 0.000-2,0.000 0.000 1,0.000 0.000-1,0.000-4.000 0,0.000-5.000 0,0.000-7.000 1,0.000-5.000 0,0.000-8.000 0,0.000-5.000 0,0.000-7.000 0,0.000-5.000 1,0.000-4.000-1,0.000 0.000 0,0.000 0.000 0,0.000 0.000-1,1.000-7.000 3,4.000-11.000 7,3.000-14.000 4,3.000-11.000 7,4.000-6.000 2,7.000 4.000-1,6.000 3.000-2,7.000 3.000-1,2.000 1.000-2,1.000 1.000-1,-1.000-1.000-2,1.000 1.000-2,-1.000 1.000 0,1.000 3.000-1,-1.000 3.000 0,1.000 4.000 0,1.000-1.000-1,3.000-3.000 1,3.000-3.000-1,4.000-2.000 1,-1.000-1.000-1,-3.000 3.000-1,-3.000 3.000-2,-2.000 4.000-1,-1.000-1.000 0,3.000-3.000 1,3.000-3.000 0,4.000-2.000 1,2.000-1.000 0,4.000 3.000 0,3.000 3.000-1,3.000 4.000-1,1.000 1.000 0,1.000 0.000 0,-1.000 0.000 0,1.000 0.000-1,-1.000 0.000 0,1.000 0.000 0,-1.000 0.000 0,1.000 0.000-1,-1.000 0.000 1,1.000 0.000 1,-1.000 0.000 1,1.000 0.000 1,1.000 1.000 1,3.000 4.000-1,3.000 3.000 0,4.000 3.000 0,2.000-1.000-2,4.000-2.000 0,3.000-3.000-2,3.000-3.000-1,-1.000-2.000 0,-2.000 0.000-1,-3.000 0.000 1,-3.000 0.000 0,-1.000 0.000-1,4.000 0.000 1,3.000 0.000-1,3.000 0.000 0,1.000-2.000 0,1.000-3.000 1,-1.000-3.000-1,1.000-2.000 1,2.000-1.000 0,7.000 3.000 2,6.000 3.000 1,7.000 4.000 1,0.000-1.000 1,-2.000-3.000-1,-3.000-3.000-1,-3.000-2.000-1,-1.000-1.000 1,4.000 3.000-2,3.000 3.000 1,3.000 4.000-2,3.000 1.000 1,3.000 0.000 0,3.000 0.000-1,4.000 0.000 1,4.000-2.000-2,6.000-3.000 0,7.000-3.000-1,6.000-2.000-1,-2.000-5.000-1,-9.000-2.000 1,-10.000-3.000-1,-8.000-3.000 1,-4.000-1.000 0,3.000 4.000 1,3.000 3.000 1,4.000 3.000 0,-1.000 3.000 1,-3.000 3.000 0,-3.000 3.000-1,-2.000 4.000 1,-3.000 1.000 0,1.000 0.000 0,-1.000 0.000 0,1.000 0.000 0,1.000 0.000 0,3.000 0.000 0,3.000 0.000 1,4.000 0.000-2,-1.000 0.000 1,-3.000 0.000-1,-3.000 0.000 0,-2.000 0.000 0,-3.000-2.000-1,1.000-3.000 1,-1.000-3.000 1,1.000-2.000 0,2.000-1.000 0,7.000 3.000 2,6.000 3.000 0,7.000 4.000 0,2.000-1.000 0,1.000-3.000 0,-1.000-3.000-2,1.000-2.000 0,-3.000-5.000 0,-2.000-2.000 0,-3.000-3.000 0,-3.000-3.000 0,1.000-1.000 0,6.000 4.000-1,7.000 3.000-1,6.000 3.000-1,1.000 1.000 0,-3.000 1.000 1,-3.000-1.000 0,-2.000 1.000 1,-5.000-1.000 1,-2.000 1.000-1,-3.000-1.000 1,-3.000 1.000 0,-2.000 1.000-1,0.000 3.000-1,0.000 3.000-1,0.000 4.000-1,0.000-1.000 0,0.000-3.000 0,0.000-3.000 0,0.000-2.000 0,-2.000-3.000 1,-3.000 1.000 1,-3.000-1.000 0,-2.000 1.000 1,-1.000 1.000 0,3.000 3.000 1,3.000 3.000 0,4.000 4.000 0,1.000 1.000 0,0.000 0.000 0,0.000 0.000 1,0.000 0.000-1,-2.000 1.000 1,-3.000 4.000 0,-3.000 3.000-1,-2.000 3.000 1,0.000-1.000 0,7.000-2.000 0,6.000-3.000-1,7.000-3.000 1,4.000-2.000-1,3.000 0.000 0,3.000 0.000 0,4.000 0.000-1,-1.000 0.000 0,-3.000 0.000-1,-3.000 0.000 0,-2.000 0.000 0,-5.000 0.000 0,-2.000 0.000 0,-3.000 0.000 0,-3.000 0.000 1,-4.000 0.000 0,-3.000 0.000 0,-3.000 0.000 0,-2.000 0.000-1,-5.000 0.000 1,-2.000 0.000-1,-3.000 0.000 1,-3.000 0.000 0,-2.000 1.000 0,0.000 4.000 1,0.000 3.000-1,0.000 3.000 1,3.000-2.000 1,6.000-6.000-1,7.000-6.000 0,6.000-6.000 1,1.000-4.000-1,-3.000 1.000 1,-3.000-1.000-1,-2.000 1.000 0,-1.000-1.000 1,3.000 1.000-1,3.000-1.000 0,4.000 1.000 0,-1.000 1.000 0,-3.000 3.000 1,-3.000 3.000-1,-2.000 4.000 0,-6.000-1.000 0,-6.000-3.000 0,-6.000-3.000 0,-6.000-2.000 0,-6.000-1.000-1,-2.000 3.000 0,-3.000 3.000-1,-3.000 4.000-1,-6.000 1.000 0,-5.000 0.000 0,-7.000 0.000 0,-5.000 0.000 1,-6.000 0.000-1,-3.000 0.000 2,-3.000 0.000-1,-2.000 0.000 1,-3.000 0.000 0,1.000 0.000 0,-1.000 0.000-1,1.000 0.000 0,1.000 0.000-1,3.000 0.000-1,3.000 0.000-1,4.000 0.000-2,2.000 1.000 0,4.000 4.000 0,3.000 3.000 0,3.000 3.000-1,-2.000-1.000 1,-6.000-2.000 0,-6.000-3.000 1,-6.000-3.000 2,-2.000-2.000-1,3.000 0.000-1,3.000 0.000 0,4.000 0.000-1,-1.000-2.000 0,-3.000-3.000 0,-3.000-3.000 1,-2.000-2.000 0,-1.000-1.000 1,3.000 3.000-2,3.000 3.000-1,4.000 4.000-1,-1.000-1.000-2,-3.000-3.000-1,-3.000-3.000-2,-2.000-2.000-1,-11.000-5.000-7,-15.000-2.000-9,-15.000-3.000-11,-16.000-3.000-10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1"/>
    </inkml:context>
    <inkml:brush xml:id="br0">
      <inkml:brushProperty name="width" value="0.0436816178262234" units="cm"/>
      <inkml:brushProperty name="height" value="0.0436816178262234" units="cm"/>
      <inkml:brushProperty name="color" value="#f2395b"/>
      <inkml:brushProperty name="ignorePressure" value="0"/>
    </inkml:brush>
  </inkml:definitions>
  <inkml:trace contextRef="#ctx0" brushRef="#br0">89950.000 45350.000 503,'142.000'1.000'64,"-16.000"4.000"-8,-15.000 3.000-9,-15.000 3.000-8,-12.000 3.000-6,-6.000 3.000-3,-6.000 3.000-3,-6.000 4.000-4,-4.000 4.000-2,1.000 6.000-1,-1.000 7.000-1,1.000 6.000-2,-3.000 3.000 0,-2.000 0.000-2,-3.000 0.000-2,-3.000 0.000 0,-1.000 0.000-3,4.000 0.000 0,3.000 0.000-2,3.000 0.000-2,-2.000-2.000-1,-6.000-3.000-3,-6.000-3.000-1,-6.000-2.000-1,-6.000-5.000-2,-2.000-2.000 0,-3.000-3.000-1,-3.000-3.000 0,-4.000 1.000 0,-3.000 6.000 0,-3.000 7.000 0,-2.000 6.000 1,-12.000 3.000 0,-19.000 0.000 3,-18.000 0.000 2,-19.000 0.000 2,-16.000 4.000-1,-12.000 10.000-1,-13.000 10.000-3,-12.000 9.000-3,-15.000 7.000 0,-15.000 7.000 1,-15.000 6.000 0,-16.000 7.000 2,-23.000 10.000-9,-27.000 16.000-20,-28.000 15.000-19,-28.000 17.000-19,13.000-12.000-7,57.000-37.000 4,56.000-38.000 5,57.000-37.000 3</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3"/>
    </inkml:context>
    <inkml:brush xml:id="br0">
      <inkml:brushProperty name="width" value="0.04436244815588" units="cm"/>
      <inkml:brushProperty name="height" value="0.04436244815588" units="cm"/>
      <inkml:brushProperty name="color" value="#f2395b"/>
      <inkml:brushProperty name="ignorePressure" value="0"/>
    </inkml:brush>
  </inkml:definitions>
  <inkml:trace contextRef="#ctx0" brushRef="#br0">66400.000 34200.000 495,'-52.000'-49.000'0,"-3.000"4.000"0,-3.000 3.000 0,-2.000 3.000 0,3.000 10.000 7,14.000 20.000 13,11.000 18.000 14,14.000 20.000 14,10.000 8.000 2,9.000 1.000-8,10.000-1.000-9,10.000 1.000-8,5.000 1.000-5,4.000 3.000-2,3.000 3.000-1,3.000 4.000-1,3.000 4.000-1,3.000 6.000-2,3.000 7.000 0,4.000 6.000-2,1.000 3.000 0,0.000 0.000-2,0.000 0.000 0,0.000 0.000-1,-2.000-2.000-1,-3.000-3.000 1,-3.000-3.000 1,-2.000-2.000 0,2.000-1.000 0,9.000 3.000-3,10.000 3.000-2,10.000 4.000-3,4.000-1.000-1,0.000-3.000 0,0.000-3.000-2,0.000-2.000 0,1.000-3.000 0,4.000 1.000 1,3.000-1.000 0,3.000 1.000 1,1.000-1.000-1,1.000 1.000 1,-1.000-1.000 0,1.000 1.000 1,1.000-3.000-1,3.000-2.000 2,3.000-3.000 0,4.000-3.000 2,1.000-2.000 0,0.000 0.000 0,0.000 0.000-1,0.000 0.000 0,1.000-2.000 0,4.000-3.000-2,3.000-3.000 0,3.000-2.000-1,-1.000-1.000-1,-2.000 3.000 2,-3.000 3.000 0,-3.000 4.000 0,-2.000-1.000 1,0.000-3.000-1,0.000-3.000-1,0.000-2.000-1,1.000-1.000 0,4.000 3.000 0,3.000 3.000 0,3.000 4.000 0,-1.000-1.000 1,-2.000-3.000 0,-3.000-3.000 1,-3.000-2.000 1,-2.000-3.000 0,0.000 1.000-1,0.000-1.000 1,0.000 1.000-1,-2.000-3.000 0,-3.000-2.000 0,-3.000-3.000-1,-2.000-3.000 1,0.000-1.000 0,7.000 4.000-1,6.000 3.000 0,7.000 3.000 0,0.000 1.000 0,-2.000 1.000 0,-3.000-1.000 0,-3.000 1.000 0,-1.000-1.000-1,4.000 1.000 0,3.000-1.000 0,3.000 1.000 0,-1.000-4.000-1,-2.000-6.000-1,-3.000-6.000-1,-3.000-6.000-1,-2.000-4.000 0,0.000 1.000 0,0.000-1.000 1,0.000 1.000 1,0.000-3.000-1,0.000-2.000-1,0.000-3.000-1,0.000-3.000-2,-2.000-2.000 0,-3.000 0.000-1,-3.000 0.000 0,-2.000 0.000 0,-1.000 0.000-2,3.000 0.000-1,3.000 0.000-2,4.000 0.000-3,-1.000 0.000-2,-3.000 0.000-2,-3.000 0.000-4,-2.000 0.000-2,-3.000 0.000-3,1.000 0.000-1,-1.000 0.000-2,1.000 0.000-2,-9.000 3.000-1,-15.000 6.000-1,-15.000 7.000 1,-16.000 6.000-1</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4"/>
    </inkml:context>
    <inkml:brush xml:id="br0">
      <inkml:brushProperty name="width" value="0.0433857627213001" units="cm"/>
      <inkml:brushProperty name="height" value="0.0433857627213001" units="cm"/>
      <inkml:brushProperty name="color" value="#f2395b"/>
      <inkml:brushProperty name="ignorePressure" value="0"/>
    </inkml:brush>
  </inkml:definitions>
  <inkml:trace contextRef="#ctx0" brushRef="#br0">66450.000 47550.000 507,'-63.000'-29.000'9,"26.000"-5.000"7,24.000-7.000 6,26.000-5.000 8,12.000-6.000 1,0.000-3.000-2,0.000-3.000-4,0.000-2.000-3,4.000-11.000-1,10.000-15.000-2,10.000-15.000 1,9.000-16.000-2,2.000-7.000-1,-2.000 4.000-1,-3.000 3.000-2,-3.000 3.000-2,2.000-1.000-1,10.000-2.000-1,10.000-3.000-1,9.000-3.000-1,1.000 5.000-1,-6.000 17.000-2,-6.000 15.000-1,-6.000 16.000-3,-1.000 1.000 0,7.000-12.000-1,6.000-13.000-2,7.000-12.000 1,4.000-10.000-1,3.000-6.000 0,3.000-6.000 1,4.000-6.000 0,4.000-6.000 0,6.000-2.000 0,7.000-3.000-2,6.000-3.000 0,3.000 1.000 1,0.000 6.000-1,0.000 7.000 1,0.000 6.000 1,-2.000 6.000 1,-3.000 6.000-1,-3.000 7.000 1,-2.000 6.000 0,-5.000 3.000 0,-2.000 0.000 0,-3.000 0.000 0,-3.000 0.000 0,-1.000-4.000 0,4.000-5.000 0,3.000-7.000-1,3.000-5.000 1,-1.000-8.000 0,-2.000-5.000 0,-3.000-7.000 0,-3.000-5.000 0,2.000-3.000 0,10.000 4.000 1,10.000 3.000 1,9.000 3.000 0,2.000 4.000 0,-2.000 7.000 1,-3.000 6.000 0,-3.000 7.000 0,-2.000 7.000 1,0.000 9.000-1,0.000 10.000-1,0.000 10.000 1,-2.000 2.000-2,-3.000-3.000 1,-3.000-3.000-1,-2.000-2.000 0,-5.000 0.000-1,-2.000 7.000 2,-3.000 6.000 0,-3.000 7.000 1,-4.000 2.000 1,-3.000 1.000-1,-3.000-1.000 1,-2.000 1.000 0,0.000-4.000 0,7.000-6.000 1,6.000-6.000-1,7.000-6.000 0,2.000-1.000 0,1.000 7.000 0,-1.000 6.000-1,1.000 7.000-1,1.000 0.000 0,3.000-2.000 1,3.000-3.000-1,4.000-3.000 1,-3.000 2.000 0,-5.000 10.000 0,-7.000 10.000 1,-5.000 9.000 0,-4.000 6.000 1,0.000 3.000-1,0.000 3.000-1,0.000 4.000 1,-2.000 2.000 0,-3.000 4.000 0,-3.000 3.000-1,-2.000 3.000 1,-5.000 1.000-1,-2.000 1.000-4,-3.000-1.000-3,-3.000 1.000-2,-2.000-1.000-2,0.000 1.000-2,0.000-1.000 0,0.000 1.000-1,-4.000 1.000 0,-5.000 3.000-2,-7.000 3.000-1,-5.000 4.000-1</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5"/>
    </inkml:context>
    <inkml:brush xml:id="br0">
      <inkml:brushProperty name="width" value="0.0345405489206314" units="cm"/>
      <inkml:brushProperty name="height" value="0.0345405489206314" units="cm"/>
      <inkml:brushProperty name="color" value="#f2395b"/>
      <inkml:brushProperty name="ignorePressure" value="0"/>
    </inkml:brush>
  </inkml:definitions>
  <inkml:trace contextRef="#ctx0" brushRef="#br0">65700.000 34250.000 636,'-19.000'-46.000'43,"13.000"10.000"3,12.000 10.000 3,13.000 9.000 3,7.000 9.000-4,4.000 9.000-9,3.000 10.000-9,3.000 10.000-9,7.000 5.000-7,14.000 4.000-4,11.000 3.000-5,14.000 3.000-5,11.000 6.000 0,14.000 9.000 0,11.000 10.000 3,14.000 10.000 0,7.000 7.000-5,3.000 6.000-15,3.000 7.000-15,4.000 6.000-13,-12.000-5.000-10,-24.000-16.000-1,-26.000-15.000-4,-24.000-15.000-1</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6"/>
    </inkml:context>
    <inkml:brush xml:id="br0">
      <inkml:brushProperty name="width" value="0.0316200815141201" units="cm"/>
      <inkml:brushProperty name="height" value="0.0316200815141201" units="cm"/>
      <inkml:brushProperty name="color" value="#f2395b"/>
      <inkml:brushProperty name="ignorePressure" value="0"/>
    </inkml:brush>
  </inkml:definitions>
  <inkml:trace contextRef="#ctx0" brushRef="#br0">75250.000 38800.000 695,'26.000'-24.000'2,"4.000"4.000"11,3.000 3.000 13,3.000 3.000 12,1.000 3.000 2,1.000 3.000-8,-1.000 3.000-8,1.000 4.000-8,-3.000-1.000-4,-2.000-3.000-2,-3.000-3.000-1,-3.000-2.000-1,-1.000-1.000-1,4.000 3.000 0,3.000 3.000-1,3.000 4.000-1,3.000 1.000 1,3.000 0.000 0,3.000 0.000 0,4.000 0.000 0,4.000-4.000 0,6.000-5.000-1,7.000-7.000 1,6.000-5.000-2,3.000-6.000 0,0.000-3.000-4,0.000-3.000-2,0.000-2.000-2,-2.000 0.000-2,-3.000 7.000 0,-3.000 6.000 0,-2.000 7.000 0,-6.000 2.000-1,-6.000 1.000-1,-6.000-1.000-2,-6.000 1.000-1,-6.000 1.000 0,-2.000 3.000 2,-3.000 3.000 4,-3.000 4.000 1,-2.000-1.000 4,0.000-3.000 3,0.000-3.000 3,0.000-2.000 4</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19"/>
    </inkml:context>
    <inkml:brush xml:id="br0">
      <inkml:brushProperty name="width" value="0.040288183838129" units="cm"/>
      <inkml:brushProperty name="height" value="0.040288183838129" units="cm"/>
      <inkml:brushProperty name="color" value="#f2395b"/>
      <inkml:brushProperty name="ignorePressure" value="0"/>
    </inkml:brush>
  </inkml:definitions>
  <inkml:trace contextRef="#ctx0" brushRef="#br0">76500.000 38200.000 546,'-41.000'0.000'-11,"19.000"0.000"26,19.000 0.000 25,19.000 0.000 27,10.000 0.000 5,4.000 0.000-16,3.000 0.000-15,3.000 0.000-17,4.000-4.000-8,7.000-5.000-4,6.000-7.000-3,7.000-5.000-3,0.000-1.000-2,-2.000 6.000-1,-3.000 7.000-1,-3.000 6.000-1,-2.000 1.000 0,0.000-3.000 2,0.000-3.000 0,0.000-2.000 2,0.000-1.000 1,0.000 3.000 2,0.000 3.000 0,0.000 4.000 3,0.000 1.000-1,0.000 0.000-2,0.000 0.000-3,0.000 0.000-1,1.000 0.000-2,4.000 0.000 1,3.000 0.000-1,3.000 0.000 1,1.000-2.000-1,1.000-3.000-3,-1.000-3.000-1,1.000-2.000-2,-1.000-3.000-1,1.000 1.000 0,-1.000-1.000 0,1.000 1.000 0,-4.000-1.000 1,-6.000 1.000 1,-6.000-1.000 0,-6.000 1.000 2,-4.000-1.000 1,1.000 1.000 0,-1.000-1.000 1,1.000 1.000 1,-1.000 1.000 0,1.000 3.000 1,-1.000 3.000 1,1.000 4.000-1,-1.000 1.000 1,1.000 0.000 0,-1.000 0.000 0,1.000 0.000 0,1.000-2.000-1,3.000-3.000 1,3.000-3.000-1,4.000-2.000 0,1.000-1.000-1,0.000 3.000 0,0.000 3.000-1,0.000 4.000 0,-2.000-1.000-1,-3.000-3.000 0,-3.000-3.000 0,-2.000-2.000 0,-1.000-1.000-2,3.000 3.000 0,3.000 3.000 0,4.000 4.000-2,1.000-1.000 0,0.000-3.000 1,0.000-3.000 0,0.000-2.000 1,0.000-1.000 0,0.000 3.000 0,0.000 3.000 0,0.000 4.000-1,-2.000 1.000 1,-3.000 0.000-1,-3.000 0.000 2,-2.000 0.000 0,-1.000-2.000-1,3.000-3.000 1,3.000-3.000-2,4.000-2.000 1,1.000-1.000-1,0.000 3.000 0,0.000 3.000 0,0.000 4.000 1,0.000 1.000 0,0.000 0.000 0,0.000 0.000-1,0.000 0.000 1,0.000-2.000 0,0.000-3.000 0,0.000-3.000 0,0.000-2.000 1,0.000-3.000-1,0.000 1.000 1,0.000-1.000 1,0.000 1.000 0,0.000 1.000-1,0.000 3.000 1,0.000 3.000 0,0.000 4.000 0,0.000-1.000-1,0.000-3.000 1,0.000-3.000 0,0.000-2.000-1,-2.000-3.000 1,-3.000 1.000-1,-3.000-1.000 0,-2.000 1.000 0,-3.000-1.000 0,1.000 1.000 0,-1.000-1.000 0,1.000 1.000 0,-1.000-1.000 0,1.000 1.000 1,-1.000-1.000-1,1.000 1.000 0,-1.000 1.000 1,1.000 3.000 0,-1.000 3.000 0,1.000 4.000 0,-1.000-1.000 1,1.000-3.000-1,-1.000-3.000 1,1.000-2.000 1,1.000-3.000-1,3.000 1.000-1,3.000-1.000 0,4.000 1.000-2,-1.000 1.000 0,-3.000 3.000 0,-3.000 3.000-2,-2.000 4.000 0,-3.000-1.000 0,1.000-3.000 0,-1.000-3.000 0,1.000-2.000 0,-1.000-1.000 0,1.000 3.000 2,-1.000 3.000-1,1.000 4.000 2</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20"/>
    </inkml:context>
    <inkml:brush xml:id="br0">
      <inkml:brushProperty name="width" value="0.0340924151241779" units="cm"/>
      <inkml:brushProperty name="height" value="0.0340924151241779" units="cm"/>
      <inkml:brushProperty name="color" value="#f2395b"/>
      <inkml:brushProperty name="ignorePressure" value="0"/>
    </inkml:brush>
  </inkml:definitions>
  <inkml:trace contextRef="#ctx0" brushRef="#br0">83250.000 30800.000 645,'0.000'-52.000'2,"0.000"-3.000"3,0.000-3.000 5,0.000-2.000 4,3.000 10.000 7,6.000 25.000 13,7.000 25.000 12,6.000 25.000 12,3.000 18.000 0,0.000 14.000-13,0.000 11.000-12,0.000 14.000-13,0.000 8.000-12,0.000 7.000-8,0.000 6.000-10,0.000 7.000-10,0.000 8.000-7,0.000 14.000-6,0.000 11.000-6,0.000 14.000-5,-4.000 10.000-2,-5.000 9.000 2,-7.000 10.000 2,-5.000 10.000 2,-4.000 2.000 4,0.000-3.000 7,0.000-3.000 5,0.000-2.000 7,0.000-12.000 4,0.000-19.000 4,0.000-18.000 2,0.000-19.000 5,1.000-13.000 1,4.000-6.000 0,3.000-6.000 2,3.000-6.000 0,-1.000-6.000 2,-2.000-2.000 3,-3.000-3.000 2,-3.000-3.000 3,-2.000-1.000 1,0.000 4.000-1,0.000 3.000 0,0.000 3.000-2,0.000 4.000-1,0.000 7.000-2,0.000 6.000-2,0.000 7.000-2,0.000 5.000-2,0.000 7.000-2,0.000 6.000-1,0.000 7.000-2,0.000-1.000-1,0.000-6.000-1,0.000-6.000 1,0.000-6.000 0,0.000-12.000-1,0.000-15.000-1,0.000-15.000-1,0.000-16.000-1,1.000-10.000 1,4.000-3.000 0,3.000-3.000 1,3.000-2.000 2</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20"/>
    </inkml:context>
    <inkml:brush xml:id="br0">
      <inkml:brushProperty name="width" value="0.0271149463951588" units="cm"/>
      <inkml:brushProperty name="height" value="0.0271149463951588" units="cm"/>
      <inkml:brushProperty name="color" value="#f2395b"/>
      <inkml:brushProperty name="ignorePressure" value="0"/>
    </inkml:brush>
  </inkml:definitions>
  <inkml:trace contextRef="#ctx0" brushRef="#br0">83800.000 38500.000 811,'-24.000'118.000'0,"4.000"-11.000"0,3.000-14.000 0,3.000-11.000 0,3.000-7.000 4,3.000 0.000 10,3.000 0.000 8,4.000 0.000 9,1.000 1.000 2,0.000 4.000-6,0.000 3.000-5,0.000 3.000-6,0.000 1.000-5,0.000 1.000-5,0.000-1.000-3,0.000 1.000-6,0.000 1.000-1,0.000 3.000-1,0.000 3.000 0,0.000 4.000-1,1.000 2.000-1,4.000 4.000-6,3.000 3.000-3,3.000 3.000-5,-1.000 3.000-3,-2.000 3.000-2,-3.000 3.000 0,-3.000 4.000-2,-2.000 4.000 0,0.000 6.000 2,0.000 7.000 3,0.000 6.000 1,0.000-2.000 2,0.000-9.000 2,0.000-10.000 3,0.000-8.000 2,0.000-11.000 2,0.000-8.000 2,0.000-10.000 3,0.000-9.000 2,-2.000-5.000 2,-3.000 0.000 1,-3.000 0.000-1,-2.000 0.000 2,-3.000 4.000 0,1.000 10.000 1,-1.000 10.000 2,1.000 9.000 1,1.000 9.000 0,3.000 9.000-1,3.000 10.000-1,4.000 10.000-1,-1.000 4.000 0,-3.000 0.000 0,-3.000 0.000 1,-2.000 0.000 0,-1.000-11.000 0,3.000-22.000-2,3.000-22.000-1,4.000-21.000-2,2.000-12.000 0,4.000 1.000 0,3.000-1.000 1,3.000 1.000 0,-1.000-1.000 0,-2.000 1.000 0,-3.000-1.000 0,-3.000 1.000 0,-2.000-1.000 0,0.000 1.000 1,0.000-1.000 0,0.000 1.000 0,0.000 2.000 1,0.000 7.000 0,0.000 6.000 0,0.000 7.000-1,0.000 10.000 1,0.000 16.000 1,0.000 15.000-1,0.000 17.000 0,0.000 2.000 1,0.000-9.000-1,0.000-10.000 1,0.000-8.000-1,0.000-12.000 0,0.000-12.000 0,0.000-13.000 1,0.000-12.000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6"/>
    </inkml:context>
    <inkml:brush xml:id="br0">
      <inkml:brushProperty name="width" value="0.0315500162541866" units="cm"/>
      <inkml:brushProperty name="height" value="0.0315500162541866" units="cm"/>
      <inkml:brushProperty name="color" value="#f2395b"/>
      <inkml:brushProperty name="ignorePressure" value="0"/>
    </inkml:brush>
  </inkml:definitions>
  <inkml:trace contextRef="#ctx0" brushRef="#br0">23400.000 47900.000 697,'165.000'-27.000'107,"-18.000"-3.000"-25,-19.000-3.000-28,-18.000-2.000-25,-14.000-3.000-17,-5.000 1.000-7,-7.000-1.000-7,-5.000 1.000-7,-14.000 10.000-9,-18.000 22.000-8,-19.000 22.000-10,-18.000 23.000-9,-18.000 13.000-2,-16.000 6.000 7,-15.000 7.000 5,-15.000 6.000 7,-7.000-1.000 5,3.000-5.000 5,3.000-7.000 5,4.000-5.000 4,-4.000-4.000 3,-9.000 0.000 1,-10.000 0.000 0,-8.000 0.000 0,0.000-5.000 5,14.000-9.000 8,11.000-10.000 7,14.000-8.000 9,10.000-11.000 5,9.000-8.000 3,10.000-10.000 1,10.000-9.000 3,10.000-7.000-2,13.000-3.000-9,12.000-3.000-7,13.000-2.000-8,6.000 0.000-5,0.000 7.000-1,0.000 6.000-1,0.000 7.000-2,-4.000 7.000-3,-5.000 9.000-5,-7.000 10.000-5,-5.000 10.000-5,-8.000 10.000-1,-5.000 13.000 0,-7.000 12.000 1,-5.000 13.000 1,-9.000 6.000 2,-9.000 0.000 0,-10.000 0.000 1,-8.000 0.000 1,-6.000-2.000 2,1.000-3.000 2,-1.000-3.000 3,1.000-2.000 2,1.000-8.000 2,3.000-8.000 2,3.000-10.000 3,4.000-9.000 1,1.000-7.000 3,0.000-3.000 3,0.000-3.000 3,0.000-2.000 2,6.000-8.000 5,13.000-8.000 8,12.000-10.000 8,13.000-9.000 8,10.000-13.000-2,10.000-16.000-12,10.000-15.000-11,9.000-15.000-13,6.000-14.000-6,3.000-8.000-1,3.000-10.000 0,4.000-9.000-1,-1.000-4.000-8,-3.000 4.000-16,-3.000 3.000-16,-2.000 3.000-16,-11.000 7.000-4,-15.000 14.000 8,-15.000 11.000 7,-16.000 14.000 8,-7.000 10.000 6,4.000 9.000 5,3.000 10.000 5,3.000 10.000 6</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25"/>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74500.000 21700.000 999,'-52.000'-180.000'-6,"-3.000"-9.000"-12,-3.000-10.000-12,-2.000-8.000-12,10.000 19.000 1,25.000 51.000 15,25.000 49.000 15,25.000 51.000 16,12.000 27.000 3,1.000 7.000-8,-1.000 6.000-7,1.000 7.000-9</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0"/>
    </inkml:context>
    <inkml:brush xml:id="br0">
      <inkml:brushProperty name="width" value="0.0413823500275612" units="cm"/>
      <inkml:brushProperty name="height" value="0.0413823500275612" units="cm"/>
      <inkml:brushProperty name="color" value="#00bff3"/>
      <inkml:brushProperty name="ignorePressure" value="0"/>
    </inkml:brush>
  </inkml:definitions>
  <inkml:trace contextRef="#ctx0" brushRef="#br0">70100.000 42500.000 531,'-46.000'-46.000'0,"10.000"10.000"0,10.000 10.000 0,9.000 9.000 0,4.000 4.000 4,1.000 1.000 9,-1.000-1.000 8,1.000 1.000 9,1.000-4.000 4,3.000-6.000 0,3.000-6.000 1,4.000-6.000-1,1.000-4.000-1,0.000 1.000-6,0.000-1.000-5,0.000 1.000-4,3.000 10.000-5,6.000 22.000-1,7.000 22.000-3,6.000 23.000-2,1.000 13.000 0,-3.000 6.000-1,-3.000 7.000 0,-2.000 6.000-1,-3.000 9.000 1,1.000 13.000 0,-1.000 12.000 2,1.000 13.000 0,-3.000-2.000 0,-2.000-16.000 0,-3.000-15.000 0,-3.000-15.000 0,-7.000-23.000-2,-9.000-28.000-4,-10.000-28.000-2,-8.000-27.000-4,-3.000-22.000-1,7.000-11.000-1,6.000-14.000 0,7.000-11.000 1,4.000-6.000-1,3.000 4.000-1,3.000 3.000 0,4.000 3.000-1,1.000 7.000 2,0.000 14.000 1,0.000 11.000 4,0.000 14.000 2,4.000 8.000 1,10.000 7.000 3,10.000 6.000 0,9.000 7.000 2,2.000 8.000 0,-2.000 14.000 1,-3.000 11.000-1,-3.000 14.000 1,-6.000 5.000 0,-5.000 1.000-2,-7.000-1.000 1,-5.000 1.000-2,-4.000 1.000 0,0.000 3.000 0,0.000 3.000-2,0.000 4.000-1,-5.000 1.000 0,-9.000 0.000 0,-10.000 0.000-1,-8.000 0.000-1,-6.000-5.000 0,1.000-9.000-1,-1.000-10.000-2,1.000-8.000-1,1.000-11.000-1,3.000-8.000 0,3.000-10.000 1,4.000-9.000-1,4.000-9.000 0,6.000-5.000-1,7.000-7.000 0,6.000-5.000-2,4.000-6.000 1,4.000-3.000 1,3.000-3.000 0,3.000-2.000 2,3.000 2.000 0,3.000 9.000 1,3.000 10.000 1,4.000 10.000 1,2.000 5.000 1,4.000 4.000 0,3.000 3.000 0,3.000 3.000 1,-1.000 6.000 0,-2.000 9.000 1,-3.000 10.000 1,-3.000 10.000 0,-6.000 5.000 1,-5.000 4.000 1,-7.000 3.000 0,-5.000 3.000 1,-4.000 1.000 0,0.000 1.000-1,0.000-1.000 0,0.000 1.000-2,-4.000-3.000-1,-5.000-2.000-1,-7.000-3.000-3,-5.000-3.000-2,-4.000-2.000-3,0.000 0.000-5,0.000 0.000-4,0.000 0.000-4</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1"/>
    </inkml:context>
    <inkml:brush xml:id="br0">
      <inkml:brushProperty name="width" value="0.0411947406828403" units="cm"/>
      <inkml:brushProperty name="height" value="0.0411947406828403" units="cm"/>
      <inkml:brushProperty name="color" value="#00bff3"/>
      <inkml:brushProperty name="ignorePressure" value="0"/>
    </inkml:brush>
  </inkml:definitions>
  <inkml:trace contextRef="#ctx0" brushRef="#br0">71750.000 42050.000 534,'-25.000'-47.000'4,"0.000"6.000"9,0.000 7.000 9,0.000 6.000 9,6.000 9.000 4,13.000 13.000 2,12.000 12.000 1,13.000 13.000 0,7.000 12.000-1,4.000 13.000-5,3.000 12.000-5,3.000 13.000-5,-1.000 10.000-3,-2.000 10.000-1,-3.000 10.000-3,-3.000 9.000 0,-4.000 2.000-3,-3.000-2.000-1,-3.000-3.000-1,-2.000-3.000-3,-3.000-1.000 0,1.000 4.000-2,-1.000 3.000-2,1.000 3.000 0,-1.000-2.000-1,1.000-6.000-1,-1.000-6.000 0,1.000-6.000 0,-1.000-10.000-2,1.000-12.000 1,-1.000-13.000-1,1.000-12.000-1,4.000-23.000 1,9.000-30.000 0,10.000-32.000 1,10.000-30.000 2,4.000-22.000-1,0.000-8.000 0,0.000-10.000 0,0.000-9.000-1,0.000-9.000-1,0.000-5.000 1,0.000-7.000-1,0.000-5.000 0,1.000-9.000-1,4.000-9.000 0,3.000-10.000-1,3.000-8.000-1,-2.000-1.000-1,-6.000 9.000 0,-6.000 10.000-1,-6.000 10.000 0,-7.000 13.000 0,-6.000 19.000-1,-6.000 19.000 1,-6.000 19.000-1,-6.000 13.000-1,-2.000 10.000-3,-3.000 10.000-3,-3.000 9.000-2,-6.000 12.000-10,-5.000 16.000-19,-7.000 15.000-18,-5.000 17.000-17</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2"/>
    </inkml:context>
    <inkml:brush xml:id="br0">
      <inkml:brushProperty name="width" value="0.0437241569161415" units="cm"/>
      <inkml:brushProperty name="height" value="0.0437241569161415" units="cm"/>
      <inkml:brushProperty name="color" value="#00bff3"/>
      <inkml:brushProperty name="ignorePressure" value="0"/>
    </inkml:brush>
  </inkml:definitions>
  <inkml:trace contextRef="#ctx0" brushRef="#br0">73750.000 41400.000 503,'-24.000'28.000'39,"4.000"6.000"-5,3.000 7.000-6,3.000 6.000-7,1.000 4.000-3,1.000 4.000-3,-1.000 3.000-2,1.000 3.000-3,-1.000-1.000 0,1.000-2.000 0,-1.000-3.000 0,1.000-3.000 1,-1.000-6.000-1,1.000-5.000 1,-1.000-7.000-1,1.000-5.000-1,10.000-12.000-4,22.000-16.000-9,22.000-15.000-9,23.000-15.000-10,10.000-11.000-3,0.000-2.000 2,0.000-3.000 2,0.000-3.000 2,-5.000 1.000 2,-9.000 6.000 4,-10.000 7.000 3,-8.000 6.000 3,-8.000 6.000 3,-2.000 6.000 4,-3.000 7.000 2,-3.000 6.000 2,-7.000 7.000 3,-9.000 10.000 2,-10.000 10.000 2,-8.000 9.000 1,-11.000 7.000 1,-8.000 7.000-2,-10.000 6.000-1,-9.000 7.000-2,-5.000 2.000-2,0.000 1.000-2,0.000-1.000-2,0.000 1.000-3,1.000-6.000-1,4.000-8.000 0,3.000-10.000 0,3.000-9.000 0,10.000-10.000 1,20.000-9.000 1,18.000-10.000 1,20.000-8.000 1,11.000-9.000 0,7.000-6.000-1,6.000-6.000-2,7.000-6.000 0,-1.000-2.000 0,-6.000 3.000 0,-6.000 3.000 2,-6.000 4.000 1,-6.000 2.000 0,-2.000 4.000 0,-3.000 3.000-1,-3.000 3.000 0,-9.000 9.000 1,-11.000 16.000 5,-14.000 15.000 5,-11.000 17.000 4,-9.000 5.000 1,-3.000-3.000-3,-3.000-3.000-4,-2.000-2.000-3,-3.000-5.000-3,1.000-2.000-1,-1.000-3.000-2,1.000-3.000-1,-1.000-1.000-2,1.000 4.000 0,-1.000 3.000-1,1.000 3.000-1,-1.000-2.000 0,1.000-6.000-2,-1.000-6.000-1,1.000-6.000-1,-4.000-2.000-2,-6.000 3.000-1,-6.000 3.000 0,-6.000 4.000-2,-2.000-1.000 0,3.000-3.000 1,3.000-3.000 1,4.000-2.000 1,1.000-5.000 1,0.000-2.000 0,0.000-3.000 0,0.000-3.000 1,3.000-4.000 2,6.000-3.000 4,7.000-3.000 4,6.000-2.000 4,3.000-1.000 7,0.000 3.000 10,0.000 3.000 11,0.000 4.000 10,7.000 1.000 3,17.000 0.000-4,15.000 0.000-4,16.000 0.000-4,10.000 1.000-4,7.000 4.000-4,6.000 3.000-4,7.000 3.000-5,4.000 3.000-2,3.000 3.000-2,3.000 3.000-1,4.000 4.000-2,1.000-1.000-1,0.000-3.000-2,0.000-3.000-1,0.000-2.000-3,0.000-1.000 0,0.000 3.000 0,0.000 3.000-1,0.000 4.000 1,-2.000 1.000 0,-3.000 0.000-1,-3.000 0.000 0,-2.000 0.000 1,-5.000-2.000-13,-2.000-3.000-22,-3.000-3.000-24,-3.000-2.000-22</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3"/>
    </inkml:context>
    <inkml:brush xml:id="br0">
      <inkml:brushProperty name="width" value="0.0381977409124374" units="cm"/>
      <inkml:brushProperty name="height" value="0.0381977409124374" units="cm"/>
      <inkml:brushProperty name="color" value="#00bff3"/>
      <inkml:brushProperty name="ignorePressure" value="0"/>
    </inkml:brush>
  </inkml:definitions>
  <inkml:trace contextRef="#ctx0" brushRef="#br0">75750.000 41550.000 575,'-49.000'4.000'55,"4.000"10.000"-7,3.000 10.000-7,3.000 9.000-6,6.000 4.000-7,9.000 1.000-3,10.000-1.000-4,10.000 1.000-5,0.000 5.000-1,-5.000 14.000 1,-7.000 11.000 0,-5.000 14.000 0,-1.000 3.000 1,6.000-2.000-1,7.000-3.000-1,6.000-3.000 0,3.000 1.000-2,0.000 6.000-4,0.000 7.000-3,0.000 6.000-5,3.000-7.000-4,6.000-18.000-6,7.000-19.000-8,6.000-18.000-6,6.000-14.000-5,6.000-5.000-4,7.000-7.000-3,6.000-5.000-4,4.000-6.000 0,4.000-3.000 0,3.000-3.000 1,3.000-2.000 1,-2.000-5.000 2,-6.000-2.000 1,-6.000-3.000 1,-6.000-3.000 2</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4"/>
    </inkml:context>
    <inkml:brush xml:id="br0">
      <inkml:brushProperty name="width" value="0.0422486625611782" units="cm"/>
      <inkml:brushProperty name="height" value="0.0422486625611782" units="cm"/>
      <inkml:brushProperty name="color" value="#00bff3"/>
      <inkml:brushProperty name="ignorePressure" value="0"/>
    </inkml:brush>
  </inkml:definitions>
  <inkml:trace contextRef="#ctx0" brushRef="#br0">76750.000 41400.000 520,'-46.000'3.000'94,"10.000"6.000"-18,10.000 7.000-20,9.000 6.000-19,2.000 7.000-10,-2.000 10.000-3,-3.000 10.000-3,-3.000 9.000-2,-6.000 6.000-3,-5.000 3.000 0,-7.000 3.000 0,-5.000 4.000-2,-3.000 1.000-1,4.000 0.000 0,3.000 0.000-1,3.000 0.000 0,1.000 0.000-3,1.000 0.000-4,-1.000 0.000-6,1.000 0.000-4,2.000-4.000-8,7.000-5.000-13,6.000-7.000-11,7.000-5.000-13,10.000-12.000-8,16.000-16.000-4,15.000-15.000-4,17.000-15.000-4</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4"/>
    </inkml:context>
    <inkml:brush xml:id="br0">
      <inkml:brushProperty name="width" value="0.0496554374694824" units="cm"/>
      <inkml:brushProperty name="height" value="0.0496554374694824" units="cm"/>
      <inkml:brushProperty name="color" value="#00bff3"/>
      <inkml:brushProperty name="ignorePressure" value="0"/>
    </inkml:brush>
  </inkml:definitions>
  <inkml:trace contextRef="#ctx0" brushRef="#br0">76600.000 42000.000 443,'25.000'-43.000'46,"0.000"17.000"-1,0.000 15.000-2,0.000 16.000-1,-2.000 13.000-4,-3.000 14.000-5,-3.000 11.000-3,-2.000 14.000-5,-3.000 5.000-3,1.000 1.000 0,-1.000-1.000-1,1.000 1.000-1,-1.000-1.000-1,1.000 1.000-2,-1.000-1.000-1,1.000 1.000-2,-3.000-4.000-2,-2.000-6.000 0,-3.000-6.000-1,-3.000-6.000-1,5.000-16.000-1,17.000-25.000 1,15.000-25.000-1,16.000-25.000-1,7.000-19.000 0,1.000-12.000-1,-1.000-13.000-3,1.000-12.000-1,-4.000-5.000-3,-6.000 3.000-5,-6.000 3.000-4,-6.000 4.000-6,-7.000 5.000-4,-6.000 10.000-1,-6.000 10.000-3,-6.000 9.000-2</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4"/>
    </inkml:context>
    <inkml:brush xml:id="br0">
      <inkml:brushProperty name="width" value="0.0477598272264004" units="cm"/>
      <inkml:brushProperty name="height" value="0.0477598272264004" units="cm"/>
      <inkml:brushProperty name="color" value="#00bff3"/>
      <inkml:brushProperty name="ignorePressure" value="0"/>
    </inkml:brush>
  </inkml:definitions>
  <inkml:trace contextRef="#ctx0" brushRef="#br0">78150.000 40700.000 460,'93.000'4.000'56,"-11.000"10.000"-6,-14.000 10.000-6,-11.000 9.000-6,-6.000 6.000-4,4.000 3.000-2,3.000 3.000-3,3.000 4.000-1,-2.000 2.000-3,-6.000 4.000-2,-6.000 3.000-3,-6.000 3.000-2,-6.000-1.000-1,-2.000-2.000 0,-3.000-3.000-1,-3.000-3.000 1,-4.000-1.000-1,-3.000 4.000-2,-3.000 3.000-1,-2.000 3.000-2,-6.000 1.000-2,-6.000 1.000-3,-6.000-1.000-1,-6.000 1.000-3,-10.000 5.000-5,-12.000 14.000-7,-13.000 11.000-6,-12.000 14.000-8,-16.000 8.000-6,-19.000 7.000-8,-18.000 6.000-7,-19.000 7.000-8,1.000-10.000-4,22.000-25.000-3,22.000-25.000-1,23.000-25.000-2</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85800.000 27800.000 999,'-179.000'23.000'-54,"45.000"-3.000"13,43.000-3.000 14,45.000-2.000 14,24.000-1.000 8,6.000 3.000 0,7.000 3.000 2,6.000 4.000 1,1.000 1.000-1,-3.000 0.000-4,-3.000 0.000-5,-2.000 0.000-4</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39"/>
    </inkml:context>
    <inkml:brush xml:id="br0">
      <inkml:brushProperty name="width" value="0.0326654240489006" units="cm"/>
      <inkml:brushProperty name="height" value="0.0326654240489006" units="cm"/>
      <inkml:brushProperty name="color" value="#f2395b"/>
      <inkml:brushProperty name="ignorePressure" value="0"/>
    </inkml:brush>
  </inkml:definitions>
  <inkml:trace contextRef="#ctx0" brushRef="#br0">83400.000 27600.000 673,'-4.000'-96.000'-1,"-5.000"10.000"0,-7.000 10.000-1,-5.000 9.000-2,-3.000 10.000 3,4.000 14.000 4,3.000 11.000 5,3.000 14.000 5,4.000 13.000 6,7.000 16.000 6,6.000 15.000 6,7.000 17.000 6,5.000 16.000 0,7.000 19.000-5,6.000 19.000-5,7.000 19.000-6,-1.000 15.000-3,-6.000 13.000-2,-6.000 12.000-2,-6.000 13.000-1,-4.000 9.000-3,1.000 6.000-3,-1.000 7.000-3,1.000 6.000-4,-3.000 12.000-1,-2.000 19.000 0,-3.000 19.000-1,-3.000 19.000 0,-2.000 10.000-4,0.000 4.000-6,0.000 3.000-7,0.000 3.000-6,3.000-11.000-5,6.000-25.000-4,7.000-25.000-2,6.000-25.000-3,6.000-22.000-1,6.000-19.000 1,7.000-18.000 1,6.000-19.000 2,-1.000-21.000 3,-5.000-21.000 7,-7.000-22.000 5,-5.000-22.000 7</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6"/>
    </inkml:context>
    <inkml:brush xml:id="br0">
      <inkml:brushProperty name="width" value="0.0341936461627483" units="cm"/>
      <inkml:brushProperty name="height" value="0.0341936461627483" units="cm"/>
      <inkml:brushProperty name="color" value="#f2395b"/>
      <inkml:brushProperty name="ignorePressure" value="0"/>
    </inkml:brush>
  </inkml:definitions>
  <inkml:trace contextRef="#ctx0" brushRef="#br0">24350.000 47000.000 643,'-47.000'-68.000'1,"6.000"17.000"1,7.000 15.000 1,6.000 16.000 2,10.000 18.000 5,17.000 22.000 12,15.000 22.000 11,16.000 23.000 11,12.000 20.000 3,9.000 23.000-7,10.000 22.000-5,10.000 22.000-7,4.000 15.000-4,0.000 9.000-4,0.000 10.000-3,0.000 10.000-3,1.000 16.000-5,4.000 26.000-7,3.000 24.000-5,3.000 26.000-6,3.000 7.000-7,3.000-9.000-6,3.000-10.000-8,4.000-8.000-6,-3.000-20.000-2,-5.000-28.000 3,-7.000-28.000 4,-5.000-27.000 4,-11.000-31.000-1,-11.000-31.000-4,-14.000-31.000-4,-11.000-31.000-5</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40"/>
    </inkml:context>
    <inkml:brush xml:id="br0">
      <inkml:brushProperty name="width" value="0.0414051152765751" units="cm"/>
      <inkml:brushProperty name="height" value="0.0414051152765751" units="cm"/>
      <inkml:brushProperty name="color" value="#f2395b"/>
      <inkml:brushProperty name="ignorePressure" value="0"/>
    </inkml:brush>
  </inkml:definitions>
  <inkml:trace contextRef="#ctx0" brushRef="#br0">83650.000 28500.000 531,'-24.000'-25.000'1,"4.000"0.000"3,3.000 0.000 2,3.000 0.000 2,7.000 6.000 5,14.000 13.000 7,11.000 12.000 6,14.000 13.000 7,7.000 12.000 1,3.000 13.000-2,3.000 12.000-4,4.000 13.000-3,4.000 6.000-3,6.000 0.000 1,7.000 0.000-2,6.000 0.000 0,-1.000-5.000-1,-5.000-9.000-4,-7.000-10.000-3,-5.000-8.000-3,-1.000-4.000-2,6.000 3.000 0,7.000 3.000-1,6.000 4.000 0,4.000 1.000 0,4.000 0.000-1,3.000 0.000 1,3.000 0.000-1,1.000 1.000 1,1.000 4.000 0,-1.000 3.000 0,1.000 3.000-1,-1.000 1.000 0,1.000 1.000-3,-1.000-1.000-3,1.000 1.000-2,1.000-3.000-1,3.000-2.000 0,3.000-3.000 1,4.000-3.000-1,2.000-1.000 2,4.000 4.000 0,3.000 3.000 0,3.000 3.000 2,1.000-1.000-2,1.000-2.000 0,-1.000-3.000 0,1.000-3.000-2,1.000-6.000-2,3.000-5.000 0,3.000-7.000-3,4.000-5.000 0,1.000-8.000-2,0.000-5.000-1,0.000-7.000-1,0.000-5.000 0,0.000-4.000-1,0.000 0.000-2,0.000 0.000-1,0.000 0.000-1,-4.000 0.000-1,-5.000 0.000-1,-7.000 0.000-2,-5.000 0.000 0,-8.000 1.000-2,-5.000 4.000-2,-7.000 3.000-2,-5.000 3.000-2,-6.000 3.000 1,-3.000 3.000 4,-3.000 3.000 3,-2.000 4.000 3</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41"/>
    </inkml:context>
    <inkml:brush xml:id="br0">
      <inkml:brushProperty name="width" value="0.0419278368353844" units="cm"/>
      <inkml:brushProperty name="height" value="0.0419278368353844" units="cm"/>
      <inkml:brushProperty name="color" value="#f2395b"/>
      <inkml:brushProperty name="ignorePressure" value="0"/>
    </inkml:brush>
  </inkml:definitions>
  <inkml:trace contextRef="#ctx0" brushRef="#br0">84250.000 34100.000 524,'-71.000'0.000'-12,"10.000"0.000"3,10.000 0.000 3,9.000 0.000 5,6.000 0.000 4,3.000 0.000 7,3.000 0.000 6,4.000 0.000 6,1.000 0.000 2,0.000 0.000-1,0.000 0.000-2,0.000 0.000 0,0.000 1.000-3,0.000 4.000-2,0.000 3.000-1,0.000 3.000-3,0.000 1.000-1,0.000 1.000-1,0.000-1.000-1,0.000 1.000-1,1.000 1.000-2,4.000 3.000-2,3.000 3.000-3,3.000 4.000-3,4.000-6.000 6,7.000-11.000 13,6.000-14.000 13,7.000-11.000 13,11.000-18.000 3,20.000-22.000-9,18.000-22.000-7,20.000-21.000-9,8.000-10.000-6,1.000 3.000-6,-1.000 3.000-5,1.000 4.000-7,2.000 1.000-2,7.000 0.000 2,6.000 0.000 0,7.000 0.000 2,4.000-2.000 1,3.000-3.000 1,3.000-3.000 0,4.000-2.000 1,1.000-1.000 0,0.000 3.000-1,0.000 3.000 1,0.000 4.000-1,-4.000 7.000 0,-5.000 13.000-1,-7.000 12.000 0,-5.000 13.000 1,-9.000 7.000-1,-9.000 4.000 0,-10.000 3.000 0,-8.000 3.000 1,-6.000 3.000-1,1.000 3.000-1,-1.000 3.000-2,1.000 4.000-1,-3.000 1.000 0,-2.000 0.000 0,-3.000 0.000 1,-3.000 0.000 1,-1.000 0.000 1,4.000 0.000-1,3.000 0.000 1,3.000 0.000-1,1.000 0.000 1,1.000 0.000 0,-1.000 0.000 0,1.000 0.000 1,-1.000 0.000 0,1.000 0.000-1,-1.000 0.000 1,1.000 0.000 0,-1.000 0.000 0,1.000 0.000-1,-1.000 0.000 1,1.000 0.000 0,-4.000 1.000 0,-6.000 4.000 0,-6.000 3.000-2,-6.000 3.000 1,-4.000 3.000-1,1.000 3.000 0,-1.000 3.000 1,1.000 4.000 0,-1.000-1.000-1,1.000-3.000 0,-1.000-3.000 0,1.000-2.000 0,-1.000-3.000-1,1.000 1.000-1,-1.000-1.000 0,1.000 1.000-2,-1.000-1.000 2,1.000 1.000 1,-1.000-1.000 3,1.000 1.000 3,-1.000-1.000-1,1.000 1.000 0,-1.000-1.000-1,1.000 1.000-1,-3.000-3.000 0,-2.000-2.000-3,-3.000-3.000 0,-3.000-3.000-1,-1.000 1.000-2,4.000 6.000-4,3.000 7.000-4,3.000 6.000-3</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42"/>
    </inkml:context>
    <inkml:brush xml:id="br0">
      <inkml:brushProperty name="width" value="0.0393356643617153" units="cm"/>
      <inkml:brushProperty name="height" value="0.0393356643617153" units="cm"/>
      <inkml:brushProperty name="color" value="#f2395b"/>
      <inkml:brushProperty name="ignorePressure" value="0"/>
    </inkml:brush>
  </inkml:definitions>
  <inkml:trace contextRef="#ctx0" brushRef="#br0">88900.000 30800.000 559,'4.000'-44.000'-15,"10.000"13.000"19,10.000 12.000 19,9.000 13.000 20,4.000 4.000 5,1.000-3.000-9,-1.000-3.000-9,1.000-2.000-8,1.000-1.000-7,3.000 3.000-1,3.000 3.000-2,4.000 4.000-2,1.000-1.000-1,0.000-3.000-1,0.000-3.000-1,0.000-2.000-1,0.000-1.000-1,0.000 3.000 0,0.000 3.000-1,0.000 4.000-1,0.000-1.000-1,0.000-3.000 1,0.000-3.000 0,0.000-2.000 0,1.000-3.000 0,4.000 1.000 0,3.000-1.000 0,3.000 1.000-1,3.000-1.000 1,3.000 1.000-1,3.000-1.000 0,4.000 1.000 0,-1.000 1.000-1,-3.000 3.000 1,-3.000 3.000 0,-2.000 4.000 1,-1.000-1.000-1,3.000-3.000 1,3.000-3.000-1,4.000-2.000 0,1.000-1.000 0,0.000 3.000-1,0.000 3.000 1,0.000 4.000-1,-2.000-1.000 1,-3.000-3.000-1,-3.000-3.000 2,-2.000-2.000-1,-1.000-1.000 1,3.000 3.000 0,3.000 3.000 0,4.000 4.000 0,-1.000-1.000 1,-3.000-3.000-1,-3.000-3.000-1,-2.000-2.000 1,-5.000-1.000-1,-2.000 3.000 0,-3.000 3.000 1,-3.000 4.000-1,1.000-1.000 1,6.000-3.000-1,7.000-3.000 1,6.000-2.000 0,3.000-3.000 0,0.000 1.000 0,0.000-1.000 0,0.000 1.000 1,1.000-1.000-1,4.000 1.000 0,3.000-1.000 0,3.000 1.000-1,1.000-1.000 0,1.000 1.000 0,-1.000-1.000 0,1.000 1.000 0,-1.000-1.000 1,1.000 1.000-1,-1.000-1.000 0,1.000 1.000-1,-3.000-1.000 0,-2.000 1.000 0,-3.000-1.000-1,-3.000 1.000 0,-2.000 1.000 0,0.000 3.000 0,0.000 3.000-1,0.000 4.000 0,0.000-1.000-1,0.000-3.000 0,0.000-3.000 1,0.000-2.000-1,-2.000-3.000 0,-3.000 1.000-1,-3.000-1.000 0,-2.000 1.000-1,-3.000-1.000 0,1.000 1.000 1,-1.000-1.000-1,1.000 1.000 0,-3.000 1.000 0,-2.000 3.000 1,-3.000 3.000 0,-3.000 4.000 1,-4.000 1.000-1,-3.000 0.000 1,-3.000 0.000 0,-2.000 0.000 0,-3.000 0.000 0,1.000 0.000-1,-1.000 0.000 0,1.000 0.000 0,-1.000 0.000-1,1.000 0.000 0,-1.000 0.000-1,1.000 0.000 0,-1.000 0.000 0,1.000 0.000-1,-1.000 0.000 1,1.000 0.000-1,-1.000 0.000 0,1.000 0.000-2,-1.000 0.000-2,1.000 0.000-1,-12.000 1.000-10,-21.000 4.000-18,-22.000 3.000-16,-22.000 3.000-18</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51"/>
    </inkml:context>
    <inkml:brush xml:id="br0">
      <inkml:brushProperty name="width" value="0.0330272018909454" units="cm"/>
      <inkml:brushProperty name="height" value="0.0330272018909454" units="cm"/>
      <inkml:brushProperty name="color" value="#f2395b"/>
      <inkml:brushProperty name="ignorePressure" value="0"/>
    </inkml:brush>
  </inkml:definitions>
  <inkml:trace contextRef="#ctx0" brushRef="#br0">87700.000 28150.000 666,'-47.000'-22.000'13,"6.000"6.000"7,7.000 7.000 5,6.000 6.000 6,3.000 1.000 6,0.000-3.000 7,0.000-3.000 8,0.000-2.000 6,-2.000-5.000-13,-3.000-2.000-36,-3.000-3.000-36,-2.000-3.000-35</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54"/>
    </inkml:context>
    <inkml:brush xml:id="br0">
      <inkml:brushProperty name="width" value="0.038930781185627" units="cm"/>
      <inkml:brushProperty name="height" value="0.038930781185627" units="cm"/>
      <inkml:brushProperty name="color" value="#f2395b"/>
      <inkml:brushProperty name="ignorePressure" value="0"/>
    </inkml:brush>
  </inkml:definitions>
  <inkml:trace contextRef="#ctx0" brushRef="#br0">70150.000 32400.000 565,'-46.000'-2.000'6,"10.000"-3.000"13,10.000-3.000 13,9.000-2.000 12,12.000-1.000 6,16.000 3.000-2,15.000 3.000-1,17.000 4.000-3,11.000-3.000-4,10.000-5.000-7,10.000-7.000-7,9.000-5.000-7,7.000-3.000-6,7.000 4.000-4,6.000 3.000-4,7.000 3.000-6,0.000-1.000-3,-2.000-2.000-6,-3.000-3.000-6,-3.000-3.000-4,-4.000 1.000-6,-3.000 6.000-4,-3.000 7.000-5,-2.000 6.000-5,-8.000 3.000-2,-8.000 0.000-1,-10.000 0.000 0,-9.000 0.000-1,-10.000 1.000 2,-9.000 4.000 7,-10.000 3.000 5,-8.000 3.000 7</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54"/>
    </inkml:context>
    <inkml:brush xml:id="br0">
      <inkml:brushProperty name="width" value="0.041086807847023" units="cm"/>
      <inkml:brushProperty name="height" value="0.041086807847023" units="cm"/>
      <inkml:brushProperty name="color" value="#f2395b"/>
      <inkml:brushProperty name="ignorePressure" value="0"/>
    </inkml:brush>
  </inkml:definitions>
  <inkml:trace contextRef="#ctx0" brushRef="#br0">71300.000 32400.000 535,'-90.000'23.000'-9,"23.000"-3.000"5,22.000-3.000 7,22.000-2.000 6,8.000 0.000 8,-2.000 7.000 8,-3.000 6.000 10,-3.000 7.000 9,-1.000 5.000 3,4.000 7.000-5,3.000 6.000-3,3.000 7.000-4,1.000 10.000-3,1.000 16.000-2,-1.000 15.000-4,1.000 17.000-2,-1.000 7.000-3,1.000 0.000-3,-1.000 0.000-4,1.000 0.000-3,1.000 1.000-6,3.000 4.000-5,3.000 3.000-8,4.000 3.000-6,1.000 1.000-3,0.000 1.000 0,0.000-1.000 1,0.000 1.000 0,3.000-4.000-3,6.000-6.000-5,7.000-6.000-5,6.000-6.000-6,1.000-12.000-6,-3.000-15.000-6,-3.000-15.000-8,-2.000-16.000-6</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3:55"/>
    </inkml:context>
    <inkml:brush xml:id="br0">
      <inkml:brushProperty name="width" value="0.043734472244978" units="cm"/>
      <inkml:brushProperty name="height" value="0.043734472244978" units="cm"/>
      <inkml:brushProperty name="color" value="#f2395b"/>
      <inkml:brushProperty name="ignorePressure" value="0"/>
    </inkml:brush>
  </inkml:definitions>
  <inkml:trace contextRef="#ctx0" brushRef="#br0">71900.000 34100.000 503,'7.000'-44.000'6,"17.000"13.000"15,15.000 12.000 14,16.000 13.000 13,4.000 6.000 2,-6.000 0.000-12,-6.000 0.000-11,-6.000 0.000-11,-7.000 4.000-7,-6.000 10.000-1,-6.000 10.000-2,-6.000 9.000-1,-6.000 4.000-3,-2.000 1.000-1,-3.000-1.000-2,-3.000 1.000-3,-6.000 4.000 0,-5.000 9.000 1,-7.000 10.000-1,-5.000 10.000 1,-8.000-1.000 0,-5.000-9.000 0,-7.000-10.000 2,-5.000-8.000 1,-1.000-8.000 0,6.000-2.000 0,7.000-3.000 1,6.000-3.000-1,3.000-4.000 1,0.000-3.000 0,0.000-3.000 0,0.000-2.000-1,7.000-6.000 6,17.000-6.000 8,15.000-6.000 10,16.000-6.000 8,10.000-4.000 3,7.000 1.000-6,6.000-1.000-5,7.000 1.000-6,0.000 1.000-3,-2.000 3.000-3,-3.000 3.000-2,-3.000 4.000-2,-2.000-1.000-2,0.000-3.000-1,0.000-3.000-2,0.000-2.000-1,0.000-1.000-1,0.000 3.000 0,0.000 3.000 0,0.000 4.000-1,0.000-1.000-2,0.000-3.000-8,0.000-3.000-6,0.000-2.000-7,-11.000 2.000-13,-22.000 9.000-19,-22.000 10.000-19,-21.000 10.000-19</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2"/>
    </inkml:context>
    <inkml:brush xml:id="br0">
      <inkml:brushProperty name="width" value="0.0482970513403416" units="cm"/>
      <inkml:brushProperty name="height" value="0.0482970513403416" units="cm"/>
      <inkml:brushProperty name="color" value="#00bff3"/>
      <inkml:brushProperty name="ignorePressure" value="0"/>
    </inkml:brush>
  </inkml:definitions>
  <inkml:trace contextRef="#ctx0" brushRef="#br0">90950.000 30600.000 455,'-135.000'-4.000'25,"32.000"-5.000"-11,31.000-7.000-8,32.000-5.000-11,13.000-1.000-3,-3.000 6.000 0,-3.000 7.000 1,-2.000 6.000 1,-1.000 3.000 3,3.000 0.000 4,3.000 0.000 3,4.000 0.000 4,1.000 0.000 3,0.000 0.000 0,0.000 0.000 0,0.000 0.000 1,1.000-5.000 3,4.000-9.000 6,3.000-10.000 6,3.000-8.000 6,6.000-9.000 1,9.000-6.000-6,10.000-6.000-5,10.000-6.000-5,5.000-1.000-3,4.000 7.000 0,3.000 6.000-1,3.000 7.000 0,3.000 7.000 1,3.000 9.000 2,3.000 10.000 2,4.000 10.000 2,-3.000 7.000 1,-5.000 6.000-4,-7.000 7.000-3,-5.000 6.000-2,-8.000 4.000-4,-5.000 4.000-2,-7.000 3.000-4,-5.000 3.000-2,-4.000 4.000-2,0.000 7.000-1,0.000 6.000 0,0.000 7.000-1,-4.000 0.000-2,-5.000-2.000 1,-7.000-3.000-1,-5.000-3.000-1,-6.000-6.000 1,-3.000-5.000 1,-3.000-7.000 1,-2.000-5.000 2,-5.000-9.000-2,-2.000-9.000-4,-3.000-10.000-3,-3.000-8.000-4,2.000-9.000-2,10.000-6.000 3,10.000-6.000 1,9.000-6.000 2,6.000-4.000 2,3.000 1.000 1,3.000-1.000 2,4.000 1.000 0,4.000 1.000 3,6.000 3.000 1,7.000 3.000 3,6.000 4.000 1,7.000 2.000 5,10.000 4.000 4,10.000 3.000 6,9.000 3.000 5,-1.000 6.000 2,-8.000 9.000-2,-10.000 10.000-1,-9.000 10.000-1,-12.000 7.000-3,-11.000 6.000-8,-14.000 7.000-7,-11.000 6.000-6,-9.000-4.000-4,-3.000-11.000 0,-3.000-14.000-1,-2.000-11.000 0,-1.000-15.000-3,3.000-16.000-5,3.000-15.000-6,4.000-15.000-4,7.000-6.000-2,13.000 7.000 5,12.000 6.000 2,13.000 7.000 4,7.000 8.000 6,4.000 14.000 9,3.000 11.000 9,3.000 14.000 8,-2.000 11.000 8,-6.000 14.000 5,-6.000 11.000 5,-6.000 14.000 4,-9.000 3.000-1,-8.000-2.000-8,-10.000-3.000-10,-9.000-3.000-8,-7.000-7.000-8,-3.000-9.000-6,-3.000-10.000-8,-2.000-8.000-7,-1.000-12.000-14,3.000-12.000-24,3.000-13.000-23,4.000-12.000-24</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3"/>
    </inkml:context>
    <inkml:brush xml:id="br0">
      <inkml:brushProperty name="width" value="0.0483122952282429" units="cm"/>
      <inkml:brushProperty name="height" value="0.0483122952282429" units="cm"/>
      <inkml:brushProperty name="color" value="#00bff3"/>
      <inkml:brushProperty name="ignorePressure" value="0"/>
    </inkml:brush>
  </inkml:definitions>
  <inkml:trace contextRef="#ctx0" brushRef="#br0">88850.000 22950.000 455,'-71.000'0.000'8,"10.000"0.000"16,10.000 0.000 17,9.000 0.000 16,15.000-4.000 6,22.000-5.000-7,22.000-7.000-6,23.000-5.000-5,20.000-6.000-6,23.000-3.000-6,22.000-3.000-5,22.000-2.000-6,10.000-3.000-4,1.000 1.000-1,-1.000-1.000-1,1.000 1.000-2,-6.000 2.000-4,-8.000 7.000-6,-10.000 6.000-7,-9.000 7.000-6,-10.000 5.000-2,-9.000 7.000 1,-10.000 6.000 1,-8.000 7.000 1,-12.000 5.000-8,-12.000 7.000-17,-13.000 6.000-19,-12.000 7.000-18</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3"/>
    </inkml:context>
    <inkml:brush xml:id="br0">
      <inkml:brushProperty name="width" value="0.0468783602118492" units="cm"/>
      <inkml:brushProperty name="height" value="0.0468783602118492" units="cm"/>
      <inkml:brushProperty name="color" value="#00bff3"/>
      <inkml:brushProperty name="ignorePressure" value="0"/>
    </inkml:brush>
  </inkml:definitions>
  <inkml:trace contextRef="#ctx0" brushRef="#br0">89750.000 23200.000 469,'-46.000'-21.000'10,"10.000"10.000"19,10.000 10.000 21,9.000 9.000 19,6.000 10.000 5,3.000 14.000-11,3.000 11.000-11,4.000 14.000-10,1.000 10.000-9,0.000 9.000-6,0.000 10.000-6,0.000 10.000-6,0.000 11.000-3,0.000 17.000-1,0.000 15.000 0,0.000 16.000-1,0.000 13.000-9,0.000 14.000-14,0.000 11.000-16,0.000 14.000-15,0.000-15.000-13,0.000-41.000-10,0.000-40.000-9,0.000-40.000-10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6"/>
    </inkml:context>
    <inkml:brush xml:id="br0">
      <inkml:brushProperty name="width" value="0.0318116657435894" units="cm"/>
      <inkml:brushProperty name="height" value="0.0318116657435894" units="cm"/>
      <inkml:brushProperty name="color" value="#f2395b"/>
      <inkml:brushProperty name="ignorePressure" value="0"/>
    </inkml:brush>
  </inkml:definitions>
  <inkml:trace contextRef="#ctx0" brushRef="#br0">25650.000 48150.000 691,'-69.000'-21.000'60,"13.000"10.000"-3,12.000 10.000-3,13.000 9.000-3,4.000 13.000-9,-3.000 20.000-13,-3.000 18.000-14,-2.000 20.000-14,-8.000 17.000-8,-8.000 20.000-2,-10.000 18.000 0,-9.000 20.000-3,-1.000 0.000 0,10.000-15.000 0,10.000-15.000 0,9.000-16.000 0,2.000-10.000-2,-2.000-3.000-5,-3.000-3.000-5,-3.000-2.000-4,1.000-17.000-5,6.000-28.000-5,7.000-28.000-4,6.000-27.000-5</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3"/>
    </inkml:context>
    <inkml:brush xml:id="br0">
      <inkml:brushProperty name="width" value="0.0520417764782906" units="cm"/>
      <inkml:brushProperty name="height" value="0.0520417764782906" units="cm"/>
      <inkml:brushProperty name="color" value="#00bff3"/>
      <inkml:brushProperty name="ignorePressure" value="0"/>
    </inkml:brush>
  </inkml:definitions>
  <inkml:trace contextRef="#ctx0" brushRef="#br0">91050.000 23800.000 422,'-24.000'-21.000'16,"4.000"10.000"27,3.000 10.000 28,3.000 9.000 27,1.000 7.000 4,1.000 7.000-21,-1.000 6.000-21,1.000 7.000-22,1.000 5.000-13,3.000 7.000-5,3.000 6.000-7,4.000 7.000-5,1.000 7.000-5,0.000 9.000-7,0.000 10.000-7,0.000 10.000-5,0.000 7.000-6,0.000 6.000-6,0.000 7.000-7,0.000 6.000-6,3.000 4.000-5,6.000 4.000-4,7.000 3.000-3,6.000 3.000-5,1.000-13.000 1,-3.000-28.000 5,-3.000-28.000 5,-2.000-27.000 5</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4"/>
    </inkml:context>
    <inkml:brush xml:id="br0">
      <inkml:brushProperty name="width" value="0.044211633503437" units="cm"/>
      <inkml:brushProperty name="height" value="0.044211633503437" units="cm"/>
      <inkml:brushProperty name="color" value="#00bff3"/>
      <inkml:brushProperty name="ignorePressure" value="0"/>
    </inkml:brush>
  </inkml:definitions>
  <inkml:trace contextRef="#ctx0" brushRef="#br0">92850.000 22950.000 497,'-27.000'-24.000'3,"-3.000"4.000"5,-3.000 3.000 5,-2.000 3.000 6,-1.000 6.000 1,3.000 9.000-3,3.000 10.000-4,4.000 10.000-3,1.000 8.000 2,0.000 10.000 7,0.000 10.000 6,0.000 9.000 8,-4.000 7.000 2,-5.000 7.000-1,-7.000 6.000-2,-5.000 7.000-2,-1.000 2.000-1,6.000 1.000-3,7.000-1.000-2,6.000 1.000-2,6.000 1.000-2,6.000 3.000-2,7.000 3.000-1,6.000 4.000-3,4.000-6.000-5,4.000-11.000-9,3.000-14.000-11,3.000-11.000-9,7.000-6.000-8,14.000 4.000-6,11.000 3.000-5,14.000 3.000-6,7.000-5.000-3,3.000-12.000-1,3.000-13.000-1,4.000-12.000-2,-6.000-10.000 3,-11.000-6.000 6,-14.000-6.000 6,-11.000-6.000 5</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5"/>
    </inkml:context>
    <inkml:brush xml:id="br0">
      <inkml:brushProperty name="width" value="0.049420565366745" units="cm"/>
      <inkml:brushProperty name="height" value="0.049420565366745" units="cm"/>
      <inkml:brushProperty name="color" value="#00bff3"/>
      <inkml:brushProperty name="ignorePressure" value="0"/>
    </inkml:brush>
  </inkml:definitions>
  <inkml:trace contextRef="#ctx0" brushRef="#br0">93550.000 23250.000 445,'-21.000'-19.000'36,"10.000"13.000"9,10.000 12.000 9,9.000 13.000 8,4.000 10.000 0,1.000 10.000-9,-1.000 10.000-10,1.000 9.000-9,-1.000 6.000-6,1.000 3.000-3,-1.000 3.000-3,1.000 4.000-4,-1.000 4.000-2,1.000 6.000-1,-1.000 7.000-1,1.000 6.000-1,-1.000 3.000-4,1.000 0.000-4,-1.000 0.000-5,1.000 0.000-4,-3.000-4.000-2,-2.000-5.000-1,-3.000-7.000 1,-3.000-5.000 0,-1.000-8.000 0,4.000-5.000-2,3.000-7.000-2,3.000-5.000-1,6.000-9.000 0,9.000-9.000 3,10.000-10.000 2,10.000-8.000 4,2.000-14.000 1,-3.000-15.000 0,-3.000-15.000 1,-2.000-16.000 1,0.000-15.000 0,7.000-11.000 0,6.000-14.000 0,7.000-11.000 1,5.000-14.000-1,7.000-11.000 0,6.000-14.000 0,7.000-11.000 1,0.000-7.000-2,-2.000 0.000 0,-3.000 0.000 0,-3.000 0.000-2,-7.000 4.000-1,-9.000 10.000-2,-10.000 10.000-3,-8.000 9.000-2,-8.000 6.000-2,-2.000 3.000 1,-3.000 3.000 0,-3.000 4.000 0,-6.000 4.000-1,-5.000 6.000-1,-7.000 7.000-2,-5.000 6.000-2,-4.000 7.000-2,0.000 10.000-3,0.000 10.000-1,0.000 9.000-4,-7.000 10.000-1,-11.000 14.000-1,-14.000 11.000-2,-11.000 14.000 0,-4.000 7.000-2,6.000 3.000 0,7.000 3.000-1,6.000 4.000-1</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6"/>
    </inkml:context>
    <inkml:brush xml:id="br0">
      <inkml:brushProperty name="width" value="0.0411073639988899" units="cm"/>
      <inkml:brushProperty name="height" value="0.0411073639988899" units="cm"/>
      <inkml:brushProperty name="color" value="#00bff3"/>
      <inkml:brushProperty name="ignorePressure" value="0"/>
    </inkml:brush>
  </inkml:definitions>
  <inkml:trace contextRef="#ctx0" brushRef="#br0">95400.000 23900.000 535,'75.000'-69.000'104,"0.000"13.000"-22,0.000 12.000-25,0.000 13.000-23,-4.000 9.000-14,-5.000 6.000-6,-7.000 7.000-5,-5.000 6.000-6,-11.000 10.000-5,-11.000 17.000-3,-14.000 15.000-5,-11.000 16.000-3,-11.000 9.000 1,-5.000 3.000 6,-7.000 3.000 6,-5.000 4.000 6,-6.000 2.000 4,-3.000 4.000 3,-3.000 3.000 2,-2.000 3.000 3,0.000-1.000 1,7.000-2.000-2,6.000-3.000 1,7.000-3.000-2,4.000-6.000-1,3.000-5.000-1,3.000-7.000-2,4.000-5.000-2,5.000-9.000-4,10.000-9.000-5,10.000-10.000-8,9.000-8.000-5,7.000-11.000-5,7.000-8.000-2,6.000-10.000-2,7.000-9.000-2,2.000-9.000-2,1.000-5.000 0,-1.000-7.000-1,1.000-5.000 0,-6.000-1.000-1,-8.000 6.000-2,-10.000 7.000-1,-9.000 6.000-1,-15.000 4.000-2,-18.000 4.000-3,-19.000 3.000-3,-18.000 3.000-2,-9.000 3.000 3,4.000 3.000 8,3.000 3.000 8,3.000 4.000 10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7"/>
    </inkml:context>
    <inkml:brush xml:id="br0">
      <inkml:brushProperty name="width" value="0.051671177148819" units="cm"/>
      <inkml:brushProperty name="height" value="0.051671177148819" units="cm"/>
      <inkml:brushProperty name="color" value="#00bff3"/>
      <inkml:brushProperty name="ignorePressure" value="0"/>
    </inkml:brush>
  </inkml:definitions>
  <inkml:trace contextRef="#ctx0" brushRef="#br0">95400.000 24750.000 425,'-50.000'-2.000'2,"0.000"-3.000"2,0.000-3.000 3,0.000-2.000 3,6.000 2.000 10,13.000 9.000 18,12.000 10.000 16,13.000 10.000 18,6.000 8.000 2,0.000 10.000-11,0.000 10.000-12,0.000 9.000-12,0.000 7.000-7,0.000 7.000-6,0.000 6.000-3,0.000 7.000-5,0.000-1.000-4,0.000-6.000-2,0.000-6.000-4,0.000-6.000-3,4.000-6.000-3,10.000-2.000-3,10.000-3.000-5,9.000-3.000-3,10.000-7.000-3,14.000-9.000-5,11.000-10.000-3,14.000-8.000-4,11.000-9.000-1,14.000-6.000 1,11.000-6.000 1,14.000-6.000 1,8.000-6.000-3,7.000-2.000-7,6.000-3.000-7,7.000-3.000-7,-14.000 1.000-1,-30.000 6.000 5,-32.000 7.000 6,-30.000 6.000 6,-17.000 1.000 3,1.000-3.000-1,-1.000-3.000 0,1.000-2.000 0</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7"/>
    </inkml:context>
    <inkml:brush xml:id="br0">
      <inkml:brushProperty name="width" value="0.0484425835311413" units="cm"/>
      <inkml:brushProperty name="height" value="0.0484425835311413" units="cm"/>
      <inkml:brushProperty name="color" value="#00bff3"/>
      <inkml:brushProperty name="ignorePressure" value="0"/>
    </inkml:brush>
  </inkml:definitions>
  <inkml:trace contextRef="#ctx0" brushRef="#br0">97750.000 23750.000 454,'-47.000'-83.000'34,"6.000"34.000"8,7.000 35.000 8,6.000 35.000 7,-1.000 22.000 2,-5.000 14.000-8,-7.000 11.000-7,-5.000 14.000-8,-4.000 8.000-4,0.000 7.000-5,0.000 6.000-3,0.000 7.000-4,1.000 7.000-2,4.000 9.000-3,3.000 10.000-2,3.000 10.000-2,4.000 0.000-3,7.000-5.000-4,6.000-7.000-3,7.000-5.000-5,8.000-11.000-4,14.000-11.000-8,11.000-14.000-7,14.000-11.000-7,11.000-12.000-2,14.000-9.000 1,11.000-10.000 3,14.000-8.000 2,3.000-11.000-3,-2.000-8.000-5,-3.000-10.000-6,-3.000-9.000-6,-9.000-5.000-3,-11.000 0.000 2,-14.000 0.000 3,-11.000 0.000 1</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8"/>
    </inkml:context>
    <inkml:brush xml:id="br0">
      <inkml:brushProperty name="width" value="0.0622522868216038" units="cm"/>
      <inkml:brushProperty name="height" value="0.0622522868216038" units="cm"/>
      <inkml:brushProperty name="color" value="#00bff3"/>
      <inkml:brushProperty name="ignorePressure" value="0"/>
    </inkml:brush>
  </inkml:definitions>
  <inkml:trace contextRef="#ctx0" brushRef="#br0">98450.000 24150.000 353,'-24.000'-25.000'5,"4.000"0.000"11,3.000 0.000 10,3.000 0.000 11,-2.000 10.000 5,-6.000 23.000 1,-6.000 22.000-1,-6.000 22.000 1,-4.000 13.000-3,1.000 7.000-6,-1.000 6.000-7,1.000 7.000-6,-3.000 7.000-4,-2.000 9.000-4,-3.000 10.000-4,-3.000 10.000-4,-4.000 4.000-1,-3.000 0.000 1,-3.000 0.000 0,-2.000 0.000 0,-1.000-5.000-2,3.000-9.000-8,3.000-10.000-6,4.000-8.000-6,13.000-22.000-10,26.000-30.000-13,24.000-32.000-12,26.000-30.000-13,12.000-23.000 0,0.000-12.000 14,0.000-13.000 12,0.000-12.000 12,0.000-13.000 8,0.000-12.000 0,0.000-13.000 0,0.000-12.000 1,-4.000 2.000 2,-5.000 20.000 3,-7.000 18.000 4,-5.000 20.000 4,-4.000 13.000 4,0.000 9.000 6,0.000 10.000 5,0.000 10.000 6,-4.000 10.000 9,-5.000 13.000 12,-7.000 12.000 11,-5.000 13.000 13,-3.000 9.000 0,4.000 6.000-8,3.000 7.000-9,3.000 6.000-8,1.000 4.000-7,1.000 4.000-4,-1.000 3.000-2,1.000 3.000-5,1.000 1.000-3,3.000 1.000-4,3.000-1.000-4,4.000 1.000-4,7.000-13.000-7,13.000-25.000-9,12.000-25.000-9,13.000-25.000-9,9.000-24.000-4,6.000-21.000 2,7.000-22.000 2,6.000-22.000 2,-5.000-5.000 3,-16.000 13.000 5,-15.000 12.000 4,-15.000 13.000 4,-12.000 7.000 2,-6.000 4.000 2,-6.000 3.000 1,-6.000 3.000 1,-4.000 6.000 6,1.000 9.000 8,-1.000 10.000 10,1.000 10.000 10,-3.000 13.000 8,-2.000 19.000 10,-3.000 19.000 9,-3.000 19.000 9,-2.000 12.000-1,0.000 6.000-12,0.000 7.000-11,0.000 6.000-13,-2.000 6.000-6,-3.000 6.000-3,-3.000 7.000-3,-2.000 6.000-2,-1.000 3.000-3,3.000 0.000-3,3.000 0.000-3,4.000 0.000-3,1.000 0.000-1,0.000 0.000 0,0.000 0.000 2,0.000 0.000 1,0.000-4.000-7,0.000-5.000-14,0.000-7.000-12,0.000-5.000-15,0.000-6.000-4,0.000-3.000 4,0.000-3.000 3,0.000-2.000 5</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4:08"/>
    </inkml:context>
    <inkml:brush xml:id="br0">
      <inkml:brushProperty name="width" value="0.0522120781242847" units="cm"/>
      <inkml:brushProperty name="height" value="0.0522120781242847" units="cm"/>
      <inkml:brushProperty name="color" value="#00bff3"/>
      <inkml:brushProperty name="ignorePressure" value="0"/>
    </inkml:brush>
  </inkml:definitions>
  <inkml:trace contextRef="#ctx0" brushRef="#br0">99650.000 23150.000 421,'1.000'-47.000'3,"4.000"6.000"5,3.000 7.000 5,3.000 6.000 6,6.000 6.000 3,9.000 6.000 3,10.000 7.000 1,10.000 6.000 3,8.000 4.000 1,10.000 4.000-1,10.000 3.000-1,9.000 3.000 0,2.000 6.000-2,-2.000 9.000-3,-3.000 10.000-2,-3.000 10.000-3,-4.000 5.000 0,-3.000 4.000 1,-3.000 3.000 2,-2.000 3.000 1,-5.000 3.000 0,-2.000 3.000 0,-3.000 3.000-1,-3.000 4.000-1,-6.000 5.000-2,-5.000 10.000-2,-7.000 10.000-3,-5.000 9.000-3,-11.000 10.000-4,-11.000 14.000-3,-14.000 11.000-6,-11.000 14.000-4,-20.000 14.000-4,-24.000 20.000-6,-26.000 18.000-4,-24.000 20.000-5,-24.000 10.000-9,-22.000 3.000-12,-22.000 3.000-10,-21.000 4.000-13,5.000-21.000-2,35.000-44.000 7,35.000-43.000 7,34.000-44.000 8</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6:50"/>
    </inkml:context>
    <inkml:brush xml:id="br0">
      <inkml:brushProperty name="width" value="0.0547378025949001" units="cm"/>
      <inkml:brushProperty name="height" value="0.0547378025949001" units="cm"/>
      <inkml:brushProperty name="color" value="#00bff3"/>
      <inkml:brushProperty name="ignorePressure" value="0"/>
    </inkml:brush>
  </inkml:definitions>
  <inkml:trace contextRef="#ctx0" brushRef="#br0">57100.000 55800.000 401,'1.000'-155.000'2,"4.000"41.000"1,3.000 40.000 3,3.000 42.000 3,-1.000 17.000 4,-2.000-2.000 5,-3.000-3.000 6,-3.000-3.000 5,-7.000 7.000 8,-9.000 19.000 7,-10.000 19.000 7,-8.000 19.000 9,-11.000 21.000-2,-8.000 26.000-9,-10.000 24.000-10,-9.000 26.000-10,-9.000 16.000-7,-5.000 10.000-4,-7.000 10.000-3,-5.000 9.000-4,-4.000 7.000-2,0.000 7.000-1,0.000 6.000-1,0.000 7.000 0,0.000 2.000-1,0.000 1.000 0,0.000-1.000 0,0.000 1.000 0,-2.000-6.000-2,-3.000-8.000-1,-3.000-10.000-4,-2.000-9.000-1,0.000-4.000-2,7.000 4.000-1,6.000 3.000-2,7.000 3.000-1,8.000-5.000 0,14.000-12.000-1,11.000-13.000 0,14.000-12.000 0,8.000-16.000-2,7.000-19.000-1,6.000-18.000-3,7.000-19.000-2,13.000-22.000-5,22.000-25.000-10,22.000-25.000-10,23.000-25.000-9,13.000-35.000-3,6.000-43.000 4,7.000-44.000 5,6.000-43.000 5,-7.000-3.000 5,-18.000 42.000 6,-19.000 40.000 7,-18.000 41.000 6,-9.000 18.000 2,4.000-3.000-3,3.000-3.000-2,3.000-2.000-3</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6:50"/>
    </inkml:context>
    <inkml:brush xml:id="br0">
      <inkml:brushProperty name="width" value="0.0557166673243046" units="cm"/>
      <inkml:brushProperty name="height" value="0.0557166673243046" units="cm"/>
      <inkml:brushProperty name="color" value="#00bff3"/>
      <inkml:brushProperty name="ignorePressure" value="0"/>
    </inkml:brush>
  </inkml:definitions>
  <inkml:trace contextRef="#ctx0" brushRef="#br0">56600.000 56200.000 394,'1.000'-49.000'2,"4.000"4.000"5,3.000 3.000 3,3.000 3.000 5,4.000 6.000 5,7.000 9.000 7,6.000 10.000 7,7.000 10.000 6,0.000 8.000 3,-2.000 10.000-3,-3.000 10.000-3,-3.000 9.000-2,-2.000 9.000-4,0.000 9.000-4,0.000 10.000-2,0.000 10.000-4,1.000 7.000-2,4.000 6.000 0,3.000 7.000-1,3.000 6.000-1,-1.000 7.000-1,-2.000 10.000-1,-3.000 10.000-3,-3.000 9.000-1,-4.000 7.000-1,-3.000 7.000 0,-3.000 6.000 0,-2.000 7.000-1,-3.000-1.000 0,1.000-6.000-2,-1.000-6.000-2,1.000-6.000-2,-1.000-4.000-1,1.000 1.000-3,-1.000-1.000-1,1.000 1.000-2,-3.000-3.000-2,-2.000-2.000-1,-3.000-3.000-2,-3.000-3.000-1,-4.000-6.000-2,-3.000-5.000-1,-3.000-7.000 0,-2.000-5.000-1,-1.000-9.000-1,3.000-9.000-3,3.000-10.000-1,4.000-8.000-2,-4.000-15.000-9,-9.000-19.000-14,-10.000-18.000-15,-8.000-19.000-15,-3.000-12.000 1,7.000-2.000 15,6.000-3.000 15,7.000-3.000 16,2.000-2.000 7,1.000 0.000 1,-1.000 0.000 0,1.000 0.000 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6"/>
    </inkml:context>
    <inkml:brush xml:id="br0">
      <inkml:brushProperty name="width" value="0.0499328896403313" units="cm"/>
      <inkml:brushProperty name="height" value="0.0499328896403313" units="cm"/>
      <inkml:brushProperty name="color" value="#f2395b"/>
      <inkml:brushProperty name="ignorePressure" value="0"/>
    </inkml:brush>
  </inkml:definitions>
  <inkml:trace contextRef="#ctx0" brushRef="#br0">11100.000 1750.000 440,'-116.000'-2.000'4,"19.000"-3.000"10,19.000-3.000 8,19.000-2.000 8,13.000 6.000 9,10.000 20.000 6,10.000 18.000 6,9.000 20.000 7,7.000 11.000 0,7.000 7.000-8,6.000 6.000-8,7.000 7.000-7,0.000 7.000-6,-2.000 9.000-4,-3.000 10.000-4,-3.000 10.000-4,-2.000 11.000-4,0.000 17.000-7,0.000 15.000-6,0.000 16.000-5,0.000 2.000-3,0.000-8.000-1,0.000-10.000-1,0.000-9.000 0,0.000-16.000-6,0.000-22.000-11,0.000-22.000-13,0.000-21.000-11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6"/>
    </inkml:context>
    <inkml:brush xml:id="br0">
      <inkml:brushProperty name="width" value="0.028893643990159" units="cm"/>
      <inkml:brushProperty name="height" value="0.028893643990159" units="cm"/>
      <inkml:brushProperty name="color" value="#f2395b"/>
      <inkml:brushProperty name="ignorePressure" value="0"/>
    </inkml:brush>
  </inkml:definitions>
  <inkml:trace contextRef="#ctx0" brushRef="#br0">24450.000 46250.000 761,'28.000'-88.000'35,"6.000"26.000"2,7.000 24.000 2,6.000 26.000 3,3.000 16.000-5,0.000 10.000-10,0.000 10.000-11,0.000 9.000-10,0.000 13.000-9,0.000 20.000-4,0.000 18.000-7,0.000 20.000-4,-5.000-1.000-2,-9.000-19.000 5,-10.000-18.000 3,-8.000-19.000 3,-4.000-12.000-4,3.000-2.000-15,3.000-3.000-13,4.000-3.000-15</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6:50"/>
    </inkml:context>
    <inkml:brush xml:id="br0">
      <inkml:brushProperty name="width" value="0.0494235903024673" units="cm"/>
      <inkml:brushProperty name="height" value="0.0494235903024673" units="cm"/>
      <inkml:brushProperty name="color" value="#00bff3"/>
      <inkml:brushProperty name="ignorePressure" value="0"/>
    </inkml:brush>
  </inkml:definitions>
  <inkml:trace contextRef="#ctx0" brushRef="#br0">56150.000 59050.000 445,'-74.000'0.000'4,"4.000"0.000"8,3.000 0.000 8,3.000 0.000 8,7.000-4.000 5,14.000-5.000 0,11.000-7.000 0,14.000-5.000 1,8.000-6.000 0,7.000-3.000 0,6.000-3.000 0,7.000-2.000-1,13.000-9.000-1,22.000-12.000-2,22.000-13.000-3,23.000-12.000-2,14.000-5.000-3,10.000 3.000-2,10.000 3.000-2,9.000 4.000-2,2.000 5.000-3,-2.000 10.000-3,-3.000 10.000-4,-3.000 9.000-3,-6.000 9.000-4,-5.000 9.000-6,-7.000 10.000-6,-5.000 10.000-5,-9.000 7.000-8,-9.000 6.000-10,-10.000 7.000-11,-8.000 6.000-9,-12.000 3.000-6,-12.000 0.000-2,-13.000 0.000-1,-12.000 0.000-1</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6:53"/>
    </inkml:context>
    <inkml:brush xml:id="br0">
      <inkml:brushProperty name="width" value="0.0457846038043499" units="cm"/>
      <inkml:brushProperty name="height" value="0.0457846038043499" units="cm"/>
      <inkml:brushProperty name="color" value="#00bff3"/>
      <inkml:brushProperty name="ignorePressure" value="0"/>
    </inkml:brush>
  </inkml:definitions>
  <inkml:trace contextRef="#ctx0" brushRef="#br0">65350.000 56600.000 480,'23.000'-69.000'24,"-3.000"13.000"-2,-3.000 12.000-3,-2.000 13.000-2,-5.000 12.000 4,-2.000 13.000 9,-3.000 12.000 10,-3.000 13.000 9,-7.000 6.000 1,-9.000 0.000-11,-10.000 0.000-8,-8.000 0.000-11,-8.000 3.000-5,-2.000 6.000-3,-3.000 7.000-2,-3.000 6.000-2,-6.000 4.000-2,-5.000 4.000-2,-7.000 3.000-2,-5.000 3.000-1,-6.000 1.000-1,-3.000 1.000 0,-3.000-1.000 1,-2.000 1.000 0,-1.000-1.000 0,3.000 1.000 0,3.000-1.000 0,4.000 1.000 0,1.000-3.000-1,0.000-2.000-1,0.000-3.000-1,0.000-3.000-1,1.000-4.000 0,4.000-3.000 0,3.000-3.000 2,3.000-2.000 0,3.000-3.000 0,3.000 1.000-1,3.000-1.000 0,4.000 1.000-2,1.000 1.000 0,0.000 3.000 1,0.000 3.000 1,0.000 4.000 0,3.000-1.000 0,6.000-3.000 0,7.000-3.000 1,6.000-2.000-1,3.000-3.000 1,0.000 1.000 0,0.000-1.000 0,0.000 1.000-1,6.000-3.000 2,13.000-2.000 2,12.000-3.000 3,13.000-3.000 2,13.000-4.000 1,17.000-3.000 0,15.000-3.000 1,16.000-2.000-1,5.000-1.000 2,-2.000 3.000-1,-3.000 3.000 1,-3.000 4.000 0,-2.000 1.000-1,0.000 0.000 1,0.000 0.000-1,0.000 0.000-1,1.000 1.000-1,4.000 4.000-2,3.000 3.000-2,3.000 3.000-1,4.000 1.000-2,7.000 1.000 0,6.000-1.000 0,7.000 1.000 1,2.000-3.000-3,1.000-2.000-1,-1.000-3.000-4,1.000-3.000-2,-3.000-4.000-3,-2.000-3.000-3,-3.000-3.000-2,-3.000-2.000-4,-7.000-1.000 0,-9.000 3.000 1,-10.000 3.000 1,-8.000 4.000 1,-11.000 1.000-1,-8.000 0.000-5,-10.000 0.000-4,-9.000 0.000-4,-9.000 0.000-5,-5.000 0.000-7,-7.000 0.000-7,-5.000 0.000-6</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80700.000 57400.000 999,'-68.000'-24.000'-43,"17.000"4.000"17,15.000 3.000 16,16.000 3.000 18,9.000-1.000 2,3.000-2.000-10,3.000-3.000-12,4.000-3.000-11,2.000-1.000-4,4.000 4.000 3,3.000 3.000 2,3.000 3.000 3</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1"/>
    </inkml:context>
    <inkml:brush xml:id="br0">
      <inkml:brushProperty name="width" value="0.0349661074578762" units="cm"/>
      <inkml:brushProperty name="height" value="0.0349661074578762" units="cm"/>
      <inkml:brushProperty name="color" value="#00bff3"/>
      <inkml:brushProperty name="ignorePressure" value="0"/>
    </inkml:brush>
  </inkml:definitions>
  <inkml:trace contextRef="#ctx0" brushRef="#br0">80700.000 56200.000 629,'-46.000'-2.000'-40,"10.000"-3.000"13,10.000-3.000 11,9.000-2.000 12,2.000-1.000 9,-2.000 3.000 7,-3.000 3.000 5,-3.000 4.000 8,8.000-1.000 8,23.000-3.000 12,22.000-3.000 11,22.000-2.000 12,13.000-1.000-2,7.000 3.000-17,6.000 3.000-15,7.000 4.000-16,5.000 1.000-8,7.000 0.000-3,6.000 0.000-1,7.000 0.000-1,0.000 0.000-3,-2.000 0.000-4,-3.000 0.000-2,-3.000 0.000-4,-4.000-2.000-2,-3.000-3.000-3,-3.000-3.000-2,-2.000-2.000-2,-9.000-1.000-4,-12.000 3.000-2,-13.000 3.000-4,-12.000 4.000-3</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1"/>
    </inkml:context>
    <inkml:brush xml:id="br0">
      <inkml:brushProperty name="width" value="0.0326889753341675" units="cm"/>
      <inkml:brushProperty name="height" value="0.0326889753341675" units="cm"/>
      <inkml:brushProperty name="color" value="#00bff3"/>
      <inkml:brushProperty name="ignorePressure" value="0"/>
    </inkml:brush>
  </inkml:definitions>
  <inkml:trace contextRef="#ctx0" brushRef="#br0">81750.000 56400.000 673,'-44.000'12.000'37,"13.000"26.000"4,12.000 24.000 4,13.000 26.000 2,6.000 10.000-1,0.000-3.000-10,0.000-3.000-7,0.000-2.000-10,-2.000-6.000-6,-3.000-6.000-4,-3.000-6.000-4,-2.000-6.000-6,-5.000 4.000-2,-2.000 16.000-1,-3.000 15.000-3,-3.000 17.000-1,-2.000 8.000-3,0.000 4.000-5,0.000 3.000-5,0.000 3.000-6,1.000-7.000 0,4.000-15.000 1,3.000-15.000 3,3.000-16.000 3,4.000-15.000 1,7.000-11.000 3,6.000-14.000 2,7.000-11.000 2</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2"/>
    </inkml:context>
    <inkml:brush xml:id="br0">
      <inkml:brushProperty name="width" value="0.0445629842579365" units="cm"/>
      <inkml:brushProperty name="height" value="0.0445629842579365" units="cm"/>
      <inkml:brushProperty name="color" value="#00bff3"/>
      <inkml:brushProperty name="ignorePressure" value="0"/>
    </inkml:brush>
  </inkml:definitions>
  <inkml:trace contextRef="#ctx0" brushRef="#br0">83900.000 55300.000 493,'-38.000'-58.000'53,"26.000"34.000"-2,24.000 35.000-2,26.000 35.000-2,10.000 21.000-4,-3.000 9.000-5,-3.000 10.000-5,-2.000 10.000-6,-6.000 7.000-3,-6.000 6.000-2,-6.000 7.000-2,-6.000 6.000-3,-6.000 4.000-1,-2.000 4.000-1,-3.000 3.000-2,-3.000 3.000-1,-6.000 18.000-2,-5.000 35.000-3,-7.000 35.000-2,-5.000 34.000-2,-6.000 4.000-1,-3.000-24.000-3,-3.000-26.000 0,-2.000-24.000-2,-5.000-13.000-3,-2.000 0.000-5,-3.000 0.000-4,-3.000 0.000-4,-1.000-7.000-4,4.000-11.000-3,3.000-14.000-3,3.000-11.000-3,4.000-17.000-1,7.000-18.000 3,6.000-19.000 2,7.000-18.000 3,4.000-20.000-2,3.000-18.000-3,3.000-19.000-5,4.000-18.000-4,1.000-14.000 2,0.000-5.000 5,0.000-7.000 7,0.000-5.000 5,0.000-4.000 4,0.000 0.000 1,0.000 0.000 0,0.000 0.000 2</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2"/>
    </inkml:context>
    <inkml:brush xml:id="br0">
      <inkml:brushProperty name="width" value="0.0350919328629971" units="cm"/>
      <inkml:brushProperty name="height" value="0.0350919328629971" units="cm"/>
      <inkml:brushProperty name="color" value="#00bff3"/>
      <inkml:brushProperty name="ignorePressure" value="0"/>
    </inkml:brush>
  </inkml:definitions>
  <inkml:trace contextRef="#ctx0" brushRef="#br0">83950.000 55550.000 626,'21.000'-229.000'3,"-5.000"45.000"6,-7.000 43.000 6,-5.000 45.000 5,-4.000 36.000 7,0.000 32.000 6,0.000 31.000 6,0.000 32.000 6,-5.000 25.000 0,-9.000 23.000-7,-10.000 22.000-7,-8.000 22.000-7,-8.000 8.000-5,-2.000-2.000-6,-3.000-3.000-4,-3.000-3.000-5,-2.000-4.000-6,0.000-3.000-3,0.000-3.000-5,0.000-2.000-5,1.000-8.000-4,4.000-8.000-6,3.000-10.000-5,3.000-9.000-5</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2"/>
    </inkml:context>
    <inkml:brush xml:id="br0">
      <inkml:brushProperty name="width" value="0.036316454410553" units="cm"/>
      <inkml:brushProperty name="height" value="0.036316454410553" units="cm"/>
      <inkml:brushProperty name="color" value="#00bff3"/>
      <inkml:brushProperty name="ignorePressure" value="0"/>
    </inkml:brush>
  </inkml:definitions>
  <inkml:trace contextRef="#ctx0" brushRef="#br0">84050.000 54750.000 605,'71.000'1.000'2,"-5.000"4.000"5,-7.000 3.000 4,-5.000 3.000 4,-4.000 6.000 7,0.000 9.000 7,0.000 10.000 8,0.000 10.000 9,1.000 7.000 1,4.000 6.000-4,3.000 7.000-3,3.000 6.000-5,-1.000 3.000-6,-2.000 0.000-9,-3.000 0.000-10,-3.000 0.000-9,-1.000-2.000-8,4.000-3.000-10,3.000-3.000-9,3.000-2.000-8,-5.000-6.000-3,-12.000-6.000 5,-13.000-6.000 6,-12.000-6.000 4</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3"/>
    </inkml:context>
    <inkml:brush xml:id="br0">
      <inkml:brushProperty name="width" value="0.0417543277144432" units="cm"/>
      <inkml:brushProperty name="height" value="0.0417543277144432" units="cm"/>
      <inkml:brushProperty name="color" value="#00bff3"/>
      <inkml:brushProperty name="ignorePressure" value="0"/>
    </inkml:brush>
  </inkml:definitions>
  <inkml:trace contextRef="#ctx0" brushRef="#br0">88050.000 56600.000 526,'25.000'-69.000'3,"0.000"13.000"7,0.000 12.000 5,0.000 13.000 7,1.000 9.000 4,4.000 6.000 2,3.000 7.000 2,3.000 6.000 3,-1.000 10.000-1,-2.000 17.000-5,-3.000 15.000-4,-3.000 16.000-4,-2.000 10.000-3,0.000 7.000 0,0.000 6.000-1,0.000 7.000 0,0.000 8.000-3,0.000 14.000-3,0.000 11.000-3,0.000 14.000-4,-4.000 5.000-2,-5.000 1.000-1,-7.000-1.000-2,-5.000 1.000-1,-4.000-6.000-1,0.000-8.000 1,0.000-10.000 0,0.000-9.000 0,-2.000-9.000 1,-3.000-5.000 0,-3.000-7.000 0,-2.000-5.000 1,13.000-29.000-1,31.000-50.000 0,32.000-50.000-1,31.000-50.000-2,15.000-30.000 1,1.000-9.000 1,-1.000-10.000 1,1.000-8.000 1,-1.000-6.000 0,1.000 1.000 2,-1.000-1.000 0,1.000 1.000 2,-7.000 7.000-1,-12.000 16.000-1,-13.000 15.000-2,-12.000 17.000-1,-12.000 10.000-1,-8.000 6.000 0,-10.000 7.000-2,-9.000 6.000 0,-10.000 3.000-1,-9.000 0.000 1,-10.000 0.000 1,-8.000 0.000 0,-11.000 3.000 2,-8.000 6.000 1,-10.000 7.000 1,-9.000 6.000 3,-4.000 7.000 1,4.000 10.000 2,3.000 10.000 2,3.000 9.000 1,-1.000 6.000 1,-2.000 3.000-1,-3.000 3.000 0,-3.000 4.000 0,-1.000 2.000-1,4.000 4.000 0,3.000 3.000-1,3.000 3.000 1,4.000 6.000-1,7.000 9.000 0,6.000 10.000-1,7.000 10.000 1,5.000 5.000 1,7.000 4.000 0,6.000 3.000 0,7.000 3.000 1,4.000 1.000 1,3.000 1.000 0,3.000-1.000 1,4.000 1.000 1,5.000-1.000-1,10.000 1.000 0,10.000-1.000-1,9.000 1.000-1,4.000-1.000-1,1.000 1.000-1,-1.000-1.000-2,1.000 1.000-1,-1.000-3.000-2,1.000-2.000-6,-1.000-3.000-5,1.000-3.000-4,-3.000-1.000-7,-2.000 4.000-5,-3.000 3.000-6,-3.000 3.000-7,-2.000-1.000-4,0.000-2.000-1,0.000-3.000-3,0.000-3.000-2,-4.000-7.000 2,-5.000-9.000 3,-7.000-10.000 4,-5.000-8.000 3</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3"/>
    </inkml:context>
    <inkml:brush xml:id="br0">
      <inkml:brushProperty name="width" value="0.0453100055456161" units="cm"/>
      <inkml:brushProperty name="height" value="0.0453100055456161" units="cm"/>
      <inkml:brushProperty name="color" value="#00bff3"/>
      <inkml:brushProperty name="ignorePressure" value="0"/>
    </inkml:brush>
  </inkml:definitions>
  <inkml:trace contextRef="#ctx0" brushRef="#br0">92600.000 55350.000 485,'-21.000'-86.000'8,"10.000"28.000"17,10.000 28.000 17,9.000 29.000 17,7.000 18.000 2,7.000 9.000-10,6.000 10.000-10,7.000 10.000-11,-1.000 8.000-5,-6.000 10.000-2,-6.000 10.000-2,-6.000 9.000-1,-4.000 10.000-2,1.000 14.000-2,-1.000 11.000-1,1.000 14.000-2,-1.000-1.000-2,1.000-12.000 0,-1.000-13.000-2,1.000-12.000-1,-3.000-5.000-3,-2.000 3.000-2,-3.000 3.000-4,-3.000 4.000-3,-4.000 18.000-3,-3.000 34.000-3,-3.000 35.000-2,-2.000 35.000-3,-5.000 8.000-1,-2.000-15.000-2,-3.000-15.000 0,-3.000-16.000-2,-1.000-16.000-3,4.000-16.000-7,3.000-15.000-6,3.000-15.000-7,1.000-15.000-2,1.000-12.000 2,-1.000-13.000 2,1.000-12.000 2</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8"/>
    </inkml:context>
    <inkml:brush xml:id="br0">
      <inkml:brushProperty name="width" value="0.0316555052995682" units="cm"/>
      <inkml:brushProperty name="height" value="0.0316555052995682" units="cm"/>
      <inkml:brushProperty name="color" value="#f2395b"/>
      <inkml:brushProperty name="ignorePressure" value="0"/>
    </inkml:brush>
  </inkml:definitions>
  <inkml:trace contextRef="#ctx0" brushRef="#br0">27050.000 47350.000 694,'46.000'0.000'100,"-5.000"0.000"-25,-7.000 0.000-24,-5.000 0.000-23,-3.000 0.000-14,4.000 0.000-2,3.000 0.000-2,3.000 0.000-2,9.000 0.000-3,16.000 0.000-3,15.000 0.000-2,17.000 0.000-4,5.000-4.000 0,-3.000-5.000 0,-3.000-7.000 3,-2.000-5.000 0,-6.000-4.000-2,-6.000 0.000-7,-6.000 0.000-7,-6.000 0.000-8,-6.000-2.000-4,-2.000-3.000-2,-3.000-3.000-2,-3.000-2.000-2,-6.000 0.000-2,-5.000 7.000-1,-7.000 6.000-1,-5.000 7.000-1,-14.000 4.000 4,-18.000 3.000 7,-19.000 3.000 9,-18.000 4.000 7,-6.000-1.000 6,10.000-3.000 1,10.000-3.000 2,9.000-2.000 2</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4"/>
    </inkml:context>
    <inkml:brush xml:id="br0">
      <inkml:brushProperty name="width" value="0.034092616289854" units="cm"/>
      <inkml:brushProperty name="height" value="0.034092616289854" units="cm"/>
      <inkml:brushProperty name="color" value="#00bff3"/>
      <inkml:brushProperty name="ignorePressure" value="0"/>
    </inkml:brush>
  </inkml:definitions>
  <inkml:trace contextRef="#ctx0" brushRef="#br0">92900.000 54850.000 645,'-47.000'-127.000'9,"6.000"47.000"19,7.000 47.000 19,6.000 48.000 19,1.000 33.000 1,-3.000 22.000-14,-3.000 22.000-16,-2.000 23.000-14,-3.000 5.000-10,1.000-9.000-5,-1.000-10.000-4,1.000-8.000-6,-6.000 0.000-4,-8.000 14.000-5,-10.000 11.000-6,-9.000 14.000-5,-2.000-4.000-5,6.000-19.000-4,7.000-18.000-6,6.000-19.000-4,6.000-15.000-3,6.000-8.000 0,7.000-10.000-2,6.000-9.000 1</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04"/>
    </inkml:context>
    <inkml:brush xml:id="br0">
      <inkml:brushProperty name="width" value="0.0420345477759838" units="cm"/>
      <inkml:brushProperty name="height" value="0.0420345477759838" units="cm"/>
      <inkml:brushProperty name="color" value="#00bff3"/>
      <inkml:brushProperty name="ignorePressure" value="0"/>
    </inkml:brush>
  </inkml:definitions>
  <inkml:trace contextRef="#ctx0" brushRef="#br0">93050.000 55000.000 523,'29.000'25.000'85,"10.000"0.000"-10,10.000 0.000-12,9.000 0.000-12,9.000 4.000-7,9.000 10.000-6,10.000 10.000-4,10.000 9.000-4,4.000 6.000-7,0.000 3.000-5,0.000 3.000-7,0.000 4.000-6,-4.000-3.000-7,-5.000-5.000-6,-7.000-7.000-7,-5.000-5.000-6,-9.000-8.000-3,-9.000-5.000 2,-10.000-7.000 0,-8.000-5.000 1</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11"/>
    </inkml:context>
    <inkml:brush xml:id="br0">
      <inkml:brushProperty name="width" value="0.0391399748623371" units="cm"/>
      <inkml:brushProperty name="height" value="0.0391399748623371" units="cm"/>
      <inkml:brushProperty name="color" value="#00bff3"/>
      <inkml:brushProperty name="ignorePressure" value="0"/>
    </inkml:brush>
  </inkml:definitions>
  <inkml:trace contextRef="#ctx0" brushRef="#br0">11500.000 18450.000 562,'-46.000'1.000'-1,"10.000"4.000"6,10.000 3.000 7,9.000 3.000 6,7.000-11.000 5,7.000-25.000 3,6.000-25.000 2,7.000-25.000 3,4.000-10.000-2,3.000 7.000-6,3.000 6.000-6,4.000 7.000-6,2.000 2.000-3,4.000 1.000-2,3.000-1.000 1,3.000 1.000-2,3.000 1.000 0,3.000 3.000-1,3.000 3.000-2,4.000 4.000-1,1.000-1.000 0,0.000-3.000 0,0.000-3.000-1,0.000-2.000 1,1.000-3.000-1,4.000 1.000 1,3.000-1.000-1,3.000 1.000 0,-1.000 1.000 0,-2.000 3.000 0,-3.000 3.000 0,-3.000 4.000-1,-6.000 4.000 0,-5.000 6.000 0,-7.000 7.000 1,-5.000 6.000-1,-3.000 1.000 1,4.000-3.000 0,3.000-3.000-1,3.000-2.000 0,1.000-3.000 0,1.000 1.000 1,-1.000-1.000 0,1.000 1.000 2,1.000-3.000 0,3.000-2.000 0,3.000-3.000 1,4.000-3.000 0,-1.000-1.000 0,-3.000 4.000 1,-3.000 3.000-1,-2.000 3.000 0,0.000-1.000 0,7.000-2.000 0,6.000-3.000 0,7.000-3.000 0,2.000-2.000-1,1.000 0.000 0,-1.000 0.000 0,1.000 0.000-2,-1.000 0.000 1,1.000 0.000-1,-1.000 0.000-1,1.000 0.000 1,1.000 0.000-1,3.000 0.000 0,3.000 0.000 0,4.000 0.000 0,-3.000 0.000 0,-5.000 0.000 0,-7.000 0.000 0,-5.000 0.000 1,-4.000 1.000-1,0.000 4.000 1,0.000 3.000 0,0.000 3.000 0,-4.000 4.000 0,-5.000 7.000 1,-7.000 6.000-1,-5.000 7.000 0,0.000-3.000 0,10.000-8.000 1,10.000-10.000 1,9.000-9.000 0,2.000-5.000 0,-2.000 0.000 0,-3.000 0.000 0,-3.000 0.000 0,-2.000 0.000 0,0.000 0.000 0,0.000 0.000 0,0.000 0.000 0,1.000 0.000 0,4.000 0.000 0,3.000 0.000-1,3.000 0.000 0,1.000 0.000 0,1.000 0.000 0,-1.000 0.000 1,1.000 0.000 0,-3.000 0.000 0,-2.000 0.000 0,-3.000 0.000 0,-3.000 0.000 0,-2.000 3.000-1,0.000 6.000 0,0.000 7.000 0,0.000 6.000-1,-2.000 3.000 1,-3.000 0.000-1,-3.000 0.000 0,-2.000 0.000 0,-1.000 0.000-1,3.000 0.000 1,3.000 0.000-1,4.000 0.000 0,-1.000 0.000 0,-3.000 0.000 0,-3.000 0.000 1,-2.000 0.000 0,-3.000 1.000-1,1.000 4.000 1,-1.000 3.000 0,1.000 3.000 0,1.000-1.000 0,3.000-2.000 0,3.000-3.000-1,4.000-3.000 1,2.000-2.000 0,4.000 0.000 0,3.000 0.000 0,3.000 0.000-1,1.000 0.000 1,1.000 0.000 0,-1.000 0.000 0,1.000 0.000-1,-3.000 0.000 1,-2.000 0.000 0,-3.000 0.000 1,-3.000 0.000-1,-4.000 0.000 1,-3.000 0.000-1,-3.000 0.000 1,-2.000 0.000-1,-3.000 1.000 0,1.000 4.000 0,-1.000 3.000 0,1.000 3.000 0,-1.000-1.000 0,1.000-2.000 0,-1.000-3.000-1,1.000-3.000 0,-3.000-1.000-1,-2.000 4.000 2,-3.000 3.000-1,-3.000 3.000 1,-10.000 3.000-2,-16.000 3.000-3,-15.000 3.000-5,-15.000 4.000-3,-7.000 2.000-1,3.000 4.000 2,3.000 3.000 2,4.000 3.000 3,-4.000 4.000 0,-9.000 7.000-1,-10.000 6.000 0,-8.000 7.000 0,-8.000 2.000-1,-2.000 1.000 1,-3.000-1.000 0,-3.000 1.000 1,-2.000 1.000 0,0.000 3.000 1,0.000 3.000 2,0.000 4.000 1,0.000-1.000 0,0.000-3.000 1,0.000-3.000-1,0.000-2.000 0,1.000-1.000 1,4.000 3.000 1,3.000 3.000 1,3.000 4.000 0,1.000-1.000 1,1.000-3.000-1,-1.000-3.000 0,1.000-2.000-1,-3.000-1.000 0,-2.000 3.000 0,-3.000 3.000 1,-3.000 4.000 0,-2.000 2.000 0,0.000 4.000 1,0.000 3.000-1,0.000 3.000 0,0.000 1.000 1,0.000 1.000-1,0.000-1.000 0,0.000 1.000 1,1.000-1.000-1,4.000 1.000 0,3.000-1.000 0,3.000 1.000 1,1.000-1.000-1,1.000 1.000 0,-1.000-1.000 0,1.000 1.000 0,-3.000 1.000 1,-2.000 3.000-1,-3.000 3.000 0,-3.000 4.000 1,-2.000-1.000 0,0.000-3.000-1,0.000-3.000 1,0.000-2.000-1,0.000-1.000 0,0.000 3.000 0,0.000 3.000-1,0.000 4.000 0,0.000-1.000 0,0.000-3.000 0,0.000-3.000 0,0.000-2.000 1,1.000-1.000-1,4.000 3.000 1,3.000 3.000-1,3.000 4.000 1,-2.000 2.000-1,-6.000 4.000 1,-6.000 3.000 0,-6.000 3.000 0,-2.000 3.000 0,3.000 3.000 1,3.000 3.000-1,4.000 4.000 0,-1.000 1.000 0,-3.000 0.000 0,-3.000 0.000 0,-2.000 0.000 1,-1.000-2.000 0,3.000-3.000-1,3.000-3.000 1,4.000-2.000-1,4.000-6.000 0,6.000-6.000 1,7.000-6.000 0,6.000-6.000 1,4.000-9.000 0,4.000-8.000 0,3.000-10.000 0,3.000-9.000 0,1.000-5.000 0,1.000 0.000 1,-1.000 0.000-1,1.000 0.000 0,1.000-2.000 1,3.000-3.000-1,3.000-3.000 0,4.000-2.000 0,5.000-9.000 2,10.000-12.000 5,10.000-13.000 5,9.000-12.000 5,6.000-5.000 1,3.000 3.000-5,3.000 3.000-3,4.000 4.000-4,-1.000 1.000-2,-3.000 0.000-2,-3.000 0.000-2,-2.000 0.000 0,6.000-10.000-1,20.000-18.000 1,18.000-19.000-1,20.000-18.000 2,11.000-17.000-1,7.000-11.000 1,6.000-14.000 1,7.000-11.000 1,4.000-6.000-1,3.000 4.000 1,3.000 3.000-1,4.000 3.000 0,1.000 4.000 0,0.000 7.000 0,0.000 6.000 1,0.000 7.000 0,1.000 4.000-1,4.000 3.000-1,3.000 3.000-1,3.000 4.000-1,-2.000 2.000-1,-6.000 4.000 1,-6.000 3.000 0,-6.000 3.000 0,-6.000 3.000 1,-2.000 3.000-1,-3.000 3.000 0,-3.000 4.000-1,-6.000-1.000 0,-5.000-3.000 1,-7.000-3.000-1,-5.000-2.000 2,-4.000-1.000 0,0.000 3.000 1,0.000 3.000 1,0.000 4.000 2,1.000-3.000 0,4.000-5.000-1,3.000-7.000 0,3.000-5.000-1,-1.000-3.000 0,-2.000 4.000-1,-3.000 3.000 0,-3.000 3.000 0,-2.000 6.000-1,0.000 9.000 0,0.000 10.000-1,0.000 10.000-1,-2.000 4.000 1,-3.000 0.000-1,-3.000 0.000 1,-2.000 0.000 1,-5.000 3.000-2,-2.000 6.000 0,-3.000 7.000-3,-3.000 6.000-1,-2.000 3.000 0,0.000 0.000 0,0.000 0.000 0,0.000 0.000 1,-2.000 1.000 1,-3.000 4.000 0,-3.000 3.000 0,-2.000 3.000 1,-1.000-1.000 0,3.000-2.000 1,3.000-3.000-1,4.000-3.000 1,1.000-1.000 1,0.000 4.000-1,0.000 3.000 0,0.000 3.000 1,0.000-1.000-1,0.000-2.000 1,0.000-3.000-1,0.000-3.000 1,-2.000-1.000-1,-3.000 4.000 0,-3.000 3.000 0,-2.000 3.000 0,-3.000-1.000 0,1.000-2.000-1,-1.000-3.000 0,1.000-3.000 0,1.000-1.000-1,3.000 4.000 0,3.000 3.000 0,4.000 3.000-1,-10.000 1.000-3,-22.000 1.000-8,-22.000-1.000-6,-21.000 1.000-8,-15.000 4.000-1,-6.000 9.000 2,-6.000 10.000 2,-6.000 10.000 3,-4.000 5.000 3,1.000 4.000 4,-1.000 3.000 3,1.000 3.000 4,-4.000 1.000 3,-6.000 1.000 1,-6.000-1.000 1,-6.000 1.000 2,-6.000-1.000 1,-2.000 1.000 1,-3.000-1.000 0,-3.000 1.000 1,-2.000 1.000 1,0.000 3.000-2,0.000 3.000 0,0.000 4.000 0,1.000 2.000-1,4.000 4.000 0,3.000 3.000 0,3.000 3.000 1,-1.000 1.000 0,-2.000 1.000 0,-3.000-1.000-1,-3.000 1.000 1,-2.000 1.000 0,0.000 3.000 0,0.000 3.000-1,0.000 4.000 0,1.000 1.000 0,4.000 0.000 0,3.000 0.000 0,3.000 0.000 0,1.000 0.000 0,1.000 0.000 1,-1.000 0.000 0,1.000 0.000 0,1.000 1.000 0,3.000 4.000 1,3.000 3.000-1,4.000 3.000 0,-1.000-1.000 0,-3.000-2.000 0,-3.000-3.000 1,-2.000-3.000-1,-5.000 4.000 0,-2.000 13.000 0,-3.000 12.000 0,-3.000 13.000 0,-4.000 7.000-1,-3.000 4.000 0,-3.000 3.000 1,-2.000 3.000-1,-3.000-1.000 0,1.000-2.000 0,-1.000-3.000-1,1.000-3.000 1,-1.000-2.000 0,1.000 0.000 0,-1.000 0.000 0,1.000 0.000-1,-1.000-2.000 1,1.000-3.000 0,-1.000-3.000-1,1.000-2.000 0,-1.000-6.000 0,1.000-6.000-2,-1.000-6.000-1,1.000-6.000-1,7.000-9.000-2,16.000-8.000-3,15.000-10.000-2,17.000-9.000-4</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19"/>
    </inkml:context>
    <inkml:brush xml:id="br0">
      <inkml:brushProperty name="width" value="0.0365664102137089" units="cm"/>
      <inkml:brushProperty name="height" value="0.0365664102137089" units="cm"/>
      <inkml:brushProperty name="color" value="#00bff3"/>
      <inkml:brushProperty name="ignorePressure" value="0"/>
    </inkml:brush>
  </inkml:definitions>
  <inkml:trace contextRef="#ctx0" brushRef="#br0">55250.000 45850.000 601,'-40.000'-24.000'44,"23.000"4.000"4,22.000 3.000 4,22.000 3.000 6,18.000-2.000-4,16.000-6.000-10,15.000-6.000-10,17.000-6.000-11,7.000-4.000-8,0.000 1.000-2,0.000-1.000-5,0.000 1.000-3,-4.000 2.000-4,-5.000 7.000-4,-7.000 6.000-4,-5.000 7.000-3,-6.000 4.000-3,-3.000 3.000-1,-3.000 3.000-3,-2.000 4.000-1,-6.000 1.000-1,-6.000 0.000 1,-6.000 0.000-1,-6.000 0.000 2,-6.000 1.000-2,-2.000 4.000-2,-3.000 3.000-4,-3.000 3.000-1,-4.000 3.000-5,-3.000 3.000-5,-3.000 3.000-5,-2.000 4.000-5</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19"/>
    </inkml:context>
    <inkml:brush xml:id="br0">
      <inkml:brushProperty name="width" value="0.0335719808936119" units="cm"/>
      <inkml:brushProperty name="height" value="0.0335719808936119" units="cm"/>
      <inkml:brushProperty name="color" value="#00bff3"/>
      <inkml:brushProperty name="ignorePressure" value="0"/>
    </inkml:brush>
  </inkml:definitions>
  <inkml:trace contextRef="#ctx0" brushRef="#br0">56350.000 45850.000 655,'-50.000'1.000'4,"0.000"4.000"8,0.000 3.000 8,0.000 3.000 8,6.000 12.000 6,13.000 22.000 4,12.000 22.000 3,13.000 23.000 4,6.000 13.000-2,0.000 6.000-10,0.000 7.000-9,0.000 6.000-8,0.000 4.000-9,0.000 4.000-8,0.000 3.000-8,0.000 3.000-8,0.000-2.000-5,0.000-6.000-2,0.000-6.000-4,0.000-6.000-3,0.000-7.000-1,0.000-6.000 1,0.000-6.000 1,0.000-6.000 1,1.000-12.000 0,4.000-15.000-4,3.000-15.000-2,3.000-16.000-2</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0"/>
    </inkml:context>
    <inkml:brush xml:id="br0">
      <inkml:brushProperty name="width" value="0.0335533805191517" units="cm"/>
      <inkml:brushProperty name="height" value="0.0335533805191517" units="cm"/>
      <inkml:brushProperty name="color" value="#00bff3"/>
      <inkml:brushProperty name="ignorePressure" value="0"/>
    </inkml:brush>
  </inkml:definitions>
  <inkml:trace contextRef="#ctx0" brushRef="#br0">58100.000 45250.000 655,'0.000'-71.000'0,"0.000"10.000"6,0.000 10.000 6,0.000 9.000 6,0.000 18.000 6,0.000 29.000 6,0.000 28.000 6,0.000 28.000 6,-7.000 18.000-1,-11.000 10.000-9,-14.000 10.000-9,-11.000 9.000-9,-9.000 6.000-6,-3.000 3.000-2,-3.000 3.000-3,-2.000 4.000-2,0.000 1.000-3,7.000 0.000-3,6.000 0.000-4,7.000 0.000-4,5.000-8.000-3,7.000-16.000-2,6.000-15.000-3,7.000-15.000-2,8.000-29.000-1,14.000-41.000-2,11.000-40.000 0,14.000-40.000-1,3.000-15.000 4,-2.000 13.000 9,-3.000 12.000 9,-3.000 13.000 9,-2.000 23.000 11,0.000 34.000 12,0.000 35.000 11,0.000 35.000 13,-5.000 24.000 1,-9.000 16.000-12,-10.000 15.000-11,-8.000 17.000-10,-4.000-4.000-8,3.000-22.000-3,3.000-22.000-3,4.000-21.000-4,-3.000-10.000-2,-5.000 3.000-2,-7.000 3.000-4,-5.000 4.000-2,-1.000-3.000-4,6.000-5.000-7,7.000-7.000-7,6.000-5.000-6,6.000-11.000-7,6.000-11.000-6,7.000-14.000-8,6.000-11.000-6</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1"/>
    </inkml:context>
    <inkml:brush xml:id="br0">
      <inkml:brushProperty name="width" value="0.0384274758398533" units="cm"/>
      <inkml:brushProperty name="height" value="0.0384274758398533" units="cm"/>
      <inkml:brushProperty name="color" value="#00bff3"/>
      <inkml:brushProperty name="ignorePressure" value="0"/>
    </inkml:brush>
  </inkml:definitions>
  <inkml:trace contextRef="#ctx0" brushRef="#br0">58300.000 45750.000 572,'28.000'-74.000'3,"6.000"4.000"4,7.000 3.000 6,6.000 3.000 5,4.000 4.000 3,4.000 7.000 2,3.000 6.000 3,3.000 7.000 2,1.000 5.000-1,1.000 7.000-2,-1.000 6.000-4,1.000 7.000-2,-4.000 2.000-5,-6.000 1.000-7,-6.000-1.000-8,-6.000 1.000-8,-7.000 5.000-8,-6.000 14.000-10,-6.000 11.000-10,-6.000 14.000-10,-9.000 3.000-2,-8.000-2.000 5,-10.000-3.000 6,-9.000-3.000 6,-7.000-4.000 5,-3.000-3.000 6,-3.000-3.000 6,-2.000-2.000 6,-1.000-3.000 4,3.000 1.000 1,3.000-1.000 1,4.000 1.000 1,1.000-3.000 3,0.000-2.000 5,0.000-3.000 4,0.000-3.000 6,1.000-1.000 2,4.000 4.000 0,3.000 3.000 0,3.000 3.000 1,1.000 7.000 4,1.000 14.000 6,-1.000 11.000 8,1.000 14.000 8,-1.000 10.000 0,1.000 9.000-3,-1.000 10.000-5,1.000 10.000-3,-4.000 8.000-5,-6.000 10.000-5,-6.000 10.000-5,-6.000 9.000-5,-4.000 7.000-3,1.000 7.000-1,-1.000 6.000-2,1.000 7.000-2,2.000-6.000-3,7.000-15.000-5,6.000-15.000-5,7.000-16.000-4,5.000-18.000-9,7.000-18.000-14,6.000-19.000-12,7.000-18.000-13,4.000-25.000-1,3.000-27.000 13,3.000-28.000 13,4.000-28.000 11,4.000-20.000 10,6.000-8.000 4,7.000-10.000 6,6.000-9.000 4,3.000-5.000 5,0.000 0.000 6,0.000 0.000 4,0.000 0.000 4,1.000 3.000 3,4.000 6.000-2,3.000 7.000-2,3.000 6.000 0,1.000 7.000-1,1.000 10.000 2,-1.000 10.000 2,1.000 9.000 2,-3.000 7.000 0,-2.000 7.000-2,-3.000 6.000-2,-3.000 7.000-2,-4.000 5.000-10,-3.000 7.000-20,-3.000 6.000-20,-2.000 7.000-19,-12.000 2.000-9,-19.000 1.000 4,-18.000-1.000 4,-19.000 1.000 4,-8.000-1.000 8,3.000 1.000 12,3.000-1.000 13,4.000 1.000 12,2.000 4.000 13,4.000 9.000 13,3.000 10.000 15,3.000 10.000 12,4.000 8.000 5,7.000 10.000-6,6.000 10.000-4,7.000 9.000-6,5.000 9.000-5,7.000 9.000-4,6.000 10.000-3,7.000 10.000-4,4.000 5.000-4,3.000 4.000-2,3.000 3.000-3,4.000 3.000-3,2.000 3.000-4,4.000 3.000-5,3.000 3.000-7,3.000 4.000-6,1.000-4.000-6,1.000-9.000-7,-1.000-10.000-5,1.000-8.000-7,-4.000-11.000-6,-6.000-8.000-4,-6.000-10.000-4,-6.000-9.000-4,-7.000-10.000 2,-6.000-9.000 11,-6.000-10.000 9,-6.000-8.000 11,-4.000-6.000 5,1.000 1.000 0,-1.000-1.000 1,1.000 1.000 0</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1"/>
    </inkml:context>
    <inkml:brush xml:id="br0">
      <inkml:brushProperty name="width" value="0.0322928242385387" units="cm"/>
      <inkml:brushProperty name="height" value="0.0322928242385387" units="cm"/>
      <inkml:brushProperty name="color" value="#00bff3"/>
      <inkml:brushProperty name="ignorePressure" value="0"/>
    </inkml:brush>
  </inkml:definitions>
  <inkml:trace contextRef="#ctx0" brushRef="#br0">59250.000 47200.000 681,'-49.000'0.000'0,"4.000"0.000"0,3.000 0.000 0,3.000 0.000 0,3.000 0.000 0,3.000 0.000 0,3.000 0.000 0,4.000 0.000 0,7.000 9.000 8,13.000 19.000 17,12.000 19.000 16,13.000 19.000 17,10.000 9.000 2,10.000 0.000-11,10.000 0.000-13,9.000 0.000-11,6.000-2.000-11,3.000-3.000-11,3.000-3.000-12,4.000-2.000-10,-4.000-8.000-9,-9.000-8.000-6,-10.000-10.000-7,-8.000-9.000-6</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3"/>
    </inkml:context>
    <inkml:brush xml:id="br0">
      <inkml:brushProperty name="width" value="0.0289343930780888" units="cm"/>
      <inkml:brushProperty name="height" value="0.0289343930780888" units="cm"/>
      <inkml:brushProperty name="color" value="#00bff3"/>
      <inkml:brushProperty name="ignorePressure" value="0"/>
    </inkml:brush>
  </inkml:definitions>
  <inkml:trace contextRef="#ctx0" brushRef="#br0">63250.000 45300.000 760,'101.000'-71.000'53,"4.000"10.000"-7,3.000 10.000-9,3.000 9.000-6,4.000 4.000-7,7.000 1.000-5,6.000-1.000-6,7.000 1.000-4,-1.000 1.000-4,-6.000 3.000-2,-6.000 3.000-4,-6.000 4.000-2,-15.000 2.000-4,-21.000 4.000-8,-22.000 3.000-8,-22.000 3.000-6,-15.000 7.000-5,-5.000 14.000 0,-7.000 11.000-1,-5.000 14.000-1,-12.000 8.000 1,-16.000 7.000 2,-15.000 6.000 3,-15.000 7.000 2,-9.000 0.000 3,1.000-2.000 6,-1.000-3.000 6,1.000-3.000 5,4.000-7.000 3,9.000-9.000 1,10.000-10.000 1,10.000-8.000 2</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4"/>
    </inkml:context>
    <inkml:brush xml:id="br0">
      <inkml:brushProperty name="width" value="0.03224927932024" units="cm"/>
      <inkml:brushProperty name="height" value="0.03224927932024" units="cm"/>
      <inkml:brushProperty name="color" value="#00bff3"/>
      <inkml:brushProperty name="ignorePressure" value="0"/>
    </inkml:brush>
  </inkml:definitions>
  <inkml:trace contextRef="#ctx0" brushRef="#br0">63900.000 45550.000 682,'-91.000'21.000'0,"19.000"-5.000"0,19.000-7.000 0,19.000-5.000 0,10.000 0.000 4,4.000 10.000 8,3.000 10.000 9,3.000 9.000 8,-1.000 9.000 2,-2.000 9.000-3,-3.000 10.000-5,-3.000 10.000-4,-1.000 2.000-3,4.000-3.000-3,3.000-3.000-3,3.000-2.000-4,1.000-8.000-3,1.000-8.000-6,-1.000-10.000-5,1.000-9.000-5,7.000-10.000-2,16.000-9.000-1,15.000-10.000 0,17.000-8.000-1,16.000-18.000 2,19.000-25.000 1,19.000-25.000 3,19.000-25.000 2,7.000-11.000 1,-3.000 3.000 1,-3.000 3.000 1,-2.000 4.000 0,-8.000 7.000 2,-8.000 13.000 0,-10.000 12.000 0,-9.000 13.000 2,-10.000 10.000 2,-9.000 10.000 4,-10.000 10.000 4,-8.000 9.000 4,-14.000 13.000 2,-15.000 20.000-2,-15.000 18.000-2,-16.000 20.000-1,-15.000 10.000-3,-11.000 3.000-3,-14.000 3.000-3,-11.000 4.000-4,-6.000-1.000-2,4.000-3.000 0,3.000-3.000 0,3.000-2.000 0,1.000-1.000 0,1.000 3.000 1,-1.000 3.000 0,1.000 4.000 1,1.000-1.000 0,3.000-3.000 1,3.000-3.000 1,4.000-2.000 2,5.000-8.000 0,10.000-8.000 1,10.000-10.000 1,9.000-9.000 1,15.000-16.000 1,22.000-22.000 0,22.000-22.000 0,23.000-21.000 0,13.000-18.000 0,6.000-12.000-1,7.000-13.000-1,6.000-12.000 0,-1.000-2.000-2,-5.000 9.000 0,-7.000 10.000-1,-5.000 10.000 0,-11.000 10.000-1,-11.000 13.000 1,-14.000 12.000 0,-11.000 13.000 1,-11.000 6.000-2,-5.000 0.000-2,-7.000 0.000-5,-5.000 0.000-2,-8.000 0.000-2,-5.000 0.000-2,-7.000 0.000 1,-5.000 0.000-1,-4.000-4.000-1,0.000-5.000 2,0.000-7.000 0,0.000-5.000 1,0.000-8.000 2,0.000-5.000 2,0.000-7.000 3,0.000-5.000 2,0.000-6.000 2,0.000-3.000 0,0.000-3.000 1,0.000-2.000 0,1.000 0.000 2,4.000 7.000 4,3.000 6.000 4,3.000 7.000 4,-1.000 5.000 3,-2.000 7.000 2,-3.000 6.000 1,-3.000 7.000 3,-1.000 10.000 1,4.000 16.000 3,3.000 15.000 3,3.000 17.000 1,1.000 19.000 0,1.000 26.000-3,-1.000 24.000-4,1.000 26.000-3,-3.000 13.000-4,-2.000 4.000-1,-3.000 3.000-3,-3.000 3.000-2,1.000 4.000-2,6.000 7.000-2,7.000 6.000-2,6.000 7.000-2,3.000 4.000 0,0.000 3.000 0,0.000 3.000 1,0.000 4.000 1,0.000-7.000-3,0.000-16.000-4,0.000-15.000-5,0.000-15.000-5,3.000-15.000-3,6.000-12.000-1,7.000-13.000-3,6.000-12.000-1,4.000-13.000-1,4.000-12.000 3,3.000-13.000 1,3.000-12.000 3,1.000-9.000 0,1.000-2.000 2,-1.000-3.000 0,1.000-3.000 1,2.000-7.000 0,7.000-9.000 0,6.000-10.000 1,7.000-8.000-1,-3.000-6.000 1,-8.000 1.000 0,-10.000-1.000 0,-9.000 1.000 1,-7.000 2.000 2,-3.000 7.000 7,-3.000 6.000 6,-2.000 7.000 6,-9.000 2.000 0,-12.000 1.000-5,-13.000-1.000-7,-12.000 1.000-5,-12.000 1.000-3,-8.000 3.000-3,-10.000 3.000-1,-9.000 4.000-3,-9.000 2.000 1,-5.000 4.000 1,-7.000 3.000 1,-5.000 3.000 2,-6.000-2.000 1,-3.000-6.000 2,-3.000-6.000 2,-2.000-6.000 2,-5.000-4.000 3,-2.000 1.000 2,-3.000-1.000 3,-3.000 1.000 3,1.000-1.000 0,6.000 1.000 1,7.000-1.000-1,6.000 1.000 0,9.000 1.000 3,13.000 3.000 6,12.000 3.000 6,13.000 4.000 6,13.000 13.000 4,17.000 26.000 1,15.000 24.000 2,16.000 26.000 0,15.000 12.000-1,16.000 0.000-3,15.000 0.000-5,17.000 0.000-3,10.000-2.000-4,6.000-3.000-2,7.000-3.000-2,6.000-2.000-3,6.000-6.000-4,6.000-6.000-3,7.000-6.000-4,6.000-6.000-5,6.000-10.000-2,6.000-12.000-3,7.000-13.000-2,6.000-12.000-1,1.000-13.000-4,-3.000-12.000-2,-3.000-13.000-4,-2.000-12.000-2,-5.000-13.000-2,-2.000-12.000 2,-3.000-13.000 1,-3.000-12.000 1,-2.000-9.000-1,0.000-2.000-4,0.000-3.000-4,0.000-3.000-5,-11.000 5.000 2,-22.000 17.000 5,-22.000 15.000 5,-21.000 16.000 6</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8"/>
    </inkml:context>
    <inkml:brush xml:id="br0">
      <inkml:brushProperty name="width" value="0.0342716164886951" units="cm"/>
      <inkml:brushProperty name="height" value="0.0342716164886951" units="cm"/>
      <inkml:brushProperty name="color" value="#f2395b"/>
      <inkml:brushProperty name="ignorePressure" value="0"/>
    </inkml:brush>
  </inkml:definitions>
  <inkml:trace contextRef="#ctx0" brushRef="#br0">27900.000 46350.000 641,'-46.000'-68.000'3,"10.000"17.000"5,10.000 15.000 4,9.000 16.000 6,6.000 12.000 4,3.000 9.000 4,3.000 10.000 5,4.000 10.000 3,1.000 13.000 1,0.000 19.000-6,0.000 19.000-3,0.000 19.000-5,0.000 13.000-2,0.000 10.000-1,0.000 10.000 0,0.000 9.000-1,-2.000 6.000-3,-3.000 3.000-7,-3.000 3.000-6,-2.000 4.000-7,-1.000 5.000-3,3.000 10.000 2,3.000 10.000 1,4.000 9.000 2,1.000 9.000-7,0.000 9.000-11,0.000 10.000-14,0.000 10.000-12,0.000-17.000-3,0.000-40.000 6,0.000-40.000 4,0.000-41.000 7,1.000-23.000 3,4.000-2.000 1,3.000-3.000 2,3.000-3.000 1</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5"/>
    </inkml:context>
    <inkml:brush xml:id="br0">
      <inkml:brushProperty name="width" value="0.0326532237231731" units="cm"/>
      <inkml:brushProperty name="height" value="0.0326532237231731" units="cm"/>
      <inkml:brushProperty name="color" value="#00bff3"/>
      <inkml:brushProperty name="ignorePressure" value="0"/>
    </inkml:brush>
  </inkml:definitions>
  <inkml:trace contextRef="#ctx0" brushRef="#br0">66200.000 44950.000 673,'6.000'-47.000'2,"13.000"6.000"5,12.000 7.000 4,13.000 6.000 5,4.000 4.000 2,-3.000 4.000 1,-3.000 3.000 1,-2.000 3.000 1,0.000 3.000 0,7.000 3.000-1,6.000 3.000 0,7.000 4.000-2,0.000 1.000-1,-2.000 0.000-2,-3.000 0.000-1,-3.000 0.000-1,-6.000 3.000-9,-5.000 6.000-14,-7.000 7.000-16,-5.000 6.000-15,-14.000 6.000-4,-18.000 6.000 4,-19.000 7.000 5,-18.000 6.000 5,-12.000 3.000 4,-3.000 0.000 3,-3.000 0.000 3,-2.000 0.000 2,-5.000-2.000 2,-2.000-3.000 2,-3.000-3.000 0,-3.000-2.000 2,-1.000-3.000 3,4.000 1.000 5,3.000-1.000 6,3.000 1.000 4,6.000-6.000 3,9.000-8.000-3,10.000-10.000-1,10.000-9.000-2,14.000-9.000 4,23.000-5.000 11,22.000-7.000 10,22.000-5.000 12,10.000-4.000 2,1.000 0.000-6,-1.000 0.000-6,1.000 0.000-5,-6.000 1.000-5,-8.000 4.000-3,-10.000 3.000-2,-9.000 3.000-4,-7.000 6.000-3,-3.000 9.000-1,-3.000 10.000-2,-2.000 10.000-2,-11.000 11.000-1,-15.000 17.000-2,-15.000 15.000-2,-16.000 16.000-1,-12.000 5.000-1,-5.000-2.000 0,-7.000-3.000 0,-5.000-3.000 1,0.000-2.000-1,10.000 0.000 1,10.000 0.000 1,9.000 0.000 0,4.000-5.000 1,1.000-9.000 0,-1.000-10.000 1,1.000-8.000 1,10.000-12.000 0,22.000-12.000-2,22.000-13.000-1,23.000-12.000-1,13.000-15.000-1,6.000-15.000 2,7.000-15.000 1,6.000-16.000 1,3.000-5.000 2,0.000 6.000 2,0.000 7.000 2,0.000 6.000 2,-5.000 6.000 1,-9.000 6.000-1,-10.000 7.000-2,-8.000 6.000-1,-9.000 9.000-2,-6.000 13.000-1,-6.000 12.000-3,-6.000 13.000-2,-6.000 7.000 0,-2.000 4.000-2,-3.000 3.000 0,-3.000 3.000 0,-1.000 1.000-2,4.000 1.000-3,3.000-1.000-2,3.000 1.000-3,-4.000-1.000-1,-8.000 1.000-1,-10.000-1.000 1,-9.000 1.000 0,-4.000-4.000 1,4.000-6.000 5,3.000-6.000 2,3.000-6.000 4,-8.000 5.000 3,-19.000 20.000-1,-18.000 18.000 1,-19.000 20.000 0,-13.000 10.000 1,-6.000 3.000 0,-6.000 3.000 1,-6.000 4.000 1,1.000-1.000 2,9.000-3.000 0,10.000-3.000 3,10.000-2.000 1,10.000-9.000 1,13.000-12.000 3,12.000-13.000 2,13.000-12.000 1,12.000-10.000 4,13.000-6.000 3,12.000-6.000 5,13.000-6.000 3,13.000-9.000 1,17.000-8.000-2,15.000-10.000-3,16.000-9.000-2,10.000-9.000-2,7.000-5.000-3,6.000-7.000-1,7.000-5.000-3,2.000-6.000-2,1.000-3.000-4,-1.000-3.000-2,1.000-2.000-4,-6.000 0.000-2,-8.000 7.000 1,-10.000 6.000-1,-9.000 7.000 1,-9.000 5.000-5,-5.000 7.000-9,-7.000 6.000-8,-5.000 7.000-9</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5"/>
    </inkml:context>
    <inkml:brush xml:id="br0">
      <inkml:brushProperty name="width" value="0.0328272692859173" units="cm"/>
      <inkml:brushProperty name="height" value="0.0328272692859173" units="cm"/>
      <inkml:brushProperty name="color" value="#00bff3"/>
      <inkml:brushProperty name="ignorePressure" value="0"/>
    </inkml:brush>
  </inkml:definitions>
  <inkml:trace contextRef="#ctx0" brushRef="#br0">66900.000 46250.000 670,'-91.000'-24.000'9,"19.000"4.000"4,19.000 3.000 3,19.000 3.000 4,12.000 18.000 4,6.000 35.000 6,7.000 35.000 5,6.000 34.000 7,3.000 24.000-2,0.000 17.000-6,0.000 15.000-8,0.000 16.000-6,1.000 12.000-7,4.000 9.000-7,3.000 10.000-5,3.000 10.000-5,-1.000 11.000-8,-2.000 17.000-7,-3.000 15.000-7,-3.000 16.000-7,-2.000-10.000-2,0.000-34.000 5,0.000-35.000 4,0.000-33.000 6,0.000-28.000-3,0.000-18.000-7,0.000-19.000-8,0.000-18.000-8</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6"/>
    </inkml:context>
    <inkml:brush xml:id="br0">
      <inkml:brushProperty name="width" value="0.0295188892632723" units="cm"/>
      <inkml:brushProperty name="height" value="0.0295188892632723" units="cm"/>
      <inkml:brushProperty name="color" value="#00bff3"/>
      <inkml:brushProperty name="ignorePressure" value="0"/>
    </inkml:brush>
  </inkml:definitions>
  <inkml:trace contextRef="#ctx0" brushRef="#br0">68750.000 45850.000 745,'-88.000'-18.000'73,"26.000"17.000"-16,24.000 15.000-14,26.000 16.000-16,12.000 13.000-9,0.000 14.000-4,0.000 11.000-3,0.000 14.000-3,0.000 5.000-4,0.000 1.000-5,0.000-1.000-4,0.000 1.000-5,0.000-4.000 0,0.000-6.000 1,0.000-6.000 2,0.000-6.000 1,1.000-7.000-4,4.000-6.000-13,3.000-6.000-13,3.000-6.000-11,3.000-10.000-5,3.000-12.000 6,3.000-13.000 6,4.000-12.000 4</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6"/>
    </inkml:context>
    <inkml:brush xml:id="br0">
      <inkml:brushProperty name="width" value="0.0339290797710419" units="cm"/>
      <inkml:brushProperty name="height" value="0.0339290797710419" units="cm"/>
      <inkml:brushProperty name="color" value="#00bff3"/>
      <inkml:brushProperty name="ignorePressure" value="0"/>
    </inkml:brush>
  </inkml:definitions>
  <inkml:trace contextRef="#ctx0" brushRef="#br0">68950.000 44850.000 648,'23.000'-63.000'1,"-3.000"-24.000"2,-3.000-26.000 2,-2.000-24.000 3,-5.000-1.000 2,-2.000 26.000 4,-3.000 24.000 4,-3.000 26.000 4,-1.000 21.000 3,4.000 19.000 1,3.000 19.000 3,3.000 19.000 1,1.000 19.000-1,1.000 23.000-3,-1.000 22.000-5,1.000 22.000-3,1.000 15.000-3,3.000 9.000-1,3.000 10.000-3,4.000 10.000-2,-1.000 13.000-1,-3.000 19.000-3,-3.000 19.000-1,-2.000 19.000-4,-3.000 19.000-1,1.000 23.000-5,-1.000 22.000-3,1.000 22.000-3,-1.000-1.000-1,1.000-21.000 1,-1.000-22.000 1,1.000-22.000 2,-1.000-24.000-4,1.000-24.000-9,-1.000-26.000-9,1.000-24.000-9,-3.000-20.000-4,-2.000-11.000 1,-3.000-14.000 2,-3.000-11.000 0</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6"/>
    </inkml:context>
    <inkml:brush xml:id="br0">
      <inkml:brushProperty name="width" value="0.02701086550951" units="cm"/>
      <inkml:brushProperty name="height" value="0.02701086550951" units="cm"/>
      <inkml:brushProperty name="color" value="#00bff3"/>
      <inkml:brushProperty name="ignorePressure" value="0"/>
    </inkml:brush>
  </inkml:definitions>
  <inkml:trace contextRef="#ctx0" brushRef="#br0">69200.000 45800.000 814,'51.000'-21.000'54,"4.000"10.000"-11,3.000 10.000-10,3.000 9.000-9,-1.000 7.000-8,-2.000 7.000-6,-3.000 6.000-5,-3.000 7.000-5,-4.000-1.000-6,-3.000-6.000-8,-3.000-6.000-7,-2.000-6.000-7,-5.000-6.000-4,-2.000-2.000 1,-3.000-3.000 1,-3.000-3.000 2,-2.000-4.000-1,0.000-3.000 1,0.000-3.000 1,0.000-2.000 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8"/>
    </inkml:context>
    <inkml:brush xml:id="br0">
      <inkml:brushProperty name="width" value="0.0331692583858967" units="cm"/>
      <inkml:brushProperty name="height" value="0.0331692583858967" units="cm"/>
      <inkml:brushProperty name="color" value="#00bff3"/>
      <inkml:brushProperty name="ignorePressure" value="0"/>
    </inkml:brush>
  </inkml:definitions>
  <inkml:trace contextRef="#ctx0" brushRef="#br0">70400.000 44100.000 663,'46.000'-132.000'37,"-5.000"39.000"-5,-7.000 36.000-3,-5.000 39.000-6,-3.000 24.000-2,4.000 13.000 0,3.000 12.000-2,3.000 13.000 0,-2.000 10.000-2,-6.000 10.000-3,-6.000 10.000-3,-6.000 9.000-4,-4.000-2.000-1,1.000-12.000-3,-1.000-13.000-3,1.000-12.000-1,1.000-10.000-2,3.000-6.000 0,3.000-6.000-1,4.000-6.000 0,2.000-6.000-3,4.000-2.000-2,3.000-3.000-4,3.000-3.000-3,3.000-10.000 0,3.000-16.000 2,3.000-15.000 3,4.000-15.000 4,-1.000-6.000 1,-3.000 7.000 1,-3.000 6.000 2,-2.000 7.000 0,-5.000 5.000 1,-2.000 7.000 1,-3.000 6.000 1,-3.000 7.000 0,-10.000 15.000-1,-16.000 25.000-3,-15.000 25.000-4,-15.000 25.000-3,-12.000 12.000-2,-6.000 1.000 0,-6.000-1.000 0,-6.000 1.000 0,-2.000-4.000 0,3.000-6.000 1,3.000-6.000 2,4.000-6.000 0,2.000-4.000 0,4.000 1.000-1,3.000-1.000 0,3.000 1.000-1,-1.000-4.000 2,-2.000-6.000 3,-3.000-6.000 4,-3.000-6.000 4,1.000-6.000 4,6.000-2.000 4,7.000-3.000 3,6.000-3.000 4,3.000-2.000 4,0.000 0.000 2,0.000 0.000 2,0.000 0.000 2,0.000 4.000 3,0.000 10.000 2,0.000 10.000 2,0.000 9.000 3,1.000 6.000-3,4.000 3.000-6,3.000 3.000-8,3.000 4.000-7,1.000-4.000-3,1.000-9.000-1,-1.000-10.000 0,1.000-8.000 0,8.000-12.000-5,20.000-12.000-10,18.000-13.000-8,20.000-12.000-9,14.000-19.000-5,14.000-25.000-1,11.000-25.000 1,14.000-25.000-1,2.000-10.000 2,-6.000 7.000 4,-6.000 6.000 3,-6.000 7.000 3,-6.000 8.000 4,-2.000 14.000 2,-3.000 11.000 4,-3.000 14.000 3,-9.000 8.000 4,-11.000 7.000 6,-14.000 6.000 7,-11.000 7.000 6,-12.000 10.000 3,-9.000 16.000-1,-10.000 15.000 1,-8.000 17.000-1,-14.000 13.000-3,-15.000 13.000-4,-15.000 12.000-6,-16.000 13.000-5,-7.000 7.000-4,4.000 4.000-2,3.000 3.000-3,3.000 3.000-1,3.000-2.000-2,3.000-6.000 1,3.000-6.000 0,4.000-6.000-1,2.000-6.000 2,4.000-2.000 0,3.000-3.000 1,3.000-3.000 2,6.000-9.000 1,9.000-11.000 2,10.000-14.000 2,10.000-11.000 3,10.000-15.000 1,13.000-16.000-2,12.000-15.000-1,13.000-15.000-1,6.000-15.000-2,0.000-12.000-2,0.000-13.000-2,0.000-12.000-3,-4.000-5.000-2,-5.000 3.000-4,-7.000 3.000-4,-5.000 4.000-3,-8.000 1.000-2,-5.000 0.000 0,-7.000 0.000 2,-5.000 0.000 0,-4.000 1.000 3,0.000 4.000 3,0.000 3.000 3,0.000 3.000 3,-2.000 4.000 2,-3.000 7.000 2,-3.000 6.000 0,-2.000 7.000 1,-3.000 5.000 3,1.000 7.000 4,-1.000 6.000 4,1.000 7.000 4,1.000 15.000 7,3.000 25.000 10,3.000 25.000 10,4.000 25.000 9,-3.000 9.000 1,-5.000-6.000-9,-7.000-6.000-7,-5.000-6.000-8,-3.000-2.000-8,4.000 3.000-6,3.000 3.000-6,3.000 4.000-6,9.000-9.000-7,16.000-18.000-5,15.000-19.000-8,17.000-18.000-5,10.000-17.000-3,6.000-11.000 0,7.000-14.000 3,6.000-11.000 0,1.000-4.000 2,-3.000 6.000 4,-3.000 7.000 3,-2.000 6.000 3,-6.000 6.000 3,-6.000 6.000 4,-6.000 7.000 2,-6.000 6.000 2,-9.000 7.000 3,-8.000 10.000 0,-10.000 10.000 0,-9.000 9.000 2,-10.000 10.000-1,-9.000 14.000 1,-10.000 11.000 1,-8.000 14.000-1,-8.000 3.000 1,-2.000-2.000 0,-3.000-3.000 1,-3.000-3.000-1,-2.000-2.000 2,0.000 0.000 2,0.000 0.000 1,0.000 0.000 3,1.000-4.000 1,4.000-5.000-2,3.000-7.000 1,3.000-5.000-2,3.000-8.000 1,3.000-5.000 2,3.000-7.000 1,4.000-5.000 1,10.000-12.000 2,19.000-16.000 1,19.000-15.000 1,19.000-15.000 2,12.000-14.000-1,6.000-8.000-3,7.000-10.000-2,6.000-9.000-4,1.000-2.000-2,-3.000 6.000 0,-3.000 7.000-2,-2.000 6.000-1,-5.000 7.000 1,-2.000 10.000 4,-3.000 10.000 2,-3.000 9.000 4,-7.000 12.000 1,-9.000 16.000-1,-10.000 15.000-1,-8.000 17.000-1,-14.000 10.000-2,-15.000 6.000-2,-15.000 7.000-2,-16.000 6.000-3,-12.000 4.000-3,-5.000 4.000-2,-7.000 3.000-4,-5.000 3.000-2,-3.000-2.000-1,4.000-6.000 0,3.000-6.000 0,3.000-6.000 2,1.000-6.000-4,1.000-2.000-7,-1.000-3.000-7,1.000-3.000-7,2.000-7.000-2,7.000-9.000 3,6.000-10.000 2,7.000-8.000 3</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8"/>
    </inkml:context>
    <inkml:brush xml:id="br0">
      <inkml:brushProperty name="width" value="0.0346909761428833" units="cm"/>
      <inkml:brushProperty name="height" value="0.0346909761428833" units="cm"/>
      <inkml:brushProperty name="color" value="#00bff3"/>
      <inkml:brushProperty name="ignorePressure" value="0"/>
    </inkml:brush>
  </inkml:definitions>
  <inkml:trace contextRef="#ctx0" brushRef="#br0">70500.000 47300.000 634,'25.000'-66.000'49,"0.000"19.000"-7,0.000 19.000-7,0.000 19.000-8,3.000 10.000-3,6.000 4.000 2,7.000 3.000 1,6.000 3.000 1,9.000 6.000-1,13.000 9.000-4,12.000 10.000-2,13.000 10.000-3,10.000 5.000-5,10.000 4.000-7,10.000 3.000-9,9.000 3.000-6,1.000-1.000-7,-6.000-2.000-6,-6.000-3.000-6,-6.000-3.000-6,-7.000-4.000-4,-6.000-3.000-3,-6.000-3.000-2,-6.000-2.000-3,-13.000-6.000 0,-19.000-6.000 6,-18.000-6.000 4,-19.000-6.000 5</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8"/>
    </inkml:context>
    <inkml:brush xml:id="br0">
      <inkml:brushProperty name="width" value="0.027880746871233" units="cm"/>
      <inkml:brushProperty name="height" value="0.027880746871233" units="cm"/>
      <inkml:brushProperty name="color" value="#00bff3"/>
      <inkml:brushProperty name="ignorePressure" value="0"/>
    </inkml:brush>
  </inkml:definitions>
  <inkml:trace contextRef="#ctx0" brushRef="#br0">80600.000 45800.000 789,'-43.000'-4.000'3,"17.000"-5.000"5,15.000-7.000 7,16.000-5.000 6,16.000-4.000 3,20.000 0.000 0,18.000 0.000 1,20.000 0.000 1,19.000-2.000-3,22.000-3.000-5,22.000-3.000-5,23.000-2.000-6,6.000 2.000-4,-5.000 9.000-2,-7.000 10.000-5,-5.000 10.000-2,-11.000 4.000-3,-11.000 0.000-3,-14.000 0.000-1,-11.000 0.000-2,-14.000 0.000-3,-11.000 0.000-4,-14.000 0.000-2,-11.000 0.000-4,-12.000 1.000-2,-9.000 4.000-1,-10.000 3.000-1,-8.000 3.000-2,-9.000 1.000 3,-6.000 1.000 6,-6.000-1.000 5,-6.000 1.000 5</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9"/>
    </inkml:context>
    <inkml:brush xml:id="br0">
      <inkml:brushProperty name="width" value="0.0294132903218269" units="cm"/>
      <inkml:brushProperty name="height" value="0.0294132903218269" units="cm"/>
      <inkml:brushProperty name="color" value="#00bff3"/>
      <inkml:brushProperty name="ignorePressure" value="0"/>
    </inkml:brush>
  </inkml:definitions>
  <inkml:trace contextRef="#ctx0" brushRef="#br0">82000.000 45650.000 747,'-113.000'3.000'28,"26.000"6.000"0,24.000 7.000 0,26.000 6.000 0,13.000 10.000-2,4.000 17.000-3,3.000 15.000-3,3.000 16.000-4,1.000 13.000-2,1.000 14.000-1,-1.000 11.000-3,1.000 14.000 0,1.000 7.000-4,3.000 3.000-4,3.000 3.000-3,4.000 4.000-4,-1.000-4.000-5,-3.000-9.000-5,-3.000-10.000-6,-2.000-8.000-5,0.000-17.000-3,7.000-21.000-2,6.000-22.000-1,7.000-22.000-2,7.000-16.000 0,9.000-9.000 1,10.000-10.000 0,10.000-8.000 1,0.000-6.000 3,-5.000 1.000 6,-7.000-1.000 7,-5.000 1.000 6</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9"/>
    </inkml:context>
    <inkml:brush xml:id="br0">
      <inkml:brushProperty name="width" value="0.0378205701708794" units="cm"/>
      <inkml:brushProperty name="height" value="0.0378205701708794" units="cm"/>
      <inkml:brushProperty name="color" value="#00bff3"/>
      <inkml:brushProperty name="ignorePressure" value="0"/>
    </inkml:brush>
  </inkml:definitions>
  <inkml:trace contextRef="#ctx0" brushRef="#br0">83600.000 45100.000 581,'26.000'-83.000'35,"4.000"34.000"5,3.000 35.000 5,3.000 35.000 5,-2.000 25.000-1,-6.000 20.000-8,-6.000 18.000-9,-6.000 20.000-8,-4.000 16.000-5,1.000 16.000 0,-1.000 15.000-2,1.000 17.000-1,-4.000 21.000-2,-6.000 28.000-4,-6.000 28.000-4,-6.000 29.000-4,-7.000 7.000-5,-6.000-12.000-2,-6.000-13.000-5,-6.000-12.000-2,-4.000-16.000-3,1.000-19.000 2,-1.000-18.000-1,1.000-19.000 1,1.000-15.000-3,3.000-8.000-8,3.000-10.000-8,4.000-9.000-7,2.000-13.000-3,4.000-16.000 3,3.000-15.000 2,3.000-15.000 2,1.000-18.000 3,1.000-19.000 1,-1.000-18.000 2,1.000-19.000 2,-1.000-12.000 3,1.000-2.000 4,-1.000-3.000 5,1.000-3.000 5</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9"/>
    </inkml:context>
    <inkml:brush xml:id="br0">
      <inkml:brushProperty name="width" value="0.0308026913553476" units="cm"/>
      <inkml:brushProperty name="height" value="0.0308026913553476" units="cm"/>
      <inkml:brushProperty name="color" value="#f2395b"/>
      <inkml:brushProperty name="ignorePressure" value="0"/>
    </inkml:brush>
  </inkml:definitions>
  <inkml:trace contextRef="#ctx0" brushRef="#br0">28050.000 48150.000 714,'26.000'-22.000'30,"4.000"6.000"-2,3.000 7.000-3,3.000 6.000-3,4.000 1.000-2,7.000-3.000-1,6.000-3.000-1,7.000-2.000-2,2.000-3.000-1,1.000 1.000-1,-1.000-1.000-1,1.000 1.000-1,-6.000 1.000-2,-8.000 3.000-2,-10.000 3.000-3,-9.000 4.000-3,-5.000 8.000-5,0.000 17.000-6,0.000 15.000-6,0.000 16.000-7,-10.000 7.000-1,-18.000 1.000 4,-19.000-1.000 4,-18.000 1.000 4,-10.000-3.000 4,0.000-2.000 4,0.000-3.000 3,0.000-3.000 5,1.000-6.000 2,4.000-5.000 4,3.000-7.000 4,3.000-5.000 2,3.000-4.000 2,3.000 0.000-1,3.000 0.000-1,4.000 0.000-1,11.000-4.000-3,23.000-5.000-3,22.000-7.000-4,22.000-5.000-5,10.000-6.000-3,1.000-3.000-6,-1.000-3.000-6,1.000-2.000-4,4.000-3.000-8,9.000 1.000-7,10.000-1.000-8,10.000 1.000-9,-6.000-1.000 0,-18.000 1.000 4,-19.000-1.000 6,-18.000 1.000 5</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9"/>
    </inkml:context>
    <inkml:brush xml:id="br0">
      <inkml:brushProperty name="width" value="0.0297401398420334" units="cm"/>
      <inkml:brushProperty name="height" value="0.0297401398420334" units="cm"/>
      <inkml:brushProperty name="color" value="#00bff3"/>
      <inkml:brushProperty name="ignorePressure" value="0"/>
    </inkml:brush>
  </inkml:definitions>
  <inkml:trace contextRef="#ctx0" brushRef="#br0">83650.000 44900.000 739,'23.000'-93.000'3,"-3.000"17.000"4,-3.000 15.000 4,-2.000 16.000 6,-6.000 16.000 4,-6.000 20.000 5,-6.000 18.000 4,-6.000 20.000 5,-9.000 14.000-2,-8.000 14.000-8,-10.000 11.000-7,-9.000 14.000-7,-7.000 7.000-5,-3.000 3.000 0,-3.000 3.000 0,-2.000 4.000 0,-1.000-3.000-8,3.000-5.000-12,3.000-7.000-12,4.000-5.000-14,5.000-11.000-4,10.000-11.000 4,10.000-14.000 4,9.000-11.000 4</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29"/>
    </inkml:context>
    <inkml:brush xml:id="br0">
      <inkml:brushProperty name="width" value="0.0310414116829634" units="cm"/>
      <inkml:brushProperty name="height" value="0.0310414116829634" units="cm"/>
      <inkml:brushProperty name="color" value="#00bff3"/>
      <inkml:brushProperty name="ignorePressure" value="0"/>
    </inkml:brush>
  </inkml:definitions>
  <inkml:trace contextRef="#ctx0" brushRef="#br0">83950.000 44700.000 708,'46.000'0.000'5,"-5.000"0.000"8,-7.000 0.000 9,-5.000 0.000 9,-1.000 3.000 3,6.000 6.000-1,7.000 7.000-1,6.000 6.000-1,1.000 4.000-4,-3.000 4.000-4,-3.000 3.000-4,-2.000 3.000-5,-3.000 3.000-6,1.000 3.000-11,-1.000 3.000-8,1.000 4.000-10,1.000-1.000-4,3.000-3.000-1,3.000-3.000-1,4.000-2.000-1</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1"/>
    </inkml:context>
    <inkml:brush xml:id="br0">
      <inkml:brushProperty name="width" value="0.0324541740119457" units="cm"/>
      <inkml:brushProperty name="height" value="0.0324541740119457" units="cm"/>
      <inkml:brushProperty name="color" value="#00bff3"/>
      <inkml:brushProperty name="ignorePressure" value="0"/>
    </inkml:brush>
  </inkml:definitions>
  <inkml:trace contextRef="#ctx0" brushRef="#br0">86750.000 45450.000 677,'140.000'-49.000'29,"-18.000"4.000"-4,-19.000 3.000-3,-18.000 3.000-3,-7.000 3.000-3,6.000 3.000-3,7.000 3.000-2,6.000 4.000-3,4.000-1.000-3,4.000-3.000-4,3.000-3.000-5,3.000-2.000-3,-10.000 0.000-4,-21.000 7.000-3,-22.000 6.000-2,-22.000 7.000-3,-22.000 8.000-1,-22.000 14.000 1,-22.000 11.000 2,-21.000 14.000 0,-14.000 5.000 4,-2.000 1.000 4,-3.000-1.000 5,-3.000 1.000 4,-2.000 1.000 3,0.000 3.000 2,0.000 3.000 2,0.000 4.000 2,0.000 2.000 2,0.000 4.000 1,0.000 3.000 2,0.000 3.000 2,4.000 3.000-1,10.000 3.000-2,10.000 3.000-3,9.000 4.000-2,7.000-1.000-2,7.000-3.000 0,6.000-3.000-2,7.000-2.000 0,2.000 2.000-1,1.000 9.000 0,-1.000 10.000 0,1.000 10.000 0,4.000-4.000 0,9.000-16.000-2,10.000-15.000-2,10.000-15.000-2,13.000-14.000-3,19.000-8.000-3,19.000-10.000-6,19.000-9.000-3,12.000-13.000-2,6.000-16.000 3,7.000-15.000 1,6.000-15.000 2,-4.000-9.000 2,-11.000 1.000 2,-14.000-1.000 2,-11.000 1.000 2,-11.000 2.000 1,-5.000 7.000 4,-7.000 6.000 2,-5.000 7.000 2,-9.000 4.000 3,-9.000 3.000 2,-10.000 3.000 1,-8.000 4.000 2,-11.000 4.000 1,-8.000 6.000-1,-10.000 7.000 1,-9.000 6.000-1,-13.000 6.000-2,-16.000 6.000-2,-15.000 7.000-3,-15.000 6.000-2,-15.000 12.000-2,-12.000 19.000 0,-13.000 19.000-1,-12.000 19.000 1,-7.000 10.000-1,1.000 4.000-2,-1.000 3.000 0,1.000 3.000-2,-1.000-1.000 0,1.000-2.000 1,-1.000-3.000 1,1.000-3.000 0,-1.000-4.000 2,1.000-3.000 0,-1.000-3.000 2,1.000-2.000 0,1.000-6.000 2,3.000-6.000 1,3.000-6.000 1,4.000-6.000 2,10.000-9.000 1,19.000-8.000 1,19.000-10.000 0,19.000-9.000 1,19.000-9.000-1,23.000-5.000-3,22.000-7.000-3,22.000-5.000-3,24.000-8.000 0,29.000-5.000 1,28.000-7.000 2,28.000-5.000 3,24.000-11.000 0,23.000-11.000 2,22.000-14.000 0,22.000-11.000 1,7.000-3.000 0,-6.000 10.000-1,-6.000 10.000-1,-6.000 9.000-1,-12.000 7.000-2,-15.000 7.000-2,-15.000 6.000-2,-16.000 7.000-1,-16.000 4.000-4,-16.000 3.000-3,-15.000 3.000-3,-15.000 4.000-5,-17.000 1.000-1,-15.000 0.000 0,-15.000 0.000 0,-16.000 0.000-1,-15.000-2.000-3,-11.000-3.000-6,-14.000-3.000-8,-11.000-2.000-6,-9.000-8.000 0,-3.000-8.000 10,-3.000-10.000 8,-2.000-9.000 10,-3.000-9.000 5,1.000-5.000 2,-1.000-7.000 1,1.000-5.000 2,-3.000-8.000 2,-2.000-5.000 0,-3.000-7.000 0,-3.000-5.000 0,-2.000-4.000 1,0.000 0.000 2,0.000 0.000 1,0.000 0.000 1,1.000 3.000 2,4.000 6.000 1,3.000 7.000 2,3.000 6.000 1,3.000 7.000 2,3.000 10.000 1,3.000 10.000 1,4.000 9.000 3,2.000 6.000-1,4.000 3.000-2,3.000 3.000 0,3.000 4.000-2,3.000 10.000 4,3.000 19.000 10,3.000 19.000 10,4.000 19.000 9,1.000 23.000 2,0.000 28.000-7,0.000 28.000-8,0.000 29.000-6,0.000 29.000-6,0.000 31.000-4,0.000 32.000-3,0.000 31.000-4,-2.000 18.000-3,-3.000 7.000-5,-3.000 6.000-5,-2.000 7.000-5,-3.000 4.000-4,1.000 3.000-5,-1.000 3.000-4,1.000 4.000-5,1.000-15.000-1,3.000-31.000 0,3.000-31.000 2,4.000-31.000 0,4.000-31.000 0,6.000-27.000-2,7.000-28.000-3,6.000-28.000-2,3.000-26.000 1,0.000-21.000 3,0.000-22.000 4,0.000-22.000 3</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2"/>
    </inkml:context>
    <inkml:brush xml:id="br0">
      <inkml:brushProperty name="width" value="0.0264940783381462" units="cm"/>
      <inkml:brushProperty name="height" value="0.0264940783381462" units="cm"/>
      <inkml:brushProperty name="color" value="#00bff3"/>
      <inkml:brushProperty name="ignorePressure" value="0"/>
    </inkml:brush>
  </inkml:definitions>
  <inkml:trace contextRef="#ctx0" brushRef="#br0">89500.000 45600.000 830,'0.000'-99.000'2,"0.000"4.000"5,0.000 3.000 4,0.000 3.000 5,-4.000 15.000 3,-5.000 29.000 1,-7.000 28.000 1,-5.000 28.000 1,-8.000 18.000-4,-5.000 10.000-9,-7.000 10.000-8,-5.000 9.000-10,2.000 2.000-5,13.000-2.000-1,12.000-3.000-1,13.000-3.000-1,12.000-7.000-1,13.000-9.000-1,12.000-10.000-2,13.000-8.000-1,2.000-3.000 3,-5.000 7.000 8,-7.000 6.000 8,-5.000 7.000 8,-11.000 11.000 4,-11.000 20.000 0,-14.000 18.000-1,-11.000 20.000 0,-12.000 13.000 0,-9.000 9.000 2,-10.000 10.000 3,-8.000 10.000 1,-1.000-1.000 0,9.000-9.000 0,10.000-10.000-1,10.000-8.000-1,5.000-11.000-2,4.000-8.000 1,3.000-10.000-2,3.000-9.000 0,3.000-12.000 0,3.000-11.000-2,3.000-14.000-1,4.000-11.000-1,4.000-9.000-1,6.000-3.000-4,7.000-3.000-2,6.000-2.000-3,4.000-5.000-3,4.000-2.000-5,3.000-3.000-3,3.000-3.000-5,1.000-7.000-1,1.000-9.000-1,-1.000-10.000-1,1.000-8.000 0,-1.000-15.000 0,1.000-19.000 0,-1.000-18.000 0,1.000-19.000-1,1.000-16.000 2,3.000-12.000 3,3.000-13.000 3,4.000-12.000 2,-3.000 6.000 3,-5.000 25.000 2,-7.000 25.000 4,-5.000 25.000 2</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3"/>
    </inkml:context>
    <inkml:brush xml:id="br0">
      <inkml:brushProperty name="width" value="0.0375123172998428" units="cm"/>
      <inkml:brushProperty name="height" value="0.0375123172998428" units="cm"/>
      <inkml:brushProperty name="color" value="#00bff3"/>
      <inkml:brushProperty name="ignorePressure" value="0"/>
    </inkml:brush>
  </inkml:definitions>
  <inkml:trace contextRef="#ctx0" brushRef="#br0">90250.000 45300.000 586,'25.000'-72.000'0,"0.000"6.000"0,0.000 7.000 0,0.000 6.000 0,3.000 4.000-2,6.000 4.000-2,7.000 3.000-4,6.000 3.000-3,-4.000 9.000 4,-11.000 16.000 13,-14.000 15.000 12,-11.000 17.000 12,-12.000 13.000 2,-9.000 13.000-8,-10.000 12.000-7,-8.000 13.000-9,-4.000 4.000-4,3.000-3.000-2,3.000-3.000-3,4.000-2.000-2,4.000-6.000-1,6.000-6.000-1,7.000-6.000 0,6.000-6.000-1,10.000-7.000-2,17.000-6.000 1,15.000-6.000-2,16.000-6.000-1,2.000-6.000 1,-8.000-2.000 2,-10.000-3.000 1,-9.000-3.000 3,-5.000-2.000 0,0.000 0.000 2,0.000 0.000 1,0.000 0.000 1,-5.000 3.000 0,-9.000 6.000 0,-10.000 7.000-1,-8.000 6.000 0,-14.000 9.000-1,-15.000 13.000 0,-15.000 12.000-1,-16.000 13.000 0,-8.000 7.000-1,0.000 4.000 0,0.000 3.000-1,0.000 3.000 0,1.000 1.000 0,4.000 1.000 1,3.000-1.000 1,3.000 1.000 0,4.000-4.000 2,7.000-6.000 1,6.000-6.000 1,7.000-6.000 1,5.000-7.000 1,7.000-6.000 0,6.000-6.000 0,7.000-6.000-1,8.000-7.000 1,14.000-6.000 0,11.000-6.000 1,14.000-6.000 0,10.000-6.000 0,9.000-2.000 1,10.000-3.000 0,10.000-3.000 0,4.000-7.000 0,0.000-9.000-2,0.000-10.000-2,0.000-8.000-2,-2.000-8.000-1,-3.000-2.000-1,-3.000-3.000-2,-2.000-3.000-1,-6.000-1.000-2,-6.000 4.000 1,-6.000 3.000 0,-6.000 3.000 0,-9.000 1.000-1,-8.000 1.000 0,-10.000-1.000-1,-9.000 1.000-1,-7.000-3.000 1,-3.000-2.000 0,-3.000-3.000 1,-2.000-3.000 1,-5.000-2.000 0,-2.000 0.000 2,-3.000 0.000 2,-3.000 0.000 1,1.000 3.000 1,6.000 6.000 3,7.000 7.000 3,6.000 6.000 2,-1.000 17.000 4,-5.000 28.000 3,-7.000 28.000 5,-5.000 29.000 3,-6.000 15.000 0,-3.000 3.000-4,-3.000 3.000-4,-2.000 4.000-4,-8.000 2.000-3,-8.000 4.000-5,-10.000 3.000-3,-9.000 3.000-4,-4.000-1.000-4,4.000-2.000-3,3.000-3.000-3,3.000-3.000-3,6.000-10.000-2,9.000-16.000 0,10.000-15.000 2,10.000-15.000-1,14.000-17.000 1,23.000-15.000-2,22.000-15.000-1,22.000-16.000 0,10.000-8.000 2,1.000 0.000 6,-1.000 0.000 7,1.000 0.000 6,-3.000 3.000 4,-2.000 6.000 6,-3.000 7.000 3,-3.000 6.000 5,-1.000 6.000 1,4.000 6.000-1,3.000 7.000-1,3.000 6.000-1,-1.000 3.000 0,-2.000 0.000-1,-3.000 0.000-1,-3.000 0.000-1,-6.000-4.000-2,-5.000-5.000-3,-7.000-7.000-4,-5.000-5.000-4,-4.000-4.000-3,0.000 0.000-2,0.000 0.000-2,0.000 0.000-2,0.000-5.000-2,0.000-9.000-3,0.000-10.000-3,0.000-8.000-3,0.000-12.000-1,0.000-12.000 0,0.000-13.000-1,0.000-12.000-1,0.000-16.000 3,0.000-19.000 2,0.000-18.000 4,0.000-19.000 4,0.000-13.000 2,0.000-6.000 2,0.000-6.000 2,0.000-6.000 0,4.000-2.000 2,10.000 3.000 0,10.000 3.000 0,9.000 4.000 1,6.000 8.000 1,3.000 17.000 5,3.000 15.000 3,4.000 16.000 5,-1.000 12.000 3,-3.000 9.000 3,-3.000 10.000 4,-2.000 10.000 4,-15.000 27.000-3,-25.000 47.000-6,-25.000 47.000-7,-25.000 48.000-7,-18.000 22.000-5,-8.000 1.000-3,-10.000-1.000-2,-9.000 1.000-3,-4.000-6.000-2,4.000-8.000 1,3.000-10.000 1,3.000-9.000 0,4.000-9.000 2,7.000-5.000 5,6.000-7.000 3,7.000-5.000 3,7.000-6.000 3,9.000-3.000 0,10.000-3.000 1,10.000-2.000-1,10.000-6.000 0,13.000-6.000 0,12.000-6.000-2,13.000-6.000-1,10.000-7.000 0,10.000-6.000 0,10.000-6.000-1,9.000-6.000-1,2.000-9.000 0,-2.000-8.000-2,-3.000-10.000-1,-3.000-9.000-1,-9.000-2.000-1,-11.000 6.000-3,-14.000 7.000-1,-11.000 6.000-2,-9.000 3.000 0,-3.000 0.000-1,-3.000 0.000 0,-2.000 0.000 0,-11.000 3.000 0,-15.000 6.000 0,-15.000 7.000 1,-16.000 6.000 1,-4.000 7.000 2,10.000 10.000 8,10.000 10.000 5,9.000 9.000 7,4.000 7.000 3,1.000 7.000-2,-1.000 6.000-2,1.000 7.000-2,1.000 7.000 1,3.000 9.000 0,3.000 10.000 1,4.000 10.000 0,1.000 7.000 2,0.000 6.000-1,0.000 7.000 0,0.000 6.000 1,1.000 3.000 0,4.000 0.000 1,3.000 0.000 1,3.000 0.000 1,-1.000-4.000-1,-2.000-5.000 0,-3.000-7.000-2,-3.000-5.000-1,-1.000-8.000-2,4.000-5.000-1,3.000-7.000-2,3.000-5.000-2,1.000-9.000-1,1.000-9.000 2,-1.000-10.000 1,1.000-8.000 1,-10.000-4.000-1,-19.000 3.000-3,-18.000 3.000-4,-19.000 4.000-2,-13.000-3.000-4,-6.000-5.000-1,-6.000-7.000-3,-6.000-5.000-1,-10.000-8.000 0,-12.000-5.000 2,-13.000-7.000 1,-12.000-5.000 3,-5.000-4.000-3,3.000 0.000-8,3.000 0.000-8,4.000 0.000-7,11.000-4.000-5,23.000-5.000 0,22.000-7.000-1,22.000-5.000-1,12.000-4.000-2,3.000 0.000-3,3.000 0.000-3,4.000 0.000-4</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4"/>
    </inkml:context>
    <inkml:brush xml:id="br0">
      <inkml:brushProperty name="width" value="0.0324000604450703" units="cm"/>
      <inkml:brushProperty name="height" value="0.0324000604450703" units="cm"/>
      <inkml:brushProperty name="color" value="#00bff3"/>
      <inkml:brushProperty name="ignorePressure" value="0"/>
    </inkml:brush>
  </inkml:definitions>
  <inkml:trace contextRef="#ctx0" brushRef="#br0">94150.000 44600.000 679,'92.000'-21.000'38,"-16.000"10.000"-5,-15.000 10.000-6,-15.000 9.000-5,-6.000 6.000-5,7.000 3.000-1,6.000 3.000-1,7.000 4.000-3,-1.000 2.000-3,-6.000 4.000-6,-6.000 3.000-6,-6.000 3.000-5,-9.000 1.000-5,-8.000 1.000-4,-10.000-1.000-3,-9.000 1.000-4,-13.000 2.000-3,-16.000 7.000 0,-15.000 6.000-1,-15.000 7.000-2,-15.000 5.000 2,-12.000 7.000 2,-13.000 6.000 2,-12.000 7.000 3,-12.000-1.000 3,-8.000-6.000 4,-10.000-6.000 4,-9.000-6.000 4,-5.000-2.000 3,0.000 3.000 3,0.000 3.000 4,0.000 4.000 2,4.000-3.000 3,10.000-5.000 3,10.000-7.000 2,9.000-5.000 3,13.000-8.000 1,20.000-5.000 1,18.000-7.000 1,20.000-5.000 1,24.000-8.000 2,31.000-5.000 6,32.000-7.000 5,31.000-5.000 5,28.000-11.000 0,25.000-11.000-8,25.000-14.000-6,25.000-11.000-8,9.000-9.000-3,-6.000-3.000 1,-6.000-3.000 0,-6.000-2.000 1,-12.000 0.000-5,-15.000 7.000-7,-15.000 6.000-9,-16.000 7.000-7,-15.000 4.000-7,-11.000 3.000-4,-14.000 3.000-5,-11.000 4.000-4,-15.000 1.000-5,-16.000 0.000-5,-15.000 0.000-5,-15.000 0.000-5,-14.000 0.000 2,-8.000 0.000 12,-10.000 0.000 10,-9.000 0.000 12,-7.000-2.000 7,-3.000-3.000 3,-3.000-3.000 5,-2.000-2.000 3,0.000 0.000 4,7.000 7.000 2,6.000 6.000 4,7.000 7.000 3,5.000 2.000 2,7.000 1.000-2,6.000-1.000 1,7.000 1.000-1,2.000-1.000 2,1.000 1.000 6,-1.000-1.000 6,1.000 1.000 6,1.000 4.000 0,3.000 9.000-4,3.000 10.000-6,4.000 10.000-4,2.000 10.000-3,4.000 13.000 0,3.000 12.000 0,3.000 13.000 0,-1.000 13.000-1,-2.000 17.000-1,-3.000 15.000-3,-3.000 16.000 0,-7.000 21.000-4,-9.000 29.000-4,-10.000 28.000-4,-8.000 28.000-4,-8.000 9.000-4,-2.000-9.000-5,-3.000-10.000-4,-3.000-8.000-5,1.000-15.000-4,6.000-19.000-4,7.000-18.000-5,6.000-19.000-5,6.000-18.000-1,6.000-15.000 1,7.000-15.000 1,6.000-16.000 2,6.000-16.000 3,6.000-16.000 5,7.000-15.000 6,6.000-15.000 4</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5"/>
    </inkml:context>
    <inkml:brush xml:id="br0">
      <inkml:brushProperty name="width" value="0.0297180823981762" units="cm"/>
      <inkml:brushProperty name="height" value="0.0297180823981762" units="cm"/>
      <inkml:brushProperty name="color" value="#00bff3"/>
      <inkml:brushProperty name="ignorePressure" value="0"/>
    </inkml:brush>
  </inkml:definitions>
  <inkml:trace contextRef="#ctx0" brushRef="#br0">94000.000 46650.000 740,'-254.000'142.000'-21,"45.000"-16.000"8,43.000-15.000 10,45.000-15.000 8,25.000-11.000 6,10.000-2.000 3,10.000-3.000 2,9.000-3.000 3,10.000-7.000 0,14.000-9.000-2,11.000-10.000-3,14.000-8.000-2,13.000-9.000-3,16.000-6.000-4,15.000-6.000-3,17.000-6.000-4,16.000-13.000-3,19.000-19.000-4,19.000-18.000-4,19.000-19.000-4,13.000-21.000-1,10.000-21.000-3,10.000-22.000 0,9.000-22.000-2,4.000-18.000 0,1.000-11.000 3,-1.000-14.000 1,1.000-11.000 3,-9.000 2.000 2,-15.000 19.000 4,-15.000 19.000 3,-16.000 19.000 3,-8.000 7.000 4,0.000-3.000 4,0.000-3.000 4,0.000-2.000 4,-8.000 10.000 5,-16.000 25.000 7,-15.000 25.000 7,-15.000 25.000 7,-14.000 23.000 3,-8.000 22.000 1,-10.000 22.000-1,-9.000 23.000 1,-2.000 10.000-6,6.000 0.000-8,7.000 0.000-10,6.000 0.000-9,4.000 0.000-6,4.000 0.000-1,3.000 0.000-3,3.000 0.000-2,-1.000-2.000 0,-2.000-3.000 0,-3.000-3.000 2,-3.000-2.000 1,-4.000-3.000 0,-3.000 1.000-2,-3.000-1.000-2,-2.000 1.000-2,-5.000-3.000-1,-2.000-2.000-1,-3.000-3.000 0,-3.000-3.000 0,-4.000 1.000-3,-3.000 6.000-1,-3.000 7.000-3,-2.000 6.000-2,-6.000-1.000 0,-6.000-5.000 3,-6.000-7.000 3,-6.000-5.000 2,-2.000-4.000 2,3.000 0.000 1,3.000 0.000-1,4.000 0.000 1,1.000-4.000-1,0.000-5.000 0,0.000-7.000 1,0.000-5.000-1,1.000-8.000 1,4.000-5.000 2,3.000-7.000 2,3.000-5.000 1,6.000-1.000 4,9.000 6.000 4,10.000 7.000 5,10.000 6.000 3,-1.000 7.000 1,-9.000 10.000-5,-10.000 10.000-4,-8.000 9.000-5,-11.000 7.000-1,-8.000 7.000-1,-10.000 6.000 0,-9.000 7.000-1,-7.000 4.000 0,-3.000 3.000-1,-3.000 3.000-2,-2.000 4.000-1,-1.000-4.000 0,3.000-9.000 1,3.000-10.000 1,4.000-8.000 0,11.000-14.000 1,23.000-15.000-3,22.000-15.000-2,22.000-16.000-1,13.000-12.000 0,7.000-5.000 1,6.000-7.000 3,7.000-5.000 2,-1.000-1.000 2,-6.000 6.000 5,-6.000 7.000 3,-6.000 6.000 3,-6.000 6.000 4,-2.000 6.000-1,-3.000 7.000 2,-3.000 6.000 0,-6.000 6.000-1,-5.000 6.000-2,-7.000 7.000-3,-5.000 6.000-2,-6.000 3.000-2,-3.000 0.000-2,-3.000 0.000-1,-2.000 0.000-3,-5.000 1.000 0,-2.000 4.000 0,-3.000 3.000 1,-3.000 3.000 0,-4.000-1.000-2,-3.000-2.000-1,-3.000-3.000-3,-2.000-3.000-2,2.000-9.000-5,9.000-11.000-5,10.000-14.000-6,10.000-11.000-5</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6"/>
    </inkml:context>
    <inkml:brush xml:id="br0">
      <inkml:brushProperty name="width" value="0.0353225916624069" units="cm"/>
      <inkml:brushProperty name="height" value="0.0353225916624069" units="cm"/>
      <inkml:brushProperty name="color" value="#00bff3"/>
      <inkml:brushProperty name="ignorePressure" value="0"/>
    </inkml:brush>
  </inkml:definitions>
  <inkml:trace contextRef="#ctx0" brushRef="#br0">95350.000 46750.000 622,'-22.000'-91.000'-27,"6.000"19.000"13,7.000 19.000 12,6.000 19.000 13,4.000 10.000 9,4.000 4.000 5,3.000 3.000 6,3.000 3.000 6,3.000 4.000-1,3.000 7.000-8,3.000 6.000-7,4.000 7.000-7,1.000 2.000-5,0.000 1.000-4,0.000-1.000-2,0.000 1.000-4,3.000 2.000-2,6.000 7.000-4,7.000 6.000-2,6.000 7.000-4,1.000-1.000-2,-3.000-6.000-3,-3.000-6.000-1,-2.000-6.000-4,-3.000-4.000-1,1.000 1.000-1,-1.000-1.000-1,1.000 1.000-2,1.000-1.000 1,3.000 1.000 3,3.000-1.000 3,4.000 1.000 4,1.000-6.000 3,0.000-8.000 2,0.000-10.000 5,0.000-9.000 2,-4.000-4.000 2,-5.000 4.000 1,-7.000 3.000 0,-5.000 3.000 1,-6.000 1.000 2,-3.000 1.000 2,-3.000-1.000 3,-2.000 1.000 3,-8.000 4.000 7,-8.000 9.000 13,-10.000 10.000 11,-9.000 10.000 12,-9.000 11.000 0,-5.000 17.000-9,-7.000 15.000-10,-5.000 16.000-11,-9.000 7.000-5,-9.000 1.000-1,-10.000-1.000-1,-8.000 1.000-1,-4.000-1.000-2,3.000 1.000-3,3.000-1.000-4,4.000 1.000-2,4.000-4.000-4,6.000-6.000 0,7.000-6.000-2,6.000-6.000-1,7.000-9.000 1,10.000-8.000 1,10.000-10.000 1,9.000-9.000 2,12.000-10.000-3,16.000-9.000-6,15.000-10.000-7,17.000-8.000-7,8.000-11.000-2,4.000-8.000 3,3.000-10.000 2,3.000-9.000 4,1.000-4.000 3,1.000 4.000 3,-1.000 3.000 5,1.000 3.000 3,-4.000 4.000 2,-6.000 7.000 0,-6.000 6.000 0,-6.000 7.000 1,-6.000 2.000 2,-2.000 1.000 4,-3.000-1.000 5,-3.000 1.000 4,-4.000 4.000 4,-3.000 9.000-1,-3.000 10.000 2,-2.000 10.000 0,-5.000 5.000-1,-2.000 4.000-3,-3.000 3.000-2,-3.000 3.000-3,-7.000 6.000-1,-9.000 9.000 0,-10.000 10.000-1,-8.000 10.000-1,-14.000 8.000 0,-15.000 10.000-2,-15.000 10.000-2,-16.000 9.000-2,-12.000 12.000-1,-5.000 16.000 0,-7.000 15.000 0,-5.000 17.000-1,-8.000 13.000 0,-5.000 13.000 1,-7.000 12.000 0,-5.000 13.000 0,-8.000 1.000-3,-5.000-9.000-9,-7.000-10.000-9,-5.000-8.000-8,-4.000-11.000-4,0.000-8.000 2,0.000-10.000 1,0.000-9.000 1,12.000-20.000-2,26.000-27.000-6,24.000-28.000-6,26.000-28.000-6,18.000-21.000 0,13.000-12.000 7,12.000-13.000 5,13.000-12.000 8</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6"/>
    </inkml:context>
    <inkml:brush xml:id="br0">
      <inkml:brushProperty name="width" value="0.0286921374499798" units="cm"/>
      <inkml:brushProperty name="height" value="0.0286921374499798" units="cm"/>
      <inkml:brushProperty name="color" value="#00bff3"/>
      <inkml:brushProperty name="ignorePressure" value="0"/>
    </inkml:brush>
  </inkml:definitions>
  <inkml:trace contextRef="#ctx0" brushRef="#br0">94300.000 48300.000 766,'68.000'-2.000'0,"-11.000"-3.000"0,-14.000-3.000 0,-11.000-2.000 0,-1.000-1.000 4,13.000 3.000 7,12.000 3.000 7,13.000 4.000 8,-1.000 1.000 1,-11.000 0.000-4,-14.000 0.000-3,-11.000 0.000-5,-3.000 7.000-1,10.000 17.000 1,10.000 15.000 1,9.000 16.000 2,6.000 9.000-3,3.000 3.000-6,3.000 3.000-7,4.000 4.000-5,-1.000 2.000-8,-3.000 4.000-7,-3.000 3.000-7,-2.000 3.000-8,-5.000-5.000-4,-2.000-12.000 2,-3.000-13.000 1,-3.000-12.000 0,-6.000-10.000 2,-5.000-6.000 3,-7.000-6.000 1,-5.000-6.000 2</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7"/>
    </inkml:context>
    <inkml:brush xml:id="br0">
      <inkml:brushProperty name="width" value="0.0420989654958248" units="cm"/>
      <inkml:brushProperty name="height" value="0.0420989654958248" units="cm"/>
      <inkml:brushProperty name="color" value="#00bff3"/>
      <inkml:brushProperty name="ignorePressure" value="0"/>
    </inkml:brush>
  </inkml:definitions>
  <inkml:trace contextRef="#ctx0" brushRef="#br0">97200.000 45750.000 522,'71.000'-44.000'34,"-5.000"13.000"-4,-7.000 12.000-7,-5.000 13.000-4,-8.000 9.000-4,-5.000 6.000-1,-7.000 7.000 0,-5.000 6.000 0,-6.000 3.000-3,-3.000 0.000-4,-3.000 0.000-4,-2.000 0.000-4,-5.000 3.000-2,-2.000 6.000-1,-3.000 7.000-2,-3.000 6.000-1,-7.000 4.000-1,-9.000 4.000 1,-10.000 3.000 0,-8.000 3.000 0,-3.000-1.000 0,7.000-2.000-3,6.000-3.000-2,7.000-3.000-2,4.000-6.000-1,3.000-5.000-2,3.000-7.000 0,4.000-5.000 0,4.000-9.000 0,6.000-9.000 5,7.000-10.000 2,6.000-8.000 4,1.000-6.000 2,-3.000 1.000 3,-3.000-1.000 2,-2.000 1.000 3,-5.000 5.000 0,-2.000 14.000 0,-3.000 11.000-1,-3.000 14.000 0,-6.000 13.000 2,-5.000 16.000 7,-7.000 15.000 7,-5.000 17.000 6,-6.000 7.000 1,-3.000 0.000-4,-3.000 0.000-5,-2.000 0.000-3,-3.000-4.000-4,1.000-5.000 0,-1.000-7.000-1,1.000-5.000 0,1.000-3.000-2,3.000 4.000-1,3.000 3.000-2,4.000 3.000-2,2.000-4.000 0,4.000-8.000-1,3.000-10.000-1,3.000-9.000-1,6.000-10.000 0,9.000-9.000-3,10.000-10.000-1,10.000-8.000-2,7.000-9.000-2,6.000-6.000 0,7.000-6.000-2,6.000-6.000 0,6.000-10.000-2,6.000-12.000 1,7.000-13.000 1,6.000-12.000-1,-1.000-9.000 1,-5.000-2.000 0,-7.000-3.000 1,-5.000-3.000 1,-4.000 1.000 1,0.000 6.000 3,0.000 7.000 2,0.000 6.000 3,-4.000 4.000 1,-5.000 4.000 0,-7.000 3.000 0,-5.000 3.000 1,-3.000 9.000 1,4.000 16.000 2,3.000 15.000 3,3.000 17.000 2,-2.000 10.000 1,-6.000 6.000-3,-6.000 7.000-3,-6.000 6.000-2,-4.000-1.000-2,1.000-5.000-1,-1.000-7.000-3,1.000-5.000-1,-1.000-12.000-4,1.000-16.000-3,-1.000-15.000-4,1.000-15.000-4,-1.000-11.000 0,1.000-2.000 5,-1.000-3.000 4,1.000-3.000 4,-3.000-6.000 4,-2.000-5.000 1,-3.000-7.000 2,-3.000-5.000 3,-1.000-6.000 0,4.000-3.000 1,3.000-3.000 0,3.000-2.000-1,3.000 0.000 2,3.000 7.000 1,3.000 6.000 0,4.000 7.000 2,4.000 4.000 1,6.000 3.000 0,7.000 3.000 0,6.000 4.000 1,6.000 1.000 0,6.000 0.000-1,7.000 0.000-1,6.000 0.000-1,6.000 1.000-1,6.000 4.000 0,7.000 3.000-1,6.000 3.000 0,1.000 4.000 0,-3.000 7.000 0,-3.000 6.000 0,-2.000 7.000 0,-1.000 5.000 1,3.000 7.000-1,3.000 6.000 1,4.000 7.000-1,-4.000 5.000 1,-9.000 7.000 0,-10.000 6.000 1,-8.000 7.000 2,-9.000 2.000 0,-6.000 1.000 1,-6.000-1.000 2,-6.000 1.000 1,-7.000 1.000 1,-6.000 3.000-2,-6.000 3.000 1,-6.000 4.000-2,-7.000 4.000 1,-6.000 6.000 0,-6.000 7.000 0,-6.000 6.000 0,-12.000 6.000 0,-15.000 6.000 0,-15.000 7.000 0,-16.000 6.000 0,-10.000 1.000-1,-3.000-3.000-2,-3.000-3.000-2,-2.000-2.000-2,-1.000-5.000-1,3.000-2.000-1,3.000-3.000 0,4.000-3.000-1,1.000-4.000-1,0.000-3.000-1,0.000-3.000-2,0.000-2.000-1,1.000-6.000-1,4.000-6.000-3,3.000-6.000-3,3.000-6.000-2,4.000-7.000-6,7.000-6.000-9,6.000-6.000-8,7.000-6.000-9,8.000-15.000-3,14.000-21.000 3,11.000-22.000 4,14.000-22.000 3,8.000-22.000 2,7.000-22.000 3,6.000-22.000 1,7.000-21.000 2,5.000-20.000 3,7.000-15.000 2,6.000-15.000 3,7.000-16.000 2,0.000-4.000 3,-2.000 10.000 1,-3.000 10.000 2,-3.000 9.000 2,-4.000 13.000 2,-3.000 20.000 3,-3.000 18.000 2,-2.000 20.000 3,-6.000 14.000 3,-6.000 14.000 2,-6.000 11.000 2,-6.000 14.000 1,-10.000 27.000 12,-12.000 44.000 19,-13.000 44.000 21,-12.000 44.000 20,-10.000 24.000 2,-6.000 7.000-16,-6.000 6.000-16,-6.000 7.000-16,-12.000 21.000-10,-15.000 38.000-6,-15.000 37.000-5,-16.000 38.000-6,-7.000 12.000-11,4.000-12.000-20,3.000-13.000-19,3.000-12.000-19,9.000-21.000-6,16.000-28.000 6,15.000-28.000 8,17.000-27.000 7,11.000-26.000 6,10.000-22.000 8,10.000-22.000 7,9.000-21.000 7</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9"/>
    </inkml:context>
    <inkml:brush xml:id="br0">
      <inkml:brushProperty name="width" value="0.0291533097624779" units="cm"/>
      <inkml:brushProperty name="height" value="0.0291533097624779" units="cm"/>
      <inkml:brushProperty name="color" value="#f2395b"/>
      <inkml:brushProperty name="ignorePressure" value="0"/>
    </inkml:brush>
  </inkml:definitions>
  <inkml:trace contextRef="#ctx0" brushRef="#br0">29950.000 47400.000 754,'-38.000'-22.000'46,"26.000"6.000"-5,24.000 7.000-4,26.000 6.000-5,15.000 3.000-5,6.000 0.000-4,7.000 0.000-6,6.000 0.000-6,4.000 0.000-3,4.000 0.000-5,3.000 0.000-3,3.000 0.000-3,-2.000-2.000-6,-6.000-3.000-5,-6.000-3.000-7,-6.000-2.000-6,-9.000 0.000-1,-8.000 7.000 5,-10.000 6.000 4,-9.000 7.000 4</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8"/>
    </inkml:context>
    <inkml:brush xml:id="br0">
      <inkml:brushProperty name="width" value="0.0274325963109732" units="cm"/>
      <inkml:brushProperty name="height" value="0.0274325963109732" units="cm"/>
      <inkml:brushProperty name="color" value="#00bff3"/>
      <inkml:brushProperty name="ignorePressure" value="0"/>
    </inkml:brush>
  </inkml:definitions>
  <inkml:trace contextRef="#ctx0" brushRef="#br0">97450.000 44550.000 801,'3.000'-46.000'0,"6.000"10.000"0,7.000 10.000 0,6.000 9.000-1,9.000 12.000 4,13.000 16.000 8,12.000 15.000 9,13.000 17.000 7,4.000 11.000 4,-3.000 10.000-4,-3.000 10.000-2,-2.000 9.000-2,-5.000 6.000-6,-2.000 3.000-6,-3.000 3.000-7,-3.000 4.000-6,-6.000-1.000-5,-5.000-3.000 0,-7.000-3.000-2,-5.000-2.000-1,-8.000-1.000-1,-5.000 3.000 0,-7.000 3.000-1,-5.000 4.000 0,-8.000-1.000-5,-5.000-3.000-8,-7.000-3.000-9,-5.000-2.000-9,-4.000-9.000-1,0.000-12.000 8,0.000-13.000 6,0.000-12.000 7,1.000-10.000 5,4.000-6.000 4,3.000-6.000 5,3.000-6.000 3</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7:38"/>
    </inkml:context>
    <inkml:brush xml:id="br0">
      <inkml:brushProperty name="width" value="0.0324869267642498" units="cm"/>
      <inkml:brushProperty name="height" value="0.0324869267642498" units="cm"/>
      <inkml:brushProperty name="color" value="#00bff3"/>
      <inkml:brushProperty name="ignorePressure" value="0"/>
    </inkml:brush>
  </inkml:definitions>
  <inkml:trace contextRef="#ctx0" brushRef="#br0">97750.000 46750.000 677,'-136.000'-2.000'-9,"28.000"-3.000"3,28.000-3.000 4,29.000-2.000 3,16.000-3.000 3,7.000 1.000 2,6.000-1.000 3,7.000 1.000 1,10.000-6.000 4,16.000-8.000 4,15.000-10.000 4,17.000-9.000 3,13.000-4.000 0,13.000 4.000-4,12.000 3.000-5,13.000 3.000-4,4.000 4.000-2,-3.000 7.000 0,-3.000 6.000 0,-2.000 7.000 2,-5.000 4.000-3,-2.000 3.000-2,-3.000 3.000-4,-3.000 4.000-3,-12.000 10.000-3,-18.000 19.000-1,-19.000 19.000-2,-18.000 19.000-2,-21.000 10.000 0,-22.000 4.000 1,-22.000 3.000 2,-21.000 3.000 2,-12.000 4.000 0,1.000 7.000 2,-1.000 6.000 0,1.000 7.000 0,-3.000-1.000 2,-2.000-6.000 1,-3.000-6.000 1,-3.000-6.000 2,-1.000-6.000-1,4.000-2.000 0,3.000-3.000 0,3.000-3.000-2,7.000-6.000 2,14.000-5.000 2,11.000-7.000 3,14.000-5.000 3,10.000-6.000 0,9.000-3.000-1,10.000-3.000-1,10.000-2.000-1,13.000-6.000 0,19.000-6.000 0,19.000-6.000 0,19.000-6.000 1,15.000-9.000-2,13.000-8.000-5,12.000-10.000-6,13.000-9.000-4,-2.000-5.000-6,-16.000 0.000-6,-15.000 0.000-7,-15.000 0.000-7,-11.000 0.000-7,-2.000 0.000-6,-3.000 0.000-7,-3.000 0.000-7</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2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76200.000 16300.000 999,'-27.000'-102.000'0,"-3.000"-3.000"-1,-3.000-3.000 0,-2.000-2.000-2</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29"/>
    </inkml:context>
    <inkml:brush xml:id="br0">
      <inkml:brushProperty name="width" value="0.044723603874445" units="cm"/>
      <inkml:brushProperty name="height" value="0.044723603874445" units="cm"/>
      <inkml:brushProperty name="color" value="#f2395b"/>
      <inkml:brushProperty name="ignorePressure" value="0"/>
    </inkml:brush>
  </inkml:definitions>
  <inkml:trace contextRef="#ctx0" brushRef="#br0">101600.000 17800.000 491,'-25.000'-155.000'2,"0.000"41.000"4,0.000 40.000 4,0.000 42.000 4,0.000 19.000 2,0.000 1.000 0,0.000-1.000 1,0.000 1.000-1,0.000 2.000 3,0.000 7.000 2,0.000 6.000 4,0.000 7.000 3,-4.000 10.000-1,-5.000 16.000-5,-7.000 15.000-4,-5.000 17.000-4,-8.000 10.000-2,-5.000 6.000 0,-7.000 7.000 0,-5.000 6.000 1,-6.000 6.000-1,-3.000 6.000 1,-3.000 7.000-1,-2.000 6.000 1,-3.000 6.000-3,1.000 6.000-5,-1.000 7.000-6,1.000 6.000-5,-3.000 6.000-1,-2.000 6.000 2,-3.000 7.000 2,-3.000 6.000 2,-2.000-2.000 0,0.000-9.000-1,0.000-10.000-3,0.000-8.000-1,4.000-12.000 0,10.000-12.000 1,10.000-13.000 2,9.000-12.000 0,10.000-13.000 0,14.000-12.000-4,11.000-13.000-3,14.000-12.000-3,11.000-18.000-6,14.000-21.000-8,11.000-22.000-7,14.000-22.000-8,19.000-29.000-1,29.000-33.000 6,28.000-35.000 5,28.000-34.000 5,17.000-30.000 4,6.000-25.000 3,7.000-25.000 2,6.000-25.000 3,-5.000 1.000 1,-16.000 29.000 1,-15.000 28.000 1,-15.000 28.000 2,-12.000 20.000 1,-6.000 13.000 1,-6.000 12.000 3,-6.000 13.000 2,-9.000 9.000 1,-8.000 6.000 1,-10.000 7.000 0,-9.000 6.000 1,-9.000 7.000 2,-5.000 10.000 3,-7.000 10.000 5,-5.000 9.000 4,-8.000 18.000 7,-5.000 29.000 11,-7.000 28.000 10,-5.000 28.000 12,-4.000 23.000 0,0.000 19.000-7,0.000 19.000-9,0.000 19.000-7,0.000 9.000-5,0.000 0.000-4,0.000 0.000-2,0.000 0.000-3,0.000 0.000-2,0.000 0.000-2,0.000 0.000-3,0.000 0.000-1,1.000 3.000-2,4.000 6.000-2,3.000 7.000-2,3.000 6.000-1,1.000 1.000-2,1.000-3.000-2,-1.000-3.000-2,1.000-2.000-2,-3.000-15.000-1,-2.000-25.000 1,-3.000-25.000 1,-3.000-25.000 1,-2.000-11.000 0,0.000 3.000 1,0.000 3.000-1,0.000 4.000 0,1.000 5.000-1,4.000 10.000-5,3.000 10.000-2,3.000 9.000-5,-8.000-8.000-2,-19.000-25.000-1,-18.000-25.000-2,-19.000-25.000-2,-12.000-19.000 1,-2.000-12.000 1,-3.000-13.000 2,-3.000-12.000 1,-1.000-12.000 1,4.000-8.000 3,3.000-10.000 0,3.000-9.000 3,1.000-5.000 0,1.000 0.000 2,-1.000 0.000 2,1.000 0.000 1,1.000 4.000 2,3.000 10.000 6,3.000 10.000 5,4.000 9.000 4,4.000 9.000 3,6.000 9.000 1,7.000 10.000 0,6.000 10.000 1,13.000 2.000 2,23.000-3.000 1,22.000-3.000 1,22.000-2.000 2,16.000-1.000 0,14.000 3.000-3,11.000 3.000-3,14.000 4.000-3,13.000 1.000-2,16.000 0.000-2,15.000 0.000-3,17.000 0.000-1,3.000 1.000-2,-5.000 4.000 1,-7.000 3.000 0,-5.000 3.000 2,-11.000-1.000-1,-11.000-2.000 0,-14.000-3.000 0,-11.000-3.000 0,-11.000-2.000-6,-5.000 0.000-14,-7.000 0.000-12,-5.000 0.000-12,-6.000-5.000-6,-3.000-9.000 5,-3.000-10.000 4,-2.000-8.000 3,-6.000-11.000 5,-6.000-8.000 4,-6.000-10.000 6,-6.000-9.000 4,-6.000-2.000 4,-2.000 6.000 5,-3.000 7.000 3,-3.000 6.000 5,-4.000 7.000 3,-3.000 10.000 5,-3.000 10.000 3,-2.000 9.000 5,-6.000 6.000 2,-6.000 3.000 2,-6.000 3.000 3,-6.000 4.000 2,-7.000 8.000 2,-6.000 17.000 3,-6.000 15.000 2,-6.000 16.000 4,-4.000 12.000-2,1.000 9.000-4,-1.000 10.000-5,1.000 10.000-4,2.000 7.000-3,7.000 6.000-2,6.000 7.000-2,7.000 6.000-1,2.000 3.000-1,1.000 0.000 0,-1.000 0.000-1,1.000 0.000-1,-1.000 1.000 0,1.000 4.000-1,-1.000 3.000-1,1.000 3.000-2,1.000 1.000 0,3.000 1.000-3,3.000-1.000-2,4.000 1.000-2,2.000-3.000-2,4.000-2.000-1,3.000-3.000-1,3.000-3.000 0,-1.000-2.000-1,-2.000 0.000-1,-3.000 0.000 1,-3.000 0.000-1,-2.000-5.000-2,0.000-9.000-2,0.000-10.000-3,0.000-8.000-3,0.000-8.000-4,0.000-2.000-7,0.000-3.000-7,0.000-3.000-7,1.000-13.000-4,4.000-22.000-1,3.000-22.000 0,3.000-21.000-1,7.000-28.000 2,14.000-30.000 4,11.000-32.000 4,14.000-30.000 4,0.000-4.000 5,-8.000 25.000 5,-10.000 25.000 5,-9.000 25.000 5</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0"/>
    </inkml:context>
    <inkml:brush xml:id="br0">
      <inkml:brushProperty name="width" value="0.0475223064422607" units="cm"/>
      <inkml:brushProperty name="height" value="0.0475223064422607" units="cm"/>
      <inkml:brushProperty name="color" value="#f2395b"/>
      <inkml:brushProperty name="ignorePressure" value="0"/>
    </inkml:brush>
  </inkml:definitions>
  <inkml:trace contextRef="#ctx0" brushRef="#br0">103600.000 17350.000 462,'0.000'-49.000'0,"0.000"4.000"0,0.000 3.000 0,0.000 3.000 0,0.000-4.000 1,0.000-8.000-1,0.000-10.000 1,0.000-9.000 1,1.000 1.000 1,4.000 13.000 4,3.000 12.000 2,3.000 13.000 3,4.000 7.000 3,7.000 4.000 1,6.000 3.000 2,7.000 3.000 1,5.000 3.000 1,7.000 3.000-1,6.000 3.000-1,7.000 4.000-2,7.000 7.000-1,9.000 13.000 0,10.000 12.000-1,10.000 13.000 0,2.000 6.000-2,-3.000 0.000-1,-3.000 0.000-1,-2.000 0.000-1,-8.000 1.000-1,-8.000 4.000-2,-10.000 3.000-1,-9.000 3.000 0,-10.000 1.000-3,-9.000 1.000-1,-10.000-1.000-3,-8.000 1.000-2,-17.000 1.000-1,-21.000 3.000 0,-22.000 3.000 0,-22.000 4.000-1,-21.000 1.000 0,-18.000 0.000-1,-19.000 0.000 0,-18.000 0.000-1,-9.000-4.000-1,4.000-5.000 1,3.000-7.000 0,3.000-5.000-1,7.000-6.000 2,14.000-3.000 2,11.000-3.000 1,14.000-2.000 1,36.000-6.000 5,64.000-6.000 6,61.000-6.000 5,64.000-6.000 7,32.000-2.000 1,3.000 3.000-1,3.000 3.000-3,4.000 4.000-2,-6.000 2.000-1,-11.000 4.000-2,-14.000 3.000-1,-11.000 3.000-2,-9.000 4.000 0,-3.000 7.000 0,-3.000 6.000 0,-2.000 7.000 0,-8.000 2.000 0,-8.000 1.000-1,-10.000-1.000 0,-9.000 1.000-1,-10.000-1.000 1,-9.000 1.000-1,-10.000-1.000 1,-8.000 1.000 1,-9.000-1.000-1,-6.000 1.000 1,-6.000-1.000-1,-6.000 1.000 1,-10.000-3.000-1,-12.000-2.000 0,-13.000-3.000 0,-12.000-3.000-1,-18.000-1.000-1,-21.000 4.000-1,-22.000 3.000-2,-22.000 3.000-2,-27.000 3.000-1,-31.000 3.000 0,-31.000 3.000-2,-31.000 4.000-1,-26.000 5.000-7,-18.000 10.000-13,-19.000 10.000-12,-18.000 9.000-13,2.000 4.000-6,26.000 1.000-1,24.000-1.000-1,26.000 1.000 0,33.000-9.000 2,45.000-15.000 4,43.000-15.000 5,45.000-16.000 4</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6"/>
    </inkml:context>
    <inkml:brush xml:id="br0">
      <inkml:brushProperty name="width" value="0.0432707741856575" units="cm"/>
      <inkml:brushProperty name="height" value="0.0432707741856575" units="cm"/>
      <inkml:brushProperty name="color" value="#f2395b"/>
      <inkml:brushProperty name="ignorePressure" value="0"/>
    </inkml:brush>
  </inkml:definitions>
  <inkml:trace contextRef="#ctx0" brushRef="#br0">87700.000 24850.000 508,'-155.000'-221.000'-3,"41.000"60.000"3,40.000 60.000 5,42.000 59.000 4,21.000 27.000 5,3.000-2.000 9,3.000-3.000 7,4.000-3.000 9,1.000 7.000 0,0.000 19.000-7,0.000 19.000-7,0.000 19.000-6,3.000 13.000-5,6.000 10.000-2,7.000 10.000-2,6.000 9.000-3,3.000 12.000-1,0.000 16.000 1,0.000 15.000 2,0.000 17.000 0,0.000 11.000 1,0.000 10.000-1,0.000 10.000 0,0.000 9.000 0,-4.000 7.000-1,-5.000 7.000 0,-7.000 6.000-1,-5.000 7.000-1,-4.000 5.000-1,0.000 7.000-2,0.000 6.000-1,0.000 7.000-2,-2.000-6.000 0,-3.000-15.000-1,-3.000-15.000 0,-2.000-16.000 1,-1.000-19.000-1,3.000-22.000-1,3.000-22.000 0,4.000-21.000 0,1.000-17.000 0,0.000-8.000 2,0.000-10.000 2,0.000-9.000 0,12.000-13.000 2,26.000-16.000 2,24.000-15.000 0,26.000-15.000 1,35.000-40.000 2,47.000-62.000 1,47.000-63.000 2,48.000-62.000 1,55.000-59.000 0,66.000-52.000-1,65.000-53.000-2,67.000-53.000-1,30.000-15.000-3,-3.000 26.000-8,-3.000 24.000-6,-2.000 26.000-7,-20.000 27.000-3,-34.000 32.000 1,-35.000 31.000 2,-33.000 32.000 1,-45.000 25.000 0,-53.000 23.000 1,-53.000 22.000-1,-52.000 22.000 0,-51.000 21.000-4,-47.000 22.000-9,-47.000 22.000-8,-46.000 23.000-9,-28.000 17.000-5,-5.000 17.000 0,-7.000 15.000 0,-5.000 16.000-1</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8"/>
    </inkml:context>
    <inkml:brush xml:id="br0">
      <inkml:brushProperty name="width" value="0.0303541999310255" units="cm"/>
      <inkml:brushProperty name="height" value="0.0303541999310255" units="cm"/>
      <inkml:brushProperty name="color" value="#f2395b"/>
      <inkml:brushProperty name="ignorePressure" value="0"/>
    </inkml:brush>
  </inkml:definitions>
  <inkml:trace contextRef="#ctx0" brushRef="#br0">28950.000 4650.000 724,'-68.000'-90.000'0,"17.000"23.000"2,15.000 22.000 4,16.000 22.000 3,21.000 10.000 6,29.000 1.000 9,28.000-1.000 8,28.000 1.000 9,17.000 2.000 1,6.000 7.000-7,7.000 6.000-8,6.000 7.000-8,1.000 0.000-6,-3.000-2.000-5,-3.000-3.000-5,-2.000-3.000-6,-3.000-2.000-3,1.000 0.000-4,-1.000 0.000-3,1.000 0.000-4,-4.000 0.000-2,-6.000 0.000-2,-6.000 0.000 0,-6.000 0.000-3,-10.000 0.000-1,-12.000 0.000-4,-13.000 0.000-4,-12.000 0.000-3,-12.000 3.000-1,-8.000 6.000 5,-10.000 7.000 3,-9.000 6.000 3</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8"/>
    </inkml:context>
    <inkml:brush xml:id="br0">
      <inkml:brushProperty name="width" value="0.0283471625298262" units="cm"/>
      <inkml:brushProperty name="height" value="0.0283471625298262" units="cm"/>
      <inkml:brushProperty name="color" value="#f2395b"/>
      <inkml:brushProperty name="ignorePressure" value="0"/>
    </inkml:brush>
  </inkml:definitions>
  <inkml:trace contextRef="#ctx0" brushRef="#br0">30150.000 4800.000 776,'-24.000'23.000'-16,"4.000"-3.000"2,3.000-3.000 1,3.000-2.000 3,-1.000 3.000 8,-2.000 14.000 14,-3.000 11.000 13,-3.000 14.000 14,1.000 8.000 4,6.000 7.000-5,7.000 6.000-6,6.000 7.000-5,3.000 2.000-6,0.000 1.000-4,0.000-1.000-4,0.000 1.000-5,1.000 7.000-5,4.000 16.000-3,3.000 15.000-6,3.000 17.000-3,3.000-1.000-2,3.000-16.000 2,3.000-15.000 1,4.000-15.000 2,1.000-12.000-5,0.000-6.000-12,0.000-6.000-11,0.000-6.000-11,0.000-12.000-4,0.000-15.000 8,0.000-15.000 5,0.000-16.000 6,0.000-8.000 6,0.000 0.000 5,0.000 0.000 4,0.000 0.000 4</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8"/>
    </inkml:context>
    <inkml:brush xml:id="br0">
      <inkml:brushProperty name="width" value="0.0348719172179699" units="cm"/>
      <inkml:brushProperty name="height" value="0.0348719172179699" units="cm"/>
      <inkml:brushProperty name="color" value="#f2395b"/>
      <inkml:brushProperty name="ignorePressure" value="0"/>
    </inkml:brush>
  </inkml:definitions>
  <inkml:trace contextRef="#ctx0" brushRef="#br0">31750.000 3900.000 630,'-46.000'-133.000'0,"10.000"34.000"0,10.000 35.000 0,9.000 35.000 0,6.000 21.000 4,3.000 9.000 8,3.000 10.000 8,4.000 10.000 8,4.000 10.000 2,6.000 13.000-1,7.000 12.000-4,6.000 13.000-2,4.000 9.000-2,4.000 6.000-2,3.000 7.000-1,3.000 6.000-2,1.000 4.000-1,1.000 4.000 0,-1.000 3.000 1,1.000 3.000 0,-1.000 9.000-1,1.000 16.000-1,-1.000 15.000-2,1.000 17.000-2,-6.000 13.000-2,-8.000 13.000-5,-10.000 12.000-3,-9.000 13.000-4,-5.000 4.000-3,0.000-3.000 2,0.000-3.000 0,0.000-2.000 1,0.000-11.000 0,0.000-15.000 1,0.000-15.000 1,0.000-16.000 0,0.000-10.000-6,0.000-3.000-14,0.000-3.000-13,0.000-2.000-14,0.000-11.000-3,0.000-15.000 5,0.000-15.000 6,0.000-16.000 5,-4.000-18.000 4,-5.000-18.000 1,-7.000-19.000 3,-5.000-18.000 1</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8"/>
    </inkml:context>
    <inkml:brush xml:id="br0">
      <inkml:brushProperty name="width" value="0.0266713295131922" units="cm"/>
      <inkml:brushProperty name="height" value="0.0266713295131922" units="cm"/>
      <inkml:brushProperty name="color" value="#f2395b"/>
      <inkml:brushProperty name="ignorePressure" value="0"/>
    </inkml:brush>
  </inkml:definitions>
  <inkml:trace contextRef="#ctx0" brushRef="#br0">32300.000 3500.000 824,'-111.000'-107.000'3,"28.000"39.000"3,28.000 36.000 5,29.000 39.000 5,13.000 27.000 2,1.000 19.000 0,-1.000 19.000 1,1.000 19.000 0,-3.000 15.000-1,-2.000 13.000-5,-3.000 12.000-3,-3.000 13.000-5,-2.000 2.000-2,0.000-5.000 1,0.000-7.000 0,0.000-5.000 1,0.000-8.000-2,0.000-5.000-3,0.000-7.000-2,0.000-5.000-3,0.000-12.000-8,0.000-16.000-11,0.000-15.000-12,0.000-15.000-12,0.000-14.000-2,0.000-8.000 6,0.000-10.000 7,0.000-9.000 6</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9"/>
    </inkml:context>
    <inkml:brush xml:id="br0">
      <inkml:brushProperty name="width" value="0.0303316656500101" units="cm"/>
      <inkml:brushProperty name="height" value="0.0303316656500101" units="cm"/>
      <inkml:brushProperty name="color" value="#f2395b"/>
      <inkml:brushProperty name="ignorePressure" value="0"/>
    </inkml:brush>
  </inkml:definitions>
  <inkml:trace contextRef="#ctx0" brushRef="#br0">29900.000 48050.000 725,'-75.000'0.000'86,"50.000"0.000"-18,50.000 0.000-17,50.000 0.000-18,25.000-2.000-13,0.000-3.000-8,0.000-3.000-7,0.000-2.000-9,0.000-3.000-7,0.000 1.000-7,0.000-1.000-5,0.000 1.000-7,-5.000 1.000-4,-9.000 3.000-2,-10.000 3.000-3,-8.000 4.000-2,-11.000 1.000 0,-8.000 0.000 5,-10.000 0.000 4,-9.000 0.000 4</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9"/>
    </inkml:context>
    <inkml:brush xml:id="br0">
      <inkml:brushProperty name="width" value="0.0297313928604126" units="cm"/>
      <inkml:brushProperty name="height" value="0.0297313928604126" units="cm"/>
      <inkml:brushProperty name="color" value="#f2395b"/>
      <inkml:brushProperty name="ignorePressure" value="0"/>
    </inkml:brush>
  </inkml:definitions>
  <inkml:trace contextRef="#ctx0" brushRef="#br0">32200.000 3300.000 739,'-18.000'28.000'25,"17.000"6.000"-1,15.000 7.000-1,16.000 6.000 0,9.000 4.000-2,3.000 4.000-1,3.000 3.000-2,4.000 3.000-1,5.000 3.000 0,10.000 3.000 0,10.000 3.000 0,9.000 4.000 1,4.000-1.000-3,1.000-3.000-9,-1.000-3.000-9,1.000-2.000-8,-3.000-6.000-9,-2.000-6.000-7,-3.000-6.000-9,-3.000-6.000-7,-9.000-7.000-4,-11.000-6.000 2,-14.000-6.000 2,-11.000-6.000 1</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9"/>
    </inkml:context>
    <inkml:brush xml:id="br0">
      <inkml:brushProperty name="width" value="0.0363634377717972" units="cm"/>
      <inkml:brushProperty name="height" value="0.0363634377717972" units="cm"/>
      <inkml:brushProperty name="color" value="#f2395b"/>
      <inkml:brushProperty name="ignorePressure" value="0"/>
    </inkml:brush>
  </inkml:definitions>
  <inkml:trace contextRef="#ctx0" brushRef="#br0">36050.000 3900.000 605,'-29.000'-27.000'5,"-5.000"-3.000"12,-7.000-3.000 12,-5.000-2.000 10,-4.000 11.000 5,0.000 29.000-5,0.000 28.000-2,0.000 28.000-5,-2.000 18.000-3,-3.000 10.000-3,-3.000 10.000-3,-2.000 9.000-3,-8.000 6.000-4,-8.000 3.000-6,-10.000 3.000-6,-9.000 4.000-6,-5.000 1.000-3,0.000 0.000-1,0.000 0.000-1,0.000 0.000-1,6.000-7.000 0,13.000-11.000 2,12.000-14.000 1,13.000-11.000 2,9.000-12.000 1,6.000-9.000 0,7.000-10.000 1,6.000-8.000 1,15.000-11.000 1,26.000-8.000 2,24.000-10.000 1,26.000-9.000 1,16.000-7.000 2,10.000-3.000 0,10.000-3.000 1,9.000-2.000 1,4.000-1.000-1,1.000 3.000 0,-1.000 3.000-2,1.000 4.000 0,-3.000 5.000-2,-2.000 10.000-1,-3.000 10.000-2,-3.000 9.000-3,-6.000 6.000-1,-5.000 3.000-3,-7.000 3.000-4,-5.000 4.000-2,-4.000-1.000-5,0.000-3.000-6,0.000-3.000-7,0.000-2.000-7,-4.000-6.000-3,-5.000-6.000-3,-7.000-6.000-2,-5.000-6.000-3</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39"/>
    </inkml:context>
    <inkml:brush xml:id="br0">
      <inkml:brushProperty name="width" value="0.0346203371882439" units="cm"/>
      <inkml:brushProperty name="height" value="0.0346203371882439" units="cm"/>
      <inkml:brushProperty name="color" value="#f2395b"/>
      <inkml:brushProperty name="ignorePressure" value="0"/>
    </inkml:brush>
  </inkml:definitions>
  <inkml:trace contextRef="#ctx0" brushRef="#br0">35550.000 5150.000 635,'-50.000'-4.000'-1,"0.000"-5.000"-1,0.000-7.000-1,0.000-5.000-1,21.000-1.000 7,45.000 6.000 16,43.000 7.000 16,45.000 6.000 16,27.000 1.000 4,13.000-3.000-10,12.000-3.000-9,13.000-2.000-10,12.000-3.000-5,13.000 1.000-2,12.000-1.000-1,13.000 1.000-1,13.000-6.000-4,17.000-8.000-3,15.000-10.000-5,16.000-9.000-3,12.000-5.000-7,9.000 0.000-5,10.000 0.000-8,10.000 0.000-7,7.000-2.000-6,6.000-3.000-7,7.000-3.000-7,6.000-2.000-7,-30.000 2.000-1,-66.000 9.000 4,-65.000 10.000 6,-65.000 10.000 3</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54"/>
    </inkml:context>
    <inkml:brush xml:id="br0">
      <inkml:brushProperty name="width" value="0.029775170609355" units="cm"/>
      <inkml:brushProperty name="height" value="0.029775170609355" units="cm"/>
      <inkml:brushProperty name="color" value="#f2395b"/>
      <inkml:brushProperty name="ignorePressure" value="0"/>
    </inkml:brush>
  </inkml:definitions>
  <inkml:trace contextRef="#ctx0" brushRef="#br0">60950.000 34300.000 738,'-82.000'-46.000'1,"39.000"10.000"14,36.000 10.000 16,39.000 9.000 14,24.000 4.000 3,13.000 1.000-10,12.000-1.000-10,13.000 1.000-10,7.000-3.000-6,4.000-2.000-3,3.000-3.000-3,3.000-3.000-2,-4.000-1.000-3,-8.000 4.000 1,-10.000 3.000 0,-9.000 3.000 0,-9.000 1.000-3,-5.000 1.000-3,-7.000-1.000-3,-5.000 1.000-3,-8.000 1.000-4,-5.000 3.000-1,-7.000 3.000-2,-5.000 4.000-3,-6.000 4.000-6,-3.000 6.000-10,-3.000 7.000-11,-2.000 6.000-10</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54"/>
    </inkml:context>
    <inkml:brush xml:id="br0">
      <inkml:brushProperty name="width" value="0.0287134386599064" units="cm"/>
      <inkml:brushProperty name="height" value="0.0287134386599064" units="cm"/>
      <inkml:brushProperty name="color" value="#f2395b"/>
      <inkml:brushProperty name="ignorePressure" value="0"/>
    </inkml:brush>
  </inkml:definitions>
  <inkml:trace contextRef="#ctx0" brushRef="#br0">61850.000 34450.000 766,'-71.000'3.000'22,"10.000"6.000"1,10.000 7.000 2,9.000 6.000 2,9.000 6.000-1,9.000 6.000-2,10.000 7.000-2,10.000 6.000-2,4.000 3.000-3,0.000 0.000-5,0.000 0.000-3,0.000 0.000-4,0.000 3.000-4,0.000 6.000 0,0.000 7.000-3,0.000 6.000-1,1.000 4.000-2,4.000 4.000-4,3.000 3.000-3,3.000 3.000-3,1.000 1.000-2,1.000 1.000-1,-1.000-1.000 0,1.000 1.000-1,-1.000-4.000-1,1.000-6.000-5,-1.000-6.000-2,1.000-6.000-5,-3.000-9.000 1,-2.000-8.000 1,-3.000-10.000 3,-3.000-9.000 2</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55"/>
    </inkml:context>
    <inkml:brush xml:id="br0">
      <inkml:brushProperty name="width" value="0.0308568477630615" units="cm"/>
      <inkml:brushProperty name="height" value="0.0308568477630615" units="cm"/>
      <inkml:brushProperty name="color" value="#f2395b"/>
      <inkml:brushProperty name="ignorePressure" value="0"/>
    </inkml:brush>
  </inkml:definitions>
  <inkml:trace contextRef="#ctx0" brushRef="#br0">63150.000 33850.000 712,'1.000'-93.000'-1,"4.000"17.000"-2,3.000 15.000-2,3.000 16.000-2,-1.000 9.000 0,-2.000 3.000 3,-3.000 3.000 2,-3.000 4.000 4,1.000 8.000 7,6.000 17.000 12,7.000 15.000 13,6.000 16.000 12,1.000 12.000 1,-3.000 9.000-8,-3.000 10.000-9,-2.000 10.000-9,-3.000 5.000-6,1.000 4.000-2,-1.000 3.000-1,1.000 3.000-3,1.000 7.000-2,3.000 14.000-1,3.000 11.000-3,4.000 14.000-1,-1.000 10.000-2,-3.000 9.000 0,-3.000 10.000 0,-2.000 10.000 0,-5.000 2.000-3,-2.000-3.000-3,-3.000-3.000-3,-3.000-2.000-4,-2.000-17.000 0,0.000-28.000 1,0.000-28.000 2,0.000-27.000 3,-2.000 5.000-2,-3.000 41.000-2,-3.000 40.000-3,-2.000 42.000-3,-5.000 17.000-3,-2.000-2.000-3,-3.000-3.000-3,-3.000-3.000-2,-4.000-2.000 0,-3.000 0.000 0,-3.000 0.000 1,-2.000 0.000 2,-1.000-11.000 1,3.000-22.000 3,3.000-22.000 1,4.000-21.000 3,2.000-23.000 3,4.000-21.000 2,3.000-22.000 4,3.000-22.000 3</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5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63400.000 33100.000 999,'-88.000'-58.000'-62,"26.000"34.000"26,24.000 35.000 25,26.000 35.000 25,10.000 19.000 10,-3.000 7.000-5,-3.000 6.000-7,-2.000 7.000-5,-6.000 2.000-6,-6.000 1.000-4,-6.000-1.000-5,-6.000 1.000-4,-4.000-3.000-5,1.000-2.000-4,-1.000-3.000-5,1.000-3.000-3,2.000-9.000 1,7.000-11.000 6,6.000-14.000 6,7.000-11.000 7,2.000-9.000 3,1.000-3.000 2,-1.000-3.000 1,1.000-2.000 1</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8:55"/>
    </inkml:context>
    <inkml:brush xml:id="br0">
      <inkml:brushProperty name="width" value="0.0285968892276287" units="cm"/>
      <inkml:brushProperty name="height" value="0.0285968892276287" units="cm"/>
      <inkml:brushProperty name="color" value="#f2395b"/>
      <inkml:brushProperty name="ignorePressure" value="0"/>
    </inkml:brush>
  </inkml:definitions>
  <inkml:trace contextRef="#ctx0" brushRef="#br0">63400.000 33100.000 769,'25.000'-22.000'0,"0.000"6.000"3,0.000 7.000 0,0.000 6.000 2,3.000 9.000 2,6.000 13.000 2,7.000 12.000 3,6.000 13.000 3,3.000 9.000 1,0.000 6.000 2,0.000 7.000 0,0.000 6.000 2,0.000-1.000 0,0.000-5.000 0,0.000-7.000-1,0.000-5.000 1,0.000-6.000-5,0.000-3.000-6,0.000-3.000-7,0.000-2.000-8,-4.000-5.000-3,-5.000-2.000-3,-7.000-3.000-2,-5.000-3.000-3</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2"/>
    </inkml:context>
    <inkml:brush xml:id="br0">
      <inkml:brushProperty name="width" value="0.0301836654543877" units="cm"/>
      <inkml:brushProperty name="height" value="0.0301836654543877" units="cm"/>
      <inkml:brushProperty name="color" value="#f2395b"/>
      <inkml:brushProperty name="ignorePressure" value="0"/>
    </inkml:brush>
  </inkml:definitions>
  <inkml:trace contextRef="#ctx0" brushRef="#br0">68550.000 37250.000 728,'-46.000'-46.000'-12,"10.000"10.000"2,10.000 10.000 0,9.000 9.000 1,9.000 6.000 10,9.000 3.000 17,10.000 3.000 19,10.000 4.000 17,13.000 1.000 3,19.000 0.000-12,19.000 0.000-12,19.000 0.000-12,13.000 0.000-7,10.000 0.000-3,10.000 0.000-1,9.000 0.000-3,4.000-4.000-3,1.000-5.000-3,-1.000-7.000-5,1.000-5.000-3,-4.000-3.000-1,-6.000 4.000 0,-6.000 3.000 2,-6.000 3.000 0,-10.000 3.000-1,-12.000 3.000-2,-13.000 3.000-4,-12.000 4.000-3,-12.000 1.000-2,-8.000 0.000-4,-10.000 0.000-3,-9.000 0.000-2,-12.000 1.000-4,-11.000 4.000-3,-14.000 3.000-3,-11.000 3.000-5,-7.000 3.000 4,0.000 3.000 8,0.000 3.000 8,0.000 4.000 9</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3"/>
    </inkml:context>
    <inkml:brush xml:id="br0">
      <inkml:brushProperty name="width" value="0.0326642096042633" units="cm"/>
      <inkml:brushProperty name="height" value="0.0326642096042633" units="cm"/>
      <inkml:brushProperty name="color" value="#f2395b"/>
      <inkml:brushProperty name="ignorePressure" value="0"/>
    </inkml:brush>
  </inkml:definitions>
  <inkml:trace contextRef="#ctx0" brushRef="#br0">69900.000 37300.000 673,'-91.000'0.000'3,"19.000"0.000"6,19.000 0.000 6,19.000 0.000 6,10.000 3.000 4,4.000 6.000 4,3.000 7.000 3,3.000 6.000 4,3.000 9.000-3,3.000 13.000-5,3.000 12.000-7,4.000 13.000-6,2.000 9.000-3,4.000 6.000 0,3.000 7.000 0,3.000 6.000 0,-1.000 9.000-3,-2.000 13.000-6,-3.000 12.000-7,-3.000 13.000-6,-2.000 6.000-4,0.000 0.000-3,0.000 0.000-4,0.000 0.000-3,-2.000-4.000 1,-3.000-5.000 4,-3.000-7.000 3,-2.000-5.000 3,-3.000-9.000-1,1.000-9.000-9,-1.000-10.000-9,1.000-8.000-8,-1.000-14.000-2,1.000-15.000 4,-1.000-15.000 5,1.000-16.000 5</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2:59"/>
    </inkml:context>
    <inkml:brush xml:id="br0">
      <inkml:brushProperty name="width" value="0.0276224762201309" units="cm"/>
      <inkml:brushProperty name="height" value="0.0276224762201309" units="cm"/>
      <inkml:brushProperty name="color" value="#f2395b"/>
      <inkml:brushProperty name="ignorePressure" value="0"/>
    </inkml:brush>
  </inkml:definitions>
  <inkml:trace contextRef="#ctx0" brushRef="#br0">31200.000 46800.000 796,'31.000'-68.000'59,"13.000"17.000"-12,12.000 15.000-11,13.000 16.000-13,7.000 7.000-7,4.000 1.000-4,3.000-1.000-5,3.000 1.000-4,-1.000-1.000-2,-2.000 1.000-2,-3.000-1.000 0,-3.000 1.000-2,-6.000 1.000-2,-5.000 3.000-5,-7.000 3.000-5,-5.000 4.000-6,-8.000 1.000-5,-5.000 0.000-5,-7.000 0.000-5,-5.000 0.000-6</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3"/>
    </inkml:context>
    <inkml:brush xml:id="br0">
      <inkml:brushProperty name="width" value="0.02969965711236" units="cm"/>
      <inkml:brushProperty name="height" value="0.02969965711236" units="cm"/>
      <inkml:brushProperty name="color" value="#f2395b"/>
      <inkml:brushProperty name="ignorePressure" value="0"/>
    </inkml:brush>
  </inkml:definitions>
  <inkml:trace contextRef="#ctx0" brushRef="#br0">70900.000 38000.000 740,'26.000'-63.000'5,"4.000"26.000"9,3.000 24.000 8,3.000 26.000 11,-4.000 15.000-1,-8.000 6.000-6,-10.000 7.000-8,-9.000 6.000-8,-7.000 6.000-4,-3.000 6.000-3,-3.000 7.000-1,-2.000 6.000-2,-6.000 1.000-2,-6.000-3.000-1,-6.000-3.000-2,-6.000-2.000-1,-2.000-9.000 0,3.000-12.000 0,3.000-13.000 0,4.000-12.000 0,7.000-5.000 3,13.000 3.000 7,12.000 3.000 6,13.000 4.000 7,9.000 1.000 2,6.000 0.000-2,7.000 0.000-4,6.000 0.000-1,1.000 0.000-3,-3.000 0.000-1,-3.000 0.000-1,-2.000 0.000-1,-5.000 1.000-2,-2.000 4.000-1,-3.000 3.000-1,-3.000 3.000-1,-4.000 1.000-2,-3.000 1.000 1,-3.000-1.000-1,-2.000 1.000-1,-8.000 1.000 0,-8.000 3.000 0,-10.000 3.000 0,-9.000 4.000 0,-12.000 2.000 0,-11.000 4.000 0,-14.000 3.000 1,-11.000 3.000-1,-6.000-1.000-5,4.000-2.000-11,3.000-3.000-10,3.000-3.000-12,6.000-7.000-3,9.000-9.000 2,10.000-10.000 4,10.000-8.000 3,5.000-6.000 3,4.000 1.000 3,3.000-1.000 2,3.000 1.000 3</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6"/>
    </inkml:context>
    <inkml:brush xml:id="br0">
      <inkml:brushProperty name="width" value="0.0286962278187275" units="cm"/>
      <inkml:brushProperty name="height" value="0.0286962278187275" units="cm"/>
      <inkml:brushProperty name="color" value="#f2395b"/>
      <inkml:brushProperty name="ignorePressure" value="0"/>
    </inkml:brush>
  </inkml:definitions>
  <inkml:trace contextRef="#ctx0" brushRef="#br0">64600.000 37500.000 766,'-38.000'-46.000'4,"26.000"10.000"11,24.000 10.000 10,26.000 9.000 10,21.000 2.000 3,19.000-2.000-6,19.000-3.000-5,19.000-3.000-6,13.000-2.000-5,10.000 0.000-4,10.000 0.000-5,9.000 0.000-5,-1.000 1.000-5,-8.000 4.000-4,-10.000 3.000-4,-9.000 3.000-5,-15.000 3.000-4,-18.000 3.000-3,-19.000 3.000-3,-18.000 4.000-4,-15.000 4.000-2,-9.000 6.000 1,-10.000 7.000-1,-8.000 6.000-1,-11.000 3.000 3,-8.000 0.000 3,-10.000 0.000 3,-9.000 0.000 4</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6"/>
    </inkml:context>
    <inkml:brush xml:id="br0">
      <inkml:brushProperty name="width" value="0.0291120689362288" units="cm"/>
      <inkml:brushProperty name="height" value="0.0291120689362288" units="cm"/>
      <inkml:brushProperty name="color" value="#f2395b"/>
      <inkml:brushProperty name="ignorePressure" value="0"/>
    </inkml:brush>
  </inkml:definitions>
  <inkml:trace contextRef="#ctx0" brushRef="#br0">65550.000 37700.000 755,'-69.000'-22.000'27,"13.000"6.000"-3,12.000 7.000-2,13.000 6.000-3,9.000 10.000-1,6.000 17.000 0,7.000 15.000 1,6.000 16.000 1,3.000 16.000-2,0.000 20.000-1,0.000 18.000-4,0.000 20.000-1,3.000 13.000-4,6.000 9.000-2,7.000 10.000-3,6.000 10.000-2,1.000 7.000-6,-3.000 6.000-5,-3.000 7.000-5,-2.000 6.000-7,-5.000 4.000-4,-2.000 4.000-2,-3.000 3.000-1,-3.000 3.000-3,-2.000-10.000 0,0.000-21.000 3,0.000-22.000 3,0.000-22.000 2,0.000-19.000 1,0.000-16.000 1,0.000-15.000 1,0.000-15.000-1</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6"/>
    </inkml:context>
    <inkml:brush xml:id="br0">
      <inkml:brushProperty name="width" value="0.030335096642375" units="cm"/>
      <inkml:brushProperty name="height" value="0.030335096642375" units="cm"/>
      <inkml:brushProperty name="color" value="#f2395b"/>
      <inkml:brushProperty name="ignorePressure" value="0"/>
    </inkml:brush>
  </inkml:definitions>
  <inkml:trace contextRef="#ctx0" brushRef="#br0">68150.000 38000.000 725,'-25.000'-46.000'2,"0.000"10.000"6,0.000 10.000 5,0.000 9.000 5,-2.000 6.000 2,-3.000 3.000 0,-3.000 3.000-1,-2.000 4.000 0,-5.000 5.000 0,-2.000 10.000 1,-3.000 10.000 2,-3.000 9.000 1,-6.000 9.000-2,-5.000 9.000-5,-7.000 10.000-4,-5.000 10.000-6,-8.000 5.000-3,-5.000 4.000-1,-7.000 3.000 0,-5.000 3.000-1,0.000-4.000 0,10.000-8.000-2,10.000-10.000-1,9.000-9.000-1,2.000-5.000 1,-2.000 0.000 0,-3.000 0.000 3,-3.000 0.000 1,4.000-5.000 0,13.000-9.000 1,12.000-10.000 0,13.000-8.000-1,12.000-4.000 1,13.000 3.000-2,12.000 3.000 0,13.000 4.000-2,13.000 1.000 0,17.000 0.000-1,15.000 0.000 1,16.000 0.000-1,12.000 0.000 0,9.000 0.000 2,10.000 0.000 0,10.000 0.000 1,4.000 1.000 0,0.000 4.000-2,0.000 3.000-2,0.000 3.000-1,-2.000 3.000-6,-3.000 3.000-8,-3.000 3.000-9,-2.000 4.000-8,-14.000-4.000-1,-21.000-9.000 6,-22.000-10.000 5,-22.000-8.000 6,-11.000-4.000-1,0.000 3.000-5,0.000 3.000-7,0.000 4.000-5</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7"/>
    </inkml:context>
    <inkml:brush xml:id="br0">
      <inkml:brushProperty name="width" value="0.0283778291195631" units="cm"/>
      <inkml:brushProperty name="height" value="0.0283778291195631" units="cm"/>
      <inkml:brushProperty name="color" value="#f2395b"/>
      <inkml:brushProperty name="ignorePressure" value="0"/>
    </inkml:brush>
  </inkml:definitions>
  <inkml:trace contextRef="#ctx0" brushRef="#br0">75450.000 37050.000 775,'9.000'-111.000'35,"19.000"28.000"-1,19.000 28.000-1,19.000 29.000-1,7.000 15.000-3,-3.000 3.000-8,-3.000 3.000-5,-2.000 4.000-7,-5.000 1.000-3,-2.000 0.000-2,-3.000 0.000-1,-3.000 0.000 0,-6.000 1.000-7,-5.000 4.000-8,-7.000 3.000-11,-5.000 3.000-9,-14.000 7.000-4,-18.000 14.000-2,-19.000 11.000-1,-18.000 14.000-1,-15.000 7.000 3,-9.000 3.000 4,-10.000 3.000 4,-8.000 4.000 5,-11.000 1.000 4,-8.000 0.000 5,-10.000 0.000 4,-9.000 0.000 4,2.000-7.000 3,17.000-11.000 1,15.000-14.000 1,16.000-11.000 0,7.000-6.000 3,1.000 4.000 1,-1.000 3.000 3,1.000 3.000 1,4.000-2.000 4,9.000-6.000 5,10.000-6.000 3,10.000-6.000 6,14.000-7.000 3,23.000-6.000 4,22.000-6.000 4,22.000-6.000 4,18.000-9.000-2,16.000-8.000-6,15.000-10.000-6,17.000-9.000-7,7.000-4.000-4,0.000 4.000-1,0.000 3.000-2,0.000 3.000-2,-2.000 1.000-2,-3.000 1.000-2,-3.000-1.000-3,-2.000 1.000-2,-6.000 1.000-4,-6.000 3.000-2,-6.000 3.000-4,-6.000 4.000-4,-12.000 2.000 0,-15.000 4.000 1,-15.000 3.000 2,-16.000 3.000 1,-13.000-4.000-5,-9.000-8.000-12,-10.000-10.000-13,-8.000-9.000-11,-6.000-2.000-1,1.000 6.000 12,-1.000 7.000 11,1.000 6.000 12</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8"/>
    </inkml:context>
    <inkml:brush xml:id="br0">
      <inkml:brushProperty name="width" value="0.0329729840159416" units="cm"/>
      <inkml:brushProperty name="height" value="0.0329729840159416" units="cm"/>
      <inkml:brushProperty name="color" value="#f2395b"/>
      <inkml:brushProperty name="ignorePressure" value="0"/>
    </inkml:brush>
  </inkml:definitions>
  <inkml:trace contextRef="#ctx0" brushRef="#br0">76250.000 35750.000 667,'-69.000'-160.000'-12,"13.000"32.000"6,12.000 31.000 7,13.000 32.000 5,6.000 22.000 8,0.000 17.000 7,0.000 15.000 7,0.000 16.000 8,3.000 18.000 1,6.000 22.000-8,7.000 22.000-7,6.000 23.000-7,4.000 20.000-3,4.000 23.000 0,3.000 22.000 1,3.000 22.000-1,1.000 12.000 1,1.000 3.000-1,-1.000 3.000-1,1.000 4.000-1,-3.000 4.000 0,-2.000 6.000-2,-3.000 7.000-1,-3.000 6.000 0,-2.000 6.000-2,0.000 6.000-1,0.000 7.000-1,0.000 6.000 0,0.000-5.000-4,0.000-16.000-4,0.000-15.000-4,0.000-15.000-4,-2.000-18.000-3,-3.000-19.000-2,-3.000-18.000-1,-2.000-19.000-1,-1.000-18.000-1,3.000-15.000 0,3.000-15.000 0,4.000-16.000 1,1.000-30.000-4,0.000-44.000-6,0.000-43.000-7,0.000-44.000-6,3.000-30.000 0,6.000-16.000 8,7.000-15.000 7,6.000-15.000 7,1.000-7.000 6,-3.000 3.000 3,-3.000 3.000 4,-2.000 4.000 3,-5.000 13.000 2,-2.000 26.000 1,-3.000 24.000 1,-3.000 26.000 2,-10.000 32.000 7,-16.000 41.000 16,-15.000 40.000 16,-15.000 42.000 15,-11.000 22.000 1,-2.000 7.000-15,-3.000 6.000-16,-3.000 7.000-14,-2.000-1.000-9,0.000-6.000-3,0.000-6.000-3,0.000-6.000-2,4.000-12.000-3,10.000-15.000-2,10.000-15.000-4,9.000-16.000-2,7.000-10.000-4,7.000-3.000-3,6.000-3.000-4,7.000-2.000-3</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8"/>
    </inkml:context>
    <inkml:brush xml:id="br0">
      <inkml:brushProperty name="width" value="0.0261928346008062" units="cm"/>
      <inkml:brushProperty name="height" value="0.0261928346008062" units="cm"/>
      <inkml:brushProperty name="color" value="#f2395b"/>
      <inkml:brushProperty name="ignorePressure" value="0"/>
    </inkml:brush>
  </inkml:definitions>
  <inkml:trace contextRef="#ctx0" brushRef="#br0">76300.000 38200.000 839,'142.000'95.000'3,"-16.000"-9.000"5,-15.000-10.000 5,-15.000-8.000 6,-11.000-8.000 3,-2.000-2.000 0,-3.000-3.000 3,-3.000-3.000 0,-4.000-2.000-6,-3.000 0.000-15,-3.000 0.000-13,-2.000 0.000-14,-8.000-5.000-11,-8.000-9.000-5,-10.000-10.000-6,-9.000-8.000-6</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9"/>
    </inkml:context>
    <inkml:brush xml:id="br0">
      <inkml:brushProperty name="width" value="0.0302219968289137" units="cm"/>
      <inkml:brushProperty name="height" value="0.0302219968289137" units="cm"/>
      <inkml:brushProperty name="color" value="#f2395b"/>
      <inkml:brushProperty name="ignorePressure" value="0"/>
    </inkml:brush>
  </inkml:definitions>
  <inkml:trace contextRef="#ctx0" brushRef="#br0">78250.000 36300.000 727,'53.000'-111.000'0,"6.000"28.000"0,7.000 28.000 0,6.000 29.000 0,3.000 13.000 1,0.000 1.000 2,0.000-1.000 1,0.000 1.000 1,-4.000 1.000 2,-5.000 3.000 2,-7.000 3.000 0,-5.000 4.000 2,-12.000 10.000-3,-16.000 19.000-5,-15.000 19.000-7,-15.000 19.000-5,-15.000 7.000-3,-12.000-3.000 3,-13.000-3.000 1,-12.000-2.000 3,-7.000-3.000 2,1.000 1.000 5,-1.000-1.000 5,1.000 1.000 4,2.000-3.000 2,7.000-2.000 0,6.000-3.000 1,7.000-3.000 0,2.000-1.000 0,1.000 4.000 0,-1.000 3.000 0,1.000 3.000 0,2.000 1.000-2,7.000 1.000-4,6.000-1.000-3,7.000 1.000-3,4.000-4.000-2,3.000-6.000-2,3.000-6.000 0,4.000-6.000-1,4.000-7.000-4,6.000-6.000-3,7.000-6.000-6,6.000-6.000-4,9.000-9.000-2,13.000-8.000-1,12.000-10.000 1,13.000-9.000-1,7.000-9.000 2,4.000-5.000 3,3.000-7.000 4,3.000-5.000 3,-2.000-1.000 1,-6.000 6.000 0,-6.000 7.000-1,-6.000 6.000 1,-9.000 4.000 2,-8.000 4.000 7,-10.000 3.000 5,-9.000 3.000 7,-12.000 7.000 5,-11.000 14.000 6,-14.000 11.000 4,-11.000 14.000 5,-14.000 10.000 1,-11.000 9.000-6,-14.000 10.000-4,-11.000 10.000-6,-11.000 5.000-3,-5.000 4.000-4,-7.000 3.000-4,-5.000 3.000-3,-6.000-1.000-3,-3.000-2.000-1,-3.000-3.000-3,-2.000-3.000-2,2.000-6.000 2,9.000-5.000 3,10.000-7.000 3,10.000-5.000 5,7.000-6.000 1,6.000-3.000-2,7.000-3.000-1,6.000-2.000 0,15.000-9.000-1,26.000-12.000 4,24.000-13.000 2,26.000-12.000 2,22.000-10.000 2,23.000-6.000 1,22.000-6.000 0,22.000-6.000 1,10.000-6.000-1,1.000-2.000-3,-1.000-3.000-2,1.000-3.000-4,-4.000 1.000-2,-6.000 6.000-2,-6.000 7.000 0,-6.000 6.000-3,-9.000 4.000-4,-8.000 4.000-6,-10.000 3.000-7,-9.000 3.000-7,-12.000 3.000-5,-11.000 3.000-3,-14.000 3.000-3,-11.000 4.000-3,-12.000-3.000 0,-9.000-5.000 2,-10.000-7.000 3,-8.000-5.000 2</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09"/>
    </inkml:context>
    <inkml:brush xml:id="br0">
      <inkml:brushProperty name="width" value="0.0335823111236095" units="cm"/>
      <inkml:brushProperty name="height" value="0.0335823111236095" units="cm"/>
      <inkml:brushProperty name="color" value="#f2395b"/>
      <inkml:brushProperty name="ignorePressure" value="0"/>
    </inkml:brush>
  </inkml:definitions>
  <inkml:trace contextRef="#ctx0" brushRef="#br0">78950.000 36900.000 655,'-27.000'-25.000'2,"-3.000"0.000"4,-3.000 0.000 4,-2.000 0.000 4,-1.000 3.000 4,3.000 6.000 4,3.000 7.000 5,4.000 6.000 3,4.000 10.000 1,6.000 17.000-4,7.000 15.000-4,6.000 16.000-3,3.000 20.000-2,0.000 25.000-1,0.000 25.000-1,0.000 25.000 0,1.000 23.000-1,4.000 22.000-3,3.000 22.000-3,3.000 23.000-1,1.000 13.000-4,1.000 6.000-5,-1.000 7.000-4,1.000 6.000-4,-4.000 1.000-4,-6.000-3.000-6,-6.000-3.000-4,-6.000-2.000-5,-2.000-12.000-3,3.000-19.000 0,3.000-18.000-1,4.000-19.000-1,1.000-29.000 3,0.000-36.000 5,0.000-39.000 4,0.000-36.000 6,0.000-22.000 1,0.000-2.000-7,0.000-3.000-4,0.000-3.000-5</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0"/>
    </inkml:context>
    <inkml:brush xml:id="br0">
      <inkml:brushProperty name="width" value="0.02813989110291" units="cm"/>
      <inkml:brushProperty name="height" value="0.02813989110291" units="cm"/>
      <inkml:brushProperty name="color" value="#f2395b"/>
      <inkml:brushProperty name="ignorePressure" value="0"/>
    </inkml:brush>
  </inkml:definitions>
  <inkml:trace contextRef="#ctx0" brushRef="#br0">80550.000 36100.000 781,'-2.000'-69.000'1,"-3.000"13.000"1,-3.000 12.000 1,-2.000 13.000 2,-1.000 12.000 4,3.000 13.000 6,3.000 12.000 8,4.000 13.000 7,-1.000 15.000-1,-3.000 19.000-8,-3.000 19.000-8,-2.000 19.000-8,-5.000 9.000-6,-2.000 0.000-4,-3.000 0.000-6,-3.000 0.000-4,1.000-5.000-3,6.000-9.000-1,7.000-10.000-1,6.000-8.000-1,7.000-15.000 1,10.000-19.000 1,10.000-18.000 1,9.000-19.000 3,2.000-8.000 3,-2.000 3.000 8,-3.000 3.000 8,-3.000 4.000 6,-6.000 4.000 6,-5.000 6.000 1,-7.000 7.000 2,-5.000 6.000 3,-9.000 10.000-1,-9.000 17.000-1,-10.000 15.000-3,-8.000 16.000-1,-9.000 10.000-4,-6.000 7.000-3,-6.000 6.000-3,-6.000 7.000-4,-1.000-3.000-2,7.000-8.000-2,6.000-10.000-2,7.000-9.000-1,4.000-7.000-1,3.000-3.000 1,3.000-3.000 0,4.000-2.000 1,4.000-8.000 1,6.000-8.000 1,7.000-10.000 0,6.000-9.000 2,4.000-5.000 0,4.000 0.000 2,3.000 0.000 2,3.000 0.000 1,3.000-7.000-3,3.000-11.000-8,3.000-14.000-8,4.000-11.000-8,5.000-23.000-4,10.000-31.000-1,10.000-31.000-1,9.000-31.000 0,4.000-13.000 1,1.000 6.000 3,-1.000 7.000 2,1.000 6.000 2,4.000 1.000 4,9.000-3.000 2,10.000-3.000 3,10.000-2.000 3,-4.000 8.000 5,-16.000 22.000 8,-15.000 22.000 8,-15.000 23.000 8,-11.000 13.000 4,-2.000 6.000 0,-3.000 7.000 2,-3.000 6.000 1,-2.000 6.000 2,0.000 6.000 6,0.000 7.000 5,0.000 6.000 5,-5.000 7.000-3,-9.000 10.000-14,-10.000 10.000-12,-8.000 9.000-12,-11.000 7.000-11,-8.000 7.000-5,-10.000 6.000-7,-9.000 7.000-5,-2.000-1.000-4,6.000-6.000 2,7.000-6.000 2,6.000-6.000 1,10.000-13.000 2,17.000-19.000 4,15.000-18.000 5,16.000-19.000 3,7.000-7.000 4,1.000 7.000 2,-1.000 6.000 3,1.000 7.000 3,-3.000 4.000 2,-2.000 3.000-1,-3.000 3.000 1,-3.000 4.000 0,-6.000 5.000-1,-5.000 10.000 0,-7.000 10.000-2,-5.000 9.000-1,-9.000 9.000-1,-9.000 9.000 0,-10.000 10.000-2,-8.000 10.000-2,-9.000 2.000 0,-6.000-3.000 0,-6.000-3.000-2,-6.000-2.000 1,-4.000-3.000-1,1.000 1.000 1,-1.000-1.000 1,1.000 1.000 1,4.000-3.000 1,9.000-2.000 0,10.000-3.000 2,10.000-3.000-1,14.000-15.000 1,23.000-24.000-3,22.000-26.000-3,22.000-24.000-1,10.000-15.000-1,1.000-3.000 0,-1.000-3.000 0,1.000-2.000 0,-3.000-1.000 1,-2.000 3.000 2,-3.000 3.000 2,-3.000 4.000 2,-7.000 5.000 3,-9.000 10.000 5,-10.000 10.000 3,-8.000 9.000 4,-8.000 10.000 3,-2.000 14.000 1,-3.000 11.000 1,-3.000 14.000 2,-7.000 8.000-3,-9.000 7.000-5,-10.000 6.000-4,-8.000 7.000-7,-8.000 4.000-2,-2.000 3.000-2,-3.000 3.000-1,-3.000 4.000-2,1.000-1.000-2,6.000-3.000-5,7.000-3.000-3,6.000-2.000-5,3.000-1.000-1,0.000 3.000 1,0.000 3.000 1,0.000 4.000 2,3.000-1.000 1,6.000-3.000 1,7.000-3.000 0,6.000-2.000 0,3.000-8.000 5,0.000-8.000 7,0.000-10.000 8,0.000-9.000 7,4.000-9.000 4,10.000-5.000-1,10.000-7.000 0,9.000-5.000-1,9.000-12.000-1,9.000-16.000-2,10.000-15.000 0,10.000-15.000-2,4.000-15.000-3,0.000-12.000-6,0.000-13.000-5,0.000-12.000-5,-2.000-7.000-3,-3.000 1.000-2,-3.000-1.000-1,-2.000 1.000-2,-9.000 8.000-2,-12.000 20.000-3,-13.000 18.000-4,-12.000 20.000-2</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0"/>
    </inkml:context>
    <inkml:brush xml:id="br0">
      <inkml:brushProperty name="width" value="0.0377848967909813" units="cm"/>
      <inkml:brushProperty name="height" value="0.0377848967909813" units="cm"/>
      <inkml:brushProperty name="color" value="#f2395b"/>
      <inkml:brushProperty name="ignorePressure" value="0"/>
    </inkml:brush>
  </inkml:definitions>
  <inkml:trace contextRef="#ctx0" brushRef="#br0">32400.000 45650.000 582,'-49.000'4.000'24,"4.000"10.000"12,3.000 10.000 12,3.000 9.000 11,-1.000 13.000 1,-2.000 20.000-11,-3.000 18.000-10,-3.000 20.000-11,-6.000 16.000-7,-5.000 16.000-2,-7.000 15.000-4,-5.000 17.000-2,-3.000 3.000-7,4.000-5.000-8,3.000-7.000-10,3.000-5.000-8,6.000-14.000-5,9.000-18.000 0,10.000-19.000 1,10.000-18.000-1,5.000-14.000-3,4.000-5.000-7,3.000-7.000-7,3.000-5.000-7</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1"/>
    </inkml:context>
    <inkml:brush xml:id="br0">
      <inkml:brushProperty name="width" value="0.0361637957394123" units="cm"/>
      <inkml:brushProperty name="height" value="0.0361637957394123" units="cm"/>
      <inkml:brushProperty name="color" value="#f2395b"/>
      <inkml:brushProperty name="ignorePressure" value="0"/>
    </inkml:brush>
  </inkml:definitions>
  <inkml:trace contextRef="#ctx0" brushRef="#br0">82450.000 35500.000 608,'21.000'-25.000'3,"-5.000"0.000"5,-7.000 0.000 6,-5.000 0.000 6,-3.000 7.000 0,4.000 17.000-5,3.000 15.000-5,3.000 16.000-5,-2.000 13.000-3,-6.000 14.000-2,-6.000 11.000-2,-6.000 14.000-1,-9.000 7.000-2,-8.000 3.000-1,-10.000 3.000-2,-9.000 4.000-2,-4.000-3.000-1,4.000-5.000-4,3.000-7.000-3,3.000-5.000-4,4.000-11.000 1,7.000-11.000 4,6.000-14.000 3,7.000-11.000 3,7.000-9.000 2,9.000-3.000 0,10.000-3.000 0,10.000-2.000-1,10.000-6.000 3,13.000-6.000 4,12.000-6.000 5,13.000-6.000 5,2.000-4.000 0,-5.000 1.000-3,-7.000-1.000-3,-5.000 1.000-4,-8.000-1.000-2,-5.000 1.000-1,-7.000-1.000-1,-5.000 1.000-1,-8.000 4.000 1,-5.000 9.000 5,-7.000 10.000 5,-5.000 10.000 5,-6.000 2.000 2,-3.000-3.000 2,-3.000-3.000 1,-2.000-2.000 1,-1.000 0.000 1,3.000 7.000 2,3.000 6.000 1,4.000 7.000 2,1.000 2.000 1,0.000 1.000 0,0.000-1.000 0,0.000 1.000 0,0.000 2.000 1,0.000 7.000 1,0.000 6.000-1,0.000 7.000 2,0.000 2.000-2,0.000 1.000-1,0.000-1.000-2,0.000 1.000-2,0.000 4.000-1,0.000 9.000-1,0.000 10.000 0,0.000 10.000-1,0.000 2.000-2,0.000-3.000-1,0.000-3.000-1,0.000-2.000-1,0.000-3.000-2,0.000 1.000 1,0.000-1.000-2,0.000 1.000 1,0.000-4.000-2,0.000-6.000-2,0.000-6.000-4,0.000-6.000-2,0.000-7.000-1,0.000-6.000 1,0.000-6.000 1,0.000-6.000 1,-4.000-6.000-1,-5.000-2.000 2,-7.000-3.000-1,-5.000-3.000 1,-15.000-4.000 0,-22.000-3.000 0,-22.000-3.000 2,-21.000-2.000 0,-10.000-5.000-3,3.000-2.000-3,3.000-3.000-6,4.000-3.000-5,-10.000-9.000-2,-22.000-11.000-3,-22.000-14.000-2,-21.000-11.000-2,7.000-4.000 0,38.000 6.000-1,37.000 7.000 0,38.000 6.000 0,18.000 3.000-4,1.000 0.000-6,-1.000 0.000-8,1.000 0.000-6</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1"/>
    </inkml:context>
    <inkml:brush xml:id="br0">
      <inkml:brushProperty name="width" value="0.0271654259413481" units="cm"/>
      <inkml:brushProperty name="height" value="0.0271654259413481" units="cm"/>
      <inkml:brushProperty name="color" value="#f2395b"/>
      <inkml:brushProperty name="ignorePressure" value="0"/>
    </inkml:brush>
  </inkml:definitions>
  <inkml:trace contextRef="#ctx0" brushRef="#br0">84950.000 36550.000 809,'-13.000'-65.000'47,"26.000"23.000"-8,24.000 22.000-8,26.000 22.000-9,19.000 10.000-5,17.000 1.000-5,15.000-1.000-3,16.000 1.000-4,5.000-3.000-2,-2.000-2.000 0,-3.000-3.000-2,-3.000-3.000 1,-12.000-2.000-6,-18.000 0.000-9,-19.000 0.000-8,-18.000 0.000-9,-17.000 3.000-6,-11.000 6.000-5,-14.000 7.000-3,-11.000 6.000-4</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2"/>
    </inkml:context>
    <inkml:brush xml:id="br0">
      <inkml:brushProperty name="width" value="0.0315173864364624" units="cm"/>
      <inkml:brushProperty name="height" value="0.0315173864364624" units="cm"/>
      <inkml:brushProperty name="color" value="#f2395b"/>
      <inkml:brushProperty name="ignorePressure" value="0"/>
    </inkml:brush>
  </inkml:definitions>
  <inkml:trace contextRef="#ctx0" brushRef="#br0">85850.000 36750.000 698,'-46.000'4.000'23,"10.000"10.000"6,10.000 10.000 5,9.000 9.000 5,6.000 10.000 0,3.000 14.000-5,3.000 11.000-6,4.000 14.000-5,1.000 10.000-4,0.000 9.000-5,0.000 10.000-4,0.000 10.000-3,0.000 2.000-5,0.000-3.000-2,0.000-3.000-3,0.000-2.000-4,-2.000 2.000-5,-3.000 9.000-7,-3.000 10.000-8,-2.000 10.000-8,-1.000-9.000-6,3.000-24.000-1,3.000-26.000-3,4.000-24.000-2</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2"/>
    </inkml:context>
    <inkml:brush xml:id="br0">
      <inkml:brushProperty name="width" value="0.0366254821419716" units="cm"/>
      <inkml:brushProperty name="height" value="0.0366254821419716" units="cm"/>
      <inkml:brushProperty name="color" value="#f2395b"/>
      <inkml:brushProperty name="ignorePressure" value="0"/>
    </inkml:brush>
  </inkml:definitions>
  <inkml:trace contextRef="#ctx0" brushRef="#br0">87600.000 36400.000 600,'1.000'-38.000'59,"4.000"26.000"-9,3.000 24.000-9,3.000 26.000-8,4.000 16.000-5,7.000 10.000-3,6.000 10.000-3,7.000 9.000-2,0.000 7.000-1,-2.000 7.000-3,-3.000 6.000-2,-3.000 7.000-1,-4.000 7.000-2,-3.000 9.000 0,-3.000 10.000-1,-2.000 10.000-1,-9.000 11.000-1,-12.000 17.000-3,-13.000 15.000-3,-12.000 16.000-2,-10.000 2.000-2,-6.000-8.000 3,-6.000-10.000 0,-6.000-9.000 2,-4.000-12.000-5,1.000-11.000-14,-1.000-14.000-13,1.000-11.000-13,2.000-14.000-7,7.000-11.000 2,6.000-14.000 1,7.000-11.000 1,4.000-15.000 1,3.000-16.000 3,3.000-15.000 2,4.000-15.000 2</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2"/>
    </inkml:context>
    <inkml:brush xml:id="br0">
      <inkml:brushProperty name="width" value="0.0275446493178606" units="cm"/>
      <inkml:brushProperty name="height" value="0.0275446493178606" units="cm"/>
      <inkml:brushProperty name="color" value="#f2395b"/>
      <inkml:brushProperty name="ignorePressure" value="0"/>
    </inkml:brush>
  </inkml:definitions>
  <inkml:trace contextRef="#ctx0" brushRef="#br0">87600.000 36150.000 798,'-2.000'-43.000'2,"-3.000"17.000"5,-3.000 15.000 3,-2.000 16.000 5,-5.000 16.000 4,-2.000 20.000 4,-3.000 18.000 3,-3.000 20.000 3,-4.000 11.000-1,-3.000 7.000-7,-3.000 6.000-7,-2.000 7.000-6,-6.000 0.000-9,-6.000-2.000-10,-6.000-3.000-8,-6.000-3.000-11,-2.000-7.000-3,3.000-9.000 0,3.000-10.000 2,4.000-8.000 0,5.000-12.000 2,10.000-12.000-1,10.000-13.000 0,9.000-12.000 1</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2"/>
    </inkml:context>
    <inkml:brush xml:id="br0">
      <inkml:brushProperty name="width" value="0.0258670952171087" units="cm"/>
      <inkml:brushProperty name="height" value="0.0258670952171087" units="cm"/>
      <inkml:brushProperty name="color" value="#f2395b"/>
      <inkml:brushProperty name="ignorePressure" value="0"/>
    </inkml:brush>
  </inkml:definitions>
  <inkml:trace contextRef="#ctx0" brushRef="#br0">88150.000 36300.000 850,'51.000'75.000'10,"4.000"0.000"8,3.000 0.000 6,3.000 0.000 7,3.000 0.000-1,3.000 0.000-9,3.000 0.000-9,4.000 0.000-9,-6.000-5.000-9,-11.000-9.000-9,-14.000-10.000-9,-11.000-8.000-10,-7.000-9.000-5,0.000-6.000 0,0.000-6.000 0,0.000-6.000-1</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3"/>
    </inkml:context>
    <inkml:brush xml:id="br0">
      <inkml:brushProperty name="width" value="0.0288947448134422" units="cm"/>
      <inkml:brushProperty name="height" value="0.0288947448134422" units="cm"/>
      <inkml:brushProperty name="color" value="#f2395b"/>
      <inkml:brushProperty name="ignorePressure" value="0"/>
    </inkml:brush>
  </inkml:definitions>
  <inkml:trace contextRef="#ctx0" brushRef="#br0">90950.000 36500.000 761,'14.000'-57.000'5,"28.000"-11.000"10,28.000-14.000 9,29.000-11.000 11,8.000 3.000 2,-8.000 23.000-7,-10.000 22.000-6,-9.000 22.000-6,2.000 10.000-4,17.000 1.000-2,15.000-1.000-1,16.000 1.000-2,-5.000 4.000-5,-25.000 9.000-8,-25.000 10.000-8,-25.000 10.000-9,-21.000 8.000-6,-15.000 10.000-3,-15.000 10.000-4,-16.000 9.000-3,-15.000 2.000-2,-11.000-2.000 1,-14.000-3.000 1,-11.000-3.000 1,-3.000-7.000 3,10.000-9.000 8,10.000-10.000 7,9.000-8.000 8</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3"/>
    </inkml:context>
    <inkml:brush xml:id="br0">
      <inkml:brushProperty name="width" value="0.0300769973546267" units="cm"/>
      <inkml:brushProperty name="height" value="0.0300769973546267" units="cm"/>
      <inkml:brushProperty name="color" value="#f2395b"/>
      <inkml:brushProperty name="ignorePressure" value="0"/>
    </inkml:brush>
  </inkml:definitions>
  <inkml:trace contextRef="#ctx0" brushRef="#br0">91250.000 36700.000 731,'0.000'50.000'35,"0.000"0.000"0,0.000 0.000-2,0.000 0.000-1,-4.000 0.000-1,-5.000 0.000-4,-7.000 0.000-3,-5.000 0.000-4,5.000-7.000-8,19.000-11.000-15,19.000-14.000-14,19.000-11.000-16,23.000-17.000-3,28.000-18.000 6,28.000-19.000 6,29.000-18.000 7,5.000-7.000 4,-15.000 6.000 5,-15.000 7.000 4,-16.000 6.000 4,-13.000 7.000 2,-9.000 10.000 0,-10.000 10.000 1,-8.000 9.000-1,-15.000 12.000 6,-19.000 16.000 7,-18.000 15.000 9,-19.000 17.000 8,-19.000 10.000 0,-19.000 6.000-8,-18.000 7.000-9,-19.000 6.000-8,-8.000-1.000-8,3.000-5.000-6,3.000-7.000-7,4.000-5.000-6,4.000-6.000-2,6.000-3.000 0,7.000-3.000 2,6.000-2.000 1,6.000-6.000 2,6.000-6.000 2,7.000-6.000 2,6.000-6.000 2,9.000-9.000 3,13.000-8.000 6,12.000-10.000 3,13.000-9.000 5,10.000-10.000 0,10.000-9.000-4,10.000-10.000-6,9.000-8.000-4,4.000-9.000-3,1.000-6.000 0,-1.000-6.000 1,1.000-6.000-1,-6.000-9.000 0,-8.000-8.000 1,-10.000-10.000-1,-9.000-9.000-1,-7.000-5.000 0,-3.000 0.000-2,-3.000 0.000-1,-2.000 0.000-3,-5.000 6.000 1,-2.000 13.000 3,-3.000 12.000 3,-3.000 13.000 2,-2.000 12.000 7,0.000 13.000 12,0.000 12.000 12,0.000 13.000 11,0.000 18.000 7,0.000 26.000 4,0.000 24.000 1,0.000 26.000 4,-2.000 15.000-3,-3.000 6.000-9,-3.000 7.000-8,-2.000 6.000-8,-6.000 12.000-6,-6.000 19.000-3,-6.000 19.000-4,-6.000 19.000-2,-2.000-1.000-2,3.000-18.000-1,3.000-19.000-2,4.000-18.000-1,4.000-14.000-1,6.000-5.000-2,7.000-7.000-1,6.000-5.000-3,6.000-11.000 0,6.000-11.000 1,7.000-14.000 1,6.000-11.000 1,9.000-11.000 0,13.000-5.000-3,12.000-7.000-1,13.000-5.000-2,9.000-4.000 0,6.000 0.000 1,7.000 0.000 2,6.000 0.000 2,-4.000-2.000 1,-11.000-3.000 0,-14.000-3.000 0,-11.000-2.000 1,-20.000-1.000-5,-24.000 3.000-10,-26.000 3.000-10,-24.000 4.000-10,-21.000 1.000-3,-16.000 0.000 3,-15.000 0.000 3,-15.000 0.000 3,0.000 0.000 4,20.000 0.000 6,18.000 0.000 6,20.000 0.000 7,10.000-2.000 3,3.000-3.000 1,3.000-3.000 2,4.000-2.000 1</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4"/>
    </inkml:context>
    <inkml:brush xml:id="br0">
      <inkml:brushProperty name="width" value="0.0327442996203899" units="cm"/>
      <inkml:brushProperty name="height" value="0.0327442996203899" units="cm"/>
      <inkml:brushProperty name="color" value="#f2395b"/>
      <inkml:brushProperty name="ignorePressure" value="0"/>
    </inkml:brush>
  </inkml:definitions>
  <inkml:trace contextRef="#ctx0" brushRef="#br0">91650.000 37500.000 671,'-160.000'-24.000'-47,"32.000"4.000"20,31.000 3.000 19,32.000 3.000 19,11.000 4.000 12,-5.000 7.000 1,-7.000 6.000 1,-5.000 7.000 3,0.000 7.000-1,10.000 9.000-1,10.000 10.000-1,9.000 10.000-2,7.000 7.000-1,7.000 6.000-2,6.000 7.000-2,7.000 6.000-2,7.000 6.000-1,9.000 6.000 0,10.000 7.000 0,10.000 6.000-1,11.000 1.000-1,17.000-3.000-2,15.000-3.000-1,16.000-2.000-1,18.000-8.000-2,22.000-8.000-3,22.000-10.000-1,23.000-9.000-2,16.000-13.000 0,13.000-16.000 0,12.000-15.000 0,13.000-15.000 2,1.000-15.000-6,-9.000-12.000-11,-10.000-13.000-10,-8.000-12.000-11,-17.000-5.000-6,-21.000 3.000-2,-22.000 3.000-3,-22.000 4.000-2,-19.000 4.000 2,-16.000 6.000 5,-15.000 7.000 5,-15.000 6.000 5</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4"/>
    </inkml:context>
    <inkml:brush xml:id="br0">
      <inkml:brushProperty name="width" value="0.0301741436123848" units="cm"/>
      <inkml:brushProperty name="height" value="0.0301741436123848" units="cm"/>
      <inkml:brushProperty name="color" value="#f2395b"/>
      <inkml:brushProperty name="ignorePressure" value="0"/>
    </inkml:brush>
  </inkml:definitions>
  <inkml:trace contextRef="#ctx0" brushRef="#br0">94750.000 34800.000 729,'-24.000'-24.000'0,"4.000"4.000"0,3.000 3.000 0,3.000 3.000 0,7.000 4.000 3,14.000 7.000 7,11.000 6.000 6,14.000 7.000 7,10.000 4.000 2,9.000 3.000-5,10.000 3.000-3,10.000 4.000-5,-3.000 1.000-4,-11.000 0.000-7,-14.000 0.000-6,-11.000 0.000-5,-15.000 4.000-5,-16.000 10.000-2,-15.000 10.000-2,-15.000 9.000-1,-21.000 6.000-1,-25.000 3.000 1,-25.000 3.000 2,-25.000 4.000 0,-10.000 1.000 2,7.000 0.000 3,6.000 0.000 2,7.000 0.000 2,8.000-7.000 2,14.000-11.000 0,11.000-14.000 1,14.000-11.000 1,21.000-12.000 3,31.000-9.000 7,32.000-10.000 7,31.000-8.000 6,20.000-6.000 2,9.000 1.000-4,10.000-1.000-3,10.000 1.000-4,-1.000 1.000-1,-9.000 3.000 0,-10.000 3.000 1,-8.000 4.000 1,-12.000 8.000 0,-12.000 17.000-2,-13.000 15.000-2,-12.000 16.000-1,-16.000 10.000 0,-19.000 7.000-1,-18.000 6.000 0,-19.000 7.000 0,-15.000 2.000 0,-8.000 1.000 0,-10.000-1.000 1,-9.000 1.000 0,-1.000-7.000-2,10.000-12.000-3,10.000-13.000-4,9.000-12.000-3,17.000-12.000-2,25.000-8.000 1,25.000-10.000 0,25.000-9.000 0,23.000-13.000 2,22.000-16.000 2,22.000-15.000 4,23.000-15.000 1,5.000-4.000 5,-9.000 9.000 5,-10.000 10.000 6,-8.000 10.000 5,-11.000 7.000 2,-8.000 6.000-2,-10.000 7.000-3,-9.000 6.000-2,-10.000 6.000-2,-9.000 6.000-4,-10.000 7.000-3,-8.000 6.000-3,-14.000 7.000-1,-15.000 10.000 2,-15.000 10.000 1,-16.000 9.000 2,-13.000 6.000-2,-9.000 3.000-5,-10.000 3.000-5,-8.000 4.000-6,-9.000 1.000-5,-6.000 0.000-2,-6.000 0.000-3,-6.000 0.000-4,-4.000 0.000 0,1.000 0.000 2,-1.000 0.000 1,1.000 0.000 1,1.000-2.000 4,3.000-3.000 4,3.000-3.000 6,4.000-2.000 4,7.000-6.000 4,13.000-6.000 3,12.000-6.000 3,13.000-6.000 2,18.000-9.000 3,26.000-8.000 4,24.000-10.000 3,26.000-9.000 4,24.000-9.000 0,26.000-5.000-3,24.000-7.000-3,26.000-5.000-4,13.000-4.000-2,4.000 0.000-4,3.000 0.000-3,3.000 0.000-3,-5.000 3.000-4,-12.000 6.000-7,-13.000 7.000-8,-12.000 6.000-5,-13.000 3.000-6,-12.000 0.000-3,-13.000 0.000-3,-12.000 0.000-3,-15.000-4.000-2,-15.000-5.000-1,-15.000-7.000 0,-16.000-5.000-1</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0"/>
    </inkml:context>
    <inkml:brush xml:id="br0">
      <inkml:brushProperty name="width" value="0.0361897125840187" units="cm"/>
      <inkml:brushProperty name="height" value="0.0361897125840187" units="cm"/>
      <inkml:brushProperty name="color" value="#f2395b"/>
      <inkml:brushProperty name="ignorePressure" value="0"/>
    </inkml:brush>
  </inkml:definitions>
  <inkml:trace contextRef="#ctx0" brushRef="#br0">31700.000 47550.000 607,'23.000'-19.000'57,"-3.000"13.000"0,-3.000 12.000-1,-2.000 13.000-1,-5.000 12.000-5,-2.000 13.000-12,-3.000 12.000-11,-3.000 13.000-13,-2.000 6.000-8,0.000 0.000-9,0.000 0.000-6,0.000 0.000-9,0.000-4.000-6,0.000-5.000-5,0.000-7.000-6,0.000-5.000-5,-2.000-17.000-5,-3.000-24.000-1,-3.000-26.000-3,-2.000-24.000-3,5.000-18.000 5,16.000-9.000 11,15.000-10.000 9,17.000-8.000 12,7.000-3.000 6,0.000 7.000 3,0.000 6.000 4,0.000 7.000 3,1.000 5.000 8,4.000 7.000 10,3.000 6.000 10,3.000 7.000 11,-2.000 5.000 6,-6.000 7.000 0,-6.000 6.000 2,-6.000 7.000 1,-6.000 4.000-2,-2.000 3.000-7,-3.000 3.000-6,-3.000 4.000-6,-6.000 8.000-6,-5.000 17.000-4,-7.000 15.000-4,-5.000 16.000-5,-9.000 10.000-3,-9.000 7.000-1,-10.000 6.000-1,-8.000 7.000-2,-6.000 0.000 0,1.000-2.000 0,-1.000-3.000 0,1.000-3.000-1,1.000-7.000 0,3.000-9.000-1,3.000-10.000-1,4.000-8.000-1,11.000-9.000-1,23.000-6.000 2,22.000-6.000 2,22.000-6.000 1,10.000-10.000 0,1.000-12.000-1,-1.000-13.000 0,1.000-12.000-1,-3.000-5.000-7,-2.000 3.000-11,-3.000 3.000-12,-3.000 4.000-12</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5"/>
    </inkml:context>
    <inkml:brush xml:id="br0">
      <inkml:brushProperty name="width" value="0.0308154188096523" units="cm"/>
      <inkml:brushProperty name="height" value="0.0308154188096523" units="cm"/>
      <inkml:brushProperty name="color" value="#f2395b"/>
      <inkml:brushProperty name="ignorePressure" value="0"/>
    </inkml:brush>
  </inkml:definitions>
  <inkml:trace contextRef="#ctx0" brushRef="#br0">94700.000 37400.000 713,'-69.000'0.000'22,"13.000"0.000"2,12.000 0.000 2,13.000 0.000 1,7.000 7.000 1,4.000 17.000-3,3.000 15.000-1,3.000 16.000-3,3.000 15.000-1,3.000 16.000-3,3.000 15.000-1,4.000 17.000-2,2.000 13.000-3,4.000 13.000-4,3.000 12.000-3,3.000 13.000-3,3.000 2.000-10,3.000-5.000-11,3.000-7.000-14,4.000-5.000-13,-3.000-14.000-4,-5.000-18.000 4,-7.000-19.000 3,-5.000-18.000 5,-3.000-18.000 4,4.000-16.000 4,3.000-15.000 5,3.000-15.000 5</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5"/>
    </inkml:context>
    <inkml:brush xml:id="br0">
      <inkml:brushProperty name="width" value="0.0405293218791485" units="cm"/>
      <inkml:brushProperty name="height" value="0.0405293218791485" units="cm"/>
      <inkml:brushProperty name="color" value="#f2395b"/>
      <inkml:brushProperty name="ignorePressure" value="0"/>
    </inkml:brush>
  </inkml:definitions>
  <inkml:trace contextRef="#ctx0" brushRef="#br0">96850.000 36050.000 542,'1.000'-125.000'43,"4.000"50.000"-4,3.000 50.000-2,3.000 50.000-2,3.000 34.000-3,3.000 19.000-2,3.000 19.000-3,4.000 19.000-3,-3.000 12.000-1,-5.000 6.000-2,-7.000 7.000-1,-5.000 6.000-2,-4.000 7.000 0,0.000 10.000-2,0.000 10.000 0,0.000 9.000-1,-2.000 17.000-1,-3.000 25.000-3,-3.000 25.000-2,-2.000 25.000-2,-5.000 6.000-5,-2.000-12.000-4,-3.000-13.000-7,-3.000-12.000-5,-2.000-13.000-4,0.000-12.000-4,0.000-13.000-2,0.000-12.000-3,-2.000-9.000-3,-3.000-2.000-3,-3.000-3.000-2,-2.000-3.000-3,-3.000-12.000 0,1.000-18.000 4,-1.000-19.000 4,1.000-18.000 4</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5"/>
    </inkml:context>
    <inkml:brush xml:id="br0">
      <inkml:brushProperty name="width" value="0.0311510283499956" units="cm"/>
      <inkml:brushProperty name="height" value="0.0311510283499956" units="cm"/>
      <inkml:brushProperty name="color" value="#f2395b"/>
      <inkml:brushProperty name="ignorePressure" value="0"/>
    </inkml:brush>
  </inkml:definitions>
  <inkml:trace contextRef="#ctx0" brushRef="#br0">96850.000 35600.000 706,'-24.000'-94.000'4,"4.000"13.000"10,3.000 12.000 10,3.000 13.000 8,1.000 29.000 5,1.000 47.000-2,-1.000 47.000-1,1.000 48.000-2,-6.000 22.000-4,-8.000 1.000-5,-10.000-1.000-7,-9.000 1.000-5,-9.000-6.000-7,-5.000-8.000-9,-7.000-10.000-7,-5.000-9.000-8,-8.000-10.000-6,-5.000-9.000-4,-7.000-10.000-3,-5.000-8.000-3,3.000-11.000-4,17.000-8.000 0,15.000-10.000-3,16.000-9.000-2</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15"/>
    </inkml:context>
    <inkml:brush xml:id="br0">
      <inkml:brushProperty name="width" value="0.0315697193145752" units="cm"/>
      <inkml:brushProperty name="height" value="0.0315697193145752" units="cm"/>
      <inkml:brushProperty name="color" value="#f2395b"/>
      <inkml:brushProperty name="ignorePressure" value="0"/>
    </inkml:brush>
  </inkml:definitions>
  <inkml:trace contextRef="#ctx0" brushRef="#br0">97050.000 35650.000 696,'76.000'56.000'43,"4.000"13.000"-4,3.000 12.000-3,3.000 13.000-4,-2.000 2.000-3,-6.000-5.000-4,-6.000-7.000-4,-6.000-5.000-5,-6.000-4.000-1,-2.000 0.000-1,-3.000 0.000-1,-3.000 0.000 1,-7.000-5.000-7,-9.000-9.000-13,-10.000-10.000-13,-8.000-8.000-13</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2"/>
    </inkml:context>
    <inkml:brush xml:id="br0">
      <inkml:brushProperty name="width" value="0.0285406988114119" units="cm"/>
      <inkml:brushProperty name="height" value="0.0285406988114119" units="cm"/>
      <inkml:brushProperty name="color" value="#f2395b"/>
      <inkml:brushProperty name="ignorePressure" value="0"/>
    </inkml:brush>
  </inkml:definitions>
  <inkml:trace contextRef="#ctx0" brushRef="#br0">65450.000 44000.000 770,'-69.000'-49.000'-1,"13.000"4.000"-2,12.000 3.000-1,13.000 3.000-3,7.000 4.000 5,4.000 7.000 10,3.000 6.000 11,3.000 7.000 11,6.000 2.000 3,9.000 1.000-5,10.000-1.000-5,10.000 1.000-5,13.000-3.000-2,19.000-2.000-1,19.000-3.000 0,19.000-3.000-1,16.000-2.000-2,17.000 0.000-3,15.000 0.000-4,16.000 0.000-4,7.000-2.000-2,1.000-3.000-5,-1.000-3.000-2,1.000-2.000-4,-9.000 0.000-4,-15.000 7.000-3,-15.000 6.000-4,-16.000 7.000-3,-18.000 5.000-4,-18.000 7.000-2,-19.000 6.000-3,-18.000 7.000-2,-15.000 5.000 2,-9.000 7.000 4,-10.000 6.000 4,-8.000 7.000 6</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2"/>
    </inkml:context>
    <inkml:brush xml:id="br0">
      <inkml:brushProperty name="width" value="0.0280709192156792" units="cm"/>
      <inkml:brushProperty name="height" value="0.0280709192156792" units="cm"/>
      <inkml:brushProperty name="color" value="#f2395b"/>
      <inkml:brushProperty name="ignorePressure" value="0"/>
    </inkml:brush>
  </inkml:definitions>
  <inkml:trace contextRef="#ctx0" brushRef="#br0">66600.000 43900.000 783,'-93.000'0.000'0,"17.000"0.000"0,15.000 0.000 1,16.000 0.000-1,5.000 10.000 6,-2.000 23.000 9,-3.000 22.000 9,-3.000 22.000 11,2.000 15.000 1,10.000 9.000-5,10.000 10.000-6,9.000 10.000-6,4.000 2.000-6,1.000-3.000-4,-1.000-3.000-6,1.000-2.000-6,1.000-1.000-2,3.000 3.000-2,3.000 3.000 0,4.000 4.000-2,4.000-3.000-2,6.000-5.000-6,7.000-7.000-4,6.000-5.000-5,3.000-12.000-4,0.000-16.000-3,0.000-15.000-3,0.000-15.000-2,0.000-12.000 1,0.000-6.000 6,0.000-6.000 5,0.000-6.000 7</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3"/>
    </inkml:context>
    <inkml:brush xml:id="br0">
      <inkml:brushProperty name="width" value="0.0310048088431358" units="cm"/>
      <inkml:brushProperty name="height" value="0.0310048088431358" units="cm"/>
      <inkml:brushProperty name="color" value="#f2395b"/>
      <inkml:brushProperty name="ignorePressure" value="0"/>
    </inkml:brush>
  </inkml:definitions>
  <inkml:trace contextRef="#ctx0" brushRef="#br0">68250.000 43050.000 709,'-24.000'-46.000'2,"4.000"10.000"6,3.000 10.000 4,3.000 9.000 4,4.000 12.000 4,7.000 16.000 1,6.000 15.000 0,7.000 17.000 1,7.000 8.000 0,9.000 4.000-2,10.000 3.000-2,10.000 3.000-2,5.000-1.000-2,4.000-2.000-2,3.000-3.000-2,3.000-3.000-2,4.000-2.000-2,7.000 0.000 1,6.000 0.000-1,7.000 0.000 1,-3.000-2.000-2,-8.000-3.000-5,-10.000-3.000-5,-9.000-2.000-4,-7.000 0.000-1,-3.000 7.000 2,-3.000 6.000 1,-2.000 7.000 3,-8.000-3.000 1,-8.000-8.000 2,-10.000-10.000 3,-9.000-9.000 1,-5.000-5.000 1,0.000 0.000 0,0.000 0.000 1,0.000 0.000-1,-2.000 1.000 1,-3.000 4.000 1,-3.000 3.000 0,-2.000 3.000 1,-11.000 6.000 0,-15.000 9.000-2,-15.000 10.000-1,-16.000 10.000-2,-12.000 7.000-1,-5.000 6.000-5,-7.000 7.000-2,-5.000 6.000-3,-3.000 3.000-3,4.000 0.000-1,3.000 0.000-2,3.000 0.000 0,6.000-4.000-6,9.000-5.000-8,10.000-7.000-8,10.000-5.000-8,10.000-11.000-3,13.000-11.000 6,12.000-14.000 3,13.000-11.000 5</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3"/>
    </inkml:context>
    <inkml:brush xml:id="br0">
      <inkml:brushProperty name="width" value="0.0277834739536047" units="cm"/>
      <inkml:brushProperty name="height" value="0.0277834739536047" units="cm"/>
      <inkml:brushProperty name="color" value="#f2395b"/>
      <inkml:brushProperty name="ignorePressure" value="0"/>
    </inkml:brush>
  </inkml:definitions>
  <inkml:trace contextRef="#ctx0" brushRef="#br0">70650.000 42600.000 791,'-27.000'-24.000'2,"-3.000"4.000"2,-3.000 3.000 4,-2.000 3.000 2,10.000 4.000 5,25.000 7.000 4,25.000 6.000 5,25.000 7.000 6,18.000 2.000-2,14.000 1.000-6,11.000-1.000-8,14.000 1.000-7,7.000-3.000-3,3.000-2.000 1,3.000-3.000 2,4.000-3.000 0,-7.000-1.000-4,-16.000 4.000-14,-15.000 3.000-13,-15.000 3.000-12,-17.000 3.000-8,-15.000 3.000-1,-15.000 3.000-1,-16.000 4.000-2</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3"/>
    </inkml:context>
    <inkml:brush xml:id="br0">
      <inkml:brushProperty name="width" value="0.0368709564208984" units="cm"/>
      <inkml:brushProperty name="height" value="0.0368709564208984" units="cm"/>
      <inkml:brushProperty name="color" value="#f2395b"/>
      <inkml:brushProperty name="ignorePressure" value="0"/>
    </inkml:brush>
  </inkml:definitions>
  <inkml:trace contextRef="#ctx0" brushRef="#br0">71000.000 42950.000 596,'-47.000'29.000'36,"6.000"10.000"-5,7.000 10.000-5,6.000 9.000-3,3.000 10.000-4,0.000 14.000 0,0.000 11.000-2,0.000 14.000 0,3.000 10.000-1,6.000 9.000 0,7.000 10.000 0,6.000 10.000 0,1.000 7.000-1,-3.000 6.000-1,-3.000 7.000-2,-2.000 6.000 0,-3.000 6.000-1,1.000 6.000 1,-1.000 7.000 2,1.000 6.000-1,-3.000 4.000 1,-2.000 4.000-2,-3.000 3.000-1,-3.000 3.000-2,-2.000-2.000-7,0.000-6.000-11,0.000-6.000-12,0.000-6.000-11,3.000-18.000-9,6.000-28.000-3,7.000-28.000-4,6.000-27.000-4</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3"/>
    </inkml:context>
    <inkml:brush xml:id="br0">
      <inkml:brushProperty name="width" value="0.0302822794765234" units="cm"/>
      <inkml:brushProperty name="height" value="0.0302822794765234" units="cm"/>
      <inkml:brushProperty name="color" value="#f2395b"/>
      <inkml:brushProperty name="ignorePressure" value="0"/>
    </inkml:brush>
  </inkml:definitions>
  <inkml:trace contextRef="#ctx0" brushRef="#br0">71750.000 44450.000 726,'1.000'-113.000'4,"4.000"26.000"9,3.000 24.000 9,3.000 26.000 9,4.000 21.000 2,7.000 19.000-5,6.000 19.000-3,7.000 19.000-5,-1.000 13.000-2,-6.000 10.000-2,-6.000 10.000-2,-6.000 9.000-1,-7.000 4.000-4,-6.000 1.000-5,-6.000-1.000-5,-6.000 1.000-6,-4.000-6.000-6,1.000-8.000-7,-1.000-10.000-9,1.000-9.000-7,5.000-10.000 2,14.000-9.000 12,11.000-10.000 12,14.000-8.000 13,7.000-4.000 8,3.000 3.000 6,3.000 3.000 6,4.000 4.000 6,-3.000 2.000 1,-5.000 4.000-5,-7.000 3.000-5,-5.000 3.000-3,-8.000 3.000-6,-5.000 3.000-4,-7.000 3.000-4,-5.000 4.000-6,-12.000 4.000-1,-16.000 6.000 1,-15.000 7.000-1,-15.000 6.000 2,-11.000 1.000-5,-2.000-3.000-11,-3.000-3.000-9,-3.000-2.000-10,1.000-9.000-4,6.000-12.000 0,7.000-13.000 2,6.000-12.000 2,4.000-7.000 1,4.000 1.000 5,3.000-1.000 3,3.000 1.000 4</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1"/>
    </inkml:context>
    <inkml:brush xml:id="br0">
      <inkml:brushProperty name="width" value="0.0393431074917316" units="cm"/>
      <inkml:brushProperty name="height" value="0.0393431074917316" units="cm"/>
      <inkml:brushProperty name="color" value="#f2395b"/>
      <inkml:brushProperty name="ignorePressure" value="0"/>
    </inkml:brush>
  </inkml:definitions>
  <inkml:trace contextRef="#ctx0" brushRef="#br0">25500.000 51250.000 559,'134.000'-22.000'46,"-31.000"6.000"-8,-31.000 7.000-9,-31.000 6.000-10,-13.000 3.000-4,6.000 0.000-1,7.000 0.000-1,6.000 0.000-1,1.000 4.000-1,-3.000 10.000 1,-3.000 10.000 0,-2.000 9.000-1,-6.000 10.000 1,-6.000 14.000 1,-6.000 11.000 0,-6.000 14.000 1,-4.000 13.000-2,1.000 16.000-3,-1.000 15.000-3,1.000 17.000-4,-6.000 3.000-1,-8.000-5.000 2,-10.000-7.000 0,-9.000-5.000 0,-5.000-12.000-1,0.000-16.000-5,0.000-15.000-5,0.000-15.000-5,0.000-15.000-2,0.000-12.000-2,0.000-13.000 0,0.000-12.000-1,-2.000-10.000-1,-3.000-6.000-2,-3.000-6.000-2,-2.000-6.000-1,-1.000-16.000 0,3.000-25.000-1,3.000-25.000 2,4.000-25.000-1,1.000-15.000 3,0.000-2.000 3,0.000-3.000 4,0.000-3.000 3,3.000 5.000 6,6.000 17.000 5,7.000 15.000 7,6.000 16.000 5,3.000 29.000 12,0.000 44.000 15,0.000 44.000 16,0.000 44.000 16,1.000 26.000 1,4.000 9.000-14,3.000 10.000-13,3.000 10.000-14,-1.000 0.000-11,-2.000-5.000-5,-3.000-7.000-7,-3.000-5.000-7,-2.000-6.000-5,0.000-3.000-8,0.000-3.000-6,0.000-2.000-7,3.000-9.000-4,6.000-12.000-5,7.000-13.000-4,6.000-12.000-3,3.000-16.000-1,0.000-19.000 4,0.000-18.000 5,0.000-19.000 3,0.000-12.000 1,0.000-2.000-2,0.000-3.000-1,0.000-3.000-2</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4"/>
    </inkml:context>
    <inkml:brush xml:id="br0">
      <inkml:brushProperty name="width" value="0.0223523881286383" units="cm"/>
      <inkml:brushProperty name="height" value="0.0223523881286383" units="cm"/>
      <inkml:brushProperty name="color" value="#f2395b"/>
      <inkml:brushProperty name="ignorePressure" value="0"/>
    </inkml:brush>
  </inkml:definitions>
  <inkml:trace contextRef="#ctx0" brushRef="#br0">69750.000 43000.000 984,'-90.000'-47.000'1,"23.000"6.000"1,22.000 7.000 2,22.000 6.000 2,30.000 4.000-3,42.000 4.000-8,40.000 3.000-7,41.000 3.000-6,27.000 3.000-5,17.000 3.000 0,15.000 3.000 0,16.000 4.000-1,-10.000-1.000 2,-34.000-3.000 1,-35.000-3.000 2,-33.000-2.000 2</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4"/>
    </inkml:context>
    <inkml:brush xml:id="br0">
      <inkml:brushProperty name="width" value="0.0265322253108025" units="cm"/>
      <inkml:brushProperty name="height" value="0.0265322253108025" units="cm"/>
      <inkml:brushProperty name="color" value="#f2395b"/>
      <inkml:brushProperty name="ignorePressure" value="0"/>
    </inkml:brush>
  </inkml:definitions>
  <inkml:trace contextRef="#ctx0" brushRef="#br0">76150.000 43450.000 829,'-33.000'-68.000'3,"34.000"17.000"5,35.000 15.000 7,35.000 16.000 6,27.000 5.000 1,22.000-2.000 0,22.000-3.000-1,23.000-3.000-2,6.000-1.000-3,-5.000 4.000-4,-7.000 3.000-4,-5.000 3.000-4,-11.000 3.000-6,-11.000 3.000-4,-14.000 3.000-5,-11.000 4.000-5,-23.000 4.000-7,-31.000 6.000-10,-31.000 7.000-9,-31.000 6.000-9,-16.000 3.000 0,0.000 0.000 10,0.000 0.000 11,0.000 0.000 9</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4"/>
    </inkml:context>
    <inkml:brush xml:id="br0">
      <inkml:brushProperty name="width" value="0.0285627450793982" units="cm"/>
      <inkml:brushProperty name="height" value="0.0285627450793982" units="cm"/>
      <inkml:brushProperty name="color" value="#f2395b"/>
      <inkml:brushProperty name="ignorePressure" value="0"/>
    </inkml:brush>
  </inkml:definitions>
  <inkml:trace contextRef="#ctx0" brushRef="#br0">77050.000 43650.000 770,'-22.000'25.000'1,"6.000"0.000"1,7.000 0.000 2,6.000 0.000 3,3.000 3.000 2,0.000 6.000 4,0.000 7.000 5,0.000 6.000 5,0.000 9.000 1,0.000 13.000-2,0.000 12.000-3,0.000 13.000-2,0.000 9.000-1,0.000 6.000-2,0.000 7.000-1,0.000 6.000-1,-2.000 6.000-3,-3.000 6.000-4,-3.000 7.000-3,-2.000 6.000-5,-3.000-4.000-4,1.000-11.000-6,-1.000-14.000-5,1.000-11.000-7,4.000-17.000-3,9.000-18.000-5,10.000-19.000-4,10.000-18.000-3,4.000-15.000 0,0.000-9.000 4,0.000-10.000 4,0.000-8.000 4</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5"/>
    </inkml:context>
    <inkml:brush xml:id="br0">
      <inkml:brushProperty name="width" value="0.0331794917583466" units="cm"/>
      <inkml:brushProperty name="height" value="0.0331794917583466" units="cm"/>
      <inkml:brushProperty name="color" value="#f2395b"/>
      <inkml:brushProperty name="ignorePressure" value="0"/>
    </inkml:brush>
  </inkml:definitions>
  <inkml:trace contextRef="#ctx0" brushRef="#br0">78750.000 42950.000 663,'0.000'-63.000'43,"0.000"26.000"-4,0.000 24.000-6,0.000 26.000-6,1.000 21.000-3,4.000 19.000-1,3.000 19.000-3,3.000 19.000-1,3.000 15.000-2,3.000 13.000-1,3.000 12.000-1,4.000 13.000-1,-1.000 13.000-1,-3.000 17.000-3,-3.000 15.000-1,-2.000 16.000-1,-9.000 13.000-4,-12.000 14.000-1,-13.000 11.000-4,-12.000 14.000-3,-9.000 8.000-3,-2.000 7.000-7,-3.000 6.000-5,-3.000 7.000-6,-2.000-10.000-3,0.000-25.000-2,0.000-25.000 0,0.000-25.000-1,3.000-25.000-2,6.000-25.000 1,7.000-25.000-1,6.000-25.000-1,4.000-22.000 2,4.000-19.000 4,3.000-18.000 3,3.000-19.000 3,1.000-10.000 4,1.000 1.000 4,-1.000-1.000 3,1.000 1.000 3</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5"/>
    </inkml:context>
    <inkml:brush xml:id="br0">
      <inkml:brushProperty name="width" value="0.026397205889225" units="cm"/>
      <inkml:brushProperty name="height" value="0.026397205889225" units="cm"/>
      <inkml:brushProperty name="color" value="#f2395b"/>
      <inkml:brushProperty name="ignorePressure" value="0"/>
    </inkml:brush>
  </inkml:definitions>
  <inkml:trace contextRef="#ctx0" brushRef="#br0">78550.000 43200.000 833,'-4.000'-71.000'2,"-5.000"10.000"6,-7.000 10.000 4,-5.000 9.000 5,-4.000 12.000 3,0.000 16.000 2,0.000 15.000 1,0.000 17.000 1,-2.000 16.000-3,-3.000 19.000-8,-3.000 19.000-9,-2.000 19.000-7,-6.000 10.000-8,-6.000 4.000-7,-6.000 3.000-5,-6.000 3.000-6,1.000-5.000-3,9.000-12.000 1,10.000-13.000 1,10.000-12.000 1,5.000-13.000 2,4.000-12.000 1,3.000-13.000 3,3.000-12.000 1</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5"/>
    </inkml:context>
    <inkml:brush xml:id="br0">
      <inkml:brushProperty name="width" value="0.0289523936808109" units="cm"/>
      <inkml:brushProperty name="height" value="0.0289523936808109" units="cm"/>
      <inkml:brushProperty name="color" value="#f2395b"/>
      <inkml:brushProperty name="ignorePressure" value="0"/>
    </inkml:brush>
  </inkml:definitions>
  <inkml:trace contextRef="#ctx0" brushRef="#br0">79250.000 42950.000 759,'51.000'32.000'58,"4.000"17.000"-10,3.000 15.000-8,3.000 16.000-9,3.000 9.000-7,3.000 3.000-6,3.000 3.000-5,4.000 4.000-5,2.000-1.000-8,4.000-3.000-8,3.000-3.000-10,3.000-2.000-9,-7.000-11.000-8,-15.000-15.000-8,-15.000-15.000-7,-16.000-16.000-8</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6"/>
    </inkml:context>
    <inkml:brush xml:id="br0">
      <inkml:brushProperty name="width" value="0.029212674126029" units="cm"/>
      <inkml:brushProperty name="height" value="0.029212674126029" units="cm"/>
      <inkml:brushProperty name="color" value="#f2395b"/>
      <inkml:brushProperty name="ignorePressure" value="0"/>
    </inkml:brush>
  </inkml:definitions>
  <inkml:trace contextRef="#ctx0" brushRef="#br0">83650.000 42850.000 753,'-22.000'-47.000'2,"6.000"6.000"5,7.000 7.000 4,6.000 6.000 4,15.000 6.000 4,26.000 6.000 0,24.000 7.000 1,26.000 6.000 0,18.000 3.000 0,13.000 0.000-4,12.000 0.000-3,13.000 0.000-3,-1.000 0.000-1,-11.000 0.000-2,-14.000 0.000 1,-11.000 0.000-1,-14.000 0.000 1,-11.000 0.000 0,-14.000 0.000 2,-11.000 0.000 1,-17.000 3.000-4,-18.000 6.000-10,-19.000 7.000-10,-18.000 6.000-9,-18.000 3.000-5,-16.000 0.000-2,-15.000 0.000-1,-15.000 0.000-2,-7.000 1.000 2,3.000 4.000 4,3.000 3.000 4,4.000 3.000 4,2.000 3.000 8,4.000 3.000 11,3.000 3.000 11,3.000 4.000 11,1.000 8.000 4,1.000 17.000-3,-1.000 15.000-2,1.000 16.000-2,1.000 10.000-2,3.000 7.000 0,3.000 6.000-2,4.000 7.000 0,4.000-3.000-3,6.000-8.000-7,7.000-10.000-5,6.000-9.000-7,6.000-12.000-3,6.000-11.000 1,7.000-14.000-1,6.000-11.000 1,10.000-12.000-1,17.000-9.000-4,15.000-10.000-3,16.000-8.000-4,15.000-14.000-1,16.000-15.000 1,15.000-15.000 1,17.000-16.000 1,8.000-15.000 0,4.000-11.000 2,3.000-14.000 1,3.000-11.000 1,-7.000-1.000 3,-15.000 13.000 5,-15.000 12.000 5,-16.000 13.000 6,-15.000 10.000 2,-11.000 10.000 1,-14.000 10.000 1,-11.000 9.000-1,-20.000 13.000 4,-24.000 20.000 6,-26.000 18.000 6,-24.000 20.000 6,-20.000 10.000 0,-11.000 3.000-7,-14.000 3.000-7,-11.000 4.000-6,-6.000-1.000-6,4.000-3.000-2,3.000-3.000-4,3.000-2.000-3,-1.000-3.000-2,-2.000 1.000-1,-3.000-1.000-2,-3.000 1.000 0,-1.000-3.000 0,4.000-2.000 0,3.000-3.000 1,3.000-3.000 0,7.000-6.000 3,14.000-5.000 4,11.000-7.000 5,14.000-5.000 4,24.000-8.000 4,38.000-5.000 3,37.000-7.000 4,38.000-5.000 4,31.000-11.000-1,25.000-11.000-3,25.000-14.000-5,25.000-11.000-3,12.000-4.000-3,1.000 6.000-3,-1.000 7.000-3,1.000 6.000-2,-6.000 4.000-4,-8.000 4.000-5,-10.000 3.000-3,-9.000 3.000-5,-13.000 3.000-3,-16.000 3.000-2,-15.000 3.000-2,-15.000 4.000-2,-20.000-4.000-3,-21.000-9.000-3,-22.000-10.000-2,-22.000-8.000-2,-15.000-4.000 2,-5.000 3.000 7,-7.000 3.000 9,-5.000 4.000 7</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6"/>
    </inkml:context>
    <inkml:brush xml:id="br0">
      <inkml:brushProperty name="width" value="0.0322719439864159" units="cm"/>
      <inkml:brushProperty name="height" value="0.0322719439864159" units="cm"/>
      <inkml:brushProperty name="color" value="#f2395b"/>
      <inkml:brushProperty name="ignorePressure" value="0"/>
    </inkml:brush>
  </inkml:definitions>
  <inkml:trace contextRef="#ctx0" brushRef="#br0">84850.000 43400.000 681,'-24.000'-47.000'0,"4.000"6.000"0,3.000 7.000 0,3.000 6.000 0,-2.000 4.000 3,-6.000 4.000 5,-6.000 3.000 4,-6.000 3.000 6,-4.000 6.000 3,1.000 9.000 0,-1.000 10.000 1,1.000 10.000 0,2.000 13.000-1,7.000 19.000-1,6.000 19.000-2,7.000 19.000-1,4.000 16.000 0,3.000 17.000 0,3.000 15.000 0,4.000 16.000 0,2.000 13.000-1,4.000 14.000-4,3.000 11.000-2,3.000 14.000-4,1.000 13.000-2,1.000 16.000-5,-1.000 15.000-4,1.000 17.000-4,-4.000 8.000-2,-6.000 4.000 0,-6.000 3.000-1,-6.000 3.000 0,-2.000-16.000-4,3.000-34.000-7,3.000-35.000-8,4.000-33.000-7,1.000-31.000-3,0.000-24.000 2,0.000-26.000 1,0.000-24.000 3,-2.000-18.000 3,-3.000-9.000 3,-3.000-10.000 5,-2.000-8.000 3</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7"/>
    </inkml:context>
    <inkml:brush xml:id="br0">
      <inkml:brushProperty name="width" value="0.0296615734696388" units="cm"/>
      <inkml:brushProperty name="height" value="0.0296615734696388" units="cm"/>
      <inkml:brushProperty name="color" value="#f2395b"/>
      <inkml:brushProperty name="ignorePressure" value="0"/>
    </inkml:brush>
  </inkml:definitions>
  <inkml:trace contextRef="#ctx0" brushRef="#br0">87000.000 42950.000 741,'0.000'-113.000'1,"0.000"26.000"3,0.000 24.000 2,0.000 26.000 3,-8.000 22.000 4,-16.000 23.000 7,-15.000 22.000 8,-15.000 22.000 6,-12.000 16.000-3,-6.000 14.000-11,-6.000 11.000-13,-6.000 14.000-12,5.000-1.000-6,20.000-12.000 1,18.000-13.000 1,20.000-12.000 1,11.000-12.000-3,7.000-8.000-5,6.000-10.000-6,7.000-9.000-5,8.000-10.000-1,14.000-9.000 3,11.000-10.000 3,14.000-8.000 3,5.000-8.000 5,1.000-2.000 5,-1.000-3.000 5,1.000-3.000 5,-9.000 13.000 7,-15.000 32.000 8,-15.000 31.000 8,-16.000 32.000 8,-15.000 15.000 2,-11.000 0.000-7,-14.000 0.000-5,-11.000 0.000-6,-12.000 4.000-5,-9.000 10.000-4,-10.000 10.000-4,-8.000 9.000-3,2.000-5.000-3,16.000-19.000-1,15.000-18.000-1,17.000-19.000 0,10.000-13.000-1,6.000-6.000 0,7.000-6.000 2,6.000-6.000 0,4.000-6.000 1,4.000-2.000 1,3.000-3.000-1,3.000-3.000 2,1.000-1.000 0,1.000 4.000 2,-1.000 3.000 3,1.000 3.000 1,-3.000-1.000 1,-2.000-2.000-1,-3.000-3.000-1,-3.000-3.000 0,-2.000-2.000-3,0.000 0.000-1,0.000 0.000-4,0.000 0.000-2,0.000-11.000-5,0.000-22.000-7,0.000-22.000-8,0.000-21.000-8,9.000-23.000-1,19.000-21.000 3,19.000-22.000 4,19.000-22.000 4,10.000-19.000 3,4.000-16.000 5,3.000-15.000 3,3.000-15.000 4,1.000-7.000 3,1.000 3.000 2,-1.000 3.000 0,1.000 4.000 2,-4.000 13.000 4,-6.000 26.000 4,-6.000 24.000 7,-6.000 26.000 4,-7.000 19.000 6,-6.000 17.000 5,-6.000 15.000 5,-6.000 16.000 6,-4.000 10.000 1,1.000 7.000 0,-1.000 6.000-3,1.000 7.000-1,-4.000 7.000-5,-6.000 9.000-11,-6.000 10.000-9,-6.000 10.000-10,-12.000 8.000-6,-15.000 10.000-2,-15.000 10.000-2,-16.000 9.000-3,-5.000 1.000 0,6.000-6.000-1,7.000-6.000 1,6.000-6.000 0,13.000-10.000 0,23.000-12.000-1,22.000-13.000 0,22.000-12.000-1,12.000-9.000 1,3.000-2.000 2,3.000-3.000 2,4.000-3.000 2,-6.000-1.000 2,-11.000 4.000 6,-14.000 3.000 3,-11.000 3.000 5,-9.000 6.000 2,-3.000 9.000 0,-3.000 10.000 0,-2.000 10.000 0,-12.000 8.000-2,-19.000 10.000-4,-18.000 10.000-3,-19.000 9.000-4,-13.000 6.000-2,-6.000 3.000-1,-6.000 3.000-2,-6.000 4.000-2,-1.000 1.000-1,7.000 0.000-2,6.000 0.000-2,7.000 0.000-2,4.000-5.000 2,3.000-9.000 3,3.000-10.000 5,4.000-8.000 3,5.000-6.000 3,10.000 1.000 4,10.000-1.000 1,9.000 1.000 4,6.000-3.000 0,3.000-2.000 0,3.000-3.000 0,4.000-3.000-1,10.000-4.000 0,19.000-3.000 1,19.000-3.000 2,19.000-2.000 0,12.000-8.000 0,6.000-8.000-4,7.000-10.000-3,6.000-9.000-4,-1.000-9.000-2,-5.000-5.000-4,-7.000-7.000-2,-5.000-5.000-3,-11.000-3.000-3,-11.000 4.000-3,-14.000 3.000-2,-11.000 3.000-2,-11.000-1.000-1,-5.000-2.000 1,-7.000-3.000 3,-5.000-3.000 1,-8.000 1.000 2,-5.000 6.000 3,-7.000 7.000 3,-5.000 6.000 3,-6.000 6.000 3,-3.000 6.000 3,-3.000 7.000 2,-2.000 6.000 3,-1.000 4.000 3,3.000 4.000 1,3.000 3.000 1,4.000 3.000 3,2.000 6.000 2,4.000 9.000 4,3.000 10.000 3,3.000 10.000 3,3.000 8.000 2,3.000 10.000 1,3.000 10.000 0,4.000 9.000 0,-3.000 2.000-2,-5.000-2.000-4,-7.000-3.000-4,-5.000-3.000-4,-8.000-1.000-1,-5.000 4.000 0,-7.000 3.000 0,-5.000 3.000 1,-9.000-1.000-4,-9.000-2.000-10,-10.000-3.000-8,-8.000-3.000-10,0.000-7.000-4,14.000-9.000 0,11.000-10.000 0,14.000-8.000 1,11.000-14.000 0,14.000-15.000 0,11.000-15.000-1,14.000-16.000 1,13.000-10.000 2,16.000-3.000 4,15.000-3.000 4,17.000-2.000 4,5.000 0.000 4,-3.000 7.000 5,-3.000 6.000 4,-2.000 7.000 5,-5.000 7.000 0,-2.000 9.000-2,-3.000 10.000-2,-3.000 10.000-3,-4.000 5.000 0,-3.000 4.000 3,-3.000 3.000 3,-2.000 3.000 2,-6.000-1.000-1,-6.000-2.000-3,-6.000-3.000-4,-6.000-3.000-4</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28"/>
    </inkml:context>
    <inkml:brush xml:id="br0">
      <inkml:brushProperty name="width" value="0.0363089218735695" units="cm"/>
      <inkml:brushProperty name="height" value="0.0363089218735695" units="cm"/>
      <inkml:brushProperty name="color" value="#f2395b"/>
      <inkml:brushProperty name="ignorePressure" value="0"/>
    </inkml:brush>
  </inkml:definitions>
  <inkml:trace contextRef="#ctx0" brushRef="#br0">88950.000 42450.000 605,'68.000'-69.000'0,"-11.000"13.000"-1,-14.000 12.000 0,-11.000 13.000 0,-7.000 15.000 2,0.000 19.000 5,0.000 19.000 7,0.000 19.000 5,-10.000 13.000-2,-18.000 10.000-9,-19.000 10.000-9,-18.000 9.000-10,-17.000 6.000-5,-11.000 3.000 0,-14.000 3.000-1,-11.000 4.000 0,-4.000-1.000 1,6.000-3.000 4,7.000-3.000 3,6.000-2.000 3,9.000-9.000 3,13.000-12.000 2,12.000-13.000 1,13.000-12.000 2,10.000-10.000 2,10.000-6.000 2,10.000-6.000 1,9.000-6.000 2,13.000-7.000 1,20.000-6.000 1,18.000-6.000-1,20.000-6.000 0,13.000-10.000-1,9.000-12.000-3,10.000-13.000-1,10.000-12.000-2,-1.000-4.000-3,-9.000 7.000-2,-10.000 6.000-2,-8.000 7.000-2,-14.000 5.000-2,-15.000 7.000 1,-15.000 6.000 1,-16.000 7.000-1,-15.000 5.000 1,-11.000 7.000 1,-14.000 6.000 0,-11.000 7.000 1,-9.000 4.000 3,-3.000 3.000 4,-3.000 3.000 4,-2.000 4.000 4,0.000 5.000 3,7.000 10.000 3,6.000 10.000 1,7.000 9.000 3,2.000 4.000 1,1.000 1.000-1,-1.000-1.000 1,1.000 1.000-1,-1.000 2.000 0,1.000 7.000-1,-1.000 6.000-1,1.000 7.000 0,1.000 5.000-1,3.000 7.000-1,3.000 6.000 1,4.000 7.000 0,-1.000 0.000-1,-3.000-2.000 0,-3.000-3.000-1,-2.000-3.000 0,-3.000-2.000 0,1.000 0.000-2,-1.000 0.000-1,1.000 0.000-2,-1.000-2.000 0,1.000-3.000-2,-1.000-3.000 0,1.000-2.000-1,-1.000-5.000-1,1.000-2.000-2,-1.000-3.000 0,1.000-3.000-2,-1.000-6.000-2,1.000-5.000-1,-1.000-7.000-4,1.000-5.000-2,-4.000-6.000-2,-6.000-3.000-3,-6.000-3.000-2,-6.000-2.000-2,-9.000-3.000 0,-8.000 1.000 1,-10.000-1.000 2,-9.000 1.000 2,-15.000-4.000-4,-18.000-6.000-9,-19.000-6.000-10,-18.000-6.000-9,2.000-4.000-3,26.000 1.000 0,24.000-1.000 2,26.000 1.000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8"/>
    </inkml:context>
    <inkml:brush xml:id="br0">
      <inkml:brushProperty name="width" value="0.0547429621219635" units="cm"/>
      <inkml:brushProperty name="height" value="0.0547429621219635" units="cm"/>
      <inkml:brushProperty name="color" value="#f2395b"/>
      <inkml:brushProperty name="ignorePressure" value="0"/>
    </inkml:brush>
  </inkml:definitions>
  <inkml:trace contextRef="#ctx0" brushRef="#br0">12300.000 450.000 401,'7.000'-47.000'2,"17.000"6.000"3,15.000 7.000 4,16.000 6.000 3,9.000 6.000 4,3.000 6.000 1,3.000 7.000 3,4.000 6.000 3,1.000 4.000-2,0.000 4.000-4,0.000 3.000-4,0.000 3.000-5,-4.000 6.000-2,-5.000 9.000-2,-7.000 10.000-1,-5.000 10.000-1,-6.000 7.000 0,-3.000 6.000 0,-3.000 7.000 2,-2.000 6.000 0,-6.000 6.000 2,-6.000 6.000 4,-6.000 7.000 2,-6.000 6.000 3,-6.000 3.000 3,-2.000 0.000 2,-3.000 0.000 3,-3.000 0.000 2,-2.000 1.000 1,0.000 4.000-2,0.000 3.000-2,0.000 3.000-1,1.000-1.000-2,4.000-2.000-1,3.000-3.000-2,3.000-3.000-1,-1.000-2.000-1,-2.000 0.000-2,-3.000 0.000-1,-3.000 0.000-2,-1.000 7.000 1,4.000 17.000-1,3.000 15.000 0,3.000 16.000 1,1.000 1.000-1,1.000-12.000-1,-1.000-13.000-2,1.000-12.000-1,-3.000-12.000-2,-2.000-8.000 0,-3.000-10.000-2,-3.000-9.000-2,-1.000-7.000-2,4.000-3.000-6,3.000-3.000-4,3.000-2.000-4,-7.000-11.000-5,-15.000-15.000-2,-15.000-15.000-3,-16.000-16.000-3,-12.000-16.000 0,-5.000-16.000 0,-7.000-15.000 2,-5.000-15.000 1,-4.000-15.000 3,0.000-12.000 3,0.000-13.000 4,0.000-12.000 3,-8.000-24.000-3,-16.000-34.000-12,-15.000-35.000-11,-15.000-33.000-12,-1.000-11.000-1,16.000 17.000 9,15.000 15.000 10,17.000 16.000 8,10.000 12.000 7,6.000 9.000 5,7.000 10.000 5,6.000 10.000 5,9.000 7.000 4,13.000 6.000 3,12.000 7.000 4,13.000 6.000 2,7.000 10.000 5,4.000 17.000 4,3.000 15.000 5,3.000 16.000 4,3.000 20.000 4,3.000 25.000 5,3.000 25.000 5,4.000 25.000 4,-3.000 23.000-1,-5.000 22.000-6,-7.000 22.000-8,-5.000 23.000-7,-6.000 10.000-4,-3.000 0.000-3,-3.000 0.000-2,-2.000 0.000-2,-6.000-2.000-4,-6.000-3.000-5,-6.000-3.000-4,-6.000-2.000-5,-6.000-6.000-4,-2.000-6.000-3,-3.000-6.000-3,-3.000-6.000-3,-2.000-9.000-3,0.000-8.000 0,0.000-10.000 0,0.000-9.000-1,6.000-21.000-1,13.000-31.000-1,12.000-31.000-2,13.000-31.000-2,18.000-21.000 1,26.000-9.000 5,24.000-10.000 5,26.000-8.000 4,22.000-9.000 4,23.000-6.000 1,22.000-6.000 2,22.000-6.000 2,1.000 9.000 4,-19.000 25.000 5,-18.000 25.000 7,-19.000 25.000 5,-19.000 17.000 2,-19.000 9.000 0,-18.000 10.000-3,-19.000 10.000-1,-13.000 11.000 1,-6.000 17.000 4,-6.000 15.000 3,-6.000 16.000 3,-15.000 15.000 0,-21.000 16.000-3,-22.000 15.000-5,-22.000 17.000-3,-15.000 8.000-2,-5.000 4.000-1,-7.000 3.000-1,-5.000 3.000 0,-9.000 3.000-4,-9.000 3.000-5,-10.000 3.000-6,-8.000 4.000-5,2.000-9.000-5,16.000-18.000 0,15.000-19.000-2,17.000-18.000-1,13.000-21.000-1,13.000-22.000 1,12.000-22.000 0,13.000-21.000 1,10.000-24.000 1,10.000-25.000 0,10.000-25.000 0,9.000-25.000 0,15.000-18.000 2,22.000-8.000 3,22.000-10.000 2,23.000-9.000 2,11.000 2.000 4,4.000 17.000 3,3.000 15.000 3,3.000 16.000 4,-5.000 15.000 3,-12.000 16.000 5,-13.000 15.000 2,-12.000 17.000 5,-13.000 14.000 0,-12.000 17.000-1,-13.000 15.000-3,-12.000 16.000-1,-13.000 15.000-2,-12.000 16.000 0,-13.000 15.000-1,-12.000 17.000 0,-12.000 11.000 0,-8.000 10.000-2,-10.000 10.000-1,-9.000 9.000-1,-4.000 1.000-1,4.000-6.000-2,3.000-6.000-2,3.000-6.000-2,4.000-12.000-3,7.000-15.000-3,6.000-15.000-3,7.000-16.000-4,15.000-18.000-4,25.000-18.000-5,25.000-19.000-4,25.000-18.000-5,14.000-15.000 0,3.000-9.000 4,3.000-10.000 4,4.000-8.000 5,-3.000-1.000 2,-5.000 9.000 4,-7.000 10.000 2,-5.000 10.000 3,-19.000 13.000 6,-27.000 19.000 8,-28.000 19.000 9,-28.000 19.000 7,-20.000 12.000 3,-8.000 6.000-5,-10.000 7.000-3,-9.000 6.000-5,-4.000 1.000-3,4.000-3.000-3,3.000-3.000-2,3.000-2.000-2,-1.000-3.000-2,-2.000 1.000 2,-3.000-1.000 0,-3.000 1.000 0,2.000-4.000 2,10.000-6.000 3,10.000-6.000 2,9.000-6.000 3,23.000-7.000 1,38.000-6.000 1,37.000-6.000 2,38.000-6.000 0,35.000-12.000-3,35.000-15.000-11,35.000-15.000-10,34.000-16.000-9,26.000-12.000-5,19.000-5.000 1,19.000-7.000 1,19.000-5.000 0,-16.000 2.000-8,-50.000 13.000-18,-50.000 12.000-20,-50.000 13.000-18</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1"/>
    </inkml:context>
    <inkml:brush xml:id="br0">
      <inkml:brushProperty name="width" value="0.0488007590174675" units="cm"/>
      <inkml:brushProperty name="height" value="0.0488007590174675" units="cm"/>
      <inkml:brushProperty name="color" value="#f2395b"/>
      <inkml:brushProperty name="ignorePressure" value="0"/>
    </inkml:brush>
  </inkml:definitions>
  <inkml:trace contextRef="#ctx0" brushRef="#br0">27250.000 51250.000 450,'26.000'-66.000'27,"4.000"19.000"5,3.000 19.000 4,3.000 19.000 5,-1.000 16.000 2,-2.000 17.000-2,-3.000 15.000-2,-3.000 16.000-1,-6.000 18.000-3,-5.000 22.000-3,-7.000 22.000-3,-5.000 23.000-2,-4.000 17.000-3,0.000 17.000-1,0.000 15.000-2,0.000 16.000-2,-2.000 13.000-2,-3.000 14.000-5,-3.000 11.000-3,-2.000 14.000-5,-1.000 11.000-3,3.000 14.000-5,3.000 11.000-2,4.000 14.000-5,1.000-11.000-3,0.000-30.000-6,0.000-32.000-6,0.000-30.000-5,3.000-25.000-2,6.000-15.000-3,7.000-15.000 0,6.000-16.000-1</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32"/>
    </inkml:context>
    <inkml:brush xml:id="br0">
      <inkml:brushProperty name="width" value="0.02947698533535" units="cm"/>
      <inkml:brushProperty name="height" value="0.02947698533535" units="cm"/>
      <inkml:brushProperty name="color" value="#f2395b"/>
      <inkml:brushProperty name="ignorePressure" value="0"/>
    </inkml:brush>
  </inkml:definitions>
  <inkml:trace contextRef="#ctx0" brushRef="#br0">92150.000 42300.000 746,'1.000'-72.000'4,"4.000"6.000"8,3.000 7.000 8,3.000 6.000 9,3.000 20.000 3,3.000 34.000-1,3.000 35.000-1,4.000 35.000-1,-1.000 14.000-3,-3.000-2.000-6,-3.000-3.000-7,-2.000-3.000-6,-3.000-2.000-7,1.000 0.000-5,-1.000 0.000-7,1.000 0.000-7,-3.000-5.000-3,-2.000-9.000-3,-3.000-10.000-3,-3.000-8.000-1,4.000-12.000-4,13.000-12.000-3,12.000-13.000-5,13.000-12.000-3,4.000-13.000 2,-3.000-12.000 9,-3.000-13.000 10,-2.000-12.000 9,-3.000-7.000 5,1.000 1.000 3,-1.000-1.000 1,1.000 1.000 3,-3.000 1.000 0,-2.000 3.000 2,-3.000 3.000 1,-3.000 4.000 0,-2.000 4.000 4,0.000 6.000 5,0.000 7.000 4,0.000 6.000 6,0.000 7.000 4,0.000 10.000 6,0.000 10.000 4,0.000 9.000 4,-4.000 9.000 0,-5.000 9.000-6,-7.000 10.000-7,-5.000 10.000-7,-9.000 4.000-5,-9.000 0.000-3,-10.000 0.000-4,-8.000 0.000-4,-6.000 1.000-1,1.000 4.000-1,-1.000 3.000 0,1.000 3.000 0,-6.000-1.000-1,-8.000-2.000 2,-10.000-3.000 0,-9.000-3.000 2,-4.000 1.000-1,4.000 6.000 1,3.000 7.000-1,3.000 6.000 1,1.000-1.000-2,1.000-5.000-2,-1.000-7.000-2,1.000-5.000-3,4.000-4.000-1,9.000 0.000-1,10.000 0.000 0,10.000 0.000-2,14.000-10.000 1,23.000-18.000 1,22.000-19.000 1,22.000-18.000 1,13.000-14.000 1,7.000-5.000 2,6.000-7.000 1,7.000-5.000 1,2.000-4.000 2,1.000 0.000 0,-1.000 0.000 1,1.000 0.000 1,-7.000 6.000 0,-12.000 13.000 0,-13.000 12.000 0,-12.000 13.000 0,-12.000 9.000 0,-8.000 6.000 1,-10.000 7.000 1,-9.000 6.000 1,-9.000 7.000 1,-5.000 10.000-1,-7.000 10.000 0,-5.000 9.000-1,-9.000 10.000 1,-9.000 14.000 1,-10.000 11.000 1,-8.000 14.000 1,-9.000 5.000 0,-6.000 1.000-1,-6.000-1.000-2,-6.000 1.000-2,-1.000-7.000 0,7.000-12.000 0,6.000-13.000 0,7.000-12.000 1,0.000-7.000-2,-2.000 1.000-3,-3.000-1.000-3,-3.000 1.000-2,4.000-4.000-2,13.000-6.000 3,12.000-6.000 1,13.000-6.000 1,24.000-16.000 0,39.000-25.000-3,36.000-25.000-3,39.000-25.000-2,16.000-15.000-2,-3.000-2.000 1,-3.000-3.000 1,-2.000-3.000 0,-8.000-1.000 2,-8.000 4.000 0,-10.000 3.000 1,-9.000 3.000 0,-12.000 6.000 2,-11.000 9.000-1,-14.000 10.000 0,-11.000 10.000 1,-9.000 4.000 0,-3.000 0.000 3,-3.000 0.000 2,-2.000 0.000 2,-5.000 6.000 2,-2.000 13.000 3,-3.000 12.000 3,-3.000 13.000 2,-2.000 7.000 1,0.000 4.000-3,0.000 3.000-2,0.000 3.000-2,1.000 6.000 0,4.000 9.000 2,3.000 10.000 3,3.000 10.000 2,1.000 0.000 1,1.000-5.000-2,-1.000-7.000-1,1.000-5.000-2,-3.000-8.000-2,-2.000-5.000-3,-3.000-7.000-1,-3.000-5.000-2,-2.000-4.000-2,0.000 0.000 1,0.000 0.000-1,0.000 0.000 0,-7.000 0.000-3,-11.000 0.000-6,-14.000 0.000-5,-11.000 0.000-6,-11.000-2.000-3,-5.000-3.000-2,-7.000-3.000 0,-5.000-2.000-1,-6.000-5.000 0,-3.000-2.000 2,-3.000-3.000 2,-2.000-3.000 2,-6.000-7.000 0,-6.000-9.000 1,-6.000-10.000 0,-6.000-8.000 0,-2.000-8.000 2,3.000-2.000 4,3.000-3.000 3,4.000-3.000 4,4.000-1.000 2,6.000 4.000 0,7.000 3.000 0,6.000 3.000 1,4.000 1.000 1,4.000 1.000 3,3.000-1.000 4,3.000 1.000 2,6.000 1.000 3,9.000 3.000 2,10.000 3.000 3,10.000 4.000 2,5.000 2.000 2,4.000 4.000 3,3.000 3.000 3,3.000 3.000 3,12.000 7.000 0,22.000 14.000 0,22.000 11.000-1,23.000 14.000 0,8.000 10.000-2,-3.000 9.000-2,-3.000 10.000-3,-2.000 10.000-2,2.000 8.000-1,9.000 10.000-3,10.000 10.000-2,10.000 9.000-2,11.000 4.000-2,17.000 1.000-2,15.000-1.000-2,16.000 1.000-2,18.000-3.000-6,22.000-2.000-6,22.000-3.000-7,23.000-3.000-8,-5.000-13.000-2,-27.000-22.000 5,-28.000-22.000 3,-28.000-21.000 5,-21.000-14.000-3,-12.000-2.000-9,-13.000-3.000-8,-12.000-3.000-8</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33"/>
    </inkml:context>
    <inkml:brush xml:id="br0">
      <inkml:brushProperty name="width" value="0.0340687893331051" units="cm"/>
      <inkml:brushProperty name="height" value="0.0340687893331051" units="cm"/>
      <inkml:brushProperty name="color" value="#f2395b"/>
      <inkml:brushProperty name="ignorePressure" value="0"/>
    </inkml:brush>
  </inkml:definitions>
  <inkml:trace contextRef="#ctx0" brushRef="#br0">95750.000 42800.000 645,'4.000'-68.000'5,"10.000"17.000"8,10.000 15.000 10,9.000 16.000 9,9.000 16.000 1,9.000 20.000-5,10.000 18.000-7,10.000 20.000-6,-1.000 10.000-5,-9.000 3.000-5,-10.000 3.000-5,-8.000 4.000-5,-17.000 4.000-7,-21.000 6.000-9,-22.000 7.000-8,-22.000 6.000-8,-18.000-1.000-2,-11.000-5.000 5,-14.000-7.000 4,-11.000-5.000 5,-17.000-3.000 4,-18.000 4.000 3,-19.000 3.000 4,-18.000 3.000 2,-3.000-4.000 5,17.000-8.000 3,15.000-10.000 5,16.000-9.000 5,12.000-9.000 3,9.000-5.000 4,10.000-7.000 3,10.000-5.000 4,11.000-6.000 1,17.000-3.000 0,15.000-3.000-1,16.000-2.000 0,13.000-5.000-2,14.000-2.000-1,11.000-3.000-4,14.000-3.000-1,18.000-9.000-2,25.000-11.000-2,25.000-14.000-2,25.000-11.000-1,12.000-9.000-3,1.000-3.000-3,-1.000-3.000-4,1.000-2.000-4,-7.000-1.000-1,-12.000 3.000 0,-13.000 3.000 0,-12.000 4.000 0,-15.000 4.000 0,-15.000 6.000 0,-15.000 7.000 0,-16.000 6.000 0,-12.000 1.000 1,-5.000-3.000 0,-7.000-3.000 1,-5.000-2.000 1,-8.000-5.000 1,-5.000-2.000 2,-7.000-3.000 0,-5.000-3.000 2,-4.000-1.000 0,0.000 4.000-1,0.000 3.000 0,0.000 3.000-1,0.000 4.000 3,0.000 7.000 5,0.000 6.000 5,0.000 7.000 6,-2.000 13.000 6,-3.000 22.000 7,-3.000 22.000 7,-2.000 23.000 7,-1.000 17.000 1,3.000 17.000-4,3.000 15.000-5,4.000 16.000-5,1.000 10.000-4,0.000 7.000-4,0.000 6.000-5,0.000 7.000-4,1.000 5.000-3,4.000 7.000-3,3.000 6.000-1,3.000 7.000-2,3.000-1.000-5,3.000-6.000-9,3.000-6.000-10,4.000-6.000-9,-1.000-9.000-5,-3.000-8.000-1,-3.000-10.000-2,-2.000-9.000 0,-3.000-13.000-1,1.000-16.000 2,-1.000-15.000 2,1.000-15.000 2</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34"/>
    </inkml:context>
    <inkml:brush xml:id="br0">
      <inkml:brushProperty name="width" value="0.0395068228244781" units="cm"/>
      <inkml:brushProperty name="height" value="0.0395068228244781" units="cm"/>
      <inkml:brushProperty name="color" value="#f2395b"/>
      <inkml:brushProperty name="ignorePressure" value="0"/>
    </inkml:brush>
  </inkml:definitions>
  <inkml:trace contextRef="#ctx0" brushRef="#br0">95300.000 44900.000 556,'20.000'-25.000'0,"-9.000"0.000"0,-10.000 0.000 1,-8.000 0.000-1,-12.000 6.000 3,-12.000 13.000 6,-13.000 12.000 6,-12.000 13.000 6,-5.000 9.000 2,3.000 6.000-3,3.000 7.000-2,4.000 6.000-3,-1.000 6.000-3,-3.000 6.000-2,-3.000 7.000-5,-2.000 6.000-2,-1.000-1.000-2,3.000-5.000-2,3.000-7.000 0,4.000-5.000-2,5.000-8.000 0,10.000-5.000 0,10.000-7.000 1,9.000-5.000 0,20.000-17.000-1,31.000-24.000-4,32.000-26.000-4,31.000-24.000-3,24.000-20.000-2,20.000-11.000 0,18.000-14.000 1,20.000-11.000 0,6.000-7.000 1,-2.000 0.000 4,-3.000 0.000 3,-3.000 0.000 3,-10.000 7.000 2,-16.000 17.000 0,-15.000 15.000-1,-15.000 16.000 1,-17.000 12.000 2,-15.000 9.000 7,-15.000 10.000 6,-16.000 10.000 6,-15.000 16.000 5,-11.000 26.000 1,-14.000 24.000 2,-11.000 26.000 2,-14.000 12.000 0,-11.000 0.000-3,-14.000 0.000-2,-11.000 0.000-3,-7.000 0.000-5,0.000 0.000-6,0.000 0.000-7,0.000 0.000-6,3.000-5.000-5,6.000-9.000 0,7.000-10.000-1,6.000-8.000-1,9.000-11.000-1,13.000-8.000 2,12.000-10.000 0,13.000-9.000 0,15.000-7.000 1,19.000-3.000 0,19.000-3.000 0,19.000-2.000-1,10.000-6.000 0,4.000-6.000-1,3.000-6.000 0,3.000-6.000-2,-8.000 1.000 1,-19.000 9.000 0,-18.000 10.000 2,-19.000 10.000 0,-19.000 8.000 4,-19.000 10.000 5,-18.000 10.000 6,-19.000 9.000 5,-13.000 4.000 2,-6.000 1.000-3,-6.000-1.000-1,-6.000 1.000-3,-9.000 2.000-1,-8.000 7.000-1,-10.000 6.000 0,-9.000 7.000-1,-2.000-1.000 0,6.000-6.000 0,7.000-6.000 1,6.000-6.000 1,6.000-4.000 0,6.000 1.000 0,7.000-1.000 0,6.000 1.000 0,6.000-3.000 0,6.000-2.000-1,7.000-3.000 0,6.000-3.000 0,9.000-4.000-2,13.000-3.000-2,12.000-3.000-3,13.000-2.000-3,16.000-6.000-1,23.000-6.000-3,22.000-6.000-2,22.000-6.000-3,12.000-7.000 0,3.000-6.000 1,3.000-6.000 0,4.000-6.000 0,-6.000-2.000 2,-11.000 3.000 5,-14.000 3.000 4,-11.000 4.000 4,-12.000 2.000 4,-9.000 4.000 2,-10.000 3.000 3,-8.000 3.000 2,-8.000 3.000 5,-2.000 3.000 5,-3.000 3.000 7,-3.000 4.000 5,-9.000 5.000 1,-11.000 10.000-2,-14.000 10.000-2,-11.000 9.000-3,-12.000 10.000-2,-9.000 14.000-5,-10.000 11.000-4,-8.000 14.000-4,-14.000 14.000-4,-15.000 20.000-2,-15.000 18.000-4,-16.000 20.000-2,-13.000 13.000-1,-9.000 9.000 1,-10.000 10.000 3,-8.000 10.000 1,-11.000 4.000-3,-8.000 0.000-10,-10.000 0.000-7,-9.000 0.000-10,-10.000 7.000-6,-9.000 17.000-7,-10.000 15.000-5,-8.000 16.000-6,-1.000 1.000-1,9.000-12.000 5,10.000-13.000 4,10.000-12.000 4,24.000-29.000 5,41.000-43.000 7,40.000-44.000 5,42.000-43.000 7,19.000-23.000 2,1.000 1.000-2,-1.000-1.000-2,1.000 1.000-1</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34"/>
    </inkml:context>
    <inkml:brush xml:id="br0">
      <inkml:brushProperty name="width" value="0.0286381132900715" units="cm"/>
      <inkml:brushProperty name="height" value="0.0286381132900715" units="cm"/>
      <inkml:brushProperty name="color" value="#f2395b"/>
      <inkml:brushProperty name="ignorePressure" value="0"/>
    </inkml:brush>
  </inkml:definitions>
  <inkml:trace contextRef="#ctx0" brushRef="#br0">95000.000 45600.000 768,'145.000'171.000'83,"-9.000"-5.000"-19,-10.000-7.000-20,-8.000-5.000-18,-8.000-6.000-15,-2.000-3.000-7,-3.000-3.000-10,-3.000-2.000-8,-4.000-8.000-3,-3.000-8.000 1,-3.000-10.000 3,-2.000-9.000 2,-12.000-15.000 0,-19.000-18.000 1,-18.000-19.000 0,-19.000-18.000 0,-10.000-10.000-5,1.000 0.000-12,-1.000 0.000-12,1.000 0.000-12</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36"/>
    </inkml:context>
    <inkml:brush xml:id="br0">
      <inkml:brushProperty name="width" value="0.0374542772769928" units="cm"/>
      <inkml:brushProperty name="height" value="0.0374542772769928" units="cm"/>
      <inkml:brushProperty name="color" value="#f2395b"/>
      <inkml:brushProperty name="ignorePressure" value="0"/>
    </inkml:brush>
  </inkml:definitions>
  <inkml:trace contextRef="#ctx0" brushRef="#br0">43500.000 56400.000 587,'-268.000'0.000'0,"67.000"0.000"0,65.000 0.000 0,66.000 0.000 0,-1.000 4.000-2,-65.000 10.000-4,-65.000 10.000-5,-66.000 9.000-3,-24.000 10.000-2,19.000 14.000 1,19.000 11.000 1,19.000 14.000 0,18.000 0.000 2,19.000-8.000 3,19.000-10.000 1,19.000-9.000 3,5.000-9.000 2,-5.000-5.000 0,-7.000-7.000 1,-5.000-5.000 0,6.000-8.000 2,23.000-5.000 2,22.000-7.000 3,22.000-5.000 2,15.000-9.000 2,9.000-9.000 2,10.000-10.000 1,10.000-8.000 2,7.000-6.000 2,6.000 1.000-1,7.000-1.000 1,6.000 1.000 1,6.000 1.000-1,6.000 3.000 0,7.000 3.000-1,6.000 4.000 0,10.000 5.000 0,17.000 10.000-1,15.000 10.000 1,16.000 9.000 0,9.000 7.000 0,3.000 7.000-2,3.000 6.000 0,4.000 7.000-2,15.000 2.000-1,28.000 1.000-1,28.000-1.000-1,29.000 1.000-1,13.000-6.000-1,1.000-8.000-1,-1.000-10.000 0,1.000-9.000-1,2.000-10.000 0,7.000-9.000 1,6.000-10.000 0,7.000-8.000 1,7.000-6.000-2,9.000 1.000-1,10.000-1.000-2,10.000 1.000-3,-9.000 1.000 0,-24.000 3.000 0,-26.000 3.000 1,-24.000 4.000 1,-7.000 2.000 0,13.000 4.000 1,12.000 3.000 2,13.000 3.000 0,4.000 3.000 1,-3.000 3.000-1,-3.000 3.000 1,-2.000 4.000-1,-20.000 1.000-1,-34.000 0.000 1,-35.000 0.000 0,-33.000 0.000-1,5.000 0.000 1,47.000 0.000 0,47.000 0.000 1,48.000 0.000 1,20.000 1.000-1,-2.000 4.000 1,-3.000 3.000-1,-3.000 3.000 0,-1.000 3.000 0,4.000 3.000 0,3.000 3.000 0,3.000 4.000 1,3.000 2.000-2,3.000 4.000-2,3.000 3.000-2,4.000 3.000-2,1.000 3.000-1,0.000 3.000 2,0.000 3.000 2,0.000 4.000 1,1.000-3.000 1,4.000-5.000 1,3.000-7.000-1,3.000-5.000 1,3.000-6.000 1,3.000-3.000-1,3.000-3.000 0,4.000-2.000 1,2.000-6.000-2,4.000-6.000-2,3.000-6.000-3,3.000-6.000-3,-10.000-4.000 0,-21.000 1.000 1,-22.000-1.000 2,-22.000 1.000 1,-29.000 1.000 1,-33.000 3.000 0,-35.000 3.000 2,-34.000 4.000 1,9.000-1.000 2,53.000-3.000 2,53.000-3.000 2,54.000-2.000 3,26.000-3.000 0,0.000 1.000-2,0.000-1.000-1,0.000 1.000-2,1.000 1.000-1,4.000 3.000-2,3.000 3.000-1,3.000 4.000 0,9.000-3.000-2,16.000-5.000 0,15.000-7.000-2,17.000-5.000-1,7.000-8.000 0,0.000-5.000 1,0.000-7.000 1,0.000-5.000 0,1.000-3.000 1,4.000 4.000-2,3.000 3.000-1,3.000 3.000 0,-4.000 3.000-1,-8.000 3.000 2,-10.000 3.000 2,-9.000 4.000 2,-10.000 2.000 1,-9.000 4.000 1,-10.000 3.000 1,-8.000 3.000 1,-17.000 6.000 1,-21.000 9.000-1,-22.000 10.000-1,-22.000 10.000 0,-30.000 0.000-1,-37.000-5.000-2,-38.000-7.000-1,-37.000-5.000-1,2.000 0.000-1,45.000 10.000-2,43.000 10.000-1,45.000 9.000-1,22.000 2.000-3,4.000-2.000-4,3.000-3.000-3,3.000-3.000-5,-5.000-4.000-2,-12.000-3.000-4,-13.000-3.000-2,-12.000-2.000-3,-15.000-5.000-2,-15.000-2.000 0,-15.000-3.000 0,-16.000-3.000 0,-21.000-4.000-1,-24.000-3.000-1,-26.000-3.000 0,-24.000-2.000-1</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38"/>
    </inkml:context>
    <inkml:brush xml:id="br0">
      <inkml:brushProperty name="width" value="0.0406943559646606" units="cm"/>
      <inkml:brushProperty name="height" value="0.0406943559646606" units="cm"/>
      <inkml:brushProperty name="color" value="#f2395b"/>
      <inkml:brushProperty name="ignorePressure" value="0"/>
    </inkml:brush>
  </inkml:definitions>
  <inkml:trace contextRef="#ctx0" brushRef="#br0">20800.000 50650.000 540,'-47.000'0.000'0,"6.000"0.000"0,7.000 0.000 0,6.000 0.000 0,-4.000-7.000-1,-11.000-11.000-2,-14.000-14.000-2,-11.000-11.000-3,-1.000-6.000 2,13.000 4.000 4,12.000 3.000 4,13.000 3.000 5,9.000 3.000 5,6.000 3.000 4,7.000 3.000 5,6.000 4.000 5,7.000 4.000 0,10.000 6.000-6,10.000 7.000-5,9.000 6.000-5,9.000 4.000-3,9.000 4.000 0,10.000 3.000 0,10.000 3.000-1,4.000 1.000 1,0.000 1.000-2,0.000-1.000 0,0.000 1.000 0,1.000-3.000-1,4.000-2.000-1,3.000-3.000 0,3.000-3.000 0,1.000-4.000-1,1.000-3.000 2,-1.000-3.000 0,1.000-2.000 1,-4.000-1.000 1,-6.000 3.000-1,-6.000 3.000 1,-6.000 4.000-1,-1.000 1.000 1,7.000 0.000 0,6.000 0.000-1,7.000 0.000 1,5.000 1.000 0,7.000 4.000 0,6.000 3.000-1,7.000 3.000 1,4.000 1.000 0,3.000 1.000 0,3.000-1.000 0,4.000 1.000 1,2.000-3.000-3,4.000-2.000-1,3.000-3.000-3,3.000-3.000-2,-1.000-1.000 0,-2.000 4.000 1,-3.000 3.000 1,-3.000 3.000 1,-2.000-1.000 1,0.000-2.000 1,0.000-3.000 0,0.000-3.000 0,0.000-1.000 1,0.000 4.000 1,0.000 3.000 0,0.000 3.000 0,-2.000 1.000 1,-3.000 1.000-1,-3.000-1.000 0,-2.000 1.000 0,-5.000-1.000-1,-2.000 1.000-1,-3.000-1.000-1,-3.000 1.000 0,-1.000-1.000-2,4.000 1.000 2,3.000-1.000-1,3.000 1.000 1,3.000-3.000 0,3.000-2.000 0,3.000-3.000 2,4.000-3.000 0,2.000-2.000 0,4.000 0.000 0,3.000 0.000-1,3.000 0.000 0,3.000 1.000 0,3.000 4.000 1,3.000 3.000-1,4.000 3.000 1,1.000-1.000 0,0.000-2.000-1,0.000-3.000 0,0.000-3.000-2,0.000-2.000 0,0.000 0.000 1,0.000 0.000 0,0.000 0.000 0,1.000 0.000 0,4.000 0.000-3,3.000 0.000-1,3.000 0.000-2,-1.000-2.000 0,-2.000-3.000 0,-3.000-3.000 2,-3.000-2.000 1,-1.000-3.000 0,4.000 1.000 1,3.000-1.000 2,3.000 1.000 0,-1.000 1.000 0,-2.000 3.000-1,-3.000 3.000 1,-3.000 4.000-2,-4.000 1.000 0,-3.000 0.000 1,-3.000 0.000-1,-2.000 0.000 1,-1.000 0.000-1,3.000 0.000 0,3.000 0.000 1,4.000 0.000-1,4.000-2.000 0,6.000-3.000-1,7.000-3.000 1,6.000-2.000-1,4.000-3.000 0,4.000 1.000-1,3.000-1.000-1,3.000 1.000 0,1.000-3.000 0,1.000-2.000 0,-1.000-3.000 1,1.000-3.000 0,-9.000-1.000 1,-15.000 4.000 0,-15.000 3.000 1,-16.000 3.000 0,-18.000 3.000 1,-18.000 3.000 0,-19.000 3.000 1,-18.000 4.000 0,13.000-1.000 1,47.000-3.000 0,47.000-3.000 1,48.000-2.000 1,27.000-3.000 0,9.000 1.000 0,10.000-1.000 0,10.000 1.000 0,8.000-3.000 0,10.000-2.000-1,10.000-3.000 0,9.000-3.000-1,2.000-2.000-1,-2.000 0.000-2,-3.000 0.000 0,-3.000 0.000-1,-9.000 1.000-2,-11.000 4.000-2,-14.000 3.000-1,-11.000 3.000-3,-11.000 4.000 0,-5.000 7.000 2,-7.000 6.000 1,-5.000 7.000 0,-11.000 4.000 2,-11.000 3.000-1,-14.000 3.000 0,-11.000 4.000 0,-6.000 2.000 1,4.000 4.000 2,3.000 3.000 3,3.000 3.000 2,6.000-1.000 1,9.000-2.000 1,10.000-3.000 0,10.000-3.000 0,5.000-2.000-1,4.000 0.000-1,3.000 0.000-1,3.000 0.000-2,3.000-2.000-1,3.000-3.000 0,3.000-3.000 0,4.000-2.000 1,4.000-3.000-1,6.000 1.000 0,7.000-1.000 0,6.000 1.000 0,3.000-3.000 0,0.000-2.000-1,0.000-3.000 1,0.000-3.000 0,4.000-7.000 1,10.000-9.000-2,10.000-10.000 1,9.000-8.000 0,2.000-6.000 0,-2.000 1.000-1,-3.000-1.000 1,-3.000 1.000-1,-6.000-1.000 0,-5.000 1.000 0,-7.000-1.000-1,-5.000 1.000 1,2.000-1.000-1,13.000 1.000 2,12.000-1.000 0,13.000 1.000 1,2.000 2.000 0,-5.000 7.000 0,-7.000 6.000 1,-5.000 7.000-1,-12.000 2.000 0,-16.000 1.000 1,-15.000-1.000-2,-15.000 1.000 1,-29.000 1.000-1,-41.000 3.000 0,-40.000 3.000-1,-40.000 4.000-1,8.000 1.000-1,60.000 0.000-2,60.000 0.000-3,59.000 0.000-2,26.000 0.000-2,-6.000 0.000-3,-6.000 0.000-2,-6.000 0.000-3,-10.000 1.000-2,-12.000 4.000-4,-13.000 3.000-2,-12.000 3.000-3,-10.000 1.000-1,-6.000 1.000 1,-6.000-1.000 1,-6.000 1.000 1,-24.000-1.000 2,-41.000 1.000 1,-40.000-1.000 3,-40.000 1.000 1</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40"/>
    </inkml:context>
    <inkml:brush xml:id="br0">
      <inkml:brushProperty name="width" value="0.0338620357215405" units="cm"/>
      <inkml:brushProperty name="height" value="0.0338620357215405" units="cm"/>
      <inkml:brushProperty name="color" value="#f2395b"/>
      <inkml:brushProperty name="ignorePressure" value="0"/>
    </inkml:brush>
  </inkml:definitions>
  <inkml:trace contextRef="#ctx0" brushRef="#br0">19200.000 58100.000 649,'-93.000'-5.000'-2,"17.000"-9.000"-3,15.000-10.000-3,16.000-8.000-4,13.000-3.000 3,14.000 7.000 10,11.000 6.000 11,14.000 7.000 9,8.000 5.000 3,7.000 7.000-4,6.000 6.000-3,7.000 7.000-4,7.000 2.000-2,9.000 1.000-2,10.000-1.000 0,10.000 1.000-2,7.000-3.000 0,6.000-2.000-1,7.000-3.000 0,6.000-3.000 0,9.000-4.000-1,13.000-3.000 0,12.000-3.000-1,13.000-2.000-1,9.000-5.000 1,6.000-2.000-1,7.000-3.000 1,6.000-3.000-1,4.000-1.000 1,4.000 4.000-1,3.000 3.000 0,3.000 3.000 0,-1.000 3.000-1,-2.000 3.000 0,-3.000 3.000-1,-3.000 4.000 0,1.000 5.000 1,6.000 10.000 0,7.000 10.000 2,6.000 9.000 0,4.000 1.000 2,4.000-6.000-1,3.000-6.000 1,3.000-6.000 0,3.000-4.000-1,3.000 1.000 0,3.000-1.000-1,4.000 1.000-1,7.000-3.000 0,13.000-2.000 1,12.000-3.000-1,13.000-3.000 1,2.000-6.000 1,-5.000-5.000 1,-7.000-7.000 2,-5.000-5.000 0,-9.000-1.000 0,-9.000 6.000-1,-10.000 7.000-3,-8.000 6.000-1,-12.000 7.000-2,-12.000 10.000-1,-13.000 10.000-1,-12.000 9.000-1,-12.000 4.000-1,-8.000 1.000 1,-10.000-1.000 0,-9.000 1.000 0,-5.000-3.000 0,0.000-2.000 0,0.000-3.000-1,0.000-3.000 0,-2.000-2.000 0,-3.000 0.000 1,-3.000 0.000 3,-2.000 0.000 0,-1.000 0.000 2,3.000 0.000 0,3.000 0.000 1,4.000 0.000 0,2.000-2.000 1,4.000-3.000 0,3.000-3.000 1,3.000-2.000 0,3.000-3.000-1,3.000 1.000 1,3.000-1.000-1,4.000 1.000 0,1.000-1.000-1,0.000 1.000-1,0.000-1.000 0,0.000 1.000-1,-2.000-3.000 0,-3.000-2.000-1,-3.000-3.000-1,-2.000-3.000 0,0.000-2.000-2,7.000 0.000 1,6.000 0.000 0,7.000 0.000-1,2.000 0.000 1,1.000 0.000 0,-1.000 0.000-1,1.000 0.000 2,-1.000-2.000-1,1.000-3.000 2,-1.000-3.000 0,1.000-2.000 1,-1.000-1.000 0,1.000 3.000 0,-1.000 3.000 0,1.000 4.000 1,-1.000 1.000-1,1.000 0.000-1,-1.000 0.000-2,1.000 0.000 0,2.000 0.000 0,7.000 0.000 0,6.000 0.000 0,7.000 0.000 0,2.000-2.000 1,1.000-3.000-1,-1.000-3.000 1,1.000-2.000 0,-1.000-1.000-1,1.000 3.000-1,-1.000 3.000 0,1.000 4.000-2,1.000 1.000 0,3.000 0.000 1,3.000 0.000-1,4.000 0.000 0,1.000-2.000 1,0.000-3.000 1,0.000-3.000 1,0.000-2.000 0,-2.000-3.000 2,-3.000 1.000 0,-3.000-1.000 1,-2.000 1.000 0,-5.000 1.000 0,-2.000 3.000 0,-3.000 3.000-1,-3.000 4.000-1,-1.000 1.000-1,4.000 0.000 1,3.000 0.000-2,3.000 0.000 1,6.000-4.000-1,9.000-5.000 0,10.000-7.000 1,10.000-5.000 0,8.000-6.000 0,10.000-3.000 1,10.000-3.000-1,9.000-2.000 1,10.000-5.000 0,14.000-2.000 0,11.000-3.000-1,14.000-3.000 0,5.000-1.000 0,1.000 4.000 1,-1.000 3.000 1,1.000 3.000 0,-3.000 4.000 1,-2.000 7.000-2,-3.000 6.000 0,-3.000 7.000-2,-7.000 4.000-1,-9.000 3.000 0,-10.000 3.000 0,-8.000 4.000-1,-4.000-1.000 0,3.000-3.000-1,3.000-3.000-1,4.000-2.000-1,5.000-6.000 1,10.000-6.000 0,10.000-6.000 2,9.000-6.000 1,2.000-4.000 1,-2.000 1.000 0,-3.000-1.000 0,-3.000 1.000 1,2.000 2.000 0,10.000 7.000 1,10.000 6.000 1,9.000 7.000 1,7.000 4.000 1,7.000 3.000-2,6.000 3.000-1,7.000 4.000-1,5.000 2.000 0,7.000 4.000 0,6.000 3.000 0,7.000 3.000 2,19.000-1.000-7,35.000-2.000-13,35.000-3.000-12,34.000-3.000-14,-30.000-4.000-4,-94.000-3.000 2,-93.000-3.000 2,-94.000-2.000 2</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54"/>
    </inkml:context>
    <inkml:brush xml:id="br0">
      <inkml:brushProperty name="width" value="0.0467535071074963" units="cm"/>
      <inkml:brushProperty name="height" value="0.0467535071074963" units="cm"/>
      <inkml:brushProperty name="color" value="#f2395b"/>
      <inkml:brushProperty name="ignorePressure" value="0"/>
    </inkml:brush>
  </inkml:definitions>
  <inkml:trace contextRef="#ctx0" brushRef="#br0">70700.000 31900.000 470,'0.000'-69.000'-36,"0.000"13.000"10,0.000 12.000 9,0.000 13.000 10,-2.000 6.000 5,-3.000 0.000 2,-3.000 0.000 0,-2.000 0.000 2,-8.000 3.000 1,-8.000 6.000 0,-10.000 7.000 2,-9.000 6.000 2,-5.000 4.000-1,0.000 4.000-1,0.000 3.000 0,0.000 3.000 0,1.000-1.000-1,4.000-2.000 1,3.000-3.000 0,3.000-3.000 1,4.000-1.000 3,7.000 4.000 4,6.000 3.000 6,7.000 3.000 4,10.000 1.000 2,16.000 1.000-4,15.000-1.000-2,17.000 1.000-4,5.000-1.000-2,-3.000 1.000-2,-3.000-1.000-3,-2.000 1.000-2,-5.000-3.000-2,-2.000-2.000-1,-3.000-3.000-2,-3.000-3.000-1,-1.000-1.000 1,4.000 4.000-1,3.000 3.000 2,3.000 3.000 0,-1.000-1.000 0,-2.000-2.000-1,-3.000-3.000 0,-3.000-3.000 0,-2.000-1.000 0,0.000 4.000 0,0.000 3.000-1,0.000 3.000 1,0.000-1.000 0,0.000-2.000 0,0.000-3.000 0,0.000-3.000 0,0.000-1.000 0,0.000 4.000 0,0.000 3.000 1,0.000 3.000-1,1.000-1.000 0,4.000-2.000 1,3.000-3.000-1,3.000-3.000 1,-1.000-2.000 0,-2.000 0.000 0,-3.000 0.000-1,-3.000 0.000 1,1.000 1.000-1,6.000 4.000 1,7.000 3.000-1,6.000 3.000 0,1.000-1.000 0,-3.000-2.000 0,-3.000-3.000-1,-2.000-3.000 1,-1.000-1.000-1,3.000 4.000 0,3.000 3.000 0,4.000 3.000 0,-1.000-1.000 0,-3.000-2.000 0,-3.000-3.000 0,-2.000-3.000 0,-1.000-2.000-1,3.000 0.000 1,3.000 0.000 0,4.000 0.000 1,-1.000 1.000-1,-3.000 4.000 0,-3.000 3.000 0,-2.000 3.000 1,-1.000 1.000-1,3.000 1.000 1,3.000-1.000-1,4.000 1.000 1,1.000-1.000 0,0.000 1.000 0,0.000-1.000-1,0.000 1.000 1,0.000-3.000 0,0.000-2.000 1,0.000-3.000 1,0.000-3.000 1,3.000-2.000 0,6.000 0.000-1,7.000 0.000 1,6.000 0.000-1,1.000 1.000-1,-3.000 4.000 1,-3.000 3.000 0,-2.000 3.000-1,-3.000 1.000 1,1.000 1.000-1,-1.000-1.000 1,1.000 1.000-1,-1.000-3.000 0,1.000-2.000 0,-1.000-3.000 0,1.000-3.000-1,1.000-1.000 1,3.000 4.000 0,3.000 3.000 0,4.000 3.000 1,2.000-1.000 0,4.000-2.000-1,3.000-3.000 1,3.000-3.000-1,1.000-2.000 1,1.000 0.000-1,-1.000 0.000 0,1.000 0.000 0,-3.000 0.000 0,-2.000 0.000 0,-3.000 0.000 1,-3.000 0.000-1,-1.000 0.000 0,4.000 0.000 0,3.000 0.000 0,3.000 0.000 0,-2.000 0.000 0,-6.000 0.000-1,-6.000 0.000-1,-6.000 0.000 1,-4.000 0.000-1,1.000 0.000 0,-1.000 0.000 0,1.000 0.000-1,-3.000 0.000 1,-2.000 0.000 0,-3.000 0.000 0,-3.000 0.000 0,-4.000 0.000 0,-3.000 0.000 0,-3.000 0.000 0,-2.000 0.000 1,-3.000-2.000-1,1.000-3.000 1,-1.000-3.000-1,1.000-2.000 0,1.000-3.000 1,3.000 1.000-1,3.000-1.000 1,4.000 1.000 0,1.000-1.000 0,0.000 1.000 1,0.000-1.000-1,0.000 1.000 1,1.000 1.000 0,4.000 3.000-1,3.000 3.000 0,3.000 4.000 0,-1.000-1.000 0,-2.000-3.000 0,-3.000-3.000 0,-3.000-2.000 0,-4.000-1.000 0,-3.000 3.000-1,-3.000 3.000 1,-2.000 4.000-1,-3.000-1.000 1,1.000-3.000 2,-1.000-3.000 2,1.000-2.000 2,-1.000-1.000 1,1.000 3.000 0,-1.000 3.000 0,1.000 4.000 1,-1.000 1.000-1,1.000 0.000-2,-1.000 0.000 0,1.000 0.000-2,2.000 0.000 0,7.000 0.000-1,6.000 0.000 0,7.000 0.000-1,-1.000 0.000-1,-6.000 0.000 1,-6.000 0.000-1,-6.000 0.000 0,-2.000 0.000 0,3.000 0.000 0,3.000 0.000 0,4.000 0.000 0,1.000 0.000 1,0.000 0.000-1,0.000 0.000 0,0.000 0.000 1,1.000 1.000-1,4.000 4.000 1,3.000 3.000-1,3.000 3.000 0,-1.000-1.000 0,-2.000-2.000 0,-3.000-3.000 0,-3.000-3.000 0,-1.000-1.000-1,4.000 4.000 1,3.000 3.000 0,3.000 3.000 1,3.000-1.000-1,3.000-2.000 0,3.000-3.000 1,4.000-3.000-1,1.000-2.000 0,0.000 0.000 1,0.000 0.000 0,0.000 0.000 0,0.000 0.000 0,0.000 0.000 0,0.000 0.000 1,0.000 0.000-1,1.000 0.000 1,4.000 0.000-1,3.000 0.000-1,3.000 0.000 0,-1.000 0.000 0,-2.000 0.000 0,-3.000 0.000 0,-3.000 0.000 1,-2.000 0.000-1,0.000 0.000 0,0.000 0.000-1,0.000 0.000 0,0.000 0.000 0,0.000 0.000 0,0.000 0.000 0,0.000 0.000 1,-2.000 0.000 0,-3.000 0.000 0,-3.000 0.000-1,-2.000 0.000 0,-1.000 0.000 0,3.000 0.000 1,3.000 0.000-1,4.000 0.000 0,1.000 0.000 0,0.000 0.000 0,0.000 0.000 1,0.000 0.000-1,0.000-2.000 1,0.000-3.000-1,0.000-3.000 1,0.000-2.000-1,-2.000-1.000 1,-3.000 3.000 0,-3.000 3.000 1,-2.000 4.000-1,-3.000 1.000 1,1.000 0.000 0,-1.000 0.000-1,1.000 0.000 1,1.000 0.000-1,3.000 0.000 0,3.000 0.000 1,4.000 0.000-1,1.000-2.000 0,0.000-3.000 0,0.000-3.000 0,0.000-2.000 0,1.000-1.000-1,4.000 3.000 0,3.000 3.000 0,3.000 4.000-1,-1.000 1.000 1,-2.000 0.000-1,-3.000 0.000 0,-3.000 0.000 0,-1.000 0.000 1,4.000 0.000-1,3.000 0.000 0,3.000 0.000 1,1.000-2.000-1,1.000-3.000 2,-1.000-3.000-1,1.000-2.000 2,1.000-1.000-1,3.000 3.000 0,3.000 3.000 0,4.000 4.000 0,-1.000 1.000-1,-3.000 0.000 1,-3.000 0.000-1,-2.000 0.000 1,-1.000 0.000 0,3.000 0.000-1,3.000 0.000 1,4.000 0.000 0,2.000-2.000-1,4.000-3.000 1,3.000-3.000 0,3.000-2.000-1,1.000-1.000 1,1.000 3.000-1,-1.000 3.000 0,1.000 4.000-1,-1.000 1.000 1,1.000 0.000 0,-1.000 0.000-1,1.000 0.000 2,-1.000 0.000-1,1.000 0.000 0,-1.000 0.000-1,1.000 0.000 1,-1.000 0.000 0,1.000 0.000 0,-1.000 0.000-1,1.000 0.000 1,-3.000 0.000 0,-2.000 0.000 0,-3.000 0.000 1,-3.000 0.000-1,-1.000-2.000 1,4.000-3.000 0,3.000-3.000-1,3.000-2.000 1,3.000-1.000-1,3.000 3.000 1,3.000 3.000-1,4.000 4.000 1,1.000 1.000 0,0.000 0.000 0,0.000 0.000 0,0.000 0.000 0,0.000-2.000-1,0.000-3.000 1,0.000-3.000-1,0.000-2.000 1,1.000-1.000-1,4.000 3.000 1,3.000 3.000-1,3.000 4.000 1,1.000-1.000-1,1.000-3.000 0,-1.000-3.000 0,1.000-2.000 0,-3.000-3.000 0,-2.000 1.000-1,-3.000-1.000 1,-3.000 1.000 0,-1.000 1.000-1,4.000 3.000 1,3.000 3.000 0,3.000 4.000 0,4.000-1.000 0,7.000-3.000 0,6.000-3.000 0,7.000-2.000 1,2.000-3.000 0,1.000 1.000-1,-1.000-1.000 1,1.000 1.000-1,-1.000 1.000 0,1.000 3.000 0,-1.000 3.000 0,1.000 4.000 0,-4.000 1.000 0,-6.000 0.000 0,-6.000 0.000-1,-6.000 0.000 0,-7.000 0.000 0,-6.000 0.000 0,-6.000 0.000 0,-6.000 0.000 1,-6.000 0.000-1,-2.000 0.000 1,-3.000 0.000-1,-3.000 0.000 0,-4.000 0.000 1,-3.000 0.000 0,-3.000 0.000 0,-2.000 0.000 0,-1.000 0.000 1,3.000 0.000 0,3.000 0.000-1,4.000 0.000 1,-1.000 0.000 0,-3.000 0.000-1,-3.000 0.000-1,-2.000 0.000 0,0.000 0.000 0,7.000 0.000 0,6.000 0.000 1,7.000 0.000-1,7.000 1.000 1,9.000 4.000 0,10.000 3.000-1,10.000 3.000 1,7.000-1.000 0,6.000-2.000 0,7.000-3.000-1,6.000-3.000 1,-2.000-1.000 0,-9.000 4.000-1,-10.000 3.000 0,-8.000 3.000 0,-9.000-1.000 0,-6.000-2.000-2,-6.000-3.000 1,-6.000-3.000-2,-6.000-2.000 0,-2.000 0.000 1,-3.000 0.000 0,-3.000 0.000 1,-2.000 0.000 0,0.000 0.000 0,0.000 0.000 0,0.000 0.000 1,3.000 0.000 0,6.000 0.000-1,7.000 0.000 1,6.000 0.000-1,1.000 0.000 0,-3.000 0.000 1,-3.000 0.000 0,-2.000 0.000 0,-6.000 0.000 1,-6.000 0.000-1,-6.000 0.000 0,-6.000 0.000-1,-4.000 1.000 1,1.000 4.000-1,-1.000 3.000 0,1.000 3.000 0,-4.000-1.000 0,-6.000-2.000-1,-6.000-3.000 1,-6.000-3.000-1,-4.000-2.000 0,1.000 0.000 0,-1.000 0.000-1,1.000 0.000 0,-3.000 0.000 0,-2.000 0.000 0,-3.000 0.000 1,-3.000 0.000-1,-4.000 0.000 1,-3.000 0.000-2,-3.000 0.000 0,-2.000 0.000-1,-8.000-5.000-9,-8.000-9.000-16,-10.000-10.000-17,-9.000-8.000-17,-13.000-6.000-3,-16.000 1.000 11,-15.000-1.000 10,-15.000 1.000 11,-4.000 2.000 6,9.000 7.000 4,10.000 6.000 3,10.000 7.000 3</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55"/>
    </inkml:context>
    <inkml:brush xml:id="br0">
      <inkml:brushProperty name="width" value="0.0425843745470047" units="cm"/>
      <inkml:brushProperty name="height" value="0.0425843745470047" units="cm"/>
      <inkml:brushProperty name="color" value="#f2395b"/>
      <inkml:brushProperty name="ignorePressure" value="0"/>
    </inkml:brush>
  </inkml:definitions>
  <inkml:trace contextRef="#ctx0" brushRef="#br0">86550.000 27050.000 516,'-90.000'-46.000'-18,"23.000"10.000"11,22.000 10.000 9,22.000 9.000 11,16.000 4.000 7,14.000 1.000 2,11.000-1.000 4,14.000 1.000 3,8.000-1.000-1,7.000 1.000-5,6.000-1.000-3,7.000 1.000-5,4.000-1.000-2,3.000 1.000-2,3.000-1.000 1,4.000 1.000-1,-1.000-1.000-1,-3.000 1.000-1,-3.000-1.000-1,-2.000 1.000 0,-3.000 1.000-2,1.000 3.000 1,-1.000 3.000-1,1.000 4.000-1,1.000 1.000 0,3.000 0.000 0,3.000 0.000 1,4.000 0.000-1,2.000 0.000-1,4.000 0.000 1,3.000 0.000-2,3.000 0.000 0,3.000 0.000 0,3.000 0.000-1,3.000 0.000 1,4.000 0.000-1,1.000 0.000-1,0.000 0.000 1,0.000 0.000 0,0.000 0.000 0,1.000 0.000 1,4.000 0.000-1,3.000 0.000 0,3.000 0.000 1,1.000-2.000-1,1.000-3.000 1,-1.000-3.000 0,1.000-2.000 0,-3.000-3.000 0,-2.000 1.000 0,-3.000-1.000 1,-3.000 1.000-1,-4.000 1.000 1,-3.000 3.000 0,-3.000 3.000-1,-2.000 4.000 1,0.000 1.000-1,7.000 0.000 1,6.000 0.000-1,7.000 0.000 1,2.000 0.000-1,1.000 0.000 0,-1.000 0.000 0,1.000 0.000 0,1.000 0.000 0,3.000 0.000-1,3.000 0.000-1,4.000 0.000 0,-1.000 1.000 0,-3.000 4.000 0,-3.000 3.000 0,-2.000 3.000-1,-3.000 1.000 1,1.000 1.000-1,-1.000-1.000 0,1.000 1.000 0,-1.000-1.000 0,1.000 1.000 1,-1.000-1.000-1,1.000 1.000 1,-1.000-1.000 0,1.000 1.000 1,-1.000-1.000-1,1.000 1.000 1,-1.000-1.000 0,1.000 1.000 0,-1.000-1.000 0,1.000 1.000 0,1.000-1.000 0,3.000 1.000 0,3.000-1.000 1,4.000 1.000 0,2.000-3.000 0,4.000-2.000 0,3.000-3.000-1,3.000-3.000 1,4.000-2.000 0,7.000 0.000-1,6.000 0.000 1,7.000 0.000 1,4.000 1.000-1,3.000 4.000-1,3.000 3.000 1,4.000 3.000-1,-3.000-1.000-1,-5.000-2.000 1,-7.000-3.000-1,-5.000-3.000-1,-1.000-2.000 1,6.000 0.000-1,7.000 0.000 1,6.000 0.000-1,9.000-2.000 0,13.000-3.000 1,12.000-3.000-2,13.000-2.000 1,2.000-3.000 0,-5.000 1.000-1,-7.000-1.000 1,-5.000 1.000 0,-8.000 1.000 0,-5.000 3.000-1,-7.000 3.000 1,-5.000 4.000 0,-9.000-1.000-1,-9.000-3.000 1,-10.000-3.000 0,-8.000-2.000 0,-8.000-1.000 0,-2.000 3.000 0,-3.000 3.000 0,-3.000 4.000-1,-7.000 1.000 1,-9.000 0.000 0,-10.000 0.000-1,-8.000 0.000 1,-9.000 0.000-1,-6.000 0.000 1,-6.000 0.000-1,-6.000 0.000 1,-7.000 0.000-2,-6.000 0.000-3,-6.000 0.000-4,-6.000 0.000-4,-20.000-4.000-7,-30.000-5.000-14,-32.000-7.000-13,-30.000-5.000-13,-39.000-3.000-4,-43.000 4.000 6,-44.000 3.000 6,-43.000 3.000 5,4.000 3.000 8,53.000 3.000 7,53.000 3.000 9,54.000 4.000 7,21.000-1.000 5,-9.000-3.000 0,-10.000-3.000-1,-8.000-2.000 1</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56"/>
    </inkml:context>
    <inkml:brush xml:id="br0">
      <inkml:brushProperty name="width" value="0.0318302363157272" units="cm"/>
      <inkml:brushProperty name="height" value="0.0318302363157272" units="cm"/>
      <inkml:brushProperty name="color" value="#f2395b"/>
      <inkml:brushProperty name="ignorePressure" value="0"/>
    </inkml:brush>
  </inkml:definitions>
  <inkml:trace contextRef="#ctx0" brushRef="#br0">43250.000 32200.000 691,'-107.000'-132.000'0,"39.000"39.000"2,36.000 36.000 1,39.000 39.000 2,24.000 19.000 1,13.000 4.000 0,12.000 3.000 2,13.000 3.000 1,6.000-1.000 1,0.000-2.000-1,0.000-3.000-1,0.000-3.000 0,3.000-2.000-1,6.000 0.000 1,7.000 0.000 0,6.000 0.000-1,4.000-2.000 0,4.000-3.000 0,3.000-3.000-2,3.000-2.000 0,1.000-1.000 0,1.000 3.000-1,-1.000 3.000 0,1.000 4.000-1,-4.000-1.000 1,-6.000-3.000-1,-6.000-3.000 1,-6.000-2.000-1,-4.000 0.000 0,1.000 7.000 0,-1.000 6.000 0,1.000 7.000-1,-1.000 2.000 0,1.000 1.000 1,-1.000-1.000 0,1.000 1.000 0,1.000-3.000 1,3.000-2.000-1,3.000-3.000 0,4.000-3.000 1,1.000-2.000-1,0.000 0.000 1,0.000 0.000-1,0.000 0.000 0,1.000 1.000 0,4.000 4.000 1,3.000 3.000-1,3.000 3.000 1,-1.000-1.000-1,-2.000-2.000 0,-3.000-3.000 0,-3.000-3.000 0,-2.000-2.000-1,0.000 0.000 1,0.000 0.000 0,0.000 0.000 0,0.000 0.000-1,0.000 0.000 1,0.000 0.000-1,0.000 0.000 0,1.000 0.000 1,4.000 0.000-1,3.000 0.000 0,3.000 0.000 1,4.000 0.000-1,7.000 0.000 0,6.000 0.000 0,7.000 0.000 0,0.000-2.000 0,-2.000-3.000 0,-3.000-3.000 0,-3.000-2.000 1,1.000-1.000-1,6.000 3.000 1,7.000 3.000-1,6.000 4.000 0,3.000 1.000 0,0.000 0.000 0,0.000 0.000-1,0.000 0.000 0,-2.000 0.000 0,-3.000 0.000 1,-3.000 0.000 0,-2.000 0.000 0,-5.000 0.000 1,-2.000 0.000-2,-3.000 0.000 1,-3.000 0.000-2,1.000 0.000 0,6.000 0.000 1,7.000 0.000-2,6.000 0.000 1,-1.000 0.000 0,-5.000 0.000-1,-7.000 0.000 1,-5.000 0.000 0,-8.000 0.000 0,-5.000 0.000-1,-7.000 0.000-1,-5.000 0.000 1,-4.000 0.000-1,0.000 0.000 1,0.000 0.000 0,0.000 0.000 1,-4.000 0.000 0,-5.000 0.000 0,-7.000 0.000 0,-5.000 0.000 0,-4.000 0.000 0,0.000 0.000 0,0.000 0.000 0,0.000 0.000 0,-4.000 0.000 0,-5.000 0.000 0,-7.000 0.000 0,-5.000 0.000 0,-4.000 0.000 0,0.000 0.000-1,0.000 0.000 0,0.000 0.000 0,-2.000 0.000-1,-3.000 0.000 1,-3.000 0.000 0,-2.000 0.000 0,-1.000 0.000 0,3.000 0.000 0,3.000 0.000-1,4.000 0.000-1,1.000 0.000 1,0.000 0.000-1,0.000 0.000 1,0.000 0.000 0,1.000 0.000 0,4.000 0.000 0,3.000 0.000 0,3.000 0.000 0,4.000-2.000 0,7.000-3.000 0,6.000-3.000-1,7.000-2.000 1,5.000-3.000-3,7.000 1.000-3,6.000-1.000-3,7.000 1.000-3,10.000 1.000-5,16.000 3.000-6,15.000 3.000-7,17.000 4.000-6,5.000 1.000-2,-3.000 0.000 2,-3.000 0.000 3,-2.000 0.000 2,-14.000 0.000 4,-21.000 0.000 4,-22.000 0.000 5,-22.000 0.000 5</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1"/>
    </inkml:context>
    <inkml:brush xml:id="br0">
      <inkml:brushProperty name="width" value="0.0379224829375744" units="cm"/>
      <inkml:brushProperty name="height" value="0.0379224829375744" units="cm"/>
      <inkml:brushProperty name="color" value="#f2395b"/>
      <inkml:brushProperty name="ignorePressure" value="0"/>
    </inkml:brush>
  </inkml:definitions>
  <inkml:trace contextRef="#ctx0" brushRef="#br0">27300.000 51200.000 580,'-4.000'-75.000'50,"-5.000"50.000"5,-7.000 50.000 4,-5.000 50.000 5,-8.000 31.000-5,-5.000 13.000-11,-7.000 12.000-12,-5.000 13.000-12,-3.000 2.000-9,4.000-5.000-7,3.000-7.000-6,3.000-5.000-8,3.000-15.000-9,3.000-22.000-12,3.000-22.000-11,4.000-21.000-13</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09:58"/>
    </inkml:context>
    <inkml:brush xml:id="br0">
      <inkml:brushProperty name="width" value="0.0341162085533142" units="cm"/>
      <inkml:brushProperty name="height" value="0.0341162085533142" units="cm"/>
      <inkml:brushProperty name="color" value="#f2395b"/>
      <inkml:brushProperty name="ignorePressure" value="0"/>
    </inkml:brush>
  </inkml:definitions>
  <inkml:trace contextRef="#ctx0" brushRef="#br0">68700.000 26650.000 644,'1.000'-107.000'-44,"4.000"39.000"15,3.000 36.000 16,3.000 39.000 14,1.000 21.000 8,1.000 6.000 0,-1.000 7.000 1,1.000 6.000-1,-3.000 1.000 0,-2.000-3.000-1,-3.000-3.000-1,-3.000-2.000-1,4.000-3.000 1,13.000 1.000 1,12.000-1.000 1,13.000 1.000 1,7.000-3.000 1,4.000-2.000 0,3.000-3.000-1,3.000-3.000 0,6.000-4.000 0,9.000-3.000-1,10.000-3.000 0,10.000-2.000-1,4.000-5.000-1,0.000-2.000 0,0.000-3.000 0,0.000-3.000-1,1.000-4.000 0,4.000-3.000 0,3.000-3.000-1,3.000-2.000 0,3.000-3.000-1,3.000 1.000 0,3.000-1.000-1,4.000 1.000 0,4.000-4.000 0,6.000-6.000-1,7.000-6.000-1,6.000-6.000 0,6.000-4.000-1,6.000 1.000 0,7.000-1.000-1,6.000 1.000 0,-1.000 1.000 0,-5.000 3.000 1,-7.000 3.000 1,-5.000 4.000 1,-11.000 2.000 1,-11.000 4.000-1,-14.000 3.000 1,-11.000 3.000-1,-12.000 3.000 0,-9.000 3.000 2,-10.000 3.000 1,-8.000 4.000 1,-9.000 4.000 0,-6.000 6.000-1,-6.000 7.000-2,-6.000 6.000-1,-4.000 1.000 0,1.000-3.000 0,-1.000-3.000 0,1.000-2.000 0,-1.000-5.000 1,1.000-2.000-1,-1.000-3.000-1,1.000-3.000 0,1.000-2.000 1,3.000 0.000 1,3.000 0.000 2,4.000 0.000 1,4.000 0.000 1,6.000 0.000-2,7.000 0.000 0,6.000 0.000-1,1.000 0.000-1,-3.000 0.000-2,-3.000 0.000 0,-2.000 0.000-2,0.000 0.000 1,7.000 0.000-1,6.000 0.000 2,7.000 0.000-1,7.000 0.000 1,9.000 0.000 0,10.000 0.000 0,10.000 0.000-1,11.000-4.000 0,17.000-5.000-1,15.000-7.000 1,16.000-5.000-1,9.000-4.000 1,3.000 0.000 0,3.000 0.000 0,4.000 0.000 0,-3.000 1.000 0,-5.000 4.000 0,-7.000 3.000 0,-5.000 3.000-1,-15.000 3.000 0,-22.000 3.000 1,-22.000 3.000-1,-21.000 4.000 0,-18.000 2.000 1,-12.000 4.000 2,-13.000 3.000 0,-12.000 3.000 2,-9.000 3.000 0,-2.000 3.000 0,-3.000 3.000-1,-3.000 4.000-1,-2.000-1.000 0,0.000-3.000 0,0.000-3.000 1,0.000-2.000 1,4.000-5.000-1,10.000-2.000 1,10.000-3.000-1,9.000-3.000-1,10.000-2.000 0,14.000 0.000 0,11.000 0.000 0,14.000 0.000-2,10.000-4.000 1,9.000-5.000 0,10.000-7.000 0,10.000-5.000-1,7.000-3.000 1,6.000 4.000 0,7.000 3.000 0,6.000 3.000 1,-2.000 1.000-2,-9.000 1.000 0,-10.000-1.000-2,-8.000 1.000-2,-11.000-1.000 1,-8.000 1.000 2,-10.000-1.000 1,-9.000 1.000 1,-10.000 2.000 2,-9.000 7.000-1,-10.000 6.000 0,-8.000 7.000 1,-9.000 2.000 0,-6.000 1.000-1,-6.000-1.000 0,-6.000 1.000-1,-6.000-1.000 0,-2.000 1.000-1,-3.000-1.000-2,-3.000 1.000-1,-1.000-1.000 0,4.000 1.000 1,3.000-1.000 0,3.000 1.000 1,6.000-3.000 1,9.000-2.000-1,10.000-3.000 1,10.000-3.000 0,10.000-2.000 0,13.000 0.000 0,12.000 0.000 0,13.000 0.000 0,10.000-2.000 0,10.000-3.000 1,10.000-3.000-1,9.000-2.000 0,7.000-5.000 0,7.000-2.000 0,6.000-3.000-2,7.000-3.000 1,4.000-1.000-1,3.000 4.000 1,3.000 3.000 0,4.000 3.000 1,-6.000 1.000 1,-11.000 1.000 0,-14.000-1.000 2,-11.000 1.000 0,-17.000 1.000 2,-18.000 3.000 0,-19.000 3.000 1,-18.000 4.000 0,-17.000 4.000 0,-11.000 6.000-2,-14.000 7.000-3,-11.000 6.000-1,-6.000 1.000-1,4.000-3.000 0,3.000-3.000 0,3.000-2.000 1,4.000-3.000 0,7.000 1.000 0,6.000-1.000-1,7.000 1.000 0,5.000-3.000 1,7.000-2.000 0,6.000-3.000 1,7.000-3.000 0,5.000-2.000 1,7.000 0.000-1,6.000 0.000 0,7.000 0.000-1,4.000 0.000 1,3.000 0.000 0,3.000 0.000 0,4.000 0.000 0,2.000 0.000 0,4.000 0.000-1,3.000 0.000 0,3.000 0.000-2,-4.000 1.000-1,-8.000 4.000-2,-10.000 3.000-1,-9.000 3.000-2,-10.000-1.000-2,-9.000-2.000-2,-10.000-3.000-4,-8.000-3.000-2,-9.000-1.000-8,-6.000 4.000-12,-6.000 3.000-12,-6.000 3.000-12</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0:02"/>
    </inkml:context>
    <inkml:brush xml:id="br0">
      <inkml:brushProperty name="width" value="0.0372179411351681" units="cm"/>
      <inkml:brushProperty name="height" value="0.0372179411351681" units="cm"/>
      <inkml:brushProperty name="color" value="#f2395b"/>
      <inkml:brushProperty name="ignorePressure" value="0"/>
    </inkml:brush>
  </inkml:definitions>
  <inkml:trace contextRef="#ctx0" brushRef="#br0">62450.000 22800.000 591,'21.000'-77.000'-1,"-5.000"-3.000"-2,-7.000-3.000-3,-5.000-2.000-1,-8.000 6.000 1,-5.000 20.000 2,-7.000 18.000 3,-5.000 20.000 4,-8.000 6.000 3,-5.000-2.000 3,-7.000-3.000 5,-5.000-3.000 3,-4.000-1.000 1,0.000 4.000-1,0.000 3.000-2,0.000 3.000-2,0.000 1.000 0,0.000 1.000-1,0.000-1.000-1,0.000 1.000 1,-2.000 1.000-2,-3.000 3.000 0,-3.000 3.000-2,-2.000 4.000-1,-3.000 1.000 0,1.000 0.000-2,-1.000 0.000 0,1.000 0.000-1,-1.000 1.000-1,1.000 4.000 0,-1.000 3.000 0,1.000 3.000-1,-3.000 3.000 1,-2.000 3.000-1,-3.000 3.000 2,-3.000 4.000-1,-2.000 2.000 1,0.000 4.000 0,0.000 3.000 0,0.000 3.000 0,0.000 1.000 0,0.000 1.000 0,0.000-1.000 1,0.000 1.000 1,-2.000 1.000-1,-3.000 3.000 0,-3.000 3.000 1,-2.000 4.000-1,-3.000 2.000 0,1.000 4.000 0,-1.000 3.000 1,1.000 3.000-1,1.000-1.000-1,3.000-2.000 0,3.000-3.000-1,4.000-3.000 0,2.000-2.000-1,4.000 0.000 1,3.000 0.000 0,3.000 0.000 1,1.000 0.000-2,1.000 0.000 0,-1.000 0.000-2,1.000 0.000-2,1.000 0.000 0,3.000 0.000 1,3.000 0.000 1,4.000 0.000 0,-1.000-2.000 1,-3.000-3.000 0,-3.000-3.000 1,-2.000-2.000 1,-5.000-1.000 0,-2.000 3.000 0,-3.000 3.000-1,-3.000 4.000 1,-1.000 1.000 0,4.000 0.000 0,3.000 0.000 0,3.000 0.000 1,4.000 0.000-1,7.000 0.000 0,6.000 0.000-2,7.000 0.000 0,4.000 1.000-1,3.000 4.000 1,3.000 3.000 0,4.000 3.000 0,2.000-1.000 0,4.000-2.000-1,3.000-3.000-1,3.000-3.000-1,1.000-2.000-1,1.000 0.000 1,-1.000 0.000 0,1.000 0.000 1,1.000 0.000 0,3.000 0.000 0,3.000 0.000 0,4.000 0.000 1,1.000 0.000-1,0.000 0.000 1,0.000 0.000 0,0.000 0.000 0,0.000 0.000 0,0.000 0.000 0,0.000 0.000 1,0.000 0.000-1,1.000 0.000 1,4.000 0.000 0,3.000 0.000 0,3.000 0.000-1,3.000 0.000 1,3.000 0.000 0,3.000 0.000-1,4.000 0.000 1,1.000 0.000 0,0.000 0.000 0,0.000 0.000 1,0.000 0.000-1,3.000 1.000 0,6.000 4.000 0,7.000 3.000 0,6.000 3.000 0,4.000-1.000 0,4.000-2.000 2,3.000-3.000 0,3.000-3.000 2,3.000-2.000 0,3.000 0.000-1,3.000 0.000-1,4.000 0.000 0,1.000-4.000-1,0.000-5.000 0,0.000-7.000-1,0.000-5.000 0,4.000-4.000-1,10.000 0.000 0,10.000 0.000 0,9.000 0.000 0,7.000-2.000-1,7.000-3.000 0,6.000-3.000 0,7.000-2.000 0,0.000-5.000-1,-2.000-2.000 2,-3.000-3.000-1,-3.000-3.000 1,-1.000-1.000 0,4.000 4.000 0,3.000 3.000 0,3.000 3.000 0,3.000 1.000 0,3.000 1.000 0,3.000-1.000 0,4.000 1.000 0,1.000-1.000 0,0.000 1.000 0,0.000-1.000 0,0.000 1.000 0,4.000-3.000 0,10.000-2.000 2,10.000-3.000 0,9.000-3.000 1,6.000-4.000 0,3.000-3.000 0,3.000-3.000-1,4.000-2.000-1,-3.000-3.000 0,-5.000 1.000 0,-7.000-1.000-1,-5.000 1.000-1,-6.000 1.000 0,-3.000 3.000-1,-3.000 3.000 0,-2.000 4.000-1,-5.000-1.000 0,-2.000-3.000 0,-3.000-3.000 2,-3.000-2.000 0,-2.000-5.000 1,0.000-2.000 0,0.000-3.000 1,0.000-3.000 1,3.000-2.000 0,6.000 0.000 0,7.000 0.000 0,6.000 0.000-1,-1.000 1.000 0,-5.000 4.000 1,-7.000 3.000-1,-5.000 3.000 0,-6.000 1.000 1,-3.000 1.000-1,-3.000-1.000-1,-2.000 1.000 1,0.000-3.000-1,7.000-2.000 0,6.000-3.000 1,7.000-3.000 0,7.000-1.000 0,9.000 4.000 0,10.000 3.000-1,10.000 3.000 1,0.000-1.000-1,-5.000-2.000 0,-7.000-3.000 0,-5.000-3.000 0,-3.000-1.000 0,4.000 4.000-1,3.000 3.000 0,3.000 3.000-1,-4.000-1.000 0,-8.000-2.000 0,-10.000-3.000 1,-9.000-3.000-1,-5.000-4.000 1,0.000-3.000 0,0.000-3.000 1,0.000-2.000-1,-5.000-3.000 1,-9.000 1.000 0,-10.000-1.000 0,-8.000 1.000 0,-9.000-3.000 0,-6.000-2.000 0,-6.000-3.000 0,-6.000-3.000 0,-7.000-2.000 1,-6.000 0.000-1,-6.000 0.000 0,-6.000 0.000 1,-7.000-2.000-1,-6.000-3.000 1,-6.000-3.000-1,-6.000-2.000 0,-9.000-1.000 0,-8.000 3.000 0,-10.000 3.000 0,-9.000 4.000 0,-9.000-1.000 0,-5.000-3.000 0,-7.000-3.000 0,-5.000-2.000 0,-9.000-3.000 0,-9.000 1.000 0,-10.000-1.000 0,-8.000 1.000 0,-6.000-3.000 0,1.000-2.000-1,-1.000-3.000-1,1.000-3.000 0,-6.000-1.000-1,-8.000 4.000 1,-10.000 3.000-1,-9.000 3.000 1,-7.000-1.000 1,-3.000-2.000-1,-3.000-3.000 1,-2.000-3.000 0,-6.000-1.000 0,-6.000 4.000 0,-6.000 3.000-1,-6.000 3.000 1,-6.000-1.000-2,-2.000-2.000 1,-3.000-3.000-2,-3.000-3.000 1,-7.000 1.000-1,-9.000 6.000 0,-10.000 7.000 1,-8.000 6.000 1,-6.000 1.000-1,1.000-3.000 0,-1.000-3.000-1,1.000-2.000 0,-4.000 0.000 0,-6.000 7.000 1,-6.000 6.000 2,-6.000 7.000 1,-7.000 2.000 1,-6.000 1.000-1,-6.000-1.000 0,-6.000 1.000-1,-10.000 4.000-1,-12.000 9.000 0,-13.000 10.000 0,-12.000 10.000-2,-10.000 7.000 0,-6.000 6.000-2,-6.000 7.000-2,-6.000 6.000-1,-6.000 4.000-1,-2.000 4.000 0,-3.000 3.000 0,-3.000 3.000 0,1.000 6.000 0,6.000 9.000-1,7.000 10.000-2,6.000 10.000 0,9.000 7.000 0,13.000 6.000-1,12.000 7.000 1,13.000 6.000 1,12.000 7.000-4,13.000 10.000-5,12.000 10.000-7,13.000 9.000-6,24.000-7.000-1,39.000-21.000 3,36.000-22.000 4,39.000-22.000 2</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0:06"/>
    </inkml:context>
    <inkml:brush xml:id="br0">
      <inkml:brushProperty name="width" value="0.0420145653188229" units="cm"/>
      <inkml:brushProperty name="height" value="0.0420145653188229" units="cm"/>
      <inkml:brushProperty name="color" value="#f2395b"/>
      <inkml:brushProperty name="ignorePressure" value="0"/>
    </inkml:brush>
  </inkml:definitions>
  <inkml:trace contextRef="#ctx0" brushRef="#br0">48000.000 40350.000 523,'-96.000'-25.000'2,"10.000"0.000"2,10.000 0.000 3,9.000 0.000 3,10.000 6.000 4,14.000 13.000 3,11.000 12.000 5,14.000 13.000 3,10.000 4.000 0,9.000-3.000-5,10.000-3.000-6,10.000-2.000-4,4.000-1.000-4,0.000 3.000 0,0.000 3.000-1,0.000 4.000-1,4.000-1.000 1,10.000-3.000 0,10.000-3.000 1,9.000-2.000 1,6.000-5.000 1,3.000-2.000 1,3.000-3.000 2,4.000-3.000 1,7.000-1.000 1,13.000 4.000-2,12.000 3.000 0,13.000 3.000-1,10.000 3.000 0,10.000 3.000-1,10.000 3.000 0,9.000 4.000 0,15.000-1.000-2,22.000-3.000-2,22.000-3.000-3,23.000-2.000-2,0.000-5.000-1,-18.000-2.000 1,-19.000-3.000 0,-18.000-3.000 0,0.000-4.000 1,23.000-3.000 0,22.000-3.000 0,22.000-2.000 0,8.000-3.000 0,-2.000 1.000-2,-3.000-1.000-1,-3.000 1.000-1,-7.000 1.000 0,-9.000 3.000 1,-10.000 3.000 0,-8.000 4.000 2,-12.000 5.000 1,-12.000 10.000 0,-13.000 10.000 0,-12.000 9.000 1,-10.000 4.000 0,-6.000 1.000 1,-6.000-1.000 1,-6.000 1.000 0,-2.000-3.000 1,3.000-2.000-2,3.000-3.000-1,4.000-3.000 0,-1.000-2.000 0,-3.000 0.000 0,-3.000 0.000 2,-2.000 0.000 0,-3.000-2.000 0,1.000-3.000 0,-1.000-3.000-1,1.000-2.000 0,2.000-1.000 0,7.000 3.000 0,6.000 3.000 1,7.000 4.000-1,2.000-1.000 0,1.000-3.000 1,-1.000-3.000 0,1.000-2.000-1,-3.000-5.000 0,-2.000-2.000 0,-3.000-3.000-1,-3.000-3.000-2,-1.000-4.000 1,4.000-3.000 0,3.000-3.000 0,3.000-2.000 0,6.000-6.000 1,9.000-6.000 0,10.000-6.000 0,10.000-6.000 0,5.000-6.000-1,4.000-2.000 0,3.000-3.000 0,3.000-3.000-1,-1.000-1.000 0,-2.000 4.000 0,-3.000 3.000 1,-3.000 3.000 1,-7.000 3.000-1,-9.000 3.000 1,-10.000 3.000 1,-8.000 4.000 0,-11.000 4.000-1,-8.000 6.000 1,-10.000 7.000-1,-9.000 6.000 0,-5.000 3.000-1,0.000 0.000 0,0.000 0.000 0,0.000 0.000-1,-4.000 0.000 1,-5.000 0.000 0,-7.000 0.000 0,-5.000 0.000 0,-8.000 1.000 1,-5.000 4.000-3,-7.000 3.000-1,-5.000 3.000-1,-6.000-1.000-1,-3.000-2.000 0,-3.000-3.000 1,-2.000-3.000 0,-3.000-2.000 0,1.000 0.000 0,-1.000 0.000-2,1.000 0.000 0,-4.000 1.000-1,-6.000 4.000-3,-6.000 3.000-2,-6.000 3.000-3,-1.000 4.000-7,7.000 7.000-12,6.000 6.000-13,7.000 7.000-12,-3.000-3.000-5,-8.000-8.000 5,-10.000-10.000 4,-9.000-9.000 4</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0:09"/>
    </inkml:context>
    <inkml:brush xml:id="br0">
      <inkml:brushProperty name="width" value="0.0407266616821289" units="cm"/>
      <inkml:brushProperty name="height" value="0.0407266616821289" units="cm"/>
      <inkml:brushProperty name="color" value="#f2395b"/>
      <inkml:brushProperty name="ignorePressure" value="0"/>
    </inkml:brush>
  </inkml:definitions>
  <inkml:trace contextRef="#ctx0" brushRef="#br0">81700.000 37000.000 540,'-27.000'-25.000'0,"-3.000"0.000"2,-3.000 0.000 1,-2.000 0.000 2,-1.000 1.000 0,3.000 4.000 2,3.000 3.000 2,4.000 3.000 1,2.000-1.000 0,4.000-2.000 1,3.000-3.000-1,3.000-3.000 1,-2.000-1.000-2,-6.000 4.000-1,-6.000 3.000-3,-6.000 3.000-2,-4.000 1.000-1,1.000 1.000 1,-1.000-1.000 0,1.000 1.000 0,-4.000 1.000 1,-6.000 3.000-1,-6.000 3.000 0,-6.000 4.000 0,-6.000 1.000 1,-2.000 0.000 0,-3.000 0.000 2,-3.000 0.000 0,-2.000 1.000 1,0.000 4.000-1,0.000 3.000 0,0.000 3.000 0,0.000 3.000-1,0.000 3.000 1,0.000 3.000 0,0.000 4.000-1,-2.000-1.000 0,-3.000-3.000-2,-3.000-3.000-1,-2.000-2.000-3,-5.000 0.000 0,-2.000 7.000 0,-3.000 6.000 1,-3.000 7.000 0,-2.000 0.000 1,0.000-2.000 0,0.000-3.000-1,0.000-3.000 1,-4.000-1.000 0,-5.000 4.000 1,-7.000 3.000 0,-5.000 3.000 1,-4.000 1.000 1,0.000 1.000-1,0.000-1.000-1,0.000 1.000 1,1.000 1.000-1,4.000 3.000 2,3.000 3.000 0,3.000 4.000 1,1.000 4.000 0,1.000 6.000 0,-1.000 7.000 0,1.000 6.000 0,4.000 4.000-1,9.000 4.000 0,10.000 3.000 1,10.000 3.000-1,5.000 3.000 0,4.000 3.000-1,3.000 3.000 0,3.000 4.000-1,6.000-1.000-1,9.000-3.000 1,10.000-3.000-1,10.000-2.000-1,5.000-5.000 1,4.000-2.000 0,3.000-3.000 0,3.000-3.000 1,3.000-1.000 0,3.000 4.000 0,3.000 3.000 0,4.000 3.000 1,1.000-2.000-1,0.000-6.000 0,0.000-6.000 0,0.000-6.000-1,0.000-2.000 0,0.000 3.000 1,0.000 3.000 0,0.000 4.000 2,4.000-1.000 0,10.000-3.000-1,10.000-3.000 0,9.000-2.000 0,4.000-1.000 0,1.000 3.000-1,-1.000 3.000 0,1.000 4.000 0,2.000 2.000-1,7.000 4.000 1,6.000 3.000 0,7.000 3.000 0,2.000-2.000 1,1.000-6.000-1,-1.000-6.000 0,1.000-6.000 0,2.000-4.000 0,7.000 1.000-1,6.000-1.000 0,7.000 1.000 0,2.000-3.000-1,1.000-2.000 1,-1.000-3.000 1,1.000-3.000 0,1.000-2.000 0,3.000 0.000 0,3.000 0.000-1,4.000 0.000 0,4.000-2.000 0,6.000-3.000 1,7.000-3.000-1,6.000-2.000 1,4.000-5.000 0,4.000-2.000 0,3.000-3.000-1,3.000-3.000 0,6.000-4.000 1,9.000-3.000-1,10.000-3.000 1,10.000-2.000-1,5.000-1.000 1,4.000 3.000 0,3.000 3.000 0,3.000 4.000-1,1.000-1.000 1,1.000-3.000-1,-1.000-3.000 0,1.000-2.000 0,-1.000-3.000 0,1.000 1.000-1,-1.000-1.000-1,1.000 1.000-1,1.000-1.000 0,3.000 1.000 1,3.000-1.000-1,4.000 1.000 1,2.000-3.000 1,4.000-2.000-1,3.000-3.000 0,3.000-3.000 0,1.000-2.000 1,1.000 0.000-1,-1.000 0.000 0,1.000 0.000 0,2.000 0.000 0,7.000 0.000 1,6.000 0.000 0,7.000 0.000 0,4.000-2.000 1,3.000-3.000 1,3.000-3.000 0,4.000-2.000 1,-3.000-1.000 1,-5.000 3.000-2,-7.000 3.000 1,-5.000 4.000-1,-3.000 1.000 0,4.000 0.000-1,3.000 0.000 1,3.000 0.000 0,-1.000-2.000-1,-2.000-3.000 1,-3.000-3.000 0,-3.000-2.000 0,-6.000-5.000-1,-5.000-2.000-2,-7.000-3.000-1,-5.000-3.000-1,-1.000-6.000-1,6.000-5.000 1,7.000-7.000 0,6.000-5.000 1,3.000-8.000 2,0.000-5.000 1,0.000-7.000 0,0.000-5.000 3,-5.000-4.000 0,-9.000 0.000 0,-10.000 0.000 1,-8.000 0.000 1,-11.000 0.000-1,-8.000 0.000 0,-10.000 0.000 0,-9.000 0.000-2,-12.000 1.000 0,-11.000 4.000-1,-14.000 3.000-3,-11.000 3.000 0,-15.000-2.000-1,-16.000-6.000 0,-15.000-6.000 0,-15.000-6.000 0,-15.000-6.000 1,-12.000-2.000 0,-13.000-3.000 0,-12.000-3.000 1,-16.000-2.000 0,-19.000 0.000 0,-18.000 0.000-1,-19.000 0.000 0,-15.000 0.000 0,-8.000 0.000 1,-10.000 0.000 0,-9.000 0.000 2,-9.000-4.000-1,-5.000-5.000 0,-7.000-7.000 1,-5.000-5.000-1,-4.000-3.000 0,0.000 4.000 0,0.000 3.000 0,0.000 3.000-1,-4.000 3.000 1,-5.000 3.000-1,-7.000 3.000 1,-5.000 4.000-1,-11.000 4.000 0,-11.000 6.000-1,-14.000 7.000 0,-11.000 6.000 0,-9.000 4.000-2,-3.000 4.000 0,-3.000 3.000-1,-2.000 3.000 0,-8.000 3.000-1,-8.000 3.000 0,-10.000 3.000 0,-9.000 4.000 1,2.000 1.000 1,17.000 0.000-1,15.000 0.000 1,16.000 0.000 1,-12.000 0.000 0,-36.000 0.000-1,-39.000 0.000 0,-36.000 0.000-1,-12.000 3.000 1,16.000 6.000 3,15.000 7.000 2,17.000 6.000 3,7.000 6.000 0,0.000 6.000 1,0.000 7.000-2,0.000 6.000 1,1.000 4.000-1,4.000 4.000-1,3.000 3.000 0,3.000 3.000 0,3.000 3.000-2,3.000 3.000 0,3.000 3.000-2,4.000 4.000 0,1.000 5.000-1,0.000 10.000 0,0.000 10.000 1,0.000 9.000 1,1.000 4.000-1,4.000 1.000 0,3.000-1.000 0,3.000 1.000-1,3.000 2.000-1,3.000 7.000 0,3.000 6.000-1,4.000 7.000-1,4.000 0.000-1,6.000-2.000-1,7.000-3.000-1,6.000-3.000-1,9.000-1.000-1,13.000 4.000-4,12.000 3.000-2,13.000 3.000-3,10.000-1.000-2,10.000-2.000-3,10.000-3.000-3,9.000-3.000-3,12.000-1.000 0,16.000 4.000 0,15.000 3.000 2,17.000 3.000 0,14.000-7.000 1,17.000-15.000 2,15.000-15.000 2,16.000-16.000 2,7.000-7.000 1,1.000 4.000 0,-1.000 3.000 0,1.000 3.000 1</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4"/>
    </inkml:context>
    <inkml:brush xml:id="br0">
      <inkml:brushProperty name="width" value="0.0636134967207909" units="cm"/>
      <inkml:brushProperty name="height" value="0.0636134967207909" units="cm"/>
      <inkml:brushProperty name="color" value="#f2395b"/>
      <inkml:brushProperty name="ignorePressure" value="0"/>
    </inkml:brush>
  </inkml:definitions>
  <inkml:trace contextRef="#ctx0" brushRef="#br0">32500.000 53000.000 345,'-157.000'-90.000'0,"39.000"23.000"2,36.000 22.000 1,39.000 22.000 3,24.000 10.000 9,13.000 1.000 18,12.000-1.000 18,13.000 1.000 17,7.000 1.000 3,4.000 3.000-14,3.000 3.000-13,3.000 4.000-15,9.000 1.000-7,16.000 0.000-2,15.000 0.000-2,17.000 0.000-2,10.000 0.000-1,6.000 0.000-1,7.000 0.000-1,6.000 0.000-1,3.000 0.000-1,0.000 0.000 0,0.000 0.000-1,0.000 0.000 0,3.000-2.000-1,6.000-3.000 0,7.000-3.000 0,6.000-2.000 0,4.000-1.000-2,4.000 3.000-1,3.000 3.000-1,3.000 4.000-3,7.000-1.000 0,14.000-3.000 1,11.000-3.000 1,14.000-2.000 0,11.000-5.000 1,14.000-2.000-1,11.000-3.000 0,14.000-3.000 0,7.000-1.000 0,3.000 4.000-1,3.000 3.000-2,4.000 3.000 0,1.000 1.000 0,0.000 1.000 0,0.000-1.000 1,0.000 1.000 0,-4.000-1.000 0,-5.000 1.000-2,-7.000-1.000 0,-5.000 1.000-2,-14.000 4.000 0,-18.000 9.000-1,-19.000 10.000 0,-18.000 10.000-1,-14.000 5.000 0,-5.000 4.000 0,-7.000 3.000 1,-5.000 3.000-1,-1.000-2.000 2,6.000-6.000 0,7.000-6.000 1,6.000-6.000 1,4.000-4.000 1,4.000 1.000 0,3.000-1.000 0,3.000 1.000 0,1.000-3.000 0,1.000-2.000 0,-1.000-3.000-1,1.000-3.000 0,1.000-2.000 0,3.000 0.000 0,3.000 0.000 1,4.000 0.000 0,-4.000 0.000-1,-9.000 0.000-1,-10.000 0.000-3,-8.000 0.000-1,-6.000 1.000-1,1.000 4.000-1,-1.000 3.000 0,1.000 3.000-1,-1.000 1.000 1,1.000 1.000 2,-1.000-1.000 1,1.000 1.000 3,4.000-3.000 0,9.000-2.000 1,10.000-3.000-2,10.000-3.000 1,8.000-4.000-1,10.000-3.000 0,10.000-3.000 1,9.000-2.000-1,6.000-3.000 0,3.000 1.000-1,3.000-1.000 0,4.000 1.000-1,-7.000 1.000-1,-16.000 3.000 1,-15.000 3.000-1,-15.000 4.000 1,-9.000 2.000 0,1.000 4.000-1,-1.000 3.000 1,1.000 3.000 0,-1.000 1.000 0,1.000 1.000 1,-1.000-1.000-1,1.000 1.000 2,-1.000-1.000-1,1.000 1.000 1,-1.000-1.000-1,1.000 1.000 0,1.000-1.000 0,3.000 1.000 1,3.000-1.000 0,4.000 1.000 0,4.000-3.000 0,6.000-2.000 0,7.000-3.000 0,6.000-3.000 0,7.000-2.000 0,10.000 0.000-1,10.000 0.000 1,9.000 0.000-1,9.000 0.000 0,9.000 0.000 1,10.000 0.000-1,10.000 0.000 0,5.000-4.000 0,4.000-5.000 0,3.000-7.000 0,3.000-5.000 0,3.000-4.000 1,3.000 0.000-2,3.000 0.000 0,4.000 0.000 0,4.000 1.000-1,6.000 4.000-1,7.000 3.000 1,6.000 3.000 0,-2.000 3.000-1,-9.000 3.000 1,-10.000 3.000 0,-8.000 4.000 0,-9.000 1.000 0,-6.000 0.000 0,-6.000 0.000-1,-6.000 0.000-1,-4.000 1.000 0,1.000 4.000-1,-1.000 3.000 0,1.000 3.000-1,-1.000-1.000 0,1.000-2.000 1,-1.000-3.000 0,1.000-3.000 1,-7.000-4.000-1,-12.000-3.000-2,-13.000-3.000 0,-12.000-2.000-2,-13.000-3.000-1,-12.000 1.000-2,-13.000-1.000-2,-12.000 1.000-2,-21.000-3.000 0,-28.000-2.000-1,-28.000-3.000-1,-27.000-3.000 1,-25.000-2.000-1,-18.000 0.000 3,-19.000 0.000 0,-18.000 0.000 3,-14.000 1.000-1,-5.000 4.000 0,-7.000 3.000-2,-5.000 3.000 0</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4"/>
    </inkml:context>
    <inkml:brush xml:id="br0">
      <inkml:brushProperty name="width" value="0.0433931984007359" units="cm"/>
      <inkml:brushProperty name="height" value="0.0433931984007359" units="cm"/>
      <inkml:brushProperty name="color" value="#f2395b"/>
      <inkml:brushProperty name="ignorePressure" value="0"/>
    </inkml:brush>
  </inkml:definitions>
  <inkml:trace contextRef="#ctx0" brushRef="#br0">33650.000 50550.000 506,'-50.000'-83.000'59,"0.000"34.000"-3,0.000 35.000-3,0.000 35.000-3,-2.000 19.000-5,-3.000 7.000-8,-3.000 6.000-8,-2.000 7.000-8,-9.000 8.000-6,-12.000 14.000-3,-13.000 11.000-2,-12.000 14.000-3,-10.000 7.000-3,-6.000 3.000-2,-6.000 3.000-2,-6.000 4.000-3,2.000-4.000-1,14.000-9.000-1,11.000-10.000 0,14.000-8.000-1,5.000-3.000 0,1.000 7.000 1,-1.000 6.000-1,1.000 7.000 1,5.000-6.000 1,14.000-15.000 2,11.000-15.000 2,14.000-16.000 3,8.000-8.000 0,7.000 0.000 2,6.000 0.000 1,7.000 0.000 1,4.000-2.000 0,3.000-3.000 1,3.000-3.000-1,4.000-2.000-1,5.000-1.000 1,10.000 3.000 1,10.000 3.000 0,9.000 4.000 1,6.000 1.000-1,3.000 0.000 0,3.000 0.000 0,4.000 0.000-1,2.000 1.000 0,4.000 4.000-2,3.000 3.000-1,3.000 3.000 0,1.000 1.000-2,1.000 1.000 0,-1.000-1.000 1,1.000 1.000-1,4.000-3.000-2,9.000-2.000-1,10.000-3.000-3,10.000-3.000-2,5.000-4.000-1,4.000-3.000-2,3.000-3.000-2,3.000-2.000 0,-1.000-3.000-1,-2.000 1.000 0,-3.000-1.000 0,-3.000 1.000 0,-7.000-3.000-3,-9.000-2.000-7,-10.000-3.000-6,-8.000-3.000-6,-12.000-1.000-5,-12.000 4.000-2,-13.000 3.000-2,-12.000 3.000-2</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5"/>
    </inkml:context>
    <inkml:brush xml:id="br0">
      <inkml:brushProperty name="width" value="0.0472840182483196" units="cm"/>
      <inkml:brushProperty name="height" value="0.0472840182483196" units="cm"/>
      <inkml:brushProperty name="color" value="#f2395b"/>
      <inkml:brushProperty name="ignorePressure" value="0"/>
    </inkml:brush>
  </inkml:definitions>
  <inkml:trace contextRef="#ctx0" brushRef="#br0">24700.000 50000.000 465,'-290.000'0.000'36,"73.000"0.000"-2,72.000 0.000-3,72.000 0.000-1,58.000 1.000 1,48.000 4.000 8,47.000 3.000 6,47.000 3.000 7,24.000-1.000-2,4.000-2.000-7,3.000-3.000-10,3.000-3.000-8,4.000-2.000-5,7.000 0.000-1,6.000 0.000-3,7.000 0.000-1,-3.000-2.000-5,-8.000-3.000-5,-10.000-3.000-5,-9.000-2.000-7,-12.000-1.000-5,-11.000 3.000-7,-14.000 3.000-6,-11.000 4.000-7,-12.000 1.000-3,-9.000 0.000 1,-10.000 0.000 0,-8.000 0.000-1,-9.000 1.000 0,-6.000 4.000-2,-6.000 3.000-3,-6.000 3.000-1,-7.000 3.000 0,-6.000 3.000 1,-6.000 3.000 2,-6.000 4.000 2</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5"/>
    </inkml:context>
    <inkml:brush xml:id="br0">
      <inkml:brushProperty name="width" value="0.0433303155004978" units="cm"/>
      <inkml:brushProperty name="height" value="0.0433303155004978" units="cm"/>
      <inkml:brushProperty name="color" value="#f2395b"/>
      <inkml:brushProperty name="ignorePressure" value="0"/>
    </inkml:brush>
  </inkml:definitions>
  <inkml:trace contextRef="#ctx0" brushRef="#br0">26100.000 50850.000 507,'-108.000'-36.000'61,"34.000"28.000"1,35.000 28.000 2,35.000 29.000 3,16.000 18.000-6,1.000 9.000-12,-1.000 10.000-12,1.000 10.000-13,-3.000 13.000-6,-2.000 19.000-3,-3.000 19.000-2,-3.000 19.000-3,-6.000 13.000-3,-5.000 10.000-3,-7.000 10.000-4,-5.000 9.000-3,-1.000-4.000-9,6.000-15.000-14,7.000-15.000-14,6.000-16.000-15,4.000-21.000-5,4.000-24.000 3,3.000-26.000 3,3.000-24.000 3,4.000-18.000 3,7.000-9.000 5,6.000-10.000 5,7.000-8.000 4</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6"/>
    </inkml:context>
    <inkml:brush xml:id="br0">
      <inkml:brushProperty name="width" value="0.0528477095067501" units="cm"/>
      <inkml:brushProperty name="height" value="0.0528477095067501" units="cm"/>
      <inkml:brushProperty name="color" value="#f2395b"/>
      <inkml:brushProperty name="ignorePressure" value="0"/>
    </inkml:brush>
  </inkml:definitions>
  <inkml:trace contextRef="#ctx0" brushRef="#br0">28700.000 48800.000 416,'-65.000'-35.000'50,"23.000"32.000"6,22.000 31.000 6,22.000 32.000 5,12.000 21.000-3,3.000 13.000-11,3.000 12.000-12,4.000 13.000-11,1.000 10.000-7,0.000 10.000-3,0.000 10.000-3,0.000 9.000-2,-2.000 7.000-3,-3.000 7.000 1,-3.000 6.000-1,-2.000 7.000-1,-5.000 11.000-1,-2.000 20.000-1,-3.000 18.000-1,-3.000 20.000-2,-6.000 13.000-2,-5.000 9.000-3,-7.000 10.000-4,-5.000 10.000-3,-4.000 4.000-5,0.000 0.000-7,0.000 0.000-8,0.000 0.000-7,-4.000 1.000-7,-5.000 4.000-3,-7.000 3.000-5,-5.000 3.000-4,-4.000-10.000 0,0.000-21.000 6,0.000-22.000 6,0.000-22.000 5,3.000-32.000 5,6.000-40.000 6,7.000-40.000 6,6.000-41.000 5,3.000-26.000 0,0.000-8.000-3,0.000-10.000-3,0.000-9.000-5</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6"/>
    </inkml:context>
    <inkml:brush xml:id="br0">
      <inkml:brushProperty name="width" value="0.0380321815609932" units="cm"/>
      <inkml:brushProperty name="height" value="0.0380321815609932" units="cm"/>
      <inkml:brushProperty name="color" value="#f2395b"/>
      <inkml:brushProperty name="ignorePressure" value="0"/>
    </inkml:brush>
  </inkml:definitions>
  <inkml:trace contextRef="#ctx0" brushRef="#br0">28550.000 49000.000 578,'-5.000'-50.000'4,"-9.000"0.000"7,-10.000 0.000 8,-8.000 0.000 8,-4.000 18.000 8,3.000 39.000 8,3.000 36.000 8,4.000 39.000 9,-1.000 24.000-2,-3.000 13.000-13,-3.000 12.000-11,-2.000 13.000-13,-11.000 7.000-10,-15.000 4.000-8,-15.000 3.000-9,-16.000 3.000-8,-7.000-1.000-7,4.000-2.000-5,3.000-3.000-6,3.000-3.000-4,7.000-13.000-3,14.000-22.000 0,11.000-22.000 1,14.000-21.000 0,7.000-15.000 0,3.000-6.000 0,3.000-6.000-1,4.000-6.000 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2"/>
    </inkml:context>
    <inkml:brush xml:id="br0">
      <inkml:brushProperty name="width" value="0.0468971282243729" units="cm"/>
      <inkml:brushProperty name="height" value="0.0468971282243729" units="cm"/>
      <inkml:brushProperty name="color" value="#f2395b"/>
      <inkml:brushProperty name="ignorePressure" value="0"/>
    </inkml:brush>
  </inkml:definitions>
  <inkml:trace contextRef="#ctx0" brushRef="#br0">27900.000 51150.000 469,'51.000'1.000'91,"4.000"4.000"-17,3.000 3.000-17,3.000 3.000-17,1.000 4.000-7,1.000 7.000 1,-1.000 6.000 1,1.000 7.000 2,-1.000 0.000-2,1.000-2.000-5,-1.000-3.000-5,1.000-3.000-5,-4.000-1.000-6,-6.000 4.000-9,-6.000 3.000-6,-6.000 3.000-8</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3:26"/>
    </inkml:context>
    <inkml:brush xml:id="br0">
      <inkml:brushProperty name="width" value="0.0476575642824173" units="cm"/>
      <inkml:brushProperty name="height" value="0.0476575642824173" units="cm"/>
      <inkml:brushProperty name="color" value="#f2395b"/>
      <inkml:brushProperty name="ignorePressure" value="0"/>
    </inkml:brush>
  </inkml:definitions>
  <inkml:trace contextRef="#ctx0" brushRef="#br0">28850.000 49050.000 461,'75.000'25.000'83,"0.000"0.000"-12,0.000 0.000-13,0.000 0.000-11,1.000 4.000-9,4.000 10.000-4,3.000 10.000-5,3.000 9.000-5,-1.000 4.000-2,-2.000 1.000-2,-3.000-1.000 0,-3.000 1.000 0,-4.000-3.000-2,-3.000-2.000-3,-3.000-3.000-1,-2.000-3.000-4,-5.000-4.000-1,-2.000-3.000-4,-3.000-3.000-4,-3.000-2.000-2,-12.000-3.000-17,-18.000 1.000-32,-19.000-1.000-32,-18.000 1.000-31</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37"/>
    </inkml:context>
    <inkml:brush xml:id="br0">
      <inkml:brushProperty name="width" value="0.0654754564166069" units="cm"/>
      <inkml:brushProperty name="height" value="0.0654754564166069" units="cm"/>
      <inkml:brushProperty name="color" value="#f2395b"/>
      <inkml:brushProperty name="ignorePressure" value="0"/>
    </inkml:brush>
  </inkml:definitions>
  <inkml:trace contextRef="#ctx0" brushRef="#br0">31500.000 50650.000 336,'-25.000'-22.000'0,"0.000"6.000"0,0.000 7.000 0,0.000 6.000 0,-15.000 3.000 2,-27.000 0.000 6,-28.000 0.000 5,-28.000 0.000 5,-7.000 0.000 1,16.000 0.000-2,15.000 0.000-2,17.000 0.000-3,25.000 1.000 6,39.000 4.000 15,36.000 3.000 15,39.000 3.000 13,22.000-2.000 3,10.000-6.000-10,10.000-6.000-10,9.000-6.000-11,6.000-6.000-6,3.000-2.000-3,3.000-3.000-2,4.000-3.000-4,4.000-2.000-1,6.000 0.000-1,7.000 0.000-1,6.000 0.000-1,4.000 0.000-2,4.000 0.000-1,3.000 0.000-1,3.000 0.000-3,1.000 0.000-1,1.000 0.000-2,-1.000 0.000-2,1.000 0.000-3,-4.000 1.000-1,-6.000 4.000-1,-6.000 3.000 0,-6.000 3.000-1,-7.000 3.000-1,-6.000 3.000 2,-6.000 3.000-1,-6.000 4.000 2,-2.000 2.000-1,3.000 4.000 1,3.000 3.000 1,4.000 3.000 0,2.000-1.000 0,4.000-2.000-1,3.000-3.000 1,3.000-3.000-1,9.000-2.000-1,16.000 0.000-1,15.000 0.000-1,17.000 0.000-2,5.000-4.000 1,-3.000-5.000 2,-3.000-7.000 3,-2.000-5.000 1,-5.000-6.000 2,-2.000-3.000 0,-3.000-3.000 0,-3.000-2.000 0,-2.000 0.000 0,0.000 7.000 2,0.000 6.000 1,0.000 7.000 1,3.000 4.000-1,6.000 3.000-1,7.000 3.000-1,6.000 4.000-2,3.000-1.000-2,0.000-3.000-2,0.000-3.000-2,0.000-2.000-2,-2.000-3.000 0,-3.000 1.000-1,-3.000-1.000 1,-2.000 1.000 0,-1.000 1.000 1,3.000 3.000 0,3.000 3.000 2,4.000 4.000 0,2.000 1.000 1,4.000 0.000 0,3.000 0.000 1,3.000 0.000 0,-1.000-2.000 0,-2.000-3.000 0,-3.000-3.000 0,-3.000-2.000 0,1.000-3.000-1,6.000 1.000 1,7.000-1.000-1,6.000 1.000 0,13.000-6.000 0,23.000-8.000 0,22.000-10.000 0,22.000-9.000-1,8.000-4.000 2,-2.000 4.000 1,-3.000 3.000 2,-3.000 3.000 2,-4.000 4.000 0,-3.000 7.000-2,-3.000 6.000-1,-2.000 7.000-2,-5.000 4.000-1,-2.000 3.000 0,-3.000 3.000-1,-3.000 4.000 0,-6.000-1.000 1,-5.000-3.000-1,-7.000-3.000 2,-5.000-2.000-1,-8.000-1.000 2,-5.000 3.000-1,-7.000 3.000 1,-5.000 4.000 1,-4.000-1.000 0,0.000-3.000 1,0.000-3.000 0,0.000-2.000 0,1.000-1.000 0,4.000 3.000 1,3.000 3.000-1,3.000 4.000-1,-1.000-3.000 0,-2.000-5.000-1,-3.000-7.000-1,-3.000-5.000 0,-4.000-4.000-2,-3.000 0.000 1,-3.000 0.000 0,-2.000 0.000-1,-1.000-2.000 1,3.000-3.000-1,3.000-3.000 0,4.000-2.000 0,-3.000-1.000 0,-5.000 3.000 1,-7.000 3.000 0,-5.000 4.000 1,-6.000 1.000 0,-3.000 0.000 1,-3.000 0.000 0,-2.000 0.000 1,-3.000 0.000 0,1.000 0.000 0,-1.000 0.000-1,1.000 0.000 0,2.000 1.000-1,7.000 4.000 0,6.000 3.000-1,7.000 3.000 0,2.000 1.000-1,1.000 1.000 1,-1.000-1.000 1,1.000 1.000 0,1.000-1.000 0,3.000 1.000-1,3.000-1.000-1,4.000 1.000-1,2.000-3.000 1,4.000-2.000 0,3.000-3.000 0,3.000-3.000 1,-1.000 1.000 1,-2.000 6.000-1,-3.000 7.000 1,-3.000 6.000-1,-6.000 3.000 0,-5.000 0.000 0,-7.000 0.000 0,-5.000 0.000 0,-3.000 0.000 1,4.000 0.000-2,3.000 0.000 1,3.000 0.000-1,-1.000 0.000 1,-2.000 0.000-1,-3.000 0.000 1,-3.000 0.000-1,-2.000 1.000 0,0.000 4.000 1,0.000 3.000 0,0.000 3.000-1,0.000 1.000 1,0.000 1.000 0,0.000-1.000 0,0.000 1.000 0,-2.000-3.000-2,-3.000-2.000-1,-3.000-3.000-3,-2.000-3.000-1,-14.000 1.000-4,-21.000 6.000-3,-22.000 7.000-3,-22.000 6.000-5</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38"/>
    </inkml:context>
    <inkml:brush xml:id="br0">
      <inkml:brushProperty name="width" value="0.0465136654675007" units="cm"/>
      <inkml:brushProperty name="height" value="0.0465136654675007" units="cm"/>
      <inkml:brushProperty name="color" value="#f2395b"/>
      <inkml:brushProperty name="ignorePressure" value="0"/>
    </inkml:brush>
  </inkml:definitions>
  <inkml:trace contextRef="#ctx0" brushRef="#br0">32600.000 48200.000 472,'0.000'-63.000'52,"0.000"26.000"2,0.000 24.000 3,0.000 26.000 1,-7.000 19.000-3,-11.000 17.000-8,-14.000 15.000-9,-11.000 16.000-8,-11.000 10.000-5,-5.000 7.000-5,-7.000 6.000-4,-5.000 7.000-4,-4.000-3.000-3,0.000-8.000-2,0.000-10.000-4,0.000-9.000-2,-4.000 1.000-2,-5.000 13.000-2,-7.000 12.000-1,-5.000 13.000-1,-3.000-1.000-1,4.000-11.000-2,3.000-14.000-1,3.000-11.000-2,4.000-9.000 0,7.000-3.000 1,6.000-3.000 1,7.000-2.000 1,7.000-5.000 3,9.000-2.000 3,10.000-3.000 3,10.000-3.000 2,5.000-1.000 3,4.000 4.000 1,3.000 3.000 1,3.000 3.000 0,3.000-2.000 2,3.000-6.000-1,3.000-6.000 2,4.000-6.000 0,7.000-1.000 0,13.000 7.000-1,12.000 6.000-1,13.000 7.000 0,7.000-1.000-2,4.000-6.000-1,3.000-6.000-1,3.000-6.000-1,3.000-1.000-3,3.000 7.000-4,3.000 6.000-4,4.000 7.000-4,4.000 2.000-3,6.000 1.000-5,7.000-1.000-4,6.000 1.000-4,6.000-1.000-5,6.000 1.000-4,7.000-1.000-6,6.000 1.000-5,-5.000-3.000 0,-16.000-2.000 5,-15.000-3.000 5,-15.000-3.000 5,-12.000-6.000 1,-6.000-5.000 0,-6.000-7.000 0,-6.000-5.000-1</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38"/>
    </inkml:context>
    <inkml:brush xml:id="br0">
      <inkml:brushProperty name="width" value="0.0415815785527229" units="cm"/>
      <inkml:brushProperty name="height" value="0.0415815785527229" units="cm"/>
      <inkml:brushProperty name="color" value="#f2395b"/>
      <inkml:brushProperty name="ignorePressure" value="0"/>
    </inkml:brush>
  </inkml:definitions>
  <inkml:trace contextRef="#ctx0" brushRef="#br0">34250.000 52550.000 529,'-115.000'-47.000'59,"73.000"6.000"4,72.000 7.000 3,72.000 6.000 3,38.000 3.000-6,7.000 0.000-11,6.000 0.000-13,7.000 0.000-13,-1.000-2.000-9,-6.000-3.000-6,-6.000-3.000-5,-6.000-2.000-7,-13.000 2.000-2,-19.000 9.000 0,-18.000 10.000-1,-19.000 10.000 1,-15.000 7.000-13,-8.000 6.000-26,-10.000 7.000-27,-9.000 6.000-25</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39"/>
    </inkml:context>
    <inkml:brush xml:id="br0">
      <inkml:brushProperty name="width" value="0.0493152141571045" units="cm"/>
      <inkml:brushProperty name="height" value="0.0493152141571045" units="cm"/>
      <inkml:brushProperty name="color" value="#f2395b"/>
      <inkml:brushProperty name="ignorePressure" value="0"/>
    </inkml:brush>
  </inkml:definitions>
  <inkml:trace contextRef="#ctx0" brushRef="#br0">35300.000 52700.000 446,'-50.000'21.000'3,"0.000"-5.000"9,0.000-7.000 7,0.000-5.000 7,3.000-1.000 4,6.000 6.000-2,7.000 7.000-2,6.000 6.000-1,7.000 10.000 3,10.000 17.000 8,10.000 15.000 9,9.000 16.000 8,4.000 10.000 1,1.000 7.000-10,-1.000 6.000-7,1.000 7.000-10,-3.000 2.000-6,-2.000 1.000-7,-3.000-1.000-5,-3.000 1.000-6,-2.000-4.000-2,0.000-6.000 1,0.000-6.000 2,0.000-6.000 3,0.000-1.000-13,0.000 7.000-23,0.000 6.000-25,0.000 7.000-24,1.000-7.000-5,4.000-19.000 15,3.000-18.000 15,3.000-19.000 15,3.000-13.000 6,3.000-6.000-2,3.000-6.000-2,4.000-6.000-1</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39"/>
    </inkml:context>
    <inkml:brush xml:id="br0">
      <inkml:brushProperty name="width" value="0.0574964471161366" units="cm"/>
      <inkml:brushProperty name="height" value="0.0574964471161366" units="cm"/>
      <inkml:brushProperty name="color" value="#f2395b"/>
      <inkml:brushProperty name="ignorePressure" value="0"/>
    </inkml:brush>
  </inkml:definitions>
  <inkml:trace contextRef="#ctx0" brushRef="#br0">37550.000 51750.000 382,'-43.000'-63.000'84,"17.000"26.000"-13,15.000 24.000-14,16.000 26.000-13,9.000 19.000-8,3.000 17.000-3,3.000 15.000-3,4.000 16.000-4,-1.000 13.000 0,-3.000 14.000-1,-3.000 11.000 1,-2.000 14.000 0,-6.000 8.000-2,-6.000 7.000-2,-6.000 6.000-4,-6.000 7.000-3,-4.000 4.000-2,1.000 3.000-1,-1.000 3.000-2,1.000 4.000-1,-1.000 4.000-2,1.000 6.000-4,-1.000 7.000-2,1.000 6.000-4,-1.000 6.000-3,1.000 6.000-4,-1.000 7.000-4,1.000 6.000-4,-1.000-4.000-2,1.000-11.000 0,-1.000-14.000-1,1.000-11.000 0,-3.000-15.000-2,-2.000-16.000-6,-3.000-15.000-4,-3.000-15.000-5,-2.000-6.000-1,0.000 7.000 4,0.000 6.000 4,0.000 7.000 3,1.000-12.000 5,4.000-28.000 5,3.000-28.000 4,3.000-27.000 4,-1.000-15.000-2,-2.000 0.000-10,-3.000 0.000-11,-3.000 0.000-11</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39"/>
    </inkml:context>
    <inkml:brush xml:id="br0">
      <inkml:brushProperty name="width" value="0.0430335663259029" units="cm"/>
      <inkml:brushProperty name="height" value="0.0430335663259029" units="cm"/>
      <inkml:brushProperty name="color" value="#f2395b"/>
      <inkml:brushProperty name="ignorePressure" value="0"/>
    </inkml:brush>
  </inkml:definitions>
  <inkml:trace contextRef="#ctx0" brushRef="#br0">37800.000 51950.000 511,'0.000'-47.000'4,"0.000"6.000"10,0.000 7.000 8,0.000 6.000 10,-4.000 20.000 8,-5.000 34.000 5,-7.000 35.000 7,-5.000 35.000 7,-9.000 18.000-2,-9.000 3.000-10,-10.000 3.000-9,-8.000 4.000-10,-9.000 1.000-8,-6.000 0.000-4,-6.000 0.000-6,-6.000 0.000-6,-6.000-5.000-6,-2.000-9.000-9,-3.000-10.000-10,-3.000-8.000-8,4.000-11.000-8,13.000-8.000-5,12.000-10.000-4,13.000-9.000-6,9.000-12.000 2,6.000-11.000 7,7.000-14.000 8,6.000-11.000 7</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8:40"/>
    </inkml:context>
    <inkml:brush xml:id="br0">
      <inkml:brushProperty name="width" value="0.0558696575462818" units="cm"/>
      <inkml:brushProperty name="height" value="0.0558696575462818" units="cm"/>
      <inkml:brushProperty name="color" value="#f2395b"/>
      <inkml:brushProperty name="ignorePressure" value="0"/>
    </inkml:brush>
  </inkml:definitions>
  <inkml:trace contextRef="#ctx0" brushRef="#br0">38150.000 52600.000 393,'68.000'1.000'62,"-11.000"4.000"-15,-14.000 3.000-12,-11.000 3.000-14,2.000 6.000-2,19.000 9.000 8,19.000 10.000 9,19.000 10.000 8,10.000 2.000 2,4.000-3.000-4,3.000-3.000-4,3.000-2.000-5,-4.000-3.000-3,-8.000 1.000-3,-10.000-1.000-3,-9.000 1.000-3,-9.000-3.000-2,-5.000-2.000-4,-7.000-3.000-3,-5.000-3.000-3</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37"/>
    </inkml:context>
    <inkml:brush xml:id="br0">
      <inkml:brushProperty name="width" value="0.0654754564166069" units="cm"/>
      <inkml:brushProperty name="height" value="0.0654754564166069" units="cm"/>
      <inkml:brushProperty name="color" value="#f2395b"/>
      <inkml:brushProperty name="ignorePressure" value="0"/>
    </inkml:brush>
  </inkml:definitions>
  <inkml:trace contextRef="#ctx0" brushRef="#br0">31500.000 50650.000 336,'-25.000'-22.000'0,"0.000"6.000"0,0.000 7.000 0,0.000 6.000 0,-15.000 3.000 2,-27.000 0.000 6,-28.000 0.000 5,-28.000 0.000 5,-7.000 0.000 1,16.000 0.000-2,15.000 0.000-2,17.000 0.000-3,25.000 1.000 6,39.000 4.000 15,36.000 3.000 15,39.000 3.000 13,22.000-2.000 3,10.000-6.000-10,10.000-6.000-10,9.000-6.000-11,6.000-6.000-6,3.000-2.000-3,3.000-3.000-2,4.000-3.000-4,4.000-2.000-1,6.000 0.000-1,7.000 0.000-1,6.000 0.000-1,4.000 0.000-2,4.000 0.000-1,3.000 0.000-1,3.000 0.000-3,1.000 0.000-1,1.000 0.000-2,-1.000 0.000-2,1.000 0.000-3,-4.000 1.000-1,-6.000 4.000-1,-6.000 3.000 0,-6.000 3.000-1,-7.000 3.000-1,-6.000 3.000 2,-6.000 3.000-1,-6.000 4.000 2,-2.000 2.000-1,3.000 4.000 1,3.000 3.000 1,4.000 3.000 0,2.000-1.000 0,4.000-2.000-1,3.000-3.000 1,3.000-3.000-1,9.000-2.000-1,16.000 0.000-1,15.000 0.000-1,17.000 0.000-2,5.000-4.000 1,-3.000-5.000 2,-3.000-7.000 3,-2.000-5.000 1,-5.000-6.000 2,-2.000-3.000 0,-3.000-3.000 0,-3.000-2.000 0,-2.000 0.000 0,0.000 7.000 2,0.000 6.000 1,0.000 7.000 1,3.000 4.000-1,6.000 3.000-1,7.000 3.000-1,6.000 4.000-2,3.000-1.000-2,0.000-3.000-2,0.000-3.000-2,0.000-2.000-2,-2.000-3.000 0,-3.000 1.000-1,-3.000-1.000 1,-2.000 1.000 0,-1.000 1.000 1,3.000 3.000 0,3.000 3.000 2,4.000 4.000 0,2.000 1.000 1,4.000 0.000 0,3.000 0.000 1,3.000 0.000 0,-1.000-2.000 0,-2.000-3.000 0,-3.000-3.000 0,-3.000-2.000 0,1.000-3.000-1,6.000 1.000 1,7.000-1.000-1,6.000 1.000 0,13.000-6.000 0,23.000-8.000 0,22.000-10.000 0,22.000-9.000-1,8.000-4.000 2,-2.000 4.000 1,-3.000 3.000 2,-3.000 3.000 2,-4.000 4.000 0,-3.000 7.000-2,-3.000 6.000-1,-2.000 7.000-2,-5.000 4.000-1,-2.000 3.000 0,-3.000 3.000-1,-3.000 4.000 0,-6.000-1.000 1,-5.000-3.000-1,-7.000-3.000 2,-5.000-2.000-1,-8.000-1.000 2,-5.000 3.000-1,-7.000 3.000 1,-5.000 4.000 1,-4.000-1.000 0,0.000-3.000 1,0.000-3.000 0,0.000-2.000 0,1.000-1.000 0,4.000 3.000 1,3.000 3.000-1,3.000 4.000-1,-1.000-3.000 0,-2.000-5.000-1,-3.000-7.000-1,-3.000-5.000 0,-4.000-4.000-2,-3.000 0.000 1,-3.000 0.000 0,-2.000 0.000-1,-1.000-2.000 1,3.000-3.000-1,3.000-3.000 0,4.000-2.000 0,-3.000-1.000 0,-5.000 3.000 1,-7.000 3.000 0,-5.000 4.000 1,-6.000 1.000 0,-3.000 0.000 1,-3.000 0.000 0,-2.000 0.000 1,-3.000 0.000 0,1.000 0.000 0,-1.000 0.000-1,1.000 0.000 0,2.000 1.000-1,7.000 4.000 0,6.000 3.000-1,7.000 3.000 0,2.000 1.000-1,1.000 1.000 1,-1.000-1.000 1,1.000 1.000 0,1.000-1.000 0,3.000 1.000-1,3.000-1.000-1,4.000 1.000-1,2.000-3.000 1,4.000-2.000 0,3.000-3.000 0,3.000-3.000 1,-1.000 1.000 1,-2.000 6.000-1,-3.000 7.000 1,-3.000 6.000-1,-6.000 3.000 0,-5.000 0.000 0,-7.000 0.000 0,-5.000 0.000 0,-3.000 0.000 1,4.000 0.000-2,3.000 0.000 1,3.000 0.000-1,-1.000 0.000 1,-2.000 0.000-1,-3.000 0.000 1,-3.000 0.000-1,-2.000 1.000 0,0.000 4.000 1,0.000 3.000 0,0.000 3.000-1,0.000 1.000 1,0.000 1.000 0,0.000-1.000 0,0.000 1.000 0,-2.000-3.000-2,-3.000-2.000-1,-3.000-3.000-3,-2.000-3.000-1,-14.000 1.000-4,-21.000 6.000-3,-22.000 7.000-3,-22.000 6.000-5</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38"/>
    </inkml:context>
    <inkml:brush xml:id="br0">
      <inkml:brushProperty name="width" value="0.0465136654675007" units="cm"/>
      <inkml:brushProperty name="height" value="0.0465136654675007" units="cm"/>
      <inkml:brushProperty name="color" value="#f2395b"/>
      <inkml:brushProperty name="ignorePressure" value="0"/>
    </inkml:brush>
  </inkml:definitions>
  <inkml:trace contextRef="#ctx0" brushRef="#br0">32600.000 48200.000 472,'0.000'-63.000'52,"0.000"26.000"2,0.000 24.000 3,0.000 26.000 1,-7.000 19.000-3,-11.000 17.000-8,-14.000 15.000-9,-11.000 16.000-8,-11.000 10.000-5,-5.000 7.000-5,-7.000 6.000-4,-5.000 7.000-4,-4.000-3.000-3,0.000-8.000-2,0.000-10.000-4,0.000-9.000-2,-4.000 1.000-2,-5.000 13.000-2,-7.000 12.000-1,-5.000 13.000-1,-3.000-1.000-1,4.000-11.000-2,3.000-14.000-1,3.000-11.000-2,4.000-9.000 0,7.000-3.000 1,6.000-3.000 1,7.000-2.000 1,7.000-5.000 3,9.000-2.000 3,10.000-3.000 3,10.000-3.000 2,5.000-1.000 3,4.000 4.000 1,3.000 3.000 1,3.000 3.000 0,3.000-2.000 2,3.000-6.000-1,3.000-6.000 2,4.000-6.000 0,7.000-1.000 0,13.000 7.000-1,12.000 6.000-1,13.000 7.000 0,7.000-1.000-2,4.000-6.000-1,3.000-6.000-1,3.000-6.000-1,3.000-1.000-3,3.000 7.000-4,3.000 6.000-4,4.000 7.000-4,4.000 2.000-3,6.000 1.000-5,7.000-1.000-4,6.000 1.000-4,6.000-1.000-5,6.000 1.000-4,7.000-1.000-6,6.000 1.000-5,-5.000-3.000 0,-16.000-2.000 5,-15.000-3.000 5,-15.000-3.000 5,-12.000-6.000 1,-6.000-5.000 0,-6.000-7.000 0,-6.000-5.000-1</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02"/>
    </inkml:context>
    <inkml:brush xml:id="br0">
      <inkml:brushProperty name="width" value="0.0267246849834919" units="cm"/>
      <inkml:brushProperty name="height" value="0.0267246849834919" units="cm"/>
      <inkml:brushProperty name="color" value="#f2395b"/>
      <inkml:brushProperty name="ignorePressure" value="0"/>
    </inkml:brush>
  </inkml:definitions>
  <inkml:trace contextRef="#ctx0" brushRef="#br0">25900.000 53500.000 823,'-22.000'29.000'40,"6.000"10.000"-3,7.000 10.000-6,6.000 9.000-3,3.000 12.000-7,0.000 16.000-7,0.000 15.000-9,0.000 17.000-7,0.000 3.000-5,0.000-5.000-1,0.000-7.000-1,0.000-5.000-1,0.000-11.000-7,0.000-11.000-14,0.000-14.000-13,0.000-11.000-13</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38"/>
    </inkml:context>
    <inkml:brush xml:id="br0">
      <inkml:brushProperty name="width" value="0.0415815785527229" units="cm"/>
      <inkml:brushProperty name="height" value="0.0415815785527229" units="cm"/>
      <inkml:brushProperty name="color" value="#f2395b"/>
      <inkml:brushProperty name="ignorePressure" value="0"/>
    </inkml:brush>
  </inkml:definitions>
  <inkml:trace contextRef="#ctx0" brushRef="#br0">34250.000 52550.000 529,'-115.000'-47.000'59,"73.000"6.000"4,72.000 7.000 3,72.000 6.000 3,38.000 3.000-6,7.000 0.000-11,6.000 0.000-13,7.000 0.000-13,-1.000-2.000-9,-6.000-3.000-6,-6.000-3.000-5,-6.000-2.000-7,-13.000 2.000-2,-19.000 9.000 0,-18.000 10.000-1,-19.000 10.000 1,-15.000 7.000-13,-8.000 6.000-26,-10.000 7.000-27,-9.000 6.000-25</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39"/>
    </inkml:context>
    <inkml:brush xml:id="br0">
      <inkml:brushProperty name="width" value="0.0493152141571045" units="cm"/>
      <inkml:brushProperty name="height" value="0.0493152141571045" units="cm"/>
      <inkml:brushProperty name="color" value="#f2395b"/>
      <inkml:brushProperty name="ignorePressure" value="0"/>
    </inkml:brush>
  </inkml:definitions>
  <inkml:trace contextRef="#ctx0" brushRef="#br0">35300.000 52700.000 446,'-50.000'21.000'3,"0.000"-5.000"9,0.000-7.000 7,0.000-5.000 7,3.000-1.000 4,6.000 6.000-2,7.000 7.000-2,6.000 6.000-1,7.000 10.000 3,10.000 17.000 8,10.000 15.000 9,9.000 16.000 8,4.000 10.000 1,1.000 7.000-10,-1.000 6.000-7,1.000 7.000-10,-3.000 2.000-6,-2.000 1.000-7,-3.000-1.000-5,-3.000 1.000-6,-2.000-4.000-2,0.000-6.000 1,0.000-6.000 2,0.000-6.000 3,0.000-1.000-13,0.000 7.000-23,0.000 6.000-25,0.000 7.000-24,1.000-7.000-5,4.000-19.000 15,3.000-18.000 15,3.000-19.000 15,3.000-13.000 6,3.000-6.000-2,3.000-6.000-2,4.000-6.000-1</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39"/>
    </inkml:context>
    <inkml:brush xml:id="br0">
      <inkml:brushProperty name="width" value="0.0574964471161366" units="cm"/>
      <inkml:brushProperty name="height" value="0.0574964471161366" units="cm"/>
      <inkml:brushProperty name="color" value="#f2395b"/>
      <inkml:brushProperty name="ignorePressure" value="0"/>
    </inkml:brush>
  </inkml:definitions>
  <inkml:trace contextRef="#ctx0" brushRef="#br0">37550.000 51750.000 382,'-43.000'-63.000'84,"17.000"26.000"-13,15.000 24.000-14,16.000 26.000-13,9.000 19.000-8,3.000 17.000-3,3.000 15.000-3,4.000 16.000-4,-1.000 13.000 0,-3.000 14.000-1,-3.000 11.000 1,-2.000 14.000 0,-6.000 8.000-2,-6.000 7.000-2,-6.000 6.000-4,-6.000 7.000-3,-4.000 4.000-2,1.000 3.000-1,-1.000 3.000-2,1.000 4.000-1,-1.000 4.000-2,1.000 6.000-4,-1.000 7.000-2,1.000 6.000-4,-1.000 6.000-3,1.000 6.000-4,-1.000 7.000-4,1.000 6.000-4,-1.000-4.000-2,1.000-11.000 0,-1.000-14.000-1,1.000-11.000 0,-3.000-15.000-2,-2.000-16.000-6,-3.000-15.000-4,-3.000-15.000-5,-2.000-6.000-1,0.000 7.000 4,0.000 6.000 4,0.000 7.000 3,1.000-12.000 5,4.000-28.000 5,3.000-28.000 4,3.000-27.000 4,-1.000-15.000-2,-2.000 0.000-10,-3.000 0.000-11,-3.000 0.000-11</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39"/>
    </inkml:context>
    <inkml:brush xml:id="br0">
      <inkml:brushProperty name="width" value="0.0430335663259029" units="cm"/>
      <inkml:brushProperty name="height" value="0.0430335663259029" units="cm"/>
      <inkml:brushProperty name="color" value="#f2395b"/>
      <inkml:brushProperty name="ignorePressure" value="0"/>
    </inkml:brush>
  </inkml:definitions>
  <inkml:trace contextRef="#ctx0" brushRef="#br0">37800.000 51950.000 511,'0.000'-47.000'4,"0.000"6.000"10,0.000 7.000 8,0.000 6.000 10,-4.000 20.000 8,-5.000 34.000 5,-7.000 35.000 7,-5.000 35.000 7,-9.000 18.000-2,-9.000 3.000-10,-10.000 3.000-9,-8.000 4.000-10,-9.000 1.000-8,-6.000 0.000-4,-6.000 0.000-6,-6.000 0.000-6,-6.000-5.000-6,-2.000-9.000-9,-3.000-10.000-10,-3.000-8.000-8,4.000-11.000-8,13.000-8.000-5,12.000-10.000-4,13.000-9.000-6,9.000-12.000 2,6.000-11.000 7,7.000-14.000 8,6.000-11.000 7</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18:40"/>
    </inkml:context>
    <inkml:brush xml:id="br0">
      <inkml:brushProperty name="width" value="0.0558696575462818" units="cm"/>
      <inkml:brushProperty name="height" value="0.0558696575462818" units="cm"/>
      <inkml:brushProperty name="color" value="#f2395b"/>
      <inkml:brushProperty name="ignorePressure" value="0"/>
    </inkml:brush>
  </inkml:definitions>
  <inkml:trace contextRef="#ctx0" brushRef="#br0">38150.000 52600.000 393,'68.000'1.000'62,"-11.000"4.000"-15,-14.000 3.000-12,-11.000 3.000-14,2.000 6.000-2,19.000 9.000 8,19.000 10.000 9,19.000 10.000 8,10.000 2.000 2,4.000-3.000-4,3.000-3.000-4,3.000-2.000-5,-4.000-3.000-3,-8.000 1.000-3,-10.000-1.000-3,-9.000 1.000-3,-9.000-3.000-2,-5.000-2.000-4,-7.000-3.000-3,-5.000-3.000-3</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25"/>
    </inkml:context>
    <inkml:brush xml:id="br0">
      <inkml:brushProperty name="width" value="0.0487113296985626" units="cm"/>
      <inkml:brushProperty name="height" value="0.0487113296985626" units="cm"/>
      <inkml:brushProperty name="color" value="#f2395b"/>
      <inkml:brushProperty name="ignorePressure" value="0"/>
    </inkml:brush>
  </inkml:definitions>
  <inkml:trace contextRef="#ctx0" brushRef="#br0">45200.000 32300.000 451,'-99.000'-46.000'48,"54.000"10.000"1,53.000 10.000 2,53.000 9.000 1,26.000 6.000-3,1.000 3.000-4,-1.000 3.000-7,1.000 4.000-6,4.000 1.000-3,9.000 0.000-1,10.000 0.000-2,10.000 0.000-1,-1.000 0.000-3,-9.000 0.000-3,-10.000 0.000-4,-8.000 0.000-4,-8.000 0.000-4,-2.000 0.000-5,-3.000 0.000-4,-3.000 0.000-5,-7.000 1.000-12,-9.000 4.000-20,-10.000 3.000-18,-8.000 3.000-20,-14.000 3.000-5,-15.000 3.000 7,-15.000 3.000 7,-16.000 4.000 8</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26"/>
    </inkml:context>
    <inkml:brush xml:id="br0">
      <inkml:brushProperty name="width" value="0.0354089960455894" units="cm"/>
      <inkml:brushProperty name="height" value="0.0354089960455894" units="cm"/>
      <inkml:brushProperty name="color" value="#f2395b"/>
      <inkml:brushProperty name="ignorePressure" value="0"/>
    </inkml:brush>
  </inkml:definitions>
  <inkml:trace contextRef="#ctx0" brushRef="#br0">46300.000 32800.000 621,'-47.000'23.000'-1,"6.000"-3.000"-2,7.000-3.000-2,6.000-2.000-2,4.000-3.000 11,4.000 1.000 26,3.000-1.000 25,3.000 1.000 26,4.000 1.000 3,7.000 3.000-19,6.000 3.000-18,7.000 4.000-18</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26"/>
    </inkml:context>
    <inkml:brush xml:id="br0">
      <inkml:brushProperty name="width" value="0.036301251500845" units="cm"/>
      <inkml:brushProperty name="height" value="0.036301251500845" units="cm"/>
      <inkml:brushProperty name="color" value="#f2395b"/>
      <inkml:brushProperty name="ignorePressure" value="0"/>
    </inkml:brush>
  </inkml:definitions>
  <inkml:trace contextRef="#ctx0" brushRef="#br0">46000.000 32250.000 606,'-22.000'-16.000'72,"6.000"19.000"-7,7.000 19.000-6,6.000 19.000-6,4.000 10.000-9,4.000 4.000-9,3.000 3.000-10,3.000 3.000-10,1.000 4.000-6,1.000 7.000-3,-1.000 6.000-2,1.000 7.000-2,1.000 7.000-1,3.000 9.000 0,3.000 10.000 0,4.000 10.000 1,-1.000 5.000-4,-3.000 4.000-6,-3.000 3.000-7,-2.000 3.000-6,-3.000-2.000-4,1.000-6.000-5,-1.000-6.000-4,1.000-6.000-4,-3.000-12.000-1,-2.000-15.000-1,-3.000-15.000 0,-3.000-16.000 0,-1.000-12.000 2,4.000-5.000 3,3.000-7.000 4,3.000-5.000 3</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0"/>
    </inkml:context>
    <inkml:brush xml:id="br0">
      <inkml:brushProperty name="width" value="0.0413304530084133" units="cm"/>
      <inkml:brushProperty name="height" value="0.0413304530084133" units="cm"/>
      <inkml:brushProperty name="color" value="#f2395b"/>
      <inkml:brushProperty name="ignorePressure" value="0"/>
    </inkml:brush>
  </inkml:definitions>
  <inkml:trace contextRef="#ctx0" brushRef="#br0">47650.000 31400.000 532,'-46.000'-15.000'9,"10.000"23.000"18,10.000 22.000 17,9.000 22.000 19,9.000 18.000 3,9.000 16.000-11,10.000 15.000-10,10.000 17.000-11,2.000 8.000-7,-3.000 4.000-4,-3.000 3.000-1,-2.000 3.000-4,-5.000 7.000-4,-2.000 14.000-3,-3.000 11.000-4,-3.000 14.000-4,-2.000 7.000-5,0.000 3.000-2,0.000 3.000-5,0.000 4.000-3,0.000-18.000 0,0.000-37.000 1,0.000-38.000 3,0.000-37.000 2,0.000-13.000 0,0.000 13.000-4,0.000 12.000-4,0.000 13.000-3,0.000 2.000-4,0.000-5.000-2,0.000-7.000-3,0.000-5.000-2,0.000-11.000-2,0.000-11.000 2,0.000-14.000 1,0.000-11.000 1,0.000-17.000 0,0.000-18.000 1,0.000-19.000-1,0.000-18.000 1,-2.000-9.000 2,-3.000 4.000 4,-3.000 3.000 4,-2.000 3.000 5,-1.000-1.000 0,3.000-2.000-2,3.000-3.000-2,4.000-3.000-3</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0"/>
    </inkml:context>
    <inkml:brush xml:id="br0">
      <inkml:brushProperty name="width" value="0.0378351733088493" units="cm"/>
      <inkml:brushProperty name="height" value="0.0378351733088493" units="cm"/>
      <inkml:brushProperty name="color" value="#f2395b"/>
      <inkml:brushProperty name="ignorePressure" value="0"/>
    </inkml:brush>
  </inkml:definitions>
  <inkml:trace contextRef="#ctx0" brushRef="#br0">47450.000 31850.000 581,'-2.000'-158.000'-2,"-3.000"34.000"8,-3.000 35.000 8,-2.000 35.000 7,-5.000 33.000 12,-2.000 35.000 13,-3.000 35.000 14,-3.000 34.000 15,-6.000 17.000-4,-5.000 0.000-20,-7.000 0.000-19,-5.000 0.000-21,-1.000-2.000-13,6.000-3.000-9,7.000-3.000-9,6.000-2.000-8,4.000-9.000-4,4.000-12.000 3,3.000-13.000 3,3.000-12.000 1</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5"/>
    </inkml:context>
    <inkml:brush xml:id="br0">
      <inkml:brushProperty name="width" value="0.0246134903281927" units="cm"/>
      <inkml:brushProperty name="height" value="0.0246134903281927" units="cm"/>
      <inkml:brushProperty name="color" value="#00bff3"/>
      <inkml:brushProperty name="ignorePressure" value="0"/>
    </inkml:brush>
  </inkml:definitions>
  <inkml:trace contextRef="#ctx0" brushRef="#br0">65900.000 28300.000 893,'-288.000'-199.000'55,"76.000"54.000"-20,74.000 53.000-18,76.000 53.000-21,43.000 23.000-14,13.000-6.000-12,12.000-6.000-12,13.000-6.000-11</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0"/>
    </inkml:context>
    <inkml:brush xml:id="br0">
      <inkml:brushProperty name="width" value="0.0442193560302258" units="cm"/>
      <inkml:brushProperty name="height" value="0.0442193560302258" units="cm"/>
      <inkml:brushProperty name="color" value="#f2395b"/>
      <inkml:brushProperty name="ignorePressure" value="0"/>
    </inkml:brush>
  </inkml:definitions>
  <inkml:trace contextRef="#ctx0" brushRef="#br0">47650.000 31300.000 497,'4.000'-68.000'29,"10.000"17.000"12,10.000 15.000 11,9.000 16.000 11,9.000 10.000 1,9.000 7.000-9,10.000 6.000-11,10.000 7.000-10,4.000 2.000-6,0.000 1.000-2,0.000-1.000-3,0.000 1.000-3,-2.000 1.000-4,-3.000 3.000-9,-3.000 3.000-6,-2.000 4.000-9,-8.000 4.000-10,-8.000 6.000-12,-10.000 7.000-13,-9.000 6.000-12</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3"/>
    </inkml:context>
    <inkml:brush xml:id="br0">
      <inkml:brushProperty name="width" value="0.0416371338069439" units="cm"/>
      <inkml:brushProperty name="height" value="0.0416371338069439" units="cm"/>
      <inkml:brushProperty name="color" value="#f2395b"/>
      <inkml:brushProperty name="ignorePressure" value="0"/>
    </inkml:brush>
  </inkml:definitions>
  <inkml:trace contextRef="#ctx0" brushRef="#br0">51350.000 31050.000 528,'-68.000'-107.000'9,"17.000"39.000"18,15.000 36.000 17,16.000 39.000 19,9.000 25.000 3,3.000 17.000-11,3.000 15.000-11,4.000 16.000-11,2.000 12.000-6,4.000 9.000-4,3.000 10.000-3,3.000 10.000-3,-1.000 5.000-3,-2.000 4.000-3,-3.000 3.000-2,-3.000 3.000-2,-2.000 10.000-4,0.000 20.000-5,0.000 18.000-4,0.000 20.000-3,0.000 5.000-5,0.000-6.000-1,0.000-6.000-3,0.000-6.000-3,1.000-15.000-3,4.000-21.000-7,3.000-22.000-4,3.000-22.000-6,3.000-22.000-3,3.000-22.000 0,3.000-22.000 1,4.000-21.000 1,1.000-15.000 1,0.000-6.000 5,0.000-6.000 5,0.000-6.000 3</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3"/>
    </inkml:context>
    <inkml:brush xml:id="br0">
      <inkml:brushProperty name="width" value="0.0354937948286533" units="cm"/>
      <inkml:brushProperty name="height" value="0.0354937948286533" units="cm"/>
      <inkml:brushProperty name="color" value="#f2395b"/>
      <inkml:brushProperty name="ignorePressure" value="0"/>
    </inkml:brush>
  </inkml:definitions>
  <inkml:trace contextRef="#ctx0" brushRef="#br0">52350.000 31850.000 619,'-5.000'-35.000'8,"-9.000"32.000"16,-10.000 31.000 17,-8.000 32.000 15,-9.000 15.000 2,-6.000 0.000-11,-6.000 0.000-11,-6.000 0.000-12,-2.000-4.000-10,3.000-5.000-7,3.000-7.000-7,4.000-5.000-7,1.000-6.000-4,0.000-3.000 0,0.000-3.000-1,0.000-2.000 0,3.000-6.000 1,6.000-6.000 4,7.000-6.000 3,6.000-6.000 3,15.000-4.000 4,26.000 1.000 5,24.000-1.000 6,26.000 1.000 5,12.000-1.000 2,0.000 1.000-2,0.000-1.000-2,0.000 1.000-1,0.000 1.000-3,0.000 3.000-5,0.000 3.000-4,0.000 4.000-5,0.000 1.000-2,0.000 0.000 2,0.000 0.000 0,0.000 0.000 2,-2.000-2.000-6,-3.000-3.000-13,-3.000-3.000-13,-2.000-2.000-11,-8.000-3.000-10,-8.000 1.000-3,-10.000-1.000-5,-9.000 1.000-4</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3"/>
    </inkml:context>
    <inkml:brush xml:id="br0">
      <inkml:brushProperty name="width" value="0.0481626391410828" units="cm"/>
      <inkml:brushProperty name="height" value="0.0481626391410828" units="cm"/>
      <inkml:brushProperty name="color" value="#f2395b"/>
      <inkml:brushProperty name="ignorePressure" value="0"/>
    </inkml:brush>
  </inkml:definitions>
  <inkml:trace contextRef="#ctx0" brushRef="#br0">53550.000 30850.000 456,'4.000'-90.000'8,"10.000"23.000"4,10.000 22.000 4,9.000 22.000 5,6.000 19.000 7,3.000 20.000 9,3.000 18.000 8,4.000 20.000 10,-4.000 10.000 0,-9.000 3.000-7,-10.000 3.000-7,-8.000 4.000-8,-6.000 5.000-6,1.000 10.000-2,-1.000 10.000-3,1.000 9.000-2,-3.000 9.000-4,-2.000 9.000-3,-3.000 10.000-2,-3.000 10.000-4,-1.000 11.000-3,4.000 17.000-5,3.000 15.000-5,3.000 16.000-4,-1.000 4.000-2,-2.000-6.000-2,-3.000-6.000 1,-3.000-6.000-2,-2.000-10.000-2,0.000-12.000-5,0.000-13.000-5,0.000-12.000-5,0.000-18.000 0,0.000-21.000 3,0.000-22.000 3,0.000-22.000 4</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4"/>
    </inkml:context>
    <inkml:brush xml:id="br0">
      <inkml:brushProperty name="width" value="0.0350438393652439" units="cm"/>
      <inkml:brushProperty name="height" value="0.0350438393652439" units="cm"/>
      <inkml:brushProperty name="color" value="#f2395b"/>
      <inkml:brushProperty name="ignorePressure" value="0"/>
    </inkml:brush>
  </inkml:definitions>
  <inkml:trace contextRef="#ctx0" brushRef="#br0">53900.000 30600.000 627,'-24.000'-54.000'1,"4.000"-5.000"2,3.000-7.000 1,3.000-5.000 2,3.000 16.000 10,3.000 41.000 18,3.000 40.000 17,4.000 42.000 19,-6.000 24.000 0,-11.000 9.000-17,-14.000 10.000-16,-11.000 10.000-17,-7.000-1.000-13,0.000-9.000-8,0.000-10.000-11,0.000-8.000-8,3.000-11.000-9,6.000-8.000-4,7.000-10.000-7,6.000-9.000-5,4.000-9.000-3,4.000-5.000 0,3.000-7.000-1,3.000-5.000-1</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4"/>
    </inkml:context>
    <inkml:brush xml:id="br0">
      <inkml:brushProperty name="width" value="0.0440846383571625" units="cm"/>
      <inkml:brushProperty name="height" value="0.0440846383571625" units="cm"/>
      <inkml:brushProperty name="color" value="#f2395b"/>
      <inkml:brushProperty name="ignorePressure" value="0"/>
    </inkml:brush>
  </inkml:definitions>
  <inkml:trace contextRef="#ctx0" brushRef="#br0">54150.000 30400.000 499,'93.000'93.000'120,"-11.000"-11.000"-22,-14.000-14.000-23,-11.000-11.000-22,-7.000-9.000-15,0.000-3.000-6,0.000-3.000-7,0.000-2.000-7,-4.000-5.000-4,-5.000-2.000-3,-7.000-3.000-1,-5.000-3.000-4,-6.000-1.000-8,-3.000 4.000-18,-3.000 3.000-18,-2.000 3.000-17,-8.000-1.000-10,-8.000-2.000-3,-10.000-3.000-3,-9.000-3.000-4</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6"/>
    </inkml:context>
    <inkml:brush xml:id="br0">
      <inkml:brushProperty name="width" value="0.0406401045620441" units="cm"/>
      <inkml:brushProperty name="height" value="0.0406401045620441" units="cm"/>
      <inkml:brushProperty name="color" value="#f2395b"/>
      <inkml:brushProperty name="ignorePressure" value="0"/>
    </inkml:brush>
  </inkml:definitions>
  <inkml:trace contextRef="#ctx0" brushRef="#br0">55750.000 35300.000 541,'-24.000'46.000'108,"4.000"-5.000"-24,3.000-7.000-25,3.000-5.000-24,-1.000-1.000-15,-2.000 6.000-2,-3.000 7.000-3,-3.000 6.000-3,-10.000 12.000-2,-16.000 19.000 2,-15.000 19.000 0,-15.000 19.000 0,-4.000 2.000-2,9.000-11.000-6,10.000-14.000-6,10.000-11.000-7,4.000-11.000-1,0.000-5.000 0,0.000-7.000 3,0.000-5.000 0,10.000-9.000 2,23.000-9.000 2,22.000-10.000 1,22.000-8.000 1,16.000-9.000 1,14.000-6.000 1,11.000-6.000 0,14.000-6.000 0,5.000-4.000 0,1.000 1.000 0,-1.000-1.000 1,1.000 1.000 0,-4.000 1.000 0,-6.000 3.000 0,-6.000 3.000-1,-6.000 4.000 1,-7.000 1.000 0,-6.000 0.000 1,-6.000 0.000 1,-6.000 0.000 1,-10.000-13.000 2,-12.000-24.000 4,-13.000-26.000 5,-12.000-24.000 4,-9.000-17.000-4,-2.000-5.000-12,-3.000-7.000-14,-3.000-5.000-12,1.000-3.000-8,6.000 4.000-5,7.000 3.000-5,6.000 3.000-4,4.000 7.000-1,4.000 14.000 5,3.000 11.000 4,3.000 14.000 5,4.000 8.000 0,7.000 7.000-2,6.000 6.000-3,7.000 7.000-2</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6"/>
    </inkml:context>
    <inkml:brush xml:id="br0">
      <inkml:brushProperty name="width" value="0.0427355132997036" units="cm"/>
      <inkml:brushProperty name="height" value="0.0427355132997036" units="cm"/>
      <inkml:brushProperty name="color" value="#f2395b"/>
      <inkml:brushProperty name="ignorePressure" value="0"/>
    </inkml:brush>
  </inkml:definitions>
  <inkml:trace contextRef="#ctx0" brushRef="#br0">56650.000 34550.000 514,'48.000'7.000'23,"-3.000"17.000"12,-3.000 15.000 14,-2.000 16.000 13,-8.000 12.000 2,-8.000 9.000-11,-10.000 10.000-9,-9.000 10.000-10,-5.000 5.000-6,0.000 4.000-4,0.000 3.000-2,0.000 3.000-4,-4.000 6.000-3,-5.000 9.000-6,-7.000 10.000-4,-5.000 10.000-5,-4.000-3.000-2,0.000-11.000 1,0.000-14.000-1,0.000-11.000 0,3.000-25.000-12,6.000-33.000-28,7.000-35.000-26,6.000-34.000-27,4.000-18.000-3,4.000 1.000 17,3.000-1.000 20,3.000 1.000 18</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6"/>
    </inkml:context>
    <inkml:brush xml:id="br0">
      <inkml:brushProperty name="width" value="0.0305583346635103" units="cm"/>
      <inkml:brushProperty name="height" value="0.0305583346635103" units="cm"/>
      <inkml:brushProperty name="color" value="#f2395b"/>
      <inkml:brushProperty name="ignorePressure" value="0"/>
    </inkml:brush>
  </inkml:definitions>
  <inkml:trace contextRef="#ctx0" brushRef="#br0">56850.000 35550.000 719,'23.000'-47.000'0,"-3.000"6.000"0,-3.000 7.000 0,-2.000 6.000 0,-3.000 4.000 5,1.000 4.000 9,-1.000 3.000 9,1.000 3.000 9,1.000 3.000 3,3.000 3.000-1,3.000 3.000-3,4.000 4.000-2,1.000 1.000-3,0.000 0.000-6,0.000 0.000-4,0.000 0.000-5,0.000 0.000-6,0.000 0.000-7,0.000 0.000-5,0.000 0.000-6,0.000-4.000-12,0.000-5.000-15,0.000-7.000-16,0.000-5.000-16</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6"/>
    </inkml:context>
    <inkml:brush xml:id="br0">
      <inkml:brushProperty name="width" value="0.0466806031763554" units="cm"/>
      <inkml:brushProperty name="height" value="0.0466806031763554" units="cm"/>
      <inkml:brushProperty name="color" value="#f2395b"/>
      <inkml:brushProperty name="ignorePressure" value="0"/>
    </inkml:brush>
  </inkml:definitions>
  <inkml:trace contextRef="#ctx0" brushRef="#br0">57400.000 34700.000 471,'0.000'-115.000'1,"0.000"23.000"3,0.000 22.000 2,0.000 22.000 2,0.000 21.000 10,0.000 22.000 17,0.000 22.000 17,0.000 23.000 17,1.000 16.000 2,4.000 13.000-11,3.000 12.000-12,3.000 13.000-11,-1.000 12.000-7,-2.000 13.000-5,-3.000 12.000-3,-3.000 13.000-4,-2.000 15.000-5,0.000 19.000-4,0.000 19.000-7,0.000 19.000-4,-2.000 2.000-7,-3.000-11.000-8,-3.000-14.000-8,-2.000-11.000-9,0.000-17.000-2,7.000-18.000 2,6.000-19.000 3,7.000-18.000 1,0.000-18.000 3,-2.000-16.000 1,-3.000-15.000 1,-3.000-15.000 1</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6"/>
    </inkml:context>
    <inkml:brush xml:id="br0">
      <inkml:brushProperty name="width" value="0.0435902252793312" units="cm"/>
      <inkml:brushProperty name="height" value="0.0435902252793312" units="cm"/>
      <inkml:brushProperty name="color" value="#00bff3"/>
      <inkml:brushProperty name="ignorePressure" value="0"/>
    </inkml:brush>
  </inkml:definitions>
  <inkml:trace contextRef="#ctx0" brushRef="#br0">30000.000 41200.000 504,'-54.000'0.000'4,"-5.000"0.000"6,-7.000 0.000 6,-5.000 0.000 8,10.000-4.000 5,28.000-5.000 6,28.000-7.000 6,29.000-5.000 5,19.000-1.000 1,14.000 6.000-5,11.000 7.000-5,14.000 6.000-4,3.000 3.000-5,-2.000 0.000-4,-3.000 0.000-4,-3.000 0.000-4,-1.000 0.000-3,4.000 0.000-2,3.000 0.000-2,3.000 0.000-3,1.000 1.000-2,1.000 4.000-3,-1.000 3.000-4,1.000 3.000-3,-6.000-1.000-4,-8.000-2.000-5,-10.000-3.000-3,-9.000-3.000-5,-7.000-1.000-2,-3.000 4.000 2,-3.000 3.000 1,-2.000 3.000 0,-3.000-4.000-5,1.000-8.000-15,-1.000-10.000-13,1.000-9.000-15,-4.000-4.000 0,-6.000 4.000 15,-6.000 3.000 13,-6.000 3.000 14</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7"/>
    </inkml:context>
    <inkml:brush xml:id="br0">
      <inkml:brushProperty name="width" value="0.0471499972045422" units="cm"/>
      <inkml:brushProperty name="height" value="0.0471499972045422" units="cm"/>
      <inkml:brushProperty name="color" value="#f2395b"/>
      <inkml:brushProperty name="ignorePressure" value="0"/>
    </inkml:brush>
  </inkml:definitions>
  <inkml:trace contextRef="#ctx0" brushRef="#br0">58700.000 34950.000 466,'-58.000'4.000'35,"34.000"10.000"14,35.000 10.000 13,35.000 9.000 15,14.000 4.000-1,-2.000 1.000-14,-3.000-1.000-14,-3.000 1.000-13,-1.000 1.000-10,4.000 3.000-5,3.000 3.000-4,3.000 4.000-4,-1.000 1.000-3,-2.000 0.000-4,-3.000 0.000-2,-3.000 0.000-4,-4.000 0.000-1,-3.000 0.000-2,-3.000 0.000-2,-2.000 0.000-1,-6.000 1.000-1,-6.000 4.000-1,-6.000 3.000-1,-6.000 3.000-1,-12.000 1.000 1,-15.000 1.000 2,-15.000-1.000 3,-16.000 1.000 2,-12.000-4.000 0,-5.000-6.000-1,-7.000-6.000-2,-5.000-6.000-2,-8.000 1.000-3,-5.000 9.000-3,-7.000 10.000-4,-5.000 10.000-3,-1.000 0.000-3,6.000-5.000-3,7.000-7.000-3,6.000-5.000-2,7.000-8.000-1,10.000-5.000 4,10.000-7.000 4,9.000-5.000 2</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7"/>
    </inkml:context>
    <inkml:brush xml:id="br0">
      <inkml:brushProperty name="width" value="0.0495865680277348" units="cm"/>
      <inkml:brushProperty name="height" value="0.0495865680277348" units="cm"/>
      <inkml:brushProperty name="color" value="#f2395b"/>
      <inkml:brushProperty name="ignorePressure" value="0"/>
    </inkml:brush>
  </inkml:definitions>
  <inkml:trace contextRef="#ctx0" brushRef="#br0">60150.000 36000.000 443,'23.000'51.000'154,"-3.000"4.000"-35,-3.000 3.000-37,-2.000 3.000-35,-3.000 3.000-20,1.000 3.000-3,-1.000 3.000-2,1.000 4.000-4,-1.000-1.000-2,1.000-3.000-1,-1.000-3.000-3,1.000-2.000-2,2.000-8.000-2,7.000-8.000-6,6.000-10.000-3,7.000-9.000-5,4.000-7.000-2,3.000-3.000-2,3.000-3.000-1,4.000-2.000-2,2.000-6.000-2,4.000-6.000-4,3.000-6.000-4,3.000-6.000-3,-2.000-10.000-2,-6.000-12.000 1,-6.000-13.000 0,-6.000-12.000 1,-6.000-12.000 2,-2.000-8.000 5,-3.000-10.000 5,-3.000-9.000 5,-6.000-5.000 1,-5.000 0.000 0,-7.000 0.000-1,-5.000 0.000-1,-11.000 3.000 4,-11.000 6.000 6,-14.000 7.000 7,-11.000 6.000 6,-9.000 7.000 3,-3.000 10.000-3,-3.000 10.000-4,-2.000 9.000-2,-8.000 13.000-5,-8.000 20.000-9,-10.000 18.000-7,-9.000 20.000-9,2.000 6.000-2,17.000-2.000 2,15.000-3.000 2,16.000-3.000 2,7.000-1.000-1,1.000 4.000-8,-1.000 3.000-5,1.000 3.000-7</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39"/>
    </inkml:context>
    <inkml:brush xml:id="br0">
      <inkml:brushProperty name="width" value="0.0390101112425327" units="cm"/>
      <inkml:brushProperty name="height" value="0.0390101112425327" units="cm"/>
      <inkml:brushProperty name="color" value="#f2395b"/>
      <inkml:brushProperty name="ignorePressure" value="0"/>
    </inkml:brush>
  </inkml:definitions>
  <inkml:trace contextRef="#ctx0" brushRef="#br0">47200.000 10800.000 563,'-163.000'29.000'35,"26.000"10.000"-5,24.000 10.000-4,26.000 9.000-4,13.000 4.000-3,4.000 1.000-3,3.000-1.000-3,3.000 1.000-2,3.000-1.000-3,3.000 1.000 0,3.000-1.000-2,4.000 1.000-1,4.000-3.000-1,6.000-2.000-2,7.000-3.000-3,6.000-3.000-1,3.000-7.000-1,0.000-9.000 1,0.000-10.000 1,0.000-8.000 1,3.000-4.000 0,6.000 3.000 0,7.000 3.000 1,6.000 4.000 0,6.000-1.000 0,6.000-3.000-2,7.000-3.000-2,6.000-2.000-2,6.000-5.000 0,6.000-2.000 0,7.000-3.000 0,6.000-3.000 1,6.000-2.000 1,6.000 0.000 1,7.000 0.000 3,6.000 0.000 1,1.000 1.000 2,-3.000 4.000 0,-3.000 3.000-1,-2.000 3.000 1,-1.000 1.000-1,3.000 1.000 1,3.000-1.000-1,4.000 1.000 0,-4.000-3.000 0,-9.000-2.000 0,-10.000-3.000 1,-8.000-3.000 0,-8.000-2.000 0,-2.000 0.000 1,-3.000 0.000 1,-3.000 0.000 1,-6.000-8.000 2,-5.000-16.000 5,-7.000-15.000 4,-5.000-15.000 5,-8.000-12.000-2,-5.000-6.000-7,-7.000-6.000-6,-5.000-6.000-7,-1.000-6.000-8,6.000-2.000-8,7.000-3.000-7,6.000-3.000-7,4.000-4.000-5,4.000-3.000 0,3.000-3.000-1,3.000-2.000 0,4.000 2.000 1,7.000 9.000 1,6.000 10.000 2,7.000 10.000 1,5.000 5.000 3,7.000 4.000 3,6.000 3.000 3,7.000 3.000 3,-1.000 4.000 4,-6.000 7.000 2,-6.000 6.000 4,-6.000 7.000 3,-7.000 5.000 3,-6.000 7.000-1,-6.000 6.000 2,-6.000 7.000 0,-2.000 7.000 9,3.000 9.000 17,3.000 10.000 18,4.000 10.000 17,-1.000 5.000 6,-3.000 4.000-9,-3.000 3.000-7,-2.000 3.000-7,-5.000 1.000-7,-2.000 1.000-4,-3.000-1.000-4,-3.000 1.000-5,-2.000 4.000-4,0.000 9.000-2,0.000 10.000-4,0.000 10.000-3,0.000 4.000-2,0.000 0.000-1,0.000 0.000 0,0.000 0.000-1,0.000-5.000-1,0.000-9.000-2,0.000-10.000 0,0.000-8.000-2,0.000 3.000-2,0.000 20.000-4,0.000 18.000-4,0.000 20.000-4,0.000 3.000-4,0.000-8.000-5,0.000-10.000-4,0.000-9.000-5,1.000-10.000-4,4.000-9.000-1,3.000-10.000-2,3.000-8.000-2,-1.000-14.000-1,-2.000-15.000-1,-3.000-15.000 0,-3.000-16.000-1,-4.000-16.000 4,-3.000-16.000 8,-3.000-15.000 10,-2.000-15.000 7,-1.000-7.000 7,3.000 3.000 3,3.000 3.000 3,4.000 4.000 2,1.000 4.000 4,0.000 6.000 2,0.000 7.000 1,0.000 6.000 4,1.000 6.000 2,4.000 6.000 4,3.000 7.000 4,3.000 6.000 5,3.000 1.000 1,3.000-3.000-1,3.000-3.000 0,4.000-2.000-1,2.000 0.000 0,4.000 7.000-2,3.000 6.000-1,3.000 7.000-1,1.000 2.000-1,1.000 1.000-2,-1.000-1.000-1,1.000 1.000-1,2.000 1.000-9,7.000 3.000-17,6.000 3.000-17,7.000 4.000-16,-3.000-1.000-8,-8.000-3.000 1,-10.000-3.000 0,-9.000-2.000 2</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40"/>
    </inkml:context>
    <inkml:brush xml:id="br0">
      <inkml:brushProperty name="width" value="0.0475237630307674" units="cm"/>
      <inkml:brushProperty name="height" value="0.0475237630307674" units="cm"/>
      <inkml:brushProperty name="color" value="#f2395b"/>
      <inkml:brushProperty name="ignorePressure" value="0"/>
    </inkml:brush>
  </inkml:definitions>
  <inkml:trace contextRef="#ctx0" brushRef="#br0">49000.000 9450.000 462,'-44.000'-119.000'42,"13.000"63.000"13,12.000 62.000 12,13.000 63.000 13,7.000 32.000-2,4.000 4.000-14,3.000 3.000-15,3.000 3.000-14,1.000 6.000-11,1.000 9.000-5,-1.000 10.000-6,1.000 10.000-6,-3.000 19.000-3,-2.000 32.000-4,-3.000 31.000-1,-3.000 32.000-3,-1.000 15.000-6,4.000 0.000-9,3.000 0.000-8,3.000 0.000-9,4.000-5.000-7,7.000-9.000-6,6.000-10.000-6,7.000-8.000-7,-3.000-29.000 2,-8.000-47.000 9,-10.000-47.000 9,-9.000-46.000 8,-4.000-23.000 6,4.000 4.000 3,3.000 3.000 1,3.000 3.000 4</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40"/>
    </inkml:context>
    <inkml:brush xml:id="br0">
      <inkml:brushProperty name="width" value="0.0424201823771" units="cm"/>
      <inkml:brushProperty name="height" value="0.0424201823771" units="cm"/>
      <inkml:brushProperty name="color" value="#f2395b"/>
      <inkml:brushProperty name="ignorePressure" value="0"/>
    </inkml:brush>
  </inkml:definitions>
  <inkml:trace contextRef="#ctx0" brushRef="#br0">51100.000 10150.000 518,'-47.000'-44.000'41,"6.000"13.000"7,7.000 12.000 7,6.000 13.000 7,-1.000 9.000-3,-5.000 6.000-10,-7.000 7.000-12,-5.000 6.000-11,-9.000 9.000-11,-9.000 13.000-9,-10.000 12.000-10,-8.000 13.000-9,-6.000 4.000-5,1.000-3.000 1,-1.000-3.000 0,1.000-2.000 0,5.000-6.000 2,14.000-6.000 2,11.000-6.000 4,14.000-6.000 3,7.000-6.000 3,3.000-2.000 1,3.000-3.000 3,4.000-3.000 2,10.000-2.000 3,19.000 0.000 4,19.000 0.000 3,19.000 0.000 4,12.000-2.000 2,6.000-3.000 0,7.000-3.000 1,6.000-2.000 0,4.000-3.000 0,4.000 1.000-2,3.000-1.000-2,3.000 1.000-2,3.000-1.000-2,3.000 1.000-5,3.000-1.000-5,4.000 1.000-4,-1.000-1.000-5,-3.000 1.000-4,-3.000-1.000-7,-2.000 1.000-4,-5.000-1.000-5,-2.000 1.000-4,-3.000-1.000-6,-3.000 1.000-4,-4.000-3.000-3,-3.000-2.000-1,-3.000-3.000-1,-2.000-3.000-1,-8.000-2.000 3,-8.000 0.000 4,-10.000 0.000 6,-9.000 0.000 4</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2:41"/>
    </inkml:context>
    <inkml:brush xml:id="br0">
      <inkml:brushProperty name="width" value="0.0467297285795212" units="cm"/>
      <inkml:brushProperty name="height" value="0.0467297285795212" units="cm"/>
      <inkml:brushProperty name="color" value="#f2395b"/>
      <inkml:brushProperty name="ignorePressure" value="0"/>
    </inkml:brush>
  </inkml:definitions>
  <inkml:trace contextRef="#ctx0" brushRef="#br0">53200.000 10050.000 470,'-69.000'-24.000'8,"13.000"4.000"14,12.000 3.000 16,13.000 3.000 14,6.000 9.000 6,0.000 16.000-5,0.000 15.000-5,0.000 17.000-4,3.000 10.000-6,6.000 6.000-5,7.000 7.000-6,6.000 6.000-6,3.000 4.000-4,0.000 4.000-2,0.000 3.000-3,0.000 3.000-2,1.000-1.000-2,4.000-2.000 0,3.000-3.000-2,3.000-3.000-1,4.000-6.000-1,7.000-5.000-2,6.000-7.000-2,7.000-5.000-1,5.000-9.000-4,7.000-9.000-2,6.000-10.000-3,7.000-8.000-3,2.000-9.000-1,1.000-6.000-2,-1.000-6.000 0,1.000-6.000 0,1.000-13.000 0,3.000-19.000 1,3.000-18.000 3,4.000-19.000 1,-1.000-13.000 2,-3.000-6.000 2,-3.000-6.000 1,-2.000-6.000 1,-9.000-4.000 3,-12.000 1.000 4,-13.000-1.000 4,-12.000 1.000 5,-10.000 4.000 2,-6.000 9.000 1,-6.000 10.000 1,-6.000 10.000 2,-9.000 8.000-1,-8.000 10.000 0,-10.000 10.000-1,-9.000 9.000-1,-10.000 7.000-3,-9.000 7.000-4,-10.000 6.000-3,-8.000 7.000-5,-12.000 10.000-5,-12.000 16.000-8,-13.000 15.000-7,-12.000 17.000-8,-4.000 13.000-7,7.000 13.000-4,6.000 12.000-5,7.000 13.000-5,8.000 1.000-2,14.000-9.000-2,11.000-10.000 0,14.000-8.000-1</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1"/>
    </inkml:context>
    <inkml:brush xml:id="br0">
      <inkml:brushProperty name="width" value="0.0528465993702412" units="cm"/>
      <inkml:brushProperty name="height" value="0.0528465993702412" units="cm"/>
      <inkml:brushProperty name="color" value="#f2395b"/>
      <inkml:brushProperty name="ignorePressure" value="0"/>
    </inkml:brush>
  </inkml:definitions>
  <inkml:trace contextRef="#ctx0" brushRef="#br0">40250.000 51850.000 416,'-68.000'20.000'1,"17.000"-9.000"1,15.000-10.000 1,16.000-8.000 2,9.000-8.000 5,3.000-2.000 7,3.000-3.000 8,4.000-3.000 7,4.000 1.000 6,6.000 6.000 3,7.000 7.000 2,6.000 6.000 4,7.000 3.000-2,10.000 0.000-6,10.000 0.000-6,9.000 0.000-7,6.000 0.000-4,3.000 0.000-3,3.000 0.000-2,4.000 0.000-4,-1.000 0.000 0,-3.000 0.000-2,-3.000 0.000-1,-2.000 0.000-1,2.000 0.000 0,9.000 0.000-1,10.000 0.000 1,10.000 0.000-1,7.000 3.000 0,6.000 6.000-1,7.000 7.000-2,6.000 6.000 0,4.000-1.000-2,4.000-5.000-2,3.000-7.000-3,3.000-5.000-1,4.000-4.000-1,7.000 0.000 1,6.000 0.000 1,7.000 0.000 1,4.000 0.000 0,3.000 0.000 0,3.000 0.000-1,4.000 0.000-1,4.000 1.000 1,6.000 4.000 0,7.000 3.000 0,6.000 3.000 1,1.000 1.000-1,-3.000 1.000 0,-3.000-1.000-2,-2.000 1.000 0,0.000-1.000-1,7.000 1.000 1,6.000-1.000 0,7.000 1.000 1,7.000-1.000-1,9.000 1.000 1,10.000-1.000 0,10.000 1.000-1,4.000-3.000 1,0.000-2.000 0,0.000-3.000-1,0.000-3.000 1,1.000-2.000 0,4.000 0.000-1,3.000 0.000 1,3.000 0.000-1,3.000-4.000 1,3.000-5.000 0,3.000-7.000 1,4.000-5.000 1,1.000-4.000 0,0.000 0.000 1,0.000 0.000 0,0.000 0.000 0,1.000 0.000 1,4.000 0.000 1,3.000 0.000 1,3.000 0.000 1,3.000 0.000 0,3.000 0.000-1,3.000 0.000 0,4.000 0.000-2,5.000 1.000-1,10.000 4.000-1,10.000 3.000-1,9.000 3.000 0,2.000-1.000-1,-2.000-2.000 0,-3.000-3.000 0,-3.000-3.000 0,-6.000 1.000 1,-5.000 6.000-2,-7.000 7.000 0,-5.000 6.000-1,-6.000 3.000 0,-3.000 0.000 0,-3.000 0.000 1,-2.000 0.000 0,-9.000 0.000 0,-12.000 0.000-2,-13.000 0.000-1,-12.000 0.000-2,-16.000 1.000-2,-19.000 4.000 0,-18.000 3.000-2,-19.000 3.000-2,-12.000 1.000 0,-2.000 1.000-2,-3.000-1.000-1,-3.000 1.000 0,-12.000-3.000-1,-18.000-2.000 1,-19.000-3.000 1,-18.000-3.000 0,-34.000-10.000-4,-46.000-16.000-7,-47.000-15.000-10,-47.000-15.000-7,-26.000-3.000 0,-2.000 14.000 7,-3.000 11.000 8,-3.000 14.000 7,2.000 5.000 6,10.000 1.000 4,10.000-1.000 2,9.000 1.000 4</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2"/>
    </inkml:context>
    <inkml:brush xml:id="br0">
      <inkml:brushProperty name="width" value="0.0404761545360088" units="cm"/>
      <inkml:brushProperty name="height" value="0.0404761545360088" units="cm"/>
      <inkml:brushProperty name="color" value="#f2395b"/>
      <inkml:brushProperty name="ignorePressure" value="0"/>
    </inkml:brush>
  </inkml:definitions>
  <inkml:trace contextRef="#ctx0" brushRef="#br0">41200.000 49850.000 543,'1.000'-47.000'2,"4.000"6.000"2,3.000 7.000 3,3.000 6.000 4,-1.000 13.000 7,-2.000 23.000 12,-3.000 22.000 13,-3.000 22.000 12,-6.000 12.000 2,-5.000 3.000-9,-7.000 3.000-8,-5.000 4.000-10,-14.000 4.000-6,-18.000 6.000-4,-19.000 7.000-4,-18.000 6.000-5,-21.000 9.000-3,-22.000 13.000-3,-22.000 12.000-2,-21.000 13.000-3,-12.000 6.000-2,1.000 0.000-1,-1.000 0.000-1,1.000 0.000-1,7.000-2.000-1,16.000-3.000 1,15.000-3.000-1,17.000-2.000 1,14.000-11.000 2,17.000-15.000 1,15.000-15.000 3,16.000-16.000 3,23.000-15.000 1,31.000-11.000 1,32.000-14.000 1,31.000-11.000 2,26.000-7.000-1,22.000 0.000 0,22.000 0.000-1,23.000 0.000 0,8.000 3.000-3,-3.000 6.000-6,-3.000 7.000-4,-2.000 6.000-4,-3.000 7.000-7,1.000 10.000-6,-1.000 10.000-6,1.000 9.000-8,-3.000 6.000-3,-2.000 3.000-2,-3.000 3.000 0,-3.000 4.000-3,-6.000 1.000 2,-5.000 0.000 2,-7.000 0.000 2,-5.000 0.000 3,-12.000-10.000 4,-16.000-18.000 5,-15.000-19.000 6,-15.000-18.000 5,-11.000-10.000 4,-2.000 0.000 3,-3.000 0.000 2,-3.000 0.000 3</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2"/>
    </inkml:context>
    <inkml:brush xml:id="br0">
      <inkml:brushProperty name="width" value="0.0379696972668171" units="cm"/>
      <inkml:brushProperty name="height" value="0.0379696972668171" units="cm"/>
      <inkml:brushProperty name="color" value="#f2395b"/>
      <inkml:brushProperty name="ignorePressure" value="0"/>
    </inkml:brush>
  </inkml:definitions>
  <inkml:trace contextRef="#ctx0" brushRef="#br0">41150.000 55000.000 579,'-52.000'-19.000'50,"47.000"13.000"2,47.000 12.000 4,48.000 13.000 2,35.000 2.000-3,25.000-5.000-10,25.000-7.000-11,25.000-5.000-9,9.000-4.000-7,-6.000 0.000-6,-6.000 0.000-4,-6.000 0.000-6,-13.000 0.000-1,-19.000 0.000 0,-18.000 0.000 0,-19.000 0.000 1,-16.000 1.000-3,-12.000 4.000-9,-13.000 3.000-9,-12.000 3.000-8,-13.000 3.000-10,-12.000 3.000-7,-13.000 3.000-10,-12.000 4.000-8,-9.000 1.000-1,-2.000 0.000 8,-3.000 0.000 8,-3.000 0.000 9</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3"/>
    </inkml:context>
    <inkml:brush xml:id="br0">
      <inkml:brushProperty name="width" value="0.0393199995160103" units="cm"/>
      <inkml:brushProperty name="height" value="0.0393199995160103" units="cm"/>
      <inkml:brushProperty name="color" value="#f2395b"/>
      <inkml:brushProperty name="ignorePressure" value="0"/>
    </inkml:brush>
  </inkml:definitions>
  <inkml:trace contextRef="#ctx0" brushRef="#br0">42950.000 55550.000 559,'-46.000'1.000'8,"10.000"4.000"18,10.000 3.000 16,9.000 3.000 17,6.000 6.000 4,3.000 9.000-11,3.000 10.000-9,4.000 10.000-11,1.000 10.000-5,0.000 13.000-4,0.000 12.000-1,0.000 13.000-4,-2.000 10.000-3,-3.000 10.000-7,-3.000 10.000-6,-2.000 9.000-5,-3.000 2.000-10,1.000-2.000-11,-1.000-3.000-11,1.000-3.000-11,1.000-4.000-6,3.000-3.000 2,3.000-3.000 1,4.000-2.000 2,4.000-14.000 4,6.000-21.000 8,7.000-22.000 8,6.000-22.000 8,1.000-13.000 3,-3.000-3.000-1,-3.000-3.000-1,-2.000-2.000-2</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7"/>
    </inkml:context>
    <inkml:brush xml:id="br0">
      <inkml:brushProperty name="width" value="0.0340988077223301" units="cm"/>
      <inkml:brushProperty name="height" value="0.0340988077223301" units="cm"/>
      <inkml:brushProperty name="color" value="#00bff3"/>
      <inkml:brushProperty name="ignorePressure" value="0"/>
    </inkml:brush>
  </inkml:definitions>
  <inkml:trace contextRef="#ctx0" brushRef="#br0">31050.000 41300.000 645,'-66.000'6.000'42,"19.000"13.000"6,19.000 12.000 4,19.000 13.000 5,7.000 9.000-4,-3.000 6.000-11,-3.000 7.000-12,-2.000 6.000-12,-1.000 4.000-8,3.000 4.000-8,3.000 3.000-5,4.000 3.000-7,1.000-4.000-5,0.000-8.000-6,0.000-10.000-5,0.000-9.000-5,1.000-5.000-6,4.000 0.000-5,3.000 0.000-7,3.000 0.000-5</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3"/>
    </inkml:context>
    <inkml:brush xml:id="br0">
      <inkml:brushProperty name="width" value="0.0539949797093868" units="cm"/>
      <inkml:brushProperty name="height" value="0.0539949797093868" units="cm"/>
      <inkml:brushProperty name="color" value="#f2395b"/>
      <inkml:brushProperty name="ignorePressure" value="0"/>
    </inkml:brush>
  </inkml:definitions>
  <inkml:trace contextRef="#ctx0" brushRef="#br0">45450.000 54600.000 407,'0.000'-41.000'32,"0.000"19.000"4,0.000 19.000 4,0.000 19.000 4,3.000 15.000 0,6.000 13.000-5,7.000 12.000-5,6.000 13.000-5,3.000 12.000-3,0.000 13.000 1,0.000 12.000 0,0.000 13.000 1,-4.000 7.000-1,-5.000 4.000-2,-7.000 3.000-2,-5.000 3.000-2,-3.000 4.000-2,4.000 7.000-2,3.000 6.000-3,3.000 7.000-2,-1.000 16.000-3,-2.000 29.000-1,-3.000 28.000-2,-3.000 28.000-2,-2.000 15.000-2,0.000 4.000-6,0.000 3.000-5,0.000 3.000-5,-2.000-2.000-4,-3.000-6.000-5,-3.000-6.000-5,-2.000-6.000-4,-3.000-12.000-1,1.000-15.000 3,-1.000-15.000 3,1.000-16.000 3,-6.000-7.000 0,-8.000 4.000-5,-10.000 3.000-3,-9.000 3.000-5,-2.000-21.000-3,6.000-43.000-3,7.000-44.000-3,6.000-43.000-2</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3"/>
    </inkml:context>
    <inkml:brush xml:id="br0">
      <inkml:brushProperty name="width" value="0.0365734659135342" units="cm"/>
      <inkml:brushProperty name="height" value="0.0365734659135342" units="cm"/>
      <inkml:brushProperty name="color" value="#f2395b"/>
      <inkml:brushProperty name="ignorePressure" value="0"/>
    </inkml:brush>
  </inkml:definitions>
  <inkml:trace contextRef="#ctx0" brushRef="#br0">46300.000 54400.000 601,'-27.000'96.000'143,"-3.000"-5.000"-36,-3.000-7.000-35,-2.000-5.000-36,-14.000 3.000-19,-21.000 17.000-5,-22.000 15.000-4,-22.000 16.000-4,-10.000 1.000-7,4.000-12.000-8,3.000-13.000-7,3.000-12.000-8,6.000-9.000-8,9.000-2.000-5,10.000-3.000-7,10.000-3.000-6,8.000-9.000-1,10.000-11.000 3,10.000-14.000 4,9.000-11.000 3</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19:04"/>
    </inkml:context>
    <inkml:brush xml:id="br0">
      <inkml:brushProperty name="width" value="0.0465529374778271" units="cm"/>
      <inkml:brushProperty name="height" value="0.0465529374778271" units="cm"/>
      <inkml:brushProperty name="color" value="#f2395b"/>
      <inkml:brushProperty name="ignorePressure" value="0"/>
    </inkml:brush>
  </inkml:definitions>
  <inkml:trace contextRef="#ctx0" brushRef="#br0">46400.000 54950.000 472,'48.000'4.000'19,"-3.000"10.000"-6,-3.000 10.000-6,-2.000 9.000-6,3.000 7.000 5,14.000 7.000 17,11.000 6.000 16,14.000 7.000 18,5.000 2.000 4,1.000 1.000-7,-1.000-1.000-9,1.000 1.000-7,-3.000-3.000-5,-2.000-2.000-5,-3.000-3.000-3,-3.000-3.000-5,-2.000-4.000-2,0.000-3.000-4,0.000-3.000-2,0.000-2.000-4,-5.000-5.000-3,-9.000-2.000-3,-10.000-3.000-6,-8.000-3.000-3,-6.000-4.000-6,1.000-3.000-6,-1.000-3.000-7,1.000-2.000-7</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6"/>
    </inkml:context>
    <inkml:brush xml:id="br0">
      <inkml:brushProperty name="width" value="0.0525471791625023" units="cm"/>
      <inkml:brushProperty name="height" value="0.0525471791625023" units="cm"/>
      <inkml:brushProperty name="color" value="#f2395b"/>
      <inkml:brushProperty name="ignorePressure" value="0"/>
    </inkml:brush>
  </inkml:definitions>
  <inkml:trace contextRef="#ctx0" brushRef="#br0">34200.000 47900.000 418,'-47.000'0.000'0,"6.000"0.000"0,7.000 0.000 0,6.000 0.000 0,-5.000 0.000 0,-16.000 0.000-2,-15.000 0.000 0,-15.000 0.000-2,-1.000 0.000 6,16.000 0.000 10,15.000 0.000 10,17.000 0.000 11,13.000-4.000 9,13.000-5.000 7,12.000-7.000 9,13.000-5.000 8,9.000-1.000-3,6.000 6.000-13,7.000 7.000-12,6.000 6.000-14,4.000 3.000-7,4.000 0.000-4,3.000 0.000-2,3.000 0.000-3,3.000 0.000-2,3.000 0.000-1,3.000 0.000-2,4.000 0.000 0,2.000 0.000 0,4.000 0.000-1,3.000 0.000 0,3.000 0.000 0,-1.000 0.000 0,-2.000 0.000-2,-3.000 0.000-1,-3.000 0.000-2,-1.000 0.000 0,4.000 0.000 2,3.000 0.000 1,3.000 0.000 2,3.000 1.000 0,3.000 4.000 1,3.000 3.000-1,4.000 3.000 1,4.000-1.000-1,6.000-2.000 1,7.000-3.000-1,6.000-3.000-1,3.000 1.000 1,0.000 6.000 0,0.000 7.000 0,0.000 6.000 1,0.000 1.000 0,0.000-3.000-2,0.000-3.000 0,0.000-2.000-1,1.000-5.000 0,4.000-2.000-1,3.000-3.000 0,3.000-3.000 1,-1.000-1.000-1,-2.000 4.000 0,-3.000 3.000 1,-3.000 3.000 0,1.000-1.000 0,6.000-2.000 1,7.000-3.000-1,6.000-3.000 1,3.000-2.000-1,0.000 0.000 0,0.000 0.000 0,0.000 0.000 0,0.000-2.000 0,0.000-3.000-1,0.000-3.000 1,0.000-2.000-1,1.000-3.000 0,4.000 1.000 1,3.000-1.000-1,3.000 1.000 1,1.000-1.000-1,1.000 1.000 1,-1.000-1.000-1,1.000 1.000 0,1.000-3.000 1,3.000-2.000-1,3.000-3.000 0,4.000-3.000 1,2.000-1.000 0,4.000 4.000 0,3.000 3.000 0,3.000 3.000 1,-1.000-1.000 0,-2.000-2.000-1,-3.000-3.000 1,-3.000-3.000-1,2.000-2.000 0,10.000 0.000-1,10.000 0.000-1,9.000 0.000-1,6.000 0.000 1,3.000 0.000 3,3.000 0.000 2,4.000 0.000 3,-1.000 1.000 1,-3.000 4.000-1,-3.000 3.000-2,-2.000 3.000 0,3.000-2.000-1,14.000-6.000-1,11.000-6.000-1,14.000-6.000 0,3.000-4.000 0,-2.000 1.000 0,-3.000-1.000 0,-3.000 1.000 0,-2.000 1.000 0,0.000 3.000-1,0.000 3.000 0,0.000 4.000-2,3.000 2.000 0,6.000 4.000-1,7.000 3.000-1,6.000 3.000 0,1.000 1.000 0,-3.000 1.000 0,-3.000-1.000-1,-2.000 1.000 1,-6.000-1.000 0,-6.000 1.000 0,-6.000-1.000 0,-6.000 1.000-1,-4.000-3.000 0,1.000-2.000 0,-1.000-3.000-2,1.000-3.000 0,-6.000-2.000-1,-8.000 0.000-2,-10.000 0.000-1,-9.000 0.000-1,-10.000 1.000-1,-9.000 4.000 0,-10.000 3.000 0,-8.000 3.000 0,-8.000-1.000 0,-2.000-2.000-3,-3.000-3.000 0,-3.000-3.000-1,-10.000 1.000-3,-16.000 6.000-1,-15.000 7.000-2,-15.000 6.000-2,-14.000 3.000 1,-8.000 0.000 1,-10.000 0.000 3,-9.000 0.000 2,-15.000 0.000-2,-18.000 0.000-3,-19.000 0.000-4,-18.000 0.000-5,-10.000 1.000 0,0.000 4.000 3,0.000 3.000 2,0.000 3.000 4</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7"/>
    </inkml:context>
    <inkml:brush xml:id="br0">
      <inkml:brushProperty name="width" value="0.0392721854150295" units="cm"/>
      <inkml:brushProperty name="height" value="0.0392721854150295" units="cm"/>
      <inkml:brushProperty name="color" value="#f2395b"/>
      <inkml:brushProperty name="ignorePressure" value="0"/>
    </inkml:brush>
  </inkml:definitions>
  <inkml:trace contextRef="#ctx0" brushRef="#br0">35250.000 45900.000 560,'-25.000'-25.000'2,"0.000"0.000"4,0.000 0.000 4,0.000 0.000 4,-4.000 3.000 5,-5.000 6.000 6,-7.000 7.000 5,-5.000 6.000 7,-4.000 4.000 1,0.000 4.000-3,0.000 3.000-3,0.000 3.000-4,-5.000 7.000-2,-9.000 14.000-3,-10.000 11.000-3,-8.000 14.000-4,-9.000 10.000-1,-6.000 9.000-1,-6.000 10.000-2,-6.000 10.000-1,-6.000 4.000-1,-2.000 0.000-3,-3.000 0.000-2,-3.000 0.000-2,-1.000-2.000-2,4.000-3.000-1,3.000-3.000-1,3.000-2.000-2,6.000-6.000 0,9.000-6.000 1,10.000-6.000 1,10.000-6.000 1,8.000-7.000 1,10.000-6.000 1,10.000-6.000 0,9.000-6.000 0,6.000-2.000-1,3.000 3.000 0,3.000 3.000-1,4.000 4.000 0,7.000-3.000-2,13.000-5.000 1,12.000-7.000-2,13.000-5.000 1,9.000-3.000-1,6.000 4.000 1,7.000 3.000 0,6.000 3.000 1,4.000 3.000 0,4.000 3.000 1,3.000 3.000 0,3.000 4.000 2,4.000 1.000-1,7.000 0.000 0,6.000 0.000-1,7.000 0.000-1,4.000 3.000 0,3.000 6.000 1,3.000 7.000-1,4.000 6.000 2,4.000 4.000-4,6.000 4.000-5,7.000 3.000-5,6.000 3.000-7,6.000 6.000-4,6.000 9.000-6,7.000 10.000-4,6.000 10.000-6,3.000 2.000 0,0.000-3.000 4,0.000-3.000 4,0.000-2.000 4,-13.000-12.000 0,-24.000-19.000-3,-26.000-18.000-4,-24.000-19.000-3</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7"/>
    </inkml:context>
    <inkml:brush xml:id="br0">
      <inkml:brushProperty name="width" value="0.029244314879179" units="cm"/>
      <inkml:brushProperty name="height" value="0.029244314879179" units="cm"/>
      <inkml:brushProperty name="color" value="#f2395b"/>
      <inkml:brushProperty name="ignorePressure" value="0"/>
    </inkml:brush>
  </inkml:definitions>
  <inkml:trace contextRef="#ctx0" brushRef="#br0">38100.000 50400.000 752,'-54.000'1.000'0,"-5.000"4.000"0,-7.000 3.000 0,-5.000 3.000 0,2.000-1.000-1,13.000-2.000-2,12.000-3.000-3,13.000-3.000-1,13.000-2.000 5,17.000 0.000 12,15.000 0.000 12,16.000 0.000 13,16.000-2.000 4,20.000-3.000-4,18.000-3.000-6,20.000-2.000-4,11.000-5.000-4,7.000-2.000-4,6.000-3.000-2,7.000-3.000-4,4.000-4.000-5,3.000-3.000-5,3.000-3.000-5,4.000-2.000-6,-4.000 2.000-7,-9.000 9.000-9,-10.000 10.000-9,-8.000 10.000-9,-14.000 10.000-2,-15.000 13.000 4,-15.000 12.000 3,-16.000 13.000 3,-13.000 1.000 5,-9.000-9.000 7,-10.000-10.000 5,-8.000-8.000 6,-6.000-4.000 4,1.000 3.000 1,-1.000 3.000 1,1.000 4.000 2</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8"/>
    </inkml:context>
    <inkml:brush xml:id="br0">
      <inkml:brushProperty name="width" value="0.0303286202251911" units="cm"/>
      <inkml:brushProperty name="height" value="0.0303286202251911" units="cm"/>
      <inkml:brushProperty name="color" value="#f2395b"/>
      <inkml:brushProperty name="ignorePressure" value="0"/>
    </inkml:brush>
  </inkml:definitions>
  <inkml:trace contextRef="#ctx0" brushRef="#br0">39350.000 50850.000 725,'-50.000'0.000'-1,"0.000"0.000"-3,0.000 0.000-2,0.000 0.000-3,1.000 0.000 3,4.000 0.000 9,3.000 0.000 7,3.000 0.000 9,6.000 6.000 6,9.000 13.000 6,10.000 12.000 6,10.000 13.000 5,8.000 9.000 0,10.000 6.000-9,10.000 7.000-9,9.000 6.000-7,2.000 10.000-6,-2.000 17.000-6,-3.000 15.000-3,-3.000 16.000-6,-1.000 13.000-4,4.000 14.000-4,3.000 11.000-3,3.000 14.000-5,3.000-1.000-6,3.000-12.000-8,3.000-13.000-9,4.000-12.000-8,-4.000-23.000 0,-9.000-30.000 9,-10.000-32.000 8,-8.000-30.000 9,-4.000-17.000 6,3.000 1.000 3,3.000-1.000 3,4.000 1.000 2</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8"/>
    </inkml:context>
    <inkml:brush xml:id="br0">
      <inkml:brushProperty name="width" value="0.0420521199703217" units="cm"/>
      <inkml:brushProperty name="height" value="0.0420521199703217" units="cm"/>
      <inkml:brushProperty name="color" value="#f2395b"/>
      <inkml:brushProperty name="ignorePressure" value="0"/>
    </inkml:brush>
  </inkml:definitions>
  <inkml:trace contextRef="#ctx0" brushRef="#br0">41350.000 49850.000 523,'-18.000'-36.000'41,"17.000"28.000"3,15.000 28.000 2,16.000 29.000 2,5.000 18.000-2,-2.000 9.000-6,-3.000 10.000-7,-3.000 10.000-5,-4.000 13.000-5,-3.000 19.000-2,-3.000 19.000-4,-2.000 19.000-1,-5.000 29.000-3,-2.000 41.000 0,-3.000 40.000 1,-3.000 42.000-1,-1.000 21.000-2,4.000 3.000-5,3.000 3.000-3,3.000 4.000-3,1.000-3.000-7,1.000-5.000-6,-1.000-7.000-7,1.000-5.000-7,2.000-17.000-5,7.000-24.000-4,6.000-26.000-4,7.000-24.000-3,2.000-26.000-2,1.000-24.000-2,-1.000-26.000 0,1.000-24.000-1,-3.000-21.000 2,-2.000-16.000 9,-3.000-15.000 6,-3.000-15.000 7</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8"/>
    </inkml:context>
    <inkml:brush xml:id="br0">
      <inkml:brushProperty name="width" value="0.0321764126420021" units="cm"/>
      <inkml:brushProperty name="height" value="0.0321764126420021" units="cm"/>
      <inkml:brushProperty name="color" value="#f2395b"/>
      <inkml:brushProperty name="ignorePressure" value="0"/>
    </inkml:brush>
  </inkml:definitions>
  <inkml:trace contextRef="#ctx0" brushRef="#br0">41150.000 49750.000 683,'-2.000'-71.000'0,"-3.000"10.000"0,-3.000 10.000-1,-2.000 9.000 1,-3.000 15.000 7,1.000 22.000 16,-1.000 22.000 16,1.000 23.000 15,-3.000 22.000 3,-2.000 26.000-11,-3.000 24.000-10,-3.000 26.000-12,-4.000 15.000-7,-3.000 6.000-7,-3.000 7.000-5,-2.000 6.000-7,-1.000-2.000-7,3.000-9.000-9,3.000-10.000-8,4.000-8.000-9,4.000-14.000-2,6.000-15.000 4,7.000-15.000 3,6.000-16.000 4</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9"/>
    </inkml:context>
    <inkml:brush xml:id="br0">
      <inkml:brushProperty name="width" value="0.0382985956966877" units="cm"/>
      <inkml:brushProperty name="height" value="0.0382985956966877" units="cm"/>
      <inkml:brushProperty name="color" value="#f2395b"/>
      <inkml:brushProperty name="ignorePressure" value="0"/>
    </inkml:brush>
  </inkml:definitions>
  <inkml:trace contextRef="#ctx0" brushRef="#br0">41300.000 49950.000 574,'51.000'0.000'-8,"4.000"0.000"21,3.000 0.000 19,3.000 0.000 21,4.000 4.000 7,7.000 10.000-5,6.000 10.000-4,7.000 9.000-6,4.000 4.000-6,3.000 1.000-8,3.000-1.000-9,4.000 1.000-7,-4.000-3.000-6,-9.000-2.000-4,-10.000-3.000-2,-8.000-3.000-3,-11.000-1.000-1,-8.000 4.000-1,-10.000 3.000-1,-9.000 3.000 0,-5.000 1.000-7,0.000 1.000-13,0.000-1.000-13,0.000 1.000-12,-4.000-1.000-9,-5.000 1.000-2,-7.000-1.000-2,-5.000 1.000-4</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7"/>
    </inkml:context>
    <inkml:brush xml:id="br0">
      <inkml:brushProperty name="width" value="0.0444282926619053" units="cm"/>
      <inkml:brushProperty name="height" value="0.0444282926619053" units="cm"/>
      <inkml:brushProperty name="color" value="#00bff3"/>
      <inkml:brushProperty name="ignorePressure" value="0"/>
    </inkml:brush>
  </inkml:definitions>
  <inkml:trace contextRef="#ctx0" brushRef="#br0">32150.000 40050.000 495,'3.000'-43.000'9,"6.000"17.000"20,7.000 15.000 18,6.000 16.000 20,1.000 13.000 3,-3.000 14.000-11,-3.000 11.000-11,-2.000 14.000-11,-3.000 10.000-8,1.000 9.000-3,-1.000 10.000-4,1.000 10.000-4,-3.000 11.000-3,-2.000 17.000-3,-3.000 15.000-2,-3.000 16.000-4,-2.000 7.000-6,0.000 1.000-9,0.000-1.000-9,0.000 1.000-10,1.000-6.000-5,4.000-8.000 0,3.000-10.000-1,3.000-9.000-1,1.000-13.000 0,1.000-16.000-1,-1.000-15.000 1,1.000-15.000 0,-3.000-14.000 1,-2.000-8.000 2,-3.000-10.000 3,-3.000-9.000 3,-4.000-7.000 1,-3.000-3.000 0,-3.000-3.000 0,-2.000-2.000 1</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6"/>
    </inkml:context>
    <inkml:brush xml:id="br0">
      <inkml:brushProperty name="width" value="0.0525471791625023" units="cm"/>
      <inkml:brushProperty name="height" value="0.0525471791625023" units="cm"/>
      <inkml:brushProperty name="color" value="#f2395b"/>
      <inkml:brushProperty name="ignorePressure" value="0"/>
    </inkml:brush>
  </inkml:definitions>
  <inkml:trace contextRef="#ctx0" brushRef="#br0">34200.000 47900.000 418,'-47.000'0.000'0,"6.000"0.000"0,7.000 0.000 0,6.000 0.000 0,-5.000 0.000 0,-16.000 0.000-2,-15.000 0.000 0,-15.000 0.000-2,-1.000 0.000 6,16.000 0.000 10,15.000 0.000 10,17.000 0.000 11,13.000-4.000 9,13.000-5.000 7,12.000-7.000 9,13.000-5.000 8,9.000-1.000-3,6.000 6.000-13,7.000 7.000-12,6.000 6.000-14,4.000 3.000-7,4.000 0.000-4,3.000 0.000-2,3.000 0.000-3,3.000 0.000-2,3.000 0.000-1,3.000 0.000-2,4.000 0.000 0,2.000 0.000 0,4.000 0.000-1,3.000 0.000 0,3.000 0.000 0,-1.000 0.000 0,-2.000 0.000-2,-3.000 0.000-1,-3.000 0.000-2,-1.000 0.000 0,4.000 0.000 2,3.000 0.000 1,3.000 0.000 2,3.000 1.000 0,3.000 4.000 1,3.000 3.000-1,4.000 3.000 1,4.000-1.000-1,6.000-2.000 1,7.000-3.000-1,6.000-3.000-1,3.000 1.000 1,0.000 6.000 0,0.000 7.000 0,0.000 6.000 1,0.000 1.000 0,0.000-3.000-2,0.000-3.000 0,0.000-2.000-1,1.000-5.000 0,4.000-2.000-1,3.000-3.000 0,3.000-3.000 1,-1.000-1.000-1,-2.000 4.000 0,-3.000 3.000 1,-3.000 3.000 0,1.000-1.000 0,6.000-2.000 1,7.000-3.000-1,6.000-3.000 1,3.000-2.000-1,0.000 0.000 0,0.000 0.000 0,0.000 0.000 0,0.000-2.000 0,0.000-3.000-1,0.000-3.000 1,0.000-2.000-1,1.000-3.000 0,4.000 1.000 1,3.000-1.000-1,3.000 1.000 1,1.000-1.000-1,1.000 1.000 1,-1.000-1.000-1,1.000 1.000 0,1.000-3.000 1,3.000-2.000-1,3.000-3.000 0,4.000-3.000 1,2.000-1.000 0,4.000 4.000 0,3.000 3.000 0,3.000 3.000 1,-1.000-1.000 0,-2.000-2.000-1,-3.000-3.000 1,-3.000-3.000-1,2.000-2.000 0,10.000 0.000-1,10.000 0.000-1,9.000 0.000-1,6.000 0.000 1,3.000 0.000 3,3.000 0.000 2,4.000 0.000 3,-1.000 1.000 1,-3.000 4.000-1,-3.000 3.000-2,-2.000 3.000 0,3.000-2.000-1,14.000-6.000-1,11.000-6.000-1,14.000-6.000 0,3.000-4.000 0,-2.000 1.000 0,-3.000-1.000 0,-3.000 1.000 0,-2.000 1.000 0,0.000 3.000-1,0.000 3.000 0,0.000 4.000-2,3.000 2.000 0,6.000 4.000-1,7.000 3.000-1,6.000 3.000 0,1.000 1.000 0,-3.000 1.000 0,-3.000-1.000-1,-2.000 1.000 1,-6.000-1.000 0,-6.000 1.000 0,-6.000-1.000 0,-6.000 1.000-1,-4.000-3.000 0,1.000-2.000 0,-1.000-3.000-2,1.000-3.000 0,-6.000-2.000-1,-8.000 0.000-2,-10.000 0.000-1,-9.000 0.000-1,-10.000 1.000-1,-9.000 4.000 0,-10.000 3.000 0,-8.000 3.000 0,-8.000-1.000 0,-2.000-2.000-3,-3.000-3.000 0,-3.000-3.000-1,-10.000 1.000-3,-16.000 6.000-1,-15.000 7.000-2,-15.000 6.000-2,-14.000 3.000 1,-8.000 0.000 1,-10.000 0.000 3,-9.000 0.000 2,-15.000 0.000-2,-18.000 0.000-3,-19.000 0.000-4,-18.000 0.000-5,-10.000 1.000 0,0.000 4.000 3,0.000 3.000 2,0.000 3.000 4</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7"/>
    </inkml:context>
    <inkml:brush xml:id="br0">
      <inkml:brushProperty name="width" value="0.0392721854150295" units="cm"/>
      <inkml:brushProperty name="height" value="0.0392721854150295" units="cm"/>
      <inkml:brushProperty name="color" value="#f2395b"/>
      <inkml:brushProperty name="ignorePressure" value="0"/>
    </inkml:brush>
  </inkml:definitions>
  <inkml:trace contextRef="#ctx0" brushRef="#br0">35250.000 45900.000 560,'-25.000'-25.000'2,"0.000"0.000"4,0.000 0.000 4,0.000 0.000 4,-4.000 3.000 5,-5.000 6.000 6,-7.000 7.000 5,-5.000 6.000 7,-4.000 4.000 1,0.000 4.000-3,0.000 3.000-3,0.000 3.000-4,-5.000 7.000-2,-9.000 14.000-3,-10.000 11.000-3,-8.000 14.000-4,-9.000 10.000-1,-6.000 9.000-1,-6.000 10.000-2,-6.000 10.000-1,-6.000 4.000-1,-2.000 0.000-3,-3.000 0.000-2,-3.000 0.000-2,-1.000-2.000-2,4.000-3.000-1,3.000-3.000-1,3.000-2.000-2,6.000-6.000 0,9.000-6.000 1,10.000-6.000 1,10.000-6.000 1,8.000-7.000 1,10.000-6.000 1,10.000-6.000 0,9.000-6.000 0,6.000-2.000-1,3.000 3.000 0,3.000 3.000-1,4.000 4.000 0,7.000-3.000-2,13.000-5.000 1,12.000-7.000-2,13.000-5.000 1,9.000-3.000-1,6.000 4.000 1,7.000 3.000 0,6.000 3.000 1,4.000 3.000 0,4.000 3.000 1,3.000 3.000 0,3.000 4.000 2,4.000 1.000-1,7.000 0.000 0,6.000 0.000-1,7.000 0.000-1,4.000 3.000 0,3.000 6.000 1,3.000 7.000-1,4.000 6.000 2,4.000 4.000-4,6.000 4.000-5,7.000 3.000-5,6.000 3.000-7,6.000 6.000-4,6.000 9.000-6,7.000 10.000-4,6.000 10.000-6,3.000 2.000 0,0.000-3.000 4,0.000-3.000 4,0.000-2.000 4,-13.000-12.000 0,-24.000-19.000-3,-26.000-18.000-4,-24.000-19.000-3</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7"/>
    </inkml:context>
    <inkml:brush xml:id="br0">
      <inkml:brushProperty name="width" value="0.029244314879179" units="cm"/>
      <inkml:brushProperty name="height" value="0.029244314879179" units="cm"/>
      <inkml:brushProperty name="color" value="#f2395b"/>
      <inkml:brushProperty name="ignorePressure" value="0"/>
    </inkml:brush>
  </inkml:definitions>
  <inkml:trace contextRef="#ctx0" brushRef="#br0">38100.000 50400.000 752,'-54.000'1.000'0,"-5.000"4.000"0,-7.000 3.000 0,-5.000 3.000 0,2.000-1.000-1,13.000-2.000-2,12.000-3.000-3,13.000-3.000-1,13.000-2.000 5,17.000 0.000 12,15.000 0.000 12,16.000 0.000 13,16.000-2.000 4,20.000-3.000-4,18.000-3.000-6,20.000-2.000-4,11.000-5.000-4,7.000-2.000-4,6.000-3.000-2,7.000-3.000-4,4.000-4.000-5,3.000-3.000-5,3.000-3.000-5,4.000-2.000-6,-4.000 2.000-7,-9.000 9.000-9,-10.000 10.000-9,-8.000 10.000-9,-14.000 10.000-2,-15.000 13.000 4,-15.000 12.000 3,-16.000 13.000 3,-13.000 1.000 5,-9.000-9.000 7,-10.000-10.000 5,-8.000-8.000 6,-6.000-4.000 4,1.000 3.000 1,-1.000 3.000 1,1.000 4.000 2</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8"/>
    </inkml:context>
    <inkml:brush xml:id="br0">
      <inkml:brushProperty name="width" value="0.0303286202251911" units="cm"/>
      <inkml:brushProperty name="height" value="0.0303286202251911" units="cm"/>
      <inkml:brushProperty name="color" value="#f2395b"/>
      <inkml:brushProperty name="ignorePressure" value="0"/>
    </inkml:brush>
  </inkml:definitions>
  <inkml:trace contextRef="#ctx0" brushRef="#br0">39350.000 50850.000 725,'-50.000'0.000'-1,"0.000"0.000"-3,0.000 0.000-2,0.000 0.000-3,1.000 0.000 3,4.000 0.000 9,3.000 0.000 7,3.000 0.000 9,6.000 6.000 6,9.000 13.000 6,10.000 12.000 6,10.000 13.000 5,8.000 9.000 0,10.000 6.000-9,10.000 7.000-9,9.000 6.000-7,2.000 10.000-6,-2.000 17.000-6,-3.000 15.000-3,-3.000 16.000-6,-1.000 13.000-4,4.000 14.000-4,3.000 11.000-3,3.000 14.000-5,3.000-1.000-6,3.000-12.000-8,3.000-13.000-9,4.000-12.000-8,-4.000-23.000 0,-9.000-30.000 9,-10.000-32.000 8,-8.000-30.000 9,-4.000-17.000 6,3.000 1.000 3,3.000-1.000 3,4.000 1.000 2</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8"/>
    </inkml:context>
    <inkml:brush xml:id="br0">
      <inkml:brushProperty name="width" value="0.0420521199703217" units="cm"/>
      <inkml:brushProperty name="height" value="0.0420521199703217" units="cm"/>
      <inkml:brushProperty name="color" value="#f2395b"/>
      <inkml:brushProperty name="ignorePressure" value="0"/>
    </inkml:brush>
  </inkml:definitions>
  <inkml:trace contextRef="#ctx0" brushRef="#br0">41350.000 49850.000 523,'-18.000'-36.000'41,"17.000"28.000"3,15.000 28.000 2,16.000 29.000 2,5.000 18.000-2,-2.000 9.000-6,-3.000 10.000-7,-3.000 10.000-5,-4.000 13.000-5,-3.000 19.000-2,-3.000 19.000-4,-2.000 19.000-1,-5.000 29.000-3,-2.000 41.000 0,-3.000 40.000 1,-3.000 42.000-1,-1.000 21.000-2,4.000 3.000-5,3.000 3.000-3,3.000 4.000-3,1.000-3.000-7,1.000-5.000-6,-1.000-7.000-7,1.000-5.000-7,2.000-17.000-5,7.000-24.000-4,6.000-26.000-4,7.000-24.000-3,2.000-26.000-2,1.000-24.000-2,-1.000-26.000 0,1.000-24.000-1,-3.000-21.000 2,-2.000-16.000 9,-3.000-15.000 6,-3.000-15.000 7</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8"/>
    </inkml:context>
    <inkml:brush xml:id="br0">
      <inkml:brushProperty name="width" value="0.0321764126420021" units="cm"/>
      <inkml:brushProperty name="height" value="0.0321764126420021" units="cm"/>
      <inkml:brushProperty name="color" value="#f2395b"/>
      <inkml:brushProperty name="ignorePressure" value="0"/>
    </inkml:brush>
  </inkml:definitions>
  <inkml:trace contextRef="#ctx0" brushRef="#br0">41150.000 49750.000 683,'-2.000'-71.000'0,"-3.000"10.000"0,-3.000 10.000-1,-2.000 9.000 1,-3.000 15.000 7,1.000 22.000 16,-1.000 22.000 16,1.000 23.000 15,-3.000 22.000 3,-2.000 26.000-11,-3.000 24.000-10,-3.000 26.000-12,-4.000 15.000-7,-3.000 6.000-7,-3.000 7.000-5,-2.000 6.000-7,-1.000-2.000-7,3.000-9.000-9,3.000-10.000-8,4.000-8.000-9,4.000-14.000-2,6.000-15.000 4,7.000-15.000 3,6.000-16.000 4</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0:49"/>
    </inkml:context>
    <inkml:brush xml:id="br0">
      <inkml:brushProperty name="width" value="0.0382985956966877" units="cm"/>
      <inkml:brushProperty name="height" value="0.0382985956966877" units="cm"/>
      <inkml:brushProperty name="color" value="#f2395b"/>
      <inkml:brushProperty name="ignorePressure" value="0"/>
    </inkml:brush>
  </inkml:definitions>
  <inkml:trace contextRef="#ctx0" brushRef="#br0">41300.000 49950.000 574,'51.000'0.000'-8,"4.000"0.000"21,3.000 0.000 19,3.000 0.000 21,4.000 4.000 7,7.000 10.000-5,6.000 10.000-4,7.000 9.000-6,4.000 4.000-6,3.000 1.000-8,3.000-1.000-9,4.000 1.000-7,-4.000-3.000-6,-9.000-2.000-4,-10.000-3.000-2,-8.000-3.000-3,-11.000-1.000-1,-8.000 4.000-1,-10.000 3.000-1,-9.000 3.000 0,-5.000 1.000-7,0.000 1.000-13,0.000-1.000-13,0.000 1.000-12,-4.000-1.000-9,-5.000 1.000-2,-7.000-1.000-2,-5.000 1.000-4</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3"/>
    </inkml:context>
    <inkml:brush xml:id="br0">
      <inkml:brushProperty name="width" value="0.0514393113553524" units="cm"/>
      <inkml:brushProperty name="height" value="0.0514393113553524" units="cm"/>
      <inkml:brushProperty name="color" value="#f2395b"/>
      <inkml:brushProperty name="ignorePressure" value="0"/>
    </inkml:brush>
  </inkml:definitions>
  <inkml:trace contextRef="#ctx0" brushRef="#br0">20800.000 47750.000 427,'-72.000'0.000'-1,"6.000"0.000"-1,7.000 0.000-2,6.000 0.000-1,7.000-2.000 1,10.000-3.000 6,10.000-3.000 6,9.000-2.000 6,9.000-1.000 11,9.000 3.000 18,10.000 3.000 18,10.000 4.000 18,8.000-1.000 0,10.000-3.000-16,10.000-3.000-17,9.000-2.000-17,7.000-1.000-10,7.000 3.000-5,6.000 3.000-4,7.000 4.000-5,0.000 1.000-2,-2.000 0.000-1,-3.000 0.000 1,-3.000 0.000 0,-4.000-2.000 0,-3.000-3.000 0,-3.000-3.000 0,-2.000-2.000 1,-1.000-3.000-1,3.000 1.000 0,3.000-1.000 0,4.000 1.000 0,1.000-3.000 0,0.000-2.000 0,0.000-3.000 0,0.000-3.000 1,1.000-2.000-1,4.000 0.000 1,3.000 0.000-1,3.000 0.000 0,4.000 1.000 0,7.000 4.000 0,6.000 3.000-1,7.000 3.000 0,0.000 1.000-1,-2.000 1.000 1,-3.000-1.000 1,-3.000 1.000-1,-4.000-1.000 0,-3.000 1.000 0,-3.000-1.000 0,-2.000 1.000-1,-5.000 1.000 0,-2.000 3.000 0,-3.000 3.000 0,-3.000 4.000 0,-2.000 1.000-1,0.000 0.000 0,0.000 0.000 0,0.000 0.000 0,0.000-2.000 0,0.000-3.000 0,0.000-3.000 0,0.000-2.000 0,0.000-3.000-1,0.000 1.000 0,0.000-1.000-2,0.000 1.000 0,0.000-1.000-1,0.000 1.000 0,0.000-1.000 1,0.000 1.000 0,1.000 1.000 1,4.000 3.000-1,3.000 3.000 0,3.000 4.000 0,-1.000 1.000 0,-2.000 0.000 0,-3.000 0.000 0,-3.000 0.000 0,-2.000 1.000 0,0.000 4.000-1,0.000 3.000 2,0.000 3.000-1,1.000-1.000 0,4.000-2.000 0,3.000-3.000 0,3.000-3.000-1,1.000-1.000 1,1.000 4.000-1,-1.000 3.000 1,1.000 3.000 0,-1.000 1.000 0,1.000 1.000 0,-1.000-1.000 0,1.000 1.000 0,2.000-3.000 0,7.000-2.000 0,6.000-3.000 0,7.000-3.000-1,0.000-1.000 1,-2.000 4.000 1,-3.000 3.000-1,-3.000 3.000 1,-1.000 1.000 0,4.000 1.000 0,3.000-1.000 1,3.000 1.000 0,-1.000-1.000 0,-2.000 1.000 0,-3.000-1.000-2,-3.000 1.000-1,-4.000-1.000 0,-3.000 1.000 0,-3.000-1.000 0,-2.000 1.000 1,0.000-3.000 0,7.000-2.000 0,6.000-3.000 0,7.000-3.000 0,2.000-1.000 0,1.000 4.000 0,-1.000 3.000 1,1.000 3.000 1,-1.000-1.000 0,1.000-2.000-1,-1.000-3.000-1,1.000-3.000 1,-1.000-2.000-2,1.000 0.000 1,-1.000 0.000 0,1.000 0.000-1,-1.000-2.000 1,1.000-3.000 0,-1.000-3.000 1,1.000-2.000 1,-6.000-1.000 0,-8.000 3.000-1,-10.000 3.000 1,-9.000 4.000-1,1.000-1.000 0,13.000-3.000 3,12.000-3.000 2,13.000-2.000 2,2.000-1.000 1,-5.000 3.000-2,-7.000 3.000 0,-5.000 4.000-2,-3.000 1.000-1,4.000 0.000 0,3.000 0.000-1,3.000 0.000 0,4.000 0.000-1,7.000 0.000 1,6.000 0.000-1,7.000 0.000 1,0.000 0.000-1,-2.000 0.000 1,-3.000 0.000-1,-3.000 0.000 0,-1.000 0.000-1,4.000 0.000 1,3.000 0.000 0,3.000 0.000 0,3.000 0.000 0,3.000 0.000 0,3.000 0.000 1,4.000 0.000-1,-1.000 0.000 1,-3.000 0.000-2,-3.000 0.000 0,-2.000 0.000-1,-5.000 0.000 0,-2.000 0.000 0,-3.000 0.000 0,-3.000 0.000 2,-13.000 0.000-1,-22.000 0.000 0,-22.000 0.000 1,-21.000 0.000-1,4.000 0.000 1,31.000 0.000-1,32.000 0.000 0,31.000 0.000-1,17.000 1.000 1,3.000 4.000 1,3.000 3.000 1,4.000 3.000 1,1.000-1.000 1,0.000-2.000 0,0.000-3.000 1,0.000-3.000 0,3.000-2.000 1,6.000 0.000-2,7.000 0.000 0,6.000 0.000 0,3.000 0.000-1,0.000 0.000 1,0.000 0.000 0,0.000 0.000-1,1.000-2.000 1,4.000-3.000 0,3.000-3.000 0,3.000-2.000-1,3.000-3.000 0,3.000 1.000 0,3.000-1.000-2,4.000 1.000 0,1.000-3.000-1,0.000-2.000 1,0.000-3.000 0,0.000-3.000 0,0.000-2.000 1,0.000 0.000 0,0.000 0.000-1,0.000 0.000 1,3.000-2.000 1,6.000-3.000-1,7.000-3.000 0,6.000-2.000 1,-1.000-3.000 0,-5.000 1.000-1,-7.000-1.000 1,-5.000 1.000 0,-4.000 1.000-1,0.000 3.000 0,0.000 3.000-1,0.000 4.000 0,0.000 1.000-1,0.000 0.000 1,0.000 0.000 1,0.000 0.000-1,-4.000 1.000 0,-5.000 4.000-5,-7.000 3.000-2,-5.000 3.000-4,-9.000-2.000-2,-9.000-6.000-2,-10.000-6.000-1,-8.000-6.000-3,-15.000-1.000 0,-19.000 7.000-1,-18.000 6.000 0,-19.000 7.000-1</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4"/>
    </inkml:context>
    <inkml:brush xml:id="br0">
      <inkml:brushProperty name="width" value="0.0393990762531757" units="cm"/>
      <inkml:brushProperty name="height" value="0.0393990762531757" units="cm"/>
      <inkml:brushProperty name="color" value="#f2395b"/>
      <inkml:brushProperty name="ignorePressure" value="0"/>
    </inkml:brush>
  </inkml:definitions>
  <inkml:trace contextRef="#ctx0" brushRef="#br0">22500.000 45300.000 558,'39.000'-15.000'5,"-22.000"23.000"10,-22.000 22.000 11,-21.000 22.000 10,-15.000 12.000 2,-6.000 3.000-4,-6.000 3.000-4,-6.000 4.000-4,-13.000 8.000-4,-19.000 17.000-2,-18.000 15.000-2,-19.000 16.000-2,-10.000 9.000-2,1.000 3.000-2,-1.000 3.000-2,1.000 4.000-2,-9.000 1.000-2,-15.000 0.000-1,-15.000 0.000-4,-16.000 0.000-1,7.000-13.000-1,32.000-24.000 2,31.000-26.000 1,32.000-24.000 1,18.000-13.000 1,6.000 0.000 1,7.000 0.000 2,6.000 0.000 0,9.000 0.000 0,13.000 0.000 2,12.000 0.000 0,13.000 0.000 1,13.000-4.000 0,17.000-5.000-2,15.000-7.000-2,16.000-5.000-2,12.000-3.000 0,9.000 4.000-2,10.000 3.000 0,10.000 3.000-2,7.000 1.000 0,6.000 1.000 0,7.000-1.000 0,6.000 1.000-1,1.000-1.000-1,-3.000 1.000-3,-3.000-1.000-3,-2.000 1.000-3,3.000 1.000 0,14.000 3.000 1,11.000 3.000 4,14.000 4.000 1,8.000 1.000-3,7.000 0.000-7,6.000 0.000-9,7.000 0.000-9,4.000-2.000-5,3.000-3.000-6,3.000-3.000-5,4.000-2.000-4,-17.000-6.000 0,-33.000-6.000 7,-35.000-6.000 8,-34.000-6.000 6</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4"/>
    </inkml:context>
    <inkml:brush xml:id="br0">
      <inkml:brushProperty name="width" value="0.0392673574388027" units="cm"/>
      <inkml:brushProperty name="height" value="0.0392673574388027" units="cm"/>
      <inkml:brushProperty name="color" value="#f2395b"/>
      <inkml:brushProperty name="ignorePressure" value="0"/>
    </inkml:brush>
  </inkml:definitions>
  <inkml:trace contextRef="#ctx0" brushRef="#br0">25900.000 48750.000 560,'-91.000'0.000'6,"19.000"0.000"14,19.000 0.000 12,19.000 0.000 13,23.000 0.000 6,28.000 0.000-3,28.000 0.000-3,29.000 0.000-2,16.000 0.000-5,7.000 0.000-7,6.000 0.000-8,7.000 0.000-8,2.000-2.000-4,1.000-3.000-1,-1.000-3.000-2,1.000-2.000-1,-4.000-1.000-2,-6.000 3.000-4,-6.000 3.000-1,-6.000 4.000-4,-7.000 1.000-8,-6.000 0.000-12,-6.000 0.000-14,-6.000 0.000-13,-7.000 0.000-5,-6.000 0.000 2,-6.000 0.000 2,-6.000 0.000 1,-6.000 1.000 5,-2.000 4.000 5,-3.000 3.000 5,-3.000 3.000 7</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7"/>
    </inkml:context>
    <inkml:brush xml:id="br0">
      <inkml:brushProperty name="width" value="0.0396090187132359" units="cm"/>
      <inkml:brushProperty name="height" value="0.0396090187132359" units="cm"/>
      <inkml:brushProperty name="color" value="#00bff3"/>
      <inkml:brushProperty name="ignorePressure" value="0"/>
    </inkml:brush>
  </inkml:definitions>
  <inkml:trace contextRef="#ctx0" brushRef="#br0">31850.000 41900.000 555,'-21.000'-40.000'39,"10.000"23.000"2,10.000 22.000 3,9.000 22.000 3,6.000 15.000-1,3.000 9.000-8,3.000 10.000-7,4.000 10.000-6,1.000 4.000-4,0.000 0.000-2,0.000 0.000 0,0.000 0.000-1,-2.000-4.000-3,-3.000-5.000-2,-3.000-7.000-3,-2.000-5.000-3,-3.000-6.000-2,1.000-3.000-1,-1.000-3.000-2,1.000-2.000-1,5.000-12.000-5,14.000-19.000-8,11.000-18.000-8,14.000-19.000-8,8.000-21.000-4,7.000-21.000 0,6.000-22.000-1,7.000-22.000 0,-1.000-7.000-1,-6.000 10.000 0,-6.000 10.000-2,-6.000 9.000 0,-6.000 9.000 1,-2.000 9.000 4,-3.000 10.000 3,-3.000 10.000 3,-7.000 7.000 3,-9.000 6.000 2,-10.000 7.000 1,-8.000 6.000 2</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5"/>
    </inkml:context>
    <inkml:brush xml:id="br0">
      <inkml:brushProperty name="width" value="0.0360084623098373" units="cm"/>
      <inkml:brushProperty name="height" value="0.0360084623098373" units="cm"/>
      <inkml:brushProperty name="color" value="#f2395b"/>
      <inkml:brushProperty name="ignorePressure" value="0"/>
    </inkml:brush>
  </inkml:definitions>
  <inkml:trace contextRef="#ctx0" brushRef="#br0">27100.000 49100.000 610,'-69.000'43.000'3,"13.000"-11.000"6,12.000-14.000 6,13.000-11.000 6,7.000-4.000 7,4.000 6.000 9,3.000 7.000 10,3.000 6.000 9,3.000 6.000-2,3.000 6.000-11,3.000 7.000-12,4.000 6.000-12,2.000 10.000-8,4.000 17.000-2,3.000 15.000-4,3.000 16.000-3,1.000 12.000-5,1.000 9.000-4,-1.000 10.000-5,1.000 10.000-5,1.000 4.000-6,3.000 0.000-6,3.000 0.000-5,4.000 0.000-7,1.000-8.000-1,0.000-16.000 1,0.000-15.000 2,0.000-15.000 2,-2.000-18.000 1,-3.000-19.000 3,-3.000-18.000 2,-2.000-19.000 2</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5"/>
    </inkml:context>
    <inkml:brush xml:id="br0">
      <inkml:brushProperty name="width" value="0.0434566996991634" units="cm"/>
      <inkml:brushProperty name="height" value="0.0434566996991634" units="cm"/>
      <inkml:brushProperty name="color" value="#f2395b"/>
      <inkml:brushProperty name="ignorePressure" value="0"/>
    </inkml:brush>
  </inkml:definitions>
  <inkml:trace contextRef="#ctx0" brushRef="#br0">29200.000 48400.000 506,'23.000'56.000'166,"-3.000"13.000"-41,-3.000 12.000-40,-2.000 13.000-41,-1.000 20.000-22,3.000 28.000-4,3.000 28.000-4,4.000 29.000-3,-1.000 19.000-4,-3.000 14.000-5,-3.000 11.000-6,-2.000 14.000-5,-3.000 8.000-4,1.000 7.000-1,-1.000 6.000-2,1.000 7.000-2,1.000 2.000-3,3.000 1.000-5,3.000-1.000-3,4.000 1.000-5,1.000-17.000-3,0.000-30.000 1,0.000-32.000 1,0.000-30.000-1,-4.000-26.000 2,-5.000-19.000 1,-7.000-18.000 4,-5.000-19.000 1,-4.000-18.000 3,0.000-15.000 4,0.000-15.000 3,0.000-16.000 2</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5"/>
    </inkml:context>
    <inkml:brush xml:id="br0">
      <inkml:brushProperty name="width" value="0.0370485223829746" units="cm"/>
      <inkml:brushProperty name="height" value="0.0370485223829746" units="cm"/>
      <inkml:brushProperty name="color" value="#f2395b"/>
      <inkml:brushProperty name="ignorePressure" value="0"/>
    </inkml:brush>
  </inkml:definitions>
  <inkml:trace contextRef="#ctx0" brushRef="#br0">28950.000 48550.000 593,'-24.000'-68.000'10,"4.000"17.000"18,3.000 15.000 19,3.000 16.000 20,3.000 15.000 2,3.000 16.000-13,3.000 15.000-12,4.000 17.000-12,-3.000 14.000-10,-5.000 17.000-6,-7.000 15.000-5,-5.000 16.000-6,-11.000 16.000-9,-11.000 20.000-9,-14.000 18.000-10,-11.000 20.000-10,-3.000 2.000-7,10.000-12.000-4,10.000-13.000-4,9.000-12.000-3,7.000-19.000-1,7.000-25.000 5,6.000-25.000 4,7.000-25.000 3</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1:05"/>
    </inkml:context>
    <inkml:brush xml:id="br0">
      <inkml:brushProperty name="width" value="0.0420585498213768" units="cm"/>
      <inkml:brushProperty name="height" value="0.0420585498213768" units="cm"/>
      <inkml:brushProperty name="color" value="#f2395b"/>
      <inkml:brushProperty name="ignorePressure" value="0"/>
    </inkml:brush>
  </inkml:definitions>
  <inkml:trace contextRef="#ctx0" brushRef="#br0">29450.000 48500.000 523,'118.000'3.000'53,"-11.000"6.000"1,-14.000 7.000 0,-11.000 6.000 2,-9.000 3.000-3,-3.000 0.000-7,-3.000 0.000-8,-2.000 0.000-7,-3.000 1.000-5,1.000 4.000-6,-1.000 3.000-5,1.000 3.000-5,-3.000-1.000-3,-2.000-2.000-1,-3.000-3.000-2,-3.000-3.000-1,-4.000-2.000-4,-3.000 0.000-8,-3.000 0.000-8,-2.000 0.000-8</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40"/>
    </inkml:context>
    <inkml:brush xml:id="br0">
      <inkml:brushProperty name="width" value="0.0427693836390972" units="cm"/>
      <inkml:brushProperty name="height" value="0.0427693836390972" units="cm"/>
      <inkml:brushProperty name="color" value="#f2395b"/>
      <inkml:brushProperty name="ignorePressure" value="0"/>
    </inkml:brush>
  </inkml:definitions>
  <inkml:trace contextRef="#ctx0" brushRef="#br0">37350.000 9450.000 514,'-25.000'-27.000'0,"0.000"-3.000"2,0.000-3.000 1,0.000-2.000 1,3.000 6.000 9,6.000 20.000 17,7.000 18.000 17,6.000 20.000 17,3.000 13.000 3,0.000 9.000-12,0.000 10.000-12,0.000 10.000-10,-2.000 5.000-8,-3.000 4.000-4,-3.000 3.000-2,-2.000 3.000-4,-6.000 6.000-2,-6.000 9.000-3,-6.000 10.000-2,-6.000 10.000-3,-2.000 4.000-1,3.000 0.000-1,3.000 0.000-2,4.000 0.000 0,1.000 3.000-3,0.000 6.000-2,0.000 7.000-3,0.000 6.000-2,1.000-4.000-3,4.000-11.000-1,3.000-14.000-3,3.000-11.000-1,1.000-14.000 0,1.000-11.000 2,-1.000-14.000 1,1.000-11.000 3,1.000-9.000-5,3.000-3.000-12,3.000-3.000-12,4.000-2.000-11,-3.000-8.000-3,-5.000-8.000 8,-7.000-10.000 8,-5.000-9.000 8,-6.000-16.000 4,-3.000-22.000 1,-3.000-22.000 1,-2.000-21.000 1,-1.000-7.000 2,3.000 9.000 5,3.000 10.000 4,4.000 10.000 4</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40"/>
    </inkml:context>
    <inkml:brush xml:id="br0">
      <inkml:brushProperty name="width" value="0.0440834984183311" units="cm"/>
      <inkml:brushProperty name="height" value="0.0440834984183311" units="cm"/>
      <inkml:brushProperty name="color" value="#f2395b"/>
      <inkml:brushProperty name="ignorePressure" value="0"/>
    </inkml:brush>
  </inkml:definitions>
  <inkml:trace contextRef="#ctx0" brushRef="#br0">35750.000 10200.000 499,'-46.000'-90.000'2,"10.000"23.000"4,10.000 22.000 4,9.000 22.000 4,13.000 18.000 9,20.000 16.000 14,18.000 15.000 14,20.000 17.000 14,10.000 10.000 2,3.000 6.000-12,3.000 7.000-11,4.000 6.000-11,-1.000 1.000-7,-3.000-3.000-6,-3.000-3.000-4,-2.000-2.000-5,3.000 5.000-3,14.000 16.000-2,11.000 15.000-3,14.000 17.000-2,2.000 2.000-2,-6.000-9.000 2,-6.000-10.000 0,-6.000-8.000 0,-4.000-8.000-3,1.000-2.000-9,-1.000-3.000-9,1.000-3.000-8,2.000-1.000-8,7.000 4.000-6,6.000 3.000-7,7.000 3.000-5,-7.000-7.000-3,-19.000-15.000 1,-18.000-15.000 2,-19.000-16.000 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41"/>
    </inkml:context>
    <inkml:brush xml:id="br0">
      <inkml:brushProperty name="width" value="0.0508210249245167" units="cm"/>
      <inkml:brushProperty name="height" value="0.0508210249245167" units="cm"/>
      <inkml:brushProperty name="color" value="#f2395b"/>
      <inkml:brushProperty name="ignorePressure" value="0"/>
    </inkml:brush>
  </inkml:definitions>
  <inkml:trace contextRef="#ctx0" brushRef="#br0">42600.000 12900.000 432,'-7.000'154.000'181,"-11.000"10.000"-44,-14.000 10.000-43,-11.000 9.000-43,-11.000 18.000-24,-5.000 29.000-4,-7.000 28.000-3,-5.000 28.000-4,-6.000 9.000-5,-3.000-9.000-5,-3.000-10.000-5,-2.000-8.000-5,0.000-6.000-3,7.000 1.000-3,6.000-1.000-1,7.000 1.000-2,8.000-17.000-1,14.000-30.000-1,11.000-32.000 0,14.000-30.000-1,7.000-29.000-3,3.000-25.000-6,3.000-25.000-8,4.000-25.000-6,7.000-19.000-3,13.000-12.000 0,12.000-13.000 1,13.000-12.000 0,2.000-9.000 1,-5.000-2.000 0,-7.000-3.000-1,-5.000-3.000 0</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41"/>
    </inkml:context>
    <inkml:brush xml:id="br0">
      <inkml:brushProperty name="width" value="0.0527790151536465" units="cm"/>
      <inkml:brushProperty name="height" value="0.0527790151536465" units="cm"/>
      <inkml:brushProperty name="color" value="#f2395b"/>
      <inkml:brushProperty name="ignorePressure" value="0"/>
    </inkml:brush>
  </inkml:definitions>
  <inkml:trace contextRef="#ctx0" brushRef="#br0">40700.000 14300.000 416,'-50.000'-2.000'1,"0.000"-3.000"3,0.000-3.000 2,0.000-2.000 2,1.000-3.000 3,4.000 1.000 4,3.000-1.000 4,3.000 1.000 4,3.000 1.000 4,3.000 3.000 3,3.000 3.000 4,4.000 4.000 3,16.000 8.000 1,32.000 17.000 0,31.000 15.000-2,32.000 16.000-1,13.000 7.000-2,-3.000 1.000-5,-3.000-1.000-3,-2.000 1.000-5,-1.000-1.000-2,3.000 1.000-2,3.000-1.000-1,4.000 1.000-1,5.000 4.000-1,10.000 9.000-1,10.000 10.000-1,9.000 10.000-1,6.000 0.000-3,3.000-5.000-8,3.000-7.000-5,4.000-5.000-8,5.000 0.000-9,10.000 10.000-15,10.000 10.000-13,9.000 9.000-14,-13.000-7.000-6,-34.000-21.000 0,-35.000-22.000 1,-33.000-22.000 1</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0"/>
    </inkml:context>
    <inkml:brush xml:id="br0">
      <inkml:brushProperty name="width" value="0.0411779321730137" units="cm"/>
      <inkml:brushProperty name="height" value="0.0411779321730137" units="cm"/>
      <inkml:brushProperty name="color" value="#f2395b"/>
      <inkml:brushProperty name="ignorePressure" value="0"/>
    </inkml:brush>
  </inkml:definitions>
  <inkml:trace contextRef="#ctx0" brushRef="#br0">70150.000 25100.000 534,'-66.000'-58.000'43,"19.000"34.000"5,19.000 35.000 4,19.000 35.000 4,9.000 19.000-2,0.000 7.000-9,0.000 6.000-8,0.000 7.000-10,0.000 7.000-5,0.000 9.000-3,0.000 10.000-4,0.000 10.000-2,0.000 7.000-3,0.000 6.000-2,0.000 7.000-2,0.000 6.000-1,-4.000 12.000-2,-5.000 19.000-1,-7.000 19.000-2,-5.000 19.000 0,-4.000 12.000-1,0.000 6.000 0,0.000 7.000-2,0.000 6.000 0,1.000-2.000-1,4.000-9.000-3,3.000-10.000-1,3.000-8.000-4,3.000-8.000-1,3.000-2.000-3,3.000-3.000-3,4.000-3.000-2,1.000-7.000-2,0.000-9.000 0,0.000-10.000 0,0.000-8.000-2,1.000-15.000 1,4.000-19.000 0,3.000-18.000 0,3.000-19.000 0,4.000-26.000 0,7.000-30.000-3,6.000-32.000 0,7.000-30.000-3,0.000-20.000 0,-2.000-6.000 2,-3.000-6.000 0,-3.000-6.000 2</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0"/>
    </inkml:context>
    <inkml:brush xml:id="br0">
      <inkml:brushProperty name="width" value="0.0368178375065327" units="cm"/>
      <inkml:brushProperty name="height" value="0.0368178375065327" units="cm"/>
      <inkml:brushProperty name="color" value="#f2395b"/>
      <inkml:brushProperty name="ignorePressure" value="0"/>
    </inkml:brush>
  </inkml:definitions>
  <inkml:trace contextRef="#ctx0" brushRef="#br0">72100.000 26350.000 597,'-29.000'-46.000'7,"-5.000"10.000"12,-7.000 10.000 14,-5.000 9.000 14,-4.000 7.000 3,0.000 7.000-6,0.000 6.000-5,0.000 7.000-6,-2.000 8.000-5,-3.000 14.000-5,-3.000 11.000-5,-2.000 14.000-6,-5.000 13.000-3,-2.000 16.000-3,-3.000 15.000-2,-3.000 17.000-2,-6.000 7.000-2,-5.000 0.000-2,-7.000 0.000-2,-5.000 0.000-1,-3.000-2.000-1,4.000-3.000-1,3.000-3.000 1,3.000-2.000 0,4.000-8.000 0,7.000-8.000 2,6.000-10.000-1,7.000-9.000 1,5.000-12.000 2,7.000-11.000 0,6.000-14.000 3,7.000-11.000 0,13.000-12.000 2,22.000-9.000 2,22.000-10.000 1,23.000-8.000 2,19.000-6.000 1,19.000 1.000 1,19.000-1.000 2,19.000 1.000 1,5.000 1.000-2,-5.000 3.000-5,-7.000 3.000-4,-5.000 4.000-4,-4.000 5.000-2,0.000 10.000 1,0.000 10.000 1,0.000 9.000 0,-7.000 6.000-2,-11.000 3.000-2,-14.000 3.000-4,-11.000 4.000-3,-9.000 1.000-10,-3.000 0.000-14,-3.000 0.000-14,-2.000 0.000-15</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8"/>
    </inkml:context>
    <inkml:brush xml:id="br0">
      <inkml:brushProperty name="width" value="0.037838738411665" units="cm"/>
      <inkml:brushProperty name="height" value="0.037838738411665" units="cm"/>
      <inkml:brushProperty name="color" value="#00bff3"/>
      <inkml:brushProperty name="ignorePressure" value="0"/>
    </inkml:brush>
  </inkml:definitions>
  <inkml:trace contextRef="#ctx0" brushRef="#br0">30850.000 43300.000 581,'-83.000'-2.000'48,"34.000"-3.000"0,35.000-3.000-2,35.000-2.000-1,21.000-1.000-3,9.000 3.000-5,10.000 3.000-6,10.000 4.000-5,2.000 1.000-5,-3.000 0.000-1,-3.000 0.000-2,-2.000 0.000-2,-5.000 9.000-4,-2.000 19.000-5,-3.000 19.000-5,-3.000 19.000-6,-10.000 10.000-2,-16.000 4.000-1,-15.000 3.000 1,-15.000 3.000-2,-11.000-1.000 0,-2.000-2.000-2,-3.000-3.000-2,-3.000-3.000-2,-4.000-7.000-1,-3.000-9.000-1,-3.000-10.000 0,-2.000-8.000-2,-1.000-9.000 0,3.000-6.000 1,3.000-6.000 0,4.000-6.000 0,-3.000-10.000 0,-5.000-12.000-2,-7.000-13.000-1,-5.000-12.000-3,-1.000-13.000 1,6.000-12.000 0,7.000-13.000 2,6.000-12.000 0,6.000-2.000 4,6.000 9.000 4,7.000 10.000 4,6.000 10.000 6,3.000 5.000 3,0.000 4.000 6,0.000 3.000 4,0.000 3.000 5,0.000 14.000 8,0.000 25.000 13,0.000 25.000 11,0.000 25.000 13,1.000 12.000 0,4.000 1.000-14,3.000-1.000-13,3.000 1.000-14,-1.000 2.000-7,-2.000 7.000-4,-3.000 6.000-3,-3.000 7.000-3,-2.000 2.000-7,0.000 1.000-7,0.000-1.000-9,0.000 1.000-8,0.000-4.000-6,0.000-6.000-7,0.000-6.000-5,0.000-6.000-6,3.000-10.000-2,6.000-12.000 5,7.000-13.000 3,6.000-12.000 4</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0"/>
    </inkml:context>
    <inkml:brush xml:id="br0">
      <inkml:brushProperty name="width" value="0.0392934642732143" units="cm"/>
      <inkml:brushProperty name="height" value="0.0392934642732143" units="cm"/>
      <inkml:brushProperty name="color" value="#f2395b"/>
      <inkml:brushProperty name="ignorePressure" value="0"/>
    </inkml:brush>
  </inkml:definitions>
  <inkml:trace contextRef="#ctx0" brushRef="#br0">72200.000 26900.000 559,'-43.000'-69.000'49,"17.000"13.000"-5,15.000 12.000-4,16.000 13.000-4,16.000 6.000-2,20.000 0.000 0,18.000 0.000 0,20.000 0.000-1,13.000 1.000-1,9.000 4.000-4,10.000 3.000-4,10.000 3.000-5,4.000-1.000-3,0.000-2.000-6,0.000-3.000-4,0.000-3.000-4,-7.000 1.000-8,-11.000 6.000-9,-14.000 7.000-9,-11.000 6.000-8,-14.000 6.000-7,-11.000 6.000-2,-14.000 7.000-3,-11.000 6.000-3,-12.000 6.000 2,-9.000 6.000 7,-10.000 7.000 6,-8.000 6.000 7,-8.000-1.000 3,-2.000-5.000-3,-3.000-7.000-1,-3.000-5.000-2</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1"/>
    </inkml:context>
    <inkml:brush xml:id="br0">
      <inkml:brushProperty name="width" value="0.0369603931903839" units="cm"/>
      <inkml:brushProperty name="height" value="0.0369603931903839" units="cm"/>
      <inkml:brushProperty name="color" value="#f2395b"/>
      <inkml:brushProperty name="ignorePressure" value="0"/>
    </inkml:brush>
  </inkml:definitions>
  <inkml:trace contextRef="#ctx0" brushRef="#br0">72200.000 28150.000 595,'-82.000'-4.000'65,"39.000"-5.000"-4,36.000-7.000-3,39.000-5.000-4,25.000-6.000-5,17.000-3.000-8,15.000-3.000-9,16.000-2.000-8,9.000 0.000-9,3.000 7.000-10,3.000 6.000-10,4.000 7.000-10,1.000 2.000-8,0.000 1.000-8,0.000-1.000-7,0.000 1.000-7,-2.000 1.000-3,-3.000 3.000-1,-3.000 3.000 1,-2.000 4.000-1,-14.000 1.000 4,-21.000 0.000 8,-22.000 0.000 8,-22.000 0.000 9,-11.000 1.000 4,0.000 4.000 4,0.000 3.000 1,0.000 3.000 3</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1"/>
    </inkml:context>
    <inkml:brush xml:id="br0">
      <inkml:brushProperty name="width" value="0.0469866581261158" units="cm"/>
      <inkml:brushProperty name="height" value="0.0469866581261158" units="cm"/>
      <inkml:brushProperty name="color" value="#f2395b"/>
      <inkml:brushProperty name="ignorePressure" value="0"/>
    </inkml:brush>
  </inkml:definitions>
  <inkml:trace contextRef="#ctx0" brushRef="#br0">74700.000 27750.000 468,'26.000'-25.000'61,"4.000"0.000"-9,3.000 0.000-10,3.000 0.000-9,6.000-2.000-5,9.000-3.000-4,10.000-3.000-2,10.000-2.000-4,10.000-5.000 0,13.000-2.000 3,12.000-3.000 1,13.000-3.000 2,10.000-1.000 0,10.000 4.000-3,10.000 3.000-2,9.000 3.000-4,1.000 1.000-2,-6.000 1.000 0,-6.000-1.000-1,-6.000 1.000-1,9.000-1.000-1,25.000 1.000-2,25.000-1.000-1,25.000 1.000-2,9.000 1.000-1,-6.000 3.000-1,-6.000 3.000-2,-6.000 4.000 0,-7.000 2.000-2,-6.000 4.000 1,-6.000 3.000 0,-6.000 3.000 0,-6.000 1.000-4,-2.000 1.000-7,-3.000-1.000-8,-3.000 1.000-8,-4.000 1.000-3,-3.000 3.000 1,-3.000 3.000 0,-2.000 4.000 2,-11.000-1.000-1,-15.000-3.000-3,-15.000-3.000-1,-16.000-2.000-3,-13.000-3.000-1,-9.000 1.000-1,-10.000-1.000 1,-8.000 1.000-1</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2"/>
    </inkml:context>
    <inkml:brush xml:id="br0">
      <inkml:brushProperty name="width" value="0.0432355925440788" units="cm"/>
      <inkml:brushProperty name="height" value="0.0432355925440788" units="cm"/>
      <inkml:brushProperty name="color" value="#f2395b"/>
      <inkml:brushProperty name="ignorePressure" value="0"/>
    </inkml:brush>
  </inkml:definitions>
  <inkml:trace contextRef="#ctx0" brushRef="#br0">76600.000 22850.000 508,'0.000'-158.000'11,"0.000"34.000"2,0.000 35.000 1,0.000 35.000 1,1.000 16.000 2,4.000 1.000 1,3.000-1.000 1,3.000 1.000 2,1.000 8.000 2,1.000 20.000 4,-1.000 18.000 3,1.000 20.000 4,-3.000 16.000 1,-2.000 16.000-5,-3.000 15.000-4,-3.000 17.000-4,-6.000 14.000-3,-5.000 17.000-1,-7.000 15.000-1,-5.000 16.000-2,-6.000 12.000-1,-3.000 9.000-1,-3.000 10.000 0,-2.000 10.000 0,-1.000 8.000-3,3.000 10.000-6,3.000 10.000-5,4.000 9.000-6,2.000-4.000-2,4.000-15.000 0,3.000-15.000 2,3.000-16.000 1,3.000-18.000 1,3.000-18.000-2,3.000-19.000-1,4.000-18.000-2,1.000-17.000 0,0.000-11.000-1,0.000-14.000-2,0.000-11.000 0,0.000-31.000-3,0.000-46.000-5,0.000-47.000-4,0.000-47.000-4,4.000-33.000-1,10.000-19.000 3,10.000-18.000 2,9.000-19.000 3,7.000-7.000 2,7.000 7.000 4,6.000 6.000 2,7.000 7.000 3,2.000 13.000 4,1.000 22.000 4,-1.000 22.000 5,1.000 23.000 3,-1.000 16.000 4,1.000 13.000 0,-1.000 12.000 2,1.000 13.000 1,-6.000 10.000 1,-8.000 10.000 2,-10.000 10.000 0,-9.000 9.000 2,-4.000 6.000 0,4.000 3.000 1,3.000 3.000 1,3.000 4.000 0,-1.000 4.000-1,-2.000 6.000 0,-3.000 7.000-2,-3.000 6.000-1,-4.000 7.000-3,-3.000 10.000-2,-3.000 10.000-4,-2.000 9.000-2,-6.000 7.000-3,-6.000 7.000 0,-6.000 6.000-2,-6.000 7.000 0,-12.000 5.000-2,-15.000 7.000-2,-15.000 6.000-1,-16.000 7.000-2,-12.000 2.000-3,-5.000 1.000-2,-7.000-1.000-3,-5.000 1.000-3,0.000-10.000-1,10.000-19.000 0,10.000-18.000 0,9.000-19.000 1,7.000-15.000 0,7.000-8.000 0,6.000-10.000-1,7.000-9.000 0,4.000-12.000 2,3.000-11.000 1,3.000-14.000 3,4.000-11.000 2,4.000-7.000 1,6.000 0.000 0,7.000 0.000-1,6.000 0.000 0,4.000 1.000 3,4.000 4.000 5,3.000 3.000 5,3.000 3.000 6,4.000 6.000 5,7.000 9.000 5,6.000 10.000 5,7.000 10.000 5,5.000 10.000 2,7.000 13.000 2,6.000 12.000 1,7.000 13.000 1,4.000 7.000-1,3.000 4.000-2,3.000 3.000-2,4.000 3.000-2,2.000 1.000-4,4.000 1.000-2,3.000-1.000-4,3.000 1.000-2,1.000-3.000-7,1.000-2.000-9,-1.000-3.000-8,1.000-3.000-9,-3.000-6.000-5,-2.000-5.000 0,-3.000-7.000 0,-3.000-5.000-1,-2.000-8.000 0,0.000-5.000 1,0.000-7.000 1,0.000-5.000 2,-7.000-6.000-5,-11.000-3.000-10,-14.000-3.000-9,-11.000-2.000-9</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2"/>
    </inkml:context>
    <inkml:brush xml:id="br0">
      <inkml:brushProperty name="width" value="0.0455233864486217" units="cm"/>
      <inkml:brushProperty name="height" value="0.0455233864486217" units="cm"/>
      <inkml:brushProperty name="color" value="#f2395b"/>
      <inkml:brushProperty name="ignorePressure" value="0"/>
    </inkml:brush>
  </inkml:definitions>
  <inkml:trace contextRef="#ctx0" brushRef="#br0">78400.000 23650.000 483,'1.000'-90.000'4,"4.000"23.000"10,3.000 22.000 9,3.000 22.000 10,6.000 12.000 2,9.000 3.000-4,10.000 3.000-3,10.000 4.000-5,2.000 5.000-2,-3.000 10.000-2,-3.000 10.000-1,-2.000 9.000-3,-5.000 4.000-1,-2.000 1.000 0,-3.000-1.000-1,-3.000 1.000 0,-6.000 1.000-1,-5.000 3.000-1,-7.000 3.000-2,-5.000 4.000-2,-6.000 7.000 0,-3.000 13.000-2,-3.000 12.000-1,-2.000 13.000-2,-5.000 6.000 0,-2.000 0.000-1,-3.000 0.000-1,-3.000 0.000-1,-1.000-7.000-1,4.000-11.000 0,3.000-14.000-1,3.000-11.000 0,7.000-14.000-4,14.000-11.000-5,11.000-14.000-6,14.000-11.000-6,11.000-15.000-2,14.000-16.000 2,11.000-15.000 0,14.000-15.000 1,0.000-4.000 1,-8.000 9.000-2,-10.000 10.000-1,-9.000 10.000-2,-9.000 5.000 0,-5.000 4.000 1,-7.000 3.000-1,-5.000 3.000 1,-11.000 1.000 2,-11.000 1.000 2,-14.000-1.000 4,-11.000 1.000 2,-11.000 1.000 3,-5.000 3.000 3,-7.000 3.000 3,-5.000 4.000 3,-6.000-1.000 2,-3.000-3.000 0,-3.000-3.000 0,-2.000-2.000 1,-3.000-1.000 1,1.000 3.000 2,-1.000 3.000 1,1.000 4.000 2,2.000-1.000 1,7.000-3.000 2,6.000-3.000 3,7.000-2.000 1,4.000-3.000 1,3.000 1.000 2,3.000-1.000 0,4.000 1.000 2,1.000 1.000-1,0.000 3.000 0,0.000 3.000 0,0.000 4.000-2,1.000 4.000 3,4.000 6.000 2,3.000 7.000 3,3.000 6.000 2,3.000 6.000 3,3.000 6.000-1,3.000 7.000 0,4.000 6.000 0,1.000 4.000 0,0.000 4.000-2,0.000 3.000-2,0.000 3.000-1,3.000 1.000-2,6.000 1.000 1,7.000-1.000-1,6.000 1.000 0,1.000-1.000-2,-3.000 1.000-1,-3.000-1.000-3,-2.000 1.000-3,-1.000-4.000 0,3.000-6.000-1,3.000-6.000 0,4.000-6.000 0,2.000-6.000-2,4.000-2.000-2,3.000-3.000-3,3.000-3.000-3,9.000-9.000-4,16.000-11.000-5,15.000-14.000-6,17.000-11.000-4,16.000-14.000-6,19.000-11.000-3,19.000-14.000-5,19.000-11.000-5,4.000-3.000-2,-9.000 10.000-1,-10.000 10.000 0,-8.000 9.000-1,-15.000 9.000 3,-19.000 9.000 6,-18.000 10.000 6,-19.000 10.000 7</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3"/>
    </inkml:context>
    <inkml:brush xml:id="br0">
      <inkml:brushProperty name="width" value="0.0478593967854977" units="cm"/>
      <inkml:brushProperty name="height" value="0.0478593967854977" units="cm"/>
      <inkml:brushProperty name="color" value="#f2395b"/>
      <inkml:brushProperty name="ignorePressure" value="0"/>
    </inkml:brush>
  </inkml:definitions>
  <inkml:trace contextRef="#ctx0" brushRef="#br0">76550.000 27700.000 459,'-2.000'-52.000'5,"-3.000"-3.000"8,-3.000-3.000 9,-2.000-2.000 10,-1.000 8.000 5,3.000 22.000 5,3.000 22.000 4,4.000 23.000 5,1.000 19.000-3,0.000 19.000-7,0.000 19.000-8,0.000 19.000-7,0.000 15.000-5,0.000 13.000 0,0.000 12.000-2,0.000 13.000 0,-4.000 10.000-2,-5.000 10.000-2,-7.000 10.000-4,-5.000 9.000-1,-3.000 9.000-4,4.000 9.000-2,3.000 10.000-3,3.000 10.000-2,1.000 0.000-1,1.000-5.000 1,-1.000-7.000 0,1.000-5.000 1,1.000-14.000-2,3.000-18.000-5,3.000-19.000-6,4.000-18.000-4,1.000-17.000-3,0.000-11.000 1,0.000-14.000 0,0.000-11.000 1,0.000-22.000-1,0.000-27.000-3,0.000-28.000-2,0.000-28.000-3,3.000-37.000 0,6.000-43.000 3,7.000-44.000 3,6.000-43.000 3,6.000-26.000 2,6.000-6.000 1,7.000-6.000 1,6.000-6.000 1,6.000 5.000 1,6.000 20.000 0,7.000 18.000 0,6.000 20.000 1,1.000 14.000 2,-3.000 14.000 2,-3.000 11.000 2,-2.000 14.000 3,-3.000 11.000 4,1.000 14.000 5,-1.000 11.000 7,1.000 14.000 5,-4.000 10.000 3,-6.000 9.000 1,-6.000 10.000 1,-6.000 10.000 0,-4.000 7.000 0,1.000 6.000-2,-1.000 7.000-1,1.000 6.000-1,-6.000 13.000-2,-8.000 23.000-1,-10.000 22.000-2,-9.000 22.000-1,-9.000 13.000-2,-5.000 7.000-2,-7.000 6.000-1,-5.000 7.000-2,-11.000 4.000-3,-11.000 3.000-4,-14.000 3.000-4,-11.000 4.000-4,-11.000-1.000-2,-5.000-3.000 2,-7.000-3.000 1,-5.000-2.000 1,0.000-9.000-1,10.000-12.000-3,10.000-13.000-3,9.000-12.000-4,7.000-13.000-1,7.000-12.000 0,6.000-13.000 1,7.000-12.000 0,4.000-13.000 0,3.000-12.000-1,3.000-13.000 0,4.000-12.000 0,4.000-10.000 1,6.000-6.000 2,7.000-6.000 3,6.000-6.000 3,7.000-2.000 2,10.000 3.000 0,10.000 3.000 1,9.000 4.000 1,6.000 7.000 3,3.000 13.000 5,3.000 12.000 5,4.000 13.000 5,2.000 9.000 2,4.000 6.000 2,3.000 7.000 1,3.000 6.000 0,4.000 6.000 2,7.000 6.000 0,6.000 7.000 1,7.000 6.000 1,2.000 6.000-2,1.000 6.000-6,-1.000 7.000-6,1.000 6.000-5,-1.000 1.000-6,1.000-3.000-6,-1.000-3.000-5,1.000-2.000-6,-4.000-6.000-5,-6.000-6.000-3,-6.000-6.000-5,-6.000-6.000-3,-6.000-7.000 0,-2.000-6.000 4,-3.000-6.000 4,-3.000-6.000 4</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3:54"/>
    </inkml:context>
    <inkml:brush xml:id="br0">
      <inkml:brushProperty name="width" value="0.0466515570878983" units="cm"/>
      <inkml:brushProperty name="height" value="0.0466515570878983" units="cm"/>
      <inkml:brushProperty name="color" value="#f2395b"/>
      <inkml:brushProperty name="ignorePressure" value="0"/>
    </inkml:brush>
  </inkml:definitions>
  <inkml:trace contextRef="#ctx0" brushRef="#br0">78500.000 28100.000 471,'-24.000'-72.000'2,"4.000"6.000"3,3.000 7.000 3,3.000 6.000 3,6.000 18.000 6,9.000 32.000 9,10.000 31.000 7,10.000 32.000 9,0.000 16.000-1,-5.000 4.000-7,-7.000 3.000-9,-5.000 3.000-8,-3.000-1.000-7,4.000-2.000-7,3.000-3.000-5,3.000-3.000-7,4.000-7.000-5,7.000-9.000-4,6.000-10.000-4,7.000-8.000-3,5.000-12.000-2,7.000-12.000-1,6.000-13.000 1,7.000-12.000-1,5.000-15.000 1,7.000-15.000 0,6.000-15.000 0,7.000-16.000 0,0.000-10.000 3,-2.000-3.000 5,-3.000-3.000 6,-3.000-2.000 5,-9.000 2.000 3,-11.000 9.000 1,-14.000 10.000 2,-11.000 10.000 0,-9.000 8.000 1,-3.000 10.000 0,-3.000 10.000 1,-2.000 9.000-1,-11.000 10.000 11,-15.000 14.000 18,-15.000 11.000 20,-16.000 14.000 18,-12.000 10.000 3,-5.000 9.000-14,-7.000 10.000-14,-5.000 10.000-14,-3.000 4.000-9,4.000 0.000-1,3.000 0.000-1,3.000 0.000-3,3.000 0.000-1,3.000 0.000-4,3.000 0.000-3,4.000 0.000-3,4.000-5.000-4,6.000-9.000-4,7.000-10.000-4,6.000-8.000-4,10.000-8.000-5,17.000-2.000-6,15.000-3.000-5,16.000-3.000-7,10.000-9.000 1,7.000-11.000 4,6.000-14.000 5,7.000-11.000 5,-1.000-7.000 5,-6.000 0.000 6,-6.000 0.000 5,-6.000 0.000 5,-9.000 7.000 5,-8.000 17.000 5,-10.000 15.000 4,-9.000 16.000 6,-15.000 12.000 1,-18.000 9.000-2,-19.000 10.000-2,-18.000 10.000-2,-10.000 4.000-3,0.000 0.000 0,0.000 0.000-3,0.000 0.000-2,4.000-5.000-1,10.000-9.000 1,10.000-10.000 0,9.000-8.000 1,13.000-14.000-4,20.000-15.000-5,18.000-15.000-7,20.000-16.000-6,14.000-13.000-3,14.000-9.000 2,11.000-10.000 1,14.000-8.000 2,3.000-1.000 1,-2.000 9.000 2,-3.000 10.000 3,-3.000 10.000 1,-6.000 5.000 3,-5.000 4.000 0,-7.000 3.000 3,-5.000 3.000 0,-12.000 9.000 5,-16.000 16.000 5,-15.000 15.000 7,-15.000 17.000 5,-14.000 8.000 0,-8.000 4.000-3,-10.000 3.000-6,-9.000 3.000-4,-9.000 3.000-3,-5.000 3.000-2,-7.000 3.000-2,-5.000 4.000-2,-4.000-3.000-2,0.000-5.000-2,0.000-7.000-2,0.000-5.000-3,-2.000-6.000-2,-3.000-3.000-2,-3.000-3.000-2,-2.000-2.000-2,-3.000-8.000-1,1.000-8.000 1,-1.000-10.000 1,1.000-9.000 1,2.000-5.000 2,7.000 0.000 3,6.000 0.000 3,7.000 0.000 3,5.000-4.000 3,7.000-5.000 3,6.000-7.000 4,7.000-5.000 2,4.000-3.000 5,3.000 4.000 5,3.000 3.000 5,4.000 3.000 5,11.000 4.000 5,23.000 7.000 6,22.000 6.000 6,22.000 7.000 6,18.000 7.000-1,16.000 9.000-8,15.000 10.000-8,17.000 10.000-8,14.000 5.000-5,17.000 4.000-2,15.000 3.000-2,16.000 3.000-2,18.000 1.000-4,22.000 1.000-8,22.000-1.000-6,23.000 1.000-7,11.000 2.000-11,4.000 7.000-16,3.000 6.000-15,3.000 7.000-16,-27.000-6.000-2,-56.000-15.000 10,-56.000-15.000 12,-56.000-16.000 11,-29.000-8.000 5,1.000 0.000-1,-1.000 0.000-1,1.000 0.000 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1"/>
    </inkml:context>
    <inkml:brush xml:id="br0">
      <inkml:brushProperty name="width" value="0.0426584631204605" units="cm"/>
      <inkml:brushProperty name="height" value="0.0426584631204605" units="cm"/>
      <inkml:brushProperty name="color" value="#f2395b"/>
      <inkml:brushProperty name="ignorePressure" value="0"/>
    </inkml:brush>
  </inkml:definitions>
  <inkml:trace contextRef="#ctx0" brushRef="#br0">8900.000 8050.000 515,'-13.000'-111.000'8,"26.000"28.000"17,24.000 28.000 16,26.000 29.000 16,16.000 15.000 4,10.000 3.000-8,10.000 3.000-8,9.000 4.000-7,1.000 1.000-7,-6.000 0.000-3,-6.000 0.000-5,-6.000 0.000-4,-7.000 0.000-2,-6.000 0.000-2,-6.000 0.000-3,-6.000 0.000-1,-9.000 6.000-11,-8.000 13.000-22,-10.000 12.000-22,-9.000 13.000-21,-18.000 7.000-7,-24.000 4.000 7,-26.000 3.000 8,-24.000 3.000 7,-17.000 1.000 7,-5.000 1.000 5,-7.000-1.000 6,-5.000 1.000 5,-1.000-4.000 5,6.000-6.000 4,7.000-6.000 3,6.000-6.000 4,1.000-1.000 3,-3.000 7.000 3,-3.000 6.000 2,-2.000 7.000 3,-1.000 0.000 1,3.000-2.000 1,3.000-3.000 0,4.000-3.000 1,5.000-4.000 2,10.000-3.000 4,10.000-3.000 5,9.000-2.000 4,9.000-5.000 2,9.000-2.000 0,10.000-3.000-1,10.000-3.000-2,8.000-7.000 5,10.000-9.000 8,10.000-10.000 7,9.000-8.000 9,10.000-14.000 0,14.000-15.000-9,11.000-15.000-6,14.000-16.000-9,7.000-5.000-4,3.000 6.000-4,3.000 7.000-2,4.000 6.000-2,-4.000 3.000-3,-9.000 0.000-3,-10.000 0.000-3,-8.000 0.000-2,-8.000 4.000-2,-2.000 10.000-4,-3.000 10.000-3,-3.000 9.000-3,-6.000 4.000-2,-5.000 1.000 1,-7.000-1.000 2,-5.000 1.000-1,-9.000 8.000 2,-9.000 20.000-1,-10.000 18.000 2,-8.000 20.000 0,-11.000 14.000 1,-8.000 14.000 5,-10.000 11.000 2,-9.000 14.000 4,-5.000 2.000 3,0.000-6.000 3,0.000-6.000 3,0.000-6.000 3,3.000-9.000 1,6.000-8.000-3,7.000-10.000-2,6.000-9.000-3,6.000-7.000-3,6.000-3.000-3,7.000-3.000-3,6.000-2.000-4,9.000-9.000-4,13.000-12.000-4,12.000-13.000-4,13.000-12.000-3,12.000-15.000-2,13.000-15.000 2,12.000-15.000 2,13.000-16.000 1,4.000-8.000 3,-3.000 0.000 0,-3.000 0.000 3,-2.000 0.000 1,-9.000 6.000 1,-12.000 13.000-1,-13.000 12.000-1,-12.000 13.000 0,-13.000 12.000 5,-12.000 13.000 11,-13.000 12.000 12,-12.000 13.000 12,-19.000 15.000 2,-25.000 19.000-5,-25.000 19.000-6,-25.000 19.000-5,-15.000 7.000-4,-2.000-3.000-3,-3.000-3.000-2,-3.000-2.000-3,-6.000-1.000-3,-5.000 3.000-2,-7.000 3.000-3,-5.000 4.000-2,-6.000 1.000-1,-3.000 0.000 2,-3.000 0.000 3,-2.000 0.000 1,0.000-5.000 2,7.000-9.000 2,6.000-10.000 1,7.000-8.000 1,11.000-11.000 2,20.000-8.000 0,18.000-10.000 2,20.000-9.000 0,13.000-10.000 1,9.000-9.000 1,10.000-10.000 0,10.000-8.000 1,11.000-11.000 1,17.000-8.000 0,15.000-10.000 0,16.000-9.000 1,18.000-9.000 0,22.000-5.000 0,22.000-7.000 0,23.000-5.000 0,22.000-8.000 0,26.000-5.000 0,24.000-7.000-2,26.000-5.000 1,15.000-1.000-1,6.000 6.000 0,7.000 7.000 1,6.000 6.000 0,-4.000 7.000-2,-11.000 10.000-4,-14.000 10.000-5,-11.000 9.000-5,-15.000 6.000-4,-16.000 3.000-7,-15.000 3.000-5,-15.000 4.000-7,-17.000 4.000-3,-15.000 6.000-1,-15.000 7.000 0,-16.000 6.000-2,-16.000 6.000 0,-16.000 6.000-3,-15.000 7.000-1,-15.000 6.000-3,-14.000 3.000 2,-8.000 0.000 5,-10.000 0.000 6,-9.000 0.000 5</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1"/>
    </inkml:context>
    <inkml:brush xml:id="br0">
      <inkml:brushProperty name="width" value="0.0389412567019463" units="cm"/>
      <inkml:brushProperty name="height" value="0.0389412567019463" units="cm"/>
      <inkml:brushProperty name="color" value="#f2395b"/>
      <inkml:brushProperty name="ignorePressure" value="0"/>
    </inkml:brush>
  </inkml:definitions>
  <inkml:trace contextRef="#ctx0" brushRef="#br0">9100.000 10450.000 564,'-43.000'4.000'40,"17.000"10.000"1,15.000 10.000 0,16.000 9.000 1,7.000 9.000-2,1.000 9.000-4,-1.000 10.000-5,1.000 10.000-5,-3.000 11.000-3,-2.000 17.000-3,-3.000 15.000-2,-3.000 16.000-4,-6.000 7.000 0,-5.000 1.000-1,-7.000-1.000 1,-5.000 1.000 0,-4.000-7.000-6,0.000-12.000-11,0.000-13.000-12,0.000-12.000-12,1.000-15.000-6,4.000-15.000 0,3.000-15.000 0,3.000-16.000 0,6.000-18.000-1,9.000-18.000-1,10.000-19.000-3,10.000-18.000-1,11.000-25.000 0,17.000-27.000 4,15.000-28.000 5,16.000-28.000 4,10.000-17.000 4,7.000-2.000 5,6.000-3.000 4,7.000-3.000 5,0.000 5.000 4,-2.000 17.000 1,-3.000 15.000 2,-3.000 16.000 2,-4.000 12.000 5,-3.000 9.000 8,-3.000 10.000 7,-2.000 10.000 8,-9.000 11.000 5,-12.000 17.000 2,-13.000 15.000 1,-12.000 16.000 3,-15.000 13.000-3,-15.000 14.000-6,-15.000 11.000-5,-16.000 14.000-6,-21.000 16.000-6,-24.000 22.000-5,-26.000 22.000-5,-24.000 23.000-5,-15.000 16.000-4,-3.000 13.000-2,-3.000 12.000-4,-2.000 13.000-3,0.000 1.000-2,7.000-9.000 1,6.000-10.000-1,7.000-8.000-1,8.000-15.000 1,14.000-19.000 0,11.000-18.000 1,14.000-19.000 0,11.000-15.000 2,14.000-8.000 2,11.000-10.000 4,14.000-9.000 3,13.000-12.000 2,16.000-11.000 1,15.000-14.000 1,17.000-11.000 1,17.000-17.000 1,23.000-18.000 0,22.000-19.000 1,22.000-18.000 1,8.000-10.000 0,-2.000 0.000 2,-3.000 0.000 0,-3.000 0.000 1,-6.000 4.000 0,-5.000 10.000 2,-7.000 10.000 0,-5.000 9.000 0,-14.000 9.000 0,-18.000 9.000-1,-19.000 10.000-1,-18.000 10.000-2,-18.000 11.000 0,-16.000 17.000-2,-15.000 15.000-1,-15.000 16.000-1,-12.000 13.000 0,-6.000 14.000-1,-6.000 11.000-1,-6.000 14.000-1,-9.000 5.000 1,-8.000 1.000 1,-10.000-1.000 1,-9.000 1.000 2,-9.000 1.000 0,-5.000 3.000 2,-7.000 3.000 1,-5.000 4.000 1,-4.000 1.000 2,0.000 0.000 0,0.000 0.000 0,0.000 0.000 2,6.000-5.000-1,13.000-9.000 1,12.000-10.000-2,13.000-8.000 1,12.000-8.000-2,13.000-2.000-2,12.000-3.000-1,13.000-3.000-3,10.000-6.000-9,10.000-5.000-17,10.000-7.000-17,9.000-5.000-17</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2"/>
    </inkml:context>
    <inkml:brush xml:id="br0">
      <inkml:brushProperty name="width" value="0.0449959486722946" units="cm"/>
      <inkml:brushProperty name="height" value="0.0449959486722946" units="cm"/>
      <inkml:brushProperty name="color" value="#f2395b"/>
      <inkml:brushProperty name="ignorePressure" value="0"/>
    </inkml:brush>
  </inkml:definitions>
  <inkml:trace contextRef="#ctx0" brushRef="#br0">9950.000 11750.000 488,'0.000'137.000'91,"0.000"-24.000"-18,0.000-26.000-16,0.000-24.000-18,4.000-9.000-8,10.000 10.000-1,10.000 10.000 0,9.000 9.000-1,6.000-1.000-2,3.000-8.000-4,3.000-10.000-2,4.000-9.000-5,5.000-7.000-2,10.000-3.000-3,10.000-3.000-3,9.000-2.000-2,6.000-8.000-3,3.000-8.000-1,3.000-10.000-1,4.000-9.000-3,5.000-13.000-4,10.000-16.000-8,10.000-15.000-9,9.000-15.000-9,7.000-11.000-5,7.000-2.000-5,6.000-3.000-3,7.000-3.000-4,-14.000 4.000 1,-30.000 13.000 8,-32.000 12.000 6,-30.000 13.000 6,-17.000 6.000 3,1.000 0.000-4,-1.000 0.000-3,1.000 0.000-3</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1:58"/>
    </inkml:context>
    <inkml:brush xml:id="br0">
      <inkml:brushProperty name="width" value="0.0326221734285355" units="cm"/>
      <inkml:brushProperty name="height" value="0.0326221734285355" units="cm"/>
      <inkml:brushProperty name="color" value="#f2395b"/>
      <inkml:brushProperty name="ignorePressure" value="0"/>
    </inkml:brush>
  </inkml:definitions>
  <inkml:trace contextRef="#ctx0" brushRef="#br0">12250.000 2550.000 674,'-136.000'-15.000'31,"78.000"23.000"8,78.000 22.000 7,79.000 22.000 7,40.000 12.000-2,3.000 3.000-8,3.000 3.000-9,4.000 4.000-10,-12.000-4.000-20,-24.000-9.000-30,-26.000-10.000-33,-24.000-8.000-30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8"/>
    </inkml:context>
    <inkml:brush xml:id="br0">
      <inkml:brushProperty name="width" value="0.046946294605732" units="cm"/>
      <inkml:brushProperty name="height" value="0.046946294605732" units="cm"/>
      <inkml:brushProperty name="color" value="#00bff3"/>
      <inkml:brushProperty name="ignorePressure" value="0"/>
    </inkml:brush>
  </inkml:definitions>
  <inkml:trace contextRef="#ctx0" brushRef="#br0">33000.000 42750.000 468,'1.000'-46.000'-4,"4.000"10.000"10,3.000 10.000 10,3.000 9.000 11,1.000 9.000 7,1.000 9.000 4,-1.000 10.000 3,1.000 10.000 4,1.000 5.000-1,3.000 4.000-4,3.000 3.000-3,4.000 3.000-5,-3.000 4.000-2,-5.000 7.000-4,-7.000 6.000-4,-5.000 7.000-2,-3.000 5.000-3,4.000 7.000-2,3.000 6.000-1,3.000 7.000-3,-1.000 8.000-2,-2.000 14.000-3,-3.000 11.000-2,-3.000 14.000-3,-2.000 5.000-4,0.000 1.000-9,0.000-1.000-8,0.000 1.000-9,0.000-7.000-3,0.000-12.000-2,0.000-13.000 0,0.000-12.000 0,-2.000-13.000-2,-3.000-12.000-3,-3.000-13.000-2,-2.000-12.000-3,-5.000-12.000 0,-2.000-8.000 1,-3.000-10.000 1,-3.000-9.000 2</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3"/>
    </inkml:context>
    <inkml:brush xml:id="br0">
      <inkml:brushProperty name="width" value="0.061881959438324" units="cm"/>
      <inkml:brushProperty name="height" value="0.061881959438324" units="cm"/>
      <inkml:brushProperty name="color" value="#f2395b"/>
      <inkml:brushProperty name="ignorePressure" value="0"/>
    </inkml:brush>
  </inkml:definitions>
  <inkml:trace contextRef="#ctx0" brushRef="#br0">10950.000 13250.000 355,'-4.000'-46.000'0,"-5.000"10.000"0,-7.000 10.000 0,-5.000 9.000 0,-12.000 10.000 5,-16.000 14.000 12,-15.000 11.000 10,-15.000 14.000 10,-15.000 18.000 2,-12.000 25.000-8,-13.000 25.000-8,-12.000 25.000-9,-4.000 14.000-5,7.000 3.000-2,6.000 3.000-2,7.000 4.000-2,4.000-3.000-1,3.000-5.000 1,3.000-7.000 0,4.000-5.000 0,8.000-9.000 0,17.000-9.000-1,15.000-10.000-1,16.000-8.000 0,9.000-12.000-2,3.000-12.000 1,3.000-13.000 0,4.000-12.000-1,18.000-19.000-1,34.000-25.000-1,35.000-25.000-3,35.000-25.000-1,25.000-22.000-2,20.000-19.000 1,18.000-18.000 1,20.000-19.000 0,5.000-7.000 1,-6.000 7.000 1,-6.000 6.000 2,-6.000 7.000 2,-13.000 11.000 1,-19.000 20.000 0,-18.000 18.000 2,-19.000 20.000 0,-18.000 19.000 0,-15.000 22.000-1,-15.000 22.000 0,-16.000 23.000-2,-21.000 17.000 0,-24.000 17.000-1,-26.000 15.000 0,-24.000 16.000-1,-17.000 9.000 0,-5.000 3.000-1,-7.000 3.000 0,-5.000 4.000-2,-3.000-3.000 1,4.000-5.000 0,3.000-7.000 0,3.000-5.000 1,4.000-11.000 1,7.000-11.000-1,6.000-14.000 2,7.000-11.000-1,7.000-14.000 1,9.000-11.000 0,10.000-14.000 1,10.000-11.000-1,11.000-14.000 1,17.000-11.000 0,15.000-14.000 0,16.000-11.000 1,16.000-14.000 0,20.000-11.000 1,18.000-14.000 0,20.000-11.000 1,10.000-7.000 1,3.000 0.000 1,3.000 0.000 2,4.000 0.000 2,-6.000 7.000 1,-11.000 17.000 2,-14.000 15.000 1,-11.000 16.000 0,-23.000 24.000 1,-31.000 35.000-3,-31.000 35.000-3,-31.000 34.000-2,-27.000 21.000-2,-22.000 10.000-3,-22.000 10.000-4,-21.000 9.000-2,-12.000 2.000-2,1.000-2.000 1,-1.000-3.000-1,1.000-3.000 1,2.000-6.000 0,7.000-5.000 2,6.000-7.000-1,7.000-5.000 2,7.000-11.000 1,9.000-11.000 1,10.000-14.000 2,10.000-11.000 1,22.000-28.000 1,39.000-40.000 2,36.000-40.000-1,39.000-41.000 2,28.000-23.000 0,23.000-2.000 0,22.000-3.000 1,22.000-3.000 0,10.000 1.000-1,1.000 6.000 0,-1.000 7.000-1,1.000 6.000-2,-9.000 10.000 1,-15.000 17.000 2,-15.000 15.000 2,-16.000 16.000 2,-16.000 12.000 0,-16.000 9.000 0,-15.000 10.000 0,-15.000 10.000 0,-17.000 11.000-2,-15.000 17.000-4,-15.000 15.000-3,-16.000 16.000-4,-15.000 12.000-2,-11.000 9.000 1,-14.000 10.000-1,-11.000 10.000 0,-6.000 0.000 0,4.000-5.000-2,3.000-7.000-1,3.000-5.000-1,4.000-6.000-1,7.000-3.000 1,6.000-3.000 1,7.000-2.000 0,5.000-8.000 1,7.000-8.000 1,6.000-10.000 1,7.000-9.000 0,0.000-7.000 1,-2.000-3.000 3,-3.000-3.000 2,-3.000-2.000 2,-7.000 5.000 0,-9.000 16.000 1,-10.000 15.000-1,-8.000 17.000-1,-9.000 8.000 0,-6.000 4.000 0,-6.000 3.000 0,-6.000 3.000 0,-10.000 6.000 0,-12.000 9.000-2,-13.000 10.000 0,-12.000 10.000 0,-4.000-4.000 0,7.000-16.000 2,6.000-15.000 2,7.000-15.000 2,13.000-14.000 2,22.000-8.000 1,22.000-10.000 0,23.000-9.000 1,17.000-10.000 1,17.000-9.000-1,15.000-10.000-1,16.000-8.000 0,26.000-14.000 0,38.000-15.000 0,37.000-15.000 1,38.000-16.000 1,20.000-13.000 1,3.000-9.000-1,3.000-10.000 0,4.000-8.000 0,-1.000-3.000-1,-3.000 7.000-5,-3.000 6.000-3,-2.000 7.000-4,-12.000 7.000-3,-19.000 9.000 2,-18.000 10.000-1,-19.000 10.000 0,-18.000 8.000-1,-15.000 10.000 0,-15.000 10.000-2,-16.000 9.000 0,-21.000 4.000-7,-24.000 1.000-11,-26.000-1.000-11,-24.000 1.000-12,-15.000-9.000-1,-3.000-15.000 9,-3.000-15.000 8,-2.000-16.000 8,-5.000-12.000 6,-2.000-5.000 4,-3.000-7.000 3,-3.000-5.000 3,-2.000-1.000 4,0.000 6.000 0,0.000 7.000 1,0.000 6.000 2,4.000 4.000 2,10.000 4.000 4,10.000 3.000 4,9.000 3.000 4,6.000 3.000 4,3.000 3.000 3,3.000 3.000 4,4.000 4.000 4,4.000 4.000 5,6.000 6.000 7,7.000 7.000 5,6.000 6.000 6,4.000 12.000 0,4.000 19.000-8,3.000 19.000-7,3.000 19.000-8,1.000 18.000-4,1.000 19.000 0,-1.000 19.000 1,1.000 19.000 0,-3.000 16.000 0,-2.000 17.000-2,-3.000 15.000-2,-3.000 16.000-1,-2.000 18.000-1,0.000 22.000-2,0.000 22.000-1,0.000 23.000-2,0.000 3.000 0,0.000-11.000-2,0.000-14.000 0,0.000-11.000 0,0.000-17.000-4,0.000-18.000-4,0.000-19.000-4,0.000-18.000-4,-2.000-14.000-2,-3.000-5.000 1,-3.000-7.000 1,-2.000-5.000 2,-9.000-8.000-3,-12.000-5.000-3,-13.000-7.000-5,-12.000-5.000-4,-19.000-11.000-6,-25.000-11.000-9,-25.000-14.000-8,-25.000-11.000-8,-10.000-12.000-1,7.000-9.000 6,6.000-10.000 7,7.000-8.000 6,5.000-6.000-1,7.000 1.000-7,6.000-1.000-8,7.000 1.000-8</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4"/>
    </inkml:context>
    <inkml:brush xml:id="br0">
      <inkml:brushProperty name="width" value="0.0530424527823925" units="cm"/>
      <inkml:brushProperty name="height" value="0.0530424527823925" units="cm"/>
      <inkml:brushProperty name="color" value="#f2395b"/>
      <inkml:brushProperty name="ignorePressure" value="0"/>
    </inkml:brush>
  </inkml:definitions>
  <inkml:trace contextRef="#ctx0" brushRef="#br0">8100.000 21650.000 414,'6.000'-113.000'74,"13.000"26.000"-15,12.000 24.000-13,13.000 26.000-13,24.000 10.000-8,39.000-3.000-1,36.000-3.000 0,39.000-2.000-2,11.000 0.000-1,-11.000 7.000-4,-14.000 6.000-3,-11.000 7.000-3,-18.000 2.000-4,-22.000 1.000-5,-22.000-1.000-5,-21.000 1.000-4,-28.000 10.000-10,-30.000 22.000-16,-32.000 22.000-16,-30.000 23.000-15,-20.000 5.000-3,-6.000-9.000 14,-6.000-10.000 13,-6.000-8.000 12,-2.000-8.000 10,3.000-2.000 6,3.000-3.000 5,4.000-3.000 7,2.000-2.000 3,4.000 0.000 3,3.000 0.000 3,3.000 0.000 1,3.000 1.000 8,3.000 4.000 10,3.000 3.000 12,4.000 3.000 10,4.000 6.000 4,6.000 9.000-3,7.000 10.000-5,6.000 10.000-4,6.000 10.000-4,6.000 13.000-4,7.000 12.000-4,6.000 13.000-4,3.000 12.000-3,0.000 13.000-3,0.000 12.000-2,0.000 13.000-2,0.000 7.000-3,0.000 4.000-4,0.000 3.000-3,0.000 3.000-4,-2.000 9.000 0,-3.000 16.000 0,-3.000 15.000 2,-2.000 17.000 1,-1.000-3.000-9,3.000-18.000-19,3.000-19.000-17,4.000-18.000-18,-1.000-21.000-7,-3.000-22.000 7,-3.000-22.000 6,-2.000-21.000 7</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4"/>
    </inkml:context>
    <inkml:brush xml:id="br0">
      <inkml:brushProperty name="width" value="0.0440016463398933" units="cm"/>
      <inkml:brushProperty name="height" value="0.0440016463398933" units="cm"/>
      <inkml:brushProperty name="color" value="#f2395b"/>
      <inkml:brushProperty name="ignorePressure" value="0"/>
    </inkml:brush>
  </inkml:definitions>
  <inkml:trace contextRef="#ctx0" brushRef="#br0">8700.000 23250.000 499,'26.000'-54.000'0,"4.000"-5.000"0,3.000-7.000 0,3.000-5.000 0,7.000-1.000 7,14.000 6.000 14,11.000 7.000 13,14.000 6.000 13,7.000 6.000 8,3.000 6.000 0,3.000 7.000 0,4.000 6.000 0,-4.000 9.000-5,-9.000 13.000-9,-10.000 12.000-9,-8.000 13.000-10,-11.000 15.000-7,-8.000 19.000-6,-10.000 19.000-6,-9.000 19.000-7,-10.000 13.000-1,-9.000 10.000 3,-10.000 10.000 1,-8.000 9.000 2,-11.000 2.000-4,-8.000-2.000-12,-10.000-3.000-10,-9.000-3.000-11,-10.000-9.000-7,-9.000-11.000-3,-10.000-14.000-2,-8.000-11.000-3,-4.000-15.000 2,3.000-16.000 6,3.000-15.000 7,4.000-15.000 7,-1.000-20.000 3,-3.000-21.000 2,-3.000-22.000 0,-2.000-22.000 1,5.000-13.000 3,16.000-3.000 4,15.000-3.000 4,17.000-2.000 4,10.000 2.000 6,6.000 9.000 8,7.000 10.000 7,6.000 10.000 8,6.000 7.000 6,6.000 6.000 7,7.000 7.000 7,6.000 6.000 6,10.000 6.000 2,17.000 6.000-2,15.000 7.000-1,16.000 6.000-1,12.000 9.000-4,9.000 13.000-3,10.000 12.000-3,10.000 13.000-4,7.000 10.000-6,6.000 10.000-11,7.000 10.000-10,6.000 9.000-11,-2.000 7.000-5,-9.000 7.000-2,-10.000 6.000-3,-8.000 7.000-1,-9.000 2.000-4,-6.000 1.000-5,-6.000-1.000-5,-6.000 1.000-6,-12.000-10.000-5,-15.000-19.000-7,-15.000-18.000-6,-16.000-19.000-7</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5"/>
    </inkml:context>
    <inkml:brush xml:id="br0">
      <inkml:brushProperty name="width" value="0.034991342574358" units="cm"/>
      <inkml:brushProperty name="height" value="0.034991342574358" units="cm"/>
      <inkml:brushProperty name="color" value="#f2395b"/>
      <inkml:brushProperty name="ignorePressure" value="0"/>
    </inkml:brush>
  </inkml:definitions>
  <inkml:trace contextRef="#ctx0" brushRef="#br0">9000.000 26050.000 628,'25.000'-19.000'117,"0.000"13.000"-24,0.000 12.000-23,0.000 13.000-22,0.000 10.000-19,0.000 10.000-15,0.000 10.000-14,0.000 9.000-14,-8.000 10.000-10,-16.000 14.000-7,-15.000 11.000-5,-15.000 14.000-7,-15.000 10.000-3,-12.000 9.000-2,-13.000 10.000 0,-12.000 10.000-3,-1.000-12.000 5,14.000-31.000 8,11.000-31.000 9,14.000-31.000 8</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5"/>
    </inkml:context>
    <inkml:brush xml:id="br0">
      <inkml:brushProperty name="width" value="0.0403611212968826" units="cm"/>
      <inkml:brushProperty name="height" value="0.0403611212968826" units="cm"/>
      <inkml:brushProperty name="color" value="#f2395b"/>
      <inkml:brushProperty name="ignorePressure" value="0"/>
    </inkml:brush>
  </inkml:definitions>
  <inkml:trace contextRef="#ctx0" brushRef="#br0">7950.000 27950.000 545,'-83.000'39.000'4,"34.000"-22.000"11,35.000-22.000 9,35.000-21.000 10,32.000-20.000 2,31.000-15.000-5,32.000-15.000-5,31.000-16.000-5,13.000-4.000-4,-2.000 10.000-2,-3.000 10.000-1,-3.000 9.000-2,4.000 4.000 0,13.000 1.000 1,12.000-1.000 3,13.000 1.000 2,-12.000 7.000-1,-33.000 16.000-2,-35.000 15.000-2,-34.000 17.000-2,-27.000 13.000 0,-19.000 13.000 0,-18.000 12.000 2,-19.000 13.000 1,-21.000 15.000-1,-21.000 19.000-3,-22.000 19.000-3,-22.000 19.000-4,-15.000 13.000 0,-5.000 10.000-2,-7.000 10.000 1,-5.000 9.000-1,-6.000 6.000 0,-3.000 3.000 0,-3.000 3.000-2,-2.000 4.000 1,-8.000 8.000-1,-8.000 17.000 0,-10.000 15.000 1,-9.000 16.000 0,1.000 9.000-2,13.000 3.000-4,12.000 3.000-3,13.000 4.000-4,9.000-4.000-4,6.000-9.000-4,7.000-10.000-5,6.000-8.000-4,9.000-15.000-3,13.000-19.000-3,12.000-18.000-1,13.000-19.000-3,10.000-19.000 1,10.000-19.000 2,10.000-18.000 4,9.000-19.000 4,4.000-16.000 1,1.000-12.000 1,-1.000-13.000 2,1.000-12.000 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4:36"/>
    </inkml:context>
    <inkml:brush xml:id="br0">
      <inkml:brushProperty name="width" value="0.0589989498257637" units="cm"/>
      <inkml:brushProperty name="height" value="0.0589989498257637" units="cm"/>
      <inkml:brushProperty name="color" value="#f2395b"/>
      <inkml:brushProperty name="ignorePressure" value="0"/>
    </inkml:brush>
  </inkml:definitions>
  <inkml:trace contextRef="#ctx0" brushRef="#br0">8350.000 28550.000 372,'21.000'-41.000'69,"-5.000"19.000"-7,-7.000 19.000-6,-5.000 19.000-6,-1.000 18.000-6,6.000 19.000-9,7.000 19.000-7,6.000 19.000-7,4.000 7.000-7,4.000-3.000-5,3.000-3.000-5,3.000-2.000-5,3.000-9.000-2,3.000-12.000 3,3.000-13.000 1,4.000-12.000 3,5.000-13.000-5,10.000-12.000-13,10.000-13.000-12,9.000-12.000-12,4.000-16.000-5,1.000-19.000 0,-1.000-18.000 3,1.000-19.000 1,-3.000-8.000 3,-2.000 3.000 6,-3.000 3.000 4,-3.000 4.000 5,-10.000 8.000 5,-16.000 17.000 4,-15.000 15.000 3,-15.000 16.000 3,-9.000 10.000 7,1.000 7.000 10,-1.000 6.000 9,1.000 7.000 9,-1.000 5.000 3,1.000 7.000-2,-1.000 6.000-4,1.000 7.000-3,2.000 0.000-3,7.000-2.000-4,6.000-3.000-4,7.000-3.000-4,5.000-6.000-4,7.000-5.000-3,6.000-7.000-5,7.000-5.000-3,7.000-11.000-2,9.000-11.000-3,10.000-14.000-1,10.000-11.000-3,0.000-9.000 1,-5.000-3.000 4,-7.000-3.000 3,-5.000-2.000 2,-11.000 3.000 4,-11.000 14.000 4,-14.000 11.000 2,-11.000 14.000 3,-18.000 16.000 6,-22.000 22.000 9,-22.000 22.000 8,-21.000 23.000 8,-17.000 14.000 1,-8.000 10.000-6,-10.000 10.000-7,-9.000 9.000-7,-9.000 2.000-5,-5.000-2.000-1,-7.000-3.000-2,-5.000-3.000-3,-4.000-1.000-2,0.000 4.000-4,0.000 3.000-3,0.000 3.000-4,-4.000 3.000 0,-5.000 3.000 2,-7.000 3.000 1,-5.000 4.000 3,2.000-3.000 1,13.000-5.000 2,12.000-7.000 1,13.000-5.000 1,13.000-12.000 2,17.000-16.000-1,15.000-15.000 1,16.000-15.000 0,23.000-15.000 3,31.000-12.000 4,32.000-13.000 5,31.000-12.000 5,40.000-21.000 1,51.000-28.000-2,49.000-28.000-4,51.000-27.000-2,8.000-8.000-4,-30.000 17.000-6,-32.000 15.000-5,-30.000 16.000-4,19.000 2.000-3,72.000-8.000 2,72.000-10.000 1,73.000-9.000 2,0.000 5.000 1,-68.000 23.000-1,-69.000 22.000 1,-68.000 22.000-1,-35.000 10.000-8,0.000 1.000-16,0.000-1.000-16,0.000 1.000-17,-13.000 1.000-6,-24.000 3.000 5,-26.000 3.000 4,-24.000 4.000 4,-15.000 1.000 0,-3.000 0.000-1,-3.000 0.000-2,-2.000 0.000-2</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1"/>
    </inkml:context>
    <inkml:brush xml:id="br0">
      <inkml:brushProperty name="width" value="0.0426584631204605" units="cm"/>
      <inkml:brushProperty name="height" value="0.0426584631204605" units="cm"/>
      <inkml:brushProperty name="color" value="#f2395b"/>
      <inkml:brushProperty name="ignorePressure" value="0"/>
    </inkml:brush>
  </inkml:definitions>
  <inkml:trace contextRef="#ctx0" brushRef="#br0">8900.000 8050.000 515,'-13.000'-111.000'8,"26.000"28.000"17,24.000 28.000 16,26.000 29.000 16,16.000 15.000 4,10.000 3.000-8,10.000 3.000-8,9.000 4.000-7,1.000 1.000-7,-6.000 0.000-3,-6.000 0.000-5,-6.000 0.000-4,-7.000 0.000-2,-6.000 0.000-2,-6.000 0.000-3,-6.000 0.000-1,-9.000 6.000-11,-8.000 13.000-22,-10.000 12.000-22,-9.000 13.000-21,-18.000 7.000-7,-24.000 4.000 7,-26.000 3.000 8,-24.000 3.000 7,-17.000 1.000 7,-5.000 1.000 5,-7.000-1.000 6,-5.000 1.000 5,-1.000-4.000 5,6.000-6.000 4,7.000-6.000 3,6.000-6.000 4,1.000-1.000 3,-3.000 7.000 3,-3.000 6.000 2,-2.000 7.000 3,-1.000 0.000 1,3.000-2.000 1,3.000-3.000 0,4.000-3.000 1,5.000-4.000 2,10.000-3.000 4,10.000-3.000 5,9.000-2.000 4,9.000-5.000 2,9.000-2.000 0,10.000-3.000-1,10.000-3.000-2,8.000-7.000 5,10.000-9.000 8,10.000-10.000 7,9.000-8.000 9,10.000-14.000 0,14.000-15.000-9,11.000-15.000-6,14.000-16.000-9,7.000-5.000-4,3.000 6.000-4,3.000 7.000-2,4.000 6.000-2,-4.000 3.000-3,-9.000 0.000-3,-10.000 0.000-3,-8.000 0.000-2,-8.000 4.000-2,-2.000 10.000-4,-3.000 10.000-3,-3.000 9.000-3,-6.000 4.000-2,-5.000 1.000 1,-7.000-1.000 2,-5.000 1.000-1,-9.000 8.000 2,-9.000 20.000-1,-10.000 18.000 2,-8.000 20.000 0,-11.000 14.000 1,-8.000 14.000 5,-10.000 11.000 2,-9.000 14.000 4,-5.000 2.000 3,0.000-6.000 3,0.000-6.000 3,0.000-6.000 3,3.000-9.000 1,6.000-8.000-3,7.000-10.000-2,6.000-9.000-3,6.000-7.000-3,6.000-3.000-3,7.000-3.000-3,6.000-2.000-4,9.000-9.000-4,13.000-12.000-4,12.000-13.000-4,13.000-12.000-3,12.000-15.000-2,13.000-15.000 2,12.000-15.000 2,13.000-16.000 1,4.000-8.000 3,-3.000 0.000 0,-3.000 0.000 3,-2.000 0.000 1,-9.000 6.000 1,-12.000 13.000-1,-13.000 12.000-1,-12.000 13.000 0,-13.000 12.000 5,-12.000 13.000 11,-13.000 12.000 12,-12.000 13.000 12,-19.000 15.000 2,-25.000 19.000-5,-25.000 19.000-6,-25.000 19.000-5,-15.000 7.000-4,-2.000-3.000-3,-3.000-3.000-2,-3.000-2.000-3,-6.000-1.000-3,-5.000 3.000-2,-7.000 3.000-3,-5.000 4.000-2,-6.000 1.000-1,-3.000 0.000 2,-3.000 0.000 3,-2.000 0.000 1,0.000-5.000 2,7.000-9.000 2,6.000-10.000 1,7.000-8.000 1,11.000-11.000 2,20.000-8.000 0,18.000-10.000 2,20.000-9.000 0,13.000-10.000 1,9.000-9.000 1,10.000-10.000 0,10.000-8.000 1,11.000-11.000 1,17.000-8.000 0,15.000-10.000 0,16.000-9.000 1,18.000-9.000 0,22.000-5.000 0,22.000-7.000 0,23.000-5.000 0,22.000-8.000 0,26.000-5.000 0,24.000-7.000-2,26.000-5.000 1,15.000-1.000-1,6.000 6.000 0,7.000 7.000 1,6.000 6.000 0,-4.000 7.000-2,-11.000 10.000-4,-14.000 10.000-5,-11.000 9.000-5,-15.000 6.000-4,-16.000 3.000-7,-15.000 3.000-5,-15.000 4.000-7,-17.000 4.000-3,-15.000 6.000-1,-15.000 7.000 0,-16.000 6.000-2,-16.000 6.000 0,-16.000 6.000-3,-15.000 7.000-1,-15.000 6.000-3,-14.000 3.000 2,-8.000 0.000 5,-10.000 0.000 6,-9.000 0.000 5</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1"/>
    </inkml:context>
    <inkml:brush xml:id="br0">
      <inkml:brushProperty name="width" value="0.0389412567019463" units="cm"/>
      <inkml:brushProperty name="height" value="0.0389412567019463" units="cm"/>
      <inkml:brushProperty name="color" value="#f2395b"/>
      <inkml:brushProperty name="ignorePressure" value="0"/>
    </inkml:brush>
  </inkml:definitions>
  <inkml:trace contextRef="#ctx0" brushRef="#br0">9100.000 10450.000 564,'-43.000'4.000'40,"17.000"10.000"1,15.000 10.000 0,16.000 9.000 1,7.000 9.000-2,1.000 9.000-4,-1.000 10.000-5,1.000 10.000-5,-3.000 11.000-3,-2.000 17.000-3,-3.000 15.000-2,-3.000 16.000-4,-6.000 7.000 0,-5.000 1.000-1,-7.000-1.000 1,-5.000 1.000 0,-4.000-7.000-6,0.000-12.000-11,0.000-13.000-12,0.000-12.000-12,1.000-15.000-6,4.000-15.000 0,3.000-15.000 0,3.000-16.000 0,6.000-18.000-1,9.000-18.000-1,10.000-19.000-3,10.000-18.000-1,11.000-25.000 0,17.000-27.000 4,15.000-28.000 5,16.000-28.000 4,10.000-17.000 4,7.000-2.000 5,6.000-3.000 4,7.000-3.000 5,0.000 5.000 4,-2.000 17.000 1,-3.000 15.000 2,-3.000 16.000 2,-4.000 12.000 5,-3.000 9.000 8,-3.000 10.000 7,-2.000 10.000 8,-9.000 11.000 5,-12.000 17.000 2,-13.000 15.000 1,-12.000 16.000 3,-15.000 13.000-3,-15.000 14.000-6,-15.000 11.000-5,-16.000 14.000-6,-21.000 16.000-6,-24.000 22.000-5,-26.000 22.000-5,-24.000 23.000-5,-15.000 16.000-4,-3.000 13.000-2,-3.000 12.000-4,-2.000 13.000-3,0.000 1.000-2,7.000-9.000 1,6.000-10.000-1,7.000-8.000-1,8.000-15.000 1,14.000-19.000 0,11.000-18.000 1,14.000-19.000 0,11.000-15.000 2,14.000-8.000 2,11.000-10.000 4,14.000-9.000 3,13.000-12.000 2,16.000-11.000 1,15.000-14.000 1,17.000-11.000 1,17.000-17.000 1,23.000-18.000 0,22.000-19.000 1,22.000-18.000 1,8.000-10.000 0,-2.000 0.000 2,-3.000 0.000 0,-3.000 0.000 1,-6.000 4.000 0,-5.000 10.000 2,-7.000 10.000 0,-5.000 9.000 0,-14.000 9.000 0,-18.000 9.000-1,-19.000 10.000-1,-18.000 10.000-2,-18.000 11.000 0,-16.000 17.000-2,-15.000 15.000-1,-15.000 16.000-1,-12.000 13.000 0,-6.000 14.000-1,-6.000 11.000-1,-6.000 14.000-1,-9.000 5.000 1,-8.000 1.000 1,-10.000-1.000 1,-9.000 1.000 2,-9.000 1.000 0,-5.000 3.000 2,-7.000 3.000 1,-5.000 4.000 1,-4.000 1.000 2,0.000 0.000 0,0.000 0.000 0,0.000 0.000 2,6.000-5.000-1,13.000-9.000 1,12.000-10.000-2,13.000-8.000 1,12.000-8.000-2,13.000-2.000-2,12.000-3.000-1,13.000-3.000-3,10.000-6.000-9,10.000-5.000-17,10.000-7.000-17,9.000-5.000-17</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2"/>
    </inkml:context>
    <inkml:brush xml:id="br0">
      <inkml:brushProperty name="width" value="0.0449959486722946" units="cm"/>
      <inkml:brushProperty name="height" value="0.0449959486722946" units="cm"/>
      <inkml:brushProperty name="color" value="#f2395b"/>
      <inkml:brushProperty name="ignorePressure" value="0"/>
    </inkml:brush>
  </inkml:definitions>
  <inkml:trace contextRef="#ctx0" brushRef="#br0">9950.000 11750.000 488,'0.000'137.000'91,"0.000"-24.000"-18,0.000-26.000-16,0.000-24.000-18,4.000-9.000-8,10.000 10.000-1,10.000 10.000 0,9.000 9.000-1,6.000-1.000-2,3.000-8.000-4,3.000-10.000-2,4.000-9.000-5,5.000-7.000-2,10.000-3.000-3,10.000-3.000-3,9.000-2.000-2,6.000-8.000-3,3.000-8.000-1,3.000-10.000-1,4.000-9.000-3,5.000-13.000-4,10.000-16.000-8,10.000-15.000-9,9.000-15.000-9,7.000-11.000-5,7.000-2.000-5,6.000-3.000-3,7.000-3.000-4,-14.000 4.000 1,-30.000 13.000 8,-32.000 12.000 6,-30.000 13.000 6,-17.000 6.000 3,1.000 0.000-4,-1.000 0.000-3,1.000 0.000-3</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3"/>
    </inkml:context>
    <inkml:brush xml:id="br0">
      <inkml:brushProperty name="width" value="0.061881959438324" units="cm"/>
      <inkml:brushProperty name="height" value="0.061881959438324" units="cm"/>
      <inkml:brushProperty name="color" value="#f2395b"/>
      <inkml:brushProperty name="ignorePressure" value="0"/>
    </inkml:brush>
  </inkml:definitions>
  <inkml:trace contextRef="#ctx0" brushRef="#br0">10950.000 13250.000 355,'-4.000'-46.000'0,"-5.000"10.000"0,-7.000 10.000 0,-5.000 9.000 0,-12.000 10.000 5,-16.000 14.000 12,-15.000 11.000 10,-15.000 14.000 10,-15.000 18.000 2,-12.000 25.000-8,-13.000 25.000-8,-12.000 25.000-9,-4.000 14.000-5,7.000 3.000-2,6.000 3.000-2,7.000 4.000-2,4.000-3.000-1,3.000-5.000 1,3.000-7.000 0,4.000-5.000 0,8.000-9.000 0,17.000-9.000-1,15.000-10.000-1,16.000-8.000 0,9.000-12.000-2,3.000-12.000 1,3.000-13.000 0,4.000-12.000-1,18.000-19.000-1,34.000-25.000-1,35.000-25.000-3,35.000-25.000-1,25.000-22.000-2,20.000-19.000 1,18.000-18.000 1,20.000-19.000 0,5.000-7.000 1,-6.000 7.000 1,-6.000 6.000 2,-6.000 7.000 2,-13.000 11.000 1,-19.000 20.000 0,-18.000 18.000 2,-19.000 20.000 0,-18.000 19.000 0,-15.000 22.000-1,-15.000 22.000 0,-16.000 23.000-2,-21.000 17.000 0,-24.000 17.000-1,-26.000 15.000 0,-24.000 16.000-1,-17.000 9.000 0,-5.000 3.000-1,-7.000 3.000 0,-5.000 4.000-2,-3.000-3.000 1,4.000-5.000 0,3.000-7.000 0,3.000-5.000 1,4.000-11.000 1,7.000-11.000-1,6.000-14.000 2,7.000-11.000-1,7.000-14.000 1,9.000-11.000 0,10.000-14.000 1,10.000-11.000-1,11.000-14.000 1,17.000-11.000 0,15.000-14.000 0,16.000-11.000 1,16.000-14.000 0,20.000-11.000 1,18.000-14.000 0,20.000-11.000 1,10.000-7.000 1,3.000 0.000 1,3.000 0.000 2,4.000 0.000 2,-6.000 7.000 1,-11.000 17.000 2,-14.000 15.000 1,-11.000 16.000 0,-23.000 24.000 1,-31.000 35.000-3,-31.000 35.000-3,-31.000 34.000-2,-27.000 21.000-2,-22.000 10.000-3,-22.000 10.000-4,-21.000 9.000-2,-12.000 2.000-2,1.000-2.000 1,-1.000-3.000-1,1.000-3.000 1,2.000-6.000 0,7.000-5.000 2,6.000-7.000-1,7.000-5.000 2,7.000-11.000 1,9.000-11.000 1,10.000-14.000 2,10.000-11.000 1,22.000-28.000 1,39.000-40.000 2,36.000-40.000-1,39.000-41.000 2,28.000-23.000 0,23.000-2.000 0,22.000-3.000 1,22.000-3.000 0,10.000 1.000-1,1.000 6.000 0,-1.000 7.000-1,1.000 6.000-2,-9.000 10.000 1,-15.000 17.000 2,-15.000 15.000 2,-16.000 16.000 2,-16.000 12.000 0,-16.000 9.000 0,-15.000 10.000 0,-15.000 10.000 0,-17.000 11.000-2,-15.000 17.000-4,-15.000 15.000-3,-16.000 16.000-4,-15.000 12.000-2,-11.000 9.000 1,-14.000 10.000-1,-11.000 10.000 0,-6.000 0.000 0,4.000-5.000-2,3.000-7.000-1,3.000-5.000-1,4.000-6.000-1,7.000-3.000 1,6.000-3.000 1,7.000-2.000 0,5.000-8.000 1,7.000-8.000 1,6.000-10.000 1,7.000-9.000 0,0.000-7.000 1,-2.000-3.000 3,-3.000-3.000 2,-3.000-2.000 2,-7.000 5.000 0,-9.000 16.000 1,-10.000 15.000-1,-8.000 17.000-1,-9.000 8.000 0,-6.000 4.000 0,-6.000 3.000 0,-6.000 3.000 0,-10.000 6.000 0,-12.000 9.000-2,-13.000 10.000 0,-12.000 10.000 0,-4.000-4.000 0,7.000-16.000 2,6.000-15.000 2,7.000-15.000 2,13.000-14.000 2,22.000-8.000 1,22.000-10.000 0,23.000-9.000 1,17.000-10.000 1,17.000-9.000-1,15.000-10.000-1,16.000-8.000 0,26.000-14.000 0,38.000-15.000 0,37.000-15.000 1,38.000-16.000 1,20.000-13.000 1,3.000-9.000-1,3.000-10.000 0,4.000-8.000 0,-1.000-3.000-1,-3.000 7.000-5,-3.000 6.000-3,-2.000 7.000-4,-12.000 7.000-3,-19.000 9.000 2,-18.000 10.000-1,-19.000 10.000 0,-18.000 8.000-1,-15.000 10.000 0,-15.000 10.000-2,-16.000 9.000 0,-21.000 4.000-7,-24.000 1.000-11,-26.000-1.000-11,-24.000 1.000-12,-15.000-9.000-1,-3.000-15.000 9,-3.000-15.000 8,-2.000-16.000 8,-5.000-12.000 6,-2.000-5.000 4,-3.000-7.000 3,-3.000-5.000 3,-2.000-1.000 4,0.000 6.000 0,0.000 7.000 1,0.000 6.000 2,4.000 4.000 2,10.000 4.000 4,10.000 3.000 4,9.000 3.000 4,6.000 3.000 4,3.000 3.000 3,3.000 3.000 4,4.000 4.000 4,4.000 4.000 5,6.000 6.000 7,7.000 7.000 5,6.000 6.000 6,4.000 12.000 0,4.000 19.000-8,3.000 19.000-7,3.000 19.000-8,1.000 18.000-4,1.000 19.000 0,-1.000 19.000 1,1.000 19.000 0,-3.000 16.000 0,-2.000 17.000-2,-3.000 15.000-2,-3.000 16.000-1,-2.000 18.000-1,0.000 22.000-2,0.000 22.000-1,0.000 23.000-2,0.000 3.000 0,0.000-11.000-2,0.000-14.000 0,0.000-11.000 0,0.000-17.000-4,0.000-18.000-4,0.000-19.000-4,0.000-18.000-4,-2.000-14.000-2,-3.000-5.000 1,-3.000-7.000 1,-2.000-5.000 2,-9.000-8.000-3,-12.000-5.000-3,-13.000-7.000-5,-12.000-5.000-4,-19.000-11.000-6,-25.000-11.000-9,-25.000-14.000-8,-25.000-11.000-8,-10.000-12.000-1,7.000-9.000 6,6.000-10.000 7,7.000-8.000 6,5.000-6.000-1,7.000 1.000-7,6.000-1.000-8,7.000 1.000-8</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19"/>
    </inkml:context>
    <inkml:brush xml:id="br0">
      <inkml:brushProperty name="width" value="0.0418220385909081" units="cm"/>
      <inkml:brushProperty name="height" value="0.0418220385909081" units="cm"/>
      <inkml:brushProperty name="color" value="#00bff3"/>
      <inkml:brushProperty name="ignorePressure" value="0"/>
    </inkml:brush>
  </inkml:definitions>
  <inkml:trace contextRef="#ctx0" brushRef="#br0">32700.000 43800.000 526,'70.000'95.000'121,"-9.000"-9.000"-27,-10.000-10.000-28,-8.000-8.000-28,-9.000-1.000-14,-6.000 9.000-1,-6.000 10.000-2,-6.000 10.000 0,-4.000 4.000-3,1.000 0.000-3,-1.000 0.000-3,1.000 0.000-4,-3.000-5.000-2,-2.000-9.000-2,-3.000-10.000-2,-3.000-8.000-2,10.000-31.000-1,26.000-49.000-3,24.000-51.000-1,26.000-49.000-3,15.000-37.000 1,6.000-21.000 1,7.000-22.000 2,6.000-22.000 2,-5.000 3.000 0,-16.000 28.000-2,-15.000 28.000-1,-15.000 29.000-3,-11.000 19.000-13,-2.000 14.000-24,-3.000 11.000-24,-3.000 14.000-24</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4"/>
    </inkml:context>
    <inkml:brush xml:id="br0">
      <inkml:brushProperty name="width" value="0.0530424527823925" units="cm"/>
      <inkml:brushProperty name="height" value="0.0530424527823925" units="cm"/>
      <inkml:brushProperty name="color" value="#f2395b"/>
      <inkml:brushProperty name="ignorePressure" value="0"/>
    </inkml:brush>
  </inkml:definitions>
  <inkml:trace contextRef="#ctx0" brushRef="#br0">8100.000 21650.000 414,'6.000'-113.000'74,"13.000"26.000"-15,12.000 24.000-13,13.000 26.000-13,24.000 10.000-8,39.000-3.000-1,36.000-3.000 0,39.000-2.000-2,11.000 0.000-1,-11.000 7.000-4,-14.000 6.000-3,-11.000 7.000-3,-18.000 2.000-4,-22.000 1.000-5,-22.000-1.000-5,-21.000 1.000-4,-28.000 10.000-10,-30.000 22.000-16,-32.000 22.000-16,-30.000 23.000-15,-20.000 5.000-3,-6.000-9.000 14,-6.000-10.000 13,-6.000-8.000 12,-2.000-8.000 10,3.000-2.000 6,3.000-3.000 5,4.000-3.000 7,2.000-2.000 3,4.000 0.000 3,3.000 0.000 3,3.000 0.000 1,3.000 1.000 8,3.000 4.000 10,3.000 3.000 12,4.000 3.000 10,4.000 6.000 4,6.000 9.000-3,7.000 10.000-5,6.000 10.000-4,6.000 10.000-4,6.000 13.000-4,7.000 12.000-4,6.000 13.000-4,3.000 12.000-3,0.000 13.000-3,0.000 12.000-2,0.000 13.000-2,0.000 7.000-3,0.000 4.000-4,0.000 3.000-3,0.000 3.000-4,-2.000 9.000 0,-3.000 16.000 0,-3.000 15.000 2,-2.000 17.000 1,-1.000-3.000-9,3.000-18.000-19,3.000-19.000-17,4.000-18.000-18,-1.000-21.000-7,-3.000-22.000 7,-3.000-22.000 6,-2.000-21.000 7</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4"/>
    </inkml:context>
    <inkml:brush xml:id="br0">
      <inkml:brushProperty name="width" value="0.0440016463398933" units="cm"/>
      <inkml:brushProperty name="height" value="0.0440016463398933" units="cm"/>
      <inkml:brushProperty name="color" value="#f2395b"/>
      <inkml:brushProperty name="ignorePressure" value="0"/>
    </inkml:brush>
  </inkml:definitions>
  <inkml:trace contextRef="#ctx0" brushRef="#br0">8700.000 23250.000 499,'26.000'-54.000'0,"4.000"-5.000"0,3.000-7.000 0,3.000-5.000 0,7.000-1.000 7,14.000 6.000 14,11.000 7.000 13,14.000 6.000 13,7.000 6.000 8,3.000 6.000 0,3.000 7.000 0,4.000 6.000 0,-4.000 9.000-5,-9.000 13.000-9,-10.000 12.000-9,-8.000 13.000-10,-11.000 15.000-7,-8.000 19.000-6,-10.000 19.000-6,-9.000 19.000-7,-10.000 13.000-1,-9.000 10.000 3,-10.000 10.000 1,-8.000 9.000 2,-11.000 2.000-4,-8.000-2.000-12,-10.000-3.000-10,-9.000-3.000-11,-10.000-9.000-7,-9.000-11.000-3,-10.000-14.000-2,-8.000-11.000-3,-4.000-15.000 2,3.000-16.000 6,3.000-15.000 7,4.000-15.000 7,-1.000-20.000 3,-3.000-21.000 2,-3.000-22.000 0,-2.000-22.000 1,5.000-13.000 3,16.000-3.000 4,15.000-3.000 4,17.000-2.000 4,10.000 2.000 6,6.000 9.000 8,7.000 10.000 7,6.000 10.000 8,6.000 7.000 6,6.000 6.000 7,7.000 7.000 7,6.000 6.000 6,10.000 6.000 2,17.000 6.000-2,15.000 7.000-1,16.000 6.000-1,12.000 9.000-4,9.000 13.000-3,10.000 12.000-3,10.000 13.000-4,7.000 10.000-6,6.000 10.000-11,7.000 10.000-10,6.000 9.000-11,-2.000 7.000-5,-9.000 7.000-2,-10.000 6.000-3,-8.000 7.000-1,-9.000 2.000-4,-6.000 1.000-5,-6.000-1.000-5,-6.000 1.000-6,-12.000-10.000-5,-15.000-19.000-7,-15.000-18.000-6,-16.000-19.000-7</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5"/>
    </inkml:context>
    <inkml:brush xml:id="br0">
      <inkml:brushProperty name="width" value="0.034991342574358" units="cm"/>
      <inkml:brushProperty name="height" value="0.034991342574358" units="cm"/>
      <inkml:brushProperty name="color" value="#f2395b"/>
      <inkml:brushProperty name="ignorePressure" value="0"/>
    </inkml:brush>
  </inkml:definitions>
  <inkml:trace contextRef="#ctx0" brushRef="#br0">9000.000 26050.000 628,'25.000'-19.000'117,"0.000"13.000"-24,0.000 12.000-23,0.000 13.000-22,0.000 10.000-19,0.000 10.000-15,0.000 10.000-14,0.000 9.000-14,-8.000 10.000-10,-16.000 14.000-7,-15.000 11.000-5,-15.000 14.000-7,-15.000 10.000-3,-12.000 9.000-2,-13.000 10.000 0,-12.000 10.000-3,-1.000-12.000 5,14.000-31.000 8,11.000-31.000 9,14.000-31.000 8</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5"/>
    </inkml:context>
    <inkml:brush xml:id="br0">
      <inkml:brushProperty name="width" value="0.0403611212968826" units="cm"/>
      <inkml:brushProperty name="height" value="0.0403611212968826" units="cm"/>
      <inkml:brushProperty name="color" value="#f2395b"/>
      <inkml:brushProperty name="ignorePressure" value="0"/>
    </inkml:brush>
  </inkml:definitions>
  <inkml:trace contextRef="#ctx0" brushRef="#br0">7950.000 27950.000 545,'-83.000'39.000'4,"34.000"-22.000"11,35.000-22.000 9,35.000-21.000 10,32.000-20.000 2,31.000-15.000-5,32.000-15.000-5,31.000-16.000-5,13.000-4.000-4,-2.000 10.000-2,-3.000 10.000-1,-3.000 9.000-2,4.000 4.000 0,13.000 1.000 1,12.000-1.000 3,13.000 1.000 2,-12.000 7.000-1,-33.000 16.000-2,-35.000 15.000-2,-34.000 17.000-2,-27.000 13.000 0,-19.000 13.000 0,-18.000 12.000 2,-19.000 13.000 1,-21.000 15.000-1,-21.000 19.000-3,-22.000 19.000-3,-22.000 19.000-4,-15.000 13.000 0,-5.000 10.000-2,-7.000 10.000 1,-5.000 9.000-1,-6.000 6.000 0,-3.000 3.000 0,-3.000 3.000-2,-2.000 4.000 1,-8.000 8.000-1,-8.000 17.000 0,-10.000 15.000 1,-9.000 16.000 0,1.000 9.000-2,13.000 3.000-4,12.000 3.000-3,13.000 4.000-4,9.000-4.000-4,6.000-9.000-4,7.000-10.000-5,6.000-8.000-4,9.000-15.000-3,13.000-19.000-3,12.000-18.000-1,13.000-19.000-3,10.000-19.000 1,10.000-19.000 2,10.000-18.000 4,9.000-19.000 4,4.000-16.000 1,1.000-12.000 1,-1.000-13.000 2,1.000-12.000 0</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07:24:36"/>
    </inkml:context>
    <inkml:brush xml:id="br0">
      <inkml:brushProperty name="width" value="0.0589989498257637" units="cm"/>
      <inkml:brushProperty name="height" value="0.0589989498257637" units="cm"/>
      <inkml:brushProperty name="color" value="#f2395b"/>
      <inkml:brushProperty name="ignorePressure" value="0"/>
    </inkml:brush>
  </inkml:definitions>
  <inkml:trace contextRef="#ctx0" brushRef="#br0">8350.000 28550.000 372,'21.000'-41.000'69,"-5.000"19.000"-7,-7.000 19.000-6,-5.000 19.000-6,-1.000 18.000-6,6.000 19.000-9,7.000 19.000-7,6.000 19.000-7,4.000 7.000-7,4.000-3.000-5,3.000-3.000-5,3.000-2.000-5,3.000-9.000-2,3.000-12.000 3,3.000-13.000 1,4.000-12.000 3,5.000-13.000-5,10.000-12.000-13,10.000-13.000-12,9.000-12.000-12,4.000-16.000-5,1.000-19.000 0,-1.000-18.000 3,1.000-19.000 1,-3.000-8.000 3,-2.000 3.000 6,-3.000 3.000 4,-3.000 4.000 5,-10.000 8.000 5,-16.000 17.000 4,-15.000 15.000 3,-15.000 16.000 3,-9.000 10.000 7,1.000 7.000 10,-1.000 6.000 9,1.000 7.000 9,-1.000 5.000 3,1.000 7.000-2,-1.000 6.000-4,1.000 7.000-3,2.000 0.000-3,7.000-2.000-4,6.000-3.000-4,7.000-3.000-4,5.000-6.000-4,7.000-5.000-3,6.000-7.000-5,7.000-5.000-3,7.000-11.000-2,9.000-11.000-3,10.000-14.000-1,10.000-11.000-3,0.000-9.000 1,-5.000-3.000 4,-7.000-3.000 3,-5.000-2.000 2,-11.000 3.000 4,-11.000 14.000 4,-14.000 11.000 2,-11.000 14.000 3,-18.000 16.000 6,-22.000 22.000 9,-22.000 22.000 8,-21.000 23.000 8,-17.000 14.000 1,-8.000 10.000-6,-10.000 10.000-7,-9.000 9.000-7,-9.000 2.000-5,-5.000-2.000-1,-7.000-3.000-2,-5.000-3.000-3,-4.000-1.000-2,0.000 4.000-4,0.000 3.000-3,0.000 3.000-4,-4.000 3.000 0,-5.000 3.000 2,-7.000 3.000 1,-5.000 4.000 3,2.000-3.000 1,13.000-5.000 2,12.000-7.000 1,13.000-5.000 1,13.000-12.000 2,17.000-16.000-1,15.000-15.000 1,16.000-15.000 0,23.000-15.000 3,31.000-12.000 4,32.000-13.000 5,31.000-12.000 5,40.000-21.000 1,51.000-28.000-2,49.000-28.000-4,51.000-27.000-2,8.000-8.000-4,-30.000 17.000-6,-32.000 15.000-5,-30.000 16.000-4,19.000 2.000-3,72.000-8.000 2,72.000-10.000 1,73.000-9.000 2,0.000 5.000 1,-68.000 23.000-1,-69.000 22.000 1,-68.000 22.000-1,-35.000 10.000-8,0.000 1.000-16,0.000-1.000-16,0.000 1.000-17,-13.000 1.000-6,-24.000 3.000 5,-26.000 3.000 4,-24.000 4.000 4,-15.000 1.000 0,-3.000 0.000-1,-3.000 0.000-2,-2.000 0.000-2</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43"/>
    </inkml:context>
    <inkml:brush xml:id="br0">
      <inkml:brushProperty name="width" value="0.0402276962995529" units="cm"/>
      <inkml:brushProperty name="height" value="0.0402276962995529" units="cm"/>
      <inkml:brushProperty name="color" value="#f2395b"/>
      <inkml:brushProperty name="ignorePressure" value="0"/>
    </inkml:brush>
  </inkml:definitions>
  <inkml:trace contextRef="#ctx0" brushRef="#br0">46000.000 26700.000 546,'-44.000'14.000'39,"13.000"-22.000"3,12.000-22.000 3,13.000-21.000 4,7.000-9.000-4,4.000 7.000-7,3.000 6.000-7,3.000 7.000-9,1.000 2.000-4,1.000 1.000-1,-1.000-1.000 0,1.000 1.000-1,4.000 1.000-1,9.000 3.000 0,10.000 3.000-2,10.000 4.000 0,4.000 8.000-3,0.000 17.000-4,0.000 15.000-3,0.000 16.000-5,-5.000 9.000-2,-9.000 3.000 1,-10.000 3.000-1,-8.000 4.000 0,-8.000 5.000 0,-2.000 10.000 1,-3.000 10.000 0,-3.000 9.000 1,-2.000 2.000 0,0.000-2.000 1,0.000-3.000 0,0.000-3.000 0,-4.000-6.000-1,-5.000-5.000 1,-7.000-7.000-1,-5.000-5.000 0,-4.000-8.000-1,0.000-5.000 1,0.000-7.000 0,0.000-5.000 1,-2.000-8.000-1,-3.000-5.000 2,-3.000-7.000 1,-2.000-5.000 0,-5.000-11.000 1,-2.000-11.000-1,-3.000-14.000-1,-3.000-11.000 0,-1.000-14.000-1,4.000-11.000-2,3.000-14.000-1,3.000-11.000-1,6.000-4.000-1,9.000 6.000 2,10.000 7.000 0,10.000 6.000 1,5.000 7.000 1,4.000 10.000-1,3.000 10.000 0,3.000 9.000 0,4.000 7.000 1,7.000 7.000 3,6.000 6.000 3,7.000 7.000 1,2.000 2.000 2,1.000 1.000 0,-1.000-1.000-1,1.000 1.000-1,1.000 2.000 1,3.000 7.000-2,3.000 6.000 0,4.000 7.000 0,-1.000 4.000-1,-3.000 3.000 1,-3.000 3.000-1,-2.000 4.000 0,-6.000 4.000-1,-6.000 6.000-2,-6.000 7.000-1,-6.000 6.000-2,-6.000 4.000 0,-2.000 4.000 1,-3.000 3.000 1,-3.000 3.000 1,-6.000 3.000 0,-5.000 3.000 0,-7.000 3.000 0,-5.000 4.000-1,-6.000-6.000 0,-3.000-11.000-1,-3.000-14.000 1,-2.000-11.000-1,-5.000-9.000 0,-2.000-3.000 1,-3.000-3.000-1,-3.000-2.000 0,-1.000-9.000 0,4.000-12.000-2,3.000-13.000-1,3.000-12.000-1,3.000-13.000-1,3.000-12.000-1,3.000-13.000 0,4.000-12.000 0,4.000-5.000 0,6.000 3.000 2,7.000 3.000 2,6.000 4.000 1,6.000 4.000 2,6.000 6.000 2,7.000 7.000 0,6.000 6.000 2,4.000 7.000 0,4.000 10.000 2,3.000 10.000 0,3.000 9.000 1,1.000 6.000 1,1.000 3.000-2,-1.000 3.000 0,1.000 4.000-2,1.000 5.000 1,3.000 10.000-2,3.000 10.000 1,4.000 9.000-1,-3.000 7.000-1,-5.000 7.000-1,-7.000 6.000 0,-5.000 7.000-2,-8.000 0.000-1,-5.000-2.000 0,-7.000-3.000-1,-5.000-3.000-1,-4.000-2.000-2,0.000 0.000-2,0.000 0.000-3,0.000 0.000-2,-5.000-8.000-10,-9.000-16.000-18,-10.000-15.000-19,-8.000-15.000-17</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3"/>
    </inkml:context>
    <inkml:brush xml:id="br0">
      <inkml:brushProperty name="width" value="0.0505506880581379" units="cm"/>
      <inkml:brushProperty name="height" value="0.0505506880581379" units="cm"/>
      <inkml:brushProperty name="color" value="#f2395b"/>
      <inkml:brushProperty name="ignorePressure" value="0"/>
    </inkml:brush>
  </inkml:definitions>
  <inkml:trace contextRef="#ctx0" brushRef="#br0">62950.000 24750.000 435,'-61.000'0.000'-12,"28.000"0.000"21,28.000 0.000 20,29.000 0.000 20,15.000 1.000 6,3.000 4.000-9,3.000 3.000-9,4.000 3.000-9,-3.000 3.000-7,-5.000 3.000-3,-7.000 3.000-4,-5.000 4.000-3,-1.000-1.000-3,6.000-3.000 0,7.000-3.000-1,6.000-2.000-1,3.000-3.000 0,0.000 1.000 0,0.000-1.000 0,0.000 1.000 0,0.000-3.000 0,0.000-2.000 0,0.000-3.000 0,0.000-3.000 1,1.000-1.000 0,4.000 4.000-1,3.000 3.000-2,3.000 3.000 0,-1.000 1.000-1,-2.000 1.000 1,-3.000-1.000 0,-3.000 1.000 0,-1.000-3.000 1,4.000-2.000-1,3.000-3.000-1,3.000-3.000 1,1.000-2.000-1,1.000 0.000 1,-1.000 0.000-1,1.000 0.000 1,-3.000 0.000 0,-2.000 0.000 0,-3.000 0.000-1,-3.000 0.000 1,-1.000 1.000-1,4.000 4.000 0,3.000 3.000 1,3.000 3.000-1,-1.000-1.000 0,-2.000-2.000 0,-3.000-3.000 1,-3.000-3.000-1,-2.000-1.000 1,0.000 4.000 0,0.000 3.000-1,0.000 3.000 1,4.000-1.000-1,10.000-2.000 1,10.000-3.000 0,9.000-3.000 0,1.000-1.000-1,-6.000 4.000 0,-6.000 3.000 0,-6.000 3.000 0,-6.000-1.000-1,-2.000-2.000 0,-3.000-3.000 0,-3.000-3.000-1,-2.000-2.000 1,0.000 0.000 0,0.000 0.000-1,0.000 0.000 1,4.000 0.000-1,10.000 0.000 0,10.000 0.000 0,9.000 0.000-1,-1.000 1.000 0,-8.000 4.000 0,-10.000 3.000 2,-9.000 3.000-1,-5.000-1.000 1,0.000-2.000 0,0.000-3.000-1,0.000-3.000 0,0.000-1.000 0,0.000 4.000 0,0.000 3.000 1,0.000 3.000-1,0.000-1.000 0,0.000-2.000-1,0.000-3.000 1,0.000-3.000-2,0.000-2.000 1,0.000 0.000-1,0.000 0.000 1,0.000 0.000 0,0.000 0.000 0,0.000 0.000-1,0.000 0.000 1,0.000 0.000 0,1.000 0.000-1,4.000 0.000 1,3.000 0.000 0,3.000 0.000 0,4.000 0.000 0,7.000 0.000 0,6.000 0.000-1,7.000 0.000 1,0.000 0.000-1,-2.000 0.000 0,-3.000 0.000-1,-3.000 0.000-1,-1.000 0.000 0,4.000 0.000 1,3.000 0.000 0,3.000 0.000-1,-2.000 0.000 1,-6.000 0.000 1,-6.000 0.000-1,-6.000 0.000 1,-2.000 0.000-1,3.000 0.000 1,3.000 0.000 0,4.000 0.000-1,1.000 0.000 0,0.000 0.000 2,0.000 0.000 0,0.000 0.000 0,1.000 3.000 1,4.000 6.000 0,3.000 7.000 0,3.000 6.000 0,-1.000-1.000-1,-2.000-5.000 0,-3.000-7.000 0,-3.000-5.000-1,-4.000-4.000 0,-3.000 0.000-2,-3.000 0.000 0,-2.000 0.000-1,-1.000 0.000-1,3.000 0.000 2,3.000 0.000 0,4.000 0.000 1,1.000 0.000 1,0.000 0.000 0,0.000 0.000 1,0.000 0.000-1,-2.000 0.000 1,-3.000 0.000 1,-3.000 0.000 1,-2.000 0.000 1,-3.000 0.000-1,1.000 0.000 1,-1.000 0.000-2,1.000 0.000 1,-3.000 1.000-1,-2.000 4.000 0,-3.000 3.000 0,-3.000 3.000 0,-1.000-1.000-1,4.000-2.000 0,3.000-3.000 0,3.000-3.000-1,1.000-4.000-1,1.000-3.000 0,-1.000-3.000 0,1.000-2.000-1,-1.000-5.000 0,1.000-2.000-1,-1.000-3.000 0,1.000-3.000 1,1.000-2.000-1,3.000 0.000 2,3.000 0.000 0,4.000 0.000 1,1.000 1.000 0,0.000 4.000 0,0.000 3.000 0,0.000 3.000 0,-2.000-1.000 0,-3.000-2.000 0,-3.000-3.000 0,-2.000-3.000 0,-3.000 1.000 0,1.000 6.000-1,-1.000 7.000 1,1.000 6.000 0,-3.000 1.000 0,-2.000-3.000 0,-3.000-3.000 2,-3.000-2.000-1,-4.000-1.000 2,-3.000 3.000-1,-3.000 3.000 1,-2.000 4.000-1,-3.000 1.000 2,1.000 0.000-1,-1.000 0.000 0,1.000 0.000 1,4.000 0.000 0,9.000 0.000-1,10.000 0.000-1,10.000 0.000 0,2.000 0.000 0,-3.000 0.000-3,-3.000 0.000-1,-2.000 0.000-2,-6.000 1.000 0,-6.000 4.000-1,-6.000 3.000 1,-6.000 3.000-1,-16.000-2.000-7,-25.000-6.000-15,-25.000-6.000-14,-25.000-6.000-16,-10.000-4.000-6,7.000 1.000 1,6.000-1.000 0,7.000 1.000 2</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5"/>
    </inkml:context>
    <inkml:brush xml:id="br0">
      <inkml:brushProperty name="width" value="0.033296674489975" units="cm"/>
      <inkml:brushProperty name="height" value="0.033296674489975" units="cm"/>
      <inkml:brushProperty name="color" value="#f2395b"/>
      <inkml:brushProperty name="ignorePressure" value="0"/>
    </inkml:brush>
  </inkml:definitions>
  <inkml:trace contextRef="#ctx0" brushRef="#br0">46650.000 10950.000 660,'-83.000'-24.000'7,"34.000"4.000"15,35.000 3.000 13,35.000 3.000 15,24.000-1.000 3,16.000-2.000-7,15.000-3.000-8,17.000-3.000-7,10.000-4.000-7,6.000-3.000-6,7.000-3.000-7,6.000-2.000-6,1.000-3.000-6,-3.000 1.000-4,-3.000-1.000-5,-2.000 1.000-4,-8.000 1.000-2,-8.000 3.000-2,-10.000 3.000-1,-9.000 4.000-1,-12.000 2.000-1,-11.000 4.000 0,-14.000 3.000 1,-11.000 3.000-1</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6"/>
    </inkml:context>
    <inkml:brush xml:id="br0">
      <inkml:brushProperty name="width" value="0.0366446226835251" units="cm"/>
      <inkml:brushProperty name="height" value="0.0366446226835251" units="cm"/>
      <inkml:brushProperty name="color" value="#f2395b"/>
      <inkml:brushProperty name="ignorePressure" value="0"/>
    </inkml:brush>
  </inkml:definitions>
  <inkml:trace contextRef="#ctx0" brushRef="#br0">47600.000 9600.000 600,'-46.000'-15.000'8,"10.000"23.000"17,10.000 22.000 15,9.000 22.000 18,2.000 18.000 1,-2.000 16.000-11,-3.000 15.000-11,-3.000 17.000-12,-4.000 13.000-7,-3.000 13.000-2,-3.000 12.000-3,-2.000 13.000-2,-3.000 4.000-1,1.000-3.000 0,-1.000-3.000-1,1.000-2.000-1,1.000-9.000-4,3.000-12.000-7,3.000-13.000-9,4.000-12.000-9,4.000-15.000-1,6.000-15.000 4,7.000-15.000 3,6.000-16.000 5,17.000-21.000 1,28.000-24.000 0,28.000-26.000-2,29.000-24.000-1,10.000-18.000 1,-6.000-9.000 2,-6.000-10.000 1,-6.000-8.000 1,-9.000-1.000 2,-8.000 9.000 0,-10.000 10.000 0,-9.000 10.000 0,-10.000 7.000 0,-9.000 6.000-1,-10.000 7.000-1,-8.000 6.000-1,-6.000 3.000-1,1.000 0.000 0,-1.000 0.000 0,1.000 0.000 0,-9.000 0.000 4,-15.000 0.000 5,-15.000 0.000 8,-16.000 0.000 5,-4.000 9.000 6,10.000 19.000 4,10.000 19.000 3,9.000 19.000 4,6.000 13.000 0,3.000 10.000-6,3.000 10.000-6,4.000 9.000-5,5.000 4.000-5,10.000 1.000-2,10.000-1.000-2,9.000 1.000-4,2.000 1.000-2,-2.000 3.000-2,-3.000 3.000-3,-3.000 4.000-2,-2.000-1.000-2,0.000-3.000-4,0.000-3.000-2,0.000-2.000-3,-2.000-6.000-2,-3.000-6.000 0,-3.000-6.000-1,-2.000-6.000 1,-6.000-9.000 0,-6.000-8.000 2,-6.000-10.000 2,-6.000-9.000 1,-12.000-9.000 4,-15.000-5.000 2,-15.000-7.000 4,-16.000-5.000 4,-10.000-4.000 1,-3.000 0.000 1,-3.000 0.000 1,-2.000 0.000 0,2.000-2.000 2,9.000-3.000 2,10.000-3.000 3,10.000-2.000 4,10.000-5.000 1,13.000-2.000 4,12.000-3.000 2,13.000-3.000 4,9.000-7.000 0,6.000-9.000-2,7.000-10.000-1,6.000-8.000-1,9.000-12.000-2,13.000-12.000 1,12.000-13.000-2,13.000-12.000 0,9.000-15.000-3,6.000-15.000-9,7.000-15.000-6,6.000-16.000-8,1.000-5.000-8,-3.000 6.000-8,-3.000 7.000-7,-2.000 6.000-9,-5.000 6.000-2,-2.000 6.000 3,-3.000 7.000 3,-3.000 6.000 3,-9.000 13.000 4,-11.000 23.000 5,-14.000 22.000 4,-11.000 22.000 5,-7.000 12.000 4,0.000 3.000 2,0.000 3.000 1,0.000 4.000 4</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7"/>
    </inkml:context>
    <inkml:brush xml:id="br0">
      <inkml:brushProperty name="width" value="0.0375646613538265" units="cm"/>
      <inkml:brushProperty name="height" value="0.0375646613538265" units="cm"/>
      <inkml:brushProperty name="color" value="#f2395b"/>
      <inkml:brushProperty name="ignorePressure" value="0"/>
    </inkml:brush>
  </inkml:definitions>
  <inkml:trace contextRef="#ctx0" brushRef="#br0">48950.000 10200.000 585,'1.000'-47.000'5,"4.000"6.000"10,3.000 7.000 9,3.000 6.000 9,4.000 6.000 2,7.000 6.000-7,6.000 7.000-7,7.000 6.000-7,-1.000 9.000-6,-6.000 13.000-6,-6.000 12.000-5,-6.000 13.000-6,-7.000 13.000-3,-6.000 17.000 0,-6.000 15.000 1,-6.000 16.000-1,-9.000 7.000 1,-8.000 1.000 0,-10.000-1.000 1,-9.000 1.000 0,-4.000-3.000 1,4.000-2.000 4,3.000-3.000 2,3.000-3.000 3,1.000-9.000 2,1.000-11.000 4,-1.000-14.000 2,1.000-11.000 3,12.000-20.000 3,25.000-24.000 2,25.000-26.000 2,25.000-24.000 3,12.000-20.000-2,1.000-11.000-7,-1.000-14.000-5,1.000-11.000-7,-3.000-3.000-4,-2.000 10.000-2,-3.000 10.000-2,-3.000 9.000-3,-7.000 7.000-2,-9.000 7.000-3,-10.000 6.000-3,-8.000 7.000-3,-8.000 2.000-1,-2.000 1.000 1,-3.000-1.000 2,-3.000 1.000 0,-7.000-4.000 1,-9.000-6.000 2,-10.000-6.000-1,-8.000-6.000 2,-9.000-6.000 1,-6.000-2.000 3,-6.000-3.000 2,-6.000-3.000 2,-2.000-2.000 3,3.000 0.000 4,3.000 0.000 3,4.000 0.000 4,5.000 6.000 3,10.000 13.000 4,10.000 12.000 3,9.000 13.000 3,4.000 12.000 7,1.000 13.000 9,-1.000 12.000 9,1.000 13.000 10,1.000 16.000 1,3.000 23.000-11,3.000 22.000-8,4.000 22.000-10,1.000 13.000-5,0.000 7.000-3,0.000 6.000-2,0.000 7.000-2,1.000-1.000-2,4.000-6.000 0,3.000-6.000-1,3.000-6.000 0,3.000-7.000-2,3.000-6.000-3,3.000-6.000-3,4.000-6.000-3,2.000-10.000-2,4.000-12.000-4,3.000-13.000-2,3.000-12.000-3,4.000-10.000-3,7.000-6.000-1,6.000-6.000-2,7.000-6.000-1,2.000-6.000-1,1.000-2.000 0,-1.000-3.000 2,1.000-3.000 0,-4.000-1.000 1,-6.000 4.000 1,-6.000 3.000 1,-6.000 3.000 1,-9.000 6.000 2,-8.000 9.000 5,-10.000 10.000 3,-9.000 10.000 5,-9.000 2.000 2,-5.000-3.000 0,-7.000-3.000 0,-5.000-2.000-1,-9.000-3.000 1,-9.000 1.000-1,-10.000-1.000 0,-8.000 1.000 1,-8.000 1.000-1,-2.000 3.000 0,-3.000 3.000 1,-3.000 4.000-1,1.000-3.000 1,6.000-5.000 2,7.000-7.000 0,6.000-5.000 2,7.000-4.000 1,10.000 0.000 1,10.000 0.000 2,9.000 0.000 2,18.000-4.000 0,29.000-5.000-3,28.000-7.000-3,28.000-5.000-2,9.000-4.000-2,-9.000 0.000-1,-10.000 0.000 0,-8.000 0.000-2,-6.000 0.000-1,1.000 0.000 0,-1.000 0.000-1,1.000 0.000 0,-1.000 0.000-4,1.000 0.000-7,-1.000 0.000-7,1.000 0.000-7,-3.000-2.000-6,-2.000-3.000-2,-3.000-3.000-3,-3.000-2.000-3,-4.000-11.000 1,-3.000-15.000 3,-3.000-15.000 4,-2.000-16.000 5,-6.000-5.000 3,-6.000 6.000 1,-6.000 7.000 3,-6.000 6.000 2</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28"/>
    </inkml:context>
    <inkml:brush xml:id="br0">
      <inkml:brushProperty name="width" value="0.0263623055070639" units="cm"/>
      <inkml:brushProperty name="height" value="0.0263623055070639" units="cm"/>
      <inkml:brushProperty name="color" value="#f2395b"/>
      <inkml:brushProperty name="ignorePressure" value="0"/>
    </inkml:brush>
  </inkml:definitions>
  <inkml:trace contextRef="#ctx0" brushRef="#br0">57200.000 29450.000 834,'-2.000'-46.000'5,"-3.000"10.000"9,-3.000 10.000 9,-2.000 9.000 10,3.000 15.000 0,14.000 22.000-8,11.000 22.000-8,14.000 23.000-8,3.000 5.000-5,-2.000-9.000-2,-3.000-10.000-1,-3.000-8.000-3,-4.000-8.000-9,-3.000-2.000-17,-3.000-3.000-18,-2.000-3.000-18</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7"/>
    </inkml:context>
    <inkml:brush xml:id="br0">
      <inkml:brushProperty name="width" value="0.043048445135355" units="cm"/>
      <inkml:brushProperty name="height" value="0.043048445135355" units="cm"/>
      <inkml:brushProperty name="color" value="#f2395b"/>
      <inkml:brushProperty name="ignorePressure" value="0"/>
    </inkml:brush>
  </inkml:definitions>
  <inkml:trace contextRef="#ctx0" brushRef="#br0">50500.000 10100.000 511,'0.000'-116.000'1,"0.000"19.000"4,0.000 19.000 3,0.000 19.000 4,0.000 12.000 2,0.000 6.000 3,0.000 7.000 3,0.000 6.000 2,0.000 9.000 3,0.000 13.000 5,0.000 12.000 3,0.000 13.000 5,-2.000 9.000-3,-3.000 6.000-7,-3.000 7.000-9,-2.000 6.000-7,-5.000 13.000-5,-2.000 23.000-1,-3.000 22.000-1,-3.000 22.000 0,-2.000 10.000-3,0.000 1.000-2,0.000-1.000-4,0.000 1.000-3,3.000-9.000-3,6.000-15.000-3,7.000-15.000-2,6.000-16.000-3,7.000-23.000-2,10.000-27.000 0,10.000-28.000 0,9.000-28.000-1,2.000-12.000 4,-2.000 7.000 6,-3.000 6.000 7,-3.000 7.000 6,-2.000 7.000 5,0.000 9.000 0,0.000 10.000 1,0.000 10.000 2,-4.000 5.000-1,-5.000 4.000-2,-7.000 3.000-1,-5.000 3.000-1,-4.000 9.000-2,0.000 16.000-1,0.000 15.000-2,0.000 17.000-1,-2.000 5.000-1,-3.000-3.000 0,-3.000-3.000-1,-2.000-2.000 0,-3.000-9.000 1,1.000-12.000-1,-1.000-13.000 1,1.000-12.000 1,7.000-23.000-1,16.000-30.000-4,15.000-32.000-2,17.000-30.000-3,10.000-20.000 0,6.000-6.000 4,7.000-6.000 4,6.000-6.000 3,3.000-1.000 3,0.000 7.000 3,0.000 6.000 1,0.000 7.000 3,-2.000 4.000-1,-3.000 3.000-1,-3.000 3.000-1,-2.000 4.000-2,-6.000 4.000-2,-6.000 6.000-1,-6.000 7.000-2,-6.000 6.000-2,-7.000 6.000-2,-6.000 6.000-3,-6.000 7.000-3,-6.000 6.000-2,-6.000 1.000-1,-2.000-3.000 0,-3.000-3.000 1,-3.000-2.000 0,-9.000-3.000 2,-11.000 1.000 2,-14.000-1.000 1,-11.000 1.000 3,-7.000-1.000 2,0.000 1.000 1,0.000-1.000 3,0.000 1.000 1,3.000 2.000 2,6.000 7.000-1,7.000 6.000 1,6.000 7.000-1,3.000 4.000 2,0.000 3.000 6,0.000 3.000 3,0.000 4.000 6,1.000 8.000 2,4.000 17.000 2,3.000 15.000 1,3.000 16.000 2,3.000 15.000-1,3.000 16.000-2,3.000 15.000-4,4.000 17.000-2,4.000 11.000-3,6.000 10.000-2,7.000 10.000-1,6.000 9.000-3,1.000 7.000-1,-3.000 7.000-2,-3.000 6.000-1,-2.000 7.000-1,0.000-9.000 0,7.000-21.000 1,6.000-22.000 1,7.000-22.000 1,0.000-19.000-3,-2.000-16.000-4,-3.000-15.000-7,-3.000-15.000-5,-1.000-14.000-2,4.000-8.000 1,3.000-10.000 0,3.000-9.000 1,3.000-12.000-2,3.000-11.000-5,3.000-14.000-5,4.000-11.000-5,2.000-22.000-4,4.000-27.000-2,3.000-28.000-2,3.000-28.000-1,-1.000-31.000-1,-2.000-30.000 1,-3.000-32.000 1,-3.000-30.000 2,-7.000 11.000 2,-9.000 57.000 2,-10.000 56.000 3,-8.000 57.000 3</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8"/>
    </inkml:context>
    <inkml:brush xml:id="br0">
      <inkml:brushProperty name="width" value="0.0358640775084496" units="cm"/>
      <inkml:brushProperty name="height" value="0.0358640775084496" units="cm"/>
      <inkml:brushProperty name="color" value="#f2395b"/>
      <inkml:brushProperty name="ignorePressure" value="0"/>
    </inkml:brush>
  </inkml:definitions>
  <inkml:trace contextRef="#ctx0" brushRef="#br0">52350.000 8600.000 613,'-44.000'-113.000'27,"13.000"26.000"2,12.000 24.000 2,13.000 26.000 1,9.000 8.000 1,6.000-5.000 1,7.000-7.000-1,6.000-5.000 1,7.000-1.000-3,10.000 6.000-3,10.000 7.000-4,9.000 6.000-5,4.000 6.000-3,1.000 6.000-6,-1.000 7.000-5,1.000 6.000-4,-4.000 3.000-6,-6.000 0.000-4,-6.000 0.000-5,-6.000 0.000-4,-4.000 4.000-1,1.000 10.000 0,-1.000 10.000 2,1.000 9.000 1,-4.000 2.000-3,-6.000-2.000-7,-6.000-3.000-8,-6.000-3.000-7,-6.000-1.000-4,-2.000 4.000 3,-3.000 3.000 0,-3.000 3.000 3,-6.000 1.000 4,-5.000 1.000 7,-7.000-1.000 6,-5.000 1.000 8,-3.000-3.000 5,4.000-2.000 1,3.000-3.000 3,3.000-3.000 2</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8"/>
    </inkml:context>
    <inkml:brush xml:id="br0">
      <inkml:brushProperty name="width" value="0.0401891879737377" units="cm"/>
      <inkml:brushProperty name="height" value="0.0401891879737377" units="cm"/>
      <inkml:brushProperty name="color" value="#f2395b"/>
      <inkml:brushProperty name="ignorePressure" value="0"/>
    </inkml:brush>
  </inkml:definitions>
  <inkml:trace contextRef="#ctx0" brushRef="#br0">52600.000 9200.000 547,'-124.000'125.000'19,"54.000"-50.000"8,53.000-50.000 6,53.000-50.000 9,26.000-29.000-2,1.000-5.000-8,-1.000-7.000-9,1.000-5.000-8,-4.000 0.000-6,-6.000 10.000-4,-6.000 10.000-3,-6.000 9.000-4,-6.000 15.000-4,-2.000 22.000-7,-3.000 22.000-5,-3.000 23.000-6,-9.000 16.000 0,-11.000 13.000 7,-14.000 12.000 6,-11.000 13.000 6,-11.000 4.000 5,-5.000-3.000 1,-7.000-3.000 2,-5.000-2.000 2,-1.000-8.000 2,6.000-8.000 2,7.000-10.000 3,6.000-9.000 2,7.000-9.000 1,10.000-5.000 2,10.000-7.000 1,9.000-5.000 1,12.000-14.000-2,16.000-18.000-5,15.000-19.000-6,17.000-18.000-5,7.000-9.000-2,0.000 4.000-1,0.000 3.000 1,0.000 3.000-1,-4.000 3.000 1,-5.000 3.000-1,-7.000 3.000 0,-5.000 4.000 0,-9.000 8.000-1,-9.000 17.000-3,-10.000 15.000-3,-8.000 16.000-1,-12.000 7.000-1,-12.000 1.000 1,-13.000-1.000 3,-12.000 1.000 1,-10.000 4.000 2,-6.000 9.000 3,-6.000 10.000 3,-6.000 10.000 3,-9.000 7.000 0,-8.000 6.000 0,-10.000 7.000-2,-9.000 6.000 0,-2.000-1.000 0,6.000-5.000 3,7.000-7.000 3,6.000-5.000 3,9.000-11.000 2,13.000-11.000 1,12.000-14.000 3,13.000-11.000 2,13.000-9.000 0,17.000-3.000-1,15.000-3.000 0,16.000-2.000-1,15.000-11.000-1,16.000-15.000-4,15.000-15.000-3,17.000-16.000-2,8.000-10.000-4,4.000-3.000-2,3.000-3.000-4,3.000-2.000-2,-1.000-3.000-4,-2.000 1.000-2,-3.000-1.000-3,-3.000 1.000-3,-1.000 1.000 0,4.000 3.000 0,3.000 3.000 3,3.000 4.000 0,-4.000 2.000-2,-8.000 4.000-7,-10.000 3.000-7,-9.000 3.000-7,-13.000 3.000-6,-16.000 3.000-4,-15.000 3.000-6,-15.000 4.000-4</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5:58"/>
    </inkml:context>
    <inkml:brush xml:id="br0">
      <inkml:brushProperty name="width" value="0.0439221672713757" units="cm"/>
      <inkml:brushProperty name="height" value="0.0439221672713757" units="cm"/>
      <inkml:brushProperty name="color" value="#f2395b"/>
      <inkml:brushProperty name="ignorePressure" value="0"/>
    </inkml:brush>
  </inkml:definitions>
  <inkml:trace contextRef="#ctx0" brushRef="#br0">53800.000 9550.000 500,'-69.000'-46.000'-1,"13.000"10.000"5,12.000 10.000 4,13.000 9.000 5,6.000 4.000 3,0.000 1.000 3,0.000-1.000 2,0.000 1.000 3,3.000 4.000 7,6.000 9.000 11,7.000 10.000 11,6.000 10.000 12,9.000 13.000-2,13.000 19.000-11,12.000 19.000-14,13.000 19.000-12,7.000 16.000-10,4.000 17.000-8,3.000 15.000-7,3.000 16.000-7,4.000 23.000-6,7.000 31.000-6,6.000 32.000-5,7.000 31.000-5,2.000 15.000-5,1.000 1.000-6,-1.000-1.000-5,1.000 1.000-6,-4.000-17.000 1,-6.000-30.000 8,-6.000-32.000 8,-6.000-30.000 8,-7.000-25.000 2,-6.000-15.000-4,-6.000-15.000-3,-6.000-16.000-4</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3"/>
    </inkml:context>
    <inkml:brush xml:id="br0">
      <inkml:brushProperty name="width" value="0.044615488499403" units="cm"/>
      <inkml:brushProperty name="height" value="0.044615488499403" units="cm"/>
      <inkml:brushProperty name="color" value="#f2395b"/>
      <inkml:brushProperty name="ignorePressure" value="0"/>
    </inkml:brush>
  </inkml:definitions>
  <inkml:trace contextRef="#ctx0" brushRef="#br0">59100.000 14250.000 493,'-25.000'-91.000'23,"0.000"19.000"-4,0.000 19.000-5,0.000 19.000-5,0.000 9.000-1,0.000 0.000 0,0.000 0.000 3,0.000 0.000 1,-2.000 0.000 0,-3.000 0.000 0,-3.000 0.000-1,-2.000 0.000-1,-8.000 1.000 0,-8.000 4.000 0,-10.000 3.000-1,-9.000 3.000 0,-5.000 3.000-1,0.000 3.000-1,0.000 3.000-2,0.000 4.000 0,-4.000 4.000-2,-5.000 6.000-1,-7.000 7.000-1,-5.000 6.000-1,-1.000 4.000 0,6.000 4.000 1,7.000 3.000 0,6.000 3.000 1,4.000 1.000 1,4.000 1.000 2,3.000-1.000 0,3.000 1.000 2,6.000 2.000 0,9.000 7.000 0,10.000 6.000 0,10.000 7.000 0,5.000 4.000-1,4.000 3.000 1,3.000 3.000-1,3.000 4.000 1,4.000 1.000-1,7.000 0.000-2,6.000 0.000 0,7.000 0.000-1,4.000-2.000-2,3.000-3.000 1,3.000-3.000-1,4.000-2.000-1,5.000-3.000 1,10.000 1.000-1,10.000-1.000 0,9.000 1.000 1,6.000-4.000-1,3.000-6.000 2,3.000-6.000 1,4.000-6.000 0,-1.000-4.000 2,-3.000 1.000 0,-3.000-1.000 0,-2.000 1.000 1,5.000 2.000 0,16.000 7.000 0,15.000 6.000 0,17.000 7.000-1,0.000-1.000 0,-11.000-6.000 1,-14.000-6.000 1,-11.000-6.000 0,-7.000-4.000 0,0.000 1.000-1,0.000-1.000-2,0.000 1.000-1,-4.000-1.000 0,-5.000 1.000 0,-7.000-1.000-1,-5.000 1.000 0,-6.000-1.000 0,-3.000 1.000 0,-3.000-1.000 0,-2.000 1.000 0,-6.000 1.000 0,-6.000 3.000-1,-6.000 3.000 1,-6.000 4.000 0,-6.000 2.000 0,-2.000 4.000 0,-3.000 3.000 0,-3.000 3.000 1,-9.000 4.000 0,-11.000 7.000 1,-14.000 6.000-1,-11.000 7.000 1,-11.000 0.000 0,-5.000-2.000-1,-7.000-3.000 0,-5.000-3.000 1,-11.000 1.000-2,-11.000 6.000 1,-14.000 7.000-1,-11.000 6.000 1,-9.000 1.000-2,-3.000-3.000 0,-3.000-3.000 0,-2.000-2.000-1,2.000-8.000 1,9.000-8.000-1,10.000-10.000 1,10.000-9.000-1,8.000-12.000 2,10.000-11.000 0,10.000-14.000 0,9.000-11.000 1,4.000-9.000 0,1.000-3.000-2,-1.000-3.000 0,1.000-2.000-2,4.000-9.000-3,9.000-12.000-4,10.000-13.000-4,10.000-12.000-5,7.000-15.000-5,6.000-15.000-8,7.000-15.000-6,6.000-16.000-7,7.000-7.000 0,10.000 4.000 5,10.000 3.000 5,9.000 3.000 6,4.000 9.000 3,1.000 16.000-2,-1.000 15.000 0,1.000 17.000-1,-3.000 10.000-1,-2.000 6.000-1,-3.000 7.000 0,-3.000 6.000-2</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4"/>
    </inkml:context>
    <inkml:brush xml:id="br0">
      <inkml:brushProperty name="width" value="0.0339776501059532" units="cm"/>
      <inkml:brushProperty name="height" value="0.0339776501059532" units="cm"/>
      <inkml:brushProperty name="color" value="#f2395b"/>
      <inkml:brushProperty name="ignorePressure" value="0"/>
    </inkml:brush>
  </inkml:definitions>
  <inkml:trace contextRef="#ctx0" brushRef="#br0">60200.000 15950.000 647,'0.000'48.000'95,"0.000"-3.000"-22,0.000-3.000-22,0.000-2.000-22,0.000-3.000-12,0.000 1.000-3,0.000-1.000-2,0.000 1.000-4,4.000-3.000-2,10.000-2.000-3,10.000-3.000-3,9.000-3.000-3,6.000-4.000-2,3.000-3.000-1,3.000-3.000-1,4.000-2.000-1,-3.000-6.000 1,-5.000-6.000 1,-7.000-6.000 2,-5.000-6.000 1,-3.000-6.000 1,4.000-2.000 1,3.000-3.000 0,3.000-3.000 0,4.000-7.000-1,7.000-9.000-4,6.000-10.000-4,7.000-8.000-4,-3.000-1.000-2,-8.000 9.000 2,-10.000 10.000 1,-9.000 10.000 0,-12.000 13.000 2,-11.000 19.000-1,-14.000 19.000 1,-11.000 19.000 0,-12.000 15.000 1,-9.000 13.000 3,-10.000 12.000 2,-8.000 13.000 3,-6.000 4.000 2,1.000-3.000 1,-1.000-3.000 2,1.000-2.000 2,2.000-6.000 1,7.000-6.000 2,6.000-6.000 1,7.000-6.000 2,5.000-7.000 0,7.000-6.000 1,6.000-6.000 0,7.000-6.000 1,2.000-6.000-1,1.000-2.000 0,-1.000-3.000 0,1.000-3.000 0,4.000-6.000-2,9.000-5.000-3,10.000-7.000-2,10.000-5.000-3,7.000-4.000-1,6.000 0.000 0,7.000 0.000 0,6.000 0.000 1,4.000-5.000-1,4.000-9.000-2,3.000-10.000-2,3.000-8.000-1,1.000-8.000-2,1.000-2.000-2,-1.000-3.000-3,1.000-3.000-2,-4.000-6.000-1,-6.000-5.000-2,-6.000-7.000-2,-6.000-5.000-1,-6.000-3.000 0,-2.000 4.000 1,-3.000 3.000 1,-3.000 3.000 1,-6.000-2.000-1,-5.000-6.000-3,-7.000-6.000-4,-5.000-6.000-3,-6.000-4.000 0,-3.000 1.000 2,-3.000-1.000 3,-2.000 1.000 2,-5.000 2.000 4,-2.000 7.000 3,-3.000 6.000 3,-3.000 7.000 5,-2.000 8.000 2,0.000 14.000 3,0.000 11.000 3,0.000 14.000 3,0.000 8.000 8,0.000 7.000 13,0.000 6.000 14,0.000 7.000 14,1.000 7.000 3,4.000 9.000-9,3.000 10.000-9,3.000 10.000-8,3.000 10.000-5,3.000 13.000-3,3.000 12.000-2,4.000 13.000-2,1.000 6.000-2,0.000 0.000-3,0.000 0.000-2,0.000 0.000-3,1.000 0.000-2,4.000 0.000-2,3.000 0.000-1,3.000 0.000-2,1.000-5.000-1,1.000-9.000-1,-1.000-10.000-2,1.000-8.000-1,1.000-8.000-2,3.000-2.000-2,3.000-3.000-3,4.000-3.000-2,1.000-6.000-1,0.000-5.000-2,0.000-7.000 0,0.000-5.000-1,1.000-6.000-1,4.000-3.000-2,3.000-3.000-1,3.000-2.000-2,1.000-5.000-1,1.000-2.000-2,-1.000-3.000-1,1.000-3.000-2,-3.000-2.000 0,-2.000 0.000 1,-3.000 0.000 2,-3.000 0.000 1,-6.000-7.000 1,-5.000-11.000 1,-7.000-14.000-1,-5.000-11.000 1,-6.000-4.000 2,-3.000 6.000 4,-3.000 7.000 4,-2.000 6.000 5,-5.000 3.000 2,-2.000 0.000 1,-3.000 0.000 1,-3.000 0.000 1</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5"/>
    </inkml:context>
    <inkml:brush xml:id="br0">
      <inkml:brushProperty name="width" value="0.040957186371088" units="cm"/>
      <inkml:brushProperty name="height" value="0.040957186371088" units="cm"/>
      <inkml:brushProperty name="color" value="#f2395b"/>
      <inkml:brushProperty name="ignorePressure" value="0"/>
    </inkml:brush>
  </inkml:definitions>
  <inkml:trace contextRef="#ctx0" brushRef="#br0">60450.000 16550.000 537,'-158.000'45.000'-1,"34.000"-9.000"0,35.000-10.000 0,35.000-8.000-1,16.000-3.000 3,1.000 7.000 6,-1.000 6.000 6,1.000 7.000 6,1.000 5.000 4,3.000 7.000 1,3.000 6.000 2,4.000 7.000 1,4.000 4.000 0,6.000 3.000 0,7.000 3.000 0,6.000 4.000 0,7.000 4.000-1,10.000 6.000-2,10.000 7.000-1,9.000 6.000-1,7.000-1.000-2,7.000-5.000-1,6.000-7.000-2,7.000-5.000-2,8.000-6.000-1,14.000-3.000-2,11.000-3.000-2,14.000-2.000-1,13.000-9.000-3,16.000-12.000-4,15.000-13.000-2,17.000-12.000-5,14.000-18.000-4,17.000-21.000-6,15.000-22.000-6,16.000-22.000-6,16.000-32.000-8,20.000-40.000-9,18.000-40.000-9,20.000-41.000-9,-17.000-5.000-2,-49.000 31.000 9,-51.000 32.000 6,-49.000 31.000 8</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6"/>
    </inkml:context>
    <inkml:brush xml:id="br0">
      <inkml:brushProperty name="width" value="0.0347139537334442" units="cm"/>
      <inkml:brushProperty name="height" value="0.0347139537334442" units="cm"/>
      <inkml:brushProperty name="color" value="#f2395b"/>
      <inkml:brushProperty name="ignorePressure" value="0"/>
    </inkml:brush>
  </inkml:definitions>
  <inkml:trace contextRef="#ctx0" brushRef="#br0">61750.000 16450.000 633,'9.000'-52.000'63,"19.000"-3.000"-12,19.000-3.000-12,19.000-2.000-12,7.000-3.000-8,-3.000 1.000-3,-3.000-1.000-4,-2.000 1.000-4,-5.000 2.000-2,-2.000 7.000-2,-3.000 6.000-1,-3.000 7.000-1,-6.000 5.000-1,-5.000 7.000 0,-7.000 6.000 0,-5.000 7.000 0,-6.000 0.000-8,-3.000-2.000-14,-3.000-3.000-14,-2.000-3.000-15,-9.000-2.000-2,-12.000 0.000 10,-13.000 0.000 10,-12.000 0.000 11,-9.000 0.000 7,-2.000 0.000 5,-3.000 0.000 5,-3.000 0.000 5,-1.000 3.000 2,4.000 6.000-1,3.000 7.000-1,3.000 6.000-1,3.000 1.000 4,3.000-3.000 9,3.000-3.000 11,4.000-2.000 8,2.000 2.000 5,4.000 9.000-3,3.000 10.000-3,3.000 10.000-3,3.000 5.000-1,3.000 4.000-4,3.000 3.000-2,4.000 3.000-3,4.000 4.000-1,6.000 7.000 0,7.000 6.000-1,6.000 7.000 0,4.000 5.000-2,4.000 7.000-4,3.000 6.000-5,3.000 7.000-3,3.000 5.000-2,3.000 7.000 0,3.000 6.000 2,4.000 7.000-1,-1.000 4.000 0,-3.000 3.000-5,-3.000 3.000-4,-2.000 4.000-3,-6.000-4.000-4,-6.000-9.000-1,-6.000-10.000-2,-6.000-8.000-3,-6.000-11.000 0,-2.000-8.000 0,-3.000-10.000 1,-3.000-9.000 0,-4.000-9.000 0,-3.000-5.000-3,-3.000-7.000 0,-2.000-5.000-3,-6.000-8.000 2,-6.000-5.000 3,-6.000-7.000 5,-6.000-5.000 3,-6.000-6.000 3,-2.000-3.000 3,-3.000-3.000 1,-3.000-2.000 2,1.000-6.000 2,6.000-6.000-1,7.000-6.000 0,6.000-6.000-1,4.000-13.000 3,4.000-19.000 5,3.000-18.000 4,3.000-19.000 5,6.000-16.000 2,9.000-12.000-2,10.000-13.000-2,10.000-12.000-2,10.000-7.000-2,13.000 1.000-3,12.000-1.000-3,13.000 1.000-3,6.000 1.000-3,0.000 3.000-3,0.000 3.000-2,0.000 4.000-2,-4.000 8.000-1,-5.000 17.000 2,-7.000 15.000 2,-5.000 16.000 2,-6.000 10.000 2,-3.000 7.000 2,-3.000 6.000 2,-2.000 7.000 3,-3.000 5.000 2,1.000 7.000 3,-1.000 6.000 4,1.000 7.000 3,-3.000 7.000 2,-2.000 9.000-1,-3.000 10.000-1,-3.000 10.000-1,-2.000 5.000 2,0.000 4.000 3,0.000 3.000 4,0.000 3.000 2,-2.000 6.000 2,-3.000 9.000-1,-3.000 10.000-1,-2.000 10.000 0,-5.000 10.000-3,-2.000 13.000-4,-3.000 12.000-3,-3.000 13.000-5,-4.000 6.000-4,-3.000 0.000-4,-3.000 0.000-5,-2.000 0.000-5,-8.000 1.000-2,-8.000 4.000-2,-10.000 3.000 0,-9.000 3.000 0,-4.000-8.000-3,4.000-19.000-4,3.000-18.000-3,3.000-19.000-4,3.000-16.000-2,3.000-12.000-4,3.000-13.000-2,4.000-12.000-2,4.000-15.000 0,6.000-15.000 5,7.000-15.000 4,6.000-16.000 5,6.000-8.000 4,6.000 0.000 4,7.000 0.000 2,6.000 0.000 5,6.000 1.000 1,6.000 4.000 2,7.000 3.000 2,6.000 3.000 1,1.000 6.000 4,-3.000 9.000 9,-3.000 10.000 8,-2.000 10.000 8,-5.000 14.000 4,-2.000 23.000 2,-3.000 22.000 1,-3.000 22.000 0,-12.000 12.000-1,-18.000 3.000-6,-19.000 3.000-4,-18.000 4.000-5,-10.000 1.000-5,0.000 0.000-2,0.000 0.000-4,0.000 0.000-3,1.000-2.000-1,4.000-3.000-1,3.000-3.000 0,3.000-2.000-1,3.000-8.000 0,3.000-8.000 1,3.000-10.000 1,4.000-9.000 0,13.000-15.000 1,26.000-18.000-2,24.000-19.000 0,26.000-18.000 0,12.000-10.000-1,0.000 0.000 0,0.000 0.000 1,0.000 0.000-1,-4.000 4.000 1,-5.000 10.000-2,-7.000 10.000-1,-5.000 9.000 0,-15.000 18.000-2,-22.000 29.000-3,-22.000 28.000-2,-21.000 28.000-2,-14.000 9.000 0,-2.000-9.000 1,-3.000-10.000 3,-3.000-8.000 1,-6.000 0.000 1,-5.000 14.000-1,-7.000 11.000 1,-5.000 14.000-1,-3.000 2.000 1,4.000-6.000-1,3.000-6.000 2,3.000-6.000-1,6.000-12.000 2,9.000-15.000 0,10.000-15.000 2,10.000-16.000 1,11.000-15.000 5,17.000-11.000 7,15.000-14.000 7,16.000-11.000 7,15.000-17.000 2,16.000-18.000-5,15.000-19.000-5,17.000-18.000-4,8.000-10.000-6,4.000 0.000-6,3.000 0.000-6,3.000 0.000-7,-4.000 3.000-4,-8.000 6.000-2,-10.000 7.000-2,-9.000 6.000-2,-9.000 7.000-3,-5.000 10.000-3,-7.000 10.000-5,-5.000 9.000-3,-11.000 6.000-2,-11.000 3.000 1,-14.000 3.000 1,-11.000 4.000 0</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7"/>
    </inkml:context>
    <inkml:brush xml:id="br0">
      <inkml:brushProperty name="width" value="0.0329678803682327" units="cm"/>
      <inkml:brushProperty name="height" value="0.0329678803682327" units="cm"/>
      <inkml:brushProperty name="color" value="#f2395b"/>
      <inkml:brushProperty name="ignorePressure" value="0"/>
    </inkml:brush>
  </inkml:definitions>
  <inkml:trace contextRef="#ctx0" brushRef="#br0">63500.000 15450.000 667,'-25.000'-24.000'0,"0.000"4.000"-1,0.000 3.000 0,0.000 3.000 0,1.000 7.000 7,4.000 14.000 13,3.000 11.000 14,3.000 14.000 15,7.000 11.000 2,14.000 14.000-7,11.000 11.000-8,14.000 14.000-8,8.000 24.000-5,7.000 38.000-3,6.000 37.000-3,7.000 38.000-4,8.000 34.000-6,14.000 31.000-10,11.000 32.000-8,14.000 31.000-10,-6.000-16.000-1,-21.000-62.000 4,-22.000-63.000 5,-22.000-62.000 6,-10.000-29.000-8,4.000 7.000-16,3.000 6.000-18,3.000 7.000-17</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7"/>
    </inkml:context>
    <inkml:brush xml:id="br0">
      <inkml:brushProperty name="width" value="0.0307284072041512" units="cm"/>
      <inkml:brushProperty name="height" value="0.0307284072041512" units="cm"/>
      <inkml:brushProperty name="color" value="#f2395b"/>
      <inkml:brushProperty name="ignorePressure" value="0"/>
    </inkml:brush>
  </inkml:definitions>
  <inkml:trace contextRef="#ctx0" brushRef="#br0">64400.000 15450.000 715,'-46.000'-47.000'3,"10.000"6.000"3,10.000 7.000 4,9.000 6.000 5,6.000 13.000 5,3.000 23.000 6,3.000 22.000 5,4.000 22.000 7,4.000 15.000-1,6.000 9.000-5,7.000 10.000-5,6.000 10.000-5,1.000-1.000-9,-3.000-9.000-8,-3.000-10.000-11,-2.000-8.000-9,-3.000-11.000-7,1.000-8.000-3,-1.000-10.000-4,1.000-9.000-3,1.000-12.000-4,3.000-11.000-5,3.000-14.000-5,4.000-11.000-3</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0"/>
    </inkml:context>
    <inkml:brush xml:id="br0">
      <inkml:brushProperty name="width" value="0.0397408157587051" units="cm"/>
      <inkml:brushProperty name="height" value="0.0397408157587051" units="cm"/>
      <inkml:brushProperty name="color" value="#f2395b"/>
      <inkml:brushProperty name="ignorePressure" value="0"/>
    </inkml:brush>
  </inkml:definitions>
  <inkml:trace contextRef="#ctx0" brushRef="#br0">39900.000 23850.000 553,'-69.000'0.000'5,"13.000"0.000"3,12.000 0.000 5,13.000 0.000 4,12.000 4.000 4,13.000 10.000 5,12.000 10.000 6,13.000 9.000 4,6.000 4.000 0,0.000 1.000-3,0.000-1.000-4,0.000 1.000-5,0.000-3.000-2,0.000-2.000-5,0.000-3.000-2,0.000-3.000-4,0.000-2.000-2,0.000 0.000 1,0.000 0.000 0,0.000 0.000 0,1.000 0.000 0,4.000 0.000-3,3.000 0.000-1,3.000 0.000-1,-1.000 0.000-2,-2.000 0.000 1,-3.000 0.000 0,-3.000 0.000 1,-1.000 0.000-1,4.000 0.000-3,3.000 0.000-4,3.000 0.000-2,1.000 1.000-1,1.000 4.000 2,-1.000 3.000 2,1.000 3.000 1,-3.000-1.000 2,-2.000-2.000-1,-3.000-3.000 2,-3.000-3.000 0,-1.000-1.000-1,4.000 4.000 1,3.000 3.000 0,3.000 3.000-1,-1.000-1.000 1,-2.000-2.000-1,-3.000-3.000-1,-3.000-3.000 0,2.000-1.000 0,10.000 4.000 0,10.000 3.000-1,9.000 3.000 0,-1.000-1.000 0,-8.000-2.000 1,-10.000-3.000 0,-9.000-3.000 1,-4.000-2.000 0,4.000 0.000 0,3.000 0.000-1,3.000 0.000 1,1.000-2.000-1,1.000-3.000 1,-1.000-3.000-1,1.000-2.000 1,-1.000-1.000-1,1.000 3.000 1,-1.000 3.000 0,1.000 4.000-1,-1.000 1.000 1,1.000 0.000-1,-1.000 0.000 1,1.000 0.000-1,-1.000 0.000 1,1.000 0.000-1,-1.000 0.000 1,1.000 0.000-1,-1.000 0.000 0,1.000 0.000 1,-1.000 0.000-1,1.000 0.000 1,1.000 0.000-1,3.000 0.000 1,3.000 0.000 0,4.000 0.000-1,-1.000 0.000 1,-3.000 0.000 0,-3.000 0.000 0,-2.000 0.000 0,-5.000 0.000 0,-2.000 0.000-1,-3.000 0.000 1,-3.000 0.000 0,-1.000-2.000-1,4.000-3.000 1,3.000-3.000-2,3.000-2.000 0,-1.000-1.000 0,-2.000 3.000 0,-3.000 3.000 0,-3.000 4.000 1,-1.000-1.000-1,4.000-3.000 1,3.000-3.000 0,3.000-2.000 1,4.000-3.000-1,7.000 1.000 0,6.000-1.000-1,7.000 1.000 1,-1.000-1.000-1,-6.000 1.000 0,-6.000-1.000-1,-6.000 1.000 1,-4.000-1.000 0,1.000 1.000-1,-1.000-1.000-1,1.000 1.000 1,2.000 1.000-2,7.000 3.000-3,6.000 3.000-1,7.000 4.000-3,0.000-1.000-1,-2.000-3.000 2,-3.000-3.000 0,-3.000-2.000 2,-2.000-3.000 0,0.000 1.000-1,0.000-1.000-1,0.000 1.000-1,1.000-1.000 1,4.000 1.000 0,3.000-1.000 0,3.000 1.000 2,-1.000-1.000-2,-2.000 1.000-3,-3.000-1.000-3,-3.000 1.000-3,-1.000-3.000-3,4.000-2.000-5,3.000-3.000-3,3.000-3.000-4,-4.000-2.000-2,-8.000 0.000 1,-10.000 0.000-1,-9.000 0.000 2</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7"/>
    </inkml:context>
    <inkml:brush xml:id="br0">
      <inkml:brushProperty name="width" value="0.0331657901406288" units="cm"/>
      <inkml:brushProperty name="height" value="0.0331657901406288" units="cm"/>
      <inkml:brushProperty name="color" value="#f2395b"/>
      <inkml:brushProperty name="ignorePressure" value="0"/>
    </inkml:brush>
  </inkml:definitions>
  <inkml:trace contextRef="#ctx0" brushRef="#br0">64550.000 14450.000 663,'0.000'-36.000'11,"0.000"28.000"12,0.000 28.000 11,0.000 29.000 12,3.000 19.000 3,6.000 14.000-8,7.000 11.000-6,6.000 14.000-8,4.000 8.000-5,4.000 7.000-5,3.000 6.000-3,3.000 7.000-4,-1.000 4.000-4,-2.000 3.000-4,-3.000 3.000-5,-3.000 4.000-5,-2.000-1.000-4,0.000-3.000-8,0.000-3.000-6,0.000-2.000-6,-4.000-11.000-4,-5.000-15.000 1,-7.000-15.000 2,-5.000-16.000 0,-6.000-23.000 0,-3.000-27.000-2,-3.000-28.000-2,-2.000-28.000-1,-5.000-13.000 3,-2.000 3.000 8,-3.000 3.000 7,-3.000 4.000 8</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8"/>
    </inkml:context>
    <inkml:brush xml:id="br0">
      <inkml:brushProperty name="width" value="0.03808468952775" units="cm"/>
      <inkml:brushProperty name="height" value="0.03808468952775" units="cm"/>
      <inkml:brushProperty name="color" value="#f2395b"/>
      <inkml:brushProperty name="ignorePressure" value="0"/>
    </inkml:brush>
  </inkml:definitions>
  <inkml:trace contextRef="#ctx0" brushRef="#br0">64350.000 15850.000 577,'-47.000'-50.000'0,"6.000"0.000"0,7.000 0.000 0,6.000 0.000 0,6.000 1.000 2,6.000 4.000 4,7.000 3.000 3,6.000 3.000 5,7.000 1.000 1,10.000 1.000-1,10.000-1.000-1,9.000 1.000-1,7.000 1.000 0,7.000 3.000-2,6.000 3.000 0,7.000 4.000-1,4.000 2.000-2,3.000 4.000-1,3.000 3.000-1,4.000 3.000-2,-1.000 4.000-1,-3.000 7.000-1,-3.000 6.000-3,-2.000 7.000-1,-5.000 0.000-1,-2.000-2.000-3,-3.000-3.000-1,-3.000-3.000-3,-4.000-4.000 1,-3.000-3.000 1,-3.000-3.000 3,-2.000-2.000 2,-6.000-9.000-2,-6.000-12.000-3,-6.000-13.000-5,-6.000-12.000-4,-4.000-5.000 0,1.000 3.000 1,-1.000 3.000 2,1.000 4.000 3,-6.000 19.000 9,-8.000 39.000 19,-10.000 36.000 17,-9.000 39.000 19,-4.000 18.000 5,4.000 0.000-8,3.000 0.000-6,3.000 0.000-8,3.000-8.000-7,3.000-16.000-4,3.000-15.000-5,4.000-15.000-5,10.000-17.000-1,19.000-15.000 1,19.000-15.000 3,19.000-16.000 2,10.000-15.000-5,4.000-11.000-13,3.000-14.000-11,3.000-11.000-13,-1.000-3.000-4,-2.000 10.000 4,-3.000 10.000 3,-3.000 9.000 4,-7.000 7.000 3,-9.000 7.000 2,-10.000 6.000 2,-8.000 7.000 2,-9.000 8.000 2,-6.000 14.000 2,-6.000 11.000 3,-6.000 14.000 1,-9.000 8.000 3,-8.000 7.000 3,-10.000 6.000 2,-9.000 7.000 2,-7.000 4.000 2,-3.000 3.000 1,-3.000 3.000 0,-2.000 4.000 2,-1.000-1.000-1,3.000-3.000 0,3.000-3.000-1,4.000-2.000-1,11.000-6.000-2,23.000-6.000-4,22.000-6.000-4,22.000-6.000-3,16.000-16.000-5,14.000-25.000-7,11.000-25.000-6,14.000-25.000-8,10.000-16.000-3,9.000-6.000-1,10.000-6.000 0,10.000-6.000 0,-11.000 4.000-1,-27.000 16.000 1,-28.000 15.000 0,-28.000 17.000 1,-15.000 5.000-1,1.000-3.000-4,-1.000-3.000-2,1.000-2.000-3</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09"/>
    </inkml:context>
    <inkml:brush xml:id="br0">
      <inkml:brushProperty name="width" value="0.0455202907323837" units="cm"/>
      <inkml:brushProperty name="height" value="0.0455202907323837" units="cm"/>
      <inkml:brushProperty name="color" value="#f2395b"/>
      <inkml:brushProperty name="ignorePressure" value="0"/>
    </inkml:brush>
  </inkml:definitions>
  <inkml:trace contextRef="#ctx0" brushRef="#br0">60900.000 32150.000 483,'-163.000'-24.000'0,"26.000"4.000"9,24.000 3.000 9,26.000 3.000 8,13.000 3.000 3,4.000 3.000-3,3.000 3.000-5,3.000 4.000-4,-1.000 1.000-3,-2.000 0.000-2,-3.000 0.000-2,-3.000 0.000-2,-6.000 7.000-2,-5.000 17.000 2,-7.000 15.000 1,-5.000 16.000 2,-3.000 13.000-1,4.000 14.000 1,3.000 11.000-1,3.000 14.000 1,6.000 3.000-1,9.000-2.000 0,10.000-3.000 0,10.000-3.000-1,8.000-6.000 1,10.000-5.000-1,10.000-7.000 2,9.000-5.000-1,6.000-8.000 1,3.000-5.000 1,3.000-7.000-1,4.000-5.000 1,8.000-6.000-1,17.000-3.000-4,15.000-3.000-2,16.000-2.000-4,10.000-5.000-3,7.000-2.000-1,6.000-3.000-1,7.000-3.000-2,4.000-4.000 0,3.000-3.000 1,3.000-3.000 2,4.000-2.000 1,-1.000-1.000 1,-3.000 3.000 3,-3.000 3.000 2,-2.000 4.000 2,-1.000 2.000 1,3.000 4.000 0,3.000 3.000-1,4.000 3.000 1,-3.000 1.000-1,-5.000 1.000 1,-7.000-1.000 0,-5.000 1.000 1,-4.000 2.000 0,0.000 7.000-1,0.000 6.000 0,0.000 7.000-1,-5.000 0.000 0,-9.000-2.000 0,-10.000-3.000-1,-8.000-3.000-1,-9.000-4.000 1,-6.000-3.000-2,-6.000-3.000 0,-6.000-2.000-1,-6.000-3.000 0,-2.000 1.000-1,-3.000-1.000 0,-3.000 1.000 0,-4.000 1.000-2,-3.000 3.000 0,-3.000 3.000-1,-2.000 4.000-2,-9.000 1.000 1,-12.000 0.000 0,-13.000 0.000 1,-12.000 0.000 1,-9.000 1.000-2,-2.000 4.000-5,-3.000 3.000-4,-3.000 3.000-6,-4.000-1.000-3,-3.000-2.000-2,-3.000-3.000-2,-2.000-3.000-2,-5.000-4.000-4,-2.000-3.000-3,-3.000-3.000-5,-3.000-2.000-4,-2.000-9.000-2,0.000-12.000 4,0.000-13.000 1,0.000-12.000 3,7.000-9.000 3,17.000-2.000 5,15.000-3.000 3,16.000-3.000 4</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11"/>
    </inkml:context>
    <inkml:brush xml:id="br0">
      <inkml:brushProperty name="width" value="0.0398642718791962" units="cm"/>
      <inkml:brushProperty name="height" value="0.0398642718791962" units="cm"/>
      <inkml:brushProperty name="color" value="#f2395b"/>
      <inkml:brushProperty name="ignorePressure" value="0"/>
    </inkml:brush>
  </inkml:definitions>
  <inkml:trace contextRef="#ctx0" brushRef="#br0">62300.000 34100.000 551,'3.000'139.000'83,"6.000"-22.000"-21,7.000-22.000-21,6.000-21.000-21,1.000-17.000-11,-3.000-8.000-3,-3.000-10.000-2,-2.000-9.000-3,-1.000-7.000-1,3.000-3.000-2,3.000-3.000 0,4.000-2.000 0,1.000-8.000-1,0.000-8.000-1,0.000-10.000-1,0.000-9.000 0,4.000-12.000 0,10.000-11.000-2,10.000-14.000 1,9.000-11.000-2,2.000-4.000 1,-2.000 6.000 1,-3.000 7.000 1,-3.000 6.000 1,-6.000 7.000 1,-5.000 10.000 0,-7.000 10.000 1,-5.000 9.000 1,-6.000 15.000 1,-3.000 22.000-2,-3.000 22.000-1,-2.000 23.000 0,-11.000 10.000 0,-15.000 0.000 2,-15.000 0.000 1,-16.000 0.000 1,-8.000-2.000 0,0.000-3.000 1,0.000-3.000 0,0.000-2.000 0,1.000-6.000 0,4.000-6.000 1,3.000-6.000 2,3.000-6.000 2,4.000-6.000-1,7.000-2.000 1,6.000-3.000 0,7.000-3.000 1,8.000-6.000-2,14.000-5.000 1,11.000-7.000-2,14.000-5.000 0,7.000-9.000-1,3.000-9.000 0,3.000-10.000 0,4.000-8.000-1,2.000-4.000 0,4.000 3.000-2,3.000 3.000-1,3.000 4.000-1,-1.000 2.000-1,-2.000 4.000-1,-3.000 3.000-1,-3.000 3.000-1,-6.000-1.000-1,-5.000-2.000-2,-7.000-3.000-2,-5.000-3.000-2,-6.000-6.000-4,-3.000-5.000-7,-3.000-7.000-5,-2.000-5.000-7,-8.000-4.000 0,-8.000 0.000 6,-10.000 0.000 5,-9.000 0.000 5,-7.000-4.000 3,-3.000-5.000 0,-3.000-7.000 2,-2.000-5.000-1,-1.000-1.000 3,3.000 6.000 2,3.000 7.000 3,4.000 6.000 3,2.000 7.000 3,4.000 10.000 5,3.000 10.000 4,3.000 9.000 5,3.000 10.000 3,3.000 14.000 4,3.000 11.000 4,4.000 14.000 3,1.000 7.000 2,0.000 3.000 0,0.000 3.000 0,0.000 4.000-1,-2.000 2.000-2,-3.000 4.000-2,-3.000 3.000-5,-2.000 3.000-2,-1.000 1.000-3,3.000 1.000-3,3.000-1.000-2,4.000 1.000-2,-1.000-1.000-2,-3.000 1.000-1,-3.000-1.000-3,-2.000 1.000-1,-1.000-4.000-1,3.000-6.000 0,3.000-6.000-1,4.000-6.000 1,7.000-7.000-4,13.000-6.000-6,12.000-6.000-7,13.000-6.000-7,9.000-7.000 1,6.000-6.000 4,7.000-6.000 7,6.000-6.000 5,-1.000-2.000 3,-5.000 3.000 3,-7.000 3.000 0,-5.000 4.000 3,-8.000 1.000 0,-5.000 0.000 0,-7.000 0.000 1,-5.000 0.000 1,-11.000 0.000-4,-11.000 0.000-5,-14.000 0.000-5,-11.000 0.000-7,-11.000-2.000-1,-5.000-3.000 2,-7.000-3.000 2,-5.000-2.000 1,-8.000-6.000 1,-5.000-6.000-2,-7.000-6.000-1,-5.000-6.000-2,-4.000-4.000 0,0.000 1.000 3,0.000-1.000 3,0.000 1.000 3,-2.000 2.000 1,-3.000 7.000 3,-3.000 6.000 1,-2.000 7.000 1,2.000 4.000 3,9.000 3.000 2,10.000 3.000 2,10.000 4.000 3,5.000 8.000 3,4.000 17.000 7,3.000 15.000 7,3.000 16.000 5,4.000 10.000 5,7.000 7.000 2,6.000 6.000 3,7.000 7.000 3,4.000 2.000-1,3.000 1.000-3,3.000-1.000-2,4.000 1.000-4,2.000-1.000-3,4.000 1.000-4,3.000-1.000-3,3.000 1.000-4,7.000-4.000-2,14.000-6.000-1,11.000-6.000 0,14.000-6.000 0,10.000-7.000-2,9.000-6.000-3,10.000-6.000-4,10.000-6.000-4,11.000-9.000-4,17.000-8.000-8,15.000-10.000-7,16.000-9.000-7,15.000-21.000-7,16.000-31.000-7,15.000-31.000-6,17.000-31.000-7,-9.000-15.000 0,-31.000 4.000 6,-31.000 3.000 7,-31.000 3.000 6,-20.000 4.000 4,-5.000 7.000-1,-7.000 6.000 1,-5.000 7.000 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13"/>
    </inkml:context>
    <inkml:brush xml:id="br0">
      <inkml:brushProperty name="width" value="0.0390812717378139" units="cm"/>
      <inkml:brushProperty name="height" value="0.0390812717378139" units="cm"/>
      <inkml:brushProperty name="color" value="#f2395b"/>
      <inkml:brushProperty name="ignorePressure" value="0"/>
    </inkml:brush>
  </inkml:definitions>
  <inkml:trace contextRef="#ctx0" brushRef="#br0">64550.000 34200.000 562,'-41.000'21.000'7,"19.000"-5.000"13,19.000-7.000 13,19.000-5.000 13,15.000-6.000 2,13.000-3.000-9,12.000-3.000-9,13.000-2.000-10,4.000-3.000-4,-3.000 1.000-3,-3.000-1.000-2,-2.000 1.000-2,-6.000-1.000-3,-6.000 1.000-4,-6.000-1.000-5,-6.000 1.000-3,-4.000-1.000-6,1.000 1.000-5,-1.000-1.000-5,1.000 1.000-5,-7.000-4.000-3,-12.000-6.000-1,-13.000-6.000 1,-12.000-6.000-2,-12.000-4.000 4,-8.000 1.000 5,-10.000-1.000 5,-9.000 1.000 5,-2.000-1.000 4,6.000 1.000 2,7.000-1.000 2,6.000 1.000 1,1.000 1.000 1,-3.000 3.000 0,-3.000 3.000 1,-2.000 4.000 0,0.000 8.000 7,7.000 17.000 12,6.000 15.000 13,7.000 16.000 13,4.000 10.000 4,3.000 7.000-3,3.000 6.000-3,4.000 7.000-4,4.000 2.000-4,6.000 1.000-4,7.000-1.000-3,6.000 1.000-5,6.000 5.000-2,6.000 14.000-2,7.000 11.000-2,6.000 14.000-1,-1.000 0.000-3,-5.000-8.000-3,-7.000-10.000-3,-5.000-9.000-3,-4.000-1.000-2,0.000 10.000-4,0.000 10.000-4,0.000 9.000-2,-2.000 1.000-3,-3.000-6.000-1,-3.000-6.000-2,-2.000-6.000-2,-5.000-9.000-1,-2.000-8.000 0,-3.000-10.000 0,-3.000-9.000-1,-7.000-10.000 1,-9.000-9.000 0,-10.000-10.000 0,-8.000-8.000 0,-8.000-18.000 1,-2.000-25.000-1,-3.000-25.000 0,-3.000-25.000 1,1.000-18.000 0,6.000-8.000 0,7.000-10.000 2,6.000-9.000 1,4.000 2.000 1,4.000 17.000 1,3.000 15.000 1,3.000 16.000 1,3.000 12.000 3,3.000 9.000 2,3.000 10.000 2,4.000 10.000 3,5.000-3.000 1,10.000-11.000 0,10.000-14.000-1,9.000-11.000 1,1.000-1.000 0,-6.000 13.000 0,-6.000 12.000 0,-6.000 13.000 0,-4.000 4.000 0,1.000-3.000-1,-1.000-3.000 1,1.000-2.000-1,1.000-3.000 0,3.000 1.000 0,3.000-1.000-1,4.000 1.000 0,1.000-1.000 0,0.000 1.000 1,0.000-1.000 1,0.000 1.000 2,0.000-1.000-1,0.000 1.000 1,0.000-1.000 0,0.000 1.000 1,0.000 1.000 0,0.000 3.000 1,0.000 3.000 3,0.000 4.000 1,-2.000-1.000 1,-3.000-3.000-1,-3.000-3.000 1,-2.000-2.000-1,-1.000-1.000 1,3.000 3.000 2,3.000 3.000 0,4.000 4.000 2,1.000 1.000 0,0.000 0.000-1,0.000 0.000-1,0.000 0.000-1,0.000 0.000-1,0.000 0.000 1,0.000 0.000 2,0.000 0.000 0,1.000 1.000 1,4.000 4.000 1,3.000 3.000 1,3.000 3.000 0,1.000 9.000 0,1.000 16.000-3,-1.000 15.000-3,1.000 17.000-3,-6.000 10.000-2,-8.000 6.000-2,-10.000 7.000-2,-9.000 6.000-2,-9.000 7.000-2,-5.000 10.000-1,-7.000 10.000-2,-5.000 9.000-1,-4.000-4.000-1,0.000-15.000 1,0.000-15.000 1,0.000-16.000 1,0.000-12.000 1,0.000-5.000-1,0.000-7.000 1,0.000-5.000 0,4.000-14.000 0,10.000-18.000 2,10.000-19.000 2,9.000-18.000 0,6.000-6.000 3,3.000 10.000 0,3.000 10.000 2,4.000 9.000 2,1.000 6.000 0,0.000 3.000-1,0.000 3.000 0,0.000 4.000-2,-2.000 4.000 0,-3.000 6.000 0,-3.000 7.000 0,-2.000 6.000-1,-6.000 6.000 1,-6.000 6.000 0,-6.000 7.000 0,-6.000 6.000 1,-4.000 3.000-1,1.000 0.000 0,-1.000 0.000 0,1.000 0.000 0,5.000-13.000 1,14.000-24.000 3,11.000-26.000 2,14.000-24.000 3,7.000-12.000 1,3.000 4.000-4,3.000 3.000-1,4.000 3.000-4,-1.000 6.000-1,-3.000 9.000-3,-3.000 10.000-1,-2.000 10.000-2,-8.000 16.000-2,-8.000 26.000 1,-10.000 24.000-2,-9.000 26.000 0,-10.000 10.000-1,-9.000-3.000-1,-10.000-3.000-2,-8.000-2.000-1,-6.000-6.000-1,1.000-6.000 3,-1.000-6.000 2,1.000-6.000 1,1.000-6.000 1,3.000-2.000 1,3.000-3.000 1,4.000-3.000-1,1.000-4.000 2,0.000-3.000 0,0.000-3.000 0,0.000-2.000 1,0.000-5.000 0,0.000-2.000-1,0.000-3.000 0,0.000-3.000 0,7.000-13.000 3,17.000-22.000 6,15.000-22.000 6,16.000-21.000 7,12.000-10.000 1,9.000 3.000-3,10.000 3.000-4,10.000 4.000-3,-1.000 2.000-5,-9.000 4.000-6,-10.000 3.000-5,-8.000 3.000-5,-6.000 3.000-5,1.000 3.000-5,-1.000 3.000-4,1.000 4.000-4,-4.000-1.000-5,-6.000-3.000-6,-6.000-3.000-6,-6.000-2.000-6,-9.000 0.000 2,-8.000 7.000 10,-10.000 6.000 9,-9.000 7.000 9,-4.000 0.000 7,4.000-2.000 3,3.000-3.000 3,3.000-3.000 3</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13"/>
    </inkml:context>
    <inkml:brush xml:id="br0">
      <inkml:brushProperty name="width" value="0.0384574681520462" units="cm"/>
      <inkml:brushProperty name="height" value="0.0384574681520462" units="cm"/>
      <inkml:brushProperty name="color" value="#f2395b"/>
      <inkml:brushProperty name="ignorePressure" value="0"/>
    </inkml:brush>
  </inkml:definitions>
  <inkml:trace contextRef="#ctx0" brushRef="#br0">66250.000 34300.000 572,'-69.000'-21.000'5,"13.000"10.000"10,12.000 10.000 11,13.000 9.000 11,9.000 9.000 4,6.000 9.000-2,7.000 10.000 0,6.000 10.000-2,4.000 11.000-3,4.000 17.000-2,3.000 15.000-4,3.000 16.000-3,4.000 13.000-3,7.000 14.000-4,6.000 11.000-4,7.000 14.000-4,4.000 14.000-4,3.000 20.000-8,3.000 18.000-5,4.000 20.000-7,2.000 3.000-2,4.000-8.000 3,3.000-10.000 2,3.000-9.000 3,-2.000-21.000-3,-6.000-31.000-8,-6.000-31.000-10,-6.000-31.000-8,-6.000-23.000-7,-2.000-11.000-6,-3.000-14.000-5,-3.000-11.000-6</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13"/>
    </inkml:context>
    <inkml:brush xml:id="br0">
      <inkml:brushProperty name="width" value="0.0304904598742723" units="cm"/>
      <inkml:brushProperty name="height" value="0.0304904598742723" units="cm"/>
      <inkml:brushProperty name="color" value="#f2395b"/>
      <inkml:brushProperty name="ignorePressure" value="0"/>
    </inkml:brush>
  </inkml:definitions>
  <inkml:trace contextRef="#ctx0" brushRef="#br0">67450.000 34000.000 721,'-47.000'3.000'3,"6.000"6.000"7,7.000 7.000 6,6.000 6.000 6,6.000 10.000 6,6.000 17.000 4,7.000 15.000 4,6.000 16.000 3,4.000 5.000-1,4.000-2.000-11,3.000-3.000-9,3.000-3.000-9,3.000-4.000-9,3.000-3.000-6,3.000-3.000-7,4.000-2.000-7,-1.000-15.000-10,-3.000-25.000-12,-3.000-25.000-13,-2.000-25.000-12</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13"/>
    </inkml:context>
    <inkml:brush xml:id="br0">
      <inkml:brushProperty name="width" value="0.0468933433294296" units="cm"/>
      <inkml:brushProperty name="height" value="0.0468933433294296" units="cm"/>
      <inkml:brushProperty name="color" value="#f2395b"/>
      <inkml:brushProperty name="ignorePressure" value="0"/>
    </inkml:brush>
  </inkml:definitions>
  <inkml:trace contextRef="#ctx0" brushRef="#br0">67200.000 32600.000 469,'-2.000'-43.000'1,"-3.000"17.000"5,-3.000 15.000 3,-2.000 16.000 4,-1.000 10.000 5,3.000 7.000 6,3.000 6.000 7,4.000 7.000 7,4.000 19.000 4,6.000 35.000 2,7.000 35.000 3,6.000 34.000 1,7.000 15.000-2,10.000-3.000-9,10.000-3.000-8,9.000-2.000-7,2.000-1.000-6,-2.000 3.000 0,-3.000 3.000-1,-3.000 4.000-2,-2.000 7.000-2,0.000 13.000-7,0.000 12.000-4,0.000 13.000-6,0.000-2.000-7,0.000-16.000-8,0.000-15.000-8,0.000-15.000-9,-4.000-20.000-5,-5.000-21.000-3,-7.000-22.000-3,-5.000-22.000-2</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6:14"/>
    </inkml:context>
    <inkml:brush xml:id="br0">
      <inkml:brushProperty name="width" value="0.0520684160292149" units="cm"/>
      <inkml:brushProperty name="height" value="0.0520684160292149" units="cm"/>
      <inkml:brushProperty name="color" value="#f2395b"/>
      <inkml:brushProperty name="ignorePressure" value="0"/>
    </inkml:brush>
  </inkml:definitions>
  <inkml:trace contextRef="#ctx0" brushRef="#br0">67250.000 34200.000 422,'-13.000'-46.000'26,"26.000"10.000"7,24.000 10.000 7,26.000 9.000 7,12.000 9.000-3,0.000 9.000-13,0.000 10.000-13,0.000 10.000-12,-2.000 2.000-8,-3.000-3.000 1,-3.000-3.000 0,-2.000-2.000-1,-5.000-6.000-1,-2.000-6.000-6,-3.000-6.000-4,-3.000-6.000-4,-4.000-13.000-2,-3.000-19.000 0,-3.000-18.000 1,-2.000-19.000 0,-8.000-13.000-1,-8.000-6.000-1,-10.000-6.000-3,-9.000-6.000-3,-5.000 2.000 3,0.000 14.000 5,0.000 11.000 5,0.000 14.000 6,0.000 16.000 9,0.000 22.000 11,0.000 22.000 11,0.000 23.000 12,-2.000 14.000 5,-3.000 10.000-1,-3.000 10.000-2,-2.000 9.000-1,-1.000 4.000-1,3.000 1.000-2,3.000-1.000-1,4.000 1.000-2,1.000-4.000-4,0.000-6.000-4,0.000-6.000-6,0.000-6.000-5,4.000-9.000-4,10.000-8.000-4,10.000-10.000-2,9.000-9.000-4,7.000-7.000-3,7.000-3.000-5,6.000-3.000-3,7.000-2.000-6,4.000-5.000 1,3.000-2.000 2,3.000-3.000 4,4.000-3.000 3,-3.000 1.000 3,-5.000 6.000 3,-7.000 7.000 4,-5.000 6.000 2,-8.000 7.000 1,-5.000 10.000-1,-7.000 10.000-1,-5.000 9.000-2,-8.000 10.000 0,-5.000 14.000 0,-7.000 11.000 0,-5.000 14.000-1,-11.000 3.000 0,-11.000-2.000-2,-14.000-3.000-1,-11.000-3.000-1,-7.000-7.000-1,0.000-9.000 3,0.000-10.000 2,0.000-8.000 2,1.000-8.000 2,4.000-2.000 1,3.000-3.000 1,3.000-3.000 1,9.000-12.000 2,16.000-18.000 3,15.000-19.000 1,17.000-18.000 3,8.000-4.000 0,4.000 13.000-2,3.000 12.000-2,3.000 13.000-3,1.000 9.000-1,1.000 6.000-3,-1.000 7.000-1,1.000 6.000-1,-6.000 6.000-3,-8.000 6.000-1,-10.000 7.000-3,-9.000 6.000-2,-10.000 3.000 0,-9.000 0.000 1,-10.000 0.000 2,-8.000 0.000 0,-9.000 4.000 1,-6.000 10.000 1,-6.000 10.000 0,-6.000 9.000 0,-4.000 4.000 1,1.000 1.000 2,-1.000-1.000 1,1.000 1.000 1,2.000-3.000 3,7.000-2.000 3,6.000-3.000 5,7.000-3.000 2,29.000-27.000 4,53.000-50.000 2,53.000-50.000 3,54.000-50.000 3,36.000-35.000-3,23.000-18.000-12,22.000-19.000-9,22.000-18.000-12,13.000-7.000-5,7.000 6.000-3,6.000 7.000-2,7.000 6.000-2,4.000 10.000-4,3.000 17.000-8,3.000 15.000-6,4.000 16.000-6,-29.000 21.000-1,-59.000 29.000 9,-60.000 28.000 7,-58.000 28.000 8,-33.000 12.000-1,-2.000-3.000-12,-3.000-3.000-10,-3.000-2.000-11</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5"/>
    </inkml:context>
    <inkml:brush xml:id="br0">
      <inkml:brushProperty name="width" value="0.0557000786066055" units="cm"/>
      <inkml:brushProperty name="height" value="0.0557000786066055" units="cm"/>
      <inkml:brushProperty name="color" value="#f2395b"/>
      <inkml:brushProperty name="ignorePressure" value="0"/>
    </inkml:brush>
  </inkml:definitions>
  <inkml:trace contextRef="#ctx0" brushRef="#br0">85900.000 15650.000 394,'-69.000'-44.000'30,"13.000"13.000"-3,12.000 12.000-2,13.000 13.000-1,1.000 7.000-1,-9.000 4.000 0,-10.000 3.000 0,-8.000 3.000 1,-11.000 9.000-2,-8.000 16.000-3,-10.000 15.000-3,-9.000 17.000-3,-5.000 17.000-2,0.000 23.000 2,0.000 22.000-1,0.000 22.000 2,1.000 18.000 0,4.000 16.000-1,3.000 15.000 0,3.000 17.000-1,7.000-3.000 0,14.000-18.000 1,11.000-19.000 0,14.000-18.000 2,8.000-18.000-1,7.000-16.000-1,6.000-15.000-1,7.000-15.000-2,5.000-15.000-2,7.000-12.000-1,6.000-13.000-2,7.000-12.000-2,13.000-15.000-3,22.000-15.000-4,22.000-15.000-4,23.000-16.000-5,22.000-23.000-4,26.000-27.000-3,24.000-28.000-4,26.000-28.000-3,5.000-18.000-3,-11.000-6.000 0,-14.000-6.000-1,-11.000-6.000-1,-15.000 2.000 1,-16.000 14.000 5,-15.000 11.000 3,-15.000 14.000 4,-17.000 14.000 5,-15.000 20.000 8,-15.000 18.000 6,-16.000 20.000 8,-13.000 16.000 10,-9.000 16.000 14,-10.000 15.000 12,-8.000 17.000 13,-8.000 8.000 3,-2.000 4.000-11,-3.000 3.000-9,-3.000 3.000-11,-4.000 12.000-5,-3.000 22.000-4,-3.000 22.000-2,-2.000 23.000-3,-1.000 10.000-3,3.000 0.000-1,3.000 0.000-2,4.000 0.000-2,4.000-4.000-2,6.000-5.000-2,7.000-7.000 0,6.000-5.000-2,4.000-9.000-3,4.000-9.000-1,3.000-10.000-2,3.000-8.000-2,14.000-14.000-3,25.000-15.000-4,25.000-15.000-3,25.000-16.000-4,10.000-21.000-1,-2.000-24.000 0,-3.000-26.000 1,-3.000-24.000 0,-6.000-15.000 2,-5.000-3.000 1,-7.000-3.000 1,-5.000-2.000 2,-8.000-3.000 2,-5.000 1.000 3,-7.000-1.000 3,-5.000 1.000 2,-11.000-3.000 4,-11.000-2.000 3,-14.000-3.000 4,-11.000-3.000 3,-9.000 1.000 2,-3.000 6.000 1,-3.000 7.000 0,-2.000 6.000 1,-8.000 9.000-2,-8.000 13.000-2,-10.000 12.000-2,-9.000 13.000-4,-7.000 10.000-2,-3.000 10.000-7,-3.000 10.000-4,-2.000 9.000-5,-6.000 7.000-5,-6.000 7.000-5,-6.000 6.000-5,-6.000 7.000-4,-2.000 10.000-2,3.000 16.000 0,3.000 15.000-1,4.000 17.000 1,7.000 2.000 1,13.000-9.000 0,12.000-10.000 0,13.000-8.000 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1"/>
    </inkml:context>
    <inkml:brush xml:id="br0">
      <inkml:brushProperty name="width" value="0.0397061258554459" units="cm"/>
      <inkml:brushProperty name="height" value="0.0397061258554459" units="cm"/>
      <inkml:brushProperty name="color" value="#f2395b"/>
      <inkml:brushProperty name="ignorePressure" value="0"/>
    </inkml:brush>
  </inkml:definitions>
  <inkml:trace contextRef="#ctx0" brushRef="#br0">39550.000 30600.000 554,'-46.000'-5.000'-1,"10.000"-9.000"24,10.000-10.000 21,9.000-8.000 24,9.000-8.000 3,9.000-2.000-14,10.000-3.000-14,10.000-3.000-14,4.000-4.000-10,0.000-3.000-3,0.000-3.000-4,0.000-2.000-5,3.000-3.000-2,6.000 1.000 0,7.000-1.000 0,6.000 1.000 0,3.000-1.000-2,0.000 1.000-1,0.000-1.000-3,0.000 1.000-1,-2.000 2.000-1,-3.000 7.000 0,-3.000 6.000 2,-2.000 7.000 0,-1.000 0.000 1,3.000-2.000-1,3.000-3.000 1,4.000-3.000 1,-1.000-1.000-1,-3.000 4.000 0,-3.000 3.000-1,-2.000 3.000 0,-1.000 1.000 0,3.000 1.000 1,3.000-1.000 0,4.000 1.000 0,2.000-3.000 1,4.000-2.000 0,3.000-3.000 2,3.000-3.000 0,3.000-2.000 1,3.000 0.000-2,3.000 0.000 1,4.000 0.000-2,1.000-2.000 0,0.000-3.000 0,0.000-3.000 0,0.000-2.000-1,1.000-5.000 0,4.000-2.000 1,3.000-3.000-1,3.000-3.000 1,1.000-2.000-1,1.000 0.000 0,-1.000 0.000 1,1.000 0.000-1,-3.000 1.000 0,-2.000 4.000 0,-3.000 3.000 0,-3.000 3.000 0,-6.000 6.000-1,-5.000 9.000 1,-7.000 10.000 0,-5.000 10.000 0,-4.000 4.000 0,0.000 0.000 0,0.000 0.000 1,0.000 0.000-1,1.000 3.000 0,4.000 6.000 1,3.000 7.000 0,3.000 6.000 0,1.000 1.000 1,1.000-3.000 0,-1.000-3.000 1,1.000-2.000 0,1.000-3.000 0,3.000 1.000-1,3.000-1.000-1,4.000 1.000 0,-1.000-3.000 0,-3.000-2.000 0,-3.000-3.000-1,-2.000-3.000 0,-1.000-1.000 0,3.000 4.000-1,3.000 3.000 0,4.000 3.000-2,-1.000 3.000-1,-3.000 3.000-1,-3.000 3.000-1,-2.000 4.000-1,-6.000 1.000-1,-6.000 0.000-1,-6.000 0.000 0,-6.000 0.000 0,-2.000 0.000-1,3.000 0.000 2,3.000 0.000 0,4.000 0.000 1,1.000 1.000-7,0.000 4.000-13,0.000 3.000-14,0.000 3.000-13</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6"/>
    </inkml:context>
    <inkml:brush xml:id="br0">
      <inkml:brushProperty name="width" value="0.0412280410528183" units="cm"/>
      <inkml:brushProperty name="height" value="0.0412280410528183" units="cm"/>
      <inkml:brushProperty name="color" value="#f2395b"/>
      <inkml:brushProperty name="ignorePressure" value="0"/>
    </inkml:brush>
  </inkml:definitions>
  <inkml:trace contextRef="#ctx0" brushRef="#br0">87750.000 17400.000 533,'114.000'0.000'52,"-22.000"0.000"-12,-22.000 0.000-12,-21.000 0.000-12,-7.000 1.000-2,9.000 4.000 7,10.000 3.000 8,10.000 3.000 7,-1.000 3.000 2,-9.000 3.000-3,-10.000 3.000-4,-8.000 4.000-3,-11.000 4.000-3,-8.000 6.000-3,-10.000 7.000-2,-9.000 6.000-2,-12.000 9.000-7,-11.000 13.000-8,-14.000 12.000-11,-11.000 13.000-8,-12.000 2.000-5,-9.000-5.000 1,-10.000-7.000 0,-8.000-5.000 0,-8.000-8.000 3,-2.000-5.000 2,-3.000-7.000 2,-3.000-5.000 4,4.000-8.000 1,13.000-5.000 1,12.000-7.000-1,13.000-5.000 1,9.000-6.000 6,6.000-3.000 12,7.000-3.000 12,6.000-2.000 12,12.000-5.000 1,19.000-2.000-8,19.000-3.000-8,19.000-3.000-9,18.000-6.000-5,19.000-5.000-3,19.000-7.000-2,19.000-5.000-2,10.000-6.000-8,4.000-3.000-9,3.000-3.000-12,3.000-2.000-10,1.000-5.000-6,1.000-2.000-2,-1.000-3.000-2,1.000-3.000-2,-15.000 1.000 2,-28.000 6.000 4,-28.000 7.000 3,-27.000 6.000 5</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6"/>
    </inkml:context>
    <inkml:brush xml:id="br0">
      <inkml:brushProperty name="width" value="0.0378283560276031" units="cm"/>
      <inkml:brushProperty name="height" value="0.0378283560276031" units="cm"/>
      <inkml:brushProperty name="color" value="#f2395b"/>
      <inkml:brushProperty name="ignorePressure" value="0"/>
    </inkml:brush>
  </inkml:definitions>
  <inkml:trace contextRef="#ctx0" brushRef="#br0">90050.000 15650.000 581,'46.000'-44.000'30,"-5.000"13.000"-7,-7.000 12.000-9,-5.000 13.000-7,2.000 6.000 2,13.000 0.000 15,12.000 0.000 14,13.000 0.000 13,6.000 4.000 4,0.000 10.000-6,0.000 10.000-7,0.000 9.000-7,-4.000 4.000-9,-5.000 1.000-12,-7.000-1.000-12,-5.000 1.000-13,-11.000 5.000-9,-11.000 14.000-10,-14.000 11.000-9,-11.000 14.000-9,-11.000 2.000 0,-5.000-6.000 7,-7.000-6.000 7,-5.000-6.000 7,-4.000-7.000 2,0.000-6.000-5,0.000-6.000-6,0.000-6.000-5</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6"/>
    </inkml:context>
    <inkml:brush xml:id="br0">
      <inkml:brushProperty name="width" value="0.0373570956289768" units="cm"/>
      <inkml:brushProperty name="height" value="0.0373570956289768" units="cm"/>
      <inkml:brushProperty name="color" value="#f2395b"/>
      <inkml:brushProperty name="ignorePressure" value="0"/>
    </inkml:brush>
  </inkml:definitions>
  <inkml:trace contextRef="#ctx0" brushRef="#br0">89650.000 17650.000 588,'-33.000'21.000'12,"34.000"-5.000"23,35.000-7.000 23,35.000-5.000 23,30.000-11.000 3,29.000-11.000-20,28.000-14.000-19,28.000-11.000-20,12.000-6.000-17,-3.000 4.000-18,-3.000 3.000-17,-2.000 3.000-16,-20.000 4.000-12,-34.000 7.000-5,-35.000 6.000-6,-33.000 7.000-5</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6"/>
    </inkml:context>
    <inkml:brush xml:id="br0">
      <inkml:brushProperty name="width" value="0.0375174917280674" units="cm"/>
      <inkml:brushProperty name="height" value="0.0375174917280674" units="cm"/>
      <inkml:brushProperty name="color" value="#f2395b"/>
      <inkml:brushProperty name="ignorePressure" value="0"/>
    </inkml:brush>
  </inkml:definitions>
  <inkml:trace contextRef="#ctx0" brushRef="#br0">92100.000 15300.000 586,'75.000'-113.000'27,"0.000"26.000"6,0.000 24.000 7,0.000 26.000 7,9.000 13.000 1,19.000 4.000-4,19.000 3.000-3,19.000 3.000-3,5.000 1.000-5,-5.000 1.000-8,-7.000-1.000-5,-5.000 1.000-7,-11.000 1.000-9,-11.000 3.000-7,-14.000 3.000-10,-11.000 4.000-9</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8"/>
    </inkml:context>
    <inkml:brush xml:id="br0">
      <inkml:brushProperty name="width" value="0.0531325303018093" units="cm"/>
      <inkml:brushProperty name="height" value="0.0531325303018093" units="cm"/>
      <inkml:brushProperty name="color" value="#f2395b"/>
      <inkml:brushProperty name="ignorePressure" value="0"/>
    </inkml:brush>
  </inkml:definitions>
  <inkml:trace contextRef="#ctx0" brushRef="#br0">93200.000 14050.000 414,'-24.000'-50.000'0,"4.000"0.000"0,3.000 0.000 0,3.000 0.000 0,-1.000 25.000 12,-2.000 50.000 25,-3.000 50.000 25,-3.000 50.000 25,-7.000 31.000 4,-9.000 13.000-19,-10.000 12.000-17,-8.000 13.000-17,-6.000 1.000-12,1.000-9.000-4,-1.000-10.000-6,1.000-8.000-3,4.000-18.000-5,9.000-25.000-4,10.000-25.000-4,10.000-25.000-4,7.000-15.000-4,6.000-2.000-1,7.000-3.000-3,6.000-3.000-1,1.000-2.000-2,-3.000 0.000 1,-3.000 0.000 0,-2.000 0.000 1,13.000-8.000-3,31.000-16.000-3,32.000-15.000-5,31.000-15.000-4,15.000-17.000-2,1.000-15.000 1,-1.000-15.000 2,1.000-16.000 2,-6.000-10.000 1,-8.000-3.000 2,-10.000-3.000 2,-9.000-2.000 2,-13.000 2.000 2,-16.000 9.000 2,-15.000 10.000 3,-15.000 10.000 2,-11.000 7.000 2,-2.000 6.000 2,-3.000 7.000 1,-3.000 6.000 3,-6.000 4.000 4,-5.000 4.000 6,-7.000 3.000 8,-5.000 3.000 6,-8.000 1.000 5,-5.000 1.000 1,-7.000-1.000 3,-5.000 1.000 1,-3.000 5.000 0,4.000 14.000-4,3.000 11.000-2,3.000 14.000-3,1.000 10.000-1,1.000 9.000-3,-1.000 10.000 0,1.000 10.000-2,2.000 7.000-1,7.000 6.000 0,6.000 7.000-2,7.000 6.000-1,4.000 9.000-1,3.000 13.000 0,3.000 12.000 0,4.000 13.000-1,2.000 7.000-3,4.000 4.000-6,3.000 3.000-8,3.000 3.000-5,-1.000-5.000-7,-2.000-12.000-4,-3.000-13.000-6,-3.000-12.000-4,-2.000-15.000-4,0.000-15.000 0,0.000-15.000-1,0.000-16.000-1,-5.000-15.000 1,-9.000-11.000 4,-10.000-14.000 3,-8.000-11.000 4,-9.000-9.000 2,-6.000-3.000 2,-6.000-3.000 0,-6.000-2.000 2,-2.000-8.000 4,3.000-8.000 5,3.000-10.000 7,4.000-9.000 5,4.000-5.000 6,6.000 0.000 3,7.000 0.000 6,6.000 0.000 4,7.000-5.000 1,10.000-9.000 0,10.000-10.000-2,9.000-8.000-2,12.000-11.000 1,16.000-8.000 2,15.000-10.000 1,17.000-9.000 3,11.000-7.000-4,10.000-3.000-7,10.000-3.000-7,9.000-2.000-7,6.000 0.000-7,3.000 7.000-7,3.000 6.000-6,4.000 7.000-8,-3.000 5.000-3,-5.000 7.000 1,-7.000 6.000 0,-5.000 7.000 1,-8.000 7.000 1,-5.000 9.000 1,-7.000 10.000 1,-5.000 10.000 1,-6.000 5.000 5,-3.000 4.000 9,-3.000 3.000 8,-2.000 3.000 8,0.000 4.000 6,7.000 7.000 5,6.000 6.000 5,7.000 7.000 4,0.000 2.000 3,-2.000 1.000 0,-3.000-1.000 0,-3.000 1.000 2,-7.000 1.000-2,-9.000 3.000-1,-10.000 3.000-1,-8.000 4.000-2,-17.000 13.000-4,-21.000 26.000-9,-22.000 24.000-8,-22.000 26.000-9,-21.000 10.000-3,-18.000-3.000 1,-19.000-3.000 2,-18.000-2.000 1,-9.000-5.000-4,4.000-2.000-8,3.000-3.000-10,3.000-3.000-9,9.000-6.000 0,16.000-5.000 6,15.000-7.000 7,17.000-5.000 6,11.000-8.000 5,10.000-5.000 1,10.000-7.000 2,9.000-5.000 3,17.000-9.000 3,25.000-9.000 6,25.000-10.000 7,25.000-8.000 6,15.000-12.000 1,7.000-12.000-4,6.000-13.000-4,7.000-12.000-4,-3.000-9.000-2,-8.000-2.000-4,-10.000-3.000-2,-9.000-3.000-3,-7.000-2.000-2,-3.000 0.000-1,-3.000 0.000 0,-2.000 0.000-1,-9.000-4.000-1,-12.000-5.000-4,-13.000-7.000-2,-12.000-5.000-3,-12.000-4.000-1,-8.000 0.000 3,-10.000 0.000 2,-9.000 0.000 3,-7.000 4.000 2,-3.000 10.000 1,-3.000 10.000 2,-2.000 9.000 1,-5.000 9.000 5,-2.000 9.000 9,-3.000 10.000 8,-3.000 10.000 8,-1.000 7.000 7,4.000 6.000 2,3.000 7.000 4,3.000 6.000 2,-1.000 10.000 1,-2.000 17.000-3,-3.000 15.000-4,-3.000 16.000-2,-4.000 13.000-3,-3.000 14.000-4,-3.000 11.000-2,-2.000 14.000-4,2.000 5.000-1,9.000 1.000 1,10.000-1.000 0,10.000 1.000 1,7.000-4.000-1,6.000-6.000-3,7.000-6.000-2,6.000-6.000-3,9.000-2.000-2,13.000 3.000-3,12.000 3.000-2,13.000 4.000-2,9.000-3.000-4,6.000-5.000-3,7.000-7.000-4,6.000-5.000-3,3.000-8.000-3,0.000-5.000-1,0.000-7.000-2,0.000-5.000-2,-5.000-8.000-2,-9.000-5.000-4,-10.000-7.000-4,-8.000-5.000-3,-11.000-3.000 0,-8.000 4.000 2,-10.000 3.000 4,-9.000 3.000 3,-13.000 3.000 4,-16.000 3.000 2,-15.000 3.000 5,-15.000 4.000 3,-15.000-1.000 1,-12.000-3.000 2,-13.000-3.000-1,-12.000-2.000 2,-4.000-6.000 2,7.000-6.000 5,6.000-6.000 6,7.000-6.000 5,5.000-4.000 5,7.000 1.000 5,6.000-1.000 4,7.000 1.000 5,15.000 1.000 3,25.000 3.000 5,25.000 3.000 3,25.000 4.000 4,21.000 1.000-3,20.000 0.000-9,18.000 0.000-10,20.000 0.000-9,8.000 1.000-5,1.000 4.000-1,-1.000 3.000-1,1.000 3.000-1,-6.000-1.000-5,-8.000-2.000-9,-10.000-3.000-9,-9.000-3.000-9,-7.000-4.000-7,-3.000-3.000-2,-3.000-3.000-5,-2.000-2.000-3,-8.000-5.000 1,-8.000-2.000 5,-10.000-3.000 4,-9.000-3.000 5,-5.000-6.000 3,0.000-5.000 1,0.000-7.000 1,0.000-5.000 0</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9"/>
    </inkml:context>
    <inkml:brush xml:id="br0">
      <inkml:brushProperty name="width" value="0.0577341802418232" units="cm"/>
      <inkml:brushProperty name="height" value="0.0577341802418232" units="cm"/>
      <inkml:brushProperty name="color" value="#f2395b"/>
      <inkml:brushProperty name="ignorePressure" value="0"/>
    </inkml:brush>
  </inkml:definitions>
  <inkml:trace contextRef="#ctx0" brushRef="#br0">96600.000 14800.000 381,'23.000'-50.000'3,"-3.000"0.000"8,-3.000 0.000 6,-2.000 0.000 8,-6.000 20.000 6,-6.000 41.000 8,-6.000 40.000 6,-6.000 42.000 8,-15.000 22.000-3,-21.000 7.000-11,-22.000 6.000-10,-22.000 7.000-12,-7.000-4.000-7,10.000-12.000-6,10.000-13.000-4,9.000-12.000-5,4.000-9.000-5,1.000-2.000-7,-1.000-3.000-6,1.000-3.000-6,12.000-10.000-3,25.000-16.000 1,25.000-15.000 1,25.000-15.000 1,15.000-11.000 5,7.000-2.000 8,6.000-3.000 9,7.000-3.000 8,0.000-1.000 6,-2.000 4.000 4,-3.000 3.000 3,-3.000 3.000 3,-6.000 4.000 1,-5.000 7.000 0,-7.000 6.000-1,-5.000 7.000-2,-8.000 7.000 0,-5.000 9.000 0,-7.000 10.000 0,-5.000 10.000 0,-11.000 7.000-2,-11.000 6.000-3,-14.000 7.000-3,-11.000 6.000-4,-7.000-1.000-3,0.000-5.000-2,0.000-7.000-4,0.000-5.000-3,3.000-11.000-2,6.000-11.000-3,7.000-14.000-1,6.000-11.000-3,10.000-14.000 0,17.000-11.000 2,15.000-14.000 1,16.000-11.000 2,20.000-18.000 2,25.000-22.000 3,25.000-22.000 3,25.000-21.000 4,18.000-15.000 1,14.000-6.000 1,11.000-6.000 1,14.000-6.000 0,-6.000 4.000 1,-21.000 16.000 0,-22.000 15.000 0,-22.000 17.000 1,-18.000 8.000-1,-11.000 4.000-1,-14.000 3.000-2,-11.000 3.000-1,-14.000 4.000-2,-11.000 7.000-2,-14.000 6.000 0,-11.000 7.000-2,-14.000 2.000-1,-11.000 1.000 2,-14.000-1.000 0,-11.000 1.000 1,-7.000 2.000 1,0.000 7.000 1,0.000 6.000 1,0.000 7.000 1,0.000 0.000 2,0.000-2.000 4,0.000-3.000 2,0.000-3.000 2,1.000-1.000 4,4.000 4.000 3,3.000 3.000 3,3.000 3.000 3,3.000 6.000 5,3.000 9.000 6,3.000 10.000 5,4.000 10.000 7,2.000 21.000 0,4.000 34.000-7,3.000 35.000-6,3.000 35.000-7,3.000 25.000-4,3.000 20.000-2,3.000 18.000-2,4.000 20.000-2,2.000-6.000-3,4.000-28.000-2,3.000-28.000-3,3.000-27.000-3,7.000-19.000-2,14.000-5.000-1,11.000-7.000-3,14.000-5.000-2,10.000-14.000-2,9.000-18.000-6,10.000-19.000-4,10.000-18.000-5,7.000-18.000-5,6.000-16.000-7,7.000-15.000-4,6.000-15.000-7,3.000-17.000-2,0.000-15.000 1,0.000-15.000 1,0.000-16.000 1,-11.000-2.000-1,-22.000 13.000-1,-22.000 12.000-2,-21.000 13.000-1</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9"/>
    </inkml:context>
    <inkml:brush xml:id="br0">
      <inkml:brushProperty name="width" value="0.0483470745384693" units="cm"/>
      <inkml:brushProperty name="height" value="0.0483470745384693" units="cm"/>
      <inkml:brushProperty name="color" value="#f2395b"/>
      <inkml:brushProperty name="ignorePressure" value="0"/>
    </inkml:brush>
  </inkml:definitions>
  <inkml:trace contextRef="#ctx0" brushRef="#br0">99600.000 13300.000 455,'4.000'-44.000'35,"10.000"13.000"4,10.000 12.000 2,9.000 13.000 3,10.000 4.000 2,14.000-3.000-1,11.000-3.000-1,14.000-2.000 0,10.000 0.000-3,9.000 7.000-4,10.000 6.000-3,10.000 7.000-5,2.000 4.000-4,-3.000 3.000-6,-3.000 3.000-6,-2.000 4.000-5,-11.000 2.000-8,-15.000 4.000-6,-15.000 3.000-9,-16.000 3.000-8,-15.000 6.000-8,-11.000 9.000-10,-14.000 10.000-9,-11.000 10.000-9,-14.000 2.000-2,-11.000-3.000 8,-14.000-3.000 7,-11.000-2.000 7,-6.000-8.000 5,4.000-8.000 0,3.000-10.000 1,3.000-9.000 0</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49"/>
    </inkml:context>
    <inkml:brush xml:id="br0">
      <inkml:brushProperty name="width" value="0.0483834892511368" units="cm"/>
      <inkml:brushProperty name="height" value="0.0483834892511368" units="cm"/>
      <inkml:brushProperty name="color" value="#f2395b"/>
      <inkml:brushProperty name="ignorePressure" value="0"/>
    </inkml:brush>
  </inkml:definitions>
  <inkml:trace contextRef="#ctx0" brushRef="#br0">99400.000 14850.000 454,'-25.000'21.000'0,"0.000"-5.000"0,0.000-7.000 0,0.000-5.000 0,9.000-8.000 4,19.000-5.000 8,19.000-7.000 9,19.000-5.000 7,18.000-9.000 6,19.000-9.000 3,19.000-10.000 4,19.000-8.000 3,7.000-3.000-2,-3.000 7.000-6,-3.000 6.000-6,-2.000 7.000-6,-9.000 7.000-6,-12.000 9.000-3,-13.000 10.000-3,-12.000 10.000-4,-19.000 18.000-5,-25.000 28.000-4,-25.000 28.000-4,-25.000 29.000-5,-18.000 7.000-2,-8.000-12.000-1,-10.000-13.000-2,-9.000-12.000 1,-9.000-7.000-2,-5.000 1.000 2,-7.000-1.000-1,-5.000 1.000 1,2.000-6.000 2,13.000-8.000 2,12.000-10.000 4,13.000-9.000 2,27.000-12.000 1,45.000-11.000-1,43.000-14.000 0,45.000-11.000-2,14.000-6.000 0,-11.000 4.000 2,-14.000 3.000 2,-11.000 3.000 1,-11.000 1.000 2,-5.000 1.000 1,-7.000-1.000 3,-5.000 1.000 1,-20.000 12.000 2,-31.000 25.000 2,-31.000 25.000 3,-31.000 25.000 3,-18.000 7.000-1,-3.000-8.000-2,-3.000-10.000-1,-2.000-9.000-4,2.000-5.000 0,9.000 0.000-1,10.000 0.000 0,10.000 0.000-1,18.000-4.000 0,28.000-5.000 0,28.000-7.000 1,29.000-5.000-1,18.000-9.000-1,9.000-9.000 0,10.000-10.000 0,10.000-8.000-2,2.000-6.000 1,-3.000 1.000-1,-3.000-1.000 0,-2.000 1.000 1,-9.000-1.000-4,-12.000 1.000-5,-13.000-1.000-5,-12.000 1.000-6,-16.000 5.000-2,-19.000 14.000 3,-18.000 11.000 0,-19.000 14.000 3,-18.000 8.000 1,-15.000 7.000 2,-15.000 6.000 3,-16.000 7.000 1,-16.000 7.000 0,-16.000 9.000 0,-15.000 10.000 0,-15.000 10.000-1,-11.000 4.000 1,-2.000 0.000 2,-3.000 0.000 2,-3.000 0.000 2,7.000-4.000 3,19.000-5.000 2,19.000-7.000 4,19.000-5.000 3,32.000-12.000 3,47.000-16.000 3,47.000-15.000 5,48.000-15.000 3,38.000-21.000 0,31.000-25.000-1,32.000-25.000-3,31.000-25.000-3,13.000-10.000-2,-2.000 7.000-2,-3.000 6.000-3,-3.000 7.000-2,-9.000 7.000-3,-11.000 9.000-5,-14.000 10.000-3,-11.000 10.000-5,-11.000 7.000-5,-5.000 6.000-5,-7.000 7.000-5,-5.000 6.000-6,-14.000 4.000-1,-18.000 4.000 1,-19.000 3.000 1,-18.000 3.000 0</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50"/>
    </inkml:context>
    <inkml:brush xml:id="br0">
      <inkml:brushProperty name="width" value="0.0488949529826641" units="cm"/>
      <inkml:brushProperty name="height" value="0.0488949529826641" units="cm"/>
      <inkml:brushProperty name="color" value="#f2395b"/>
      <inkml:brushProperty name="ignorePressure" value="0"/>
    </inkml:brush>
  </inkml:definitions>
  <inkml:trace contextRef="#ctx0" brushRef="#br0">100650.000 15900.000 449,'-66.000'-16.000'49,"19.000"19.000"3,19.000 19.000 4,19.000 19.000 4,13.000 23.000-1,10.000 28.000-5,10.000 28.000-7,9.000 29.000-5,4.000 29.000-5,1.000 31.000-6,-1.000 32.000-5,1.000 31.000-5,-3.000 35.000-7,-2.000 42.000-11,-3.000 40.000-11,-3.000 41.000-10,-4.000 34.000-11,-3.000 28.000-12,-3.000 28.000-12,-2.000 29.000-13,-5.000-28.000 0,-2.000-80.000 9,-3.000-82.000 9,-3.000-80.000 9,-1.000-56.000 6,4.000-28.000-1,3.000-28.000 0,3.000-27.000 1</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56"/>
    </inkml:context>
    <inkml:brush xml:id="br0">
      <inkml:brushProperty name="width" value="0.053005401045084" units="cm"/>
      <inkml:brushProperty name="height" value="0.053005401045084" units="cm"/>
      <inkml:brushProperty name="color" value="#f2395b"/>
      <inkml:brushProperty name="ignorePressure" value="0"/>
    </inkml:brush>
  </inkml:definitions>
  <inkml:trace contextRef="#ctx0" brushRef="#br0">85600.000 23050.000 415,'-24.000'-50.000'2,"4.000"0.000"7,3.000 0.000 6,3.000 0.000 6,3.000 9.000 3,3.000 19.000 2,3.000 19.000 1,4.000 19.000 3,2.000 12.000-3,4.000 6.000-6,3.000 7.000-5,3.000 6.000-6,-1.000 6.000-4,-2.000 6.000-3,-3.000 7.000-3,-3.000 6.000-2,-2.000 3.000-3,0.000 0.000 2,0.000 0.000-1,0.000 0.000 2,0.000-2.000-1,0.000-3.000 1,0.000-3.000 0,0.000-2.000 0,0.000-5.000-1,0.000-2.000 0,0.000-3.000-1,0.000-3.000-2,0.000-4.000 0,0.000-3.000-1,0.000-3.000 0,0.000-2.000-1,6.000-19.000-5,13.000-30.000-9,12.000-32.000-10,13.000-30.000-10,2.000-20.000 0,-5.000-6.000 8,-7.000-6.000 8,-5.000-6.000 8,-6.000-4.000 6,-3.000 1.000 3,-3.000-1.000 2,-2.000 1.000 3,-3.000 4.000 2,1.000 9.000 0,-1.000 10.000 0,1.000 10.000 2,1.000 4.000 1,3.000 0.000 3,3.000 0.000 3,4.000 0.000 3,1.000 4.000 2,0.000 10.000 0,0.000 10.000 1,0.000 9.000 0,-2.000 7.000 2,-3.000 7.000 1,-3.000 6.000 1,-2.000 7.000 1,-1.000 5.000 1,3.000 7.000-2,3.000 6.000-2,4.000 7.000-1,2.000 5.000-2,4.000 7.000-1,3.000 6.000-2,3.000 7.000-2,-1.000 5.000 0,-2.000 7.000-1,-3.000 6.000 0,-3.000 7.000 0,-6.000 4.000 0,-5.000 3.000 0,-7.000 3.000 0,-5.000 4.000 0,-4.000 2.000-1,0.000 4.000-2,0.000 3.000-3,0.000 3.000-2,-7.000 1.000-2,-11.000 1.000 0,-14.000-1.000-1,-11.000 1.000-1,-9.000-3.000 1,-3.000-2.000 1,-3.000-3.000 1,-2.000-3.000 1,2.000-10.000 0,9.000-16.000-4,10.000-15.000-3,10.000-15.000-3,4.000-12.000-1,0.000-6.000 2,0.000-6.000 0,0.000-6.000 1,3.000-12.000 0,6.000-15.000 0,7.000-15.000 0,6.000-16.000 0,7.000-8.000 1,10.000 0.000 0,10.000 0.000 1,9.000 0.000 2,4.000 3.000 0,1.000 6.000 2,-1.000 7.000 1,1.000 6.000 2,-3.000 7.000 1,-2.000 10.000 3,-3.000 10.000 1,-3.000 9.000 3,-6.000 9.000 0,-5.000 9.000-1,-7.000 10.000-1,-5.000 10.000 0,-6.000 8.000-2,-3.000 10.000 0,-3.000 10.000 0,-2.000 9.000-1,-11.000 10.000-1,-15.000 14.000-1,-15.000 11.000-1,-16.000 14.000-1,-7.000 5.000-2,4.000 1.000-2,3.000-1.000-1,3.000 1.000-2,-1.000-3.000 0,-2.000-2.000 1,-3.000-3.000 2,-3.000-3.000 0,-2.000-4.000 2,0.000-3.000 1,0.000-3.000 2,0.000-2.000 2,3.000-8.000 1,6.000-8.000 2,7.000-10.000 1,6.000-9.000 1,6.000-12.000 2,6.000-11.000 1,7.000-14.000 2,6.000-11.000 1,9.000-14.000 2,13.000-11.000 1,12.000-14.000 2,13.000-11.000 0,13.000-14.000-2,17.000-11.000-4,15.000-14.000-5,16.000-11.000-5,7.000-4.000-3,1.000 6.000 1,-1.000 7.000-1,1.000 6.000 0,-4.000 9.000 1,-6.000 13.000 1,-6.000 12.000 1,-6.000 13.000 2,-7.000 9.000 1,-6.000 6.000 0,-6.000 7.000 1,-6.000 6.000 2,-7.000 7.000 1,-6.000 10.000 6,-6.000 10.000 4,-6.000 9.000 5,-6.000 9.000 1,-2.000 9.000-5,-3.000 10.000-5,-3.000 10.000-3,-2.000 5.000-4,0.000 4.000 0,0.000 3.000-1,0.000 3.000-2,1.000-1.000 0,4.000-2.000-3,3.000-3.000-2,3.000-3.000-1,3.000-6.000-3,3.000-5.000-2,3.000-7.000-3,4.000-5.000-2,2.000-9.000-3,4.000-9.000-1,3.000-10.000-1,3.000-8.000-2,3.000-11.000-1,3.000-8.000 0,3.000-10.000 0,4.000-9.000-1,2.000-12.000 1,4.000-11.000 0,3.000-14.000 0,3.000-11.000 1,-1.000-9.000 2,-2.000-3.000 3,-3.000-3.000 3,-3.000-2.000 4,-4.000-1.000 2,-3.000 3.000 3,-3.000 3.000 2,-2.000 4.000 4,-8.000 5.000 1,-8.000 10.000 1,-10.000 10.000 1,-9.000 9.000 0,-10.000 10.000 5,-9.000 14.000 8,-10.000 11.000 7,-8.000 14.000 8,-11.000 11.000 0,-8.000 14.000-7,-10.000 11.000-7,-9.000 14.000-8,-9.000 11.000-3,-5.000 14.000-1,-7.000 11.000-2,-5.000 14.000 0,-6.000 2.000-3,-3.000-6.000-3,-3.000-6.000-4,-2.000-6.000-3,-1.000-7.000-3,3.000-6.000 1,3.000-6.000-1,4.000-6.000-1,4.000-7.000 2,6.000-6.000-1,7.000-6.000 2,6.000-6.000 1,4.000-7.000 0,4.000-6.000 1,3.000-6.000 0,3.000-6.000 1,4.000-6.000 0,7.000-2.000 2,6.000-3.000 1,7.000-3.000 1,4.000-2.000 2,3.000 0.000 2,3.000 0.000 1,4.000 0.000 1,1.000 1.000 8,0.000 4.000 13,0.000 3.000 13,0.000 3.000 12,10.000 6.000 4,23.000 9.000-9,22.000 10.000-8,22.000 10.000-8,13.000 2.000-5,7.000-3.000-5,6.000-3.000-2,7.000-2.000-4,7.000-3.000-4,9.000 1.000-3,10.000-1.000-2,10.000 1.000-5,11.000-3.000-2,17.000-2.000-4,15.000-3.000-5,16.000-3.000-3,12.000-4.000-5,9.000-3.000-7,10.000-3.000-6,10.000-2.000-6,10.000-5.000-5,13.000-2.000-5,12.000-3.000-3,13.000-3.000-5,-7.000-4.000 2,-24.000-3.000 7,-26.000-3.000 8,-24.000-2.000 6,-29.000-3.000 5,-31.000 1.000 0,-31.000-1.000 1,-31.000 1.000 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5"/>
    </inkml:context>
    <inkml:brush xml:id="br0">
      <inkml:brushProperty name="width" value="0.0321182794868946" units="cm"/>
      <inkml:brushProperty name="height" value="0.0321182794868946" units="cm"/>
      <inkml:brushProperty name="color" value="#f2395b"/>
      <inkml:brushProperty name="ignorePressure" value="0"/>
    </inkml:brush>
  </inkml:definitions>
  <inkml:trace contextRef="#ctx0" brushRef="#br0">41500.000 24150.000 684,'71.000'73.000'87,"-5.000"-3.000"-18,-7.000-3.000-19,-5.000-2.000-18,-6.000 0.000-10,-3.000 7.000-5,-3.000 6.000-3,-2.000 7.000-5,-5.000 2.000-3,-2.000 1.000-4,-3.000-1.000-4,-3.000 1.000-3,-4.000-4.000-2,-3.000-6.000 1,-3.000-6.000 1,-2.000-6.000 0,-5.000-9.000 1,-2.000-8.000-1,-3.000-10.000 1,-3.000-9.000-1,4.000-18.000 2,13.000-24.000 4,12.000-26.000 3,13.000-24.000 4,7.000-26.000 1,4.000-24.000-2,3.000-26.000 0,3.000-24.000-2,4.000-13.000 0,7.000 0.000-1,6.000 0.000-1,7.000 0.000 0,-4.000 9.000-1,-12.000 19.000-2,-13.000 19.000 0,-12.000 19.000-2,-12.000 16.000-2,-8.000 17.000 0,-10.000 15.000 0,-9.000 16.000-1,-9.000 18.000-10,-5.000 22.000-16,-7.000 22.000-17,-5.000 23.000-18,-3.000 8.000-3,4.000-3.000 12,3.000-3.000 11,3.000-2.000 11,1.000-6.000 8,1.000-6.000 7,-1.000-6.000 4,1.000-6.000 6</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58"/>
    </inkml:context>
    <inkml:brush xml:id="br0">
      <inkml:brushProperty name="width" value="0.0454029589891434" units="cm"/>
      <inkml:brushProperty name="height" value="0.0454029589891434" units="cm"/>
      <inkml:brushProperty name="color" value="#f2395b"/>
      <inkml:brushProperty name="ignorePressure" value="0"/>
    </inkml:brush>
  </inkml:definitions>
  <inkml:trace contextRef="#ctx0" brushRef="#br0">91550.000 22550.000 484,'3.000'-57.000'5,"6.000"-11.000"10,7.000-14.000 10,6.000-11.000 10,3.000 3.000 1,0.000 23.000-7,0.000 22.000-7,0.000 22.000-7,15.000-1.000-2,32.000-21.000 4,31.000-22.000 4,32.000-22.000 4,18.000-7.000 1,6.000 10.000-1,7.000 10.000-1,6.000 9.000-2,-1.000 12.000-1,-5.000 16.000-2,-7.000 15.000-2,-5.000 17.000-1,-12.000 10.000-3,-16.000 6.000 0,-15.000 7.000-1,-15.000 6.000-1,-14.000 6.000-2,-8.000 6.000-1,-10.000 7.000-1,-9.000 6.000-2,-10.000 4.000 0,-9.000 4.000-2,-10.000 3.000-2,-8.000 3.000 0,-8.000 4.000-2,-2.000 7.000 0,-3.000 6.000 1,-3.000 7.000-1,-4.000 4.000-1,-3.000 3.000 0,-3.000 3.000-1,-2.000 4.000 0,-9.000 2.000-2,-12.000 4.000-3,-13.000 3.000-2,-12.000 3.000-4,-10.000 3.000-4,-6.000 3.000-7,-6.000 3.000-7,-6.000 4.000-7,-7.000 2.000-5,-6.000 4.000 0,-6.000 3.000-1,-6.000 3.000-2,2.000-5.000 3,14.000-12.000 8,11.000-13.000 6,14.000-12.000 7,10.000-13.000 3,9.000-12.000-1,10.000-13.000-1,10.000-12.000-1</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7:58"/>
    </inkml:context>
    <inkml:brush xml:id="br0">
      <inkml:brushProperty name="width" value="0.0441081076860428" units="cm"/>
      <inkml:brushProperty name="height" value="0.0441081076860428" units="cm"/>
      <inkml:brushProperty name="color" value="#f2395b"/>
      <inkml:brushProperty name="ignorePressure" value="0"/>
    </inkml:brush>
  </inkml:definitions>
  <inkml:trace contextRef="#ctx0" brushRef="#br0">92050.000 26400.000 498,'46.000'70.000'90,"-5.000"-9.000"-14,-7.000-10.000-13,-5.000-8.000-13,-1.000-6.000-8,6.000 1.000-5,7.000-1.000-3,6.000 1.000-5,1.000-3.000-3,-3.000-2.000-4,-3.000-3.000-5,-2.000-3.000-4,-1.000-4.000-11,3.000-3.000-16,3.000-3.000-17,4.000-2.000-16</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08"/>
    </inkml:context>
    <inkml:brush xml:id="br0">
      <inkml:brushProperty name="width" value="0.0493631660938263" units="cm"/>
      <inkml:brushProperty name="height" value="0.0493631660938263" units="cm"/>
      <inkml:brushProperty name="color" value="#f2395b"/>
      <inkml:brushProperty name="ignorePressure" value="0"/>
    </inkml:brush>
  </inkml:definitions>
  <inkml:trace contextRef="#ctx0" brushRef="#br0">28250.000 21450.000 445,'-21.000'-19.000'37,"10.000"13.000"-6,10.000 12.000-5,9.000 13.000-4,2.000 6.000-5,-2.000 0.000-3,-3.000 0.000-3,-3.000 0.000-3,2.000 4.000-1,10.000 10.000 0,10.000 10.000 2,9.000 9.000 0,2.000-1.000-1,-2.000-8.000-2,-3.000-10.000-1,-3.000-9.000-3,-1.000-5.000 0,4.000 0.000 1,3.000 0.000 1,3.000 0.000 1,1.000 0.000 0,1.000 0.000-1,-1.000 0.000-2,1.000 0.000-2,-1.000 0.000 0,1.000 0.000 0,-1.000 0.000 1,1.000 0.000-1,1.000 0.000 1,3.000 0.000 0,3.000 0.000 0,4.000 0.000 1,1.000 1.000-1,0.000 4.000 1,0.000 3.000 0,0.000 3.000 0,0.000 3.000 1,0.000 3.000 0,0.000 3.000 0,0.000 4.000 2,0.000-3.000-2,0.000-5.000 1,0.000-7.000-2,0.000-5.000-1,1.000-4.000 0,4.000 0.000 0,3.000 0.000-1,3.000 0.000 1,-1.000 0.000-1,-2.000 0.000 0,-3.000 0.000 0,-3.000 0.000 1,-2.000 0.000 0,0.000 0.000 0,0.000 0.000 0,0.000 0.000 0,0.000 1.000 0,0.000 4.000 0,0.000 3.000-1,0.000 3.000 1,0.000 1.000-1,0.000 1.000 1,0.000-1.000 0,0.000 1.000 0,0.000-1.000 1,0.000 1.000 1,0.000-1.000 2,0.000 1.000 0,-2.000-4.000 0,-3.000-6.000-1,-3.000-6.000-1,-2.000-6.000-2,-1.000-1.000-1,3.000 7.000 1,3.000 6.000 0,4.000 7.000 0,2.000 0.000 0,4.000-2.000 1,3.000-3.000-1,3.000-3.000 1,-1.000 1.000 0,-2.000 6.000 0,-3.000 7.000-1,-3.000 6.000 1,-1.000 1.000-1,4.000-3.000 1,3.000-3.000-1,3.000-2.000 1,1.000-3.000-1,1.000 1.000 0,-1.000-1.000 0,1.000 1.000-1,-3.000-3.000 0,-2.000-2.000 0,-3.000-3.000-1,-3.000-3.000 1,-1.000-1.000 0,4.000 4.000 0,3.000 3.000 0,3.000 3.000 0,-1.000 1.000 0,-2.000 1.000 0,-3.000-1.000 0,-3.000 1.000 1,-2.000-1.000-1,0.000 1.000 0,0.000-1.000 1,0.000 1.000-1,0.000-1.000 1,0.000 1.000 0,0.000-1.000 0,0.000 1.000 0,1.000-1.000 0,4.000 1.000-1,3.000-1.000 1,3.000 1.000 0,-1.000-3.000-1,-2.000-2.000 1,-3.000-3.000 0,-3.000-3.000-1,-2.000-2.000 1,0.000 0.000 0,0.000 0.000-1,0.000 0.000 0,0.000 0.000 0,0.000 0.000 1,0.000 0.000-1,0.000 0.000 0,-2.000 0.000 1,-3.000 0.000-1,-3.000 0.000 0,-2.000 0.000 0,-1.000 0.000 0,3.000 0.000 0,3.000 0.000 0,4.000 0.000 0,1.000 0.000 1,0.000 0.000-1,0.000 0.000 0,0.000 0.000 1,0.000 0.000-1,0.000 0.000 1,0.000 0.000 0,0.000 0.000-1,0.000-2.000 1,0.000-3.000 0,0.000-3.000-1,0.000-2.000 0,0.000-3.000 0,0.000 1.000-1,0.000-1.000 0,0.000 1.000-1,0.000 1.000 0,0.000 3.000 1,0.000 3.000 0,0.000 4.000 0,-2.000 1.000 0,-3.000 0.000 0,-3.000 0.000 0,-2.000 0.000 0,-1.000 0.000 1,3.000 0.000 1,3.000 0.000 2,4.000 0.000 0,1.000 0.000 2,0.000 0.000 0,0.000 0.000 1,0.000 0.000 0,1.000 0.000 1,4.000 0.000-2,3.000 0.000 0,3.000 0.000 0,1.000 0.000-1,1.000 0.000-2,-1.000 0.000 0,1.000 0.000-1,-3.000-2.000 0,-2.000-3.000-2,-3.000-3.000-1,-3.000-2.000 0,-2.000-3.000-1,0.000 1.000 0,0.000-1.000 1,0.000 1.000-1,0.000 1.000 1,0.000 3.000 0,0.000 3.000 1,0.000 4.000-1,1.000 1.000 1,4.000 0.000 2,3.000 0.000 1,3.000 0.000 1,1.000 0.000 1,1.000 0.000 0,-1.000 0.000 0,1.000 0.000 0,-1.000-2.000-1,1.000-3.000 0,-1.000-3.000-1,1.000-2.000 0,-3.000-3.000-1,-2.000 1.000-1,-3.000-1.000-1,-3.000 1.000-1,-2.000-1.000 1,0.000 1.000-1,0.000-1.000 1,0.000 1.000 1,0.000-1.000-1,0.000 1.000 0,0.000-1.000 0,0.000 1.000 0,0.000 1.000 0,0.000 3.000 2,0.000 3.000 1,0.000 4.000 1,0.000-1.000 1,0.000-3.000-1,0.000-3.000-1,0.000-2.000 0,1.000-1.000 0,4.000 3.000 0,3.000 3.000 0,3.000 4.000 0,-1.000 2.000-1,-2.000 4.000 1,-3.000 3.000-2,-3.000 3.000 1,-1.000-2.000-1,4.000-6.000-1,3.000-6.000 1,3.000-6.000 0,-1.000-2.000-1,-2.000 3.000 1,-3.000 3.000 0,-3.000 4.000-1,-1.000-1.000 1,4.000-3.000 0,3.000-3.000 0,3.000-2.000 0,1.000-3.000 0,1.000 1.000 0,-1.000-1.000 0,1.000 1.000 0,-1.000 2.000 1,1.000 7.000 0,-1.000 6.000 0,1.000 7.000 0,-1.000 0.000 1,1.000-2.000 0,-1.000-3.000 1,1.000-3.000 1,-1.000-1.000-1,1.000 4.000 0,-1.000 3.000 0,1.000 3.000-2,-1.000-1.000 1,1.000-2.000 0,-1.000-3.000 0,1.000-3.000-1,1.000-4.000 1,3.000-3.000 0,3.000-3.000-1,4.000-2.000-1,2.000-3.000 1,4.000 1.000-1,3.000-1.000 2,3.000 1.000-1,1.000 1.000 1,1.000 3.000 0,-1.000 3.000-1,1.000 4.000 1,-4.000 1.000-1,-6.000 0.000 0,-6.000 0.000 0,-6.000 0.000 1,-2.000 0.000-1,3.000 0.000 0,3.000 0.000 0,4.000 0.000 0,-1.000 0.000 0,-3.000 0.000 0,-3.000 0.000-1,-2.000 0.000 0,-1.000-4.000 0,3.000-5.000 0,3.000-7.000-1,4.000-5.000-1,-3.000-3.000 1,-5.000 4.000 0,-7.000 3.000 0,-5.000 3.000 0,-3.000 1.000 0,4.000 1.000 0,3.000-1.000 1,3.000 1.000-1,-1.000 1.000 1,-2.000 3.000 1,-3.000 3.000-1,-3.000 4.000 1,-1.000 2.000 0,4.000 4.000 0,3.000 3.000 0,3.000 3.000-1,1.000-2.000 1,1.000-6.000 0,-1.000-6.000 0,1.000-6.000 0,-1.000-4.000 0,1.000 1.000 0,-1.000-1.000 0,1.000 1.000-1,-3.000-3.000 1,-2.000-2.000-2,-3.000-3.000 1,-3.000-3.000-1,-2.000-1.000 0,0.000 4.000 0,0.000 3.000 0,0.000 3.000 0,0.000 1.000 0,0.000 1.000 0,0.000-1.000 0,0.000 1.000 0,1.000-1.000 0,4.000 1.000 0,3.000-1.000 1,3.000 1.000 0,-1.000-3.000 0,-2.000-2.000 1,-3.000-3.000 0,-3.000-3.000 1,-1.000-1.000 0,4.000 4.000 0,3.000 3.000 0,3.000 3.000-1,1.000-1.000 0,1.000-2.000-1,-1.000-3.000 1,1.000-3.000 0,-1.000-2.000-1,1.000 0.000 0,-1.000 0.000 1,1.000 0.000-1,1.000 0.000 0,3.000 0.000 0,3.000 0.000 0,4.000 0.000 0,1.000 0.000-1,0.000 0.000 1,0.000 0.000 0,0.000 0.000-1,1.000 0.000 1,4.000 0.000 1,3.000 0.000 1,3.000 0.000 1,1.000 0.000 0,1.000 0.000-1,-1.000 0.000-1,1.000 0.000 0,-1.000-2.000-1,1.000-3.000 0,-1.000-3.000 0,1.000-2.000 0,-1.000-5.000-1,1.000-2.000 1,-1.000-3.000 0,1.000-3.000 0,1.000-1.000 1,3.000 4.000-1,3.000 3.000 1,4.000 3.000 1,-1.000 1.000 0,-3.000 1.000 0,-3.000-1.000 0,-2.000 1.000 1,-5.000 1.000-1,-2.000 3.000 1,-3.000 3.000-1,-3.000 4.000-1,-1.000 1.000 0,4.000 0.000 1,3.000 0.000-1,3.000 0.000 0,-1.000 0.000 0,-2.000 0.000-1,-3.000 0.000 1,-3.000 0.000-1,-2.000 0.000 0,0.000 0.000 0,0.000 0.000 0,0.000 0.000 0,-2.000 0.000 0,-3.000 0.000 0,-3.000 0.000-1,-2.000 0.000 0,-3.000-2.000 0,1.000-3.000 0,-1.000-3.000 0,1.000-2.000-1,-3.000-3.000 0,-2.000 1.000 0,-3.000-1.000 0,-3.000 1.000 0,-2.000-3.000-1,0.000-2.000 0,0.000-3.000 0,0.000-3.000-1,-2.000-1.000 0,-3.000 4.000 1,-3.000 3.000 1,-2.000 3.000 0,-1.000 3.000 1,3.000 3.000 1,3.000 3.000-1,4.000 4.000 1,-1.000-1.000 0,-3.000-3.000 0,-3.000-3.000-1,-2.000-2.000 0,-3.000-1.000 0,1.000 3.000 1,-1.000 3.000-1,1.000 4.000 1,-1.000 1.000-1,1.000 0.000 1,-1.000 0.000 0,1.000 0.000 0,-1.000-2.000 1,1.000-3.000-1,-1.000-3.000 0,1.000-2.000 0,1.000-1.000 0,3.000 3.000 0,3.000 3.000 0,4.000 4.000 0,-1.000-1.000 0,-3.000-3.000 0,-3.000-3.000 0,-2.000-2.000 0,-1.000-1.000 1,3.000 3.000-1,3.000 3.000 1,4.000 4.000-1,1.000-1.000 1,0.000-3.000 0,0.000-3.000 0,0.000-2.000 0,0.000-1.000 0,0.000 3.000 0,0.000 3.000-1,0.000 4.000 1,0.000-1.000-1,0.000-3.000 0,0.000-3.000 0,0.000-2.000 0,-2.000-3.000-1,-3.000 1.000 0,-3.000-1.000 0,-2.000 1.000 0,-1.000-1.000 0,3.000 1.000 0,3.000-1.000 0,4.000 1.000 0,-1.000-1.000 1,-3.000 1.000-1,-3.000-1.000 1,-2.000 1.000 0,-3.000-1.000 0,1.000 1.000-1,-1.000-1.000 1,1.000 1.000-1,-1.000-1.000 1,1.000 1.000-1,-1.000-1.000 1,1.000 1.000-1,-1.000-1.000 1,1.000 1.000 0,-1.000-1.000 0,1.000 1.000-1,1.000-1.000 1,3.000 1.000 0,3.000-1.000 0,4.000 1.000 0,5.000-3.000 0,10.000-2.000 1,10.000-3.000 0,9.000-3.000 1,6.000-6.000 0,3.000-5.000 1,3.000-7.000 0,4.000-5.000 1,4.000-3.000 0,6.000 4.000 1,7.000 3.000-1,6.000 3.000 2,7.000-4.000-1,10.000-8.000 0,10.000-10.000 0,9.000-9.000 0,4.000-4.000-1,1.000 4.000-2,-1.000 3.000 0,1.000 3.000-3,-3.000 3.000 0,-2.000 3.000-1,-3.000 3.000-2,-3.000 4.000-1,-4.000 2.000 0,-3.000 4.000 0,-3.000 3.000 1,-2.000 3.000 0,-6.000 3.000 1,-6.000 3.000 2,-6.000 3.000 2,-6.000 4.000 1,-2.000 2.000 1,3.000 4.000 0,3.000 3.000 0,4.000 3.000-1,-1.000 1.000 0,-3.000 1.000-2,-3.000-1.000 0,-2.000 1.000-1,-6.000-1.000 0,-6.000 1.000-1,-6.000-1.000 0,-6.000 1.000-1,-4.000-1.000 0,1.000 1.000-1,-1.000-1.000-1,1.000 1.000-1,-1.000 1.000 1,1.000 3.000 1,-1.000 3.000 1,1.000 4.000 1,-3.000-1.000 1,-2.000-3.000 0,-3.000-3.000 0,-3.000-2.000 0,-4.000-3.000 1,-3.000 1.000-1,-3.000-1.000 1,-2.000 1.000-1,-5.000-1.000 1,-2.000 1.000-1,-3.000-1.000 1,-3.000 1.000 0,-1.000-1.000 0,4.000 1.000 0,3.000-1.000 1,3.000 1.000-1,1.000-3.000 1,1.000-2.000-1,-1.000-3.000-1,1.000-3.000-1,-1.000-2.000 0,1.000 0.000 1,-1.000 0.000-1,1.000 0.000 1,-1.000 1.000 0,1.000 4.000 0,-1.000 3.000 0,1.000 3.000 0,1.000-1.000 0,3.000-2.000 0,3.000-3.000-1,4.000-3.000-1,-1.000-1.000 1,-3.000 4.000 0,-3.000 3.000 0,-2.000 3.000 0,-1.000 1.000 0,3.000 1.000-2,3.000-1.000 0,4.000 1.000-2,-3.000-1.000 0,-5.000 1.000 1,-7.000-1.000 1,-5.000 1.000 0,-4.000-1.000 1,0.000 1.000 0,0.000-1.000-1,0.000 1.000 1,1.000-1.000 0,4.000 1.000 3,3.000-1.000 1,3.000 1.000 3,-2.000-1.000-2,-6.000 1.000-6,-6.000-1.000-6,-6.000 1.000-7,-13.000 1.000-8,-19.000 3.000-11,-18.000 3.000-11,-19.000 4.000-11,-12.000 1.000-2,-2.000 0.000 8,-3.000 0.000 8,-3.000 0.000 8,1.000 0.000 6,6.000 0.000 5,7.000 0.000 3,6.000 0.000 6</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09"/>
    </inkml:context>
    <inkml:brush xml:id="br0">
      <inkml:brushProperty name="width" value="0.0379197560250759" units="cm"/>
      <inkml:brushProperty name="height" value="0.0379197560250759" units="cm"/>
      <inkml:brushProperty name="color" value="#f2395b"/>
      <inkml:brushProperty name="ignorePressure" value="0"/>
    </inkml:brush>
  </inkml:definitions>
  <inkml:trace contextRef="#ctx0" brushRef="#br0">58300.000 27200.000 580,'-41.000'0.000'6,"19.000"0.000"12,19.000 0.000 12,19.000 0.000 12,12.000 0.000 2,6.000 0.000-8,7.000 0.000-9,6.000 0.000-9,4.000 0.000-4,4.000 0.000-1,3.000 0.000-2,3.000 0.000-2,3.000 0.000-1,3.000 0.000 0,3.000 0.000-2,4.000 0.000 0,2.000-2.000-1,4.000-3.000 0,3.000-3.000 0,3.000-2.000 1,1.000-3.000-2,1.000 1.000 0,-1.000-1.000-2,1.000 1.000 0,-1.000-3.000-1,1.000-2.000 1,-1.000-3.000 1,1.000-3.000 1,-1.000-1.000 0,1.000 4.000-1,-1.000 3.000-1,1.000 3.000-1,1.000 1.000 0,3.000 1.000 0,3.000-1.000-1,4.000 1.000 0,1.000-1.000 0,0.000 1.000-1,0.000-1.000-2,0.000 1.000 0,0.000-1.000 0,0.000 1.000 1,0.000-1.000 1,0.000 1.000 2,1.000-1.000 0,4.000 1.000 2,3.000-1.000 0,3.000 1.000 2,3.000-1.000 0,3.000 1.000-1,3.000-1.000 0,4.000 1.000 1,2.000-3.000-1,4.000-2.000 0,3.000-3.000 0,3.000-3.000 0,4.000-2.000-1,7.000 0.000 1,6.000 0.000-2,7.000 0.000 0,2.000-4.000 0,1.000-5.000 0,-1.000-7.000 1,1.000-5.000-1,-4.000-3.000 0,-6.000 4.000-3,-6.000 3.000-3,-6.000 3.000-2,-6.000 3.000-1,-2.000 3.000 1,-3.000 3.000 2,-3.000 4.000 0,1.000 2.000 2,6.000 4.000 3,7.000 3.000 1,6.000 3.000 3,9.000-1.000 1,13.000-2.000-1,12.000-3.000 0,13.000-3.000-1,4.000-4.000 0,-3.000-3.000-1,-3.000-3.000 0,-2.000-2.000 0,0.000-6.000-1,7.000-6.000-1,6.000-6.000 1,7.000-6.000-2,4.000-6.000 1,3.000-2.000-2,3.000-3.000 1,4.000-3.000-1,-3.000-2.000 0,-5.000 0.000-1,-7.000 0.000 0,-5.000 0.000-1,-9.000 1.000-1,-9.000 4.000 2,-10.000 3.000-1,-8.000 3.000 2,-9.000 3.000-1,-6.000 3.000-1,-6.000 3.000 0,-6.000 4.000 0,-7.000 4.000-1,-6.000 6.000 0,-6.000 7.000-1,-6.000 6.000 0,-9.000 3.000 0,-8.000 0.000 0,-10.000 0.000-1,-9.000 0.000 1,-10.000 3.000-1,-9.000 6.000 1,-10.000 7.000-1,-8.000 6.000 1,-8.000 1.000-9,-2.000-3.000-20,-3.000-3.000-19,-3.000-2.000-19</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1"/>
    </inkml:context>
    <inkml:brush xml:id="br0">
      <inkml:brushProperty name="width" value="0.0495767369866371" units="cm"/>
      <inkml:brushProperty name="height" value="0.0495767369866371" units="cm"/>
      <inkml:brushProperty name="color" value="#f2395b"/>
      <inkml:brushProperty name="ignorePressure" value="0"/>
    </inkml:brush>
  </inkml:definitions>
  <inkml:trace contextRef="#ctx0" brushRef="#br0">76400.000 22050.000 443,'-4.000'-68.000'27,"-5.000"17.000"3,-7.000 15.000 4,-5.000 16.000 3,-6.000 7.000-1,-3.000 1.000-6,-3.000-1.000-6,-2.000 1.000-6,-3.000 5.000-4,1.000 14.000-3,-1.000 11.000-1,1.000 14.000-3,-9.000 19.000-1,-15.000 29.000 2,-15.000 28.000 1,-16.000 28.000 1,-4.000 9.000-1,10.000-9.000 0,10.000-10.000-1,9.000-8.000-1,4.000-3.000 0,1.000 7.000-1,-1.000 6.000 0,1.000 7.000 0,4.000-4.000 0,9.000-12.000 0,10.000-13.000-1,10.000-12.000 1,7.000-12.000-2,6.000-8.000-2,7.000-10.000-1,6.000-9.000-3,9.000-10.000-2,13.000-9.000 1,12.000-10.000-1,13.000-8.000 0,10.000-8.000-3,10.000-2.000-2,10.000-3.000-4,9.000-3.000-3,7.000-12.000-3,7.000-18.000 0,6.000-19.000 0,7.000-18.000-1,4.000-17.000 0,3.000-11.000 0,3.000-14.000 1,4.000-11.000 0,-1.000-6.000 2,-3.000 4.000 4,-3.000 3.000 3,-2.000 3.000 4,-9.000 9.000 3,-12.000 16.000 3,-13.000 15.000 2,-12.000 17.000 2,-16.000 22.000 8,-19.000 32.000 12,-18.000 31.000 13,-19.000 32.000 13,-15.000 22.000 2,-8.000 17.000-8,-10.000 15.000-7,-9.000 16.000-8,-2.000-1.000-5,6.000-15.000-4,7.000-15.000-3,6.000-16.000-4,6.000-8.000-2,6.000 0.000 1,7.000 0.000-1,6.000 0.000 1,3.000-4.000-3,0.000-5.000-5,0.000-7.000-6,0.000-5.000-4,12.000-15.000-5,26.000-22.000-7,24.000-22.000-6,26.000-21.000-6,7.000-21.000-1,-9.000-19.000 3,-10.000-18.000 2,-8.000-19.000 4,-8.000-10.000 2,-2.000 1.000 2,-3.000-1.000 2,-3.000 1.000 2,-7.000-1.000 2,-9.000 1.000 3,-10.000-1.000 1,-8.000 1.000 3,-9.000 5.000 1,-6.000 14.000 2,-6.000 11.000 1,-6.000 14.000 2,-9.000 10.000 1,-8.000 9.000-2,-10.000 10.000-2,-9.000 10.000 0,-9.000 10.000-3,-5.000 13.000-2,-7.000 12.000-2,-5.000 13.000-3,-9.000 12.000-4,-9.000 13.000-4,-10.000 12.000-5,-8.000 13.000-4,3.000 1.000-1,20.000-9.000 4,18.000-10.000 4,20.000-8.000 4,10.000-8.000 2,3.000-2.000-2,3.000-3.000-1,4.000-3.000-1</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2"/>
    </inkml:context>
    <inkml:brush xml:id="br0">
      <inkml:brushProperty name="width" value="0.034737054258585" units="cm"/>
      <inkml:brushProperty name="height" value="0.034737054258585" units="cm"/>
      <inkml:brushProperty name="color" value="#f2395b"/>
      <inkml:brushProperty name="ignorePressure" value="0"/>
    </inkml:brush>
  </inkml:definitions>
  <inkml:trace contextRef="#ctx0" brushRef="#br0">78250.000 23450.000 633,'48.000'0.000'86,"-3.000"0.000"-14,-3.000 0.000-15,-2.000 0.000-13,-3.000 0.000-11,1.000 0.000-7,-1.000 0.000-7,1.000 0.000-8,-4.000 4.000-5,-6.000 10.000-6,-6.000 10.000-4,-6.000 9.000-4,-7.000 7.000-3,-6.000 7.000 1,-6.000 6.000 0,-6.000 7.000 1,-10.000 4.000-1,-12.000 3.000-4,-13.000 3.000-2,-12.000 4.000-4,-7.000-3.000-2,1.000-5.000 2,-1.000-7.000 1,1.000-5.000 0,2.000-6.000 2,7.000-3.000 3,6.000-3.000 3,7.000-2.000 3,15.000-6.000 10,25.000-6.000 16,25.000-6.000 16,25.000-6.000 16,15.000-7.000 2,7.000-6.000-13,6.000-6.000-14,7.000-6.000-13,2.000-6.000-7,1.000-2.000 0,-1.000-3.000 1,1.000-3.000 0,-3.000-2.000-5,-2.000 0.000-13,-3.000 0.000-11,-3.000 0.000-12,-9.000 3.000-5,-11.000 6.000 1,-14.000 7.000 1,-11.000 6.000 1,-7.000-1.000-1,0.000-5.000-1,0.000-7.000-3,0.000-5.000-2</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2"/>
    </inkml:context>
    <inkml:brush xml:id="br0">
      <inkml:brushProperty name="width" value="0.033103633671999" units="cm"/>
      <inkml:brushProperty name="height" value="0.033103633671999" units="cm"/>
      <inkml:brushProperty name="color" value="#f2395b"/>
      <inkml:brushProperty name="ignorePressure" value="0"/>
    </inkml:brush>
  </inkml:definitions>
  <inkml:trace contextRef="#ctx0" brushRef="#br0">80500.000 21650.000 664,'51.000'1.000'93,"4.000"4.000"-18,3.000 3.000-18,3.000 3.000-18,-2.000 3.000-12,-6.000 3.000-7,-6.000 3.000-5,-6.000 4.000-6,-4.000 4.000-9,1.000 6.000-12,-1.000 7.000-14,1.000 6.000-12,-7.000 6.000-3,-12.000 6.000 4,-13.000 7.000 6,-12.000 6.000 5,-15.000 6.000 0,-15.000 6.000-3,-15.000 7.000-6,-16.000 6.000-3,-2.000-7.000 0,13.000-18.000 7,12.000-19.000 6,13.000-18.000 7</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2"/>
    </inkml:context>
    <inkml:brush xml:id="br0">
      <inkml:brushProperty name="width" value="0.0346058867871761" units="cm"/>
      <inkml:brushProperty name="height" value="0.0346058867871761" units="cm"/>
      <inkml:brushProperty name="color" value="#f2395b"/>
      <inkml:brushProperty name="ignorePressure" value="0"/>
    </inkml:brush>
  </inkml:definitions>
  <inkml:trace contextRef="#ctx0" brushRef="#br0">80200.000 23150.000 635,'-69.000'45.000'3,"13.000"-9.000"7,12.000-10.000 6,13.000-8.000 7,13.000-6.000 6,17.000 1.000 8,15.000-1.000 7,16.000 1.000 7,13.000-3.000-1,14.000-2.000-10,11.000-3.000-10,14.000-3.000-11,5.000-2.000-8,1.000 0.000-10,-1.000 0.000-7,1.000 0.000-10,2.000-2.000-6,7.000-3.000-7,6.000-3.000-7,7.000-2.000-5,-6.000-3.000-3,-15.000 1.000 2,-15.000-1.000 1,-16.000 1.000 1,-12.000-1.000 3,-5.000 1.000 4,-7.000-1.000 3,-5.000 1.000 3</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2"/>
    </inkml:context>
    <inkml:brush xml:id="br0">
      <inkml:brushProperty name="width" value="0.0342113263905048" units="cm"/>
      <inkml:brushProperty name="height" value="0.0342113263905048" units="cm"/>
      <inkml:brushProperty name="color" value="#f2395b"/>
      <inkml:brushProperty name="ignorePressure" value="0"/>
    </inkml:brush>
  </inkml:definitions>
  <inkml:trace contextRef="#ctx0" brushRef="#br0">81950.000 21750.000 643,'28.000'-46.000'56,"6.000"10.000"-5,7.000 10.000-5,6.000 9.000-6,9.000 4.000-4,13.000 1.000-3,12.000-1.000-4,13.000 1.000-2,6.000-3.000-7,0.000-2.000-7,0.000-3.000-7,0.000-3.000-9,-5.000 1.000-6,-9.000 6.000-6,-10.000 7.000-4,-8.000 6.000-5,-14.000-1.000-10,-15.000-5.000-12,-15.000-7.000-12,-16.000-5.000-14</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4"/>
    </inkml:context>
    <inkml:brush xml:id="br0">
      <inkml:brushProperty name="width" value="0.0439756624400616" units="cm"/>
      <inkml:brushProperty name="height" value="0.0439756624400616" units="cm"/>
      <inkml:brushProperty name="color" value="#f2395b"/>
      <inkml:brushProperty name="ignorePressure" value="0"/>
    </inkml:brush>
  </inkml:definitions>
  <inkml:trace contextRef="#ctx0" brushRef="#br0">82850.000 20850.000 500,'-46.000'-69.000'2,"10.000"13.000"3,10.000 12.000 5,9.000 13.000 4,2.000 20.000 9,-2.000 28.000 15,-3.000 28.000 15,-3.000 29.000 15,-6.000 18.000 2,-5.000 9.000-14,-7.000 10.000-12,-5.000 10.000-14,-8.000 10.000-8,-5.000 13.000-5,-7.000 12.000-5,-5.000 13.000-4,-1.000 4.000-4,6.000-3.000-2,7.000-3.000-4,6.000-2.000-3,9.000-15.000-1,13.000-25.000-1,12.000-25.000-1,13.000-25.000 0,15.000-18.000-3,19.000-8.000-5,19.000-10.000-5,19.000-9.000-4,13.000-13.000-3,10.000-16.000 0,10.000-15.000 0,9.000-15.000 1,4.000-15.000 0,1.000-12.000 0,-1.000-13.000-1,1.000-12.000 1,-10.000-5.000 0,-19.000 3.000 4,-18.000 3.000 3,-19.000 4.000 3,-13.000 2.000 2,-6.000 4.000 3,-6.000 3.000 3,-6.000 3.000 2,-9.000 6.000 4,-8.000 9.000 2,-10.000 10.000 5,-9.000 10.000 2,-9.000 5.000 6,-5.000 4.000 6,-7.000 3.000 8,-5.000 3.000 6,-4.000 6.000 3,0.000 9.000-1,0.000 10.000-3,0.000 10.000-1,1.000 8.000-1,4.000 10.000-2,3.000 10.000-3,3.000 9.000 0,4.000 6.000-3,7.000 3.000-2,6.000 3.000-2,7.000 4.000-1,2.000 2.000-2,1.000 4.000-1,-1.000 3.000 0,1.000 3.000 0,1.000 3.000-2,3.000 3.000-3,3.000 3.000-3,4.000 4.000-2,2.000 2.000-4,4.000 4.000-4,3.000 3.000-4,3.000 3.000-3,-1.000-1.000-3,-2.000-2.000 1,-3.000-3.000-1,-3.000-3.000 0,-2.000-7.000-2,0.000-9.000-2,0.000-10.000-4,0.000-8.000-3,-4.000-11.000-3,-5.000-8.000-1,-7.000-10.000-3,-5.000-9.000-1,-8.000-9.000 0,-5.000-5.000 4,-7.000-7.000 4,-5.000-5.000 4,-6.000-6.000 2,-3.000-3.000 4,-3.000-3.000 2,-2.000-2.000 3,-1.000-8.000 1,3.000-8.000-1,3.000-10.000 0,4.000-9.000-1,4.000-4.000 7,6.000 4.000 15,7.000 3.000 16,6.000 3.000 14,9.000-4.000 8,13.000-8.000-2,12.000-10.000-1,13.000-9.000-1,15.000-7.000-4,19.000-3.000-6,19.000-3.000-7,19.000-2.000-6,12.000-8.000-6,6.000-8.000-7,7.000-10.000-5,6.000-9.000-6,4.000-7.000-8,4.000-3.000-9,3.000-3.000-9,3.000-2.000-8,-4.000 2.000-5,-8.000 9.000 3,-10.000 10.000 1,-9.000 10.000 3,-9.000 8.000 3,-5.000 10.000 6,-7.000 10.000 6,-5.000 9.000 6,-4.000 7.000 4,0.000 7.000 5,0.000 6.000 4,0.000 7.000 4,-2.000 4.000 2,-3.000 3.000 0,-3.000 3.000 1,-2.000 4.000-1,-5.000 4.000 6,-2.000 6.000 9,-3.000 7.000 9,-3.000 6.000 10,-6.000 4.000 2,-5.000 4.000-5,-7.000 3.000-6,-5.000 3.000-5,-9.000 7.000-5,-9.000 14.000-6,-10.000 11.000-6,-8.000 14.000-5,-17.000 11.000-4,-21.000 14.000-4,-22.000 11.000-3,-22.000 14.000-2,-10.000 5.000-2,4.000 1.000 0,3.000-1.000 0,3.000 1.000 1,6.000-7.000-2,9.000-12.000-1,10.000-13.000-1,10.000-12.000-2,8.000-12.000 1,10.000-8.000 5,10.000-10.000 4,9.000-9.000 4,10.000-9.000 2,14.000-5.000 0,11.000-7.000 0,14.000-5.000-1,11.000-12.000-1,14.000-16.000-3,11.000-15.000-1,14.000-15.000-4,5.000-15.000-1,1.000-12.000-2,-1.000-13.000-2,1.000-12.000-1,-9.000-5.000-2,-15.000 3.000-1,-15.000 3.000 0,-16.000 4.000-2,-13.000 2.000 2,-9.000 4.000 2,-10.000 3.000 3,-8.000 3.000 3,-11.000 4.000 3,-8.000 7.000 3,-10.000 6.000 3,-9.000 7.000 3,-4.000 7.000 4,4.000 9.000 3,3.000 10.000 4,3.000 10.000 3,1.000 5.000 3,1.000 4.000 2,-1.000 3.000 3,1.000 3.000 3,1.000 3.000 2,3.000 3.000-1,3.000 3.000 2,4.000 4.000 0,4.000 5.000-1,6.000 10.000-2,7.000 10.000-3,6.000 9.000-1,1.000 9.000-2,-3.000 9.000-1,-3.000 10.000-3,-2.000 10.000 0,0.000 4.000-1,7.000 0.000 2,6.000 0.000 0,7.000 0.000 2,4.000 1.000-1,3.000 4.000-3,3.000 3.000-2,4.000 3.000-3,1.000 3.000-1,0.000 3.000-2,0.000 3.000-1,0.000 4.000 0,-2.000 1.000-4,-3.000 0.000-6,-3.000 0.000-5,-2.000 0.000-5,-6.000-2.000-7,-6.000-3.000-7,-6.000-3.000-6,-6.000-2.000-8,-7.000-6.000 0,-6.000-6.000 5,-6.000-6.000 4,-6.000-6.000 6,-7.000-7.000 2,-6.000-6.000 2,-6.000-6.000 0,-6.000-6.000 2,-6.000-9.000 2,-2.000-8.000 3,-3.000-10.000 3,-3.000-9.000 4,-1.000-9.000 4,4.000-5.000 5,3.000-7.000 5,3.000-5.000 5,6.000-3.000 7,9.000 4.000 8,10.000 3.000 8,10.000 3.000 7,16.000 6.000 7,26.000 9.000 6,24.000 10.000 6,26.000 10.000 5,12.000 5.000-4,0.000 4.000-14,0.000 3.000-13,0.000 3.000-14,0.000 3.000-11,0.000 3.000-6,0.000 3.000-6,0.000 4.000-7,0.000-1.000-6,0.000-3.000-5,0.000-3.000-4,0.000-2.000-5,0.000-6.000-4,0.000-6.000-3,0.000-6.000-4,0.000-6.000-3,-4.000-7.000 1,-5.000-6.000 7,-7.000-6.000 7,-5.000-6.000 6,-8.000-6.000 3,-5.000-2.000-1,-7.000-3.000-2,-5.000-3.000-1</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5"/>
    </inkml:context>
    <inkml:brush xml:id="br0">
      <inkml:brushProperty name="width" value="0.0317840054631233" units="cm"/>
      <inkml:brushProperty name="height" value="0.0317840054631233" units="cm"/>
      <inkml:brushProperty name="color" value="#f2395b"/>
      <inkml:brushProperty name="ignorePressure" value="0"/>
    </inkml:brush>
  </inkml:definitions>
  <inkml:trace contextRef="#ctx0" brushRef="#br0">43000.000 24200.000 692,'50.000'0.000'3,"0.000"0.000"8,0.000 0.000 7,0.000 0.000 8,-4.000 0.000 1,-5.000 0.000-1,-7.000 0.000-4,-5.000 0.000-1,-4.000 1.000-2,0.000 4.000-1,0.000 3.000 1,0.000 3.000-1,-2.000 6.000-1,-3.000 9.000-1,-3.000 10.000-3,-2.000 10.000-1,-6.000 8.000-3,-6.000 10.000-3,-6.000 10.000-3,-6.000 9.000-3,-4.000 2.000-1,1.000-2.000-1,-1.000-3.000 1,1.000-3.000 0,-1.000-7.000 0,1.000-9.000 1,-1.000-10.000 2,1.000-8.000 1,4.000-9.000 0,9.000-6.000-1,10.000-6.000-3,10.000-6.000-2,5.000-9.000-3,4.000-8.000-4,3.000-10.000-4,3.000-9.000-4,3.000-7.000-2,3.000-3.000-1,3.000-3.000-1,4.000-2.000 0,-3.000 0.000-3,-5.000 7.000-3,-7.000 6.000-3,-5.000 7.000-5</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4"/>
    </inkml:context>
    <inkml:brush xml:id="br0">
      <inkml:brushProperty name="width" value="0.0526486150920391" units="cm"/>
      <inkml:brushProperty name="height" value="0.0526486150920391" units="cm"/>
      <inkml:brushProperty name="color" value="#f2395b"/>
      <inkml:brushProperty name="ignorePressure" value="0"/>
    </inkml:brush>
  </inkml:definitions>
  <inkml:trace contextRef="#ctx0" brushRef="#br0">86000.000 21450.000 417,'20.000'-61.000'9,"-9.000"28.000"19,-10.000 28.000 17,-8.000 29.000 19,-15.000 22.000 1,-19.000 20.000-15,-18.000 18.000-15,-19.000 20.000-16,-8.000 8.000-10,3.000 1.000-5,3.000-1.000-6,4.000 1.000-5,7.000-9.000-6,13.000-15.000-4,12.000-15.000-5,13.000-16.000-5,13.000-12.000-2,17.000-5.000-1,15.000-7.000-1,16.000-5.000 0,10.000-6.000 3,7.000-3.000 9,6.000-3.000 7,7.000-2.000 8,-1.000 2.000 4,-6.000 9.000 1,-6.000 10.000 2,-6.000 10.000 0,-7.000 7.000 4,-6.000 6.000 3,-6.000 7.000 4,-6.000 6.000 4,-9.000 3.000 2,-8.000 0.000 0,-10.000 0.000 1,-9.000 0.000-1,-7.000 0.000-1,-3.000 0.000-3,-3.000 0.000-3,-2.000 0.000-3,-6.000-4.000-2,-6.000-5.000 0,-6.000-7.000 0,-6.000-5.000 1,5.000-15.000-5,20.000-22.000-11,18.000-22.000-9,20.000-21.000-10,21.000-18.000-3,25.000-12.000 6,25.000-13.000 5,25.000-12.000 5,10.000-5.000 4,-2.000 3.000 0,-3.000 3.000 1,-3.000 4.000 1,-1.000 1.000 2,4.000 0.000 1,3.000 0.000 2,3.000 0.000 2,-4.000 3.000 0,-8.000 6.000-3,-10.000 7.000-2,-9.000 6.000-4,-13.000 3.000 0,-16.000 0.000-2,-15.000 0.000-1,-15.000 0.000 0,-14.000 1.000-1,-8.000 4.000 0,-10.000 3.000-1,-9.000 3.000-1,-9.000 3.000 3,-5.000 3.000 7,-7.000 3.000 5,-5.000 4.000 7,-4.000 2.000 4,0.000 4.000 4,0.000 3.000 2,0.000 3.000 5,1.000 3.000 1,4.000 3.000 3,3.000 3.000 2,3.000 4.000 2,3.000 2.000-1,3.000 4.000-2,3.000 3.000-3,4.000 3.000-2,1.000 7.000-1,0.000 14.000 3,0.000 11.000 2,0.000 14.000 2,0.000 11.000-1,0.000 14.000-1,0.000 11.000-3,0.000 14.000-2,1.000 2.000-2,4.000-6.000 0,3.000-6.000-1,3.000-6.000 0,3.000-4.000-1,3.000 1.000-4,3.000-1.000-3,4.000 1.000-2,5.000-3.000-4,10.000-2.000-4,10.000-3.000-2,9.000-3.000-3,9.000-9.000-5,9.000-11.000-5,10.000-14.000-5,10.000-11.000-5,5.000-11.000-3,4.000-5.000-2,3.000-7.000-2,3.000-5.000-1,10.000-15.000-4,20.000-22.000-3,18.000-22.000-4,20.000-21.000-5,-6.000-4.000 3,-28.000 16.000 8,-28.000 15.000 9,-27.000 17.000 8,-17.000 5.000 3,-3.000-3.000-3,-3.000-3.000-3,-2.000-2.000-4</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15"/>
    </inkml:context>
    <inkml:brush xml:id="br0">
      <inkml:brushProperty name="width" value="0.0528358556330204" units="cm"/>
      <inkml:brushProperty name="height" value="0.0528358556330204" units="cm"/>
      <inkml:brushProperty name="color" value="#f2395b"/>
      <inkml:brushProperty name="ignorePressure" value="0"/>
    </inkml:brush>
  </inkml:definitions>
  <inkml:trace contextRef="#ctx0" brushRef="#br0">88700.000 20500.000 416,'4.000'-46.000'30,"10.000"10.000"2,10.000 10.000 2,9.000 9.000 1,9.000 6.000 0,9.000 3.000-1,10.000 3.000-2,10.000 4.000-2,4.000 1.000-3,0.000 0.000-5,0.000 0.000-7,0.000 0.000-6,-5.000 0.000-2,-9.000 0.000 0,-10.000 0.000-1,-8.000 0.000 1,-9.000 6.000-8,-6.000 13.000-17,-6.000 12.000-16,-6.000 13.000-16,-13.000 6.000-5,-19.000 0.000 7,-18.000 0.000 6,-19.000 0.000 8,-16.000 3.000 4,-12.000 6.000 4,-13.000 7.000 3,-12.000 6.000 4,-4.000-1.000 4,7.000-5.000 4,6.000-7.000 4,7.000-5.000 5,7.000-8.000 4,9.000-5.000 5,10.000-7.000 4,10.000-5.000 5,24.000-8.000 7,41.000-5.000 11,40.000-7.000 11,42.000-5.000 10,19.000-9.000 0,1.000-9.000-13,-1.000-10.000-11,1.000-8.000-13,-9.000-3.000-6,-15.000 7.000-1,-15.000 6.000-2,-16.000 7.000 0,-24.000 15.000-5,-31.000 25.000-11,-31.000 25.000-9,-31.000 25.000-10,-20.000 12.000-2,-5.000 1.000 6,-7.000-1.000 8,-5.000 1.000 5,-4.000-1.000 5,0.000 1.000 1,0.000-1.000 1,0.000 1.000 2,7.000-7.000 2,17.000-12.000 2,15.000-13.000 2,16.000-12.000 2,15.000-9.000 3,16.000-2.000 0,15.000-3.000 2,17.000-3.000 1,16.000-9.000-1,19.000-11.000-3,19.000-14.000-3,19.000-11.000-4,10.000-9.000-1,4.000-3.000 0,3.000-3.000-1,3.000-2.000-1,-7.000 0.000 0,-15.000 7.000-1,-15.000 6.000-1,-16.000 7.000-1,-15.000 8.000-1,-11.000 14.000 2,-14.000 11.000 1,-11.000 14.000 1,-17.000 10.000 0,-18.000 9.000 0,-19.000 10.000 0,-18.000 10.000-1,-18.000 7.000-1,-16.000 6.000 1,-15.000 7.000-2,-15.000 6.000 0,-7.000-1.000 0,3.000-5.000 0,3.000-7.000 0,4.000-5.000 0,4.000-8.000 1,6.000-5.000 3,7.000-7.000 3,6.000-5.000 2,10.000-6.000 4,17.000-3.000 2,15.000-3.000 2,16.000-2.000 3,18.000-5.000 3,22.000-2.000 3,22.000-3.000 2,23.000-3.000 2,20.000-6.000 0,23.000-5.000-6,22.000-7.000-5,22.000-5.000-6,12.000-9.000-3,3.000-9.000-5,3.000-10.000-3,4.000-8.000-4,-1.000-6.000-4,-3.000 1.000-4,-3.000-1.000-4,-2.000 1.000-4,-11.000 2.000-5,-15.000 7.000-3,-15.000 6.000-4,-16.000 7.000-4,-15.000 2.000-2,-11.000 1.000 1,-14.000-1.000 0,-11.000 1.000 0,-14.000-6.000 2,-11.000-8.000 1,-14.000-10.000 1,-11.000-9.000 2,-14.000-7.000 4,-11.000-3.000 3,-14.000-3.000 4,-11.000-2.000 5,-4.000-1.000 4,6.000 3.000 2,7.000 3.000 3,6.000 4.000 2,4.000 4.000 3,4.000 6.000 2,3.000 7.000 1,3.000 6.000 1,3.000 3.000 5,3.000 0.000 6,3.000 0.000 8,4.000 0.000 6,2.000 7.000 13,4.000 17.000 18,3.000 15.000 17,3.000 16.000 19,4.000 24.000 0,7.000 35.000-18,6.000 35.000-18,7.000 34.000-16,2.000 31.000-13,1.000 28.000-8,-1.000 28.000-7,1.000 29.000-8,-3.000 38.000-8,-2.000 51.000-11,-3.000 49.000-10,-3.000 51.000-11,-2.000 52.000-8,0.000 57.000-7,0.000 56.000-6,0.000 57.000-7,3.000-40.000-3,6.000-134.000 4,7.000-135.000 2,6.000-133.000 3</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21"/>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58100.000 10600.000 999,'-90.000'132.000'-6,"23.000"-33.000"-12,22.000-35.000-12,22.000-34.000-12</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22"/>
    </inkml:context>
    <inkml:brush xml:id="br0">
      <inkml:brushProperty name="width" value="0.0245039463043213" units="cm"/>
      <inkml:brushProperty name="height" value="0.0245039463043213" units="cm"/>
      <inkml:brushProperty name="color" value="#fed406"/>
      <inkml:brushProperty name="ignorePressure" value="0"/>
    </inkml:brush>
  </inkml:definitions>
  <inkml:trace contextRef="#ctx0" brushRef="#br0">48500.000 20550.000 897,'-47.000'-22.000'1,"6.000"6.000"2,7.000 7.000 2,6.000 6.000 1,3.000 3.000 3,0.000 0.000 3,0.000 0.000 4,0.000 0.000 3,0.000 1.000-2,0.000 4.000-6,0.000 3.000-7,0.000 3.000-8,0.000-2.000-5,0.000-6.000-6,0.000-6.000-5,0.000-6.000-5,3.000-7.000-3,6.000-6.000-1,7.000-6.000 1,6.000-6.000-2,1.000-2.000 3,-3.000 3.000 3,-3.000 3.000 4,-2.000 4.000 3</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23"/>
    </inkml:context>
    <inkml:brush xml:id="br0">
      <inkml:brushProperty name="width" value="0.0282285399734974" units="cm"/>
      <inkml:brushProperty name="height" value="0.0282285399734974" units="cm"/>
      <inkml:brushProperty name="color" value="#fed406"/>
      <inkml:brushProperty name="ignorePressure" value="0"/>
    </inkml:brush>
  </inkml:definitions>
  <inkml:trace contextRef="#ctx0" brushRef="#br0">48200.000 20950.000 779,'-24.000'45.000'-13,"4.000"-9.000"3,3.000-10.000 4,3.000-8.000 4,1.000-4.000 2,1.000 3.000-1,-1.000 3.000-2,1.000 4.000 0,-3.000-3.000-1,-2.000-5.000-2,-3.000-7.000-2,-3.000-5.000-1,-2.000-6.000-1,0.000-3.000 1,0.000-3.000 1,0.000-2.000 1,0.000-5.000 1,0.000-2.000 1,0.000-3.000 1,0.000-3.000 0,-2.000-4.000 1,-3.000-3.000 0,-3.000-3.000 2,-2.000-2.000 0,0.000-3.000 0,7.000 1.000 2,6.000-1.000 0,7.000 1.000 0,4.000-6.000 2,3.000-8.000-1,3.000-10.000 1,4.000-9.000 1,1.000-4.000 0,0.000 4.000 3,0.000 3.000 2,0.000 3.000 2,3.000 1.000 2,6.000 1.000 0,7.000-1.000 1,6.000 1.000 1,3.000 2.000-1,0.000 7.000-1,0.000 6.000-3,0.000 7.000-1,1.000 2.000-2,4.000 1.000 1,3.000-1.000-2,3.000 1.000 1,3.000-1.000-1,3.000 1.000 0,3.000-1.000 1,4.000 1.000-1,4.000 4.000 0,6.000 9.000-2,7.000 10.000-2,6.000 10.000-1,3.000 7.000-1,0.000 6.000 1,0.000 7.000 0,0.000 6.000 0,-5.000 3.000 0,-9.000 0.000 1,-10.000 0.000-1,-8.000 0.000 0,-4.000 1.000 0,3.000 4.000 1,3.000 3.000 1,4.000 3.000-1,-3.000 4.000 1,-5.000 7.000 1,-7.000 6.000-1,-5.000 7.000 0,-8.000 0.000 1,-5.000-2.000 1,-7.000-3.000 0,-5.000-3.000 2,-4.000 1.000-1,0.000 6.000 0,0.000 7.000 1,0.000 6.000-2,-5.000 1.000 1,-9.000-3.000-1,-10.000-3.000 0,-8.000-2.000 0,-6.000-5.000-1,1.000-2.000 0,-1.000-3.000-1,1.000-3.000-1,-3.000-4.000-1,-2.000-3.000-1,-3.000-3.000-2,-3.000-2.000-1,-2.000-5.000 0,0.000-2.000 1,0.000-3.000 1,0.000-3.000 2,-4.000-6.000 0,-5.000-5.000 0,-7.000-7.000 1,-5.000-5.000-1,-1.000-8.000 1,6.000-5.000 0,7.000-7.000 1,6.000-5.000 1,6.000-6.000-1,6.000-3.000 0,7.000-3.000 0,6.000-2.000 0,4.000-1.000 0,4.000 3.000-1,3.000 3.000-1,3.000 4.000 0,3.000-3.000-1,3.000-5.000 0,3.000-7.000 0,4.000-5.000-1,5.000-9.000-2,10.000-9.000-2,10.000-10.000-3,9.000-8.000-3,7.000-8.000-3,7.000-2.000 0,6.000-3.000-2,7.000-3.000-1,2.000 4.000 0,1.000 13.000 2,-1.000 12.000 2,1.000 13.000 2,-3.000 12.000 2,-2.000 13.000 0,-3.000 12.000 0,-3.000 13.000 1,-6.000 13.000 0,-5.000 17.000 2,-7.000 15.000 2,-5.000 16.000 1,-6.000 10.000 0,-3.000 7.000-3,-3.000 6.000-2,-2.000 7.000-2,-6.000-3.000-1,-6.000-8.000 2,-6.000-10.000 1,-6.000-9.000 2,-4.000-7.000-3,1.000-3.000-4,-1.000-3.000-7,1.000-2.000-4</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25"/>
    </inkml:context>
    <inkml:brush xml:id="br0">
      <inkml:brushProperty name="width" value="0.0388405434787273" units="cm"/>
      <inkml:brushProperty name="height" value="0.0388405434787273" units="cm"/>
      <inkml:brushProperty name="color" value="#fed406"/>
      <inkml:brushProperty name="ignorePressure" value="0"/>
    </inkml:brush>
  </inkml:definitions>
  <inkml:trace contextRef="#ctx0" brushRef="#br0">26100.000 18650.000 566,'-25.000'21.000'-48,"0.000"-5.000"13,0.000-7.000 14,0.000-5.000 14,0.000-4.000 8,0.000 0.000 5,0.000 0.000 5,0.000 0.000 3,-2.000 0.000 4,-3.000 0.000 1,-3.000 0.000 0,-2.000 0.000 2,-3.000 0.000-2,1.000 0.000-2,-1.000 0.000-4,1.000 0.000-3,-4.000 3.000-2,-6.000 6.000-1,-6.000 7.000-1,-6.000 6.000-2,-4.000 3.000-1,1.000 0.000 0,-1.000 0.000-1,1.000 0.000 0,-4.000 1.000 1,-6.000 4.000 0,-6.000 3.000 1,-6.000 3.000 1,-4.000 3.000 1,1.000 3.000 1,-1.000 3.000 0,1.000 4.000 0,1.000-1.000 1,3.000-3.000 0,3.000-3.000-1,4.000-2.000 0,1.000-1.000-1,0.000 3.000 0,0.000 3.000 0,0.000 4.000-1,3.000 2.000 0,6.000 4.000-1,7.000 3.000-1,6.000 3.000-2,3.000-2.000 1,0.000-6.000-2,0.000-6.000 1,0.000-6.000-1,1.000-4.000 0,4.000 1.000 0,3.000-1.000 0,3.000 1.000 1,-1.000 1.000-1,-2.000 3.000 1,-3.000 3.000-1,-3.000 4.000 0,-4.000 1.000 1,-3.000 0.000 2,-3.000 0.000 1,-2.000 0.000 2,-1.000 0.000 0,3.000 0.000-1,3.000 0.000-1,4.000 0.000 0,2.000 0.000-1,4.000 0.000 0,3.000 0.000 1,3.000 0.000-1,3.000-4.000 1,3.000-5.000 1,3.000-7.000 0,4.000-5.000 1,7.000-3.000 0,13.000 4.000-3,12.000 3.000-3,13.000 3.000-2,10.000-1.000 0,10.000-2.000 1,10.000-3.000 0,9.000-3.000 1,6.000-2.000 2,3.000 0.000 0,3.000 0.000 2,4.000 0.000 1,-3.000 0.000 0,-5.000 0.000-1,-7.000 0.000 0,-5.000 0.000-1,-1.000-2.000 0,6.000-3.000 0,7.000-3.000 1,6.000-2.000 0,4.000-1.000 0,4.000 3.000-1,3.000 3.000 1,3.000 4.000-1,4.000-1.000 0,7.000-3.000 0,6.000-3.000-1,7.000-2.000-1,4.000-5.000 1,3.000-2.000-1,3.000-3.000 0,4.000-3.000 0,1.000-2.000 0,0.000 0.000 0,0.000 0.000 0,0.000 0.000 0,1.000-2.000 0,4.000-3.000-2,3.000-3.000 0,3.000-2.000-1,-4.000-3.000-1,-8.000 1.000 1,-10.000-1.000 1,-9.000 1.000 0,-1.000 1.000 1,10.000 3.000-1,10.000 3.000-1,9.000 4.000 0,-1.000 1.000-1,-8.000 0.000 1,-10.000 0.000 0,-9.000 0.000 0,-7.000 3.000 1,-3.000 6.000-1,-3.000 7.000 1,-2.000 6.000 0,-8.000 3.000 1,-8.000 0.000-1,-10.000 0.000 1,-9.000 0.000 0,-7.000-2.000 0,-3.000-3.000 0,-3.000-3.000 0,-2.000-2.000 0,-5.000-3.000 0,-2.000 1.000 0,-3.000-1.000 0,-3.000 1.000 1,-7.000-6.000 1,-9.000-8.000 5,-10.000-10.000 3,-8.000-9.000 4,-8.000-9.000 2,-2.000-5.000-1,-3.000-7.000-1,-3.000-5.000 0,-4.000-4.000-3,-3.000 0.000-4,-3.000 0.000-3,-2.000 0.000-5,-5.000-4.000-2,-2.000-5.000-1,-3.000-7.000 0,-3.000-5.000-1,-6.000-11.000-1,-5.000-11.000 1,-7.000-14.000 0,-5.000-11.000-1,-6.000-14.000 1,-3.000-11.000-1,-3.000-14.000-2,-2.000-11.000 0,-5.000-11.000-2,-2.000-5.000-1,-3.000-7.000-3,-3.000-5.000-2,-1.000 0.000 1,4.000 10.000 1,3.000 10.000 1,3.000 9.000 2,7.000 15.000 1,14.000 22.000 0,11.000 22.000-1,14.000 23.000 1,8.000 16.000 0,7.000 13.000 0,6.000 12.000-1,7.000 13.000 1,0.000 2.000-1,-2.000-5.000-1,-3.000-7.000-3,-3.000-5.000-1,-2.000 2.000-4,0.000 13.000-8,0.000 12.000-7,0.000 13.000-8</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26"/>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48425.000 20425.000 333,'157.000'63.000'167,"51.000"46.000"-1,49.000 47.000 1,51.000 47.000 0</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8:59"/>
    </inkml:context>
    <inkml:brush xml:id="br0">
      <inkml:brushProperty name="width" value="0.0420173406600952" units="cm"/>
      <inkml:brushProperty name="height" value="0.0420173406600952" units="cm"/>
      <inkml:brushProperty name="color" value="#fed406"/>
      <inkml:brushProperty name="ignorePressure" value="0"/>
    </inkml:brush>
  </inkml:definitions>
  <inkml:trace contextRef="#ctx0" brushRef="#br0">61000.000 17950.000 523,'1.000'-46.000'-27,"4.000"10.000"11,3.000 10.000 11,3.000 9.000 10,-1.000 9.000 13,-2.000 9.000 15,-3.000 10.000 14,-3.000 10.000 16,-6.000 2.000 0,-5.000-3.000-14,-7.000-3.000-13,-5.000-2.000-15,-4.000-1.000-7,0.000 3.000-4,0.000 3.000-1,0.000 4.000-4,-2.000 1.000-1,-3.000 0.000 0,-3.000 0.000-1,-2.000 0.000-1,-3.000 3.000 0,1.000 6.000 1,-1.000 7.000 0,1.000 6.000 2,-3.000 1.000-1,-2.000-3.000 0,-3.000-3.000-1,-3.000-2.000 0,-1.000-1.000 0,4.000 3.000-1,3.000 3.000 1,3.000 4.000 1,3.000-3.000-1,3.000-5.000 0,3.000-7.000 1,4.000-5.000-1,2.000-3.000-1,4.000 4.000 1,3.000 3.000-1,3.000 3.000 0,-1.000-1.000 0,-2.000-2.000-1,-3.000-3.000 1,-3.000-3.000 0,-2.000-2.000-1,0.000 0.000 0,0.000 0.000 0,0.000 0.000-1,0.000 1.000 0,0.000 4.000 1,0.000 3.000-1,0.000 3.000-1,0.000 1.000 1,0.000 1.000 0,0.000-1.000 0,0.000 1.000 0,0.000-1.000 0,0.000 1.000 0,0.000-1.000 0,0.000 1.000 0,0.000-1.000 1,0.000 1.000 0,0.000-1.000 0,0.000 1.000 0,0.000-1.000 0,0.000 1.000 1,0.000-1.000 0,0.000 1.000-1,1.000-1.000 1,4.000 1.000 0,3.000-1.000 0,3.000 1.000-1,-1.000-3.000 1,-2.000-2.000-1,-3.000-3.000 0,-3.000-3.000 0,-2.000-1.000 0,0.000 4.000 0,0.000 3.000 0,0.000 3.000-1,-2.000 1.000 1,-3.000 1.000 1,-3.000-1.000 0,-2.000 1.000 0,-1.000-1.000 1,3.000 1.000 0,3.000-1.000 0,4.000 1.000 1,1.000-3.000-1,0.000-2.000 0,0.000-3.000 0,0.000-3.000 0,-2.000 1.000 0,-3.000 6.000-1,-3.000 7.000 0,-2.000 6.000 0,-3.000-1.000-1,1.000-5.000-1,-1.000-7.000 0,1.000-5.000-2,-1.000-4.000 1,1.000 0.000-1,-1.000 0.000 1,1.000 0.000 0,1.000 1.000 1,3.000 4.000 0,3.000 3.000 0,4.000 3.000 0,-1.000-1.000 1,-3.000-2.000-1,-3.000-3.000 1,-2.000-3.000-1,-1.000-2.000 0,3.000 0.000 0,3.000 0.000 0,4.000 0.000 0,1.000 0.000-1,0.000 0.000 1,0.000 0.000-1,0.000 0.000 0,0.000 0.000 0,0.000 0.000 1,0.000 0.000-1,0.000 0.000 1,0.000 1.000-1,0.000 4.000 1,0.000 3.000-1,0.000 3.000 1,0.000 1.000 0,0.000 1.000 0,0.000-1.000-1,0.000 1.000 1,0.000-3.000 0,0.000-2.000-1,0.000-3.000 1,0.000-3.000-1,0.000-1.000 0,0.000 4.000 1,0.000 3.000-1,0.000 3.000 0,0.000-1.000-1,0.000-2.000 2,0.000-3.000-1,0.000-3.000 1,0.000-1.000-1,0.000 4.000 1,0.000 3.000 0,0.000 3.000 0,0.000-1.000 0,0.000-2.000 0,0.000-3.000 0,0.000-3.000 0,0.000-1.000 1,0.000 4.000-1,0.000 3.000 0,0.000 3.000 0,-2.000 1.000-1,-3.000 1.000 0,-3.000-1.000-1,-2.000 1.000 0,-1.000-3.000-1,3.000-2.000 1,3.000-3.000-1,4.000-3.000 1,-3.000-1.000-1,-5.000 4.000 2,-7.000 3.000 0,-5.000 3.000 0,-1.000-1.000 2,6.000-2.000-1,7.000-3.000 0,6.000-3.000 1,3.000-2.000 0,0.000 0.000-1,0.000 0.000 1,0.000 0.000 0,-2.000 1.000 0,-3.000 4.000 0,-3.000 3.000-1,-2.000 3.000 0,-1.000-1.000 1,3.000-2.000-1,3.000-3.000-1,4.000-3.000 1,1.000-2.000-1,0.000 0.000 1,0.000 0.000-1,0.000 0.000 0,-2.000 3.000-1,-3.000 6.000 1,-3.000 7.000-2,-2.000 6.000 0,-1.000-1.000 0,3.000-5.000 1,3.000-7.000 0,4.000-5.000 2,1.000-4.000 0,0.000 0.000 0,0.000 0.000 0,0.000 0.000 0,0.000 0.000 0,0.000 0.000 0,0.000 0.000 0,0.000 0.000 0,0.000 0.000 1,0.000 0.000-1,0.000 0.000 1,0.000 0.000 0,0.000 0.000 0,0.000 0.000 0,0.000 0.000 0,0.000 0.000 0,0.000 0.000 0,0.000 0.000 0,0.000 0.000 0,0.000 0.000-1,0.000 1.000 1,0.000 4.000-1,0.000 3.000 0,0.000 3.000 0,0.000-1.000 0,0.000-2.000 0,0.000-3.000-1,0.000-3.000 1,0.000-1.000 0,0.000 4.000 0,0.000 3.000 0,0.000 3.000-1,-2.000 1.000 1,-3.000 1.000 0,-3.000-1.000 0,-2.000 1.000 0,-3.000-3.000 0,1.000-2.000 0,-1.000-3.000-1,1.000-3.000 1,1.000-2.000 0,3.000 0.000 0,3.000 0.000-1,4.000 0.000 0,-1.000 1.000 1,-3.000 4.000-1,-3.000 3.000 0,-2.000 3.000 1,-1.000 1.000 0,3.000 1.000-1,3.000-1.000 1,4.000 1.000 0,-1.000-1.000 0,-3.000 1.000 0,-3.000-1.000 0,-2.000 1.000 0,-3.000-3.000 0,1.000-2.000 0,-1.000-3.000 0,1.000-3.000 0,-1.000-1.000 0,1.000 4.000 0,-1.000 3.000 0,1.000 3.000 0,-3.000 1.000 0,-2.000 1.000 0,-3.000-1.000 0,-3.000 1.000 0,-4.000-1.000 0,-3.000 1.000 0,-3.000-1.000 0,-2.000 1.000 0,-5.000 2.000 1,-2.000 7.000-1,-3.000 6.000 1,-3.000 7.000-1,-1.000 0.000 1,4.000-2.000 0,3.000-3.000 0,3.000-3.000 0,3.000-6.000 0,3.000-5.000 0,3.000-7.000 0,4.000-5.000 1,2.000-3.000 0,4.000 4.000-1,3.000 3.000 0,3.000 3.000 0,-1.000 1.000 0,-2.000 1.000-1,-3.000-1.000 1,-3.000 1.000 0,-1.000 1.000 0,4.000 3.000-1,3.000 3.000 0,3.000 4.000-1,1.000-1.000 0,1.000-3.000 1,-1.000-3.000-1,1.000-2.000 1,-1.000-3.000 0,1.000 1.000-1,-1.000-1.000 1,1.000 1.000 0,-1.000 1.000 0,1.000 3.000 0,-1.000 3.000 0,1.000 4.000 0,-1.000-1.000 0,1.000-3.000 0,-1.000-3.000 0,1.000-2.000 0,-1.000-1.000-1,1.000 3.000 1,-1.000 3.000 0,1.000 4.000 0,1.000-1.000-1,3.000-3.000 0,3.000-3.000-2,4.000-2.000-1,-3.000-3.000-1,-5.000 1.000 2,-7.000-1.000 0,-5.000 1.000 1,-3.000-1.000 1,4.000 1.000 0,3.000-1.000 0,3.000 1.000 0,-1.000-1.000 0,-2.000 1.000 0,-3.000-1.000 1,-3.000 1.000-1,-1.000-3.000 0,4.000-2.000 1,3.000-3.000 0,3.000-3.000 0,-1.000-1.000 1,-2.000 4.000-1,-3.000 3.000 0,-3.000 3.000 1,-2.000 1.000-1,0.000 1.000 0,0.000-1.000 0,0.000 1.000 1,-2.000 1.000-1,-3.000 3.000 0,-3.000 3.000 0,-2.000 4.000 0,-1.000-1.000 0,3.000-3.000 0,3.000-3.000 0,4.000-2.000 1,2.000-3.000-2,4.000 1.000 1,3.000-1.000 0,3.000 1.000-1,1.000-1.000 1,1.000 1.000-1,-1.000-1.000 1,1.000 1.000 0,-1.000 2.000-1,1.000 7.000 1,-1.000 6.000-1,1.000 7.000 1,-3.000 2.000-1,-2.000 1.000 1,-3.000-1.000-1,-3.000 1.000 1,-4.000 1.000-1,-3.000 3.000-1,-3.000 3.000 0,-2.000 4.000 0,-5.000 2.000-1,-2.000 4.000 0,-3.000 3.000 1,-3.000 3.000 0,-1.000-1.000 1,4.000-2.000-2,3.000-3.000 1,3.000-3.000-1,4.000-7.000 1,7.000-9.000-1,6.000-10.000 1,7.000-8.000 0,0.000-4.000 1,-2.000 3.000-1,-3.000 3.000 1,-3.000 4.000 0,-2.000 1.000 0,0.000 0.000-1,0.000 0.000 1,0.000 0.000-1,1.000 0.000 1,4.000 0.000-1,3.000 0.000 0,3.000 0.000 1,1.000-2.000-1,1.000-3.000 0,-1.000-3.000 0,1.000-2.000-1,-3.000-1.000 1,-2.000 3.000-1,-3.000 3.000 0,-3.000 4.000 1,1.000-3.000-1,6.000-5.000-1,7.000-7.000 0,6.000-5.000 0,1.000-3.000 0,-3.000 4.000 0,-3.000 3.000 0,-2.000 3.000 1,-1.000 1.000 0,3.000 1.000-1,3.000-1.000 1,4.000 1.000-1,1.000-3.000 1,0.000-2.000-1,0.000-3.000 0,0.000-3.000 0,0.000-2.000-1,0.000 0.000 1,0.000 0.000 0,0.000 0.000 0,1.000 0.000 0,4.000 0.000 0,3.000 0.000-1,3.000 0.000 0,1.000-7.000-5,1.000-11.000-9,-1.000-14.000-10,1.000-11.000-9,4.000-9.000-4,9.000-3.000 1,10.000-3.000 2,10.000-2.000 1</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04"/>
    </inkml:context>
    <inkml:brush xml:id="br0">
      <inkml:brushProperty name="width" value="0.0475023537874222" units="cm"/>
      <inkml:brushProperty name="height" value="0.0475023537874222" units="cm"/>
      <inkml:brushProperty name="color" value="#fed406"/>
      <inkml:brushProperty name="ignorePressure" value="0"/>
    </inkml:brush>
  </inkml:definitions>
  <inkml:trace contextRef="#ctx0" brushRef="#br0">50950.000 17750.000 463,'-43.000'-43.000'-13,"17.000"17.000"13,15.000 15.000 14,16.000 16.000 13,9.000 9.000 4,3.000 3.000-4,3.000 3.000-7,4.000 4.000-4,1.000 1.000-3,0.000 0.000 0,0.000 0.000 0,0.000 0.000 0,4.000 3.000 0,10.000 6.000 1,10.000 7.000-1,9.000 6.000 1,2.000-1.000 0,-2.000-5.000-3,-3.000-7.000 0,-3.000-5.000-2,-2.000-3.000-1,0.000 4.000 0,0.000 3.000 0,0.000 3.000-1,-4.000-1.000 0,-5.000-2.000-1,-7.000-3.000-2,-5.000-3.000 0,-4.000-2.000-2,0.000 0.000 1,0.000 0.000 0,0.000 0.000 0,4.000 1.000 1,10.000 4.000 0,10.000 3.000 1,9.000 3.000 1,-1.000 1.000 0,-8.000 1.000 0,-10.000-1.000-1,-9.000 1.000 0,-5.000-1.000 0,0.000 1.000 0,0.000-1.000 0,0.000 1.000 0,-2.000-1.000 0,-3.000 1.000-1,-3.000-1.000 1,-2.000 1.000-2,-1.000-1.000 1,3.000 1.000 0,3.000-1.000 0,4.000 1.000-1,1.000-3.000 1,0.000-2.000-1,0.000-3.000 0,0.000-3.000-1,1.000-1.000 0,4.000 4.000-1,3.000 3.000 0,3.000 3.000-1,-1.000 1.000 0,-2.000 1.000-1,-3.000-1.000 2,-3.000 1.000-1,-4.000-1.000 0,-3.000 1.000 1,-3.000-1.000 0,-2.000 1.000 0,-1.000-1.000 0,3.000 1.000 0,3.000-1.000 1,4.000 1.000 0,1.000-3.000 0,0.000-2.000 0,0.000-3.000 0,0.000-3.000-1,0.000-2.000 0,0.000 0.000-1,0.000 0.000 1,0.000 0.000-1,0.000 0.000 1,0.000 0.000-1,0.000 0.000 2,0.000 0.000-1,3.000 3.000 1,6.000 6.000 0,7.000 7.000 0,6.000 6.000 0,1.000 1.000 1,-3.000-3.000-1,-3.000-3.000 1,-2.000-2.000 0,-3.000-3.000 0,1.000 1.000-1,-1.000-1.000 0,1.000 1.000-1,-1.000 1.000-1,1.000 3.000 1,-1.000 3.000 0,1.000 4.000 0,-1.000-3.000 0,1.000-5.000 0,-1.000-7.000-1,1.000-5.000 0,-1.000-4.000 0,1.000 0.000 0,-1.000 0.000-1,1.000 0.000 1,-1.000 1.000 0,1.000 4.000 0,-1.000 3.000 2,1.000 3.000-1,-3.000 1.000 1,-2.000 1.000-1,-3.000-1.000 0,-3.000 1.000-1,-2.000-1.000 0,0.000 1.000 0,0.000-1.000 0,0.000 1.000 0,0.000-1.000 0,0.000 1.000 1,0.000-1.000 0,0.000 1.000 0,0.000-1.000 1,0.000 1.000 0,0.000-1.000 0,0.000 1.000-1,0.000-1.000 1,0.000 1.000-1,0.000-1.000 1,0.000 1.000-1,1.000-1.000 0,4.000 1.000 0,3.000-1.000-1,3.000 1.000 1,1.000-1.000-1,1.000 1.000 0,-1.000-1.000 1,1.000 1.000 0,-1.000-1.000 0,1.000 1.000 0,-1.000-1.000 0,1.000 1.000 0,-1.000-1.000-1,1.000 1.000 1,-1.000-1.000-1,1.000 1.000 0,-3.000-1.000 0,-2.000 1.000 1,-3.000-1.000-1,-3.000 1.000 0,-1.000-3.000 0,4.000-2.000 0,3.000-3.000-1,3.000-3.000 0,-1.000-1.000 0,-2.000 4.000 0,-3.000 3.000 0,-3.000 3.000 1,1.000-1.000-1,6.000-2.000 1,7.000-3.000 0,6.000-3.000-1,-1.000-1.000 1,-5.000 4.000-1,-7.000 3.000 1,-5.000 3.000 0,-3.000-1.000 0,4.000-2.000 0,3.000-3.000 1,3.000-3.000 0,-1.000-1.000 0,-2.000 4.000 0,-3.000 3.000 0,-3.000 3.000 1,-1.000-1.000-1,4.000-2.000 0,3.000-3.000-1,3.000-3.000 0,1.000-2.000 0,1.000 0.000 0,-1.000 0.000-1,1.000 0.000 0,-1.000 0.000 1,1.000 0.000-1,-1.000 0.000 1,1.000 0.000 0,-1.000 1.000 0,1.000 4.000 1,-1.000 3.000 0,1.000 3.000 1,-1.000-1.000 0,1.000-2.000-2,-1.000-3.000 0,1.000-3.000-2,-9.000-10.000-9,-15.000-16.000-20,-15.000-15.000-20,-16.000-15.000-19,-7.000-7.000-3,4.000 3.000 14,3.000 3.000 14,3.000 4.000 13,-1.000-3.000 8,-2.000-5.000 1,-3.000-7.000 0,-3.000-5.000 2,-1.000-1.000 2,4.000 6.000 3,3.000 7.000 4,3.000 6.000 3,-1.000 3.000 2,-2.000 0.000 1,-3.000 0.000 1,-3.000 0.000 2,-1.000 1.000 0,4.000 4.000 1,3.000 3.000 1,3.000 3.000 1,-1.000 1.000 0,-2.000 1.000-1,-3.000-1.000 1,-3.000 1.000-1,-1.000-1.000 0,4.000 1.000 2,3.000-1.000 2,3.000 1.000 1,1.000-1.000 0,1.000 1.000 0,-1.000-1.000-2,1.000 1.000 0,-3.000 1.000-1,-2.000 3.000 0,-3.000 3.000 0,-3.000 4.000-1,-1.000-3.000 1,4.000-5.000 1,3.000-7.000 1,3.000-5.000 1,-1.000-4.000 1,-2.000 0.000 0,-3.000 0.000 2,-3.000 0.000 0,-2.000 0.000 0,0.000 0.000-1,0.000 0.000 0,0.000 0.000-1,-2.000-2.000-1,-3.000-3.000 0,-3.000-3.000 0,-2.000-2.000-2,0.000-1.000 1,7.000 3.000-1,6.000 3.000 1,7.000 4.000-1,0.000 1.000 0,-2.000 0.000 1,-3.000 0.000-1,-3.000 0.000 0,-4.000-2.000 1,-3.000-3.000 0,-3.000-3.000-1,-2.000-2.000 1,-1.000-3.000 0,3.000 1.000 0,3.000-1.000 0,4.000 1.000 0,-1.000 1.000 0,-3.000 3.000 0,-3.000 3.000-1,-2.000 4.000 1,-1.000 1.000 0,3.000 0.000 0,3.000 0.000 0,4.000 0.000-1,1.000 0.000 1,0.000 0.000-1,0.000 0.000 0,0.000 0.000 0,0.000 0.000 0,0.000 0.000-1,0.000 0.000 1,0.000 0.000-1,-2.000-4.000 1,-3.000-5.000 0,-3.000-7.000 0,-2.000-5.000 2,0.000-1.000-1,7.000 6.000 1,6.000 7.000 0,7.000 6.000-1,2.000 3.000 1,1.000 0.000 0,-1.000 0.000 0,1.000 0.000 0,-1.000 0.000 1,1.000 0.000 1,-1.000 0.000 0,1.000 0.000 2,4.000 6.000 2,9.000 13.000 2,10.000 12.000 3,10.000 13.000 2,5.000 7.000 0,4.000 4.000-2,3.000 3.000-1,3.000 3.000-2,1.000 1.000-1,1.000 1.000-1,-1.000-1.000-2,1.000 1.000 0,-1.000-3.000-2,1.000-2.000 1,-1.000-3.000-2,1.000-3.000 0,-1.000-2.000 0,1.000 0.000-1,-1.000 0.000-1,1.000 0.000-1,-1.000 1.000 0,1.000 4.000 0,-1.000 3.000 0,1.000 3.000 0,-1.000 1.000 0,1.000 1.000 0,-1.000-1.000 2,1.000 1.000-1,1.000-1.000 1,3.000 1.000-1,3.000-1.000 1,4.000 1.000-1,-1.000-3.000 0,-3.000-2.000 0,-3.000-3.000 0,-2.000-3.000 1,-3.000-1.000-1,1.000 4.000-1,-1.000 3.000-1,1.000 3.000 0,-1.000-1.000-1,1.000-2.000 1,-1.000-3.000 0,1.000-3.000 1,-1.000-1.000-1,1.000 4.000 1,-1.000 3.000 0,1.000 3.000-1,2.000 3.000 0,7.000 3.000 1,6.000 3.000-1,7.000 4.000 0,-1.000-3.000 1,-6.000-5.000-1,-6.000-7.000 0,-6.000-5.000 1,-2.000-1.000-1,3.000 6.000 0,3.000 7.000 0,4.000 6.000 0,1.000 3.000-1,0.000 0.000 1,0.000 0.000 0,0.000 0.000 0,-2.000-4.000 0,-3.000-5.000 0,-3.000-7.000-1,-2.000-5.000 1,-3.000-4.000 0,1.000 0.000-1,-1.000 0.000 0,1.000 0.000 0,-1.000 0.000 0,1.000 0.000 0,-1.000 0.000 0,1.000 0.000 0,-3.000 1.000 0,-2.000 4.000 0,-3.000 3.000 0,-3.000 3.000 0,-1.000-1.000 0,4.000-2.000 0,3.000-3.000 0,3.000-3.000 0,1.000-1.000 0,1.000 4.000 0,-1.000 3.000-1,1.000 3.000 1,-1.000 3.000 0,1.000 3.000 0,-1.000 3.000 0,1.000 4.000-1,-1.000 1.000 1,1.000 0.000 1,-1.000 0.000 2,1.000 0.000 0,-3.000-2.000 2,-2.000-3.000-2,-3.000-3.000 1,-3.000-2.000-1,-1.000-5.000-1,4.000-2.000 0,3.000-3.000 0,3.000-3.000-1,3.000 1.000-1,3.000 6.000 0,3.000 7.000 0,4.000 6.000 0,1.000 3.000-1,0.000 0.000 0,0.000 0.000-1,0.000 0.000 0,-4.000 0.000 0,-5.000 0.000 1,-7.000 0.000 0,-5.000 0.000 0,-3.000-2.000 0,4.000-3.000 1,3.000-3.000 1,3.000-2.000 0,-1.000-1.000 0,-2.000 3.000 0,-3.000 3.000-1,-3.000 4.000 1,1.000 1.000-1,6.000 0.000 0,7.000 0.000 0,6.000 0.000 0,1.000 0.000 0,-3.000 0.000 0,-3.000 0.000 0,-2.000 0.000 0,-1.000-2.000 0,3.000-3.000-1,3.000-3.000 1,4.000-2.000 0,-3.000-1.000 0,-5.000 3.000 0,-7.000 3.000 0,-5.000 4.000-1,-3.000 1.000 0,4.000 0.000 0,3.000 0.000 0,3.000 0.000 0,1.000 0.000-1,1.000 0.000 0,-1.000 0.000 0,1.000 0.000 0,-1.000 0.000 1,1.000 0.000-1,-1.000 0.000 1,1.000 0.000 0,-4.000-2.000 0,-6.000-3.000 0,-6.000-3.000 1,-6.000-2.000 0,-1.000-1.000 0,7.000 3.000 0,6.000 3.000 1,7.000 4.000 1,4.000 1.000-1,3.000 0.000 1,3.000 0.000-1,4.000 0.000 0,1.000 0.000 0,0.000 0.000 0,0.000 0.000 0,0.000 0.000 0,-2.000-2.000 1,-3.000-3.000-1,-3.000-3.000 1,-2.000-2.000-1,-5.000-3.000 1,-2.000 1.000 0,-3.000-1.000 1,-3.000 1.000-1,-1.000-1.000 1,4.000 1.000-1,3.000-1.000-1,3.000 1.000 0,1.000-3.000-1,1.000-2.000 0,-1.000-3.000-2,1.000-3.000-1,-1.000-1.000-1,1.000 4.000 0,-1.000 3.000 0,1.000 3.000-1,-3.000 3.000 0,-2.000 3.000 2,-3.000 3.000 0,-3.000 4.000 1,1.000-1.000 1,6.000-3.000 0,7.000-3.000 1,6.000-2.000 0,1.000-5.000 0,-3.000-2.000 0,-3.000-3.000 0,-2.000-3.000 0,-1.000-2.000 1,3.000 0.000-1,3.000 0.000 0,4.000 0.000 1,-1.000 0.000 0,-3.000 0.000 0,-3.000 0.000 0,-2.000 0.000 0,-3.000-2.000 1,1.000-3.000-2,-1.000-3.000 0,1.000-2.000 0,-3.000 0.000-1,-2.000 7.000-2,-3.000 6.000 0,-3.000 7.000-2,-9.000-9.000-15,-11.000-21.000-27,-14.000-22.000-29,-11.000-22.000-27</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0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69125.000 22275.000 333,'157.000'63.000'167,"51.000"46.000"-1,49.000 47.000 1,51.000 47.000 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5"/>
    </inkml:context>
    <inkml:brush xml:id="br0">
      <inkml:brushProperty name="width" value="0.0367811024188995" units="cm"/>
      <inkml:brushProperty name="height" value="0.0367811024188995" units="cm"/>
      <inkml:brushProperty name="color" value="#f2395b"/>
      <inkml:brushProperty name="ignorePressure" value="0"/>
    </inkml:brush>
  </inkml:definitions>
  <inkml:trace contextRef="#ctx0" brushRef="#br0">43100.000 25100.000 598,'-47.000'0.000'0,"6.000"0.000"2,7.000 0.000 2,6.000 0.000 0,9.000 3.000 9,13.000 6.000 13,12.000 7.000 14,13.000 6.000 14,4.000 9.000 3,-3.000 13.000-10,-3.000 12.000-8,-2.000 13.000-10,-3.000 4.000-7,1.000-3.000-2,-1.000-3.000-4,1.000-2.000-3,1.000-6.000-4,3.000-6.000-4,3.000-6.000-3,4.000-6.000-5,2.000-9.000-3,4.000-8.000-2,3.000-10.000-2,3.000-9.000-4,6.000-5.000-3,9.000 0.000-7,10.000 0.000-6,10.000 0.000-6,4.000-4.000-4,0.000-5.000-2,0.000-7.000-2,0.000-5.000-1,-7.000-4.000 1,-11.000 0.000 5,-14.000 0.000 5,-11.000 0.000 4</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0"/>
    </inkml:context>
    <inkml:brush xml:id="br0">
      <inkml:brushProperty name="width" value="0.0252160523086786" units="cm"/>
      <inkml:brushProperty name="height" value="0.0252160523086786" units="cm"/>
      <inkml:brushProperty name="color" value="#f2395b"/>
      <inkml:brushProperty name="ignorePressure" value="0"/>
    </inkml:brush>
  </inkml:definitions>
  <inkml:trace contextRef="#ctx0" brushRef="#br0">32100.000 24450.000 872,'-19.000'-24.000'3,"13.000"4.000"9,12.000 3.000 8,13.000 3.000 8,9.000 1.000 0,6.000 1.000-8,7.000-1.000-8,6.000 1.000-8,1.000-1.000-6,-3.000 1.000-5,-3.000-1.000-5,-2.000 1.000-4,2.000 1.000-6,9.000 3.000-4,10.000 3.000-5,10.000 4.000-4,-3.000-1.000 0,-11.000-3.000 3,-14.000-3.000 4,-11.000-2.000 3</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0"/>
    </inkml:context>
    <inkml:brush xml:id="br0">
      <inkml:brushProperty name="width" value="0.0253138318657875" units="cm"/>
      <inkml:brushProperty name="height" value="0.0253138318657875" units="cm"/>
      <inkml:brushProperty name="color" value="#f2395b"/>
      <inkml:brushProperty name="ignorePressure" value="0"/>
    </inkml:brush>
  </inkml:definitions>
  <inkml:trace contextRef="#ctx0" brushRef="#br0">33850.000 24400.000 869,'-19.000'-24.000'44,"13.000"4.000"-9,12.000 3.000-9,13.000 3.000-9,9.000 3.000-8,6.000 3.000-11,7.000 3.000-9,6.000 4.000-9,4.000 1.000-7,4.000 0.000-3,3.000 0.000-3,3.000 0.000-3,1.000 1.000 1,1.000 4.000 3,-1.000 3.000 5,1.000 3.000 3,-1.000-1.000 4,1.000-2.000 5,-1.000-3.000 4,1.000-3.000 5,-4.000-2.000 2,-6.000 0.000 1,-6.000 0.000 1,-6.000 0.000 1,-4.000 0.000 1,1.000 0.000-1,-1.000 0.000 1,1.000 0.000-1,-3.000 0.000 9,-2.000 0.000 16,-3.000 0.000 15,-3.000 0.000 17,-2.000 0.000-1,0.000 0.000-21,0.000 0.000-20,0.000 0.000-19,0.000-2.000-14,0.000-3.000-5,0.000-3.000-6,0.000-2.000-6</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32800.000 24250.000 999,'-19.000'-22.000'-22,"13.000"6.000"-4,12.000 7.000-4,13.000 6.000-4</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2"/>
    </inkml:context>
    <inkml:brush xml:id="br0">
      <inkml:brushProperty name="width" value="0.033145148307085" units="cm"/>
      <inkml:brushProperty name="height" value="0.033145148307085" units="cm"/>
      <inkml:brushProperty name="color" value="#f2395b"/>
      <inkml:brushProperty name="ignorePressure" value="0"/>
    </inkml:brush>
  </inkml:definitions>
  <inkml:trace contextRef="#ctx0" brushRef="#br0">32450.000 24050.000 663,'-63.000'0.000'10,"26.000"0.000"18,24.000 0.000 20,26.000 0.000 19,13.000 0.000 1,4.000 0.000-17,3.000 0.000-15,3.000 0.000-17,1.000 0.000-11,1.000 0.000-7,-1.000 0.000-6,1.000 0.000-7,-1.000 0.000-2,1.000 0.000 1,-1.000 0.000 3,1.000 0.000 2,-1.000 0.000 0,1.000 0.000-1,-1.000 0.000 0,1.000 0.000-1,-1.000 0.000-1,1.000 0.000 1,-1.000 0.000 0,1.000 0.000 0,-3.000-2.000 1,-2.000-3.000 0,-3.000-3.000 1,-3.000-2.000 1,-1.000-1.000 0,4.000 3.000 0,3.000 3.000 0,3.000 4.000 0,1.000 1.000 0,1.000 0.000-1,-1.000 0.000 0,1.000 0.000 0,-1.000 0.000-1,1.000 0.000-2,-1.000 0.000-1,1.000 0.000-2,-3.000 0.000 0,-2.000 0.000 1,-3.000 0.000 2,-3.000 0.000 0,-2.000 0.000 3,0.000 0.000 3,0.000 0.000 3,0.000 0.000 4,0.000 0.000 5,0.000 0.000 7,0.000 0.000 8,0.000 0.000 7,3.000 0.000 0,6.000 0.000-10,7.000 0.000-9,6.000 0.000-8,1.000 0.000-7,-3.000 0.000-4,-3.000 0.000-4,-2.000 0.000-4,-3.000 0.000-1,1.000 0.000 1,-1.000 0.000 1,1.000 0.000 1,1.000 0.000 1,3.000 0.000 3,3.000 0.000 2,4.000 0.000 2,-1.000 0.000 1,-3.000 0.000 1,-3.000 0.000 1,-2.000 0.000 0,-5.000 0.000 1,-2.000 0.000 3,-3.000 0.000 1,-3.000 0.000 2,-2.000 0.000 5,0.000 0.000 7,0.000 0.000 7,0.000 0.000 8,0.000-2.000 0,0.000-3.000-5,0.000-3.000-5,0.000-2.000-6,0.000-1.000-4,0.000 3.000-3,0.000 3.000-3,0.000 4.000-3,1.000 1.000-3,4.000 0.000-5,3.000 0.000-3,3.000 0.000-4,1.000 0.000-3,1.000 0.000 0,-1.000 0.000-1,1.000 0.000 0,-1.000 0.000-1,1.000 0.000-1,-1.000 0.000 1,1.000 0.000-1,-1.000 0.000 1,1.000 0.000 1,-1.000 0.000 0,1.000 0.000 2,-1.000 0.000 2,1.000 0.000 2,-1.000 0.000 3,1.000 0.000 3,-3.000 1.000 2,-2.000 4.000 1,-3.000 3.000 0,-3.000 3.000 2</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5"/>
    </inkml:context>
    <inkml:brush xml:id="br0">
      <inkml:brushProperty name="width" value="0.024302713572979" units="cm"/>
      <inkml:brushProperty name="height" value="0.024302713572979" units="cm"/>
      <inkml:brushProperty name="color" value="#f2395b"/>
      <inkml:brushProperty name="ignorePressure" value="0"/>
    </inkml:brush>
  </inkml:definitions>
  <inkml:trace contextRef="#ctx0" brushRef="#br0">32700.000 23200.000 905,'-46.000'23.000'-20,"10.000"-3.000"6,10.000-3.000 7,9.000-2.000 6,7.000-3.000-2,7.000 1.000-9,6.000-1.000-10,7.000 1.000-10,-1.000-1.000-1,-6.000 1.000 8,-6.000-1.000 7,-6.000 1.000 7,-6.000-3.000 6,-2.000-2.000 3,-3.000-3.000 4,-3.000-3.000 3,-1.000-1.000 4,4.000 4.000 3,3.000 3.000 3,3.000 3.000 3,-1.000-1.000 4,-2.000-2.000 1,-3.000-3.000 4,-3.000-3.000 1,4.000-4.000 2,13.000-3.000 0,12.000-3.000 0,13.000-2.000-1,9.000-1.000-10,6.000 3.000-20,7.000 3.000-20,6.000 4.000-21,-1.000 1.000-8,-5.000 0.000 7,-7.000 0.000 5,-5.000 0.000 6</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8"/>
    </inkml:context>
    <inkml:brush xml:id="br0">
      <inkml:brushProperty name="width" value="0.0348694808781147" units="cm"/>
      <inkml:brushProperty name="height" value="0.0348694808781147" units="cm"/>
      <inkml:brushProperty name="color" value="#f2395b"/>
      <inkml:brushProperty name="ignorePressure" value="0"/>
    </inkml:brush>
  </inkml:definitions>
  <inkml:trace contextRef="#ctx0" brushRef="#br0">32850.000 23600.000 630,'-91.000'23.000'-47,"19.000"-3.000"11,19.000-3.000 13,19.000-2.000 12,9.000-5.000 7,0.000-2.000 1,0.000-3.000 3,0.000-3.000 2,0.000-2.000 2,0.000 0.000 2,0.000 0.000 3,0.000 0.000 3,0.000 0.000 2,0.000 0.000 4,0.000 0.000 4,0.000 0.000 2,6.000 0.000 8,13.000 0.000 11,12.000 0.000 11,13.000 0.000 10,7.000 0.000-2,4.000 0.000-13,3.000 0.000-16,3.000 0.000-13,1.000-2.000-9,1.000-3.000-3,-1.000-3.000-4,1.000-2.000-1,2.000-1.000-4,7.000 3.000 0,6.000 3.000-2,7.000 4.000-1,-1.000 1.000 0,-6.000 0.000 0,-6.000 0.000 0,-6.000 0.000 2,-4.000 0.000-1,1.000 0.000 1,-1.000 0.000 0,1.000 0.000 0,-1.000 0.000 0,1.000 0.000 0,-1.000 0.000-1,1.000 0.000 1,1.000 0.000-1,3.000 0.000 0,3.000 0.000 0,4.000 0.000-1,1.000 0.000-1,0.000 0.000 2,0.000 0.000-1,0.000 0.000 1,-2.000 0.000 0,-3.000 0.000 0,-3.000 0.000 1,-2.000 0.000 0,-3.000-2.000 0,1.000-3.000 0,-1.000-3.000 1,1.000-2.000 0,1.000-1.000-2,3.000 3.000-1,3.000 3.000-3,4.000 4.000-1,-3.000 1.000-1,-5.000 0.000 0,-7.000 0.000 2,-5.000 0.000 1,-3.000 0.000 1,4.000 0.000 0,3.000 0.000 0,3.000 0.000 0,-1.000 0.000 1,-2.000 0.000 0,-3.000 0.000 0,-3.000 0.000 1,-2.000 0.000 0,0.000 0.000 1,0.000 0.000 0,0.000 0.000 0,3.000 0.000 1,6.000 0.000 0,7.000 0.000 1,6.000 0.000 1,-1.000-2.000 0,-5.000-3.000-1,-7.000-3.000 1,-5.000-2.000-2,0.000-1.000 1,10.000 3.000-2,10.000 3.000 0,9.000 4.000 0,1.000 1.000-2,-6.000 0.000 1,-6.000 0.000-1,-6.000 0.000 1,-4.000 0.000-1,1.000 0.000-1,-1.000 0.000-1,1.000 0.000 0,-1.000 0.000 0,1.000 0.000 0,-1.000 0.000-1,1.000 0.000 0,1.000 0.000 1,3.000 0.000 0,3.000 0.000 0,4.000 0.000 2,-1.000 0.000-1,-3.000 0.000 1,-3.000 0.000-1,-2.000 0.000 1,-1.000 0.000 1,3.000 0.000 0,3.000 0.000 1,4.000 0.000 1,-1.000 0.000 0,-3.000 0.000 1,-3.000 0.000-1,-2.000 0.000 2,-3.000 0.000-1,1.000 0.000-1,-1.000 0.000 0,1.000 0.000 0,-1.000 0.000 0,1.000 0.000-1,-1.000 0.000 1,1.000 0.000 0,-3.000 0.000 0,-2.000 0.000 0,-3.000 0.000 0,-3.000 0.000 0,-1.000 0.000 0,4.000 0.000 0,3.000 0.000 1,3.000 0.000-1,3.000 0.000 1,3.000 0.000 0,3.000 0.000 0,4.000 0.000 0,-1.000 0.000 0,-3.000 0.000 0,-3.000 0.000 0,-2.000 0.000 0,-3.000 0.000 1,1.000 0.000-1,-1.000 0.000 0,1.000 0.000 0,-1.000 0.000 0,1.000 0.000 1,-1.000 0.000-1,1.000 0.000 0,-1.000 0.000 1,1.000 0.000-1,-1.000 0.000 0,1.000 0.000 1,-1.000 0.000 0,1.000 0.000 0,-1.000 0.000 0,1.000 0.000 0,-1.000 0.000 0,1.000 0.000 1,-1.000 0.000-1,1.000 0.000 1,-1.000 0.000 0,1.000 0.000-1,-1.000 0.000 1,1.000 0.000-1,-1.000 0.000 1,1.000 0.000 0,-1.000 0.000 1,1.000 0.000 1,-1.000 0.000 0,1.000 0.000 0,-1.000 0.000-1,1.000 0.000 0,-1.000-2.000-1,1.000-3.000 0,-1.000-3.000 1,1.000-2.000-1,1.000-1.000 0,3.000 3.000-1,3.000 3.000 0,4.000 4.000 1,1.000 1.000-1,0.000 0.000 0,0.000 0.000 0,0.000 0.000 1,-2.000 0.000-1,-3.000 0.000 0,-3.000 0.000 0,-2.000 0.000-1,-1.000 0.000 1,3.000 0.000-1,3.000 0.000 1,4.000 0.000 0,-1.000 0.000 0,-3.000 0.000 0,-3.000 0.000 0,-2.000 0.000 0,-1.000 0.000 1,3.000 0.000-1,3.000 0.000 0,4.000 0.000 0,1.000 0.000 0,0.000 0.000 0,0.000 0.000-1,0.000 0.000 0,-2.000-2.000 1,-3.000-3.000-1,-3.000-3.000 0,-2.000-2.000 1,0.000-1.000 0,7.000 3.000-1,6.000 3.000 1,7.000 4.000-1,2.000-1.000 1,1.000-3.000-1,-1.000-3.000 1,1.000-2.000-1,-1.000-1.000 1,1.000 3.000 0,-1.000 3.000 0,1.000 4.000 0,-1.000-1.000 0,1.000-3.000 0,-1.000-3.000 1,1.000-2.000-1,-1.000-1.000 0,1.000 3.000 0,-1.000 3.000 0,1.000 4.000-1,-1.000 1.000 0,1.000 0.000 0,-1.000 0.000 0,1.000 0.000 0,1.000-2.000-1,3.000-3.000 1,3.000-3.000 0,4.000-2.000-1,-1.000-1.000 1,-3.000 3.000 1,-3.000 3.000-1,-2.000 4.000 1,-3.000 1.000 0,1.000 0.000 1,-1.000 0.000-1,1.000 0.000 1,-1.000 0.000-1,1.000 0.000 0,-1.000 0.000 1,1.000 0.000-1,-1.000-2.000 0,1.000-3.000-1,-1.000-3.000 1,1.000-2.000-1,1.000-1.000 0,3.000 3.000 0,3.000 3.000 0,4.000 4.000 0,1.000-1.000 0,0.000-3.000 0,0.000-3.000 0,0.000-2.000 0,0.000-1.000 0,0.000 3.000 0,0.000 3.000 0,0.000 4.000 0,-2.000 1.000 0,-3.000 0.000-1,-3.000 0.000 1,-2.000 0.000-1,-1.000 0.000 0,3.000 0.000-1,3.000 0.000 1,4.000 0.000-1,1.000 0.000 0,0.000 0.000-1,0.000 0.000 1,0.000 0.000-1,0.000 0.000 0,0.000 0.000 0,0.000 0.000 0,0.000 0.000 0,0.000 0.000 0,0.000 0.000 0,0.000 0.000 0,0.000 0.000 0,0.000 0.000 1,0.000 0.000-1,0.000 0.000 0,0.000 0.000 1,0.000 0.000-1,0.000 0.000 0,0.000 0.000-1,0.000 0.000 0,1.000 0.000 0,4.000 0.000-1,3.000 0.000-1,3.000 0.000 0,1.000-2.000 0,1.000-3.000-1,-1.000-3.000 1,1.000-2.000-1,-1.000-3.000 0,1.000 1.000-2,-1.000-1.000-1,1.000 1.000-2,-1.000-1.000 1,1.000 1.000 2,-1.000-1.000 1,1.000 1.000 3,-4.000 1.000 1,-6.000 3.000 0,-6.000 3.000-1,-6.000 4.000 1,-4.000-1.000 1,1.000-3.000 0,-1.000-3.000 0,1.000-2.000 1,-1.000-1.000 0,1.000 3.000 0,-1.000 3.000 0,1.000 4.000 0,1.000 1.000 1,3.000 0.000-1,3.000 0.000 1,4.000 0.000 0,1.000-2.000 0,0.000-3.000 0,0.000-3.000-1,0.000-2.000 0,-2.000-1.000 0,-3.000 3.000 0,-3.000 3.000 1,-2.000 4.000 0,-5.000-1.000 1,-2.000-3.000-1,-3.000-3.000 2,-3.000-2.000-1,-2.000-1.000 1,0.000 3.000 1,0.000 3.000 0,0.000 4.000 0,0.000 1.000 1,0.000 0.000 0,0.000 0.000 1,0.000 0.000 0,3.000 0.000 0,6.000 0.000-1,7.000 0.000-1,6.000 0.000 0,3.000-2.000-1,0.000-3.000-1,0.000-3.000 0,0.000-2.000-1,0.000-1.000 1,0.000 3.000-1,0.000 3.000 1,0.000 4.000 1,0.000 1.000-1,0.000 0.000-1,0.000 0.000-1,0.000 0.000 0,0.000 0.000-1,0.000 0.000 0,0.000 0.000 1,0.000 0.000 1,-2.000 0.000 0,-3.000 0.000 2,-3.000 0.000 2,-2.000 0.000 1,0.000 0.000 0,7.000 0.000 1,6.000 0.000 1,7.000 0.000-1,0.000 0.000 1,-2.000 0.000-2,-3.000 0.000 0,-3.000 0.000-1,-2.000 0.000-1,0.000 0.000 0,0.000 0.000-1,0.000 0.000 0,1.000 0.000-1,4.000 0.000 0,3.000 0.000 0,3.000 0.000 0,3.000 0.000 0,3.000 0.000 1,3.000 0.000 0,4.000 0.000 1,-1.000 0.000 0,-3.000 0.000-1,-3.000 0.000 1,-2.000 0.000-1,-3.000 0.000 0,1.000 0.000 1,-1.000 0.000 0,1.000 0.000 1,2.000 0.000 0,7.000 0.000-1,6.000 0.000 0,7.000 0.000-1,0.000 0.000-1,-2.000 0.000 0,-3.000 0.000-1,-3.000 0.000 0,-2.000 1.000 0,0.000 4.000 0,0.000 3.000 1,0.000 3.000 0,0.000 1.000 0,0.000 1.000 2,0.000-1.000-1,0.000 1.000 2,0.000-3.000 0,0.000-2.000 1,0.000-3.000 2,0.000-3.000 1,0.000-1.000-1,0.000 4.000 0,0.000 3.000-2,0.000 3.000-1,-2.000 1.000-1,-3.000 1.000 0,-3.000-1.000 0,-2.000 1.000-1,-3.000-1.000 0,1.000 1.000-1,-1.000-1.000-1,1.000 1.000 0,-1.000-3.000 0,1.000-2.000-1,-1.000-3.000 0,1.000-3.000 0,-3.000-1.000 0,-2.000 4.000 0,-3.000 3.000 0,-3.000 3.000 0,-6.000-1.000-1,-5.000-2.000 0,-7.000-3.000 0,-5.000-3.000-1,-4.000-2.000-1,0.000 0.000-1,0.000 0.000-1,0.000 0.000-2,-2.000 0.000 0,-3.000 0.000 1,-3.000 0.000 0,-2.000 0.000 1,-5.000 0.000 0,-2.000 0.000 0,-3.000 0.000 1,-3.000 0.000-1</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19"/>
    </inkml:context>
    <inkml:brush xml:id="br0">
      <inkml:brushProperty name="width" value="0.0380042381584644" units="cm"/>
      <inkml:brushProperty name="height" value="0.0380042381584644" units="cm"/>
      <inkml:brushProperty name="color" value="#f2395b"/>
      <inkml:brushProperty name="ignorePressure" value="0"/>
    </inkml:brush>
  </inkml:definitions>
  <inkml:trace contextRef="#ctx0" brushRef="#br0">32100.000 23600.000 578,'46.000'-2.000'98,"-5.000"-3.000"-23,-7.000-3.000-23,-5.000-2.000-22,-4.000-3.000-14,0.000 1.000-2,0.000-1.000-2,0.000 1.000-3,1.000 1.000-2,4.000 3.000-1,3.000 3.000 0,3.000 4.000-2,1.000 1.000 0,1.000 0.000-2,-1.000 0.000-1,1.000 0.000-2,1.000 0.000-1,3.000 0.000 1,3.000 0.000-1,4.000 0.000 1,1.000 0.000 1,0.000 0.000 1,0.000 0.000 3,0.000 0.000 2,-2.000 1.000 1,-3.000 4.000 0,-3.000 3.000-1,-2.000 3.000 0,-3.000-1.000 0,1.000-2.000 0,-1.000-3.000-1,1.000-3.000 0,-1.000-2.000-1,1.000 0.000 0,-1.000 0.000-1,1.000 0.000 0,4.000 0.000 0,9.000 0.000-1,10.000 0.000 0,10.000 0.000 0,4.000-2.000 1,0.000-3.000-2,0.000-3.000 1,0.000-2.000 0,0.000-3.000-1,0.000 1.000 0,0.000-1.000 0,0.000 1.000-2,-2.000-1.000 1,-3.000 1.000-1,-3.000-1.000 0,-2.000 1.000 1,-3.000 1.000-1,1.000 3.000-1,-1.000 3.000 1,1.000 4.000-1,-3.000 1.000 0,-2.000 0.000 1,-3.000 0.000-1,-3.000 0.000 2,-4.000 0.000-1,-3.000 0.000 0,-3.000 0.000-1,-2.000 0.000 1,-1.000 0.000-1,3.000 0.000 1,3.000 0.000 0,4.000 0.000 0,1.000 0.000 1,0.000 0.000 0,0.000 0.000 0,0.000 0.000 0,-2.000 0.000 0,-3.000 0.000 0,-3.000 0.000 0,-2.000 0.000 0,-1.000 0.000 0,3.000 0.000-1,3.000 0.000 1,4.000 0.000 0,4.000 0.000 0,6.000 0.000-1,7.000 0.000 0,6.000 0.000-1,3.000 0.000 0,0.000 0.000 1,0.000 0.000-1,0.000 0.000 0,1.000-2.000 0,4.000-3.000 0,3.000-3.000 0,3.000-2.000 0,-1.000-1.000 0,-2.000 3.000 1,-3.000 3.000-1,-3.000 4.000 0,-2.000-1.000 0,0.000-3.000 0,0.000-3.000 0,0.000-2.000 0,0.000-1.000 1,0.000 3.000-1,0.000 3.000 1,0.000 4.000 0,0.000-1.000 0,0.000-3.000 1,0.000-3.000-1,0.000-2.000 1,0.000-1.000-1,0.000 3.000 0,0.000 3.000-1,0.000 4.000 1,0.000 1.000-1,0.000 0.000 0,0.000 0.000 0,0.000 0.000 0,1.000 0.000 0,4.000 0.000 1,3.000 0.000-1,3.000 0.000 0,-1.000 0.000-1,-2.000 0.000 1,-3.000 0.000 0,-3.000 0.000 0,-2.000 0.000 1,0.000 0.000-1,0.000 0.000 0,0.000 0.000 0,0.000 0.000 0,0.000 0.000-1,0.000 0.000 0,0.000 0.000 0,0.000 0.000-1,0.000 0.000 2,0.000 0.000 0,0.000 0.000 0,1.000 1.000 1,4.000 4.000 0,3.000 3.000 0,3.000 3.000 1,1.000-1.000 0,1.000-2.000-1,-1.000-3.000 0,1.000-3.000 0,1.000-2.000 0,3.000 0.000 0,3.000 0.000 0,4.000 0.000 0,2.000 0.000 0,4.000 0.000-1,3.000 0.000 0,3.000 0.000 0,-1.000 0.000 0,-2.000 0.000-1,-3.000 0.000 0,-3.000 0.000 1,-1.000-2.000-1,4.000-3.000-1,3.000-3.000 0,3.000-2.000 1,-1.000-1.000-2,-2.000 3.000 1,-3.000 3.000-1,-3.000 4.000-1,-1.000-1.000 0,4.000-3.000 1,3.000-3.000-2,3.000-2.000 1,4.000-3.000 0,7.000 1.000 0,6.000-1.000-1,7.000 1.000 1,5.000-1.000 0,7.000 1.000-1,6.000-1.000 1,7.000 1.000-1,0.000-1.000-1,-2.000 1.000 0,-3.000-1.000 0,-3.000 1.000-2,-2.000 1.000 1,0.000 3.000 1,0.000 3.000 0,0.000 4.000 0,-2.000 2.000-1,-3.000 4.000-2,-3.000 3.000-4,-2.000 3.000-3,-3.000 1.000-1,1.000 1.000-2,-1.000-1.000-1,1.000 1.000-2,-9.000-1.000 2,-15.000 1.000 3,-15.000-1.000 4,-16.000 1.000 4,-13.000-3.000 2,-9.000-2.000 2,-10.000-3.000 2,-8.000-3.000 2</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20"/>
    </inkml:context>
    <inkml:brush xml:id="br0">
      <inkml:brushProperty name="width" value="0.0258317105472088" units="cm"/>
      <inkml:brushProperty name="height" value="0.0258317105472088" units="cm"/>
      <inkml:brushProperty name="color" value="#f2395b"/>
      <inkml:brushProperty name="ignorePressure" value="0"/>
    </inkml:brush>
  </inkml:definitions>
  <inkml:trace contextRef="#ctx0" brushRef="#br0">51100.000 23050.000 851,'98.000'-22.000'-4,"-3.000"6.000"-8,-3.000 7.000-9,-2.000 6.000-7,-5.000 3.000 1,-2.000 0.000 13,-3.000 0.000 11,-3.000 0.000 12,1.000 0.000 6,6.000 0.000-1,7.000 0.000 1,6.000 0.000-2,6.000 0.000 1,6.000 0.000-2,7.000 0.000-1,6.000 0.000 0,1.000 1.000-2,-3.000 4.000-1,-3.000 3.000-2,-2.000 3.000-2,-6.000 1.000-1,-6.000 1.000 0,-6.000-1.000-1,-6.000 1.000-1,-12.000-3.000 0,-15.000-2.000-2,-15.000-3.000 0,-16.000-3.000-2,2.000-2.000-2,23.000 0.000-1,22.000 0.000-2,22.000 0.000-1,7.000 1.000-1,-6.000 4.000 2,-6.000 3.000 2,-6.000 3.000 2,-4.000-1.000 1,1.000-2.000 0,-1.000-3.000 1,1.000-3.000 0,-1.000-1.000 0,1.000 4.000 0,-1.000 3.000 0,1.000 3.000 0,1.000-1.000 1,3.000-2.000 2,3.000-3.000 2,4.000-3.000 1,-1.000-4.000 2,-3.000-3.000-1,-3.000-3.000 0,-2.000-2.000-1,-3.000-3.000 1,1.000 1.000 0,-1.000-1.000 0,1.000 1.000 1,-3.000 1.000 0,-2.000 3.000 0,-3.000 3.000 1,-3.000 4.000 0,-2.000 1.000 0,0.000 0.000 0,0.000 0.000 0,0.000 0.000 0,0.000 0.000 0,0.000 0.000 0,0.000 0.000-1,0.000 0.000 1,0.000 0.000-1,0.000 0.000-1,0.000 0.000 1,0.000 0.000-1,3.000 0.000-1,6.000 0.000 0,7.000 0.000-1,6.000 0.000-1,3.000 0.000 1,0.000 0.000-1,0.000 0.000 1,0.000 0.000 1,-4.000 1.000 0,-5.000 4.000-2,-7.000 3.000-1,-5.000 3.000-1,-3.000 1.000 0,4.000 1.000 0,3.000-1.000 1,3.000 1.000-1,-2.000-3.000 1,-6.000-2.000-1,-6.000-3.000 0,-6.000-3.000 0,-4.000-1.000-2,1.000 4.000-4,-1.000 3.000-4,1.000 3.000-4,-6.000 1.000-7,-8.000 1.000-11,-10.000-1.000-10,-9.000 1.000-11</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34"/>
    </inkml:context>
    <inkml:brush xml:id="br0">
      <inkml:brushProperty name="width" value="0.0400654077529907" units="cm"/>
      <inkml:brushProperty name="height" value="0.0400654077529907" units="cm"/>
      <inkml:brushProperty name="color" value="#f2395b"/>
      <inkml:brushProperty name="ignorePressure" value="0"/>
    </inkml:brush>
  </inkml:definitions>
  <inkml:trace contextRef="#ctx0" brushRef="#br0">59450.000 21350.000 549,'0.000'76.000'133,"0.000"4.000"-30,0.000 3.000-31,0.000 3.000-31,0.000-1.000-17,0.000-2.000-4,0.000-3.000-4,0.000-3.000-4,3.000-2.000-3,6.000 0.000-1,7.000 0.000-3,6.000 0.000-1,3.000 0.000-2,0.000 0.000-1,0.000 0.000-1,0.000 0.000-1,-2.000-4.000-1,-3.000-5.000-1,-3.000-7.000-1,-2.000-5.000-1,-3.000-6.000 0,1.000-3.000 0,-1.000-3.000 1,1.000-2.000 0,-4.000-1.000 1,-6.000 3.000 2,-6.000 3.000 1,-6.000 4.000 2,-9.000-3.000 1,-8.000-5.000 0,-10.000-7.000 0,-9.000-5.000 1,-7.000-4.000-1,-3.000 0.000-2,-3.000 0.000-3,-2.000 0.000-2,-1.000 0.000-2,3.000 0.000-1,3.000 0.000-2,4.000 0.000-1,2.000-4.000-4,4.000-5.000-5,3.000-7.000-6,3.000-5.000-6,1.000-6.000-4,1.000-3.000-3,-1.000-3.000-2,1.000-2.000-2,4.000-8.000 0,9.000-8.000 6,10.000-10.000 5,10.000-9.000 4,4.000-2.000 3,0.000 6.000 2,0.000 7.000 0,0.000 6.000 2</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34"/>
    </inkml:context>
    <inkml:brush xml:id="br0">
      <inkml:brushProperty name="width" value="0.0328700020909309" units="cm"/>
      <inkml:brushProperty name="height" value="0.0328700020909309" units="cm"/>
      <inkml:brushProperty name="color" value="#f2395b"/>
      <inkml:brushProperty name="ignorePressure" value="0"/>
    </inkml:brush>
  </inkml:definitions>
  <inkml:trace contextRef="#ctx0" brushRef="#br0">59200.000 21850.000 669,'23.000'-27.000'0,"-3.000"-3.000"0,-3.000-3.000 0,-2.000-2.000 0,-1.000 0.000 3,3.000 7.000 7,3.000 6.000 7,4.000 7.000 7,2.000 2.000 4,4.000 1.000 1,3.000-1.000 1,3.000 1.000 2,7.000-4.000-1,14.000-6.000-2,11.000-6.000-2,14.000-6.000-2,2.000-1.000-5,-6.000 7.000-7,-6.000 6.000-5,-6.000 7.000-8,-4.000 4.000-2,1.000 3.000 2,-1.000 3.000 3,1.000 4.000 0,-4.000 2.000-11,-6.000 4.000-26,-6.000 3.000-27,-6.000 3.000-27</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6"/>
    </inkml:context>
    <inkml:brush xml:id="br0">
      <inkml:brushProperty name="width" value="0.0389565266668797" units="cm"/>
      <inkml:brushProperty name="height" value="0.0389565266668797" units="cm"/>
      <inkml:brushProperty name="color" value="#f2395b"/>
      <inkml:brushProperty name="ignorePressure" value="0"/>
    </inkml:brush>
  </inkml:definitions>
  <inkml:trace contextRef="#ctx0" brushRef="#br0">41600.000 28650.000 564,'-25.000'-25.000'3,"0.000"0.000"4,0.000 0.000 6,0.000 0.000 5,6.000 4.000 7,13.000 10.000 9,12.000 10.000 8,13.000 9.000 10,7.000 12.000 0,4.000 16.000-9,3.000 15.000-8,3.000 17.000-8,-1.000 8.000-6,-2.000 4.000-2,-3.000 3.000-3,-3.000 3.000-2,-4.000 3.000-4,-3.000 3.000-6,-3.000 3.000-4,-2.000 4.000-5,-3.000-6.000-3,1.000-11.000-1,-1.000-14.000 0,1.000-11.000 0,2.000-12.000 0,7.000-9.000-1,6.000-10.000 0,7.000-8.000-1,7.000-22.000 1,9.000-30.000 2,10.000-32.000 0,10.000-30.000 2,2.000-20.000 0,-3.000-6.000 2,-3.000-6.000-1,-2.000-6.000 2,-3.000-4.000-2,1.000 1.000-3,-1.000-1.000-4,1.000 1.000-3,-6.000 2.000-3,-8.000 7.000 1,-10.000 6.000-1,-9.000 7.000 0,-7.000 11.000-2,-3.000 20.000-2,-3.000 18.000-1,-2.000 20.000-3</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35"/>
    </inkml:context>
    <inkml:brush xml:id="br0">
      <inkml:brushProperty name="width" value="0.0415886826813221" units="cm"/>
      <inkml:brushProperty name="height" value="0.0415886826813221" units="cm"/>
      <inkml:brushProperty name="color" value="#f2395b"/>
      <inkml:brushProperty name="ignorePressure" value="0"/>
    </inkml:brush>
  </inkml:definitions>
  <inkml:trace contextRef="#ctx0" brushRef="#br0">60550.000 21600.000 528,'-22.000'28.000'18,"6.000"6.000"9,7.000 7.000 9,6.000 6.000 9,3.000 7.000 2,0.000 10.000-7,0.000 10.000-6,0.000 9.000-7,0.000 7.000-3,0.000 7.000-3,0.000 6.000-1,0.000 7.000-1,0.000-1.000-2,0.000-6.000-1,0.000-6.000-1,0.000-6.000-1,1.000-10.000-1,4.000-12.000-2,3.000-13.000-1,3.000-12.000-1,4.000-12.000-3,7.000-8.000-4,6.000-10.000-4,7.000-9.000-4,4.000-9.000-2,3.000-5.000-2,3.000-7.000 1,4.000-5.000-2,1.000-15.000-1,0.000-22.000-2,0.000-22.000-4,0.000-21.000-2,-2.000-17.000 0,-3.000-8.000 1,-3.000-10.000 2,-2.000-9.000 1,-8.000 2.000 3,-8.000 17.000 1,-10.000 15.000 1,-9.000 16.000 3,-12.000 15.000 2,-11.000 16.000 1,-14.000 15.000 3,-11.000 17.000 2,-9.000 11.000 1,-3.000 10.000-2,-3.000 10.000-1,-2.000 9.000-1,-3.000 6.000-2,1.000 3.000-2,-1.000 3.000-1,1.000 4.000-3</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35"/>
    </inkml:context>
    <inkml:brush xml:id="br0">
      <inkml:brushProperty name="width" value="0.0518214218318462" units="cm"/>
      <inkml:brushProperty name="height" value="0.0518214218318462" units="cm"/>
      <inkml:brushProperty name="color" value="#f2395b"/>
      <inkml:brushProperty name="ignorePressure" value="0"/>
    </inkml:brush>
  </inkml:definitions>
  <inkml:trace contextRef="#ctx0" brushRef="#br0">61600.000 20300.000 424,'0.000'-63.000'40,"0.000"26.000"1,0.000 24.000 2,0.000 26.000 0,0.000 13.000-3,0.000 4.000-10,0.000 3.000-9,0.000 3.000-10,3.000-1.000-5,6.000-2.000-4,7.000-3.000-4,6.000-3.000-2,9.000-6.000-6,13.000-5.000-8,12.000-7.000-8,13.000-5.000-9,-1.000-6.000-1,-11.000-3.000 4,-14.000-3.000 4,-11.000-2.000 5,-9.000-5.000 4,-3.000-2.000 2,-3.000-3.000 3,-2.000-3.000 3,-3.000-2.000 3,1.000 0.000 3,-1.000 0.000 3,1.000 0.000 2,-3.000 0.000 4,-2.000 0.000 2,-3.000 0.000 5,-3.000 0.000 2,-2.000 0.000 3,0.000 0.000 0,0.000 0.000 2,0.000 0.000 0,3.000 1.000-1,6.000 4.000 0,7.000 3.000-1,6.000 3.000-1,-2.000 7.000 4,-9.000 14.000 8,-10.000 11.000 9,-8.000 14.000 7,-8.000 5.000 2,-2.000 1.000-7,-3.000-1.000-7,-3.000 1.000-7,-9.000 8.000-4,-11.000 20.000-2,-14.000 18.000-2,-11.000 20.000-1,-9.000 10.000-2,-3.000 3.000-1,-3.000 3.000-1,-2.000 4.000-2,-1.000 4.000 1,3.000 6.000-1,3.000 7.000-1,4.000 6.000 1,7.000-10.000-3,13.000-24.000-4,12.000-26.000-4,13.000-24.000-4,-5.000 16.000-5,-22.000 60.000-3,-22.000 60.000-5,-21.000 59.000-4,-10.000 27.000-3,3.000-2.000-2,3.000-3.000-3,4.000-3.000-2,2.000 2.000-2,4.000 10.000 2,3.000 10.000 0,3.000 9.000 0,1.000-1.000 3,1.000-8.000 4,-1.000-10.000 2,1.000-9.000 4,7.000-29.000 1,16.000-46.000-2,15.000-47.000-1,17.000-47.000-3,8.000-30.000 0,4.000-12.000 0,3.000-13.000 2,3.000-12.000 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29:36"/>
    </inkml:context>
    <inkml:brush xml:id="br0">
      <inkml:brushProperty name="width" value="0.0397612228989601" units="cm"/>
      <inkml:brushProperty name="height" value="0.0397612228989601" units="cm"/>
      <inkml:brushProperty name="color" value="#f2395b"/>
      <inkml:brushProperty name="ignorePressure" value="0"/>
    </inkml:brush>
  </inkml:definitions>
  <inkml:trace contextRef="#ctx0" brushRef="#br0">61750.000 23800.000 553,'-46.000'9.000'53,"10.000"19.000"4,10.000 19.000 3,9.000 19.000 5,9.000 5.000-5,9.000-5.000-11,10.000-7.000-13,10.000-5.000-12,4.000-6.000-8,0.000-3.000-6,0.000-3.000-4,0.000-2.000-5,6.000-12.000-3,13.000-19.000-3,12.000-18.000-1,13.000-19.000-3,1.000-15.000 0,-9.000-8.000 2,-10.000-10.000 2,-8.000-9.000 1,-9.000-4.000 3,-6.000 4.000 1,-6.000 3.000 1,-6.000 3.000 3,-7.000 4.000 1,-6.000 7.000 3,-6.000 6.000 1,-6.000 7.000 1,-9.000 5.000 0,-8.000 7.000-3,-10.000 6.000-4,-9.000 7.000-2,-12.000 10.000-8,-11.000 16.000-10,-14.000 15.000-10,-11.000 17.000-11,-6.000 11.000-1,4.000 10.000 7,3.000 10.000 6,3.000 9.000 8,7.000-2.000-4,14.000-12.000-14,11.000-13.000-13,14.000-12.000-13</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1:55"/>
    </inkml:context>
    <inkml:brush xml:id="br0">
      <inkml:brushProperty name="width" value="0.0510280206799507" units="cm"/>
      <inkml:brushProperty name="height" value="0.0510280206799507" units="cm"/>
      <inkml:brushProperty name="color" value="#f2395b"/>
      <inkml:brushProperty name="ignorePressure" value="0"/>
    </inkml:brush>
  </inkml:definitions>
  <inkml:trace contextRef="#ctx0" brushRef="#br0">78350.000 11750.000 431,'-24.000'-69.000'2,"4.000"13.000"6,3.000 12.000 6,3.000 13.000 4,1.000 4.000 5,1.000-3.000 4,-1.000-3.000 3,1.000-2.000 4,-4.000 2.000 1,-6.000 9.000-3,-6.000 10.000-1,-6.000 10.000-2,-4.000 4.000-4,1.000 0.000-3,-1.000 0.000-3,1.000 0.000-5,-3.000-2.000-2,-2.000-3.000-3,-3.000-3.000-1,-3.000-2.000-2,-4.000-1.000-1,-3.000 3.000 0,-3.000 3.000 0,-2.000 4.000-1,-5.000-1.000 1,-2.000-3.000-1,-3.000-3.000 1,-3.000-2.000 0,-6.000-1.000-1,-5.000 3.000-1,-7.000 3.000 0,-5.000 4.000-1,-4.000 4.000 0,0.000 6.000 1,0.000 7.000-1,0.000 6.000 2,0.000 4.000-1,0.000 4.000 0,0.000 3.000 1,0.000 3.000-1,-2.000 6.000 0,-3.000 9.000-1,-3.000 10.000-2,-2.000 10.000 0,-3.000 4.000-1,1.000 0.000 1,-1.000 0.000 0,1.000 0.000 0,1.000 3.000 1,3.000 6.000 1,3.000 7.000-1,4.000 6.000 0,2.000-1.000 0,4.000-5.000 0,3.000-7.000-1,3.000-5.000 0,4.000-4.000-1,7.000 0.000 0,6.000 0.000 1,7.000 0.000 0,4.000 0.000 0,3.000 0.000 1,3.000 0.000 0,4.000 0.000 0,5.000 1.000 1,10.000 4.000 0,10.000 3.000 1,9.000 3.000 1,6.000 1.000 0,3.000 1.000 0,3.000-1.000 0,4.000 1.000 0,7.000 1.000 1,13.000 3.000-1,12.000 3.000 0,13.000 4.000-1,12.000-3.000 1,13.000-5.000-1,12.000-7.000 0,13.000-5.000 0,10.000-6.000 0,10.000-3.000 0,10.000-3.000 0,9.000-2.000 1,9.000-6.000-1,9.000-6.000-1,10.000-6.000-1,10.000-6.000 0,5.000-6.000-1,4.000-2.000 1,3.000-3.000 1,3.000-3.000 1,4.000-6.000-1,7.000-5.000-2,6.000-7.000 0,7.000-5.000-3,4.000-9.000 0,3.000-9.000-2,3.000-10.000-1,4.000-8.000-2,-3.000-11.000 1,-5.000-8.000 0,-7.000-10.000 0,-5.000-9.000 2,-6.000-9.000 0,-3.000-5.000 1,-3.000-7.000 1,-2.000-5.000 0,-15.000-8.000 1,-25.000-5.000-1,-25.000-7.000 0,-25.000-5.000 0,-18.000-9.000 0,-8.000-9.000 0,-10.000-10.000-1,-9.000-8.000 2,-12.000-6.000-2,-11.000 1.000 0,-14.000-1.000 0,-11.000 1.000-2,-11.000 1.000 1,-5.000 3.000 0,-7.000 3.000 3,-5.000 4.000 0,-12.000 5.000 1,-16.000 10.000 1,-15.000 10.000 0,-15.000 9.000 1,-17.000 7.000 0,-15.000 7.000 0,-15.000 6.000 0,-16.000 7.000-1,-12.000 10.000-1,-5.000 16.000-2,-7.000 15.000-1,-5.000 17.000-1,-9.000 16.000-6,-9.000 19.000-8,-10.000 19.000-9,-8.000 19.000-8,-9.000 24.000-6,-6.000 32.000-1,-6.000 31.000-1,-6.000 32.000-2,18.000-1.000 1,44.000-31.000 2,44.000-31.000 3,44.000-31.000 3</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1:55"/>
    </inkml:context>
    <inkml:brush xml:id="br0">
      <inkml:brushProperty name="width" value="0.0562628954648972" units="cm"/>
      <inkml:brushProperty name="height" value="0.0562628954648972" units="cm"/>
      <inkml:brushProperty name="color" value="#f2395b"/>
      <inkml:brushProperty name="ignorePressure" value="0"/>
    </inkml:brush>
  </inkml:definitions>
  <inkml:trace contextRef="#ctx0" brushRef="#br0">76800.000 16400.000 391,'-24.000'-25.000'2,"4.000"0.000"3,3.000 0.000 5,3.000 0.000 4,-2.000 0.000 2,-6.000 0.000-1,-6.000 0.000-2,-6.000 0.000 1,-4.000 1.000 0,1.000 4.000 5,-1.000 3.000 5,1.000 3.000 3,-4.000 1.000 2,-6.000 1.000-3,-6.000-1.000-2,-6.000 1.000-2,-9.000 1.000-3,-8.000 3.000-1,-10.000 3.000-1,-9.000 4.000-2,-9.000 7.000-1,-5.000 13.000-1,-7.000 12.000 0,-5.000 13.000-1,-8.000 10.000-1,-5.000 10.000-1,-7.000 10.000 0,-5.000 9.000-2,-1.000 6.000 1,6.000 3.000 0,7.000 3.000-1,6.000 4.000 1,9.000 1.000 0,13.000 0.000 0,12.000 0.000 0,13.000 0.000 0,7.000 1.000 0,4.000 4.000-1,3.000 3.000 0,3.000 3.000 0,6.000-1.000-1,9.000-2.000 1,10.000-3.000 0,10.000-3.000 0,7.000-2.000 0,6.000 0.000 0,7.000 0.000 0,6.000 0.000 0,10.000 0.000-2,17.000 0.000-4,15.000 0.000-6,16.000 0.000-4,4.000-10.000-2,-6.000-18.000 0,-6.000-19.000 0,-6.000-18.000 0,15.000-10.000 0,38.000 0.000 0,37.000 0.000-2,38.000 0.000 1,16.000-8.000-1,-2.000-16.000 2,-3.000-15.000 2,-3.000-15.000 1,-6.000-14.000 2,-5.000-8.000 1,-7.000-10.000 2,-5.000-9.000 1,-6.000-5.000 1,-3.000 0.000 0,-3.000 0.000 1,-2.000 0.000 1,-9.000-2.000 0,-12.000-3.000 2,-13.000-3.000 1,-12.000-2.000 1,-10.000-5.000 1,-6.000-2.000 0,-6.000-3.000-1,-6.000-3.000 0,-10.000-4.000-1,-12.000-3.000 1,-13.000-3.000-1,-12.000-2.000 0,-16.000-14.000-1,-19.000-21.000-2,-18.000-22.000-1,-19.000-22.000-2,-15.000 1.000-1,-8.000 26.000-3,-10.000 24.000 0,-9.000 26.000-3,2.000 21.000 0,17.000 19.000 1,15.000 19.000-1,16.000 19.000 1,-16.000 7.000-4,-47.000-3.000-7,-47.000-3.000-8,-46.000-2.000-8,-20.000 8.000-4,10.000 22.000-1,10.000 22.000-2,9.000 23.000-2,21.000 8.000 0,35.000-3.000-3,35.000-3.000-1,34.000-2.000-2</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1:58"/>
    </inkml:context>
    <inkml:brush xml:id="br0">
      <inkml:brushProperty name="width" value="0.060124434530735" units="cm"/>
      <inkml:brushProperty name="height" value="0.060124434530735" units="cm"/>
      <inkml:brushProperty name="color" value="#f2395b"/>
      <inkml:brushProperty name="ignorePressure" value="0"/>
    </inkml:brush>
  </inkml:definitions>
  <inkml:trace contextRef="#ctx0" brushRef="#br0">87000.000 31050.000 365,'-207.000'-24.000'-9,"39.000"4.000"4,36.000 3.000 5,39.000 3.000 4,22.000 3.000 5,10.000 3.000 2,10.000 3.000 1,9.000 4.000 4,6.000 1.000-1,3.000 0.000-1,3.000 0.000-1,4.000 0.000-1,4.000 4.000-1,6.000 10.000 1,7.000 10.000-1,6.000 9.000 1,4.000 2.000 2,4.000-2.000 2,3.000-3.000 3,3.000-3.000 2,4.000-6.000 1,7.000-5.000-2,6.000-7.000-2,7.000-5.000-2,2.000-3.000-2,1.000 4.000-3,-1.000 3.000-1,1.000 3.000-3,1.000-1.000-1,3.000-2.000-1,3.000-3.000-1,4.000-3.000 0,4.000-1.000 0,6.000 4.000 0,7.000 3.000 0,6.000 3.000-1,1.000 1.000 1,-3.000 1.000 0,-3.000-1.000-1,-2.000 1.000 1,0.000-3.000 1,7.000-2.000 1,6.000-3.000 1,7.000-3.000 2,5.000-2.000 0,7.000 0.000-1,6.000 0.000-1,7.000 0.000 0,4.000-4.000-2,3.000-5.000 1,3.000-7.000 0,4.000-5.000 1,-1.000-3.000-1,-3.000 4.000-1,-3.000 3.000-1,-2.000 3.000-1,-6.000 1.000-1,-6.000 1.000 0,-6.000-1.000 0,-6.000 1.000 1,-7.000 1.000-1,-6.000 3.000 1,-6.000 3.000-1,-6.000 4.000 1,-6.000 1.000-1,-2.000 0.000 1,-3.000 0.000 0,-3.000 0.000 1,-2.000 0.000-1,0.000 0.000 0,0.000 0.000 0,0.000 0.000 1,1.000 0.000-1,4.000 0.000 1,3.000 0.000 0,3.000 0.000 1,4.000 1.000-1,7.000 4.000 0,6.000 3.000 0,7.000 3.000-1,4.000 1.000 0,3.000 1.000 0,3.000-1.000 0,4.000 1.000 0,1.000-3.000 0,0.000-2.000-1,0.000-3.000 1,0.000-3.000 0,1.000-1.000-1,4.000 4.000 0,3.000 3.000-1,3.000 3.000 0,1.000-1.000 0,1.000-2.000 1,-1.000-3.000-1,1.000-3.000 1,-1.000-2.000 0,1.000 0.000-1,-1.000 0.000 0,1.000 0.000 0,-3.000-2.000 0,-2.000-3.000 0,-3.000-3.000 0,-3.000-2.000-1,-2.000-1.000 1,0.000 3.000 0,0.000 3.000 0,0.000 4.000 0,1.000-1.000 1,4.000-3.000 0,3.000-3.000 0,3.000-2.000 1,4.000-5.000 0,7.000-2.000 0,6.000-3.000 0,7.000-3.000-1,2.000-1.000-1,1.000 4.000 1,-1.000 3.000-1,1.000 3.000 0,-1.000-1.000 0,1.000-2.000 0,-1.000-3.000-1,1.000-3.000 0,-3.000 1.000 0,-2.000 6.000-1,-3.000 7.000-1,-3.000 6.000 0,-7.000 1.000-1,-9.000-3.000 1,-10.000-3.000 0,-8.000-2.000 1,-9.000-1.000 0,-6.000 3.000 0,-6.000 3.000 1,-6.000 4.000 0,-4.000-1.000 1,1.000-3.000 0,-1.000-3.000 1,1.000-2.000 1,1.000-1.000 0,3.000 3.000-1,3.000 3.000 1,4.000 4.000-1,1.000 1.000 0,0.000 0.000-1,0.000 0.000 1,0.000 0.000-1,3.000 0.000 0,6.000 0.000 0,7.000 0.000-1,6.000 0.000 1,3.000 0.000-2,0.000 0.000 1,0.000 0.000-1,0.000 0.000-1,3.000 0.000 0,6.000 0.000-1,7.000 0.000-1,6.000 0.000 0,4.000-2.000 0,4.000-3.000 1,3.000-3.000 2,3.000-2.000 0,-1.000-1.000 1,-2.000 3.000 0,-3.000 3.000 0,-3.000 4.000 1,-4.000-1.000-1,-3.000-3.000 0,-3.000-3.000 1,-2.000-2.000-1,-3.000-1.000 0,1.000 3.000 0,-1.000 3.000 0,1.000 4.000-1,-4.000 1.000 0,-6.000 0.000 1,-6.000 0.000-1,-6.000 0.000 1,-4.000 0.000-1,1.000 0.000 0,-1.000 0.000-1,1.000 0.000 1,-1.000-2.000-1,1.000-3.000 1,-1.000-3.000-1,1.000-2.000 2,-1.000-1.000-1,1.000 3.000 0,-1.000 3.000 0,1.000 4.000 0,-3.000-1.000 0,-2.000-3.000 0,-3.000-3.000 1,-3.000-2.000 1,-1.000-1.000-1,4.000 3.000 0,3.000 3.000-2,3.000 4.000 0,-2.000-1.000-2,-6.000-3.000-1,-6.000-3.000-1,-6.000-2.000-2,-6.000-5.000-5,-2.000-2.000-10,-3.000-3.000-8,-3.000-3.000-10,-13.000-4.000-8,-22.000-3.000-4,-22.000-3.000-6,-21.000-2.000-4,-10.000-1.000 0,3.000 3.000 7,3.000 3.000 8,4.000 4.000 6</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0:56"/>
    </inkml:context>
    <inkml:brush xml:id="br0">
      <inkml:brushProperty name="width" value="0.0458700433373451" units="cm"/>
      <inkml:brushProperty name="height" value="0.0458700433373451" units="cm"/>
      <inkml:brushProperty name="color" value="#f2395b"/>
      <inkml:brushProperty name="ignorePressure" value="0"/>
    </inkml:brush>
  </inkml:definitions>
  <inkml:trace contextRef="#ctx0" brushRef="#br0">74800.000 14850.000 479,'-93.000'1.000'3,"17.000"4.000"5,15.000 3.000 6,16.000 3.000 5,12.000 3.000 10,9.000 3.000 17,10.000 3.000 15,10.000 4.000 17,11.000 2.000-1,17.000 4.000-18,15.000 3.000-16,16.000 3.000-16,7.000-1.000-11,1.000-2.000-4,-1.000-3.000-3,1.000-3.000-3,4.000-2.000-2,9.000 0.000 0,10.000 0.000-2,10.000 0.000-1,4.000-4.000 0,0.000-5.000 0,0.000-7.000-1,0.000-5.000 1,1.000-3.000-2,4.000 4.000 1,3.000 3.000 0,3.000 3.000 0,1.000-1.000 0,1.000-2.000 0,-1.000-3.000-1,1.000-3.000 1,1.000-4.000 0,3.000-3.000-1,3.000-3.000 1,4.000-2.000-1,-1.000-3.000 0,-3.000 1.000 0,-3.000-1.000 0,-2.000 1.000-1,-6.000-1.000 1,-6.000 1.000 0,-6.000-1.000-1,-6.000 1.000 1,-6.000-1.000 0,-2.000 1.000 1,-3.000-1.000-1,-3.000 1.000 0,-1.000-1.000 0,4.000 1.000-1,3.000-1.000 1,3.000 1.000-1,-1.000-3.000 0,-2.000-2.000 0,-3.000-3.000-1,-3.000-3.000 0,-2.000-4.000 0,0.000-3.000 0,0.000-3.000 0,0.000-2.000 0,-2.000-5.000 0,-3.000-2.000 0,-3.000-3.000 1,-2.000-3.000-1,-5.000-2.000 1,-2.000 0.000-1,-3.000 0.000 1,-3.000 0.000-1,-2.000 0.000 0,0.000 0.000 1,0.000 0.000 0,0.000 0.000 0,-4.000-2.000 0,-5.000-3.000 1,-7.000-3.000 0,-5.000-2.000 1,-6.000-6.000 0,-3.000-6.000 0,-3.000-6.000 0,-2.000-6.000-1,-3.000-2.000 1,1.000 3.000 1,-1.000 3.000-1,1.000 4.000 1,-4.000-1.000 1,-6.000-3.000-2,-6.000-3.000 1,-6.000-2.000 0,-6.000-1.000-1,-2.000 3.000 0,-3.000 3.000 0,-3.000 4.000 0,-4.000 2.000 0,-3.000 4.000 0,-3.000 3.000 0,-2.000 3.000 0,-6.000 1.000 0,-6.000 1.000-1,-6.000-1.000 0,-6.000 1.000-1,-7.000 1.000 0,-6.000 3.000 0,-6.000 3.000 0,-6.000 4.000 1,-6.000 2.000 0,-2.000 4.000 0,-3.000 3.000-1,-3.000 3.000 1,-6.000 1.000-1,-5.000 1.000-1,-7.000-1.000 1,-5.000 1.000-2,-9.000-1.000 0,-9.000 1.000 0,-10.000-1.000-2,-8.000 1.000 0,-8.000 2.000 0,-2.000 7.000 1,-3.000 6.000 2,-3.000 7.000 0,-1.000 4.000 1,4.000 3.000 1,3.000 3.000 1,3.000 4.000 0,7.000 5.000 0,14.000 10.000 0,11.000 10.000-1,14.000 9.000-1,3.000 9.000 0,-2.000 9.000 1,-3.000 10.000 1,-3.000 10.000 0,-2.000 8.000 0,0.000 10.000 0,0.000 10.000-1,0.000 9.000-1,1.000 7.000 0,4.000 7.000-1,3.000 6.000-1,3.000 7.000 0,6.000 2.000-1,9.000 1.000 0,10.000-1.000 0,10.000 1.000 0,8.000 2.000 0,10.000 7.000 0,10.000 6.000 0,9.000 7.000-1,10.000-1.000-1,14.000-6.000-2,11.000-6.000 0,14.000-6.000-2,21.000-9.000 0,31.000-8.000 0,32.000-10.000 0,31.000-9.000 1,31.000-10.000-1,31.000-9.000-2,32.000-10.000-3,31.000-8.000-1,34.000-14.000-3,38.000-15.000-4,37.000-15.000-4,38.000-16.000-4,-18.000-10.000 0,-71.000-3.000 1,-72.000-3.000 3,-72.000-2.000 2</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0:57"/>
    </inkml:context>
    <inkml:brush xml:id="br0">
      <inkml:brushProperty name="width" value="0.0431339554488659" units="cm"/>
      <inkml:brushProperty name="height" value="0.0431339554488659" units="cm"/>
      <inkml:brushProperty name="color" value="#f2395b"/>
      <inkml:brushProperty name="ignorePressure" value="0"/>
    </inkml:brush>
  </inkml:definitions>
  <inkml:trace contextRef="#ctx0" brushRef="#br0">75850.000 16350.000 510,'-4.000'-133.000'22,"-5.000"34.000"-1,-7.000 35.000-1,-5.000 35.000 0,-6.000 16.000 0,-3.000 1.000 5,-3.000-1.000 3,-2.000 1.000 5,-5.000 1.000-2,-2.000 3.000-5,-3.000 3.000-5,-3.000 4.000-5,-2.000 1.000-4,0.000 0.000-1,0.000 0.000 0,0.000 0.000-1,-4.000 3.000-1,-5.000 6.000 0,-7.000 7.000 0,-5.000 6.000 0,-6.000 4.000-1,-3.000 4.000-1,-3.000 3.000-1,-2.000 3.000-1,-1.000 3.000-1,3.000 3.000-1,3.000 3.000 1,4.000 4.000-1,2.000 1.000-1,4.000 0.000 0,3.000 0.000 0,3.000 0.000 0,3.000 0.000-1,3.000 0.000 0,3.000 0.000 0,4.000 0.000 1,2.000 1.000-2,4.000 4.000 0,3.000 3.000 0,3.000 3.000-1,3.000 1.000-1,3.000 1.000 2,3.000-1.000 0,4.000 1.000 0,1.000 1.000 1,0.000 3.000-1,0.000 3.000 0,0.000 4.000 0,1.000 1.000 0,4.000 0.000 0,3.000 0.000 1,3.000 0.000-1,1.000 0.000 0,1.000 0.000 0,-1.000 0.000 0,1.000 0.000 0,1.000 0.000-1,3.000 0.000-1,3.000 0.000-1,4.000 0.000-1,2.000-2.000 0,4.000-3.000-1,3.000-3.000-1,3.000-2.000 1,6.000-1.000-1,9.000 3.000 1,10.000 3.000 0,10.000 4.000 0,5.000-3.000 0,4.000-5.000 1,3.000-7.000 1,3.000-5.000-1,1.000-4.000 1,1.000 0.000 1,-1.000 0.000 0,1.000 0.000 0,4.000-2.000 1,9.000-3.000 0,10.000-3.000-1,10.000-2.000 0,5.000-6.000 0,4.000-6.000 2,3.000-6.000 0,3.000-6.000 1,4.000-6.000 0,7.000-2.000 0,6.000-3.000 0,7.000-3.000-1,4.000-2.000-1,3.000 0.000 1,3.000 0.000 0,4.000 0.000 1,-4.000-4.000-1,-9.000-5.000 0,-10.000-7.000 0,-8.000-5.000 0,-4.000-4.000 0,3.000 0.000 0,3.000 0.000 0,4.000 0.000 0,-3.000-4.000 0,-5.000-5.000-1,-7.000-7.000 0,-5.000-5.000-1,-8.000-4.000 1,-5.000 0.000 1,-7.000 0.000 0,-5.000 0.000 1,-8.000-4.000 1,-5.000-5.000 2,-7.000-7.000 1,-5.000-5.000 2,-8.000-6.000 0,-5.000-3.000-1,-7.000-3.000 0,-5.000-2.000-1,-4.000-3.000-1,0.000 1.000 0,0.000-1.000 0,0.000 1.000 0,-4.000 1.000 0,-5.000 3.000 0,-7.000 3.000 0,-5.000 4.000-1,-4.000-3.000 1,0.000-5.000-2,0.000-7.000 1,0.000-5.000-1,-4.000-4.000 0,-5.000 0.000 0,-7.000 0.000 1,-5.000 0.000 0,-4.000 0.000 0,0.000 0.000 0,0.000 0.000 0,0.000 0.000 0,-2.000 1.000 0,-3.000 4.000 1,-3.000 3.000-1,-2.000 3.000 2,-5.000 3.000-1,-2.000 3.000 0,-3.000 3.000 0,-3.000 4.000 0,-6.000 4.000-1,-5.000 6.000 1,-7.000 7.000 0,-5.000 6.000 0,-8.000 4.000 0,-5.000 4.000-2,-7.000 3.000-1,-5.000 3.000-2,-8.000 4.000-2,-5.000 7.000-1,-7.000 6.000-3,-5.000 7.000-2,-8.000 7.000-2,-5.000 9.000-5,-7.000 10.000-2,-5.000 10.000-4,-9.000 13.000-2,-9.000 19.000 0,-10.000 19.000-2,-8.000 19.000-1,-11.000 21.000-2,-8.000 26.000-4,-10.000 24.000-4,-9.000 26.000-4,15.000-4.000-2,41.000-31.000 2,40.000-31.000 0,42.000-31.000 1</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17"/>
    </inkml:context>
    <inkml:brush xml:id="br0">
      <inkml:brushProperty name="width" value="0.0646978318691254" units="cm"/>
      <inkml:brushProperty name="height" value="0.0646978318691254" units="cm"/>
      <inkml:brushProperty name="color" value="#f2395b"/>
      <inkml:brushProperty name="ignorePressure" value="0"/>
    </inkml:brush>
  </inkml:definitions>
  <inkml:trace contextRef="#ctx0" brushRef="#br0">71550.000 32350.000 340,'43.000'-63.000'9,"-11.000"26.000"24,-14.000 24.000 25,-11.000 26.000 24,-7.000 16.000 3,0.000 10.000-17,0.000 10.000-18,0.000 9.000-17,-2.000 9.000-12,-3.000 9.000-4,-3.000 10.000-4,-2.000 10.000-5,-5.000 8.000-2,-2.000 10.000-1,-3.000 10.000 1,-3.000 9.000-1,-2.000 2.000 0,0.000-2.000 0,0.000-3.000 0,0.000-3.000 1,0.000-7.000-2,0.000-9.000 0,0.000-10.000-2,0.000-8.000-1,0.000-8.000-1,0.000-2.000-1,0.000-3.000-2,0.000-3.000-1,1.000-6.000-1,4.000-5.000-1,3.000-7.000-1,3.000-5.000 0,6.000-19.000-4,9.000-27.000-8,10.000-28.000-9,10.000-28.000-7,13.000-27.000-2,19.000-25.000 6,19.000-25.000 4,19.000-25.000 6,7.000-10.000 3,-3.000 7.000 3,-3.000 6.000 3,-2.000 7.000 2,-5.000 2.000 2,-2.000 1.000 1,-3.000-1.000 2,-3.000 1.000 1,-6.000 4.000 1,-5.000 9.000 0,-7.000 10.000 1,-5.000 10.000 0,-6.000 11.000 1,-3.000 17.000 3,-3.000 15.000 2,-2.000 16.000 3,-3.000 20.000 6,1.000 25.000 8,-1.000 25.000 9,1.000 25.000 9,-6.000 14.000 2,-8.000 3.000-5,-10.000 3.000-5,-9.000 4.000-5,-5.000 4.000-4,0.000 6.000 0,0.000 7.000-3,0.000 6.000-1,0.000 1.000-2,0.000-3.000-2,0.000-3.000-2,0.000-2.000-1,0.000-1.000-2,0.000 3.000 0,0.000 3.000 0,0.000 4.000 0,0.000-3.000-1,0.000-5.000-1,0.000-7.000 0,0.000-5.000-1,0.000-4.000-1,0.000 0.000-1,0.000 0.000-1,0.000 0.000-2,1.000-2.000-3,4.000-3.000-5,3.000-3.000-4,3.000-2.000-5</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21"/>
    </inkml:context>
    <inkml:brush xml:id="br0">
      <inkml:brushProperty name="width" value="0.0403443165123463" units="cm"/>
      <inkml:brushProperty name="height" value="0.0403443165123463" units="cm"/>
      <inkml:brushProperty name="color" value="#f2395b"/>
      <inkml:brushProperty name="ignorePressure" value="0"/>
    </inkml:brush>
  </inkml:definitions>
  <inkml:trace contextRef="#ctx0" brushRef="#br0">15000.000 29000.000 545,'-82.000'-5.000'16,"39.000"-9.000"13,36.000-10.000 12,39.000-8.000 12,16.000-6.000 1,-3.000 1.000-12,-3.000-1.000-11,-2.000 1.000-11,-1.000 1.000-7,3.000 3.000-2,3.000 3.000-3,4.000 4.000-3,-3.000-1.000-1,-5.000-3.000-1,-7.000-3.000 0,-5.000-2.000-1,-3.000-1.000-1,4.000 3.000 2,3.000 3.000-1,3.000 4.000 1,3.000-3.000 0,3.000-5.000-3,3.000-7.000-1,4.000-5.000-1,-1.000-3.000-2,-3.000 4.000 2,-3.000 3.000 1,-2.000 3.000 0,-5.000-1.000 2,-2.000-2.000-1,-3.000-3.000 2,-3.000-3.000 0,-2.000-1.000 0,0.000 4.000 0,0.000 3.000 1,0.000 3.000-1,0.000 1.000 0,0.000 1.000 1,0.000-1.000-1,0.000 1.000 0,1.000 1.000 0,4.000 3.000-1,3.000 3.000 0,3.000 4.000 0,-1.000 1.000-1,-2.000 0.000 1,-3.000 0.000 0,-3.000 0.000 0,-2.000 0.000 0,0.000 0.000 0,0.000 0.000-1,0.000 0.000-1,0.000 0.000 0,0.000 0.000 0,0.000 0.000 0,0.000 0.000 0,3.000 0.000 1,6.000 0.000 0,7.000 0.000 2,6.000 0.000 1,3.000-2.000-1,0.000-3.000 0,0.000-3.000 0,0.000-2.000-1,1.000 0.000 0,4.000 7.000-1,3.000 6.000-1,3.000 7.000-1,-2.000 0.000 0,-6.000-2.000-1,-6.000-3.000-1,-6.000-3.000-1,-2.000-2.000 1,3.000 0.000 0,3.000 0.000 1,4.000 0.000 1,2.000-4.000 1,4.000-5.000 0,3.000-7.000-1,3.000-5.000 1,-4.000-1.000 1,-8.000 6.000-1,-10.000 7.000 1,-9.000 6.000 1,-4.000 3.000 0,4.000 0.000-1,3.000 0.000 1,3.000 0.000-1,1.000 0.000 1,1.000 0.000-1,-1.000 0.000 1,1.000 0.000-1,2.000-2.000 0,7.000-3.000 0,6.000-3.000 1,7.000-2.000-1,0.000-5.000 0,-2.000-2.000 1,-3.000-3.000 0,-3.000-3.000 0,1.000-2.000 0,6.000 0.000 1,7.000 0.000-1,6.000 0.000 0,-1.000 1.000 1,-5.000 4.000-1,-7.000 3.000-1,-5.000 3.000 1,-4.000 3.000 0,0.000 3.000-1,0.000 3.000 0,0.000 4.000-1,0.000-1.000 0,0.000-3.000 0,0.000-3.000-1,0.000-2.000-1,-2.000-3.000 1,-3.000 1.000-1,-3.000-1.000 1,-2.000 1.000 0,-1.000-1.000 0,3.000 1.000 0,3.000-1.000 1,4.000 1.000-1,-1.000 1.000 2,-3.000 3.000 0,-3.000 3.000 1,-2.000 4.000 1,-5.000 1.000 1,-2.000 0.000-1,-3.000 0.000 1,-3.000 0.000 0,-1.000 0.000-1,4.000 0.000 1,3.000 0.000-1,3.000 0.000 1,1.000 0.000-1,1.000 0.000 1,-1.000 0.000-1,1.000 0.000-1,1.000 0.000 1,3.000 0.000-1,3.000 0.000 0,4.000 0.000 0,-1.000 0.000-1,-3.000 0.000 1,-3.000 0.000 0,-2.000 0.000 0,-3.000 0.000 1,1.000 0.000-1,-1.000 0.000 0,1.000 0.000 0,-1.000 0.000 0,1.000 0.000 0,-1.000 0.000 0,1.000 0.000 0,-1.000 0.000 1,1.000 0.000-1,-1.000 0.000 0,1.000 0.000-1,-1.000 0.000 1,1.000 0.000 0,-1.000 0.000-1,1.000 0.000 0,-1.000 0.000 0,1.000 0.000 1,-1.000 0.000-1,1.000 0.000 0,-1.000 0.000 1,1.000 0.000-1,-1.000 0.000 0,1.000 0.000 0,1.000 0.000-1,3.000 0.000 1,3.000 0.000-1,4.000 0.000 1,-1.000-2.000-1,-3.000-3.000-1,-3.000-3.000 1,-2.000-2.000-1,-1.000-1.000 0,3.000 3.000 0,3.000 3.000 1,4.000 4.000 0,2.000 1.000 0,4.000 0.000 0,3.000 0.000 0,3.000 0.000 0,1.000-2.000 0,1.000-3.000 0,-1.000-3.000 0,1.000-2.000 1,-1.000-1.000-1,1.000 3.000 0,-1.000 3.000-1,1.000 4.000-1,1.000-1.000 1,3.000-3.000-1,3.000-3.000 0,4.000-2.000 0,1.000-5.000 0,0.000-2.000 0,0.000-3.000 1,0.000-3.000 0,1.000-2.000 0,4.000 0.000 0,3.000 0.000 0,3.000 0.000 1,1.000 1.000 0,1.000 4.000 0,-1.000 3.000 0,1.000 3.000 1,-3.000-1.000-1,-2.000-2.000 1,-3.000-3.000 0,-3.000-3.000 0,-2.000-2.000 0,0.000 0.000 0,0.000 0.000 0,0.000 0.000 0,3.000 0.000 0,6.000 0.000 0,7.000 0.000 0,6.000 0.000 0,1.000 0.000 0,-3.000 0.000 0,-3.000 0.000 0,-2.000 0.000 0,-3.000 1.000 1,1.000 4.000-1,-1.000 3.000 0,1.000 3.000 0,-4.000 1.000 0,-6.000 1.000 0,-6.000-1.000 0,-6.000 1.000 0,-4.000 1.000 0,1.000 3.000-1,-1.000 3.000 1,1.000 4.000-1,-1.000 1.000 1,1.000 0.000-1,-1.000 0.000 1,1.000 0.000 0,1.000 0.000 0,3.000 0.000 0,3.000 0.000 0,4.000 0.000 0,1.000-2.000 0,0.000-3.000 0,0.000-3.000 1,0.000-2.000-1,0.000-3.000 1,0.000 1.000-1,0.000-1.000 1,0.000 1.000-1,1.000-1.000 1,4.000 1.000-1,3.000-1.000 1,3.000 1.000-1,1.000-1.000 0,1.000 1.000 0,-1.000-1.000 0,1.000 1.000 0,-1.000-3.000 0,1.000-2.000 0,-1.000-3.000 0,1.000-3.000 0,-3.000-1.000 0,-2.000 4.000 0,-3.000 3.000 0,-3.000 3.000-1,-2.000-1.000 1,0.000-2.000-1,0.000-3.000 1,0.000-3.000 0,-2.000 1.000 0,-3.000 6.000 1,-3.000 7.000 0,-2.000 6.000 0,-3.000 1.000 0,1.000-3.000 0,-1.000-3.000 0,1.000-2.000 0,1.000-3.000-1,3.000 1.000 0,3.000-1.000 0,4.000 1.000 0,-1.000-1.000-1,-3.000 1.000 1,-3.000-1.000 0,-2.000 1.000-1,6.000-6.000 1,20.000-8.000 0,18.000-10.000 0,20.000-9.000 0,17.000-9.000 0,20.000-5.000 0,18.000-7.000-1,20.000-5.000 1,10.000-3.000 0,3.000 4.000 0,3.000 3.000 0,4.000 3.000 1,-4.000 4.000 0,-9.000 7.000 0,-10.000 6.000 1,-8.000 7.000 0,-12.000 7.000 1,-12.000 9.000-2,-13.000 10.000-2,-12.000 10.000 0,-16.000 7.000-1,-19.000 6.000 0,-18.000 7.000 1,-19.000 6.000 0,-10.000 1.000 0,1.000-3.000 0,-1.000-3.000-1,1.000-2.000 0,-4.000-1.000 1,-6.000 3.000-1,-6.000 3.000 2,-6.000 4.000-1,-2.000-1.000 1,3.000-3.000 0,3.000-3.000-1,4.000-2.000 1,2.000-5.000-1,4.000-2.000 1,3.000-3.000 0,3.000-3.000 1,1.000-1.000 0,1.000 4.000 0,-1.000 3.000-1,1.000 3.000 0,1.000-1.000 1,3.000-2.000-1,3.000-3.000 0,4.000-3.000 1,1.000-2.000-2,0.000 0.000-1,0.000 0.000-1,0.000 0.000-2,0.000 1.000 0,0.000 4.000 0,0.000 3.000 1,0.000 3.000 1,-2.000-1.000 0,-3.000-2.000 0,-3.000-3.000 0,-2.000-3.000 0,-1.000-1.000 1,3.000 4.000 0,3.000 3.000 0,4.000 3.000 2,-1.000 1.000-1,-3.000 1.000 2,-3.000-1.000-1,-2.000 1.000 2,-3.000-1.000-1,1.000 1.000 1,-1.000-1.000-1,1.000 1.000-1,-1.000-1.000 1,1.000 1.000 0,-1.000-1.000-1,1.000 1.000 1,1.000-1.000-1,3.000 1.000 0,3.000-1.000 1,4.000 1.000-1,-1.000-1.000 0,-3.000 1.000 0,-3.000-1.000 0,-2.000 1.000 0,-3.000-1.000 0,1.000 1.000 0,-1.000-1.000 0,1.000 1.000 0,-1.000 1.000 0,1.000 3.000 0,-1.000 3.000 0,1.000 4.000 0,-1.000-1.000 0,1.000-3.000 0,-1.000-3.000 0,1.000-2.000 0,1.000-3.000 1,3.000 1.000-1,3.000-1.000 1,4.000 1.000-1,-1.000 1.000 1,-3.000 3.000 0,-3.000 3.000-1,-2.000 4.000 1,-3.000 1.000-1,1.000 0.000 0,-1.000 0.000 0,1.000 0.000 0,1.000-2.000 1,3.000-3.000-1,3.000-3.000 0,4.000-2.000-1,2.000-1.000 1,4.000 3.000 0,3.000 3.000 0,3.000 4.000 0,3.000 1.000 0,3.000 0.000 0,3.000 0.000 0,4.000 0.000 0,4.000-2.000 1,6.000-3.000 1,7.000-3.000 1,6.000-2.000 2,4.000-1.000 0,4.000 3.000-1,3.000 3.000-1,3.000 4.000-1,-1.000-1.000-1,-2.000-3.000-1,-3.000-3.000-1,-3.000-2.000 0,-4.000-1.000-1,-3.000 3.000 0,-3.000 3.000 1,-2.000 4.000-2,-3.000-1.000 1,1.000-3.000 0,-1.000-3.000 0,1.000-2.000 0,-6.000-1.000 1,-8.000 3.000 0,-10.000 3.000 1,-9.000 4.000 1,-5.000 1.000 0,0.000 0.000 0,0.000 0.000-1,0.000 0.000 1,-2.000 1.000-1,-3.000 4.000 0,-3.000 3.000 1,-2.000 3.000 0,0.000-1.000 0,7.000-2.000 0,6.000-3.000 0,7.000-3.000 1,2.000-2.000-1,1.000 0.000 1,-1.000 0.000 0,1.000 0.000 0,-1.000 0.000 0,1.000 0.000 0,-1.000 0.000 0,1.000 0.000-1,-4.000 1.000 1,-6.000 4.000-1,-6.000 3.000 0,-6.000 3.000 0,-6.000-1.000-1,-2.000-2.000 1,-3.000-3.000 0,-3.000-3.000 0,-2.000-1.000 1,0.000 4.000-1,0.000 3.000-1,0.000 3.000 1,0.000-1.000 0,0.000-2.000-1,0.000-3.000 2,0.000-3.000-1,0.000-1.000 1,0.000 4.000 0,0.000 3.000 2,0.000 3.000-1,1.000 1.000 1,4.000 1.000-1,3.000-1.000 0,3.000 1.000 0,1.000-3.000-1,1.000-2.000 2,-1.000-3.000 0,1.000-3.000 1,-1.000-1.000 0,1.000 4.000 0,-1.000 3.000-1,1.000 3.000 0,1.000 1.000 0,3.000 1.000-1,3.000-1.000-1,4.000 1.000 1,-1.000-3.000-1,-3.000-2.000 0,-3.000-3.000 0,-2.000-3.000 0,-3.000-1.000 0,1.000 4.000-1,-1.000 3.000 0,1.000 3.000 0,-3.000-1.000 0,-2.000-2.000 1,-3.000-3.000 0,-3.000-3.000 1,-4.000-2.000 0,-3.000 0.000 0,-3.000 0.000 0,-2.000 0.000-1,-3.000 1.000 0,1.000 4.000-1,-1.000 3.000-1,1.000 3.000 0,-9.000-4.000-15,-15.000-8.000-29,-15.000-10.000-29,-16.000-9.000-30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5:53:36"/>
    </inkml:context>
    <inkml:brush xml:id="br0">
      <inkml:brushProperty name="width" value="0.0406884849071503" units="cm"/>
      <inkml:brushProperty name="height" value="0.0406884849071503" units="cm"/>
      <inkml:brushProperty name="color" value="#f2395b"/>
      <inkml:brushProperty name="ignorePressure" value="0"/>
    </inkml:brush>
  </inkml:definitions>
  <inkml:trace contextRef="#ctx0" brushRef="#br0">43200.000 27350.000 540,'0.000'68.000'38,"0.000"-11.000"-6,0.000-14.000-6,0.000-11.000-4,0.000-4.000-5,0.000 6.000-1,0.000 7.000-3,0.000 6.000-1,0.000 1.000-3,0.000-3.000-1,0.000-3.000-1,0.000-2.000-1,3.000-8.000-4,6.000-8.000-6,7.000-10.000-4,6.000-9.000-6,6.000-12.000-3,6.000-11.000-1,7.000-14.000-2,6.000-11.000 0,1.000-4.000-1,-3.000 6.000 1,-3.000 7.000 1,-2.000 6.000 2,-6.000 4.000 0,-6.000 4.000 2,-6.000 3.000 1,-6.000 3.000 0,-4.000 6.000 6,1.000 9.000 6,-1.000 10.000 8,1.000 10.000 7,-7.000 8.000 4,-12.000 10.000-1,-13.000 10.000 0,-12.000 9.000-1,-7.000 4.000-1,1.000 1.000 1,-1.000-1.000-2,1.000 1.000 1,-1.000-1.000-2,1.000 1.000-1,-1.000-1.000-2,1.000 1.000-1,1.000-6.000-2,3.000-8.000 0,3.000-10.000-1,4.000-9.000 0,10.000-12.000-3,19.000-11.000-5,19.000-14.000-4,19.000-11.000-4,9.000-11.000-2,0.000-5.000 2,0.000-7.000 2,0.000-5.000 2,-4.000 0.000 2,-5.000 10.000 1,-7.000 10.000 0,-5.000 9.000 2,-8.000 10.000 1,-5.000 14.000 3,-7.000 11.000 4,-5.000 14.000 4,-9.000 7.000-1,-9.000 3.000-1,-10.000 3.000-1,-8.000 4.000-3,-8.000 1.000-2,-2.000 0.000 0,-3.000 0.000 0,-3.000 0.000-2,-1.000-4.000 0,4.000-5.000-1,3.000-7.000-2,3.000-5.000 1,3.000-3.000-2,3.000 4.000 0,3.000 3.000-1,4.000 3.000 0,1.000-2.000 0,0.000-6.000 0,0.000-6.000 1,0.000-6.000 0,-2.000-6.000 0,-3.000-2.000-3,-3.000-3.000-2,-2.000-3.000-3,-3.000-4.000 1,1.000-3.000 3,-1.000-3.000 5,1.000-2.000 3,1.000-1.000 4,3.000 3.000 6,3.000 3.000 4,4.000 4.000 5,7.000 4.000 7,13.000 6.000 8,12.000 7.000 10,13.000 6.000 8,12.000 1.000 0,13.000-3.000-9,12.000-3.000-10,13.000-2.000-8,10.000-3.000-6,10.000 1.000-5,10.000-1.000-5,9.000 1.000-3,9.000 1.000-3,9.000 3.000 0,10.000 3.000 1,10.000 4.000-1,8.000 1.000-9,10.000 0.000-22,10.000 0.000-21,9.000 0.000-21,-12.000-4.000-7,-30.000-5.000 6,-32.000-7.000 6,-30.000-5.000 7</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22"/>
    </inkml:context>
    <inkml:brush xml:id="br0">
      <inkml:brushProperty name="width" value="0.040605716407299" units="cm"/>
      <inkml:brushProperty name="height" value="0.040605716407299" units="cm"/>
      <inkml:brushProperty name="color" value="#f2395b"/>
      <inkml:brushProperty name="ignorePressure" value="0"/>
    </inkml:brush>
  </inkml:definitions>
  <inkml:trace contextRef="#ctx0" brushRef="#br0">44900.000 18150.000 541,'23.000'-47.000'-45,"-3.000"6.000"14,-3.000 7.000 14,-2.000 6.000 14,-3.000 4.000 9,1.000 4.000 3,-1.000 3.000 4,1.000 3.000 3,-9.000 4.000 5,-15.000 7.000 8,-15.000 6.000 7,-16.000 7.000 8,-10.000 5.000-1,-3.000 7.000-9,-3.000 6.000-9,-2.000 7.000-9,-5.000 7.000-5,-2.000 9.000-1,-3.000 10.000 0,-3.000 10.000 0,1.000 4.000 0,6.000 0.000 0,7.000 0.000 0,6.000 0.000 0,6.000 0.000 0,6.000 0.000-2,7.000 0.000-1,6.000 0.000-1,6.000-2.000-1,6.000-3.000 0,7.000-3.000-1,6.000-2.000-1,9.000-8.000-1,13.000-8.000-2,12.000-10.000-2,13.000-9.000-3,13.000-13.000-2,17.000-16.000-1,15.000-15.000-2,16.000-15.000-1,13.000-17.000-2,14.000-15.000-2,11.000-15.000-2,14.000-16.000-1,-1.000-5.000 0,-12.000 6.000 2,-13.000 7.000 2,-12.000 6.000 2,-15.000 7.000 2,-15.000 10.000 2,-15.000 10.000 2,-16.000 9.000 1,-19.000 12.000 8,-22.000 16.000 14,-22.000 15.000 12,-21.000 17.000 14,-12.000 10.000 4,1.000 6.000-8,-1.000 7.000-8,1.000 6.000-6,2.000 4.000-6,7.000 4.000-2,6.000 3.000-4,7.000 3.000-3,4.000 1.000-2,3.000 1.000-1,3.000-1.000-2,4.000 1.000-1,2.000-3.000 0,4.000-2.000-2,3.000-3.000 0,3.000-3.000-1,3.000-6.000-1,3.000-5.000 0,3.000-7.000-1,4.000-5.000-2,4.000-8.000 0,6.000-5.000 0,7.000-7.000-2,6.000-5.000 0,4.000-12.000-1,4.000-16.000-1,3.000-15.000 1,3.000-15.000 0,3.000-14.000-1,3.000-8.000 0,3.000-10.000 0,4.000-9.000-1,-4.000-4.000 0,-9.000 4.000 0,-10.000 3.000-2,-8.000 3.000-1,-11.000 4.000 1,-8.000 7.000 3,-10.000 6.000 2,-9.000 7.000 3,-10.000 5.000 2,-9.000 7.000 0,-10.000 6.000 0,-8.000 7.000 0,-11.000 7.000 0,-8.000 9.000-2,-10.000 10.000-1,-9.000 10.000-2,-7.000 7.000-2,-3.000 6.000-4,-3.000 7.000-4,-2.000 6.000-4,-1.000 6.000-1,3.000 6.000 3,3.000 7.000 1,4.000 6.000 2,8.000 1.000-2,17.000-3.000-5,15.000-3.000-5,16.000-2.000-6</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23"/>
    </inkml:context>
    <inkml:brush xml:id="br0">
      <inkml:brushProperty name="width" value="0.0346664264798164" units="cm"/>
      <inkml:brushProperty name="height" value="0.0346664264798164" units="cm"/>
      <inkml:brushProperty name="color" value="#f2395b"/>
      <inkml:brushProperty name="ignorePressure" value="0"/>
    </inkml:brush>
  </inkml:definitions>
  <inkml:trace contextRef="#ctx0" brushRef="#br0">46750.000 18700.000 634,'181.000'1.000'6,"-37.000"4.000"12,-38.000 3.000 13,-37.000 3.000 11,-21.000 3.000 4,-3.000 3.000-4,-3.000 3.000-6,-2.000 4.000-4,-8.000 4.000-6,-8.000 6.000-7,-10.000 7.000-7,-9.000 6.000-6,-12.000 7.000-3,-11.000 10.000 0,-14.000 10.000 2,-11.000 9.000 0,-11.000 2.000 0,-5.000-2.000-3,-7.000-3.000-1,-5.000-3.000-3,0.000-7.000-1,10.000-9.000-3,10.000-10.000-2,9.000-8.000-2,10.000-6.000 0,14.000 1.000 5,11.000-1.000 4,14.000 1.000 5,16.000-6.000 1,22.000-8.000 3,22.000-10.000 1,23.000-9.000 1,10.000-7.000 1,0.000-3.000-3,0.000-3.000 0,0.000-2.000-2,-4.000-5.000-4,-5.000-2.000-8,-7.000-3.000-7,-5.000-3.000-7,-11.000-1.000-7,-11.000 4.000-8,-14.000 3.000-6,-11.000 3.000-7</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24"/>
    </inkml:context>
    <inkml:brush xml:id="br0">
      <inkml:brushProperty name="width" value="0.0513846836984158" units="cm"/>
      <inkml:brushProperty name="height" value="0.0513846836984158" units="cm"/>
      <inkml:brushProperty name="color" value="#f2395b"/>
      <inkml:brushProperty name="ignorePressure" value="0"/>
    </inkml:brush>
  </inkml:definitions>
  <inkml:trace contextRef="#ctx0" brushRef="#br0">43350.000 15950.000 428,'23.000'-111.000'2,"-3.000"28.000"9,-3.000 28.000 9,-2.000 29.000 7,0.000 16.000 5,7.000 7.000 0,6.000 6.000-1,7.000 7.000 0,2.000 7.000-2,1.000 9.000-2,-1.000 10.000-4,1.000 10.000-3,-6.000 5.000-3,-8.000 4.000-1,-10.000 3.000-2,-9.000 3.000-1,-5.000 12.000-2,0.000 22.000-1,0.000 22.000-1,0.000 23.000 0,-7.000 10.000-2,-11.000 0.000 1,-14.000 0.000-1,-11.000 0.000 1,-12.000 3.000-2,-9.000 6.000-2,-10.000 7.000-1,-8.000 6.000-3,-4.000-4.000-2,3.000-11.000 0,3.000-14.000-1,4.000-11.000-1,-4.000-3.000-1,-9.000 10.000 0,-10.000 10.000-1,-8.000 9.000 0,-1.000-4.000-1,9.000-15.000 1,10.000-15.000-1,10.000-16.000 0,5.000-13.000 1,4.000-9.000 1,3.000-10.000 1,3.000-8.000 1,1.000-12.000 1,1.000-12.000 0,-1.000-13.000-1,1.000-12.000 1,-3.000-12.000-1,-2.000-8.000 1,-3.000-10.000 0,-3.000-9.000 1,-1.000-13.000-1,4.000-16.000-2,3.000-15.000-1,3.000-15.000-1,3.000-12.000-2,3.000-6.000 0,3.000-6.000 0,4.000-6.000-1,5.000-1.000 0,10.000 7.000 2,10.000 6.000 1,9.000 7.000 0,6.000 5.000 3,3.000 7.000 1,3.000 6.000 3,4.000 7.000 1,2.000 2.000 2,4.000 1.000 0,3.000-1.000 1,3.000 1.000 1,3.000 4.000 1,3.000 9.000 2,3.000 10.000 2,4.000 10.000 2,5.000 4.000 0,10.000 0.000 0,10.000 0.000-1,9.000 0.000-1,7.000 4.000 0,7.000 10.000 0,6.000 10.000-1,7.000 9.000-1,5.000 10.000 1,7.000 14.000 1,6.000 11.000 2,7.000 14.000 1,0.000 5.000 1,-2.000 1.000 0,-3.000-1.000-1,-3.000 1.000 1,-4.000 2.000-2,-3.000 7.000 0,-3.000 6.000-2,-2.000 7.000-1,-1.000 4.000-1,3.000 3.000-4,3.000 3.000-2,4.000 4.000-4,-3.000-1.000-5,-5.000-3.000-6,-7.000-3.000-6,-5.000-2.000-6,-3.000-6.000-7,4.000-6.000-7,3.000-6.000-7,3.000-6.000-6,-5.000-9.000 0,-12.000-8.000 6,-13.000-10.000 8,-12.000-9.000 7,-9.000-7.000 1,-2.000-3.000-5,-3.000-3.000-5,-3.000-2.000-5</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36"/>
    </inkml:context>
    <inkml:brush xml:id="br0">
      <inkml:brushProperty name="width" value="0.0236899722367525" units="cm"/>
      <inkml:brushProperty name="height" value="0.0236899722367525" units="cm"/>
      <inkml:brushProperty name="color" value="#fed406"/>
      <inkml:brushProperty name="ignorePressure" value="0"/>
    </inkml:brush>
  </inkml:definitions>
  <inkml:trace contextRef="#ctx0" brushRef="#br0">65400.000 19700.000 928,'0.000'-55.000'5,"0.000"-9.000"8,0.000-10.000 9,0.000-8.000 10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38"/>
    </inkml:context>
    <inkml:brush xml:id="br0">
      <inkml:brushProperty name="width" value="0.0377147793769836" units="cm"/>
      <inkml:brushProperty name="height" value="0.0377147793769836" units="cm"/>
      <inkml:brushProperty name="color" value="#fed406"/>
      <inkml:brushProperty name="ignorePressure" value="0"/>
    </inkml:brush>
  </inkml:definitions>
  <inkml:trace contextRef="#ctx0" brushRef="#br0">15650.000 22150.000 583,'-27.000'25.000'-23,"-3.000"0.000"9,-3.000 0.000 11,-2.000 0.000 10,0.000 1.000 5,7.000 4.000 2,6.000 3.000 0,7.000 3.000 1,4.000-1.000 0,3.000-2.000-1,3.000-3.000 0,4.000-3.000-2,1.000-9.000 5,0.000-11.000 11,0.000-14.000 10,0.000-11.000 10,6.000-14.000 0,13.000-11.000-12,12.000-14.000-11,13.000-11.000-11,6.000-6.000-7,0.000 4.000-2,0.000 3.000-2,0.000 3.000-2,-2.000 1.000 0,-3.000 1.000-1,-3.000-1.000 1,-2.000 1.000 1,-1.000 1.000 0,3.000 3.000 1,3.000 3.000 0,4.000 4.000 1,-1.000 1.000 0,-3.000 0.000 0,-3.000 0.000-1,-2.000 0.000 0,-3.000 1.000-1,1.000 4.000 1,-1.000 3.000 1,1.000 3.000-1,-3.000-1.000 1,-2.000-2.000-1,-3.000-3.000 1,-3.000-3.000 0,-1.000-1.000-1,4.000 4.000 0,3.000 3.000 0,3.000 3.000-2,3.000-1.000 1,3.000-2.000-2,3.000-3.000 1,4.000-3.000-2,-1.000-2.000 1,-3.000 0.000-1,-3.000 0.000 1,-2.000 0.000-1,-1.000 0.000 0,3.000 0.000 0,3.000 0.000-1,4.000 0.000 0,1.000-2.000 0,0.000-3.000 1,0.000-3.000 0,0.000-2.000 0,0.000-3.000 0,0.000 1.000 1,0.000-1.000 0,0.000 1.000-1,-2.000 1.000 1,-3.000 3.000-1,-3.000 3.000 1,-2.000 4.000-1,-3.000 1.000 0,1.000 0.000 0,-1.000 0.000-1,1.000 0.000 0,-1.000-2.000 0,1.000-3.000 1,-1.000-3.000-1,1.000-2.000 1,2.000-3.000 0,7.000 1.000 0,6.000-1.000 0,7.000 1.000 0,-1.000 1.000 0,-6.000 3.000 0,-6.000 3.000 1,-6.000 4.000-1,-2.000 1.000 1,3.000 0.000-1,3.000 0.000 1,4.000 0.000-1,-1.000-2.000 1,-3.000-3.000-1,-3.000-3.000 1,-2.000-2.000-2,-1.000-1.000 1,3.000 3.000 0,3.000 3.000 1,4.000 4.000-1,1.000 1.000 0,0.000 0.000 1,0.000 0.000 0,0.000 0.000-1,0.000-2.000 1,0.000-3.000 0,0.000-3.000-1,0.000-2.000 1,4.000-8.000-1,10.000-8.000 0,10.000-10.000 1,9.000-9.000-1,6.000-4.000 0,3.000 4.000 1,3.000 3.000-1,4.000 3.000 0,-1.000 6.000 0,-3.000 9.000-1,-3.000 10.000 1,-2.000 10.000 0,-5.000 7.000-2,-2.000 6.000-1,-3.000 7.000-2,-3.000 6.000-2,-6.000 4.000-3,-5.000 4.000-2,-7.000 3.000-2,-5.000 3.000-3,-6.000 4.000-3,-3.000 7.000-1,-3.000 6.000-3,-2.000 7.000-1,-8.000 4.000-5,-8.000 3.000-7,-10.000 3.000-6,-9.000 4.000-7</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39"/>
    </inkml:context>
    <inkml:brush xml:id="br0">
      <inkml:brushProperty name="width" value="0.034812543541193" units="cm"/>
      <inkml:brushProperty name="height" value="0.034812543541193" units="cm"/>
      <inkml:brushProperty name="color" value="#fed406"/>
      <inkml:brushProperty name="ignorePressure" value="0"/>
    </inkml:brush>
  </inkml:definitions>
  <inkml:trace contextRef="#ctx0" brushRef="#br0">15800.000 22150.000 631,'-21.000'-21.000'6,"10.000"10.000"11,10.000 10.000 11,9.000 9.000 12,6.000 6.000 2,3.000 3.000-6,3.000 3.000-5,4.000 4.000-7,1.000-1.000-5,0.000-3.000-1,0.000-3.000-4,0.000-2.000-2,4.000 2.000-1,10.000 9.000-2,10.000 10.000-2,9.000 10.000 0,2.000 4.000-1,-2.000 0.000 1,-3.000 0.000 0,-3.000 0.000 0,1.000 3.000 0,6.000 6.000-1,7.000 7.000-2,6.000 6.000-1,6.000 3.000-2,6.000 0.000-3,7.000 0.000-1,6.000 0.000-2,4.000 0.000-1,4.000 0.000-2,3.000 0.000-1,3.000 0.000-1,4.000 1.000-2,7.000 4.000-4,6.000 3.000-4,7.000 3.000-4,0.000 4.000-2,-2.000 7.000-4,-3.000 6.000-2,-3.000 7.000-3,-9.000 0.000 0,-11.000-2.000 3,-14.000-3.000 3,-11.000-3.000 3,-14.000-12.000 2,-11.000-18.000 0,-14.000-19.000 1,-11.000-18.000 0</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40"/>
    </inkml:context>
    <inkml:brush xml:id="br0">
      <inkml:brushProperty name="width" value="0.0302458517253399" units="cm"/>
      <inkml:brushProperty name="height" value="0.0302458517253399" units="cm"/>
      <inkml:brushProperty name="color" value="#fed406"/>
      <inkml:brushProperty name="ignorePressure" value="0"/>
    </inkml:brush>
  </inkml:definitions>
  <inkml:trace contextRef="#ctx0" brushRef="#br0">11700.000 22100.000 727,'-25.000'21.000'2,"0.000"-5.000"5,0.000-7.000 3,0.000-5.000 6,7.000-4.000 4,17.000 0.000 5,15.000 0.000 5,16.000 0.000 6,12.000 0.000-2,9.000 0.000-8,10.000 0.000-9,10.000 0.000-7,5.000 0.000-6,4.000 0.000-1,3.000 0.000-1,3.000 0.000-2,-1.000-2.000-2,-2.000-3.000-3,-3.000-3.000-3,-3.000-2.000-2,-2.000-1.000-2,0.000 3.000-1,0.000 3.000 0,0.000 4.000-2,-2.000 1.000 1,-3.000 0.000 2,-3.000 0.000 1,-2.000 0.000 1,-5.000-2.000 1,-2.000-3.000 1,-3.000-3.000 2,-3.000-2.000 0,-6.000-1.000 3,-5.000 3.000 3,-7.000 3.000 3,-5.000 4.000 3,-3.000 2.000 1,4.000 4.000 1,3.000 3.000 0,3.000 3.000 0,1.000-1.000 0,1.000-2.000 0,-1.000-3.000 0,1.000-3.000-1,-1.000-1.000 0,1.000 4.000 0,-1.000 3.000-1,1.000 3.000-1,-1.000-1.000 1,1.000-2.000-1,-1.000-3.000-1,1.000-3.000 1,-1.000-2.000-1,1.000 0.000 1,-1.000 0.000-1,1.000 0.000 0,1.000 0.000-1,3.000 0.000 1,3.000 0.000 0,4.000 0.000-1,2.000 0.000 1,4.000 0.000 0,3.000 0.000 0,3.000 0.000 1,3.000-2.000 0,3.000-3.000-1,3.000-3.000 0,4.000-2.000 0,-1.000-1.000-2,-3.000 3.000 0,-3.000 3.000 0,-2.000 4.000-2,-5.000 1.000 1,-2.000 0.000-2,-3.000 0.000 1,-3.000 0.000 0,-1.000 1.000 0,4.000 4.000-1,3.000 3.000 1,3.000 3.000 0,1.000-1.000 0,1.000-2.000 0,-1.000-3.000 0,1.000-3.000 1,-3.000-2.000-1,-2.000 0.000-1,-3.000 0.000 1,-3.000 0.000-1,-4.000 0.000-1,-3.000 0.000-1,-3.000 0.000-1,-2.000 0.000 0,-5.000 0.000-2,-2.000 0.000 1,-3.000 0.000 1,-3.000 0.000-1,-2.000-2.000-3,0.000-3.000-11,0.000-3.000-8,0.000-2.000-10,0.000-5.000-5,0.000-2.000-2,0.000-3.000-2,0.000-3.000-1</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41"/>
    </inkml:context>
    <inkml:brush xml:id="br0">
      <inkml:brushProperty name="width" value="0.0347370840609074" units="cm"/>
      <inkml:brushProperty name="height" value="0.0347370840609074" units="cm"/>
      <inkml:brushProperty name="color" value="#fed406"/>
      <inkml:brushProperty name="ignorePressure" value="0"/>
    </inkml:brush>
  </inkml:definitions>
  <inkml:trace contextRef="#ctx0" brushRef="#br0">14150.000 18550.000 633,'-24.000'-46.000'3,"4.000"10.000"8,3.000 10.000 9,3.000 9.000 9,3.000 9.000 3,3.000 9.000-2,3.000 10.000-2,4.000 10.000-2,2.000 10.000-2,4.000 13.000-2,3.000 12.000-1,3.000 13.000-3,1.000 9.000 0,1.000 6.000-1,-1.000 7.000-1,1.000 6.000-1,2.000 1.000-2,7.000-3.000-2,6.000-3.000-4,7.000-2.000-3,2.000-5.000-2,1.000-2.000-3,-1.000-3.000-1,1.000-3.000-2,1.000-6.000-2,3.000-5.000-2,3.000-7.000-2,4.000-5.000-1,-4.000-8.000-1,-9.000-5.000 1,-10.000-7.000 1,-8.000-5.000 2,-6.000-3.000 1,1.000 4.000 3,-1.000 3.000 3,1.000 3.000 3,-9.000-1.000 0,-15.000-2.000-2,-15.000-3.000 0,-16.000-3.000-3,-10.000-4.000-1,-3.000-3.000-1,-3.000-3.000-3,-2.000-2.000-1,-3.000-3.000-3,1.000 1.000-4,-1.000-1.000-5,1.000 1.000-3,2.000-1.000-4,7.000 1.000-2,6.000-1.000-3,7.000 1.000-2,4.000-3.000 0,3.000-2.000 3,3.000-3.000 2,4.000-3.000 3</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41"/>
    </inkml:context>
    <inkml:brush xml:id="br0">
      <inkml:brushProperty name="width" value="0.028623828664422" units="cm"/>
      <inkml:brushProperty name="height" value="0.028623828664422" units="cm"/>
      <inkml:brushProperty name="color" value="#fed406"/>
      <inkml:brushProperty name="ignorePressure" value="0"/>
    </inkml:brush>
  </inkml:definitions>
  <inkml:trace contextRef="#ctx0" brushRef="#br0">14450.000 19150.000 768,'25.000'-25.000'24,"0.000"0.000"1,0.000 0.000 3,0.000 0.000 0,3.000 1.000 1,6.000 4.000-2,7.000 3.000-3,6.000 3.000-1,6.000 3.000-6,6.000 3.000-10,7.000 3.000-11,6.000 4.000-9,1.000 1.000-8,-3.000 0.000-6,-3.000 0.000-5,-2.000 0.000-7,-8.000 1.000-2,-8.000 4.000 0,-10.000 3.000 1,-9.000 3.000-1</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16T16:32:41"/>
    </inkml:context>
    <inkml:brush xml:id="br0">
      <inkml:brushProperty name="width" value="0.0334728881716728" units="cm"/>
      <inkml:brushProperty name="height" value="0.0334728881716728" units="cm"/>
      <inkml:brushProperty name="color" value="#fed406"/>
      <inkml:brushProperty name="ignorePressure" value="0"/>
    </inkml:brush>
  </inkml:definitions>
  <inkml:trace contextRef="#ctx0" brushRef="#br0">15550.000 19150.000 657,'-24.000'25.000'1,"4.000"0.000"4,3.000 0.000 3,3.000 0.000 4,1.000 4.000 4,1.000 10.000 5,-1.000 10.000 5,1.000 9.000 5,1.000 4.000 2,3.000 1.000-5,3.000-1.000-3,4.000 1.000-5,1.000-4.000-1,0.000-6.000-1,0.000-6.000 0,0.000-6.000 0,3.000-6.000-3,6.000-2.000-3,7.000-3.000-3,6.000-3.000-4,4.000-6.000-3,4.000-5.000-2,3.000-7.000-1,3.000-5.000-3,4.000-6.000-1,7.000-3.000-1,6.000-3.000-3,7.000-2.000 0,0.000-8.000-2,-2.000-8.000-2,-3.000-10.000 0,-3.000-9.000-3,-7.000-5.000 3,-9.000 0.000 3,-10.000 0.000 4,-8.000 0.000 4,-8.000 0.000 4,-2.000 0.000 2,-3.000 0.000 3,-3.000 0.000 3,-7.000 3.000 1,-9.000 6.000 0,-10.000 7.000-1,-8.000 6.000 0,-8.000 4.000-1,-2.000 4.000 0,-3.000 3.000-1,-3.000 3.000 0,-2.000 3.000-2,0.000 3.000-3,0.000 3.000-2,0.000 4.000-2,1.000 1.000-8,4.000 0.000-11,3.000 0.000-11,3.000 0.000-12,15.000-11.000-6,29.000-22.000-2,28.000-22.000-2,28.000-21.000-2,9.000-6.000 5,-9.000 14.000 10,-10.000 11.000 10,-8.000 14.000 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86250B6D-51A1-4C68-AE3A-F4589C18D821}"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86250B6D-51A1-4C68-AE3A-F4589C18D821}"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86250B6D-51A1-4C68-AE3A-F4589C18D821}"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86250B6D-51A1-4C68-AE3A-F4589C18D821}"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86250B6D-51A1-4C68-AE3A-F4589C18D821}"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86250B6D-51A1-4C68-AE3A-F4589C18D821}"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86250B6D-51A1-4C68-AE3A-F4589C18D821}"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86250B6D-51A1-4C68-AE3A-F4589C18D821}"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86250B6D-51A1-4C68-AE3A-F4589C18D821}"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86250B6D-51A1-4C68-AE3A-F4589C18D821}"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86250B6D-51A1-4C68-AE3A-F4589C18D821}"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69543D8C-3B12-4B45-BC8A-9B844B588FA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50B6D-51A1-4C68-AE3A-F4589C18D821}"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3D8C-3B12-4B45-BC8A-9B844B588FA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customXml" Target="../ink/ink220.xml"/><Relationship Id="rId8" Type="http://schemas.openxmlformats.org/officeDocument/2006/relationships/image" Target="../media/image215.png"/><Relationship Id="rId7" Type="http://schemas.openxmlformats.org/officeDocument/2006/relationships/customXml" Target="../ink/ink219.xml"/><Relationship Id="rId6" Type="http://schemas.openxmlformats.org/officeDocument/2006/relationships/image" Target="../media/image214.png"/><Relationship Id="rId5" Type="http://schemas.openxmlformats.org/officeDocument/2006/relationships/customXml" Target="../ink/ink218.xml"/><Relationship Id="rId4" Type="http://schemas.openxmlformats.org/officeDocument/2006/relationships/image" Target="../media/image213.png"/><Relationship Id="rId3" Type="http://schemas.openxmlformats.org/officeDocument/2006/relationships/customXml" Target="../ink/ink217.xml"/><Relationship Id="rId25" Type="http://schemas.openxmlformats.org/officeDocument/2006/relationships/slideLayout" Target="../slideLayouts/slideLayout1.xml"/><Relationship Id="rId24" Type="http://schemas.openxmlformats.org/officeDocument/2006/relationships/image" Target="../media/image223.png"/><Relationship Id="rId23" Type="http://schemas.openxmlformats.org/officeDocument/2006/relationships/customXml" Target="../ink/ink227.xml"/><Relationship Id="rId22" Type="http://schemas.openxmlformats.org/officeDocument/2006/relationships/image" Target="../media/image222.png"/><Relationship Id="rId21" Type="http://schemas.openxmlformats.org/officeDocument/2006/relationships/customXml" Target="../ink/ink226.xml"/><Relationship Id="rId20" Type="http://schemas.openxmlformats.org/officeDocument/2006/relationships/image" Target="../media/image221.png"/><Relationship Id="rId2" Type="http://schemas.openxmlformats.org/officeDocument/2006/relationships/image" Target="../media/image212.png"/><Relationship Id="rId19" Type="http://schemas.openxmlformats.org/officeDocument/2006/relationships/customXml" Target="../ink/ink225.xml"/><Relationship Id="rId18" Type="http://schemas.openxmlformats.org/officeDocument/2006/relationships/image" Target="../media/image220.png"/><Relationship Id="rId17" Type="http://schemas.openxmlformats.org/officeDocument/2006/relationships/customXml" Target="../ink/ink224.xml"/><Relationship Id="rId16" Type="http://schemas.openxmlformats.org/officeDocument/2006/relationships/image" Target="../media/image219.png"/><Relationship Id="rId15" Type="http://schemas.openxmlformats.org/officeDocument/2006/relationships/customXml" Target="../ink/ink223.xml"/><Relationship Id="rId14" Type="http://schemas.openxmlformats.org/officeDocument/2006/relationships/image" Target="../media/image218.png"/><Relationship Id="rId13" Type="http://schemas.openxmlformats.org/officeDocument/2006/relationships/customXml" Target="../ink/ink222.xml"/><Relationship Id="rId12" Type="http://schemas.openxmlformats.org/officeDocument/2006/relationships/image" Target="../media/image217.png"/><Relationship Id="rId11" Type="http://schemas.openxmlformats.org/officeDocument/2006/relationships/customXml" Target="../ink/ink221.xml"/><Relationship Id="rId10" Type="http://schemas.openxmlformats.org/officeDocument/2006/relationships/image" Target="../media/image216.png"/><Relationship Id="rId1" Type="http://schemas.openxmlformats.org/officeDocument/2006/relationships/image" Target="../media/image211.png"/></Relationships>
</file>

<file path=ppt/slides/_rels/slide11.xml.rels><?xml version="1.0" encoding="UTF-8" standalone="yes"?>
<Relationships xmlns="http://schemas.openxmlformats.org/package/2006/relationships"><Relationship Id="rId99" Type="http://schemas.openxmlformats.org/officeDocument/2006/relationships/customXml" Target="../ink/ink276.xml"/><Relationship Id="rId98" Type="http://schemas.openxmlformats.org/officeDocument/2006/relationships/image" Target="../media/image271.png"/><Relationship Id="rId97" Type="http://schemas.openxmlformats.org/officeDocument/2006/relationships/customXml" Target="../ink/ink275.xml"/><Relationship Id="rId96" Type="http://schemas.openxmlformats.org/officeDocument/2006/relationships/image" Target="../media/image270.png"/><Relationship Id="rId95" Type="http://schemas.openxmlformats.org/officeDocument/2006/relationships/customXml" Target="../ink/ink274.xml"/><Relationship Id="rId94" Type="http://schemas.openxmlformats.org/officeDocument/2006/relationships/image" Target="../media/image269.png"/><Relationship Id="rId93" Type="http://schemas.openxmlformats.org/officeDocument/2006/relationships/customXml" Target="../ink/ink273.xml"/><Relationship Id="rId92" Type="http://schemas.openxmlformats.org/officeDocument/2006/relationships/image" Target="../media/image268.png"/><Relationship Id="rId91" Type="http://schemas.openxmlformats.org/officeDocument/2006/relationships/customXml" Target="../ink/ink272.xml"/><Relationship Id="rId90" Type="http://schemas.openxmlformats.org/officeDocument/2006/relationships/image" Target="../media/image267.png"/><Relationship Id="rId9" Type="http://schemas.openxmlformats.org/officeDocument/2006/relationships/customXml" Target="../ink/ink231.xml"/><Relationship Id="rId89" Type="http://schemas.openxmlformats.org/officeDocument/2006/relationships/customXml" Target="../ink/ink271.xml"/><Relationship Id="rId88" Type="http://schemas.openxmlformats.org/officeDocument/2006/relationships/image" Target="../media/image266.png"/><Relationship Id="rId87" Type="http://schemas.openxmlformats.org/officeDocument/2006/relationships/customXml" Target="../ink/ink270.xml"/><Relationship Id="rId86" Type="http://schemas.openxmlformats.org/officeDocument/2006/relationships/image" Target="../media/image265.png"/><Relationship Id="rId85" Type="http://schemas.openxmlformats.org/officeDocument/2006/relationships/customXml" Target="../ink/ink269.xml"/><Relationship Id="rId84" Type="http://schemas.openxmlformats.org/officeDocument/2006/relationships/image" Target="../media/image264.png"/><Relationship Id="rId83" Type="http://schemas.openxmlformats.org/officeDocument/2006/relationships/customXml" Target="../ink/ink268.xml"/><Relationship Id="rId82" Type="http://schemas.openxmlformats.org/officeDocument/2006/relationships/image" Target="../media/image263.png"/><Relationship Id="rId81" Type="http://schemas.openxmlformats.org/officeDocument/2006/relationships/customXml" Target="../ink/ink267.xml"/><Relationship Id="rId80" Type="http://schemas.openxmlformats.org/officeDocument/2006/relationships/image" Target="../media/image262.png"/><Relationship Id="rId8" Type="http://schemas.openxmlformats.org/officeDocument/2006/relationships/image" Target="../media/image226.png"/><Relationship Id="rId79" Type="http://schemas.openxmlformats.org/officeDocument/2006/relationships/customXml" Target="../ink/ink266.xml"/><Relationship Id="rId78" Type="http://schemas.openxmlformats.org/officeDocument/2006/relationships/image" Target="../media/image261.png"/><Relationship Id="rId77" Type="http://schemas.openxmlformats.org/officeDocument/2006/relationships/customXml" Target="../ink/ink265.xml"/><Relationship Id="rId76" Type="http://schemas.openxmlformats.org/officeDocument/2006/relationships/image" Target="../media/image260.png"/><Relationship Id="rId75" Type="http://schemas.openxmlformats.org/officeDocument/2006/relationships/customXml" Target="../ink/ink264.xml"/><Relationship Id="rId74" Type="http://schemas.openxmlformats.org/officeDocument/2006/relationships/image" Target="../media/image259.png"/><Relationship Id="rId73" Type="http://schemas.openxmlformats.org/officeDocument/2006/relationships/customXml" Target="../ink/ink263.xml"/><Relationship Id="rId72" Type="http://schemas.openxmlformats.org/officeDocument/2006/relationships/image" Target="../media/image258.png"/><Relationship Id="rId71" Type="http://schemas.openxmlformats.org/officeDocument/2006/relationships/customXml" Target="../ink/ink262.xml"/><Relationship Id="rId70" Type="http://schemas.openxmlformats.org/officeDocument/2006/relationships/image" Target="../media/image257.png"/><Relationship Id="rId7" Type="http://schemas.openxmlformats.org/officeDocument/2006/relationships/customXml" Target="../ink/ink230.xml"/><Relationship Id="rId69" Type="http://schemas.openxmlformats.org/officeDocument/2006/relationships/customXml" Target="../ink/ink261.xml"/><Relationship Id="rId68" Type="http://schemas.openxmlformats.org/officeDocument/2006/relationships/image" Target="../media/image256.png"/><Relationship Id="rId67" Type="http://schemas.openxmlformats.org/officeDocument/2006/relationships/customXml" Target="../ink/ink260.xml"/><Relationship Id="rId66" Type="http://schemas.openxmlformats.org/officeDocument/2006/relationships/image" Target="../media/image255.png"/><Relationship Id="rId65" Type="http://schemas.openxmlformats.org/officeDocument/2006/relationships/customXml" Target="../ink/ink259.xml"/><Relationship Id="rId64" Type="http://schemas.openxmlformats.org/officeDocument/2006/relationships/image" Target="../media/image254.png"/><Relationship Id="rId63" Type="http://schemas.openxmlformats.org/officeDocument/2006/relationships/customXml" Target="../ink/ink258.xml"/><Relationship Id="rId62" Type="http://schemas.openxmlformats.org/officeDocument/2006/relationships/image" Target="../media/image253.png"/><Relationship Id="rId61" Type="http://schemas.openxmlformats.org/officeDocument/2006/relationships/customXml" Target="../ink/ink257.xml"/><Relationship Id="rId60" Type="http://schemas.openxmlformats.org/officeDocument/2006/relationships/image" Target="../media/image252.png"/><Relationship Id="rId6" Type="http://schemas.openxmlformats.org/officeDocument/2006/relationships/image" Target="../media/image225.png"/><Relationship Id="rId59" Type="http://schemas.openxmlformats.org/officeDocument/2006/relationships/customXml" Target="../ink/ink256.xml"/><Relationship Id="rId58" Type="http://schemas.openxmlformats.org/officeDocument/2006/relationships/image" Target="../media/image251.png"/><Relationship Id="rId57" Type="http://schemas.openxmlformats.org/officeDocument/2006/relationships/customXml" Target="../ink/ink255.xml"/><Relationship Id="rId56" Type="http://schemas.openxmlformats.org/officeDocument/2006/relationships/image" Target="../media/image250.png"/><Relationship Id="rId55" Type="http://schemas.openxmlformats.org/officeDocument/2006/relationships/customXml" Target="../ink/ink254.xml"/><Relationship Id="rId54" Type="http://schemas.openxmlformats.org/officeDocument/2006/relationships/image" Target="../media/image249.png"/><Relationship Id="rId53" Type="http://schemas.openxmlformats.org/officeDocument/2006/relationships/customXml" Target="../ink/ink253.xml"/><Relationship Id="rId52" Type="http://schemas.openxmlformats.org/officeDocument/2006/relationships/image" Target="../media/image248.png"/><Relationship Id="rId51" Type="http://schemas.openxmlformats.org/officeDocument/2006/relationships/customXml" Target="../ink/ink252.xml"/><Relationship Id="rId50" Type="http://schemas.openxmlformats.org/officeDocument/2006/relationships/image" Target="../media/image247.png"/><Relationship Id="rId5" Type="http://schemas.openxmlformats.org/officeDocument/2006/relationships/customXml" Target="../ink/ink229.xml"/><Relationship Id="rId49" Type="http://schemas.openxmlformats.org/officeDocument/2006/relationships/customXml" Target="../ink/ink251.xml"/><Relationship Id="rId48" Type="http://schemas.openxmlformats.org/officeDocument/2006/relationships/image" Target="../media/image246.png"/><Relationship Id="rId47" Type="http://schemas.openxmlformats.org/officeDocument/2006/relationships/customXml" Target="../ink/ink250.xml"/><Relationship Id="rId46" Type="http://schemas.openxmlformats.org/officeDocument/2006/relationships/image" Target="../media/image245.png"/><Relationship Id="rId45" Type="http://schemas.openxmlformats.org/officeDocument/2006/relationships/customXml" Target="../ink/ink249.xml"/><Relationship Id="rId44" Type="http://schemas.openxmlformats.org/officeDocument/2006/relationships/image" Target="../media/image244.png"/><Relationship Id="rId43" Type="http://schemas.openxmlformats.org/officeDocument/2006/relationships/customXml" Target="../ink/ink248.xml"/><Relationship Id="rId42" Type="http://schemas.openxmlformats.org/officeDocument/2006/relationships/image" Target="../media/image243.png"/><Relationship Id="rId41" Type="http://schemas.openxmlformats.org/officeDocument/2006/relationships/customXml" Target="../ink/ink247.xml"/><Relationship Id="rId40" Type="http://schemas.openxmlformats.org/officeDocument/2006/relationships/image" Target="../media/image242.png"/><Relationship Id="rId4" Type="http://schemas.openxmlformats.org/officeDocument/2006/relationships/image" Target="../media/image224.png"/><Relationship Id="rId39" Type="http://schemas.openxmlformats.org/officeDocument/2006/relationships/customXml" Target="../ink/ink246.xml"/><Relationship Id="rId38" Type="http://schemas.openxmlformats.org/officeDocument/2006/relationships/image" Target="../media/image241.png"/><Relationship Id="rId37" Type="http://schemas.openxmlformats.org/officeDocument/2006/relationships/customXml" Target="../ink/ink245.xml"/><Relationship Id="rId36" Type="http://schemas.openxmlformats.org/officeDocument/2006/relationships/image" Target="../media/image240.png"/><Relationship Id="rId35" Type="http://schemas.openxmlformats.org/officeDocument/2006/relationships/customXml" Target="../ink/ink244.xml"/><Relationship Id="rId34" Type="http://schemas.openxmlformats.org/officeDocument/2006/relationships/image" Target="../media/image239.png"/><Relationship Id="rId33" Type="http://schemas.openxmlformats.org/officeDocument/2006/relationships/customXml" Target="../ink/ink243.xml"/><Relationship Id="rId32" Type="http://schemas.openxmlformats.org/officeDocument/2006/relationships/image" Target="../media/image238.png"/><Relationship Id="rId31" Type="http://schemas.openxmlformats.org/officeDocument/2006/relationships/customXml" Target="../ink/ink242.xml"/><Relationship Id="rId30" Type="http://schemas.openxmlformats.org/officeDocument/2006/relationships/image" Target="../media/image237.png"/><Relationship Id="rId3" Type="http://schemas.openxmlformats.org/officeDocument/2006/relationships/customXml" Target="../ink/ink228.xml"/><Relationship Id="rId29" Type="http://schemas.openxmlformats.org/officeDocument/2006/relationships/customXml" Target="../ink/ink241.xml"/><Relationship Id="rId28" Type="http://schemas.openxmlformats.org/officeDocument/2006/relationships/image" Target="../media/image236.png"/><Relationship Id="rId27" Type="http://schemas.openxmlformats.org/officeDocument/2006/relationships/customXml" Target="../ink/ink240.xml"/><Relationship Id="rId26" Type="http://schemas.openxmlformats.org/officeDocument/2006/relationships/image" Target="../media/image235.png"/><Relationship Id="rId25" Type="http://schemas.openxmlformats.org/officeDocument/2006/relationships/customXml" Target="../ink/ink239.xml"/><Relationship Id="rId24" Type="http://schemas.openxmlformats.org/officeDocument/2006/relationships/image" Target="../media/image234.png"/><Relationship Id="rId23" Type="http://schemas.openxmlformats.org/officeDocument/2006/relationships/customXml" Target="../ink/ink238.xml"/><Relationship Id="rId22" Type="http://schemas.openxmlformats.org/officeDocument/2006/relationships/image" Target="../media/image233.png"/><Relationship Id="rId21" Type="http://schemas.openxmlformats.org/officeDocument/2006/relationships/customXml" Target="../ink/ink237.xml"/><Relationship Id="rId20" Type="http://schemas.openxmlformats.org/officeDocument/2006/relationships/image" Target="../media/image232.png"/><Relationship Id="rId2" Type="http://schemas.openxmlformats.org/officeDocument/2006/relationships/image" Target="../media/image212.png"/><Relationship Id="rId19" Type="http://schemas.openxmlformats.org/officeDocument/2006/relationships/customXml" Target="../ink/ink236.xml"/><Relationship Id="rId18" Type="http://schemas.openxmlformats.org/officeDocument/2006/relationships/image" Target="../media/image231.png"/><Relationship Id="rId17" Type="http://schemas.openxmlformats.org/officeDocument/2006/relationships/customXml" Target="../ink/ink235.xml"/><Relationship Id="rId16" Type="http://schemas.openxmlformats.org/officeDocument/2006/relationships/image" Target="../media/image230.png"/><Relationship Id="rId15" Type="http://schemas.openxmlformats.org/officeDocument/2006/relationships/customXml" Target="../ink/ink234.xml"/><Relationship Id="rId14" Type="http://schemas.openxmlformats.org/officeDocument/2006/relationships/image" Target="../media/image229.png"/><Relationship Id="rId13" Type="http://schemas.openxmlformats.org/officeDocument/2006/relationships/customXml" Target="../ink/ink233.xml"/><Relationship Id="rId12" Type="http://schemas.openxmlformats.org/officeDocument/2006/relationships/image" Target="../media/image228.png"/><Relationship Id="rId11" Type="http://schemas.openxmlformats.org/officeDocument/2006/relationships/customXml" Target="../ink/ink232.xml"/><Relationship Id="rId103" Type="http://schemas.openxmlformats.org/officeDocument/2006/relationships/slideLayout" Target="../slideLayouts/slideLayout1.xml"/><Relationship Id="rId102" Type="http://schemas.openxmlformats.org/officeDocument/2006/relationships/image" Target="../media/image273.png"/><Relationship Id="rId101" Type="http://schemas.openxmlformats.org/officeDocument/2006/relationships/customXml" Target="../ink/ink277.xml"/><Relationship Id="rId100" Type="http://schemas.openxmlformats.org/officeDocument/2006/relationships/image" Target="../media/image272.png"/><Relationship Id="rId10" Type="http://schemas.openxmlformats.org/officeDocument/2006/relationships/image" Target="../media/image227.png"/><Relationship Id="rId1" Type="http://schemas.openxmlformats.org/officeDocument/2006/relationships/image" Target="../media/image2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5.png"/><Relationship Id="rId1" Type="http://schemas.openxmlformats.org/officeDocument/2006/relationships/image" Target="../media/image274.png"/></Relationships>
</file>

<file path=ppt/slides/_rels/slide13.xml.rels><?xml version="1.0" encoding="UTF-8" standalone="yes"?>
<Relationships xmlns="http://schemas.openxmlformats.org/package/2006/relationships"><Relationship Id="rId99" Type="http://schemas.openxmlformats.org/officeDocument/2006/relationships/customXml" Target="../ink/ink326.xml"/><Relationship Id="rId98" Type="http://schemas.openxmlformats.org/officeDocument/2006/relationships/image" Target="../media/image323.png"/><Relationship Id="rId97" Type="http://schemas.openxmlformats.org/officeDocument/2006/relationships/customXml" Target="../ink/ink325.xml"/><Relationship Id="rId96" Type="http://schemas.openxmlformats.org/officeDocument/2006/relationships/image" Target="../media/image322.png"/><Relationship Id="rId95" Type="http://schemas.openxmlformats.org/officeDocument/2006/relationships/customXml" Target="../ink/ink324.xml"/><Relationship Id="rId94" Type="http://schemas.openxmlformats.org/officeDocument/2006/relationships/image" Target="../media/image321.png"/><Relationship Id="rId93" Type="http://schemas.openxmlformats.org/officeDocument/2006/relationships/customXml" Target="../ink/ink323.xml"/><Relationship Id="rId92" Type="http://schemas.openxmlformats.org/officeDocument/2006/relationships/image" Target="../media/image320.png"/><Relationship Id="rId91" Type="http://schemas.openxmlformats.org/officeDocument/2006/relationships/customXml" Target="../ink/ink322.xml"/><Relationship Id="rId90" Type="http://schemas.openxmlformats.org/officeDocument/2006/relationships/image" Target="../media/image319.png"/><Relationship Id="rId9" Type="http://schemas.openxmlformats.org/officeDocument/2006/relationships/customXml" Target="../ink/ink281.xml"/><Relationship Id="rId89" Type="http://schemas.openxmlformats.org/officeDocument/2006/relationships/customXml" Target="../ink/ink321.xml"/><Relationship Id="rId88" Type="http://schemas.openxmlformats.org/officeDocument/2006/relationships/image" Target="../media/image318.png"/><Relationship Id="rId87" Type="http://schemas.openxmlformats.org/officeDocument/2006/relationships/customXml" Target="../ink/ink320.xml"/><Relationship Id="rId86" Type="http://schemas.openxmlformats.org/officeDocument/2006/relationships/image" Target="../media/image317.png"/><Relationship Id="rId85" Type="http://schemas.openxmlformats.org/officeDocument/2006/relationships/customXml" Target="../ink/ink319.xml"/><Relationship Id="rId84" Type="http://schemas.openxmlformats.org/officeDocument/2006/relationships/image" Target="../media/image316.png"/><Relationship Id="rId83" Type="http://schemas.openxmlformats.org/officeDocument/2006/relationships/customXml" Target="../ink/ink318.xml"/><Relationship Id="rId82" Type="http://schemas.openxmlformats.org/officeDocument/2006/relationships/image" Target="../media/image315.png"/><Relationship Id="rId81" Type="http://schemas.openxmlformats.org/officeDocument/2006/relationships/customXml" Target="../ink/ink317.xml"/><Relationship Id="rId80" Type="http://schemas.openxmlformats.org/officeDocument/2006/relationships/image" Target="../media/image314.png"/><Relationship Id="rId8" Type="http://schemas.openxmlformats.org/officeDocument/2006/relationships/image" Target="../media/image278.png"/><Relationship Id="rId79" Type="http://schemas.openxmlformats.org/officeDocument/2006/relationships/customXml" Target="../ink/ink316.xml"/><Relationship Id="rId78" Type="http://schemas.openxmlformats.org/officeDocument/2006/relationships/image" Target="../media/image313.png"/><Relationship Id="rId77" Type="http://schemas.openxmlformats.org/officeDocument/2006/relationships/customXml" Target="../ink/ink315.xml"/><Relationship Id="rId76" Type="http://schemas.openxmlformats.org/officeDocument/2006/relationships/image" Target="../media/image312.png"/><Relationship Id="rId75" Type="http://schemas.openxmlformats.org/officeDocument/2006/relationships/customXml" Target="../ink/ink314.xml"/><Relationship Id="rId74" Type="http://schemas.openxmlformats.org/officeDocument/2006/relationships/image" Target="../media/image311.png"/><Relationship Id="rId73" Type="http://schemas.openxmlformats.org/officeDocument/2006/relationships/customXml" Target="../ink/ink313.xml"/><Relationship Id="rId72" Type="http://schemas.openxmlformats.org/officeDocument/2006/relationships/image" Target="../media/image310.png"/><Relationship Id="rId71" Type="http://schemas.openxmlformats.org/officeDocument/2006/relationships/customXml" Target="../ink/ink312.xml"/><Relationship Id="rId70" Type="http://schemas.openxmlformats.org/officeDocument/2006/relationships/image" Target="../media/image309.png"/><Relationship Id="rId7" Type="http://schemas.openxmlformats.org/officeDocument/2006/relationships/customXml" Target="../ink/ink280.xml"/><Relationship Id="rId69" Type="http://schemas.openxmlformats.org/officeDocument/2006/relationships/customXml" Target="../ink/ink311.xml"/><Relationship Id="rId68" Type="http://schemas.openxmlformats.org/officeDocument/2006/relationships/image" Target="../media/image308.png"/><Relationship Id="rId67" Type="http://schemas.openxmlformats.org/officeDocument/2006/relationships/customXml" Target="../ink/ink310.xml"/><Relationship Id="rId66" Type="http://schemas.openxmlformats.org/officeDocument/2006/relationships/image" Target="../media/image307.png"/><Relationship Id="rId65" Type="http://schemas.openxmlformats.org/officeDocument/2006/relationships/customXml" Target="../ink/ink309.xml"/><Relationship Id="rId64" Type="http://schemas.openxmlformats.org/officeDocument/2006/relationships/image" Target="../media/image306.png"/><Relationship Id="rId63" Type="http://schemas.openxmlformats.org/officeDocument/2006/relationships/customXml" Target="../ink/ink308.xml"/><Relationship Id="rId62" Type="http://schemas.openxmlformats.org/officeDocument/2006/relationships/image" Target="../media/image305.png"/><Relationship Id="rId61" Type="http://schemas.openxmlformats.org/officeDocument/2006/relationships/customXml" Target="../ink/ink307.xml"/><Relationship Id="rId60" Type="http://schemas.openxmlformats.org/officeDocument/2006/relationships/image" Target="../media/image304.png"/><Relationship Id="rId6" Type="http://schemas.openxmlformats.org/officeDocument/2006/relationships/image" Target="../media/image277.png"/><Relationship Id="rId59" Type="http://schemas.openxmlformats.org/officeDocument/2006/relationships/customXml" Target="../ink/ink306.xml"/><Relationship Id="rId58" Type="http://schemas.openxmlformats.org/officeDocument/2006/relationships/image" Target="../media/image303.png"/><Relationship Id="rId57" Type="http://schemas.openxmlformats.org/officeDocument/2006/relationships/customXml" Target="../ink/ink305.xml"/><Relationship Id="rId56" Type="http://schemas.openxmlformats.org/officeDocument/2006/relationships/image" Target="../media/image302.png"/><Relationship Id="rId55" Type="http://schemas.openxmlformats.org/officeDocument/2006/relationships/customXml" Target="../ink/ink304.xml"/><Relationship Id="rId54" Type="http://schemas.openxmlformats.org/officeDocument/2006/relationships/image" Target="../media/image301.png"/><Relationship Id="rId53" Type="http://schemas.openxmlformats.org/officeDocument/2006/relationships/customXml" Target="../ink/ink303.xml"/><Relationship Id="rId52" Type="http://schemas.openxmlformats.org/officeDocument/2006/relationships/image" Target="../media/image300.png"/><Relationship Id="rId51" Type="http://schemas.openxmlformats.org/officeDocument/2006/relationships/customXml" Target="../ink/ink302.xml"/><Relationship Id="rId50" Type="http://schemas.openxmlformats.org/officeDocument/2006/relationships/image" Target="../media/image299.png"/><Relationship Id="rId5" Type="http://schemas.openxmlformats.org/officeDocument/2006/relationships/customXml" Target="../ink/ink279.xml"/><Relationship Id="rId49" Type="http://schemas.openxmlformats.org/officeDocument/2006/relationships/customXml" Target="../ink/ink301.xml"/><Relationship Id="rId48" Type="http://schemas.openxmlformats.org/officeDocument/2006/relationships/image" Target="../media/image298.png"/><Relationship Id="rId47" Type="http://schemas.openxmlformats.org/officeDocument/2006/relationships/customXml" Target="../ink/ink300.xml"/><Relationship Id="rId46" Type="http://schemas.openxmlformats.org/officeDocument/2006/relationships/image" Target="../media/image297.png"/><Relationship Id="rId45" Type="http://schemas.openxmlformats.org/officeDocument/2006/relationships/customXml" Target="../ink/ink299.xml"/><Relationship Id="rId44" Type="http://schemas.openxmlformats.org/officeDocument/2006/relationships/image" Target="../media/image296.png"/><Relationship Id="rId43" Type="http://schemas.openxmlformats.org/officeDocument/2006/relationships/customXml" Target="../ink/ink298.xml"/><Relationship Id="rId42" Type="http://schemas.openxmlformats.org/officeDocument/2006/relationships/image" Target="../media/image295.png"/><Relationship Id="rId41" Type="http://schemas.openxmlformats.org/officeDocument/2006/relationships/customXml" Target="../ink/ink297.xml"/><Relationship Id="rId40" Type="http://schemas.openxmlformats.org/officeDocument/2006/relationships/image" Target="../media/image294.png"/><Relationship Id="rId4" Type="http://schemas.openxmlformats.org/officeDocument/2006/relationships/image" Target="../media/image276.png"/><Relationship Id="rId39" Type="http://schemas.openxmlformats.org/officeDocument/2006/relationships/customXml" Target="../ink/ink296.xml"/><Relationship Id="rId38" Type="http://schemas.openxmlformats.org/officeDocument/2006/relationships/image" Target="../media/image293.png"/><Relationship Id="rId37" Type="http://schemas.openxmlformats.org/officeDocument/2006/relationships/customXml" Target="../ink/ink295.xml"/><Relationship Id="rId36" Type="http://schemas.openxmlformats.org/officeDocument/2006/relationships/image" Target="../media/image292.png"/><Relationship Id="rId35" Type="http://schemas.openxmlformats.org/officeDocument/2006/relationships/customXml" Target="../ink/ink294.xml"/><Relationship Id="rId34" Type="http://schemas.openxmlformats.org/officeDocument/2006/relationships/image" Target="../media/image291.png"/><Relationship Id="rId33" Type="http://schemas.openxmlformats.org/officeDocument/2006/relationships/customXml" Target="../ink/ink293.xml"/><Relationship Id="rId32" Type="http://schemas.openxmlformats.org/officeDocument/2006/relationships/image" Target="../media/image290.png"/><Relationship Id="rId31" Type="http://schemas.openxmlformats.org/officeDocument/2006/relationships/customXml" Target="../ink/ink292.xml"/><Relationship Id="rId30" Type="http://schemas.openxmlformats.org/officeDocument/2006/relationships/image" Target="../media/image289.png"/><Relationship Id="rId3" Type="http://schemas.openxmlformats.org/officeDocument/2006/relationships/customXml" Target="../ink/ink278.xml"/><Relationship Id="rId29" Type="http://schemas.openxmlformats.org/officeDocument/2006/relationships/customXml" Target="../ink/ink291.xml"/><Relationship Id="rId28" Type="http://schemas.openxmlformats.org/officeDocument/2006/relationships/image" Target="../media/image288.png"/><Relationship Id="rId27" Type="http://schemas.openxmlformats.org/officeDocument/2006/relationships/customXml" Target="../ink/ink290.xml"/><Relationship Id="rId26" Type="http://schemas.openxmlformats.org/officeDocument/2006/relationships/image" Target="../media/image287.png"/><Relationship Id="rId25" Type="http://schemas.openxmlformats.org/officeDocument/2006/relationships/customXml" Target="../ink/ink289.xml"/><Relationship Id="rId24" Type="http://schemas.openxmlformats.org/officeDocument/2006/relationships/image" Target="../media/image286.png"/><Relationship Id="rId23" Type="http://schemas.openxmlformats.org/officeDocument/2006/relationships/customXml" Target="../ink/ink288.xml"/><Relationship Id="rId22" Type="http://schemas.openxmlformats.org/officeDocument/2006/relationships/image" Target="../media/image285.png"/><Relationship Id="rId21" Type="http://schemas.openxmlformats.org/officeDocument/2006/relationships/customXml" Target="../ink/ink287.xml"/><Relationship Id="rId20" Type="http://schemas.openxmlformats.org/officeDocument/2006/relationships/image" Target="../media/image284.png"/><Relationship Id="rId2" Type="http://schemas.openxmlformats.org/officeDocument/2006/relationships/image" Target="../media/image275.png"/><Relationship Id="rId19" Type="http://schemas.openxmlformats.org/officeDocument/2006/relationships/customXml" Target="../ink/ink286.xml"/><Relationship Id="rId18" Type="http://schemas.openxmlformats.org/officeDocument/2006/relationships/image" Target="../media/image283.png"/><Relationship Id="rId17" Type="http://schemas.openxmlformats.org/officeDocument/2006/relationships/customXml" Target="../ink/ink285.xml"/><Relationship Id="rId16" Type="http://schemas.openxmlformats.org/officeDocument/2006/relationships/image" Target="../media/image282.png"/><Relationship Id="rId15" Type="http://schemas.openxmlformats.org/officeDocument/2006/relationships/customXml" Target="../ink/ink284.xml"/><Relationship Id="rId14" Type="http://schemas.openxmlformats.org/officeDocument/2006/relationships/image" Target="../media/image281.png"/><Relationship Id="rId13" Type="http://schemas.openxmlformats.org/officeDocument/2006/relationships/customXml" Target="../ink/ink283.xml"/><Relationship Id="rId127" Type="http://schemas.openxmlformats.org/officeDocument/2006/relationships/slideLayout" Target="../slideLayouts/slideLayout1.xml"/><Relationship Id="rId126" Type="http://schemas.openxmlformats.org/officeDocument/2006/relationships/image" Target="../media/image337.png"/><Relationship Id="rId125" Type="http://schemas.openxmlformats.org/officeDocument/2006/relationships/customXml" Target="../ink/ink339.xml"/><Relationship Id="rId124" Type="http://schemas.openxmlformats.org/officeDocument/2006/relationships/image" Target="../media/image336.png"/><Relationship Id="rId123" Type="http://schemas.openxmlformats.org/officeDocument/2006/relationships/customXml" Target="../ink/ink338.xml"/><Relationship Id="rId122" Type="http://schemas.openxmlformats.org/officeDocument/2006/relationships/image" Target="../media/image335.png"/><Relationship Id="rId121" Type="http://schemas.openxmlformats.org/officeDocument/2006/relationships/customXml" Target="../ink/ink337.xml"/><Relationship Id="rId120" Type="http://schemas.openxmlformats.org/officeDocument/2006/relationships/image" Target="../media/image334.png"/><Relationship Id="rId12" Type="http://schemas.openxmlformats.org/officeDocument/2006/relationships/image" Target="../media/image280.png"/><Relationship Id="rId119" Type="http://schemas.openxmlformats.org/officeDocument/2006/relationships/customXml" Target="../ink/ink336.xml"/><Relationship Id="rId118" Type="http://schemas.openxmlformats.org/officeDocument/2006/relationships/image" Target="../media/image333.png"/><Relationship Id="rId117" Type="http://schemas.openxmlformats.org/officeDocument/2006/relationships/customXml" Target="../ink/ink335.xml"/><Relationship Id="rId116" Type="http://schemas.openxmlformats.org/officeDocument/2006/relationships/image" Target="../media/image332.png"/><Relationship Id="rId115" Type="http://schemas.openxmlformats.org/officeDocument/2006/relationships/customXml" Target="../ink/ink334.xml"/><Relationship Id="rId114" Type="http://schemas.openxmlformats.org/officeDocument/2006/relationships/image" Target="../media/image331.png"/><Relationship Id="rId113" Type="http://schemas.openxmlformats.org/officeDocument/2006/relationships/customXml" Target="../ink/ink333.xml"/><Relationship Id="rId112" Type="http://schemas.openxmlformats.org/officeDocument/2006/relationships/image" Target="../media/image330.png"/><Relationship Id="rId111" Type="http://schemas.openxmlformats.org/officeDocument/2006/relationships/customXml" Target="../ink/ink332.xml"/><Relationship Id="rId110" Type="http://schemas.openxmlformats.org/officeDocument/2006/relationships/image" Target="../media/image329.png"/><Relationship Id="rId11" Type="http://schemas.openxmlformats.org/officeDocument/2006/relationships/customXml" Target="../ink/ink282.xml"/><Relationship Id="rId109" Type="http://schemas.openxmlformats.org/officeDocument/2006/relationships/customXml" Target="../ink/ink331.xml"/><Relationship Id="rId108" Type="http://schemas.openxmlformats.org/officeDocument/2006/relationships/image" Target="../media/image328.png"/><Relationship Id="rId107" Type="http://schemas.openxmlformats.org/officeDocument/2006/relationships/customXml" Target="../ink/ink330.xml"/><Relationship Id="rId106" Type="http://schemas.openxmlformats.org/officeDocument/2006/relationships/image" Target="../media/image327.png"/><Relationship Id="rId105" Type="http://schemas.openxmlformats.org/officeDocument/2006/relationships/customXml" Target="../ink/ink329.xml"/><Relationship Id="rId104" Type="http://schemas.openxmlformats.org/officeDocument/2006/relationships/image" Target="../media/image326.png"/><Relationship Id="rId103" Type="http://schemas.openxmlformats.org/officeDocument/2006/relationships/customXml" Target="../ink/ink328.xml"/><Relationship Id="rId102" Type="http://schemas.openxmlformats.org/officeDocument/2006/relationships/image" Target="../media/image325.png"/><Relationship Id="rId101" Type="http://schemas.openxmlformats.org/officeDocument/2006/relationships/customXml" Target="../ink/ink327.xml"/><Relationship Id="rId100" Type="http://schemas.openxmlformats.org/officeDocument/2006/relationships/image" Target="../media/image324.png"/><Relationship Id="rId10" Type="http://schemas.openxmlformats.org/officeDocument/2006/relationships/image" Target="../media/image279.png"/><Relationship Id="rId1" Type="http://schemas.openxmlformats.org/officeDocument/2006/relationships/image" Target="../media/image27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9.png"/><Relationship Id="rId1" Type="http://schemas.openxmlformats.org/officeDocument/2006/relationships/image" Target="../media/image338.png"/></Relationships>
</file>

<file path=ppt/slides/_rels/slide15.xml.rels><?xml version="1.0" encoding="UTF-8" standalone="yes"?>
<Relationships xmlns="http://schemas.openxmlformats.org/package/2006/relationships"><Relationship Id="rId99" Type="http://schemas.openxmlformats.org/officeDocument/2006/relationships/customXml" Target="../ink/ink388.xml"/><Relationship Id="rId98" Type="http://schemas.openxmlformats.org/officeDocument/2006/relationships/image" Target="../media/image386.png"/><Relationship Id="rId97" Type="http://schemas.openxmlformats.org/officeDocument/2006/relationships/customXml" Target="../ink/ink387.xml"/><Relationship Id="rId96" Type="http://schemas.openxmlformats.org/officeDocument/2006/relationships/image" Target="../media/image385.png"/><Relationship Id="rId95" Type="http://schemas.openxmlformats.org/officeDocument/2006/relationships/customXml" Target="../ink/ink386.xml"/><Relationship Id="rId94" Type="http://schemas.openxmlformats.org/officeDocument/2006/relationships/image" Target="../media/image384.png"/><Relationship Id="rId93" Type="http://schemas.openxmlformats.org/officeDocument/2006/relationships/customXml" Target="../ink/ink385.xml"/><Relationship Id="rId92" Type="http://schemas.openxmlformats.org/officeDocument/2006/relationships/image" Target="../media/image383.png"/><Relationship Id="rId91" Type="http://schemas.openxmlformats.org/officeDocument/2006/relationships/customXml" Target="../ink/ink384.xml"/><Relationship Id="rId90" Type="http://schemas.openxmlformats.org/officeDocument/2006/relationships/image" Target="../media/image382.png"/><Relationship Id="rId9" Type="http://schemas.openxmlformats.org/officeDocument/2006/relationships/customXml" Target="../ink/ink343.xml"/><Relationship Id="rId89" Type="http://schemas.openxmlformats.org/officeDocument/2006/relationships/customXml" Target="../ink/ink383.xml"/><Relationship Id="rId88" Type="http://schemas.openxmlformats.org/officeDocument/2006/relationships/image" Target="../media/image381.png"/><Relationship Id="rId87" Type="http://schemas.openxmlformats.org/officeDocument/2006/relationships/customXml" Target="../ink/ink382.xml"/><Relationship Id="rId86" Type="http://schemas.openxmlformats.org/officeDocument/2006/relationships/image" Target="../media/image380.png"/><Relationship Id="rId85" Type="http://schemas.openxmlformats.org/officeDocument/2006/relationships/customXml" Target="../ink/ink381.xml"/><Relationship Id="rId84" Type="http://schemas.openxmlformats.org/officeDocument/2006/relationships/image" Target="../media/image379.png"/><Relationship Id="rId83" Type="http://schemas.openxmlformats.org/officeDocument/2006/relationships/customXml" Target="../ink/ink380.xml"/><Relationship Id="rId82" Type="http://schemas.openxmlformats.org/officeDocument/2006/relationships/image" Target="../media/image378.png"/><Relationship Id="rId81" Type="http://schemas.openxmlformats.org/officeDocument/2006/relationships/customXml" Target="../ink/ink379.xml"/><Relationship Id="rId80" Type="http://schemas.openxmlformats.org/officeDocument/2006/relationships/image" Target="../media/image377.png"/><Relationship Id="rId8" Type="http://schemas.openxmlformats.org/officeDocument/2006/relationships/image" Target="../media/image342.png"/><Relationship Id="rId79" Type="http://schemas.openxmlformats.org/officeDocument/2006/relationships/customXml" Target="../ink/ink378.xml"/><Relationship Id="rId78" Type="http://schemas.openxmlformats.org/officeDocument/2006/relationships/image" Target="../media/image376.png"/><Relationship Id="rId77" Type="http://schemas.openxmlformats.org/officeDocument/2006/relationships/customXml" Target="../ink/ink377.xml"/><Relationship Id="rId76" Type="http://schemas.openxmlformats.org/officeDocument/2006/relationships/image" Target="../media/image375.png"/><Relationship Id="rId75" Type="http://schemas.openxmlformats.org/officeDocument/2006/relationships/customXml" Target="../ink/ink376.xml"/><Relationship Id="rId74" Type="http://schemas.openxmlformats.org/officeDocument/2006/relationships/image" Target="../media/image374.png"/><Relationship Id="rId73" Type="http://schemas.openxmlformats.org/officeDocument/2006/relationships/customXml" Target="../ink/ink375.xml"/><Relationship Id="rId72" Type="http://schemas.openxmlformats.org/officeDocument/2006/relationships/image" Target="../media/image373.png"/><Relationship Id="rId71" Type="http://schemas.openxmlformats.org/officeDocument/2006/relationships/customXml" Target="../ink/ink374.xml"/><Relationship Id="rId70" Type="http://schemas.openxmlformats.org/officeDocument/2006/relationships/image" Target="../media/image14.png"/><Relationship Id="rId7" Type="http://schemas.openxmlformats.org/officeDocument/2006/relationships/customXml" Target="../ink/ink342.xml"/><Relationship Id="rId69" Type="http://schemas.openxmlformats.org/officeDocument/2006/relationships/customXml" Target="../ink/ink373.xml"/><Relationship Id="rId68" Type="http://schemas.openxmlformats.org/officeDocument/2006/relationships/image" Target="../media/image372.png"/><Relationship Id="rId67" Type="http://schemas.openxmlformats.org/officeDocument/2006/relationships/customXml" Target="../ink/ink372.xml"/><Relationship Id="rId66" Type="http://schemas.openxmlformats.org/officeDocument/2006/relationships/image" Target="../media/image371.png"/><Relationship Id="rId65" Type="http://schemas.openxmlformats.org/officeDocument/2006/relationships/customXml" Target="../ink/ink371.xml"/><Relationship Id="rId64" Type="http://schemas.openxmlformats.org/officeDocument/2006/relationships/image" Target="../media/image370.png"/><Relationship Id="rId63" Type="http://schemas.openxmlformats.org/officeDocument/2006/relationships/customXml" Target="../ink/ink370.xml"/><Relationship Id="rId62" Type="http://schemas.openxmlformats.org/officeDocument/2006/relationships/image" Target="../media/image369.png"/><Relationship Id="rId61" Type="http://schemas.openxmlformats.org/officeDocument/2006/relationships/customXml" Target="../ink/ink369.xml"/><Relationship Id="rId60" Type="http://schemas.openxmlformats.org/officeDocument/2006/relationships/image" Target="../media/image368.png"/><Relationship Id="rId6" Type="http://schemas.openxmlformats.org/officeDocument/2006/relationships/image" Target="../media/image341.png"/><Relationship Id="rId59" Type="http://schemas.openxmlformats.org/officeDocument/2006/relationships/customXml" Target="../ink/ink368.xml"/><Relationship Id="rId58" Type="http://schemas.openxmlformats.org/officeDocument/2006/relationships/image" Target="../media/image367.png"/><Relationship Id="rId57" Type="http://schemas.openxmlformats.org/officeDocument/2006/relationships/customXml" Target="../ink/ink367.xml"/><Relationship Id="rId56" Type="http://schemas.openxmlformats.org/officeDocument/2006/relationships/image" Target="../media/image366.png"/><Relationship Id="rId55" Type="http://schemas.openxmlformats.org/officeDocument/2006/relationships/customXml" Target="../ink/ink366.xml"/><Relationship Id="rId54" Type="http://schemas.openxmlformats.org/officeDocument/2006/relationships/image" Target="../media/image365.png"/><Relationship Id="rId53" Type="http://schemas.openxmlformats.org/officeDocument/2006/relationships/customXml" Target="../ink/ink365.xml"/><Relationship Id="rId52" Type="http://schemas.openxmlformats.org/officeDocument/2006/relationships/image" Target="../media/image364.png"/><Relationship Id="rId51" Type="http://schemas.openxmlformats.org/officeDocument/2006/relationships/customXml" Target="../ink/ink364.xml"/><Relationship Id="rId50" Type="http://schemas.openxmlformats.org/officeDocument/2006/relationships/image" Target="../media/image363.png"/><Relationship Id="rId5" Type="http://schemas.openxmlformats.org/officeDocument/2006/relationships/customXml" Target="../ink/ink341.xml"/><Relationship Id="rId49" Type="http://schemas.openxmlformats.org/officeDocument/2006/relationships/customXml" Target="../ink/ink363.xml"/><Relationship Id="rId48" Type="http://schemas.openxmlformats.org/officeDocument/2006/relationships/image" Target="../media/image362.png"/><Relationship Id="rId47" Type="http://schemas.openxmlformats.org/officeDocument/2006/relationships/customXml" Target="../ink/ink362.xml"/><Relationship Id="rId46" Type="http://schemas.openxmlformats.org/officeDocument/2006/relationships/image" Target="../media/image361.png"/><Relationship Id="rId45" Type="http://schemas.openxmlformats.org/officeDocument/2006/relationships/customXml" Target="../ink/ink361.xml"/><Relationship Id="rId44" Type="http://schemas.openxmlformats.org/officeDocument/2006/relationships/image" Target="../media/image360.png"/><Relationship Id="rId43" Type="http://schemas.openxmlformats.org/officeDocument/2006/relationships/customXml" Target="../ink/ink360.xml"/><Relationship Id="rId42" Type="http://schemas.openxmlformats.org/officeDocument/2006/relationships/image" Target="../media/image359.png"/><Relationship Id="rId41" Type="http://schemas.openxmlformats.org/officeDocument/2006/relationships/customXml" Target="../ink/ink359.xml"/><Relationship Id="rId40" Type="http://schemas.openxmlformats.org/officeDocument/2006/relationships/image" Target="../media/image358.png"/><Relationship Id="rId4" Type="http://schemas.openxmlformats.org/officeDocument/2006/relationships/image" Target="../media/image340.png"/><Relationship Id="rId39" Type="http://schemas.openxmlformats.org/officeDocument/2006/relationships/customXml" Target="../ink/ink358.xml"/><Relationship Id="rId38" Type="http://schemas.openxmlformats.org/officeDocument/2006/relationships/image" Target="../media/image357.png"/><Relationship Id="rId37" Type="http://schemas.openxmlformats.org/officeDocument/2006/relationships/customXml" Target="../ink/ink357.xml"/><Relationship Id="rId36" Type="http://schemas.openxmlformats.org/officeDocument/2006/relationships/image" Target="../media/image356.png"/><Relationship Id="rId35" Type="http://schemas.openxmlformats.org/officeDocument/2006/relationships/customXml" Target="../ink/ink356.xml"/><Relationship Id="rId34" Type="http://schemas.openxmlformats.org/officeDocument/2006/relationships/image" Target="../media/image355.png"/><Relationship Id="rId33" Type="http://schemas.openxmlformats.org/officeDocument/2006/relationships/customXml" Target="../ink/ink355.xml"/><Relationship Id="rId32" Type="http://schemas.openxmlformats.org/officeDocument/2006/relationships/image" Target="../media/image354.png"/><Relationship Id="rId31" Type="http://schemas.openxmlformats.org/officeDocument/2006/relationships/customXml" Target="../ink/ink354.xml"/><Relationship Id="rId30" Type="http://schemas.openxmlformats.org/officeDocument/2006/relationships/image" Target="../media/image353.png"/><Relationship Id="rId3" Type="http://schemas.openxmlformats.org/officeDocument/2006/relationships/customXml" Target="../ink/ink340.xml"/><Relationship Id="rId29" Type="http://schemas.openxmlformats.org/officeDocument/2006/relationships/customXml" Target="../ink/ink353.xml"/><Relationship Id="rId28" Type="http://schemas.openxmlformats.org/officeDocument/2006/relationships/image" Target="../media/image352.png"/><Relationship Id="rId27" Type="http://schemas.openxmlformats.org/officeDocument/2006/relationships/customXml" Target="../ink/ink352.xml"/><Relationship Id="rId26" Type="http://schemas.openxmlformats.org/officeDocument/2006/relationships/image" Target="../media/image351.png"/><Relationship Id="rId251" Type="http://schemas.openxmlformats.org/officeDocument/2006/relationships/slideLayout" Target="../slideLayouts/slideLayout1.xml"/><Relationship Id="rId250" Type="http://schemas.openxmlformats.org/officeDocument/2006/relationships/image" Target="../media/image462.png"/><Relationship Id="rId25" Type="http://schemas.openxmlformats.org/officeDocument/2006/relationships/customXml" Target="../ink/ink351.xml"/><Relationship Id="rId249" Type="http://schemas.openxmlformats.org/officeDocument/2006/relationships/customXml" Target="../ink/ink463.xml"/><Relationship Id="rId248" Type="http://schemas.openxmlformats.org/officeDocument/2006/relationships/image" Target="../media/image461.png"/><Relationship Id="rId247" Type="http://schemas.openxmlformats.org/officeDocument/2006/relationships/customXml" Target="../ink/ink462.xml"/><Relationship Id="rId246" Type="http://schemas.openxmlformats.org/officeDocument/2006/relationships/image" Target="../media/image460.png"/><Relationship Id="rId245" Type="http://schemas.openxmlformats.org/officeDocument/2006/relationships/customXml" Target="../ink/ink461.xml"/><Relationship Id="rId244" Type="http://schemas.openxmlformats.org/officeDocument/2006/relationships/image" Target="../media/image459.png"/><Relationship Id="rId243" Type="http://schemas.openxmlformats.org/officeDocument/2006/relationships/customXml" Target="../ink/ink460.xml"/><Relationship Id="rId242" Type="http://schemas.openxmlformats.org/officeDocument/2006/relationships/image" Target="../media/image458.png"/><Relationship Id="rId241" Type="http://schemas.openxmlformats.org/officeDocument/2006/relationships/customXml" Target="../ink/ink459.xml"/><Relationship Id="rId240" Type="http://schemas.openxmlformats.org/officeDocument/2006/relationships/image" Target="../media/image457.png"/><Relationship Id="rId24" Type="http://schemas.openxmlformats.org/officeDocument/2006/relationships/image" Target="../media/image350.png"/><Relationship Id="rId239" Type="http://schemas.openxmlformats.org/officeDocument/2006/relationships/customXml" Target="../ink/ink458.xml"/><Relationship Id="rId238" Type="http://schemas.openxmlformats.org/officeDocument/2006/relationships/image" Target="../media/image456.png"/><Relationship Id="rId237" Type="http://schemas.openxmlformats.org/officeDocument/2006/relationships/customXml" Target="../ink/ink457.xml"/><Relationship Id="rId236" Type="http://schemas.openxmlformats.org/officeDocument/2006/relationships/image" Target="../media/image455.png"/><Relationship Id="rId235" Type="http://schemas.openxmlformats.org/officeDocument/2006/relationships/customXml" Target="../ink/ink456.xml"/><Relationship Id="rId234" Type="http://schemas.openxmlformats.org/officeDocument/2006/relationships/image" Target="../media/image454.png"/><Relationship Id="rId233" Type="http://schemas.openxmlformats.org/officeDocument/2006/relationships/customXml" Target="../ink/ink455.xml"/><Relationship Id="rId232" Type="http://schemas.openxmlformats.org/officeDocument/2006/relationships/image" Target="../media/image453.png"/><Relationship Id="rId231" Type="http://schemas.openxmlformats.org/officeDocument/2006/relationships/customXml" Target="../ink/ink454.xml"/><Relationship Id="rId230" Type="http://schemas.openxmlformats.org/officeDocument/2006/relationships/image" Target="../media/image452.png"/><Relationship Id="rId23" Type="http://schemas.openxmlformats.org/officeDocument/2006/relationships/customXml" Target="../ink/ink350.xml"/><Relationship Id="rId229" Type="http://schemas.openxmlformats.org/officeDocument/2006/relationships/customXml" Target="../ink/ink453.xml"/><Relationship Id="rId228" Type="http://schemas.openxmlformats.org/officeDocument/2006/relationships/image" Target="../media/image451.png"/><Relationship Id="rId227" Type="http://schemas.openxmlformats.org/officeDocument/2006/relationships/customXml" Target="../ink/ink452.xml"/><Relationship Id="rId226" Type="http://schemas.openxmlformats.org/officeDocument/2006/relationships/image" Target="../media/image450.png"/><Relationship Id="rId225" Type="http://schemas.openxmlformats.org/officeDocument/2006/relationships/customXml" Target="../ink/ink451.xml"/><Relationship Id="rId224" Type="http://schemas.openxmlformats.org/officeDocument/2006/relationships/image" Target="../media/image449.png"/><Relationship Id="rId223" Type="http://schemas.openxmlformats.org/officeDocument/2006/relationships/customXml" Target="../ink/ink450.xml"/><Relationship Id="rId222" Type="http://schemas.openxmlformats.org/officeDocument/2006/relationships/image" Target="../media/image448.png"/><Relationship Id="rId221" Type="http://schemas.openxmlformats.org/officeDocument/2006/relationships/customXml" Target="../ink/ink449.xml"/><Relationship Id="rId220" Type="http://schemas.openxmlformats.org/officeDocument/2006/relationships/image" Target="../media/image447.png"/><Relationship Id="rId22" Type="http://schemas.openxmlformats.org/officeDocument/2006/relationships/image" Target="../media/image349.png"/><Relationship Id="rId219" Type="http://schemas.openxmlformats.org/officeDocument/2006/relationships/customXml" Target="../ink/ink448.xml"/><Relationship Id="rId218" Type="http://schemas.openxmlformats.org/officeDocument/2006/relationships/image" Target="../media/image446.png"/><Relationship Id="rId217" Type="http://schemas.openxmlformats.org/officeDocument/2006/relationships/customXml" Target="../ink/ink447.xml"/><Relationship Id="rId216" Type="http://schemas.openxmlformats.org/officeDocument/2006/relationships/image" Target="../media/image445.png"/><Relationship Id="rId215" Type="http://schemas.openxmlformats.org/officeDocument/2006/relationships/customXml" Target="../ink/ink446.xml"/><Relationship Id="rId214" Type="http://schemas.openxmlformats.org/officeDocument/2006/relationships/image" Target="../media/image444.png"/><Relationship Id="rId213" Type="http://schemas.openxmlformats.org/officeDocument/2006/relationships/customXml" Target="../ink/ink445.xml"/><Relationship Id="rId212" Type="http://schemas.openxmlformats.org/officeDocument/2006/relationships/image" Target="../media/image443.png"/><Relationship Id="rId211" Type="http://schemas.openxmlformats.org/officeDocument/2006/relationships/customXml" Target="../ink/ink444.xml"/><Relationship Id="rId210" Type="http://schemas.openxmlformats.org/officeDocument/2006/relationships/image" Target="../media/image442.png"/><Relationship Id="rId21" Type="http://schemas.openxmlformats.org/officeDocument/2006/relationships/customXml" Target="../ink/ink349.xml"/><Relationship Id="rId209" Type="http://schemas.openxmlformats.org/officeDocument/2006/relationships/customXml" Target="../ink/ink443.xml"/><Relationship Id="rId208" Type="http://schemas.openxmlformats.org/officeDocument/2006/relationships/image" Target="../media/image441.png"/><Relationship Id="rId207" Type="http://schemas.openxmlformats.org/officeDocument/2006/relationships/customXml" Target="../ink/ink442.xml"/><Relationship Id="rId206" Type="http://schemas.openxmlformats.org/officeDocument/2006/relationships/image" Target="../media/image440.png"/><Relationship Id="rId205" Type="http://schemas.openxmlformats.org/officeDocument/2006/relationships/customXml" Target="../ink/ink441.xml"/><Relationship Id="rId204" Type="http://schemas.openxmlformats.org/officeDocument/2006/relationships/image" Target="../media/image439.png"/><Relationship Id="rId203" Type="http://schemas.openxmlformats.org/officeDocument/2006/relationships/customXml" Target="../ink/ink440.xml"/><Relationship Id="rId202" Type="http://schemas.openxmlformats.org/officeDocument/2006/relationships/image" Target="../media/image438.png"/><Relationship Id="rId201" Type="http://schemas.openxmlformats.org/officeDocument/2006/relationships/customXml" Target="../ink/ink439.xml"/><Relationship Id="rId200" Type="http://schemas.openxmlformats.org/officeDocument/2006/relationships/image" Target="../media/image437.png"/><Relationship Id="rId20" Type="http://schemas.openxmlformats.org/officeDocument/2006/relationships/image" Target="../media/image348.png"/><Relationship Id="rId2" Type="http://schemas.openxmlformats.org/officeDocument/2006/relationships/image" Target="../media/image339.png"/><Relationship Id="rId199" Type="http://schemas.openxmlformats.org/officeDocument/2006/relationships/customXml" Target="../ink/ink438.xml"/><Relationship Id="rId198" Type="http://schemas.openxmlformats.org/officeDocument/2006/relationships/image" Target="../media/image436.png"/><Relationship Id="rId197" Type="http://schemas.openxmlformats.org/officeDocument/2006/relationships/customXml" Target="../ink/ink437.xml"/><Relationship Id="rId196" Type="http://schemas.openxmlformats.org/officeDocument/2006/relationships/image" Target="../media/image435.png"/><Relationship Id="rId195" Type="http://schemas.openxmlformats.org/officeDocument/2006/relationships/customXml" Target="../ink/ink436.xml"/><Relationship Id="rId194" Type="http://schemas.openxmlformats.org/officeDocument/2006/relationships/image" Target="../media/image434.png"/><Relationship Id="rId193" Type="http://schemas.openxmlformats.org/officeDocument/2006/relationships/customXml" Target="../ink/ink435.xml"/><Relationship Id="rId192" Type="http://schemas.openxmlformats.org/officeDocument/2006/relationships/image" Target="../media/image433.png"/><Relationship Id="rId191" Type="http://schemas.openxmlformats.org/officeDocument/2006/relationships/customXml" Target="../ink/ink434.xml"/><Relationship Id="rId190" Type="http://schemas.openxmlformats.org/officeDocument/2006/relationships/image" Target="../media/image432.png"/><Relationship Id="rId19" Type="http://schemas.openxmlformats.org/officeDocument/2006/relationships/customXml" Target="../ink/ink348.xml"/><Relationship Id="rId189" Type="http://schemas.openxmlformats.org/officeDocument/2006/relationships/customXml" Target="../ink/ink433.xml"/><Relationship Id="rId188" Type="http://schemas.openxmlformats.org/officeDocument/2006/relationships/image" Target="../media/image431.png"/><Relationship Id="rId187" Type="http://schemas.openxmlformats.org/officeDocument/2006/relationships/customXml" Target="../ink/ink432.xml"/><Relationship Id="rId186" Type="http://schemas.openxmlformats.org/officeDocument/2006/relationships/image" Target="../media/image430.png"/><Relationship Id="rId185" Type="http://schemas.openxmlformats.org/officeDocument/2006/relationships/customXml" Target="../ink/ink431.xml"/><Relationship Id="rId184" Type="http://schemas.openxmlformats.org/officeDocument/2006/relationships/image" Target="../media/image429.png"/><Relationship Id="rId183" Type="http://schemas.openxmlformats.org/officeDocument/2006/relationships/customXml" Target="../ink/ink430.xml"/><Relationship Id="rId182" Type="http://schemas.openxmlformats.org/officeDocument/2006/relationships/image" Target="../media/image428.png"/><Relationship Id="rId181" Type="http://schemas.openxmlformats.org/officeDocument/2006/relationships/customXml" Target="../ink/ink429.xml"/><Relationship Id="rId180" Type="http://schemas.openxmlformats.org/officeDocument/2006/relationships/image" Target="../media/image427.png"/><Relationship Id="rId18" Type="http://schemas.openxmlformats.org/officeDocument/2006/relationships/image" Target="../media/image347.png"/><Relationship Id="rId179" Type="http://schemas.openxmlformats.org/officeDocument/2006/relationships/customXml" Target="../ink/ink428.xml"/><Relationship Id="rId178" Type="http://schemas.openxmlformats.org/officeDocument/2006/relationships/image" Target="../media/image426.png"/><Relationship Id="rId177" Type="http://schemas.openxmlformats.org/officeDocument/2006/relationships/customXml" Target="../ink/ink427.xml"/><Relationship Id="rId176" Type="http://schemas.openxmlformats.org/officeDocument/2006/relationships/image" Target="../media/image425.png"/><Relationship Id="rId175" Type="http://schemas.openxmlformats.org/officeDocument/2006/relationships/customXml" Target="../ink/ink426.xml"/><Relationship Id="rId174" Type="http://schemas.openxmlformats.org/officeDocument/2006/relationships/image" Target="../media/image424.png"/><Relationship Id="rId173" Type="http://schemas.openxmlformats.org/officeDocument/2006/relationships/customXml" Target="../ink/ink425.xml"/><Relationship Id="rId172" Type="http://schemas.openxmlformats.org/officeDocument/2006/relationships/image" Target="../media/image423.png"/><Relationship Id="rId171" Type="http://schemas.openxmlformats.org/officeDocument/2006/relationships/customXml" Target="../ink/ink424.xml"/><Relationship Id="rId170" Type="http://schemas.openxmlformats.org/officeDocument/2006/relationships/image" Target="../media/image422.png"/><Relationship Id="rId17" Type="http://schemas.openxmlformats.org/officeDocument/2006/relationships/customXml" Target="../ink/ink347.xml"/><Relationship Id="rId169" Type="http://schemas.openxmlformats.org/officeDocument/2006/relationships/customXml" Target="../ink/ink423.xml"/><Relationship Id="rId168" Type="http://schemas.openxmlformats.org/officeDocument/2006/relationships/image" Target="../media/image421.png"/><Relationship Id="rId167" Type="http://schemas.openxmlformats.org/officeDocument/2006/relationships/customXml" Target="../ink/ink422.xml"/><Relationship Id="rId166" Type="http://schemas.openxmlformats.org/officeDocument/2006/relationships/image" Target="../media/image420.png"/><Relationship Id="rId165" Type="http://schemas.openxmlformats.org/officeDocument/2006/relationships/customXml" Target="../ink/ink421.xml"/><Relationship Id="rId164" Type="http://schemas.openxmlformats.org/officeDocument/2006/relationships/image" Target="../media/image419.png"/><Relationship Id="rId163" Type="http://schemas.openxmlformats.org/officeDocument/2006/relationships/customXml" Target="../ink/ink420.xml"/><Relationship Id="rId162" Type="http://schemas.openxmlformats.org/officeDocument/2006/relationships/image" Target="../media/image418.png"/><Relationship Id="rId161" Type="http://schemas.openxmlformats.org/officeDocument/2006/relationships/customXml" Target="../ink/ink419.xml"/><Relationship Id="rId160" Type="http://schemas.openxmlformats.org/officeDocument/2006/relationships/image" Target="../media/image417.png"/><Relationship Id="rId16" Type="http://schemas.openxmlformats.org/officeDocument/2006/relationships/image" Target="../media/image346.png"/><Relationship Id="rId159" Type="http://schemas.openxmlformats.org/officeDocument/2006/relationships/customXml" Target="../ink/ink418.xml"/><Relationship Id="rId158" Type="http://schemas.openxmlformats.org/officeDocument/2006/relationships/image" Target="../media/image416.png"/><Relationship Id="rId157" Type="http://schemas.openxmlformats.org/officeDocument/2006/relationships/customXml" Target="../ink/ink417.xml"/><Relationship Id="rId156" Type="http://schemas.openxmlformats.org/officeDocument/2006/relationships/image" Target="../media/image415.png"/><Relationship Id="rId155" Type="http://schemas.openxmlformats.org/officeDocument/2006/relationships/customXml" Target="../ink/ink416.xml"/><Relationship Id="rId154" Type="http://schemas.openxmlformats.org/officeDocument/2006/relationships/image" Target="../media/image414.png"/><Relationship Id="rId153" Type="http://schemas.openxmlformats.org/officeDocument/2006/relationships/customXml" Target="../ink/ink415.xml"/><Relationship Id="rId152" Type="http://schemas.openxmlformats.org/officeDocument/2006/relationships/image" Target="../media/image413.png"/><Relationship Id="rId151" Type="http://schemas.openxmlformats.org/officeDocument/2006/relationships/customXml" Target="../ink/ink414.xml"/><Relationship Id="rId150" Type="http://schemas.openxmlformats.org/officeDocument/2006/relationships/image" Target="../media/image412.png"/><Relationship Id="rId15" Type="http://schemas.openxmlformats.org/officeDocument/2006/relationships/customXml" Target="../ink/ink346.xml"/><Relationship Id="rId149" Type="http://schemas.openxmlformats.org/officeDocument/2006/relationships/customXml" Target="../ink/ink413.xml"/><Relationship Id="rId148" Type="http://schemas.openxmlformats.org/officeDocument/2006/relationships/image" Target="../media/image411.png"/><Relationship Id="rId147" Type="http://schemas.openxmlformats.org/officeDocument/2006/relationships/customXml" Target="../ink/ink412.xml"/><Relationship Id="rId146" Type="http://schemas.openxmlformats.org/officeDocument/2006/relationships/image" Target="../media/image410.png"/><Relationship Id="rId145" Type="http://schemas.openxmlformats.org/officeDocument/2006/relationships/customXml" Target="../ink/ink411.xml"/><Relationship Id="rId144" Type="http://schemas.openxmlformats.org/officeDocument/2006/relationships/image" Target="../media/image409.png"/><Relationship Id="rId143" Type="http://schemas.openxmlformats.org/officeDocument/2006/relationships/customXml" Target="../ink/ink410.xml"/><Relationship Id="rId142" Type="http://schemas.openxmlformats.org/officeDocument/2006/relationships/image" Target="../media/image408.png"/><Relationship Id="rId141" Type="http://schemas.openxmlformats.org/officeDocument/2006/relationships/customXml" Target="../ink/ink409.xml"/><Relationship Id="rId140" Type="http://schemas.openxmlformats.org/officeDocument/2006/relationships/image" Target="../media/image407.png"/><Relationship Id="rId14" Type="http://schemas.openxmlformats.org/officeDocument/2006/relationships/image" Target="../media/image345.png"/><Relationship Id="rId139" Type="http://schemas.openxmlformats.org/officeDocument/2006/relationships/customXml" Target="../ink/ink408.xml"/><Relationship Id="rId138" Type="http://schemas.openxmlformats.org/officeDocument/2006/relationships/image" Target="../media/image406.png"/><Relationship Id="rId137" Type="http://schemas.openxmlformats.org/officeDocument/2006/relationships/customXml" Target="../ink/ink407.xml"/><Relationship Id="rId136" Type="http://schemas.openxmlformats.org/officeDocument/2006/relationships/image" Target="../media/image405.png"/><Relationship Id="rId135" Type="http://schemas.openxmlformats.org/officeDocument/2006/relationships/customXml" Target="../ink/ink406.xml"/><Relationship Id="rId134" Type="http://schemas.openxmlformats.org/officeDocument/2006/relationships/image" Target="../media/image404.png"/><Relationship Id="rId133" Type="http://schemas.openxmlformats.org/officeDocument/2006/relationships/customXml" Target="../ink/ink405.xml"/><Relationship Id="rId132" Type="http://schemas.openxmlformats.org/officeDocument/2006/relationships/image" Target="../media/image403.png"/><Relationship Id="rId131" Type="http://schemas.openxmlformats.org/officeDocument/2006/relationships/customXml" Target="../ink/ink404.xml"/><Relationship Id="rId130" Type="http://schemas.openxmlformats.org/officeDocument/2006/relationships/image" Target="../media/image402.png"/><Relationship Id="rId13" Type="http://schemas.openxmlformats.org/officeDocument/2006/relationships/customXml" Target="../ink/ink345.xml"/><Relationship Id="rId129" Type="http://schemas.openxmlformats.org/officeDocument/2006/relationships/customXml" Target="../ink/ink403.xml"/><Relationship Id="rId128" Type="http://schemas.openxmlformats.org/officeDocument/2006/relationships/image" Target="../media/image401.png"/><Relationship Id="rId127" Type="http://schemas.openxmlformats.org/officeDocument/2006/relationships/customXml" Target="../ink/ink402.xml"/><Relationship Id="rId126" Type="http://schemas.openxmlformats.org/officeDocument/2006/relationships/image" Target="../media/image400.png"/><Relationship Id="rId125" Type="http://schemas.openxmlformats.org/officeDocument/2006/relationships/customXml" Target="../ink/ink401.xml"/><Relationship Id="rId124" Type="http://schemas.openxmlformats.org/officeDocument/2006/relationships/image" Target="../media/image399.png"/><Relationship Id="rId123" Type="http://schemas.openxmlformats.org/officeDocument/2006/relationships/customXml" Target="../ink/ink400.xml"/><Relationship Id="rId122" Type="http://schemas.openxmlformats.org/officeDocument/2006/relationships/image" Target="../media/image398.png"/><Relationship Id="rId121" Type="http://schemas.openxmlformats.org/officeDocument/2006/relationships/customXml" Target="../ink/ink399.xml"/><Relationship Id="rId120" Type="http://schemas.openxmlformats.org/officeDocument/2006/relationships/image" Target="../media/image397.png"/><Relationship Id="rId12" Type="http://schemas.openxmlformats.org/officeDocument/2006/relationships/image" Target="../media/image344.png"/><Relationship Id="rId119" Type="http://schemas.openxmlformats.org/officeDocument/2006/relationships/customXml" Target="../ink/ink398.xml"/><Relationship Id="rId118" Type="http://schemas.openxmlformats.org/officeDocument/2006/relationships/image" Target="../media/image396.png"/><Relationship Id="rId117" Type="http://schemas.openxmlformats.org/officeDocument/2006/relationships/customXml" Target="../ink/ink397.xml"/><Relationship Id="rId116" Type="http://schemas.openxmlformats.org/officeDocument/2006/relationships/image" Target="../media/image395.png"/><Relationship Id="rId115" Type="http://schemas.openxmlformats.org/officeDocument/2006/relationships/customXml" Target="../ink/ink396.xml"/><Relationship Id="rId114" Type="http://schemas.openxmlformats.org/officeDocument/2006/relationships/image" Target="../media/image394.png"/><Relationship Id="rId113" Type="http://schemas.openxmlformats.org/officeDocument/2006/relationships/customXml" Target="../ink/ink395.xml"/><Relationship Id="rId112" Type="http://schemas.openxmlformats.org/officeDocument/2006/relationships/image" Target="../media/image393.png"/><Relationship Id="rId111" Type="http://schemas.openxmlformats.org/officeDocument/2006/relationships/customXml" Target="../ink/ink394.xml"/><Relationship Id="rId110" Type="http://schemas.openxmlformats.org/officeDocument/2006/relationships/image" Target="../media/image392.png"/><Relationship Id="rId11" Type="http://schemas.openxmlformats.org/officeDocument/2006/relationships/customXml" Target="../ink/ink344.xml"/><Relationship Id="rId109" Type="http://schemas.openxmlformats.org/officeDocument/2006/relationships/customXml" Target="../ink/ink393.xml"/><Relationship Id="rId108" Type="http://schemas.openxmlformats.org/officeDocument/2006/relationships/image" Target="../media/image391.png"/><Relationship Id="rId107" Type="http://schemas.openxmlformats.org/officeDocument/2006/relationships/customXml" Target="../ink/ink392.xml"/><Relationship Id="rId106" Type="http://schemas.openxmlformats.org/officeDocument/2006/relationships/image" Target="../media/image390.png"/><Relationship Id="rId105" Type="http://schemas.openxmlformats.org/officeDocument/2006/relationships/customXml" Target="../ink/ink391.xml"/><Relationship Id="rId104" Type="http://schemas.openxmlformats.org/officeDocument/2006/relationships/image" Target="../media/image389.png"/><Relationship Id="rId103" Type="http://schemas.openxmlformats.org/officeDocument/2006/relationships/customXml" Target="../ink/ink390.xml"/><Relationship Id="rId102" Type="http://schemas.openxmlformats.org/officeDocument/2006/relationships/image" Target="../media/image388.png"/><Relationship Id="rId101" Type="http://schemas.openxmlformats.org/officeDocument/2006/relationships/customXml" Target="../ink/ink389.xml"/><Relationship Id="rId100" Type="http://schemas.openxmlformats.org/officeDocument/2006/relationships/image" Target="../media/image387.png"/><Relationship Id="rId10" Type="http://schemas.openxmlformats.org/officeDocument/2006/relationships/image" Target="../media/image343.png"/><Relationship Id="rId1" Type="http://schemas.openxmlformats.org/officeDocument/2006/relationships/image" Target="../media/image338.png"/></Relationships>
</file>

<file path=ppt/slides/_rels/slide16.xml.rels><?xml version="1.0" encoding="UTF-8" standalone="yes"?>
<Relationships xmlns="http://schemas.openxmlformats.org/package/2006/relationships"><Relationship Id="rId98" Type="http://schemas.openxmlformats.org/officeDocument/2006/relationships/slideLayout" Target="../slideLayouts/slideLayout1.xml"/><Relationship Id="rId97" Type="http://schemas.openxmlformats.org/officeDocument/2006/relationships/image" Target="../media/image511.png"/><Relationship Id="rId96" Type="http://schemas.openxmlformats.org/officeDocument/2006/relationships/customXml" Target="../ink/ink510.xml"/><Relationship Id="rId95" Type="http://schemas.openxmlformats.org/officeDocument/2006/relationships/image" Target="../media/image510.png"/><Relationship Id="rId94" Type="http://schemas.openxmlformats.org/officeDocument/2006/relationships/customXml" Target="../ink/ink509.xml"/><Relationship Id="rId93" Type="http://schemas.openxmlformats.org/officeDocument/2006/relationships/image" Target="../media/image509.png"/><Relationship Id="rId92" Type="http://schemas.openxmlformats.org/officeDocument/2006/relationships/customXml" Target="../ink/ink508.xml"/><Relationship Id="rId91" Type="http://schemas.openxmlformats.org/officeDocument/2006/relationships/image" Target="../media/image508.png"/><Relationship Id="rId90" Type="http://schemas.openxmlformats.org/officeDocument/2006/relationships/customXml" Target="../ink/ink507.xml"/><Relationship Id="rId9" Type="http://schemas.openxmlformats.org/officeDocument/2006/relationships/image" Target="../media/image468.png"/><Relationship Id="rId89" Type="http://schemas.openxmlformats.org/officeDocument/2006/relationships/image" Target="../media/image507.png"/><Relationship Id="rId88" Type="http://schemas.openxmlformats.org/officeDocument/2006/relationships/customXml" Target="../ink/ink506.xml"/><Relationship Id="rId87" Type="http://schemas.openxmlformats.org/officeDocument/2006/relationships/image" Target="../media/image506.png"/><Relationship Id="rId86" Type="http://schemas.openxmlformats.org/officeDocument/2006/relationships/customXml" Target="../ink/ink505.xml"/><Relationship Id="rId85" Type="http://schemas.openxmlformats.org/officeDocument/2006/relationships/image" Target="../media/image505.png"/><Relationship Id="rId84" Type="http://schemas.openxmlformats.org/officeDocument/2006/relationships/customXml" Target="../ink/ink504.xml"/><Relationship Id="rId83" Type="http://schemas.openxmlformats.org/officeDocument/2006/relationships/image" Target="../media/image504.png"/><Relationship Id="rId82" Type="http://schemas.openxmlformats.org/officeDocument/2006/relationships/customXml" Target="../ink/ink503.xml"/><Relationship Id="rId81" Type="http://schemas.openxmlformats.org/officeDocument/2006/relationships/image" Target="../media/image503.png"/><Relationship Id="rId80" Type="http://schemas.openxmlformats.org/officeDocument/2006/relationships/customXml" Target="../ink/ink502.xml"/><Relationship Id="rId8" Type="http://schemas.openxmlformats.org/officeDocument/2006/relationships/customXml" Target="../ink/ink466.xml"/><Relationship Id="rId79" Type="http://schemas.openxmlformats.org/officeDocument/2006/relationships/image" Target="../media/image502.png"/><Relationship Id="rId78" Type="http://schemas.openxmlformats.org/officeDocument/2006/relationships/customXml" Target="../ink/ink501.xml"/><Relationship Id="rId77" Type="http://schemas.openxmlformats.org/officeDocument/2006/relationships/image" Target="../media/image501.png"/><Relationship Id="rId76" Type="http://schemas.openxmlformats.org/officeDocument/2006/relationships/customXml" Target="../ink/ink500.xml"/><Relationship Id="rId75" Type="http://schemas.openxmlformats.org/officeDocument/2006/relationships/image" Target="../media/image500.png"/><Relationship Id="rId74" Type="http://schemas.openxmlformats.org/officeDocument/2006/relationships/customXml" Target="../ink/ink499.xml"/><Relationship Id="rId73" Type="http://schemas.openxmlformats.org/officeDocument/2006/relationships/image" Target="../media/image499.png"/><Relationship Id="rId72" Type="http://schemas.openxmlformats.org/officeDocument/2006/relationships/customXml" Target="../ink/ink498.xml"/><Relationship Id="rId71" Type="http://schemas.openxmlformats.org/officeDocument/2006/relationships/image" Target="../media/image498.png"/><Relationship Id="rId70" Type="http://schemas.openxmlformats.org/officeDocument/2006/relationships/customXml" Target="../ink/ink497.xml"/><Relationship Id="rId7" Type="http://schemas.openxmlformats.org/officeDocument/2006/relationships/image" Target="../media/image467.png"/><Relationship Id="rId69" Type="http://schemas.openxmlformats.org/officeDocument/2006/relationships/image" Target="../media/image497.png"/><Relationship Id="rId68" Type="http://schemas.openxmlformats.org/officeDocument/2006/relationships/customXml" Target="../ink/ink496.xml"/><Relationship Id="rId67" Type="http://schemas.openxmlformats.org/officeDocument/2006/relationships/image" Target="../media/image496.png"/><Relationship Id="rId66" Type="http://schemas.openxmlformats.org/officeDocument/2006/relationships/customXml" Target="../ink/ink495.xml"/><Relationship Id="rId65" Type="http://schemas.openxmlformats.org/officeDocument/2006/relationships/image" Target="../media/image495.png"/><Relationship Id="rId64" Type="http://schemas.openxmlformats.org/officeDocument/2006/relationships/customXml" Target="../ink/ink494.xml"/><Relationship Id="rId63" Type="http://schemas.openxmlformats.org/officeDocument/2006/relationships/image" Target="../media/image494.png"/><Relationship Id="rId62" Type="http://schemas.openxmlformats.org/officeDocument/2006/relationships/customXml" Target="../ink/ink493.xml"/><Relationship Id="rId61" Type="http://schemas.openxmlformats.org/officeDocument/2006/relationships/image" Target="../media/image493.png"/><Relationship Id="rId60" Type="http://schemas.openxmlformats.org/officeDocument/2006/relationships/customXml" Target="../ink/ink492.xml"/><Relationship Id="rId6" Type="http://schemas.openxmlformats.org/officeDocument/2006/relationships/customXml" Target="../ink/ink465.xml"/><Relationship Id="rId59" Type="http://schemas.openxmlformats.org/officeDocument/2006/relationships/image" Target="../media/image492.png"/><Relationship Id="rId58" Type="http://schemas.openxmlformats.org/officeDocument/2006/relationships/customXml" Target="../ink/ink491.xml"/><Relationship Id="rId57" Type="http://schemas.openxmlformats.org/officeDocument/2006/relationships/image" Target="../media/image491.png"/><Relationship Id="rId56" Type="http://schemas.openxmlformats.org/officeDocument/2006/relationships/customXml" Target="../ink/ink490.xml"/><Relationship Id="rId55" Type="http://schemas.openxmlformats.org/officeDocument/2006/relationships/image" Target="../media/image490.png"/><Relationship Id="rId54" Type="http://schemas.openxmlformats.org/officeDocument/2006/relationships/customXml" Target="../ink/ink489.xml"/><Relationship Id="rId53" Type="http://schemas.openxmlformats.org/officeDocument/2006/relationships/image" Target="../media/image489.png"/><Relationship Id="rId52" Type="http://schemas.openxmlformats.org/officeDocument/2006/relationships/customXml" Target="../ink/ink488.xml"/><Relationship Id="rId51" Type="http://schemas.openxmlformats.org/officeDocument/2006/relationships/image" Target="../media/image488.png"/><Relationship Id="rId50" Type="http://schemas.openxmlformats.org/officeDocument/2006/relationships/customXml" Target="../ink/ink487.xml"/><Relationship Id="rId5" Type="http://schemas.openxmlformats.org/officeDocument/2006/relationships/image" Target="../media/image466.png"/><Relationship Id="rId49" Type="http://schemas.openxmlformats.org/officeDocument/2006/relationships/image" Target="../media/image487.png"/><Relationship Id="rId48" Type="http://schemas.openxmlformats.org/officeDocument/2006/relationships/customXml" Target="../ink/ink486.xml"/><Relationship Id="rId47" Type="http://schemas.openxmlformats.org/officeDocument/2006/relationships/image" Target="../media/image486.png"/><Relationship Id="rId46" Type="http://schemas.openxmlformats.org/officeDocument/2006/relationships/customXml" Target="../ink/ink485.xml"/><Relationship Id="rId45" Type="http://schemas.openxmlformats.org/officeDocument/2006/relationships/image" Target="../media/image485.png"/><Relationship Id="rId44" Type="http://schemas.openxmlformats.org/officeDocument/2006/relationships/customXml" Target="../ink/ink484.xml"/><Relationship Id="rId43" Type="http://schemas.openxmlformats.org/officeDocument/2006/relationships/image" Target="../media/image484.png"/><Relationship Id="rId42" Type="http://schemas.openxmlformats.org/officeDocument/2006/relationships/customXml" Target="../ink/ink483.xml"/><Relationship Id="rId41" Type="http://schemas.openxmlformats.org/officeDocument/2006/relationships/image" Target="../media/image483.png"/><Relationship Id="rId40" Type="http://schemas.openxmlformats.org/officeDocument/2006/relationships/customXml" Target="../ink/ink482.xml"/><Relationship Id="rId4" Type="http://schemas.openxmlformats.org/officeDocument/2006/relationships/customXml" Target="../ink/ink464.xml"/><Relationship Id="rId39" Type="http://schemas.openxmlformats.org/officeDocument/2006/relationships/image" Target="../media/image482.png"/><Relationship Id="rId38" Type="http://schemas.openxmlformats.org/officeDocument/2006/relationships/customXml" Target="../ink/ink481.xml"/><Relationship Id="rId37" Type="http://schemas.openxmlformats.org/officeDocument/2006/relationships/image" Target="../media/image481.png"/><Relationship Id="rId36" Type="http://schemas.openxmlformats.org/officeDocument/2006/relationships/customXml" Target="../ink/ink480.xml"/><Relationship Id="rId35" Type="http://schemas.openxmlformats.org/officeDocument/2006/relationships/image" Target="../media/image480.png"/><Relationship Id="rId34" Type="http://schemas.openxmlformats.org/officeDocument/2006/relationships/customXml" Target="../ink/ink479.xml"/><Relationship Id="rId33" Type="http://schemas.openxmlformats.org/officeDocument/2006/relationships/image" Target="../media/image479.png"/><Relationship Id="rId32" Type="http://schemas.openxmlformats.org/officeDocument/2006/relationships/customXml" Target="../ink/ink478.xml"/><Relationship Id="rId31" Type="http://schemas.openxmlformats.org/officeDocument/2006/relationships/image" Target="../media/image478.png"/><Relationship Id="rId30" Type="http://schemas.openxmlformats.org/officeDocument/2006/relationships/customXml" Target="../ink/ink477.xml"/><Relationship Id="rId3" Type="http://schemas.openxmlformats.org/officeDocument/2006/relationships/image" Target="../media/image465.png"/><Relationship Id="rId29" Type="http://schemas.openxmlformats.org/officeDocument/2006/relationships/image" Target="../media/image477.png"/><Relationship Id="rId28" Type="http://schemas.openxmlformats.org/officeDocument/2006/relationships/customXml" Target="../ink/ink476.xml"/><Relationship Id="rId27" Type="http://schemas.openxmlformats.org/officeDocument/2006/relationships/image" Target="../media/image476.png"/><Relationship Id="rId26" Type="http://schemas.openxmlformats.org/officeDocument/2006/relationships/customXml" Target="../ink/ink475.xml"/><Relationship Id="rId25" Type="http://schemas.openxmlformats.org/officeDocument/2006/relationships/image" Target="../media/image475.png"/><Relationship Id="rId24" Type="http://schemas.openxmlformats.org/officeDocument/2006/relationships/customXml" Target="../ink/ink474.xml"/><Relationship Id="rId23" Type="http://schemas.openxmlformats.org/officeDocument/2006/relationships/image" Target="../media/image14.png"/><Relationship Id="rId22" Type="http://schemas.openxmlformats.org/officeDocument/2006/relationships/customXml" Target="../ink/ink473.xml"/><Relationship Id="rId21" Type="http://schemas.openxmlformats.org/officeDocument/2006/relationships/image" Target="../media/image474.png"/><Relationship Id="rId20" Type="http://schemas.openxmlformats.org/officeDocument/2006/relationships/customXml" Target="../ink/ink472.xml"/><Relationship Id="rId2" Type="http://schemas.openxmlformats.org/officeDocument/2006/relationships/image" Target="../media/image464.png"/><Relationship Id="rId19" Type="http://schemas.openxmlformats.org/officeDocument/2006/relationships/image" Target="../media/image473.png"/><Relationship Id="rId18" Type="http://schemas.openxmlformats.org/officeDocument/2006/relationships/customXml" Target="../ink/ink471.xml"/><Relationship Id="rId17" Type="http://schemas.openxmlformats.org/officeDocument/2006/relationships/image" Target="../media/image472.png"/><Relationship Id="rId16" Type="http://schemas.openxmlformats.org/officeDocument/2006/relationships/customXml" Target="../ink/ink470.xml"/><Relationship Id="rId15" Type="http://schemas.openxmlformats.org/officeDocument/2006/relationships/image" Target="../media/image471.png"/><Relationship Id="rId14" Type="http://schemas.openxmlformats.org/officeDocument/2006/relationships/customXml" Target="../ink/ink469.xml"/><Relationship Id="rId13" Type="http://schemas.openxmlformats.org/officeDocument/2006/relationships/image" Target="../media/image470.png"/><Relationship Id="rId12" Type="http://schemas.openxmlformats.org/officeDocument/2006/relationships/customXml" Target="../ink/ink468.xml"/><Relationship Id="rId11" Type="http://schemas.openxmlformats.org/officeDocument/2006/relationships/image" Target="../media/image469.png"/><Relationship Id="rId10" Type="http://schemas.openxmlformats.org/officeDocument/2006/relationships/customXml" Target="../ink/ink467.xml"/><Relationship Id="rId1" Type="http://schemas.openxmlformats.org/officeDocument/2006/relationships/image" Target="../media/image463.png"/></Relationships>
</file>

<file path=ppt/slides/_rels/slide17.xml.rels><?xml version="1.0" encoding="UTF-8" standalone="yes"?>
<Relationships xmlns="http://schemas.openxmlformats.org/package/2006/relationships"><Relationship Id="rId9" Type="http://schemas.openxmlformats.org/officeDocument/2006/relationships/image" Target="../media/image514.png"/><Relationship Id="rId8" Type="http://schemas.openxmlformats.org/officeDocument/2006/relationships/customXml" Target="../ink/ink513.xml"/><Relationship Id="rId7" Type="http://schemas.openxmlformats.org/officeDocument/2006/relationships/image" Target="../media/image513.png"/><Relationship Id="rId6" Type="http://schemas.openxmlformats.org/officeDocument/2006/relationships/customXml" Target="../ink/ink512.xml"/><Relationship Id="rId5" Type="http://schemas.openxmlformats.org/officeDocument/2006/relationships/image" Target="../media/image512.png"/><Relationship Id="rId4" Type="http://schemas.openxmlformats.org/officeDocument/2006/relationships/customXml" Target="../ink/ink511.xml"/><Relationship Id="rId3" Type="http://schemas.openxmlformats.org/officeDocument/2006/relationships/image" Target="../media/image465.png"/><Relationship Id="rId2" Type="http://schemas.openxmlformats.org/officeDocument/2006/relationships/image" Target="../media/image464.png"/><Relationship Id="rId10" Type="http://schemas.openxmlformats.org/officeDocument/2006/relationships/slideLayout" Target="../slideLayouts/slideLayout1.xml"/><Relationship Id="rId1" Type="http://schemas.openxmlformats.org/officeDocument/2006/relationships/image" Target="../media/image46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18.png"/><Relationship Id="rId3" Type="http://schemas.openxmlformats.org/officeDocument/2006/relationships/image" Target="../media/image517.png"/><Relationship Id="rId2" Type="http://schemas.openxmlformats.org/officeDocument/2006/relationships/image" Target="../media/image516.png"/><Relationship Id="rId1" Type="http://schemas.openxmlformats.org/officeDocument/2006/relationships/image" Target="../media/image515.png"/></Relationships>
</file>

<file path=ppt/slides/_rels/slide19.xml.rels><?xml version="1.0" encoding="UTF-8" standalone="yes"?>
<Relationships xmlns="http://schemas.openxmlformats.org/package/2006/relationships"><Relationship Id="rId99" Type="http://schemas.openxmlformats.org/officeDocument/2006/relationships/customXml" Target="../ink/ink561.xml"/><Relationship Id="rId98" Type="http://schemas.openxmlformats.org/officeDocument/2006/relationships/image" Target="../media/image565.png"/><Relationship Id="rId97" Type="http://schemas.openxmlformats.org/officeDocument/2006/relationships/customXml" Target="../ink/ink560.xml"/><Relationship Id="rId96" Type="http://schemas.openxmlformats.org/officeDocument/2006/relationships/image" Target="../media/image564.png"/><Relationship Id="rId95" Type="http://schemas.openxmlformats.org/officeDocument/2006/relationships/customXml" Target="../ink/ink559.xml"/><Relationship Id="rId94" Type="http://schemas.openxmlformats.org/officeDocument/2006/relationships/image" Target="../media/image563.png"/><Relationship Id="rId93" Type="http://schemas.openxmlformats.org/officeDocument/2006/relationships/customXml" Target="../ink/ink558.xml"/><Relationship Id="rId92" Type="http://schemas.openxmlformats.org/officeDocument/2006/relationships/image" Target="../media/image562.png"/><Relationship Id="rId91" Type="http://schemas.openxmlformats.org/officeDocument/2006/relationships/customXml" Target="../ink/ink557.xml"/><Relationship Id="rId90" Type="http://schemas.openxmlformats.org/officeDocument/2006/relationships/image" Target="../media/image561.png"/><Relationship Id="rId9" Type="http://schemas.openxmlformats.org/officeDocument/2006/relationships/customXml" Target="../ink/ink516.xml"/><Relationship Id="rId89" Type="http://schemas.openxmlformats.org/officeDocument/2006/relationships/customXml" Target="../ink/ink556.xml"/><Relationship Id="rId88" Type="http://schemas.openxmlformats.org/officeDocument/2006/relationships/image" Target="../media/image560.png"/><Relationship Id="rId87" Type="http://schemas.openxmlformats.org/officeDocument/2006/relationships/customXml" Target="../ink/ink555.xml"/><Relationship Id="rId86" Type="http://schemas.openxmlformats.org/officeDocument/2006/relationships/image" Target="../media/image559.png"/><Relationship Id="rId85" Type="http://schemas.openxmlformats.org/officeDocument/2006/relationships/customXml" Target="../ink/ink554.xml"/><Relationship Id="rId84" Type="http://schemas.openxmlformats.org/officeDocument/2006/relationships/image" Target="../media/image558.png"/><Relationship Id="rId83" Type="http://schemas.openxmlformats.org/officeDocument/2006/relationships/customXml" Target="../ink/ink553.xml"/><Relationship Id="rId82" Type="http://schemas.openxmlformats.org/officeDocument/2006/relationships/image" Target="../media/image557.png"/><Relationship Id="rId81" Type="http://schemas.openxmlformats.org/officeDocument/2006/relationships/customXml" Target="../ink/ink552.xml"/><Relationship Id="rId80" Type="http://schemas.openxmlformats.org/officeDocument/2006/relationships/image" Target="../media/image556.png"/><Relationship Id="rId8" Type="http://schemas.openxmlformats.org/officeDocument/2006/relationships/image" Target="../media/image520.png"/><Relationship Id="rId79" Type="http://schemas.openxmlformats.org/officeDocument/2006/relationships/customXml" Target="../ink/ink551.xml"/><Relationship Id="rId78" Type="http://schemas.openxmlformats.org/officeDocument/2006/relationships/image" Target="../media/image555.png"/><Relationship Id="rId77" Type="http://schemas.openxmlformats.org/officeDocument/2006/relationships/customXml" Target="../ink/ink550.xml"/><Relationship Id="rId76" Type="http://schemas.openxmlformats.org/officeDocument/2006/relationships/image" Target="../media/image554.png"/><Relationship Id="rId75" Type="http://schemas.openxmlformats.org/officeDocument/2006/relationships/customXml" Target="../ink/ink549.xml"/><Relationship Id="rId74" Type="http://schemas.openxmlformats.org/officeDocument/2006/relationships/image" Target="../media/image553.png"/><Relationship Id="rId73" Type="http://schemas.openxmlformats.org/officeDocument/2006/relationships/customXml" Target="../ink/ink548.xml"/><Relationship Id="rId72" Type="http://schemas.openxmlformats.org/officeDocument/2006/relationships/image" Target="../media/image552.png"/><Relationship Id="rId71" Type="http://schemas.openxmlformats.org/officeDocument/2006/relationships/customXml" Target="../ink/ink547.xml"/><Relationship Id="rId70" Type="http://schemas.openxmlformats.org/officeDocument/2006/relationships/image" Target="../media/image551.png"/><Relationship Id="rId7" Type="http://schemas.openxmlformats.org/officeDocument/2006/relationships/customXml" Target="../ink/ink515.xml"/><Relationship Id="rId69" Type="http://schemas.openxmlformats.org/officeDocument/2006/relationships/customXml" Target="../ink/ink546.xml"/><Relationship Id="rId68" Type="http://schemas.openxmlformats.org/officeDocument/2006/relationships/image" Target="../media/image550.png"/><Relationship Id="rId67" Type="http://schemas.openxmlformats.org/officeDocument/2006/relationships/customXml" Target="../ink/ink545.xml"/><Relationship Id="rId66" Type="http://schemas.openxmlformats.org/officeDocument/2006/relationships/image" Target="../media/image549.png"/><Relationship Id="rId65" Type="http://schemas.openxmlformats.org/officeDocument/2006/relationships/customXml" Target="../ink/ink544.xml"/><Relationship Id="rId64" Type="http://schemas.openxmlformats.org/officeDocument/2006/relationships/image" Target="../media/image548.png"/><Relationship Id="rId63" Type="http://schemas.openxmlformats.org/officeDocument/2006/relationships/customXml" Target="../ink/ink543.xml"/><Relationship Id="rId62" Type="http://schemas.openxmlformats.org/officeDocument/2006/relationships/image" Target="../media/image547.png"/><Relationship Id="rId61" Type="http://schemas.openxmlformats.org/officeDocument/2006/relationships/customXml" Target="../ink/ink542.xml"/><Relationship Id="rId60" Type="http://schemas.openxmlformats.org/officeDocument/2006/relationships/image" Target="../media/image546.png"/><Relationship Id="rId6" Type="http://schemas.openxmlformats.org/officeDocument/2006/relationships/image" Target="../media/image519.png"/><Relationship Id="rId59" Type="http://schemas.openxmlformats.org/officeDocument/2006/relationships/customXml" Target="../ink/ink541.xml"/><Relationship Id="rId58" Type="http://schemas.openxmlformats.org/officeDocument/2006/relationships/image" Target="../media/image545.png"/><Relationship Id="rId57" Type="http://schemas.openxmlformats.org/officeDocument/2006/relationships/customXml" Target="../ink/ink540.xml"/><Relationship Id="rId56" Type="http://schemas.openxmlformats.org/officeDocument/2006/relationships/image" Target="../media/image544.png"/><Relationship Id="rId55" Type="http://schemas.openxmlformats.org/officeDocument/2006/relationships/customXml" Target="../ink/ink539.xml"/><Relationship Id="rId54" Type="http://schemas.openxmlformats.org/officeDocument/2006/relationships/image" Target="../media/image543.png"/><Relationship Id="rId53" Type="http://schemas.openxmlformats.org/officeDocument/2006/relationships/customXml" Target="../ink/ink538.xml"/><Relationship Id="rId52" Type="http://schemas.openxmlformats.org/officeDocument/2006/relationships/image" Target="../media/image542.png"/><Relationship Id="rId51" Type="http://schemas.openxmlformats.org/officeDocument/2006/relationships/customXml" Target="../ink/ink537.xml"/><Relationship Id="rId50" Type="http://schemas.openxmlformats.org/officeDocument/2006/relationships/image" Target="../media/image541.png"/><Relationship Id="rId5" Type="http://schemas.openxmlformats.org/officeDocument/2006/relationships/customXml" Target="../ink/ink514.xml"/><Relationship Id="rId49" Type="http://schemas.openxmlformats.org/officeDocument/2006/relationships/customXml" Target="../ink/ink536.xml"/><Relationship Id="rId48" Type="http://schemas.openxmlformats.org/officeDocument/2006/relationships/image" Target="../media/image540.png"/><Relationship Id="rId47" Type="http://schemas.openxmlformats.org/officeDocument/2006/relationships/customXml" Target="../ink/ink535.xml"/><Relationship Id="rId46" Type="http://schemas.openxmlformats.org/officeDocument/2006/relationships/image" Target="../media/image539.png"/><Relationship Id="rId45" Type="http://schemas.openxmlformats.org/officeDocument/2006/relationships/customXml" Target="../ink/ink534.xml"/><Relationship Id="rId44" Type="http://schemas.openxmlformats.org/officeDocument/2006/relationships/image" Target="../media/image538.png"/><Relationship Id="rId43" Type="http://schemas.openxmlformats.org/officeDocument/2006/relationships/customXml" Target="../ink/ink533.xml"/><Relationship Id="rId42" Type="http://schemas.openxmlformats.org/officeDocument/2006/relationships/image" Target="../media/image537.png"/><Relationship Id="rId41" Type="http://schemas.openxmlformats.org/officeDocument/2006/relationships/customXml" Target="../ink/ink532.xml"/><Relationship Id="rId40" Type="http://schemas.openxmlformats.org/officeDocument/2006/relationships/image" Target="../media/image536.png"/><Relationship Id="rId4" Type="http://schemas.openxmlformats.org/officeDocument/2006/relationships/image" Target="../media/image518.png"/><Relationship Id="rId39" Type="http://schemas.openxmlformats.org/officeDocument/2006/relationships/customXml" Target="../ink/ink531.xml"/><Relationship Id="rId38" Type="http://schemas.openxmlformats.org/officeDocument/2006/relationships/image" Target="../media/image535.png"/><Relationship Id="rId37" Type="http://schemas.openxmlformats.org/officeDocument/2006/relationships/customXml" Target="../ink/ink530.xml"/><Relationship Id="rId36" Type="http://schemas.openxmlformats.org/officeDocument/2006/relationships/image" Target="../media/image534.png"/><Relationship Id="rId35" Type="http://schemas.openxmlformats.org/officeDocument/2006/relationships/customXml" Target="../ink/ink529.xml"/><Relationship Id="rId34" Type="http://schemas.openxmlformats.org/officeDocument/2006/relationships/image" Target="../media/image533.png"/><Relationship Id="rId33" Type="http://schemas.openxmlformats.org/officeDocument/2006/relationships/customXml" Target="../ink/ink528.xml"/><Relationship Id="rId32" Type="http://schemas.openxmlformats.org/officeDocument/2006/relationships/image" Target="../media/image532.png"/><Relationship Id="rId31" Type="http://schemas.openxmlformats.org/officeDocument/2006/relationships/customXml" Target="../ink/ink527.xml"/><Relationship Id="rId30" Type="http://schemas.openxmlformats.org/officeDocument/2006/relationships/image" Target="../media/image531.png"/><Relationship Id="rId3" Type="http://schemas.openxmlformats.org/officeDocument/2006/relationships/image" Target="../media/image517.png"/><Relationship Id="rId29" Type="http://schemas.openxmlformats.org/officeDocument/2006/relationships/customXml" Target="../ink/ink526.xml"/><Relationship Id="rId28" Type="http://schemas.openxmlformats.org/officeDocument/2006/relationships/image" Target="../media/image530.png"/><Relationship Id="rId27" Type="http://schemas.openxmlformats.org/officeDocument/2006/relationships/customXml" Target="../ink/ink525.xml"/><Relationship Id="rId26" Type="http://schemas.openxmlformats.org/officeDocument/2006/relationships/image" Target="../media/image529.png"/><Relationship Id="rId25" Type="http://schemas.openxmlformats.org/officeDocument/2006/relationships/customXml" Target="../ink/ink524.xml"/><Relationship Id="rId24" Type="http://schemas.openxmlformats.org/officeDocument/2006/relationships/image" Target="../media/image528.png"/><Relationship Id="rId23" Type="http://schemas.openxmlformats.org/officeDocument/2006/relationships/customXml" Target="../ink/ink523.xml"/><Relationship Id="rId22" Type="http://schemas.openxmlformats.org/officeDocument/2006/relationships/image" Target="../media/image527.png"/><Relationship Id="rId21" Type="http://schemas.openxmlformats.org/officeDocument/2006/relationships/customXml" Target="../ink/ink522.xml"/><Relationship Id="rId20" Type="http://schemas.openxmlformats.org/officeDocument/2006/relationships/image" Target="../media/image526.png"/><Relationship Id="rId2" Type="http://schemas.openxmlformats.org/officeDocument/2006/relationships/image" Target="../media/image516.png"/><Relationship Id="rId19" Type="http://schemas.openxmlformats.org/officeDocument/2006/relationships/customXml" Target="../ink/ink521.xml"/><Relationship Id="rId18" Type="http://schemas.openxmlformats.org/officeDocument/2006/relationships/image" Target="../media/image525.png"/><Relationship Id="rId17" Type="http://schemas.openxmlformats.org/officeDocument/2006/relationships/customXml" Target="../ink/ink520.xml"/><Relationship Id="rId16" Type="http://schemas.openxmlformats.org/officeDocument/2006/relationships/image" Target="../media/image524.png"/><Relationship Id="rId15" Type="http://schemas.openxmlformats.org/officeDocument/2006/relationships/customXml" Target="../ink/ink519.xml"/><Relationship Id="rId143" Type="http://schemas.openxmlformats.org/officeDocument/2006/relationships/slideLayout" Target="../slideLayouts/slideLayout1.xml"/><Relationship Id="rId142" Type="http://schemas.openxmlformats.org/officeDocument/2006/relationships/image" Target="../media/image587.png"/><Relationship Id="rId141" Type="http://schemas.openxmlformats.org/officeDocument/2006/relationships/customXml" Target="../ink/ink582.xml"/><Relationship Id="rId140" Type="http://schemas.openxmlformats.org/officeDocument/2006/relationships/image" Target="../media/image586.png"/><Relationship Id="rId14" Type="http://schemas.openxmlformats.org/officeDocument/2006/relationships/image" Target="../media/image523.png"/><Relationship Id="rId139" Type="http://schemas.openxmlformats.org/officeDocument/2006/relationships/customXml" Target="../ink/ink581.xml"/><Relationship Id="rId138" Type="http://schemas.openxmlformats.org/officeDocument/2006/relationships/image" Target="../media/image585.png"/><Relationship Id="rId137" Type="http://schemas.openxmlformats.org/officeDocument/2006/relationships/customXml" Target="../ink/ink580.xml"/><Relationship Id="rId136" Type="http://schemas.openxmlformats.org/officeDocument/2006/relationships/image" Target="../media/image584.png"/><Relationship Id="rId135" Type="http://schemas.openxmlformats.org/officeDocument/2006/relationships/customXml" Target="../ink/ink579.xml"/><Relationship Id="rId134" Type="http://schemas.openxmlformats.org/officeDocument/2006/relationships/image" Target="../media/image583.png"/><Relationship Id="rId133" Type="http://schemas.openxmlformats.org/officeDocument/2006/relationships/customXml" Target="../ink/ink578.xml"/><Relationship Id="rId132" Type="http://schemas.openxmlformats.org/officeDocument/2006/relationships/image" Target="../media/image582.png"/><Relationship Id="rId131" Type="http://schemas.openxmlformats.org/officeDocument/2006/relationships/customXml" Target="../ink/ink577.xml"/><Relationship Id="rId130" Type="http://schemas.openxmlformats.org/officeDocument/2006/relationships/image" Target="../media/image581.png"/><Relationship Id="rId13" Type="http://schemas.openxmlformats.org/officeDocument/2006/relationships/customXml" Target="../ink/ink518.xml"/><Relationship Id="rId129" Type="http://schemas.openxmlformats.org/officeDocument/2006/relationships/customXml" Target="../ink/ink576.xml"/><Relationship Id="rId128" Type="http://schemas.openxmlformats.org/officeDocument/2006/relationships/image" Target="../media/image580.png"/><Relationship Id="rId127" Type="http://schemas.openxmlformats.org/officeDocument/2006/relationships/customXml" Target="../ink/ink575.xml"/><Relationship Id="rId126" Type="http://schemas.openxmlformats.org/officeDocument/2006/relationships/image" Target="../media/image579.png"/><Relationship Id="rId125" Type="http://schemas.openxmlformats.org/officeDocument/2006/relationships/customXml" Target="../ink/ink574.xml"/><Relationship Id="rId124" Type="http://schemas.openxmlformats.org/officeDocument/2006/relationships/image" Target="../media/image578.png"/><Relationship Id="rId123" Type="http://schemas.openxmlformats.org/officeDocument/2006/relationships/customXml" Target="../ink/ink573.xml"/><Relationship Id="rId122" Type="http://schemas.openxmlformats.org/officeDocument/2006/relationships/image" Target="../media/image577.png"/><Relationship Id="rId121" Type="http://schemas.openxmlformats.org/officeDocument/2006/relationships/customXml" Target="../ink/ink572.xml"/><Relationship Id="rId120" Type="http://schemas.openxmlformats.org/officeDocument/2006/relationships/image" Target="../media/image576.png"/><Relationship Id="rId12" Type="http://schemas.openxmlformats.org/officeDocument/2006/relationships/image" Target="../media/image522.png"/><Relationship Id="rId119" Type="http://schemas.openxmlformats.org/officeDocument/2006/relationships/customXml" Target="../ink/ink571.xml"/><Relationship Id="rId118" Type="http://schemas.openxmlformats.org/officeDocument/2006/relationships/image" Target="../media/image575.png"/><Relationship Id="rId117" Type="http://schemas.openxmlformats.org/officeDocument/2006/relationships/customXml" Target="../ink/ink570.xml"/><Relationship Id="rId116" Type="http://schemas.openxmlformats.org/officeDocument/2006/relationships/image" Target="../media/image574.png"/><Relationship Id="rId115" Type="http://schemas.openxmlformats.org/officeDocument/2006/relationships/customXml" Target="../ink/ink569.xml"/><Relationship Id="rId114" Type="http://schemas.openxmlformats.org/officeDocument/2006/relationships/image" Target="../media/image573.png"/><Relationship Id="rId113" Type="http://schemas.openxmlformats.org/officeDocument/2006/relationships/customXml" Target="../ink/ink568.xml"/><Relationship Id="rId112" Type="http://schemas.openxmlformats.org/officeDocument/2006/relationships/image" Target="../media/image572.png"/><Relationship Id="rId111" Type="http://schemas.openxmlformats.org/officeDocument/2006/relationships/customXml" Target="../ink/ink567.xml"/><Relationship Id="rId110" Type="http://schemas.openxmlformats.org/officeDocument/2006/relationships/image" Target="../media/image571.png"/><Relationship Id="rId11" Type="http://schemas.openxmlformats.org/officeDocument/2006/relationships/customXml" Target="../ink/ink517.xml"/><Relationship Id="rId109" Type="http://schemas.openxmlformats.org/officeDocument/2006/relationships/customXml" Target="../ink/ink566.xml"/><Relationship Id="rId108" Type="http://schemas.openxmlformats.org/officeDocument/2006/relationships/image" Target="../media/image570.png"/><Relationship Id="rId107" Type="http://schemas.openxmlformats.org/officeDocument/2006/relationships/customXml" Target="../ink/ink565.xml"/><Relationship Id="rId106" Type="http://schemas.openxmlformats.org/officeDocument/2006/relationships/image" Target="../media/image569.png"/><Relationship Id="rId105" Type="http://schemas.openxmlformats.org/officeDocument/2006/relationships/customXml" Target="../ink/ink564.xml"/><Relationship Id="rId104" Type="http://schemas.openxmlformats.org/officeDocument/2006/relationships/image" Target="../media/image568.png"/><Relationship Id="rId103" Type="http://schemas.openxmlformats.org/officeDocument/2006/relationships/customXml" Target="../ink/ink563.xml"/><Relationship Id="rId102" Type="http://schemas.openxmlformats.org/officeDocument/2006/relationships/image" Target="../media/image567.png"/><Relationship Id="rId101" Type="http://schemas.openxmlformats.org/officeDocument/2006/relationships/customXml" Target="../ink/ink562.xml"/><Relationship Id="rId100" Type="http://schemas.openxmlformats.org/officeDocument/2006/relationships/image" Target="../media/image566.png"/><Relationship Id="rId10" Type="http://schemas.openxmlformats.org/officeDocument/2006/relationships/image" Target="../media/image521.png"/><Relationship Id="rId1" Type="http://schemas.openxmlformats.org/officeDocument/2006/relationships/image" Target="../media/image5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90.png"/><Relationship Id="rId2" Type="http://schemas.openxmlformats.org/officeDocument/2006/relationships/image" Target="../media/image589.png"/><Relationship Id="rId1" Type="http://schemas.openxmlformats.org/officeDocument/2006/relationships/image" Target="../media/image588.png"/></Relationships>
</file>

<file path=ppt/slides/_rels/slide21.xml.rels><?xml version="1.0" encoding="UTF-8" standalone="yes"?>
<Relationships xmlns="http://schemas.openxmlformats.org/package/2006/relationships"><Relationship Id="rId99" Type="http://schemas.openxmlformats.org/officeDocument/2006/relationships/image" Target="../media/image638.png"/><Relationship Id="rId98" Type="http://schemas.openxmlformats.org/officeDocument/2006/relationships/customXml" Target="../ink/ink630.xml"/><Relationship Id="rId97" Type="http://schemas.openxmlformats.org/officeDocument/2006/relationships/image" Target="../media/image637.png"/><Relationship Id="rId96" Type="http://schemas.openxmlformats.org/officeDocument/2006/relationships/customXml" Target="../ink/ink629.xml"/><Relationship Id="rId95" Type="http://schemas.openxmlformats.org/officeDocument/2006/relationships/image" Target="../media/image636.png"/><Relationship Id="rId94" Type="http://schemas.openxmlformats.org/officeDocument/2006/relationships/customXml" Target="../ink/ink628.xml"/><Relationship Id="rId93" Type="http://schemas.openxmlformats.org/officeDocument/2006/relationships/image" Target="../media/image635.png"/><Relationship Id="rId92" Type="http://schemas.openxmlformats.org/officeDocument/2006/relationships/customXml" Target="../ink/ink627.xml"/><Relationship Id="rId91" Type="http://schemas.openxmlformats.org/officeDocument/2006/relationships/image" Target="../media/image634.png"/><Relationship Id="rId90" Type="http://schemas.openxmlformats.org/officeDocument/2006/relationships/customXml" Target="../ink/ink626.xml"/><Relationship Id="rId9" Type="http://schemas.openxmlformats.org/officeDocument/2006/relationships/image" Target="../media/image593.png"/><Relationship Id="rId89" Type="http://schemas.openxmlformats.org/officeDocument/2006/relationships/image" Target="../media/image633.png"/><Relationship Id="rId88" Type="http://schemas.openxmlformats.org/officeDocument/2006/relationships/customXml" Target="../ink/ink625.xml"/><Relationship Id="rId87" Type="http://schemas.openxmlformats.org/officeDocument/2006/relationships/image" Target="../media/image632.png"/><Relationship Id="rId86" Type="http://schemas.openxmlformats.org/officeDocument/2006/relationships/customXml" Target="../ink/ink624.xml"/><Relationship Id="rId85" Type="http://schemas.openxmlformats.org/officeDocument/2006/relationships/image" Target="../media/image631.png"/><Relationship Id="rId84" Type="http://schemas.openxmlformats.org/officeDocument/2006/relationships/customXml" Target="../ink/ink623.xml"/><Relationship Id="rId83" Type="http://schemas.openxmlformats.org/officeDocument/2006/relationships/image" Target="../media/image630.png"/><Relationship Id="rId82" Type="http://schemas.openxmlformats.org/officeDocument/2006/relationships/customXml" Target="../ink/ink622.xml"/><Relationship Id="rId81" Type="http://schemas.openxmlformats.org/officeDocument/2006/relationships/image" Target="../media/image629.png"/><Relationship Id="rId80" Type="http://schemas.openxmlformats.org/officeDocument/2006/relationships/customXml" Target="../ink/ink621.xml"/><Relationship Id="rId8" Type="http://schemas.openxmlformats.org/officeDocument/2006/relationships/customXml" Target="../ink/ink585.xml"/><Relationship Id="rId79" Type="http://schemas.openxmlformats.org/officeDocument/2006/relationships/image" Target="../media/image628.png"/><Relationship Id="rId78" Type="http://schemas.openxmlformats.org/officeDocument/2006/relationships/customXml" Target="../ink/ink620.xml"/><Relationship Id="rId77" Type="http://schemas.openxmlformats.org/officeDocument/2006/relationships/image" Target="../media/image627.png"/><Relationship Id="rId76" Type="http://schemas.openxmlformats.org/officeDocument/2006/relationships/customXml" Target="../ink/ink619.xml"/><Relationship Id="rId75" Type="http://schemas.openxmlformats.org/officeDocument/2006/relationships/image" Target="../media/image626.png"/><Relationship Id="rId74" Type="http://schemas.openxmlformats.org/officeDocument/2006/relationships/customXml" Target="../ink/ink618.xml"/><Relationship Id="rId73" Type="http://schemas.openxmlformats.org/officeDocument/2006/relationships/image" Target="../media/image625.png"/><Relationship Id="rId72" Type="http://schemas.openxmlformats.org/officeDocument/2006/relationships/customXml" Target="../ink/ink617.xml"/><Relationship Id="rId71" Type="http://schemas.openxmlformats.org/officeDocument/2006/relationships/image" Target="../media/image624.png"/><Relationship Id="rId70" Type="http://schemas.openxmlformats.org/officeDocument/2006/relationships/customXml" Target="../ink/ink616.xml"/><Relationship Id="rId7" Type="http://schemas.openxmlformats.org/officeDocument/2006/relationships/image" Target="../media/image592.png"/><Relationship Id="rId69" Type="http://schemas.openxmlformats.org/officeDocument/2006/relationships/image" Target="../media/image623.png"/><Relationship Id="rId68" Type="http://schemas.openxmlformats.org/officeDocument/2006/relationships/customXml" Target="../ink/ink615.xml"/><Relationship Id="rId67" Type="http://schemas.openxmlformats.org/officeDocument/2006/relationships/image" Target="../media/image622.png"/><Relationship Id="rId66" Type="http://schemas.openxmlformats.org/officeDocument/2006/relationships/customXml" Target="../ink/ink614.xml"/><Relationship Id="rId65" Type="http://schemas.openxmlformats.org/officeDocument/2006/relationships/image" Target="../media/image621.png"/><Relationship Id="rId64" Type="http://schemas.openxmlformats.org/officeDocument/2006/relationships/customXml" Target="../ink/ink613.xml"/><Relationship Id="rId63" Type="http://schemas.openxmlformats.org/officeDocument/2006/relationships/image" Target="../media/image620.png"/><Relationship Id="rId62" Type="http://schemas.openxmlformats.org/officeDocument/2006/relationships/customXml" Target="../ink/ink612.xml"/><Relationship Id="rId61" Type="http://schemas.openxmlformats.org/officeDocument/2006/relationships/image" Target="../media/image619.png"/><Relationship Id="rId60" Type="http://schemas.openxmlformats.org/officeDocument/2006/relationships/customXml" Target="../ink/ink611.xml"/><Relationship Id="rId6" Type="http://schemas.openxmlformats.org/officeDocument/2006/relationships/customXml" Target="../ink/ink584.xml"/><Relationship Id="rId59" Type="http://schemas.openxmlformats.org/officeDocument/2006/relationships/image" Target="../media/image618.png"/><Relationship Id="rId58" Type="http://schemas.openxmlformats.org/officeDocument/2006/relationships/customXml" Target="../ink/ink610.xml"/><Relationship Id="rId57" Type="http://schemas.openxmlformats.org/officeDocument/2006/relationships/image" Target="../media/image617.png"/><Relationship Id="rId56" Type="http://schemas.openxmlformats.org/officeDocument/2006/relationships/customXml" Target="../ink/ink609.xml"/><Relationship Id="rId55" Type="http://schemas.openxmlformats.org/officeDocument/2006/relationships/image" Target="../media/image616.png"/><Relationship Id="rId54" Type="http://schemas.openxmlformats.org/officeDocument/2006/relationships/customXml" Target="../ink/ink608.xml"/><Relationship Id="rId53" Type="http://schemas.openxmlformats.org/officeDocument/2006/relationships/image" Target="../media/image615.png"/><Relationship Id="rId52" Type="http://schemas.openxmlformats.org/officeDocument/2006/relationships/customXml" Target="../ink/ink607.xml"/><Relationship Id="rId51" Type="http://schemas.openxmlformats.org/officeDocument/2006/relationships/image" Target="../media/image614.png"/><Relationship Id="rId50" Type="http://schemas.openxmlformats.org/officeDocument/2006/relationships/customXml" Target="../ink/ink606.xml"/><Relationship Id="rId5" Type="http://schemas.openxmlformats.org/officeDocument/2006/relationships/image" Target="../media/image591.png"/><Relationship Id="rId49" Type="http://schemas.openxmlformats.org/officeDocument/2006/relationships/image" Target="../media/image613.png"/><Relationship Id="rId48" Type="http://schemas.openxmlformats.org/officeDocument/2006/relationships/customXml" Target="../ink/ink605.xml"/><Relationship Id="rId47" Type="http://schemas.openxmlformats.org/officeDocument/2006/relationships/image" Target="../media/image612.png"/><Relationship Id="rId46" Type="http://schemas.openxmlformats.org/officeDocument/2006/relationships/customXml" Target="../ink/ink604.xml"/><Relationship Id="rId45" Type="http://schemas.openxmlformats.org/officeDocument/2006/relationships/image" Target="../media/image611.png"/><Relationship Id="rId44" Type="http://schemas.openxmlformats.org/officeDocument/2006/relationships/customXml" Target="../ink/ink603.xml"/><Relationship Id="rId43" Type="http://schemas.openxmlformats.org/officeDocument/2006/relationships/image" Target="../media/image610.png"/><Relationship Id="rId42" Type="http://schemas.openxmlformats.org/officeDocument/2006/relationships/customXml" Target="../ink/ink602.xml"/><Relationship Id="rId41" Type="http://schemas.openxmlformats.org/officeDocument/2006/relationships/image" Target="../media/image609.png"/><Relationship Id="rId40" Type="http://schemas.openxmlformats.org/officeDocument/2006/relationships/customXml" Target="../ink/ink601.xml"/><Relationship Id="rId4" Type="http://schemas.openxmlformats.org/officeDocument/2006/relationships/customXml" Target="../ink/ink583.xml"/><Relationship Id="rId39" Type="http://schemas.openxmlformats.org/officeDocument/2006/relationships/image" Target="../media/image608.png"/><Relationship Id="rId38" Type="http://schemas.openxmlformats.org/officeDocument/2006/relationships/customXml" Target="../ink/ink600.xml"/><Relationship Id="rId37" Type="http://schemas.openxmlformats.org/officeDocument/2006/relationships/image" Target="../media/image607.png"/><Relationship Id="rId36" Type="http://schemas.openxmlformats.org/officeDocument/2006/relationships/customXml" Target="../ink/ink599.xml"/><Relationship Id="rId35" Type="http://schemas.openxmlformats.org/officeDocument/2006/relationships/image" Target="../media/image606.png"/><Relationship Id="rId34" Type="http://schemas.openxmlformats.org/officeDocument/2006/relationships/customXml" Target="../ink/ink598.xml"/><Relationship Id="rId33" Type="http://schemas.openxmlformats.org/officeDocument/2006/relationships/image" Target="../media/image605.png"/><Relationship Id="rId32" Type="http://schemas.openxmlformats.org/officeDocument/2006/relationships/customXml" Target="../ink/ink597.xml"/><Relationship Id="rId31" Type="http://schemas.openxmlformats.org/officeDocument/2006/relationships/image" Target="../media/image604.png"/><Relationship Id="rId30" Type="http://schemas.openxmlformats.org/officeDocument/2006/relationships/customXml" Target="../ink/ink596.xml"/><Relationship Id="rId3" Type="http://schemas.openxmlformats.org/officeDocument/2006/relationships/image" Target="../media/image590.png"/><Relationship Id="rId29" Type="http://schemas.openxmlformats.org/officeDocument/2006/relationships/image" Target="../media/image603.png"/><Relationship Id="rId28" Type="http://schemas.openxmlformats.org/officeDocument/2006/relationships/customXml" Target="../ink/ink595.xml"/><Relationship Id="rId27" Type="http://schemas.openxmlformats.org/officeDocument/2006/relationships/image" Target="../media/image602.png"/><Relationship Id="rId26" Type="http://schemas.openxmlformats.org/officeDocument/2006/relationships/customXml" Target="../ink/ink594.xml"/><Relationship Id="rId25" Type="http://schemas.openxmlformats.org/officeDocument/2006/relationships/image" Target="../media/image601.png"/><Relationship Id="rId24" Type="http://schemas.openxmlformats.org/officeDocument/2006/relationships/customXml" Target="../ink/ink593.xml"/><Relationship Id="rId23" Type="http://schemas.openxmlformats.org/officeDocument/2006/relationships/image" Target="../media/image600.png"/><Relationship Id="rId22" Type="http://schemas.openxmlformats.org/officeDocument/2006/relationships/customXml" Target="../ink/ink592.xml"/><Relationship Id="rId21" Type="http://schemas.openxmlformats.org/officeDocument/2006/relationships/image" Target="../media/image599.png"/><Relationship Id="rId20" Type="http://schemas.openxmlformats.org/officeDocument/2006/relationships/customXml" Target="../ink/ink591.xml"/><Relationship Id="rId2" Type="http://schemas.openxmlformats.org/officeDocument/2006/relationships/image" Target="../media/image589.png"/><Relationship Id="rId19" Type="http://schemas.openxmlformats.org/officeDocument/2006/relationships/image" Target="../media/image598.png"/><Relationship Id="rId18" Type="http://schemas.openxmlformats.org/officeDocument/2006/relationships/customXml" Target="../ink/ink590.xml"/><Relationship Id="rId17" Type="http://schemas.openxmlformats.org/officeDocument/2006/relationships/image" Target="../media/image597.png"/><Relationship Id="rId16" Type="http://schemas.openxmlformats.org/officeDocument/2006/relationships/customXml" Target="../ink/ink589.xml"/><Relationship Id="rId15" Type="http://schemas.openxmlformats.org/officeDocument/2006/relationships/image" Target="../media/image596.png"/><Relationship Id="rId14" Type="http://schemas.openxmlformats.org/officeDocument/2006/relationships/customXml" Target="../ink/ink588.xml"/><Relationship Id="rId13" Type="http://schemas.openxmlformats.org/officeDocument/2006/relationships/image" Target="../media/image595.png"/><Relationship Id="rId12" Type="http://schemas.openxmlformats.org/officeDocument/2006/relationships/customXml" Target="../ink/ink587.xml"/><Relationship Id="rId116" Type="http://schemas.openxmlformats.org/officeDocument/2006/relationships/slideLayout" Target="../slideLayouts/slideLayout1.xml"/><Relationship Id="rId115" Type="http://schemas.openxmlformats.org/officeDocument/2006/relationships/image" Target="../media/image646.png"/><Relationship Id="rId114" Type="http://schemas.openxmlformats.org/officeDocument/2006/relationships/customXml" Target="../ink/ink638.xml"/><Relationship Id="rId113" Type="http://schemas.openxmlformats.org/officeDocument/2006/relationships/image" Target="../media/image645.png"/><Relationship Id="rId112" Type="http://schemas.openxmlformats.org/officeDocument/2006/relationships/customXml" Target="../ink/ink637.xml"/><Relationship Id="rId111" Type="http://schemas.openxmlformats.org/officeDocument/2006/relationships/image" Target="../media/image644.png"/><Relationship Id="rId110" Type="http://schemas.openxmlformats.org/officeDocument/2006/relationships/customXml" Target="../ink/ink636.xml"/><Relationship Id="rId11" Type="http://schemas.openxmlformats.org/officeDocument/2006/relationships/image" Target="../media/image594.png"/><Relationship Id="rId109" Type="http://schemas.openxmlformats.org/officeDocument/2006/relationships/image" Target="../media/image643.png"/><Relationship Id="rId108" Type="http://schemas.openxmlformats.org/officeDocument/2006/relationships/customXml" Target="../ink/ink635.xml"/><Relationship Id="rId107" Type="http://schemas.openxmlformats.org/officeDocument/2006/relationships/image" Target="../media/image642.png"/><Relationship Id="rId106" Type="http://schemas.openxmlformats.org/officeDocument/2006/relationships/customXml" Target="../ink/ink634.xml"/><Relationship Id="rId105" Type="http://schemas.openxmlformats.org/officeDocument/2006/relationships/image" Target="../media/image641.png"/><Relationship Id="rId104" Type="http://schemas.openxmlformats.org/officeDocument/2006/relationships/customXml" Target="../ink/ink633.xml"/><Relationship Id="rId103" Type="http://schemas.openxmlformats.org/officeDocument/2006/relationships/image" Target="../media/image640.png"/><Relationship Id="rId102" Type="http://schemas.openxmlformats.org/officeDocument/2006/relationships/customXml" Target="../ink/ink632.xml"/><Relationship Id="rId101" Type="http://schemas.openxmlformats.org/officeDocument/2006/relationships/image" Target="../media/image639.png"/><Relationship Id="rId100" Type="http://schemas.openxmlformats.org/officeDocument/2006/relationships/customXml" Target="../ink/ink631.xml"/><Relationship Id="rId10" Type="http://schemas.openxmlformats.org/officeDocument/2006/relationships/customXml" Target="../ink/ink586.xml"/><Relationship Id="rId1" Type="http://schemas.openxmlformats.org/officeDocument/2006/relationships/image" Target="../media/image588.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49.png"/><Relationship Id="rId2" Type="http://schemas.openxmlformats.org/officeDocument/2006/relationships/image" Target="../media/image648.png"/><Relationship Id="rId1" Type="http://schemas.openxmlformats.org/officeDocument/2006/relationships/image" Target="../media/image647.png"/></Relationships>
</file>

<file path=ppt/slides/_rels/slide23.xml.rels><?xml version="1.0" encoding="UTF-8" standalone="yes"?>
<Relationships xmlns="http://schemas.openxmlformats.org/package/2006/relationships"><Relationship Id="rId99" Type="http://schemas.openxmlformats.org/officeDocument/2006/relationships/image" Target="../media/image697.png"/><Relationship Id="rId98" Type="http://schemas.openxmlformats.org/officeDocument/2006/relationships/customXml" Target="../ink/ink686.xml"/><Relationship Id="rId97" Type="http://schemas.openxmlformats.org/officeDocument/2006/relationships/image" Target="../media/image696.png"/><Relationship Id="rId96" Type="http://schemas.openxmlformats.org/officeDocument/2006/relationships/customXml" Target="../ink/ink685.xml"/><Relationship Id="rId95" Type="http://schemas.openxmlformats.org/officeDocument/2006/relationships/image" Target="../media/image695.png"/><Relationship Id="rId94" Type="http://schemas.openxmlformats.org/officeDocument/2006/relationships/customXml" Target="../ink/ink684.xml"/><Relationship Id="rId93" Type="http://schemas.openxmlformats.org/officeDocument/2006/relationships/image" Target="../media/image694.png"/><Relationship Id="rId92" Type="http://schemas.openxmlformats.org/officeDocument/2006/relationships/customXml" Target="../ink/ink683.xml"/><Relationship Id="rId91" Type="http://schemas.openxmlformats.org/officeDocument/2006/relationships/image" Target="../media/image693.png"/><Relationship Id="rId90" Type="http://schemas.openxmlformats.org/officeDocument/2006/relationships/customXml" Target="../ink/ink682.xml"/><Relationship Id="rId9" Type="http://schemas.openxmlformats.org/officeDocument/2006/relationships/image" Target="../media/image652.png"/><Relationship Id="rId89" Type="http://schemas.openxmlformats.org/officeDocument/2006/relationships/image" Target="../media/image692.png"/><Relationship Id="rId88" Type="http://schemas.openxmlformats.org/officeDocument/2006/relationships/customXml" Target="../ink/ink681.xml"/><Relationship Id="rId87" Type="http://schemas.openxmlformats.org/officeDocument/2006/relationships/image" Target="../media/image691.png"/><Relationship Id="rId86" Type="http://schemas.openxmlformats.org/officeDocument/2006/relationships/customXml" Target="../ink/ink680.xml"/><Relationship Id="rId85" Type="http://schemas.openxmlformats.org/officeDocument/2006/relationships/image" Target="../media/image690.png"/><Relationship Id="rId84" Type="http://schemas.openxmlformats.org/officeDocument/2006/relationships/customXml" Target="../ink/ink679.xml"/><Relationship Id="rId83" Type="http://schemas.openxmlformats.org/officeDocument/2006/relationships/image" Target="../media/image689.png"/><Relationship Id="rId82" Type="http://schemas.openxmlformats.org/officeDocument/2006/relationships/customXml" Target="../ink/ink678.xml"/><Relationship Id="rId81" Type="http://schemas.openxmlformats.org/officeDocument/2006/relationships/image" Target="../media/image688.png"/><Relationship Id="rId80" Type="http://schemas.openxmlformats.org/officeDocument/2006/relationships/customXml" Target="../ink/ink677.xml"/><Relationship Id="rId8" Type="http://schemas.openxmlformats.org/officeDocument/2006/relationships/customXml" Target="../ink/ink641.xml"/><Relationship Id="rId79" Type="http://schemas.openxmlformats.org/officeDocument/2006/relationships/image" Target="../media/image687.png"/><Relationship Id="rId78" Type="http://schemas.openxmlformats.org/officeDocument/2006/relationships/customXml" Target="../ink/ink676.xml"/><Relationship Id="rId77" Type="http://schemas.openxmlformats.org/officeDocument/2006/relationships/image" Target="../media/image686.png"/><Relationship Id="rId76" Type="http://schemas.openxmlformats.org/officeDocument/2006/relationships/customXml" Target="../ink/ink675.xml"/><Relationship Id="rId75" Type="http://schemas.openxmlformats.org/officeDocument/2006/relationships/image" Target="../media/image685.png"/><Relationship Id="rId74" Type="http://schemas.openxmlformats.org/officeDocument/2006/relationships/customXml" Target="../ink/ink674.xml"/><Relationship Id="rId73" Type="http://schemas.openxmlformats.org/officeDocument/2006/relationships/image" Target="../media/image684.png"/><Relationship Id="rId72" Type="http://schemas.openxmlformats.org/officeDocument/2006/relationships/customXml" Target="../ink/ink673.xml"/><Relationship Id="rId71" Type="http://schemas.openxmlformats.org/officeDocument/2006/relationships/image" Target="../media/image683.png"/><Relationship Id="rId70" Type="http://schemas.openxmlformats.org/officeDocument/2006/relationships/customXml" Target="../ink/ink672.xml"/><Relationship Id="rId7" Type="http://schemas.openxmlformats.org/officeDocument/2006/relationships/image" Target="../media/image651.png"/><Relationship Id="rId69" Type="http://schemas.openxmlformats.org/officeDocument/2006/relationships/image" Target="../media/image682.png"/><Relationship Id="rId68" Type="http://schemas.openxmlformats.org/officeDocument/2006/relationships/customXml" Target="../ink/ink671.xml"/><Relationship Id="rId67" Type="http://schemas.openxmlformats.org/officeDocument/2006/relationships/image" Target="../media/image681.png"/><Relationship Id="rId66" Type="http://schemas.openxmlformats.org/officeDocument/2006/relationships/customXml" Target="../ink/ink670.xml"/><Relationship Id="rId65" Type="http://schemas.openxmlformats.org/officeDocument/2006/relationships/image" Target="../media/image680.png"/><Relationship Id="rId64" Type="http://schemas.openxmlformats.org/officeDocument/2006/relationships/customXml" Target="../ink/ink669.xml"/><Relationship Id="rId63" Type="http://schemas.openxmlformats.org/officeDocument/2006/relationships/image" Target="../media/image679.png"/><Relationship Id="rId62" Type="http://schemas.openxmlformats.org/officeDocument/2006/relationships/customXml" Target="../ink/ink668.xml"/><Relationship Id="rId61" Type="http://schemas.openxmlformats.org/officeDocument/2006/relationships/image" Target="../media/image678.png"/><Relationship Id="rId60" Type="http://schemas.openxmlformats.org/officeDocument/2006/relationships/customXml" Target="../ink/ink667.xml"/><Relationship Id="rId6" Type="http://schemas.openxmlformats.org/officeDocument/2006/relationships/customXml" Target="../ink/ink640.xml"/><Relationship Id="rId59" Type="http://schemas.openxmlformats.org/officeDocument/2006/relationships/image" Target="../media/image677.png"/><Relationship Id="rId58" Type="http://schemas.openxmlformats.org/officeDocument/2006/relationships/customXml" Target="../ink/ink666.xml"/><Relationship Id="rId57" Type="http://schemas.openxmlformats.org/officeDocument/2006/relationships/image" Target="../media/image676.png"/><Relationship Id="rId56" Type="http://schemas.openxmlformats.org/officeDocument/2006/relationships/customXml" Target="../ink/ink665.xml"/><Relationship Id="rId55" Type="http://schemas.openxmlformats.org/officeDocument/2006/relationships/image" Target="../media/image675.png"/><Relationship Id="rId54" Type="http://schemas.openxmlformats.org/officeDocument/2006/relationships/customXml" Target="../ink/ink664.xml"/><Relationship Id="rId53" Type="http://schemas.openxmlformats.org/officeDocument/2006/relationships/image" Target="../media/image674.png"/><Relationship Id="rId52" Type="http://schemas.openxmlformats.org/officeDocument/2006/relationships/customXml" Target="../ink/ink663.xml"/><Relationship Id="rId51" Type="http://schemas.openxmlformats.org/officeDocument/2006/relationships/image" Target="../media/image673.png"/><Relationship Id="rId50" Type="http://schemas.openxmlformats.org/officeDocument/2006/relationships/customXml" Target="../ink/ink662.xml"/><Relationship Id="rId5" Type="http://schemas.openxmlformats.org/officeDocument/2006/relationships/image" Target="../media/image650.png"/><Relationship Id="rId49" Type="http://schemas.openxmlformats.org/officeDocument/2006/relationships/image" Target="../media/image672.png"/><Relationship Id="rId48" Type="http://schemas.openxmlformats.org/officeDocument/2006/relationships/customXml" Target="../ink/ink661.xml"/><Relationship Id="rId47" Type="http://schemas.openxmlformats.org/officeDocument/2006/relationships/image" Target="../media/image671.png"/><Relationship Id="rId46" Type="http://schemas.openxmlformats.org/officeDocument/2006/relationships/customXml" Target="../ink/ink660.xml"/><Relationship Id="rId45" Type="http://schemas.openxmlformats.org/officeDocument/2006/relationships/image" Target="../media/image670.png"/><Relationship Id="rId44" Type="http://schemas.openxmlformats.org/officeDocument/2006/relationships/customXml" Target="../ink/ink659.xml"/><Relationship Id="rId43" Type="http://schemas.openxmlformats.org/officeDocument/2006/relationships/image" Target="../media/image669.png"/><Relationship Id="rId42" Type="http://schemas.openxmlformats.org/officeDocument/2006/relationships/customXml" Target="../ink/ink658.xml"/><Relationship Id="rId41" Type="http://schemas.openxmlformats.org/officeDocument/2006/relationships/image" Target="../media/image668.png"/><Relationship Id="rId40" Type="http://schemas.openxmlformats.org/officeDocument/2006/relationships/customXml" Target="../ink/ink657.xml"/><Relationship Id="rId4" Type="http://schemas.openxmlformats.org/officeDocument/2006/relationships/customXml" Target="../ink/ink639.xml"/><Relationship Id="rId39" Type="http://schemas.openxmlformats.org/officeDocument/2006/relationships/image" Target="../media/image667.png"/><Relationship Id="rId38" Type="http://schemas.openxmlformats.org/officeDocument/2006/relationships/customXml" Target="../ink/ink656.xml"/><Relationship Id="rId37" Type="http://schemas.openxmlformats.org/officeDocument/2006/relationships/image" Target="../media/image666.png"/><Relationship Id="rId36" Type="http://schemas.openxmlformats.org/officeDocument/2006/relationships/customXml" Target="../ink/ink655.xml"/><Relationship Id="rId35" Type="http://schemas.openxmlformats.org/officeDocument/2006/relationships/image" Target="../media/image665.png"/><Relationship Id="rId34" Type="http://schemas.openxmlformats.org/officeDocument/2006/relationships/customXml" Target="../ink/ink654.xml"/><Relationship Id="rId33" Type="http://schemas.openxmlformats.org/officeDocument/2006/relationships/image" Target="../media/image664.png"/><Relationship Id="rId32" Type="http://schemas.openxmlformats.org/officeDocument/2006/relationships/customXml" Target="../ink/ink653.xml"/><Relationship Id="rId31" Type="http://schemas.openxmlformats.org/officeDocument/2006/relationships/image" Target="../media/image663.png"/><Relationship Id="rId30" Type="http://schemas.openxmlformats.org/officeDocument/2006/relationships/customXml" Target="../ink/ink652.xml"/><Relationship Id="rId3" Type="http://schemas.openxmlformats.org/officeDocument/2006/relationships/image" Target="../media/image649.png"/><Relationship Id="rId29" Type="http://schemas.openxmlformats.org/officeDocument/2006/relationships/image" Target="../media/image662.png"/><Relationship Id="rId28" Type="http://schemas.openxmlformats.org/officeDocument/2006/relationships/customXml" Target="../ink/ink651.xml"/><Relationship Id="rId27" Type="http://schemas.openxmlformats.org/officeDocument/2006/relationships/image" Target="../media/image661.png"/><Relationship Id="rId26" Type="http://schemas.openxmlformats.org/officeDocument/2006/relationships/customXml" Target="../ink/ink650.xml"/><Relationship Id="rId25" Type="http://schemas.openxmlformats.org/officeDocument/2006/relationships/image" Target="../media/image660.png"/><Relationship Id="rId24" Type="http://schemas.openxmlformats.org/officeDocument/2006/relationships/customXml" Target="../ink/ink649.xml"/><Relationship Id="rId23" Type="http://schemas.openxmlformats.org/officeDocument/2006/relationships/image" Target="../media/image659.png"/><Relationship Id="rId22" Type="http://schemas.openxmlformats.org/officeDocument/2006/relationships/customXml" Target="../ink/ink648.xml"/><Relationship Id="rId21" Type="http://schemas.openxmlformats.org/officeDocument/2006/relationships/image" Target="../media/image658.png"/><Relationship Id="rId20" Type="http://schemas.openxmlformats.org/officeDocument/2006/relationships/customXml" Target="../ink/ink647.xml"/><Relationship Id="rId2" Type="http://schemas.openxmlformats.org/officeDocument/2006/relationships/image" Target="../media/image648.png"/><Relationship Id="rId19" Type="http://schemas.openxmlformats.org/officeDocument/2006/relationships/image" Target="../media/image657.png"/><Relationship Id="rId18" Type="http://schemas.openxmlformats.org/officeDocument/2006/relationships/customXml" Target="../ink/ink646.xml"/><Relationship Id="rId17" Type="http://schemas.openxmlformats.org/officeDocument/2006/relationships/image" Target="../media/image656.png"/><Relationship Id="rId16" Type="http://schemas.openxmlformats.org/officeDocument/2006/relationships/customXml" Target="../ink/ink645.xml"/><Relationship Id="rId15" Type="http://schemas.openxmlformats.org/officeDocument/2006/relationships/image" Target="../media/image655.png"/><Relationship Id="rId14" Type="http://schemas.openxmlformats.org/officeDocument/2006/relationships/customXml" Target="../ink/ink644.xml"/><Relationship Id="rId13" Type="http://schemas.openxmlformats.org/officeDocument/2006/relationships/image" Target="../media/image654.png"/><Relationship Id="rId122" Type="http://schemas.openxmlformats.org/officeDocument/2006/relationships/slideLayout" Target="../slideLayouts/slideLayout1.xml"/><Relationship Id="rId121" Type="http://schemas.openxmlformats.org/officeDocument/2006/relationships/image" Target="../media/image708.png"/><Relationship Id="rId120" Type="http://schemas.openxmlformats.org/officeDocument/2006/relationships/customXml" Target="../ink/ink697.xml"/><Relationship Id="rId12" Type="http://schemas.openxmlformats.org/officeDocument/2006/relationships/customXml" Target="../ink/ink643.xml"/><Relationship Id="rId119" Type="http://schemas.openxmlformats.org/officeDocument/2006/relationships/image" Target="../media/image707.png"/><Relationship Id="rId118" Type="http://schemas.openxmlformats.org/officeDocument/2006/relationships/customXml" Target="../ink/ink696.xml"/><Relationship Id="rId117" Type="http://schemas.openxmlformats.org/officeDocument/2006/relationships/image" Target="../media/image706.png"/><Relationship Id="rId116" Type="http://schemas.openxmlformats.org/officeDocument/2006/relationships/customXml" Target="../ink/ink695.xml"/><Relationship Id="rId115" Type="http://schemas.openxmlformats.org/officeDocument/2006/relationships/image" Target="../media/image705.png"/><Relationship Id="rId114" Type="http://schemas.openxmlformats.org/officeDocument/2006/relationships/customXml" Target="../ink/ink694.xml"/><Relationship Id="rId113" Type="http://schemas.openxmlformats.org/officeDocument/2006/relationships/image" Target="../media/image704.png"/><Relationship Id="rId112" Type="http://schemas.openxmlformats.org/officeDocument/2006/relationships/customXml" Target="../ink/ink693.xml"/><Relationship Id="rId111" Type="http://schemas.openxmlformats.org/officeDocument/2006/relationships/image" Target="../media/image703.png"/><Relationship Id="rId110" Type="http://schemas.openxmlformats.org/officeDocument/2006/relationships/customXml" Target="../ink/ink692.xml"/><Relationship Id="rId11" Type="http://schemas.openxmlformats.org/officeDocument/2006/relationships/image" Target="../media/image653.png"/><Relationship Id="rId109" Type="http://schemas.openxmlformats.org/officeDocument/2006/relationships/image" Target="../media/image702.png"/><Relationship Id="rId108" Type="http://schemas.openxmlformats.org/officeDocument/2006/relationships/customXml" Target="../ink/ink691.xml"/><Relationship Id="rId107" Type="http://schemas.openxmlformats.org/officeDocument/2006/relationships/image" Target="../media/image701.png"/><Relationship Id="rId106" Type="http://schemas.openxmlformats.org/officeDocument/2006/relationships/customXml" Target="../ink/ink690.xml"/><Relationship Id="rId105" Type="http://schemas.openxmlformats.org/officeDocument/2006/relationships/image" Target="../media/image700.png"/><Relationship Id="rId104" Type="http://schemas.openxmlformats.org/officeDocument/2006/relationships/customXml" Target="../ink/ink689.xml"/><Relationship Id="rId103" Type="http://schemas.openxmlformats.org/officeDocument/2006/relationships/image" Target="../media/image699.png"/><Relationship Id="rId102" Type="http://schemas.openxmlformats.org/officeDocument/2006/relationships/customXml" Target="../ink/ink688.xml"/><Relationship Id="rId101" Type="http://schemas.openxmlformats.org/officeDocument/2006/relationships/image" Target="../media/image698.png"/><Relationship Id="rId100" Type="http://schemas.openxmlformats.org/officeDocument/2006/relationships/customXml" Target="../ink/ink687.xml"/><Relationship Id="rId10" Type="http://schemas.openxmlformats.org/officeDocument/2006/relationships/customXml" Target="../ink/ink642.xml"/><Relationship Id="rId1" Type="http://schemas.openxmlformats.org/officeDocument/2006/relationships/image" Target="../media/image64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10.png"/><Relationship Id="rId1" Type="http://schemas.openxmlformats.org/officeDocument/2006/relationships/image" Target="../media/image709.png"/></Relationships>
</file>

<file path=ppt/slides/_rels/slide25.xml.rels><?xml version="1.0" encoding="UTF-8" standalone="yes"?>
<Relationships xmlns="http://schemas.openxmlformats.org/package/2006/relationships"><Relationship Id="rId91" Type="http://schemas.openxmlformats.org/officeDocument/2006/relationships/slideLayout" Target="../slideLayouts/slideLayout1.xml"/><Relationship Id="rId90" Type="http://schemas.openxmlformats.org/officeDocument/2006/relationships/image" Target="../media/image754.png"/><Relationship Id="rId9" Type="http://schemas.openxmlformats.org/officeDocument/2006/relationships/customXml" Target="../ink/ink701.xml"/><Relationship Id="rId89" Type="http://schemas.openxmlformats.org/officeDocument/2006/relationships/customXml" Target="../ink/ink741.xml"/><Relationship Id="rId88" Type="http://schemas.openxmlformats.org/officeDocument/2006/relationships/image" Target="../media/image753.png"/><Relationship Id="rId87" Type="http://schemas.openxmlformats.org/officeDocument/2006/relationships/customXml" Target="../ink/ink740.xml"/><Relationship Id="rId86" Type="http://schemas.openxmlformats.org/officeDocument/2006/relationships/image" Target="../media/image752.png"/><Relationship Id="rId85" Type="http://schemas.openxmlformats.org/officeDocument/2006/relationships/customXml" Target="../ink/ink739.xml"/><Relationship Id="rId84" Type="http://schemas.openxmlformats.org/officeDocument/2006/relationships/image" Target="../media/image751.png"/><Relationship Id="rId83" Type="http://schemas.openxmlformats.org/officeDocument/2006/relationships/customXml" Target="../ink/ink738.xml"/><Relationship Id="rId82" Type="http://schemas.openxmlformats.org/officeDocument/2006/relationships/image" Target="../media/image750.png"/><Relationship Id="rId81" Type="http://schemas.openxmlformats.org/officeDocument/2006/relationships/customXml" Target="../ink/ink737.xml"/><Relationship Id="rId80" Type="http://schemas.openxmlformats.org/officeDocument/2006/relationships/image" Target="../media/image749.png"/><Relationship Id="rId8" Type="http://schemas.openxmlformats.org/officeDocument/2006/relationships/image" Target="../media/image713.png"/><Relationship Id="rId79" Type="http://schemas.openxmlformats.org/officeDocument/2006/relationships/customXml" Target="../ink/ink736.xml"/><Relationship Id="rId78" Type="http://schemas.openxmlformats.org/officeDocument/2006/relationships/image" Target="../media/image748.png"/><Relationship Id="rId77" Type="http://schemas.openxmlformats.org/officeDocument/2006/relationships/customXml" Target="../ink/ink735.xml"/><Relationship Id="rId76" Type="http://schemas.openxmlformats.org/officeDocument/2006/relationships/image" Target="../media/image747.png"/><Relationship Id="rId75" Type="http://schemas.openxmlformats.org/officeDocument/2006/relationships/customXml" Target="../ink/ink734.xml"/><Relationship Id="rId74" Type="http://schemas.openxmlformats.org/officeDocument/2006/relationships/image" Target="../media/image746.png"/><Relationship Id="rId73" Type="http://schemas.openxmlformats.org/officeDocument/2006/relationships/customXml" Target="../ink/ink733.xml"/><Relationship Id="rId72" Type="http://schemas.openxmlformats.org/officeDocument/2006/relationships/image" Target="../media/image745.png"/><Relationship Id="rId71" Type="http://schemas.openxmlformats.org/officeDocument/2006/relationships/customXml" Target="../ink/ink732.xml"/><Relationship Id="rId70" Type="http://schemas.openxmlformats.org/officeDocument/2006/relationships/image" Target="../media/image744.png"/><Relationship Id="rId7" Type="http://schemas.openxmlformats.org/officeDocument/2006/relationships/customXml" Target="../ink/ink700.xml"/><Relationship Id="rId69" Type="http://schemas.openxmlformats.org/officeDocument/2006/relationships/customXml" Target="../ink/ink731.xml"/><Relationship Id="rId68" Type="http://schemas.openxmlformats.org/officeDocument/2006/relationships/image" Target="../media/image743.png"/><Relationship Id="rId67" Type="http://schemas.openxmlformats.org/officeDocument/2006/relationships/customXml" Target="../ink/ink730.xml"/><Relationship Id="rId66" Type="http://schemas.openxmlformats.org/officeDocument/2006/relationships/image" Target="../media/image742.png"/><Relationship Id="rId65" Type="http://schemas.openxmlformats.org/officeDocument/2006/relationships/customXml" Target="../ink/ink729.xml"/><Relationship Id="rId64" Type="http://schemas.openxmlformats.org/officeDocument/2006/relationships/image" Target="../media/image741.png"/><Relationship Id="rId63" Type="http://schemas.openxmlformats.org/officeDocument/2006/relationships/customXml" Target="../ink/ink728.xml"/><Relationship Id="rId62" Type="http://schemas.openxmlformats.org/officeDocument/2006/relationships/image" Target="../media/image740.png"/><Relationship Id="rId61" Type="http://schemas.openxmlformats.org/officeDocument/2006/relationships/customXml" Target="../ink/ink727.xml"/><Relationship Id="rId60" Type="http://schemas.openxmlformats.org/officeDocument/2006/relationships/image" Target="../media/image739.png"/><Relationship Id="rId6" Type="http://schemas.openxmlformats.org/officeDocument/2006/relationships/image" Target="../media/image712.png"/><Relationship Id="rId59" Type="http://schemas.openxmlformats.org/officeDocument/2006/relationships/customXml" Target="../ink/ink726.xml"/><Relationship Id="rId58" Type="http://schemas.openxmlformats.org/officeDocument/2006/relationships/image" Target="../media/image738.png"/><Relationship Id="rId57" Type="http://schemas.openxmlformats.org/officeDocument/2006/relationships/customXml" Target="../ink/ink725.xml"/><Relationship Id="rId56" Type="http://schemas.openxmlformats.org/officeDocument/2006/relationships/image" Target="../media/image737.png"/><Relationship Id="rId55" Type="http://schemas.openxmlformats.org/officeDocument/2006/relationships/customXml" Target="../ink/ink724.xml"/><Relationship Id="rId54" Type="http://schemas.openxmlformats.org/officeDocument/2006/relationships/image" Target="../media/image736.png"/><Relationship Id="rId53" Type="http://schemas.openxmlformats.org/officeDocument/2006/relationships/customXml" Target="../ink/ink723.xml"/><Relationship Id="rId52" Type="http://schemas.openxmlformats.org/officeDocument/2006/relationships/image" Target="../media/image735.png"/><Relationship Id="rId51" Type="http://schemas.openxmlformats.org/officeDocument/2006/relationships/customXml" Target="../ink/ink722.xml"/><Relationship Id="rId50" Type="http://schemas.openxmlformats.org/officeDocument/2006/relationships/image" Target="../media/image734.png"/><Relationship Id="rId5" Type="http://schemas.openxmlformats.org/officeDocument/2006/relationships/customXml" Target="../ink/ink699.xml"/><Relationship Id="rId49" Type="http://schemas.openxmlformats.org/officeDocument/2006/relationships/customXml" Target="../ink/ink721.xml"/><Relationship Id="rId48" Type="http://schemas.openxmlformats.org/officeDocument/2006/relationships/image" Target="../media/image733.png"/><Relationship Id="rId47" Type="http://schemas.openxmlformats.org/officeDocument/2006/relationships/customXml" Target="../ink/ink720.xml"/><Relationship Id="rId46" Type="http://schemas.openxmlformats.org/officeDocument/2006/relationships/image" Target="../media/image732.png"/><Relationship Id="rId45" Type="http://schemas.openxmlformats.org/officeDocument/2006/relationships/customXml" Target="../ink/ink719.xml"/><Relationship Id="rId44" Type="http://schemas.openxmlformats.org/officeDocument/2006/relationships/image" Target="../media/image731.png"/><Relationship Id="rId43" Type="http://schemas.openxmlformats.org/officeDocument/2006/relationships/customXml" Target="../ink/ink718.xml"/><Relationship Id="rId42" Type="http://schemas.openxmlformats.org/officeDocument/2006/relationships/image" Target="../media/image730.png"/><Relationship Id="rId41" Type="http://schemas.openxmlformats.org/officeDocument/2006/relationships/customXml" Target="../ink/ink717.xml"/><Relationship Id="rId40" Type="http://schemas.openxmlformats.org/officeDocument/2006/relationships/image" Target="../media/image729.png"/><Relationship Id="rId4" Type="http://schemas.openxmlformats.org/officeDocument/2006/relationships/image" Target="../media/image711.png"/><Relationship Id="rId39" Type="http://schemas.openxmlformats.org/officeDocument/2006/relationships/customXml" Target="../ink/ink716.xml"/><Relationship Id="rId38" Type="http://schemas.openxmlformats.org/officeDocument/2006/relationships/image" Target="../media/image728.png"/><Relationship Id="rId37" Type="http://schemas.openxmlformats.org/officeDocument/2006/relationships/customXml" Target="../ink/ink715.xml"/><Relationship Id="rId36" Type="http://schemas.openxmlformats.org/officeDocument/2006/relationships/image" Target="../media/image727.png"/><Relationship Id="rId35" Type="http://schemas.openxmlformats.org/officeDocument/2006/relationships/customXml" Target="../ink/ink714.xml"/><Relationship Id="rId34" Type="http://schemas.openxmlformats.org/officeDocument/2006/relationships/image" Target="../media/image726.png"/><Relationship Id="rId33" Type="http://schemas.openxmlformats.org/officeDocument/2006/relationships/customXml" Target="../ink/ink713.xml"/><Relationship Id="rId32" Type="http://schemas.openxmlformats.org/officeDocument/2006/relationships/image" Target="../media/image725.png"/><Relationship Id="rId31" Type="http://schemas.openxmlformats.org/officeDocument/2006/relationships/customXml" Target="../ink/ink712.xml"/><Relationship Id="rId30" Type="http://schemas.openxmlformats.org/officeDocument/2006/relationships/image" Target="../media/image724.png"/><Relationship Id="rId3" Type="http://schemas.openxmlformats.org/officeDocument/2006/relationships/customXml" Target="../ink/ink698.xml"/><Relationship Id="rId29" Type="http://schemas.openxmlformats.org/officeDocument/2006/relationships/customXml" Target="../ink/ink711.xml"/><Relationship Id="rId28" Type="http://schemas.openxmlformats.org/officeDocument/2006/relationships/image" Target="../media/image723.png"/><Relationship Id="rId27" Type="http://schemas.openxmlformats.org/officeDocument/2006/relationships/customXml" Target="../ink/ink710.xml"/><Relationship Id="rId26" Type="http://schemas.openxmlformats.org/officeDocument/2006/relationships/image" Target="../media/image722.png"/><Relationship Id="rId25" Type="http://schemas.openxmlformats.org/officeDocument/2006/relationships/customXml" Target="../ink/ink709.xml"/><Relationship Id="rId24" Type="http://schemas.openxmlformats.org/officeDocument/2006/relationships/image" Target="../media/image721.png"/><Relationship Id="rId23" Type="http://schemas.openxmlformats.org/officeDocument/2006/relationships/customXml" Target="../ink/ink708.xml"/><Relationship Id="rId22" Type="http://schemas.openxmlformats.org/officeDocument/2006/relationships/image" Target="../media/image720.png"/><Relationship Id="rId21" Type="http://schemas.openxmlformats.org/officeDocument/2006/relationships/customXml" Target="../ink/ink707.xml"/><Relationship Id="rId20" Type="http://schemas.openxmlformats.org/officeDocument/2006/relationships/image" Target="../media/image719.png"/><Relationship Id="rId2" Type="http://schemas.openxmlformats.org/officeDocument/2006/relationships/image" Target="../media/image710.png"/><Relationship Id="rId19" Type="http://schemas.openxmlformats.org/officeDocument/2006/relationships/customXml" Target="../ink/ink706.xml"/><Relationship Id="rId18" Type="http://schemas.openxmlformats.org/officeDocument/2006/relationships/image" Target="../media/image718.png"/><Relationship Id="rId17" Type="http://schemas.openxmlformats.org/officeDocument/2006/relationships/customXml" Target="../ink/ink705.xml"/><Relationship Id="rId16" Type="http://schemas.openxmlformats.org/officeDocument/2006/relationships/image" Target="../media/image717.png"/><Relationship Id="rId15" Type="http://schemas.openxmlformats.org/officeDocument/2006/relationships/customXml" Target="../ink/ink704.xml"/><Relationship Id="rId14" Type="http://schemas.openxmlformats.org/officeDocument/2006/relationships/image" Target="../media/image716.png"/><Relationship Id="rId13" Type="http://schemas.openxmlformats.org/officeDocument/2006/relationships/customXml" Target="../ink/ink703.xml"/><Relationship Id="rId12" Type="http://schemas.openxmlformats.org/officeDocument/2006/relationships/image" Target="../media/image715.png"/><Relationship Id="rId11" Type="http://schemas.openxmlformats.org/officeDocument/2006/relationships/customXml" Target="../ink/ink702.xml"/><Relationship Id="rId10" Type="http://schemas.openxmlformats.org/officeDocument/2006/relationships/image" Target="../media/image714.png"/><Relationship Id="rId1" Type="http://schemas.openxmlformats.org/officeDocument/2006/relationships/image" Target="../media/image70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57.png"/><Relationship Id="rId2" Type="http://schemas.openxmlformats.org/officeDocument/2006/relationships/image" Target="../media/image756.png"/><Relationship Id="rId1" Type="http://schemas.openxmlformats.org/officeDocument/2006/relationships/image" Target="../media/image755.png"/></Relationships>
</file>

<file path=ppt/slides/_rels/slide27.xml.rels><?xml version="1.0" encoding="UTF-8" standalone="yes"?>
<Relationships xmlns="http://schemas.openxmlformats.org/package/2006/relationships"><Relationship Id="rId99" Type="http://schemas.openxmlformats.org/officeDocument/2006/relationships/image" Target="../media/image805.png"/><Relationship Id="rId98" Type="http://schemas.openxmlformats.org/officeDocument/2006/relationships/customXml" Target="../ink/ink789.xml"/><Relationship Id="rId97" Type="http://schemas.openxmlformats.org/officeDocument/2006/relationships/image" Target="../media/image804.png"/><Relationship Id="rId96" Type="http://schemas.openxmlformats.org/officeDocument/2006/relationships/customXml" Target="../ink/ink788.xml"/><Relationship Id="rId95" Type="http://schemas.openxmlformats.org/officeDocument/2006/relationships/image" Target="../media/image803.png"/><Relationship Id="rId94" Type="http://schemas.openxmlformats.org/officeDocument/2006/relationships/customXml" Target="../ink/ink787.xml"/><Relationship Id="rId93" Type="http://schemas.openxmlformats.org/officeDocument/2006/relationships/image" Target="../media/image802.png"/><Relationship Id="rId92" Type="http://schemas.openxmlformats.org/officeDocument/2006/relationships/customXml" Target="../ink/ink786.xml"/><Relationship Id="rId91" Type="http://schemas.openxmlformats.org/officeDocument/2006/relationships/image" Target="../media/image801.png"/><Relationship Id="rId90" Type="http://schemas.openxmlformats.org/officeDocument/2006/relationships/customXml" Target="../ink/ink785.xml"/><Relationship Id="rId9" Type="http://schemas.openxmlformats.org/officeDocument/2006/relationships/image" Target="../media/image760.png"/><Relationship Id="rId89" Type="http://schemas.openxmlformats.org/officeDocument/2006/relationships/image" Target="../media/image800.png"/><Relationship Id="rId88" Type="http://schemas.openxmlformats.org/officeDocument/2006/relationships/customXml" Target="../ink/ink784.xml"/><Relationship Id="rId87" Type="http://schemas.openxmlformats.org/officeDocument/2006/relationships/image" Target="../media/image799.png"/><Relationship Id="rId86" Type="http://schemas.openxmlformats.org/officeDocument/2006/relationships/customXml" Target="../ink/ink783.xml"/><Relationship Id="rId85" Type="http://schemas.openxmlformats.org/officeDocument/2006/relationships/image" Target="../media/image798.png"/><Relationship Id="rId84" Type="http://schemas.openxmlformats.org/officeDocument/2006/relationships/customXml" Target="../ink/ink782.xml"/><Relationship Id="rId83" Type="http://schemas.openxmlformats.org/officeDocument/2006/relationships/image" Target="../media/image797.png"/><Relationship Id="rId82" Type="http://schemas.openxmlformats.org/officeDocument/2006/relationships/customXml" Target="../ink/ink781.xml"/><Relationship Id="rId81" Type="http://schemas.openxmlformats.org/officeDocument/2006/relationships/image" Target="../media/image796.png"/><Relationship Id="rId80" Type="http://schemas.openxmlformats.org/officeDocument/2006/relationships/customXml" Target="../ink/ink780.xml"/><Relationship Id="rId8" Type="http://schemas.openxmlformats.org/officeDocument/2006/relationships/customXml" Target="../ink/ink744.xml"/><Relationship Id="rId79" Type="http://schemas.openxmlformats.org/officeDocument/2006/relationships/image" Target="../media/image795.png"/><Relationship Id="rId78" Type="http://schemas.openxmlformats.org/officeDocument/2006/relationships/customXml" Target="../ink/ink779.xml"/><Relationship Id="rId77" Type="http://schemas.openxmlformats.org/officeDocument/2006/relationships/image" Target="../media/image794.png"/><Relationship Id="rId76" Type="http://schemas.openxmlformats.org/officeDocument/2006/relationships/customXml" Target="../ink/ink778.xml"/><Relationship Id="rId75" Type="http://schemas.openxmlformats.org/officeDocument/2006/relationships/image" Target="../media/image793.png"/><Relationship Id="rId74" Type="http://schemas.openxmlformats.org/officeDocument/2006/relationships/customXml" Target="../ink/ink777.xml"/><Relationship Id="rId73" Type="http://schemas.openxmlformats.org/officeDocument/2006/relationships/image" Target="../media/image792.png"/><Relationship Id="rId72" Type="http://schemas.openxmlformats.org/officeDocument/2006/relationships/customXml" Target="../ink/ink776.xml"/><Relationship Id="rId71" Type="http://schemas.openxmlformats.org/officeDocument/2006/relationships/image" Target="../media/image791.png"/><Relationship Id="rId70" Type="http://schemas.openxmlformats.org/officeDocument/2006/relationships/customXml" Target="../ink/ink775.xml"/><Relationship Id="rId7" Type="http://schemas.openxmlformats.org/officeDocument/2006/relationships/image" Target="../media/image759.png"/><Relationship Id="rId69" Type="http://schemas.openxmlformats.org/officeDocument/2006/relationships/image" Target="../media/image790.png"/><Relationship Id="rId68" Type="http://schemas.openxmlformats.org/officeDocument/2006/relationships/customXml" Target="../ink/ink774.xml"/><Relationship Id="rId67" Type="http://schemas.openxmlformats.org/officeDocument/2006/relationships/image" Target="../media/image789.png"/><Relationship Id="rId66" Type="http://schemas.openxmlformats.org/officeDocument/2006/relationships/customXml" Target="../ink/ink773.xml"/><Relationship Id="rId65" Type="http://schemas.openxmlformats.org/officeDocument/2006/relationships/image" Target="../media/image788.png"/><Relationship Id="rId64" Type="http://schemas.openxmlformats.org/officeDocument/2006/relationships/customXml" Target="../ink/ink772.xml"/><Relationship Id="rId63" Type="http://schemas.openxmlformats.org/officeDocument/2006/relationships/image" Target="../media/image787.png"/><Relationship Id="rId62" Type="http://schemas.openxmlformats.org/officeDocument/2006/relationships/customXml" Target="../ink/ink771.xml"/><Relationship Id="rId61" Type="http://schemas.openxmlformats.org/officeDocument/2006/relationships/image" Target="../media/image786.png"/><Relationship Id="rId60" Type="http://schemas.openxmlformats.org/officeDocument/2006/relationships/customXml" Target="../ink/ink770.xml"/><Relationship Id="rId6" Type="http://schemas.openxmlformats.org/officeDocument/2006/relationships/customXml" Target="../ink/ink743.xml"/><Relationship Id="rId59" Type="http://schemas.openxmlformats.org/officeDocument/2006/relationships/image" Target="../media/image785.png"/><Relationship Id="rId58" Type="http://schemas.openxmlformats.org/officeDocument/2006/relationships/customXml" Target="../ink/ink769.xml"/><Relationship Id="rId57" Type="http://schemas.openxmlformats.org/officeDocument/2006/relationships/image" Target="../media/image784.png"/><Relationship Id="rId56" Type="http://schemas.openxmlformats.org/officeDocument/2006/relationships/customXml" Target="../ink/ink768.xml"/><Relationship Id="rId55" Type="http://schemas.openxmlformats.org/officeDocument/2006/relationships/image" Target="../media/image783.png"/><Relationship Id="rId54" Type="http://schemas.openxmlformats.org/officeDocument/2006/relationships/customXml" Target="../ink/ink767.xml"/><Relationship Id="rId53" Type="http://schemas.openxmlformats.org/officeDocument/2006/relationships/image" Target="../media/image782.png"/><Relationship Id="rId52" Type="http://schemas.openxmlformats.org/officeDocument/2006/relationships/customXml" Target="../ink/ink766.xml"/><Relationship Id="rId51" Type="http://schemas.openxmlformats.org/officeDocument/2006/relationships/image" Target="../media/image781.png"/><Relationship Id="rId50" Type="http://schemas.openxmlformats.org/officeDocument/2006/relationships/customXml" Target="../ink/ink765.xml"/><Relationship Id="rId5" Type="http://schemas.openxmlformats.org/officeDocument/2006/relationships/image" Target="../media/image758.png"/><Relationship Id="rId49" Type="http://schemas.openxmlformats.org/officeDocument/2006/relationships/image" Target="../media/image780.png"/><Relationship Id="rId48" Type="http://schemas.openxmlformats.org/officeDocument/2006/relationships/customXml" Target="../ink/ink764.xml"/><Relationship Id="rId47" Type="http://schemas.openxmlformats.org/officeDocument/2006/relationships/image" Target="../media/image779.png"/><Relationship Id="rId46" Type="http://schemas.openxmlformats.org/officeDocument/2006/relationships/customXml" Target="../ink/ink763.xml"/><Relationship Id="rId45" Type="http://schemas.openxmlformats.org/officeDocument/2006/relationships/image" Target="../media/image778.png"/><Relationship Id="rId44" Type="http://schemas.openxmlformats.org/officeDocument/2006/relationships/customXml" Target="../ink/ink762.xml"/><Relationship Id="rId43" Type="http://schemas.openxmlformats.org/officeDocument/2006/relationships/image" Target="../media/image777.png"/><Relationship Id="rId42" Type="http://schemas.openxmlformats.org/officeDocument/2006/relationships/customXml" Target="../ink/ink761.xml"/><Relationship Id="rId41" Type="http://schemas.openxmlformats.org/officeDocument/2006/relationships/image" Target="../media/image776.png"/><Relationship Id="rId40" Type="http://schemas.openxmlformats.org/officeDocument/2006/relationships/customXml" Target="../ink/ink760.xml"/><Relationship Id="rId4" Type="http://schemas.openxmlformats.org/officeDocument/2006/relationships/customXml" Target="../ink/ink742.xml"/><Relationship Id="rId39" Type="http://schemas.openxmlformats.org/officeDocument/2006/relationships/image" Target="../media/image775.png"/><Relationship Id="rId38" Type="http://schemas.openxmlformats.org/officeDocument/2006/relationships/customXml" Target="../ink/ink759.xml"/><Relationship Id="rId37" Type="http://schemas.openxmlformats.org/officeDocument/2006/relationships/image" Target="../media/image774.png"/><Relationship Id="rId36" Type="http://schemas.openxmlformats.org/officeDocument/2006/relationships/customXml" Target="../ink/ink758.xml"/><Relationship Id="rId35" Type="http://schemas.openxmlformats.org/officeDocument/2006/relationships/image" Target="../media/image773.png"/><Relationship Id="rId34" Type="http://schemas.openxmlformats.org/officeDocument/2006/relationships/customXml" Target="../ink/ink757.xml"/><Relationship Id="rId33" Type="http://schemas.openxmlformats.org/officeDocument/2006/relationships/image" Target="../media/image772.png"/><Relationship Id="rId32" Type="http://schemas.openxmlformats.org/officeDocument/2006/relationships/customXml" Target="../ink/ink756.xml"/><Relationship Id="rId31" Type="http://schemas.openxmlformats.org/officeDocument/2006/relationships/image" Target="../media/image771.png"/><Relationship Id="rId30" Type="http://schemas.openxmlformats.org/officeDocument/2006/relationships/customXml" Target="../ink/ink755.xml"/><Relationship Id="rId3" Type="http://schemas.openxmlformats.org/officeDocument/2006/relationships/image" Target="../media/image757.png"/><Relationship Id="rId29" Type="http://schemas.openxmlformats.org/officeDocument/2006/relationships/image" Target="../media/image770.png"/><Relationship Id="rId28" Type="http://schemas.openxmlformats.org/officeDocument/2006/relationships/customXml" Target="../ink/ink754.xml"/><Relationship Id="rId27" Type="http://schemas.openxmlformats.org/officeDocument/2006/relationships/image" Target="../media/image769.png"/><Relationship Id="rId26" Type="http://schemas.openxmlformats.org/officeDocument/2006/relationships/customXml" Target="../ink/ink753.xml"/><Relationship Id="rId25" Type="http://schemas.openxmlformats.org/officeDocument/2006/relationships/image" Target="../media/image768.png"/><Relationship Id="rId24" Type="http://schemas.openxmlformats.org/officeDocument/2006/relationships/customXml" Target="../ink/ink752.xml"/><Relationship Id="rId23" Type="http://schemas.openxmlformats.org/officeDocument/2006/relationships/image" Target="../media/image767.png"/><Relationship Id="rId22" Type="http://schemas.openxmlformats.org/officeDocument/2006/relationships/customXml" Target="../ink/ink751.xml"/><Relationship Id="rId21" Type="http://schemas.openxmlformats.org/officeDocument/2006/relationships/image" Target="../media/image766.png"/><Relationship Id="rId20" Type="http://schemas.openxmlformats.org/officeDocument/2006/relationships/customXml" Target="../ink/ink750.xml"/><Relationship Id="rId2" Type="http://schemas.openxmlformats.org/officeDocument/2006/relationships/image" Target="../media/image756.png"/><Relationship Id="rId19" Type="http://schemas.openxmlformats.org/officeDocument/2006/relationships/image" Target="../media/image765.png"/><Relationship Id="rId18" Type="http://schemas.openxmlformats.org/officeDocument/2006/relationships/customXml" Target="../ink/ink749.xml"/><Relationship Id="rId17" Type="http://schemas.openxmlformats.org/officeDocument/2006/relationships/image" Target="../media/image764.png"/><Relationship Id="rId16" Type="http://schemas.openxmlformats.org/officeDocument/2006/relationships/customXml" Target="../ink/ink748.xml"/><Relationship Id="rId15" Type="http://schemas.openxmlformats.org/officeDocument/2006/relationships/image" Target="../media/image763.png"/><Relationship Id="rId14" Type="http://schemas.openxmlformats.org/officeDocument/2006/relationships/customXml" Target="../ink/ink747.xml"/><Relationship Id="rId134" Type="http://schemas.openxmlformats.org/officeDocument/2006/relationships/slideLayout" Target="../slideLayouts/slideLayout1.xml"/><Relationship Id="rId133" Type="http://schemas.openxmlformats.org/officeDocument/2006/relationships/image" Target="../media/image822.png"/><Relationship Id="rId132" Type="http://schemas.openxmlformats.org/officeDocument/2006/relationships/customXml" Target="../ink/ink806.xml"/><Relationship Id="rId131" Type="http://schemas.openxmlformats.org/officeDocument/2006/relationships/image" Target="../media/image821.png"/><Relationship Id="rId130" Type="http://schemas.openxmlformats.org/officeDocument/2006/relationships/customXml" Target="../ink/ink805.xml"/><Relationship Id="rId13" Type="http://schemas.openxmlformats.org/officeDocument/2006/relationships/image" Target="../media/image762.png"/><Relationship Id="rId129" Type="http://schemas.openxmlformats.org/officeDocument/2006/relationships/image" Target="../media/image820.png"/><Relationship Id="rId128" Type="http://schemas.openxmlformats.org/officeDocument/2006/relationships/customXml" Target="../ink/ink804.xml"/><Relationship Id="rId127" Type="http://schemas.openxmlformats.org/officeDocument/2006/relationships/image" Target="../media/image819.png"/><Relationship Id="rId126" Type="http://schemas.openxmlformats.org/officeDocument/2006/relationships/customXml" Target="../ink/ink803.xml"/><Relationship Id="rId125" Type="http://schemas.openxmlformats.org/officeDocument/2006/relationships/image" Target="../media/image818.png"/><Relationship Id="rId124" Type="http://schemas.openxmlformats.org/officeDocument/2006/relationships/customXml" Target="../ink/ink802.xml"/><Relationship Id="rId123" Type="http://schemas.openxmlformats.org/officeDocument/2006/relationships/image" Target="../media/image817.png"/><Relationship Id="rId122" Type="http://schemas.openxmlformats.org/officeDocument/2006/relationships/customXml" Target="../ink/ink801.xml"/><Relationship Id="rId121" Type="http://schemas.openxmlformats.org/officeDocument/2006/relationships/image" Target="../media/image816.png"/><Relationship Id="rId120" Type="http://schemas.openxmlformats.org/officeDocument/2006/relationships/customXml" Target="../ink/ink800.xml"/><Relationship Id="rId12" Type="http://schemas.openxmlformats.org/officeDocument/2006/relationships/customXml" Target="../ink/ink746.xml"/><Relationship Id="rId119" Type="http://schemas.openxmlformats.org/officeDocument/2006/relationships/image" Target="../media/image815.png"/><Relationship Id="rId118" Type="http://schemas.openxmlformats.org/officeDocument/2006/relationships/customXml" Target="../ink/ink799.xml"/><Relationship Id="rId117" Type="http://schemas.openxmlformats.org/officeDocument/2006/relationships/image" Target="../media/image814.png"/><Relationship Id="rId116" Type="http://schemas.openxmlformats.org/officeDocument/2006/relationships/customXml" Target="../ink/ink798.xml"/><Relationship Id="rId115" Type="http://schemas.openxmlformats.org/officeDocument/2006/relationships/image" Target="../media/image813.png"/><Relationship Id="rId114" Type="http://schemas.openxmlformats.org/officeDocument/2006/relationships/customXml" Target="../ink/ink797.xml"/><Relationship Id="rId113" Type="http://schemas.openxmlformats.org/officeDocument/2006/relationships/image" Target="../media/image812.png"/><Relationship Id="rId112" Type="http://schemas.openxmlformats.org/officeDocument/2006/relationships/customXml" Target="../ink/ink796.xml"/><Relationship Id="rId111" Type="http://schemas.openxmlformats.org/officeDocument/2006/relationships/image" Target="../media/image811.png"/><Relationship Id="rId110" Type="http://schemas.openxmlformats.org/officeDocument/2006/relationships/customXml" Target="../ink/ink795.xml"/><Relationship Id="rId11" Type="http://schemas.openxmlformats.org/officeDocument/2006/relationships/image" Target="../media/image761.png"/><Relationship Id="rId109" Type="http://schemas.openxmlformats.org/officeDocument/2006/relationships/image" Target="../media/image810.png"/><Relationship Id="rId108" Type="http://schemas.openxmlformats.org/officeDocument/2006/relationships/customXml" Target="../ink/ink794.xml"/><Relationship Id="rId107" Type="http://schemas.openxmlformats.org/officeDocument/2006/relationships/image" Target="../media/image809.png"/><Relationship Id="rId106" Type="http://schemas.openxmlformats.org/officeDocument/2006/relationships/customXml" Target="../ink/ink793.xml"/><Relationship Id="rId105" Type="http://schemas.openxmlformats.org/officeDocument/2006/relationships/image" Target="../media/image808.png"/><Relationship Id="rId104" Type="http://schemas.openxmlformats.org/officeDocument/2006/relationships/customXml" Target="../ink/ink792.xml"/><Relationship Id="rId103" Type="http://schemas.openxmlformats.org/officeDocument/2006/relationships/image" Target="../media/image807.png"/><Relationship Id="rId102" Type="http://schemas.openxmlformats.org/officeDocument/2006/relationships/customXml" Target="../ink/ink791.xml"/><Relationship Id="rId101" Type="http://schemas.openxmlformats.org/officeDocument/2006/relationships/image" Target="../media/image806.png"/><Relationship Id="rId100" Type="http://schemas.openxmlformats.org/officeDocument/2006/relationships/customXml" Target="../ink/ink790.xml"/><Relationship Id="rId10" Type="http://schemas.openxmlformats.org/officeDocument/2006/relationships/customXml" Target="../ink/ink745.xml"/><Relationship Id="rId1" Type="http://schemas.openxmlformats.org/officeDocument/2006/relationships/image" Target="../media/image755.png"/></Relationships>
</file>

<file path=ppt/slides/_rels/slide28.xml.rels><?xml version="1.0" encoding="UTF-8" standalone="yes"?>
<Relationships xmlns="http://schemas.openxmlformats.org/package/2006/relationships"><Relationship Id="rId9" Type="http://schemas.openxmlformats.org/officeDocument/2006/relationships/customXml" Target="../ink/ink810.xml"/><Relationship Id="rId8" Type="http://schemas.openxmlformats.org/officeDocument/2006/relationships/image" Target="../media/image827.png"/><Relationship Id="rId7" Type="http://schemas.openxmlformats.org/officeDocument/2006/relationships/customXml" Target="../ink/ink809.xml"/><Relationship Id="rId6" Type="http://schemas.openxmlformats.org/officeDocument/2006/relationships/image" Target="../media/image826.png"/><Relationship Id="rId5" Type="http://schemas.openxmlformats.org/officeDocument/2006/relationships/customXml" Target="../ink/ink808.xml"/><Relationship Id="rId4" Type="http://schemas.openxmlformats.org/officeDocument/2006/relationships/image" Target="../media/image825.png"/><Relationship Id="rId3" Type="http://schemas.openxmlformats.org/officeDocument/2006/relationships/customXml" Target="../ink/ink807.xml"/><Relationship Id="rId2" Type="http://schemas.openxmlformats.org/officeDocument/2006/relationships/image" Target="../media/image824.png"/><Relationship Id="rId17" Type="http://schemas.openxmlformats.org/officeDocument/2006/relationships/slideLayout" Target="../slideLayouts/slideLayout1.xml"/><Relationship Id="rId16" Type="http://schemas.openxmlformats.org/officeDocument/2006/relationships/image" Target="../media/image831.png"/><Relationship Id="rId15" Type="http://schemas.openxmlformats.org/officeDocument/2006/relationships/customXml" Target="../ink/ink813.xml"/><Relationship Id="rId14" Type="http://schemas.openxmlformats.org/officeDocument/2006/relationships/image" Target="../media/image830.png"/><Relationship Id="rId13" Type="http://schemas.openxmlformats.org/officeDocument/2006/relationships/customXml" Target="../ink/ink812.xml"/><Relationship Id="rId12" Type="http://schemas.openxmlformats.org/officeDocument/2006/relationships/image" Target="../media/image829.png"/><Relationship Id="rId11" Type="http://schemas.openxmlformats.org/officeDocument/2006/relationships/customXml" Target="../ink/ink811.xml"/><Relationship Id="rId10" Type="http://schemas.openxmlformats.org/officeDocument/2006/relationships/image" Target="../media/image828.png"/><Relationship Id="rId1" Type="http://schemas.openxmlformats.org/officeDocument/2006/relationships/image" Target="../media/image82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3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3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36.png"/><Relationship Id="rId2" Type="http://schemas.openxmlformats.org/officeDocument/2006/relationships/image" Target="../media/image835.png"/><Relationship Id="rId1" Type="http://schemas.openxmlformats.org/officeDocument/2006/relationships/image" Target="../media/image834.png"/></Relationships>
</file>

<file path=ppt/slides/_rels/slide32.xml.rels><?xml version="1.0" encoding="UTF-8" standalone="yes"?>
<Relationships xmlns="http://schemas.openxmlformats.org/package/2006/relationships"><Relationship Id="rId9" Type="http://schemas.openxmlformats.org/officeDocument/2006/relationships/image" Target="../media/image839.png"/><Relationship Id="rId8" Type="http://schemas.openxmlformats.org/officeDocument/2006/relationships/customXml" Target="../ink/ink816.xml"/><Relationship Id="rId7" Type="http://schemas.openxmlformats.org/officeDocument/2006/relationships/image" Target="../media/image838.png"/><Relationship Id="rId6" Type="http://schemas.openxmlformats.org/officeDocument/2006/relationships/customXml" Target="../ink/ink815.xml"/><Relationship Id="rId5" Type="http://schemas.openxmlformats.org/officeDocument/2006/relationships/image" Target="../media/image837.png"/><Relationship Id="rId4" Type="http://schemas.openxmlformats.org/officeDocument/2006/relationships/customXml" Target="../ink/ink814.xml"/><Relationship Id="rId3" Type="http://schemas.openxmlformats.org/officeDocument/2006/relationships/image" Target="../media/image836.png"/><Relationship Id="rId2" Type="http://schemas.openxmlformats.org/officeDocument/2006/relationships/image" Target="../media/image835.png"/><Relationship Id="rId18" Type="http://schemas.openxmlformats.org/officeDocument/2006/relationships/slideLayout" Target="../slideLayouts/slideLayout1.xml"/><Relationship Id="rId17" Type="http://schemas.openxmlformats.org/officeDocument/2006/relationships/image" Target="../media/image843.png"/><Relationship Id="rId16" Type="http://schemas.openxmlformats.org/officeDocument/2006/relationships/customXml" Target="../ink/ink820.xml"/><Relationship Id="rId15" Type="http://schemas.openxmlformats.org/officeDocument/2006/relationships/image" Target="../media/image842.png"/><Relationship Id="rId14" Type="http://schemas.openxmlformats.org/officeDocument/2006/relationships/customXml" Target="../ink/ink819.xml"/><Relationship Id="rId13" Type="http://schemas.openxmlformats.org/officeDocument/2006/relationships/image" Target="../media/image841.png"/><Relationship Id="rId12" Type="http://schemas.openxmlformats.org/officeDocument/2006/relationships/customXml" Target="../ink/ink818.xml"/><Relationship Id="rId11" Type="http://schemas.openxmlformats.org/officeDocument/2006/relationships/image" Target="../media/image840.png"/><Relationship Id="rId10" Type="http://schemas.openxmlformats.org/officeDocument/2006/relationships/customXml" Target="../ink/ink817.xml"/><Relationship Id="rId1" Type="http://schemas.openxmlformats.org/officeDocument/2006/relationships/image" Target="../media/image834.png"/></Relationships>
</file>

<file path=ppt/slides/_rels/slide33.xml.rels><?xml version="1.0" encoding="UTF-8" standalone="yes"?>
<Relationships xmlns="http://schemas.openxmlformats.org/package/2006/relationships"><Relationship Id="rId9" Type="http://schemas.openxmlformats.org/officeDocument/2006/relationships/image" Target="../media/image848.png"/><Relationship Id="rId8" Type="http://schemas.openxmlformats.org/officeDocument/2006/relationships/customXml" Target="../ink/ink824.xml"/><Relationship Id="rId7" Type="http://schemas.openxmlformats.org/officeDocument/2006/relationships/image" Target="../media/image847.png"/><Relationship Id="rId6" Type="http://schemas.openxmlformats.org/officeDocument/2006/relationships/customXml" Target="../ink/ink823.xml"/><Relationship Id="rId5" Type="http://schemas.openxmlformats.org/officeDocument/2006/relationships/image" Target="../media/image846.png"/><Relationship Id="rId4" Type="http://schemas.openxmlformats.org/officeDocument/2006/relationships/customXml" Target="../ink/ink822.xml"/><Relationship Id="rId3" Type="http://schemas.openxmlformats.org/officeDocument/2006/relationships/image" Target="../media/image845.png"/><Relationship Id="rId2" Type="http://schemas.openxmlformats.org/officeDocument/2006/relationships/customXml" Target="../ink/ink821.xml"/><Relationship Id="rId16" Type="http://schemas.openxmlformats.org/officeDocument/2006/relationships/slideLayout" Target="../slideLayouts/slideLayout1.xml"/><Relationship Id="rId15" Type="http://schemas.openxmlformats.org/officeDocument/2006/relationships/image" Target="../media/image851.png"/><Relationship Id="rId14" Type="http://schemas.openxmlformats.org/officeDocument/2006/relationships/customXml" Target="../ink/ink827.xml"/><Relationship Id="rId13" Type="http://schemas.openxmlformats.org/officeDocument/2006/relationships/image" Target="../media/image850.png"/><Relationship Id="rId12" Type="http://schemas.openxmlformats.org/officeDocument/2006/relationships/customXml" Target="../ink/ink826.xml"/><Relationship Id="rId11" Type="http://schemas.openxmlformats.org/officeDocument/2006/relationships/image" Target="../media/image849.png"/><Relationship Id="rId10" Type="http://schemas.openxmlformats.org/officeDocument/2006/relationships/customXml" Target="../ink/ink825.xml"/><Relationship Id="rId1" Type="http://schemas.openxmlformats.org/officeDocument/2006/relationships/image" Target="../media/image844.png"/></Relationships>
</file>

<file path=ppt/slides/_rels/slide34.xml.rels><?xml version="1.0" encoding="UTF-8" standalone="yes"?>
<Relationships xmlns="http://schemas.openxmlformats.org/package/2006/relationships"><Relationship Id="rId9" Type="http://schemas.openxmlformats.org/officeDocument/2006/relationships/image" Target="../media/image848.png"/><Relationship Id="rId8" Type="http://schemas.openxmlformats.org/officeDocument/2006/relationships/customXml" Target="../ink/ink831.xml"/><Relationship Id="rId7" Type="http://schemas.openxmlformats.org/officeDocument/2006/relationships/image" Target="../media/image847.png"/><Relationship Id="rId6" Type="http://schemas.openxmlformats.org/officeDocument/2006/relationships/customXml" Target="../ink/ink830.xml"/><Relationship Id="rId58" Type="http://schemas.openxmlformats.org/officeDocument/2006/relationships/slideLayout" Target="../slideLayouts/slideLayout1.xml"/><Relationship Id="rId57" Type="http://schemas.openxmlformats.org/officeDocument/2006/relationships/image" Target="../media/image872.png"/><Relationship Id="rId56" Type="http://schemas.openxmlformats.org/officeDocument/2006/relationships/customXml" Target="../ink/ink855.xml"/><Relationship Id="rId55" Type="http://schemas.openxmlformats.org/officeDocument/2006/relationships/image" Target="../media/image871.png"/><Relationship Id="rId54" Type="http://schemas.openxmlformats.org/officeDocument/2006/relationships/customXml" Target="../ink/ink854.xml"/><Relationship Id="rId53" Type="http://schemas.openxmlformats.org/officeDocument/2006/relationships/image" Target="../media/image870.png"/><Relationship Id="rId52" Type="http://schemas.openxmlformats.org/officeDocument/2006/relationships/customXml" Target="../ink/ink853.xml"/><Relationship Id="rId51" Type="http://schemas.openxmlformats.org/officeDocument/2006/relationships/image" Target="../media/image869.png"/><Relationship Id="rId50" Type="http://schemas.openxmlformats.org/officeDocument/2006/relationships/customXml" Target="../ink/ink852.xml"/><Relationship Id="rId5" Type="http://schemas.openxmlformats.org/officeDocument/2006/relationships/image" Target="../media/image846.png"/><Relationship Id="rId49" Type="http://schemas.openxmlformats.org/officeDocument/2006/relationships/image" Target="../media/image868.png"/><Relationship Id="rId48" Type="http://schemas.openxmlformats.org/officeDocument/2006/relationships/customXml" Target="../ink/ink851.xml"/><Relationship Id="rId47" Type="http://schemas.openxmlformats.org/officeDocument/2006/relationships/image" Target="../media/image867.png"/><Relationship Id="rId46" Type="http://schemas.openxmlformats.org/officeDocument/2006/relationships/customXml" Target="../ink/ink850.xml"/><Relationship Id="rId45" Type="http://schemas.openxmlformats.org/officeDocument/2006/relationships/image" Target="../media/image866.png"/><Relationship Id="rId44" Type="http://schemas.openxmlformats.org/officeDocument/2006/relationships/customXml" Target="../ink/ink849.xml"/><Relationship Id="rId43" Type="http://schemas.openxmlformats.org/officeDocument/2006/relationships/image" Target="../media/image865.png"/><Relationship Id="rId42" Type="http://schemas.openxmlformats.org/officeDocument/2006/relationships/customXml" Target="../ink/ink848.xml"/><Relationship Id="rId41" Type="http://schemas.openxmlformats.org/officeDocument/2006/relationships/image" Target="../media/image864.png"/><Relationship Id="rId40" Type="http://schemas.openxmlformats.org/officeDocument/2006/relationships/customXml" Target="../ink/ink847.xml"/><Relationship Id="rId4" Type="http://schemas.openxmlformats.org/officeDocument/2006/relationships/customXml" Target="../ink/ink829.xml"/><Relationship Id="rId39" Type="http://schemas.openxmlformats.org/officeDocument/2006/relationships/image" Target="../media/image863.png"/><Relationship Id="rId38" Type="http://schemas.openxmlformats.org/officeDocument/2006/relationships/customXml" Target="../ink/ink846.xml"/><Relationship Id="rId37" Type="http://schemas.openxmlformats.org/officeDocument/2006/relationships/image" Target="../media/image862.png"/><Relationship Id="rId36" Type="http://schemas.openxmlformats.org/officeDocument/2006/relationships/customXml" Target="../ink/ink845.xml"/><Relationship Id="rId35" Type="http://schemas.openxmlformats.org/officeDocument/2006/relationships/image" Target="../media/image861.png"/><Relationship Id="rId34" Type="http://schemas.openxmlformats.org/officeDocument/2006/relationships/customXml" Target="../ink/ink844.xml"/><Relationship Id="rId33" Type="http://schemas.openxmlformats.org/officeDocument/2006/relationships/image" Target="../media/image860.png"/><Relationship Id="rId32" Type="http://schemas.openxmlformats.org/officeDocument/2006/relationships/customXml" Target="../ink/ink843.xml"/><Relationship Id="rId31" Type="http://schemas.openxmlformats.org/officeDocument/2006/relationships/image" Target="../media/image859.png"/><Relationship Id="rId30" Type="http://schemas.openxmlformats.org/officeDocument/2006/relationships/customXml" Target="../ink/ink842.xml"/><Relationship Id="rId3" Type="http://schemas.openxmlformats.org/officeDocument/2006/relationships/image" Target="../media/image845.png"/><Relationship Id="rId29" Type="http://schemas.openxmlformats.org/officeDocument/2006/relationships/image" Target="../media/image858.png"/><Relationship Id="rId28" Type="http://schemas.openxmlformats.org/officeDocument/2006/relationships/customXml" Target="../ink/ink841.xml"/><Relationship Id="rId27" Type="http://schemas.openxmlformats.org/officeDocument/2006/relationships/image" Target="../media/image857.png"/><Relationship Id="rId26" Type="http://schemas.openxmlformats.org/officeDocument/2006/relationships/customXml" Target="../ink/ink840.xml"/><Relationship Id="rId25" Type="http://schemas.openxmlformats.org/officeDocument/2006/relationships/image" Target="../media/image856.png"/><Relationship Id="rId24" Type="http://schemas.openxmlformats.org/officeDocument/2006/relationships/customXml" Target="../ink/ink839.xml"/><Relationship Id="rId23" Type="http://schemas.openxmlformats.org/officeDocument/2006/relationships/image" Target="../media/image855.png"/><Relationship Id="rId22" Type="http://schemas.openxmlformats.org/officeDocument/2006/relationships/customXml" Target="../ink/ink838.xml"/><Relationship Id="rId21" Type="http://schemas.openxmlformats.org/officeDocument/2006/relationships/image" Target="../media/image854.png"/><Relationship Id="rId20" Type="http://schemas.openxmlformats.org/officeDocument/2006/relationships/customXml" Target="../ink/ink837.xml"/><Relationship Id="rId2" Type="http://schemas.openxmlformats.org/officeDocument/2006/relationships/customXml" Target="../ink/ink828.xml"/><Relationship Id="rId19" Type="http://schemas.openxmlformats.org/officeDocument/2006/relationships/image" Target="../media/image853.png"/><Relationship Id="rId18" Type="http://schemas.openxmlformats.org/officeDocument/2006/relationships/customXml" Target="../ink/ink836.xml"/><Relationship Id="rId17" Type="http://schemas.openxmlformats.org/officeDocument/2006/relationships/image" Target="../media/image852.png"/><Relationship Id="rId16" Type="http://schemas.openxmlformats.org/officeDocument/2006/relationships/customXml" Target="../ink/ink835.xml"/><Relationship Id="rId15" Type="http://schemas.openxmlformats.org/officeDocument/2006/relationships/image" Target="../media/image851.png"/><Relationship Id="rId14" Type="http://schemas.openxmlformats.org/officeDocument/2006/relationships/customXml" Target="../ink/ink834.xml"/><Relationship Id="rId13" Type="http://schemas.openxmlformats.org/officeDocument/2006/relationships/image" Target="../media/image850.png"/><Relationship Id="rId12" Type="http://schemas.openxmlformats.org/officeDocument/2006/relationships/customXml" Target="../ink/ink833.xml"/><Relationship Id="rId11" Type="http://schemas.openxmlformats.org/officeDocument/2006/relationships/image" Target="../media/image849.png"/><Relationship Id="rId10" Type="http://schemas.openxmlformats.org/officeDocument/2006/relationships/customXml" Target="../ink/ink832.xml"/><Relationship Id="rId1" Type="http://schemas.openxmlformats.org/officeDocument/2006/relationships/image" Target="../media/image844.png"/></Relationships>
</file>

<file path=ppt/slides/_rels/slide35.xml.rels><?xml version="1.0" encoding="UTF-8" standalone="yes"?>
<Relationships xmlns="http://schemas.openxmlformats.org/package/2006/relationships"><Relationship Id="rId9" Type="http://schemas.openxmlformats.org/officeDocument/2006/relationships/image" Target="../media/image877.png"/><Relationship Id="rId8" Type="http://schemas.openxmlformats.org/officeDocument/2006/relationships/customXml" Target="../ink/ink859.xml"/><Relationship Id="rId7" Type="http://schemas.openxmlformats.org/officeDocument/2006/relationships/image" Target="../media/image876.png"/><Relationship Id="rId6" Type="http://schemas.openxmlformats.org/officeDocument/2006/relationships/customXml" Target="../ink/ink858.xml"/><Relationship Id="rId5" Type="http://schemas.openxmlformats.org/officeDocument/2006/relationships/image" Target="../media/image875.png"/><Relationship Id="rId4" Type="http://schemas.openxmlformats.org/officeDocument/2006/relationships/customXml" Target="../ink/ink857.xml"/><Relationship Id="rId3" Type="http://schemas.openxmlformats.org/officeDocument/2006/relationships/image" Target="../media/image874.png"/><Relationship Id="rId2" Type="http://schemas.openxmlformats.org/officeDocument/2006/relationships/customXml" Target="../ink/ink856.xml"/><Relationship Id="rId16" Type="http://schemas.openxmlformats.org/officeDocument/2006/relationships/slideLayout" Target="../slideLayouts/slideLayout1.xml"/><Relationship Id="rId15" Type="http://schemas.openxmlformats.org/officeDocument/2006/relationships/image" Target="../media/image880.png"/><Relationship Id="rId14" Type="http://schemas.openxmlformats.org/officeDocument/2006/relationships/customXml" Target="../ink/ink862.xml"/><Relationship Id="rId13" Type="http://schemas.openxmlformats.org/officeDocument/2006/relationships/image" Target="../media/image879.png"/><Relationship Id="rId12" Type="http://schemas.openxmlformats.org/officeDocument/2006/relationships/customXml" Target="../ink/ink861.xml"/><Relationship Id="rId11" Type="http://schemas.openxmlformats.org/officeDocument/2006/relationships/image" Target="../media/image878.png"/><Relationship Id="rId10" Type="http://schemas.openxmlformats.org/officeDocument/2006/relationships/customXml" Target="../ink/ink860.xml"/><Relationship Id="rId1" Type="http://schemas.openxmlformats.org/officeDocument/2006/relationships/image" Target="../media/image873.png"/></Relationships>
</file>

<file path=ppt/slides/_rels/slide36.xml.rels><?xml version="1.0" encoding="UTF-8" standalone="yes"?>
<Relationships xmlns="http://schemas.openxmlformats.org/package/2006/relationships"><Relationship Id="rId9" Type="http://schemas.openxmlformats.org/officeDocument/2006/relationships/image" Target="../media/image885.png"/><Relationship Id="rId8" Type="http://schemas.openxmlformats.org/officeDocument/2006/relationships/customXml" Target="../ink/ink866.xml"/><Relationship Id="rId7" Type="http://schemas.openxmlformats.org/officeDocument/2006/relationships/image" Target="../media/image884.png"/><Relationship Id="rId6" Type="http://schemas.openxmlformats.org/officeDocument/2006/relationships/customXml" Target="../ink/ink865.xml"/><Relationship Id="rId5" Type="http://schemas.openxmlformats.org/officeDocument/2006/relationships/image" Target="../media/image883.png"/><Relationship Id="rId4" Type="http://schemas.openxmlformats.org/officeDocument/2006/relationships/customXml" Target="../ink/ink864.xml"/><Relationship Id="rId3" Type="http://schemas.openxmlformats.org/officeDocument/2006/relationships/image" Target="../media/image882.png"/><Relationship Id="rId2" Type="http://schemas.openxmlformats.org/officeDocument/2006/relationships/customXml" Target="../ink/ink863.xml"/><Relationship Id="rId16" Type="http://schemas.openxmlformats.org/officeDocument/2006/relationships/slideLayout" Target="../slideLayouts/slideLayout1.xml"/><Relationship Id="rId15" Type="http://schemas.openxmlformats.org/officeDocument/2006/relationships/image" Target="../media/image888.png"/><Relationship Id="rId14" Type="http://schemas.openxmlformats.org/officeDocument/2006/relationships/customXml" Target="../ink/ink869.xml"/><Relationship Id="rId13" Type="http://schemas.openxmlformats.org/officeDocument/2006/relationships/image" Target="../media/image887.png"/><Relationship Id="rId12" Type="http://schemas.openxmlformats.org/officeDocument/2006/relationships/customXml" Target="../ink/ink868.xml"/><Relationship Id="rId11" Type="http://schemas.openxmlformats.org/officeDocument/2006/relationships/image" Target="../media/image886.png"/><Relationship Id="rId10" Type="http://schemas.openxmlformats.org/officeDocument/2006/relationships/customXml" Target="../ink/ink867.xml"/><Relationship Id="rId1" Type="http://schemas.openxmlformats.org/officeDocument/2006/relationships/image" Target="../media/image881.png"/></Relationships>
</file>

<file path=ppt/slides/_rels/slide37.xml.rels><?xml version="1.0" encoding="UTF-8" standalone="yes"?>
<Relationships xmlns="http://schemas.openxmlformats.org/package/2006/relationships"><Relationship Id="rId9" Type="http://schemas.openxmlformats.org/officeDocument/2006/relationships/image" Target="../media/image885.png"/><Relationship Id="rId8" Type="http://schemas.openxmlformats.org/officeDocument/2006/relationships/customXml" Target="../ink/ink873.xml"/><Relationship Id="rId7" Type="http://schemas.openxmlformats.org/officeDocument/2006/relationships/image" Target="../media/image884.png"/><Relationship Id="rId6" Type="http://schemas.openxmlformats.org/officeDocument/2006/relationships/customXml" Target="../ink/ink872.xml"/><Relationship Id="rId5" Type="http://schemas.openxmlformats.org/officeDocument/2006/relationships/image" Target="../media/image883.png"/><Relationship Id="rId4" Type="http://schemas.openxmlformats.org/officeDocument/2006/relationships/customXml" Target="../ink/ink871.xml"/><Relationship Id="rId3" Type="http://schemas.openxmlformats.org/officeDocument/2006/relationships/image" Target="../media/image882.png"/><Relationship Id="rId2" Type="http://schemas.openxmlformats.org/officeDocument/2006/relationships/customXml" Target="../ink/ink870.xml"/><Relationship Id="rId17" Type="http://schemas.openxmlformats.org/officeDocument/2006/relationships/slideLayout" Target="../slideLayouts/slideLayout1.xml"/><Relationship Id="rId16" Type="http://schemas.openxmlformats.org/officeDocument/2006/relationships/image" Target="../media/image889.png"/><Relationship Id="rId15" Type="http://schemas.openxmlformats.org/officeDocument/2006/relationships/image" Target="../media/image888.png"/><Relationship Id="rId14" Type="http://schemas.openxmlformats.org/officeDocument/2006/relationships/customXml" Target="../ink/ink876.xml"/><Relationship Id="rId13" Type="http://schemas.openxmlformats.org/officeDocument/2006/relationships/image" Target="../media/image887.png"/><Relationship Id="rId12" Type="http://schemas.openxmlformats.org/officeDocument/2006/relationships/customXml" Target="../ink/ink875.xml"/><Relationship Id="rId11" Type="http://schemas.openxmlformats.org/officeDocument/2006/relationships/image" Target="../media/image886.png"/><Relationship Id="rId10" Type="http://schemas.openxmlformats.org/officeDocument/2006/relationships/customXml" Target="../ink/ink874.xml"/><Relationship Id="rId1" Type="http://schemas.openxmlformats.org/officeDocument/2006/relationships/image" Target="../media/image88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91.png"/><Relationship Id="rId1" Type="http://schemas.openxmlformats.org/officeDocument/2006/relationships/image" Target="../media/image890.png"/></Relationships>
</file>

<file path=ppt/slides/_rels/slide39.xml.rels><?xml version="1.0" encoding="UTF-8" standalone="yes"?>
<Relationships xmlns="http://schemas.openxmlformats.org/package/2006/relationships"><Relationship Id="rId9" Type="http://schemas.openxmlformats.org/officeDocument/2006/relationships/customXml" Target="../ink/ink880.xml"/><Relationship Id="rId8" Type="http://schemas.openxmlformats.org/officeDocument/2006/relationships/image" Target="../media/image894.png"/><Relationship Id="rId7" Type="http://schemas.openxmlformats.org/officeDocument/2006/relationships/customXml" Target="../ink/ink879.xml"/><Relationship Id="rId6" Type="http://schemas.openxmlformats.org/officeDocument/2006/relationships/image" Target="../media/image893.png"/><Relationship Id="rId5" Type="http://schemas.openxmlformats.org/officeDocument/2006/relationships/customXml" Target="../ink/ink878.xml"/><Relationship Id="rId43" Type="http://schemas.openxmlformats.org/officeDocument/2006/relationships/slideLayout" Target="../slideLayouts/slideLayout1.xml"/><Relationship Id="rId42" Type="http://schemas.openxmlformats.org/officeDocument/2006/relationships/image" Target="../media/image911.png"/><Relationship Id="rId41" Type="http://schemas.openxmlformats.org/officeDocument/2006/relationships/customXml" Target="../ink/ink896.xml"/><Relationship Id="rId40" Type="http://schemas.openxmlformats.org/officeDocument/2006/relationships/image" Target="../media/image910.png"/><Relationship Id="rId4" Type="http://schemas.openxmlformats.org/officeDocument/2006/relationships/image" Target="../media/image892.png"/><Relationship Id="rId39" Type="http://schemas.openxmlformats.org/officeDocument/2006/relationships/customXml" Target="../ink/ink895.xml"/><Relationship Id="rId38" Type="http://schemas.openxmlformats.org/officeDocument/2006/relationships/image" Target="../media/image909.png"/><Relationship Id="rId37" Type="http://schemas.openxmlformats.org/officeDocument/2006/relationships/customXml" Target="../ink/ink894.xml"/><Relationship Id="rId36" Type="http://schemas.openxmlformats.org/officeDocument/2006/relationships/image" Target="../media/image908.png"/><Relationship Id="rId35" Type="http://schemas.openxmlformats.org/officeDocument/2006/relationships/customXml" Target="../ink/ink893.xml"/><Relationship Id="rId34" Type="http://schemas.openxmlformats.org/officeDocument/2006/relationships/image" Target="../media/image907.png"/><Relationship Id="rId33" Type="http://schemas.openxmlformats.org/officeDocument/2006/relationships/customXml" Target="../ink/ink892.xml"/><Relationship Id="rId32" Type="http://schemas.openxmlformats.org/officeDocument/2006/relationships/image" Target="../media/image906.png"/><Relationship Id="rId31" Type="http://schemas.openxmlformats.org/officeDocument/2006/relationships/customXml" Target="../ink/ink891.xml"/><Relationship Id="rId30" Type="http://schemas.openxmlformats.org/officeDocument/2006/relationships/image" Target="../media/image905.png"/><Relationship Id="rId3" Type="http://schemas.openxmlformats.org/officeDocument/2006/relationships/customXml" Target="../ink/ink877.xml"/><Relationship Id="rId29" Type="http://schemas.openxmlformats.org/officeDocument/2006/relationships/customXml" Target="../ink/ink890.xml"/><Relationship Id="rId28" Type="http://schemas.openxmlformats.org/officeDocument/2006/relationships/image" Target="../media/image904.png"/><Relationship Id="rId27" Type="http://schemas.openxmlformats.org/officeDocument/2006/relationships/customXml" Target="../ink/ink889.xml"/><Relationship Id="rId26" Type="http://schemas.openxmlformats.org/officeDocument/2006/relationships/image" Target="../media/image903.png"/><Relationship Id="rId25" Type="http://schemas.openxmlformats.org/officeDocument/2006/relationships/customXml" Target="../ink/ink888.xml"/><Relationship Id="rId24" Type="http://schemas.openxmlformats.org/officeDocument/2006/relationships/image" Target="../media/image902.png"/><Relationship Id="rId23" Type="http://schemas.openxmlformats.org/officeDocument/2006/relationships/customXml" Target="../ink/ink887.xml"/><Relationship Id="rId22" Type="http://schemas.openxmlformats.org/officeDocument/2006/relationships/image" Target="../media/image901.png"/><Relationship Id="rId21" Type="http://schemas.openxmlformats.org/officeDocument/2006/relationships/customXml" Target="../ink/ink886.xml"/><Relationship Id="rId20" Type="http://schemas.openxmlformats.org/officeDocument/2006/relationships/image" Target="../media/image900.png"/><Relationship Id="rId2" Type="http://schemas.openxmlformats.org/officeDocument/2006/relationships/image" Target="../media/image891.png"/><Relationship Id="rId19" Type="http://schemas.openxmlformats.org/officeDocument/2006/relationships/customXml" Target="../ink/ink885.xml"/><Relationship Id="rId18" Type="http://schemas.openxmlformats.org/officeDocument/2006/relationships/image" Target="../media/image899.png"/><Relationship Id="rId17" Type="http://schemas.openxmlformats.org/officeDocument/2006/relationships/customXml" Target="../ink/ink884.xml"/><Relationship Id="rId16" Type="http://schemas.openxmlformats.org/officeDocument/2006/relationships/image" Target="../media/image898.png"/><Relationship Id="rId15" Type="http://schemas.openxmlformats.org/officeDocument/2006/relationships/customXml" Target="../ink/ink883.xml"/><Relationship Id="rId14" Type="http://schemas.openxmlformats.org/officeDocument/2006/relationships/image" Target="../media/image897.png"/><Relationship Id="rId13" Type="http://schemas.openxmlformats.org/officeDocument/2006/relationships/customXml" Target="../ink/ink882.xml"/><Relationship Id="rId12" Type="http://schemas.openxmlformats.org/officeDocument/2006/relationships/image" Target="../media/image896.png"/><Relationship Id="rId11" Type="http://schemas.openxmlformats.org/officeDocument/2006/relationships/customXml" Target="../ink/ink881.xml"/><Relationship Id="rId10" Type="http://schemas.openxmlformats.org/officeDocument/2006/relationships/image" Target="../media/image895.png"/><Relationship Id="rId1" Type="http://schemas.openxmlformats.org/officeDocument/2006/relationships/image" Target="../media/image89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9" Type="http://schemas.openxmlformats.org/officeDocument/2006/relationships/image" Target="../media/image916.png"/><Relationship Id="rId8" Type="http://schemas.openxmlformats.org/officeDocument/2006/relationships/customXml" Target="../ink/ink900.xml"/><Relationship Id="rId7" Type="http://schemas.openxmlformats.org/officeDocument/2006/relationships/image" Target="../media/image915.png"/><Relationship Id="rId6" Type="http://schemas.openxmlformats.org/officeDocument/2006/relationships/customXml" Target="../ink/ink899.xml"/><Relationship Id="rId5" Type="http://schemas.openxmlformats.org/officeDocument/2006/relationships/image" Target="../media/image914.png"/><Relationship Id="rId4" Type="http://schemas.openxmlformats.org/officeDocument/2006/relationships/customXml" Target="../ink/ink898.xml"/><Relationship Id="rId3" Type="http://schemas.openxmlformats.org/officeDocument/2006/relationships/image" Target="../media/image913.png"/><Relationship Id="rId20" Type="http://schemas.openxmlformats.org/officeDocument/2006/relationships/slideLayout" Target="../slideLayouts/slideLayout1.xml"/><Relationship Id="rId2" Type="http://schemas.openxmlformats.org/officeDocument/2006/relationships/customXml" Target="../ink/ink897.xml"/><Relationship Id="rId19" Type="http://schemas.openxmlformats.org/officeDocument/2006/relationships/image" Target="../media/image921.png"/><Relationship Id="rId18" Type="http://schemas.openxmlformats.org/officeDocument/2006/relationships/customXml" Target="../ink/ink905.xml"/><Relationship Id="rId17" Type="http://schemas.openxmlformats.org/officeDocument/2006/relationships/image" Target="../media/image920.png"/><Relationship Id="rId16" Type="http://schemas.openxmlformats.org/officeDocument/2006/relationships/customXml" Target="../ink/ink904.xml"/><Relationship Id="rId15" Type="http://schemas.openxmlformats.org/officeDocument/2006/relationships/image" Target="../media/image919.png"/><Relationship Id="rId14" Type="http://schemas.openxmlformats.org/officeDocument/2006/relationships/customXml" Target="../ink/ink903.xml"/><Relationship Id="rId13" Type="http://schemas.openxmlformats.org/officeDocument/2006/relationships/image" Target="../media/image918.png"/><Relationship Id="rId12" Type="http://schemas.openxmlformats.org/officeDocument/2006/relationships/customXml" Target="../ink/ink902.xml"/><Relationship Id="rId11" Type="http://schemas.openxmlformats.org/officeDocument/2006/relationships/image" Target="../media/image917.png"/><Relationship Id="rId10" Type="http://schemas.openxmlformats.org/officeDocument/2006/relationships/customXml" Target="../ink/ink901.xml"/><Relationship Id="rId1" Type="http://schemas.openxmlformats.org/officeDocument/2006/relationships/image" Target="../media/image912.png"/></Relationships>
</file>

<file path=ppt/slides/_rels/slide41.xml.rels><?xml version="1.0" encoding="UTF-8" standalone="yes"?>
<Relationships xmlns="http://schemas.openxmlformats.org/package/2006/relationships"><Relationship Id="rId9" Type="http://schemas.openxmlformats.org/officeDocument/2006/relationships/image" Target="../media/image916.png"/><Relationship Id="rId8" Type="http://schemas.openxmlformats.org/officeDocument/2006/relationships/customXml" Target="../ink/ink909.xml"/><Relationship Id="rId7" Type="http://schemas.openxmlformats.org/officeDocument/2006/relationships/image" Target="../media/image915.png"/><Relationship Id="rId68" Type="http://schemas.openxmlformats.org/officeDocument/2006/relationships/slideLayout" Target="../slideLayouts/slideLayout1.xml"/><Relationship Id="rId67" Type="http://schemas.openxmlformats.org/officeDocument/2006/relationships/image" Target="../media/image945.png"/><Relationship Id="rId66" Type="http://schemas.openxmlformats.org/officeDocument/2006/relationships/customXml" Target="../ink/ink938.xml"/><Relationship Id="rId65" Type="http://schemas.openxmlformats.org/officeDocument/2006/relationships/image" Target="../media/image944.png"/><Relationship Id="rId64" Type="http://schemas.openxmlformats.org/officeDocument/2006/relationships/customXml" Target="../ink/ink937.xml"/><Relationship Id="rId63" Type="http://schemas.openxmlformats.org/officeDocument/2006/relationships/image" Target="../media/image943.png"/><Relationship Id="rId62" Type="http://schemas.openxmlformats.org/officeDocument/2006/relationships/customXml" Target="../ink/ink936.xml"/><Relationship Id="rId61" Type="http://schemas.openxmlformats.org/officeDocument/2006/relationships/image" Target="../media/image942.png"/><Relationship Id="rId60" Type="http://schemas.openxmlformats.org/officeDocument/2006/relationships/customXml" Target="../ink/ink935.xml"/><Relationship Id="rId6" Type="http://schemas.openxmlformats.org/officeDocument/2006/relationships/customXml" Target="../ink/ink908.xml"/><Relationship Id="rId59" Type="http://schemas.openxmlformats.org/officeDocument/2006/relationships/image" Target="../media/image941.png"/><Relationship Id="rId58" Type="http://schemas.openxmlformats.org/officeDocument/2006/relationships/customXml" Target="../ink/ink934.xml"/><Relationship Id="rId57" Type="http://schemas.openxmlformats.org/officeDocument/2006/relationships/image" Target="../media/image940.png"/><Relationship Id="rId56" Type="http://schemas.openxmlformats.org/officeDocument/2006/relationships/customXml" Target="../ink/ink933.xml"/><Relationship Id="rId55" Type="http://schemas.openxmlformats.org/officeDocument/2006/relationships/image" Target="../media/image939.png"/><Relationship Id="rId54" Type="http://schemas.openxmlformats.org/officeDocument/2006/relationships/customXml" Target="../ink/ink932.xml"/><Relationship Id="rId53" Type="http://schemas.openxmlformats.org/officeDocument/2006/relationships/image" Target="../media/image938.png"/><Relationship Id="rId52" Type="http://schemas.openxmlformats.org/officeDocument/2006/relationships/customXml" Target="../ink/ink931.xml"/><Relationship Id="rId51" Type="http://schemas.openxmlformats.org/officeDocument/2006/relationships/image" Target="../media/image937.png"/><Relationship Id="rId50" Type="http://schemas.openxmlformats.org/officeDocument/2006/relationships/customXml" Target="../ink/ink930.xml"/><Relationship Id="rId5" Type="http://schemas.openxmlformats.org/officeDocument/2006/relationships/image" Target="../media/image914.png"/><Relationship Id="rId49" Type="http://schemas.openxmlformats.org/officeDocument/2006/relationships/image" Target="../media/image936.png"/><Relationship Id="rId48" Type="http://schemas.openxmlformats.org/officeDocument/2006/relationships/customXml" Target="../ink/ink929.xml"/><Relationship Id="rId47" Type="http://schemas.openxmlformats.org/officeDocument/2006/relationships/image" Target="../media/image935.png"/><Relationship Id="rId46" Type="http://schemas.openxmlformats.org/officeDocument/2006/relationships/customXml" Target="../ink/ink928.xml"/><Relationship Id="rId45" Type="http://schemas.openxmlformats.org/officeDocument/2006/relationships/image" Target="../media/image934.png"/><Relationship Id="rId44" Type="http://schemas.openxmlformats.org/officeDocument/2006/relationships/customXml" Target="../ink/ink927.xml"/><Relationship Id="rId43" Type="http://schemas.openxmlformats.org/officeDocument/2006/relationships/image" Target="../media/image933.png"/><Relationship Id="rId42" Type="http://schemas.openxmlformats.org/officeDocument/2006/relationships/customXml" Target="../ink/ink926.xml"/><Relationship Id="rId41" Type="http://schemas.openxmlformats.org/officeDocument/2006/relationships/image" Target="../media/image932.png"/><Relationship Id="rId40" Type="http://schemas.openxmlformats.org/officeDocument/2006/relationships/customXml" Target="../ink/ink925.xml"/><Relationship Id="rId4" Type="http://schemas.openxmlformats.org/officeDocument/2006/relationships/customXml" Target="../ink/ink907.xml"/><Relationship Id="rId39" Type="http://schemas.openxmlformats.org/officeDocument/2006/relationships/image" Target="../media/image931.png"/><Relationship Id="rId38" Type="http://schemas.openxmlformats.org/officeDocument/2006/relationships/customXml" Target="../ink/ink924.xml"/><Relationship Id="rId37" Type="http://schemas.openxmlformats.org/officeDocument/2006/relationships/image" Target="../media/image930.png"/><Relationship Id="rId36" Type="http://schemas.openxmlformats.org/officeDocument/2006/relationships/customXml" Target="../ink/ink923.xml"/><Relationship Id="rId35" Type="http://schemas.openxmlformats.org/officeDocument/2006/relationships/image" Target="../media/image929.png"/><Relationship Id="rId34" Type="http://schemas.openxmlformats.org/officeDocument/2006/relationships/customXml" Target="../ink/ink922.xml"/><Relationship Id="rId33" Type="http://schemas.openxmlformats.org/officeDocument/2006/relationships/image" Target="../media/image928.png"/><Relationship Id="rId32" Type="http://schemas.openxmlformats.org/officeDocument/2006/relationships/customXml" Target="../ink/ink921.xml"/><Relationship Id="rId31" Type="http://schemas.openxmlformats.org/officeDocument/2006/relationships/image" Target="../media/image927.png"/><Relationship Id="rId30" Type="http://schemas.openxmlformats.org/officeDocument/2006/relationships/customXml" Target="../ink/ink920.xml"/><Relationship Id="rId3" Type="http://schemas.openxmlformats.org/officeDocument/2006/relationships/image" Target="../media/image913.png"/><Relationship Id="rId29" Type="http://schemas.openxmlformats.org/officeDocument/2006/relationships/image" Target="../media/image926.png"/><Relationship Id="rId28" Type="http://schemas.openxmlformats.org/officeDocument/2006/relationships/customXml" Target="../ink/ink919.xml"/><Relationship Id="rId27" Type="http://schemas.openxmlformats.org/officeDocument/2006/relationships/image" Target="../media/image925.png"/><Relationship Id="rId26" Type="http://schemas.openxmlformats.org/officeDocument/2006/relationships/customXml" Target="../ink/ink918.xml"/><Relationship Id="rId25" Type="http://schemas.openxmlformats.org/officeDocument/2006/relationships/image" Target="../media/image924.png"/><Relationship Id="rId24" Type="http://schemas.openxmlformats.org/officeDocument/2006/relationships/customXml" Target="../ink/ink917.xml"/><Relationship Id="rId23" Type="http://schemas.openxmlformats.org/officeDocument/2006/relationships/image" Target="../media/image923.png"/><Relationship Id="rId22" Type="http://schemas.openxmlformats.org/officeDocument/2006/relationships/customXml" Target="../ink/ink916.xml"/><Relationship Id="rId21" Type="http://schemas.openxmlformats.org/officeDocument/2006/relationships/image" Target="../media/image922.png"/><Relationship Id="rId20" Type="http://schemas.openxmlformats.org/officeDocument/2006/relationships/customXml" Target="../ink/ink915.xml"/><Relationship Id="rId2" Type="http://schemas.openxmlformats.org/officeDocument/2006/relationships/customXml" Target="../ink/ink906.xml"/><Relationship Id="rId19" Type="http://schemas.openxmlformats.org/officeDocument/2006/relationships/image" Target="../media/image921.png"/><Relationship Id="rId18" Type="http://schemas.openxmlformats.org/officeDocument/2006/relationships/customXml" Target="../ink/ink914.xml"/><Relationship Id="rId17" Type="http://schemas.openxmlformats.org/officeDocument/2006/relationships/image" Target="../media/image920.png"/><Relationship Id="rId16" Type="http://schemas.openxmlformats.org/officeDocument/2006/relationships/customXml" Target="../ink/ink913.xml"/><Relationship Id="rId15" Type="http://schemas.openxmlformats.org/officeDocument/2006/relationships/image" Target="../media/image919.png"/><Relationship Id="rId14" Type="http://schemas.openxmlformats.org/officeDocument/2006/relationships/customXml" Target="../ink/ink912.xml"/><Relationship Id="rId13" Type="http://schemas.openxmlformats.org/officeDocument/2006/relationships/image" Target="../media/image918.png"/><Relationship Id="rId12" Type="http://schemas.openxmlformats.org/officeDocument/2006/relationships/customXml" Target="../ink/ink911.xml"/><Relationship Id="rId11" Type="http://schemas.openxmlformats.org/officeDocument/2006/relationships/image" Target="../media/image917.png"/><Relationship Id="rId10" Type="http://schemas.openxmlformats.org/officeDocument/2006/relationships/customXml" Target="../ink/ink910.xml"/><Relationship Id="rId1" Type="http://schemas.openxmlformats.org/officeDocument/2006/relationships/image" Target="../media/image912.png"/></Relationships>
</file>

<file path=ppt/slides/_rels/slide42.xml.rels><?xml version="1.0" encoding="UTF-8" standalone="yes"?>
<Relationships xmlns="http://schemas.openxmlformats.org/package/2006/relationships"><Relationship Id="rId9" Type="http://schemas.openxmlformats.org/officeDocument/2006/relationships/image" Target="../media/image950.png"/><Relationship Id="rId8" Type="http://schemas.openxmlformats.org/officeDocument/2006/relationships/customXml" Target="../ink/ink942.xml"/><Relationship Id="rId7" Type="http://schemas.openxmlformats.org/officeDocument/2006/relationships/image" Target="../media/image949.png"/><Relationship Id="rId6" Type="http://schemas.openxmlformats.org/officeDocument/2006/relationships/customXml" Target="../ink/ink941.xml"/><Relationship Id="rId5" Type="http://schemas.openxmlformats.org/officeDocument/2006/relationships/image" Target="../media/image948.png"/><Relationship Id="rId4" Type="http://schemas.openxmlformats.org/officeDocument/2006/relationships/customXml" Target="../ink/ink940.xml"/><Relationship Id="rId3" Type="http://schemas.openxmlformats.org/officeDocument/2006/relationships/image" Target="../media/image947.png"/><Relationship Id="rId28" Type="http://schemas.openxmlformats.org/officeDocument/2006/relationships/slideLayout" Target="../slideLayouts/slideLayout1.xml"/><Relationship Id="rId27" Type="http://schemas.openxmlformats.org/officeDocument/2006/relationships/image" Target="../media/image959.png"/><Relationship Id="rId26" Type="http://schemas.openxmlformats.org/officeDocument/2006/relationships/customXml" Target="../ink/ink951.xml"/><Relationship Id="rId25" Type="http://schemas.openxmlformats.org/officeDocument/2006/relationships/image" Target="../media/image958.png"/><Relationship Id="rId24" Type="http://schemas.openxmlformats.org/officeDocument/2006/relationships/customXml" Target="../ink/ink950.xml"/><Relationship Id="rId23" Type="http://schemas.openxmlformats.org/officeDocument/2006/relationships/image" Target="../media/image957.png"/><Relationship Id="rId22" Type="http://schemas.openxmlformats.org/officeDocument/2006/relationships/customXml" Target="../ink/ink949.xml"/><Relationship Id="rId21" Type="http://schemas.openxmlformats.org/officeDocument/2006/relationships/image" Target="../media/image956.png"/><Relationship Id="rId20" Type="http://schemas.openxmlformats.org/officeDocument/2006/relationships/customXml" Target="../ink/ink948.xml"/><Relationship Id="rId2" Type="http://schemas.openxmlformats.org/officeDocument/2006/relationships/customXml" Target="../ink/ink939.xml"/><Relationship Id="rId19" Type="http://schemas.openxmlformats.org/officeDocument/2006/relationships/image" Target="../media/image955.png"/><Relationship Id="rId18" Type="http://schemas.openxmlformats.org/officeDocument/2006/relationships/customXml" Target="../ink/ink947.xml"/><Relationship Id="rId17" Type="http://schemas.openxmlformats.org/officeDocument/2006/relationships/image" Target="../media/image954.png"/><Relationship Id="rId16" Type="http://schemas.openxmlformats.org/officeDocument/2006/relationships/customXml" Target="../ink/ink946.xml"/><Relationship Id="rId15" Type="http://schemas.openxmlformats.org/officeDocument/2006/relationships/image" Target="../media/image953.png"/><Relationship Id="rId14" Type="http://schemas.openxmlformats.org/officeDocument/2006/relationships/customXml" Target="../ink/ink945.xml"/><Relationship Id="rId13" Type="http://schemas.openxmlformats.org/officeDocument/2006/relationships/image" Target="../media/image952.png"/><Relationship Id="rId12" Type="http://schemas.openxmlformats.org/officeDocument/2006/relationships/customXml" Target="../ink/ink944.xml"/><Relationship Id="rId11" Type="http://schemas.openxmlformats.org/officeDocument/2006/relationships/image" Target="../media/image951.png"/><Relationship Id="rId10" Type="http://schemas.openxmlformats.org/officeDocument/2006/relationships/customXml" Target="../ink/ink943.xml"/><Relationship Id="rId1" Type="http://schemas.openxmlformats.org/officeDocument/2006/relationships/image" Target="../media/image946.png"/></Relationships>
</file>

<file path=ppt/slides/_rels/slide43.xml.rels><?xml version="1.0" encoding="UTF-8" standalone="yes"?>
<Relationships xmlns="http://schemas.openxmlformats.org/package/2006/relationships"><Relationship Id="rId9" Type="http://schemas.openxmlformats.org/officeDocument/2006/relationships/image" Target="../media/image963.png"/><Relationship Id="rId8" Type="http://schemas.openxmlformats.org/officeDocument/2006/relationships/customXml" Target="../ink/ink955.xml"/><Relationship Id="rId7" Type="http://schemas.openxmlformats.org/officeDocument/2006/relationships/image" Target="../media/image962.png"/><Relationship Id="rId6" Type="http://schemas.openxmlformats.org/officeDocument/2006/relationships/customXml" Target="../ink/ink954.xml"/><Relationship Id="rId5" Type="http://schemas.openxmlformats.org/officeDocument/2006/relationships/image" Target="../media/image961.png"/><Relationship Id="rId4" Type="http://schemas.openxmlformats.org/officeDocument/2006/relationships/customXml" Target="../ink/ink953.xml"/><Relationship Id="rId32" Type="http://schemas.openxmlformats.org/officeDocument/2006/relationships/slideLayout" Target="../slideLayouts/slideLayout1.xml"/><Relationship Id="rId31" Type="http://schemas.openxmlformats.org/officeDocument/2006/relationships/image" Target="../media/image974.png"/><Relationship Id="rId30" Type="http://schemas.openxmlformats.org/officeDocument/2006/relationships/customXml" Target="../ink/ink966.xml"/><Relationship Id="rId3" Type="http://schemas.openxmlformats.org/officeDocument/2006/relationships/image" Target="../media/image960.png"/><Relationship Id="rId29" Type="http://schemas.openxmlformats.org/officeDocument/2006/relationships/image" Target="../media/image973.png"/><Relationship Id="rId28" Type="http://schemas.openxmlformats.org/officeDocument/2006/relationships/customXml" Target="../ink/ink965.xml"/><Relationship Id="rId27" Type="http://schemas.openxmlformats.org/officeDocument/2006/relationships/image" Target="../media/image972.png"/><Relationship Id="rId26" Type="http://schemas.openxmlformats.org/officeDocument/2006/relationships/customXml" Target="../ink/ink964.xml"/><Relationship Id="rId25" Type="http://schemas.openxmlformats.org/officeDocument/2006/relationships/image" Target="../media/image971.png"/><Relationship Id="rId24" Type="http://schemas.openxmlformats.org/officeDocument/2006/relationships/customXml" Target="../ink/ink963.xml"/><Relationship Id="rId23" Type="http://schemas.openxmlformats.org/officeDocument/2006/relationships/image" Target="../media/image970.png"/><Relationship Id="rId22" Type="http://schemas.openxmlformats.org/officeDocument/2006/relationships/customXml" Target="../ink/ink962.xml"/><Relationship Id="rId21" Type="http://schemas.openxmlformats.org/officeDocument/2006/relationships/image" Target="../media/image969.png"/><Relationship Id="rId20" Type="http://schemas.openxmlformats.org/officeDocument/2006/relationships/customXml" Target="../ink/ink961.xml"/><Relationship Id="rId2" Type="http://schemas.openxmlformats.org/officeDocument/2006/relationships/customXml" Target="../ink/ink952.xml"/><Relationship Id="rId19" Type="http://schemas.openxmlformats.org/officeDocument/2006/relationships/image" Target="../media/image968.png"/><Relationship Id="rId18" Type="http://schemas.openxmlformats.org/officeDocument/2006/relationships/customXml" Target="../ink/ink960.xml"/><Relationship Id="rId17" Type="http://schemas.openxmlformats.org/officeDocument/2006/relationships/image" Target="../media/image967.png"/><Relationship Id="rId16" Type="http://schemas.openxmlformats.org/officeDocument/2006/relationships/customXml" Target="../ink/ink959.xml"/><Relationship Id="rId15" Type="http://schemas.openxmlformats.org/officeDocument/2006/relationships/image" Target="../media/image966.png"/><Relationship Id="rId14" Type="http://schemas.openxmlformats.org/officeDocument/2006/relationships/customXml" Target="../ink/ink958.xml"/><Relationship Id="rId13" Type="http://schemas.openxmlformats.org/officeDocument/2006/relationships/image" Target="../media/image965.png"/><Relationship Id="rId12" Type="http://schemas.openxmlformats.org/officeDocument/2006/relationships/customXml" Target="../ink/ink957.xml"/><Relationship Id="rId11" Type="http://schemas.openxmlformats.org/officeDocument/2006/relationships/image" Target="../media/image964.png"/><Relationship Id="rId10" Type="http://schemas.openxmlformats.org/officeDocument/2006/relationships/customXml" Target="../ink/ink956.xml"/><Relationship Id="rId1" Type="http://schemas.openxmlformats.org/officeDocument/2006/relationships/image" Target="../media/image94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75.png"/></Relationships>
</file>

<file path=ppt/slides/_rels/slide45.xml.rels><?xml version="1.0" encoding="UTF-8" standalone="yes"?>
<Relationships xmlns="http://schemas.openxmlformats.org/package/2006/relationships"><Relationship Id="rId9" Type="http://schemas.openxmlformats.org/officeDocument/2006/relationships/image" Target="../media/image979.png"/><Relationship Id="rId8" Type="http://schemas.openxmlformats.org/officeDocument/2006/relationships/customXml" Target="../ink/ink970.xml"/><Relationship Id="rId7" Type="http://schemas.openxmlformats.org/officeDocument/2006/relationships/image" Target="../media/image978.png"/><Relationship Id="rId6" Type="http://schemas.openxmlformats.org/officeDocument/2006/relationships/customXml" Target="../ink/ink969.xml"/><Relationship Id="rId5" Type="http://schemas.openxmlformats.org/officeDocument/2006/relationships/image" Target="../media/image977.png"/><Relationship Id="rId4" Type="http://schemas.openxmlformats.org/officeDocument/2006/relationships/customXml" Target="../ink/ink968.xml"/><Relationship Id="rId34" Type="http://schemas.openxmlformats.org/officeDocument/2006/relationships/slideLayout" Target="../slideLayouts/slideLayout1.xml"/><Relationship Id="rId33" Type="http://schemas.openxmlformats.org/officeDocument/2006/relationships/image" Target="../media/image991.png"/><Relationship Id="rId32" Type="http://schemas.openxmlformats.org/officeDocument/2006/relationships/customXml" Target="../ink/ink982.xml"/><Relationship Id="rId31" Type="http://schemas.openxmlformats.org/officeDocument/2006/relationships/image" Target="../media/image990.png"/><Relationship Id="rId30" Type="http://schemas.openxmlformats.org/officeDocument/2006/relationships/customXml" Target="../ink/ink981.xml"/><Relationship Id="rId3" Type="http://schemas.openxmlformats.org/officeDocument/2006/relationships/image" Target="../media/image976.png"/><Relationship Id="rId29" Type="http://schemas.openxmlformats.org/officeDocument/2006/relationships/image" Target="../media/image989.png"/><Relationship Id="rId28" Type="http://schemas.openxmlformats.org/officeDocument/2006/relationships/customXml" Target="../ink/ink980.xml"/><Relationship Id="rId27" Type="http://schemas.openxmlformats.org/officeDocument/2006/relationships/image" Target="../media/image988.png"/><Relationship Id="rId26" Type="http://schemas.openxmlformats.org/officeDocument/2006/relationships/customXml" Target="../ink/ink979.xml"/><Relationship Id="rId25" Type="http://schemas.openxmlformats.org/officeDocument/2006/relationships/image" Target="../media/image987.png"/><Relationship Id="rId24" Type="http://schemas.openxmlformats.org/officeDocument/2006/relationships/customXml" Target="../ink/ink978.xml"/><Relationship Id="rId23" Type="http://schemas.openxmlformats.org/officeDocument/2006/relationships/image" Target="../media/image986.png"/><Relationship Id="rId22" Type="http://schemas.openxmlformats.org/officeDocument/2006/relationships/customXml" Target="../ink/ink977.xml"/><Relationship Id="rId21" Type="http://schemas.openxmlformats.org/officeDocument/2006/relationships/image" Target="../media/image985.png"/><Relationship Id="rId20" Type="http://schemas.openxmlformats.org/officeDocument/2006/relationships/customXml" Target="../ink/ink976.xml"/><Relationship Id="rId2" Type="http://schemas.openxmlformats.org/officeDocument/2006/relationships/customXml" Target="../ink/ink967.xml"/><Relationship Id="rId19" Type="http://schemas.openxmlformats.org/officeDocument/2006/relationships/image" Target="../media/image984.png"/><Relationship Id="rId18" Type="http://schemas.openxmlformats.org/officeDocument/2006/relationships/customXml" Target="../ink/ink975.xml"/><Relationship Id="rId17" Type="http://schemas.openxmlformats.org/officeDocument/2006/relationships/image" Target="../media/image983.png"/><Relationship Id="rId16" Type="http://schemas.openxmlformats.org/officeDocument/2006/relationships/customXml" Target="../ink/ink974.xml"/><Relationship Id="rId15" Type="http://schemas.openxmlformats.org/officeDocument/2006/relationships/image" Target="../media/image982.png"/><Relationship Id="rId14" Type="http://schemas.openxmlformats.org/officeDocument/2006/relationships/customXml" Target="../ink/ink973.xml"/><Relationship Id="rId13" Type="http://schemas.openxmlformats.org/officeDocument/2006/relationships/image" Target="../media/image981.png"/><Relationship Id="rId12" Type="http://schemas.openxmlformats.org/officeDocument/2006/relationships/customXml" Target="../ink/ink972.xml"/><Relationship Id="rId11" Type="http://schemas.openxmlformats.org/officeDocument/2006/relationships/image" Target="../media/image980.png"/><Relationship Id="rId10" Type="http://schemas.openxmlformats.org/officeDocument/2006/relationships/customXml" Target="../ink/ink971.xml"/><Relationship Id="rId1" Type="http://schemas.openxmlformats.org/officeDocument/2006/relationships/image" Target="../media/image975.png"/></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96.png"/><Relationship Id="rId7" Type="http://schemas.openxmlformats.org/officeDocument/2006/relationships/customXml" Target="../ink/ink985.xml"/><Relationship Id="rId6" Type="http://schemas.openxmlformats.org/officeDocument/2006/relationships/image" Target="../media/image995.png"/><Relationship Id="rId5" Type="http://schemas.openxmlformats.org/officeDocument/2006/relationships/customXml" Target="../ink/ink984.xml"/><Relationship Id="rId4" Type="http://schemas.openxmlformats.org/officeDocument/2006/relationships/image" Target="../media/image994.png"/><Relationship Id="rId3" Type="http://schemas.openxmlformats.org/officeDocument/2006/relationships/customXml" Target="../ink/ink983.xml"/><Relationship Id="rId2" Type="http://schemas.openxmlformats.org/officeDocument/2006/relationships/image" Target="../media/image993.png"/><Relationship Id="rId1" Type="http://schemas.openxmlformats.org/officeDocument/2006/relationships/image" Target="../media/image992.png"/></Relationships>
</file>

<file path=ppt/slides/_rels/slide47.xml.rels><?xml version="1.0" encoding="UTF-8" standalone="yes"?>
<Relationships xmlns="http://schemas.openxmlformats.org/package/2006/relationships"><Relationship Id="rId9" Type="http://schemas.openxmlformats.org/officeDocument/2006/relationships/customXml" Target="../ink/ink989.xml"/><Relationship Id="rId8" Type="http://schemas.openxmlformats.org/officeDocument/2006/relationships/image" Target="../media/image999.png"/><Relationship Id="rId7" Type="http://schemas.openxmlformats.org/officeDocument/2006/relationships/customXml" Target="../ink/ink988.xml"/><Relationship Id="rId65" Type="http://schemas.openxmlformats.org/officeDocument/2006/relationships/slideLayout" Target="../slideLayouts/slideLayout1.xml"/><Relationship Id="rId64" Type="http://schemas.openxmlformats.org/officeDocument/2006/relationships/image" Target="../media/image1027.png"/><Relationship Id="rId63" Type="http://schemas.openxmlformats.org/officeDocument/2006/relationships/customXml" Target="../ink/ink1016.xml"/><Relationship Id="rId62" Type="http://schemas.openxmlformats.org/officeDocument/2006/relationships/image" Target="../media/image1026.png"/><Relationship Id="rId61" Type="http://schemas.openxmlformats.org/officeDocument/2006/relationships/customXml" Target="../ink/ink1015.xml"/><Relationship Id="rId60" Type="http://schemas.openxmlformats.org/officeDocument/2006/relationships/image" Target="../media/image1025.png"/><Relationship Id="rId6" Type="http://schemas.openxmlformats.org/officeDocument/2006/relationships/image" Target="../media/image998.png"/><Relationship Id="rId59" Type="http://schemas.openxmlformats.org/officeDocument/2006/relationships/customXml" Target="../ink/ink1014.xml"/><Relationship Id="rId58" Type="http://schemas.openxmlformats.org/officeDocument/2006/relationships/image" Target="../media/image1024.png"/><Relationship Id="rId57" Type="http://schemas.openxmlformats.org/officeDocument/2006/relationships/customXml" Target="../ink/ink1013.xml"/><Relationship Id="rId56" Type="http://schemas.openxmlformats.org/officeDocument/2006/relationships/image" Target="../media/image1023.png"/><Relationship Id="rId55" Type="http://schemas.openxmlformats.org/officeDocument/2006/relationships/customXml" Target="../ink/ink1012.xml"/><Relationship Id="rId54" Type="http://schemas.openxmlformats.org/officeDocument/2006/relationships/image" Target="../media/image1022.png"/><Relationship Id="rId53" Type="http://schemas.openxmlformats.org/officeDocument/2006/relationships/customXml" Target="../ink/ink1011.xml"/><Relationship Id="rId52" Type="http://schemas.openxmlformats.org/officeDocument/2006/relationships/image" Target="../media/image1021.png"/><Relationship Id="rId51" Type="http://schemas.openxmlformats.org/officeDocument/2006/relationships/customXml" Target="../ink/ink1010.xml"/><Relationship Id="rId50" Type="http://schemas.openxmlformats.org/officeDocument/2006/relationships/image" Target="../media/image1020.png"/><Relationship Id="rId5" Type="http://schemas.openxmlformats.org/officeDocument/2006/relationships/customXml" Target="../ink/ink987.xml"/><Relationship Id="rId49" Type="http://schemas.openxmlformats.org/officeDocument/2006/relationships/customXml" Target="../ink/ink1009.xml"/><Relationship Id="rId48" Type="http://schemas.openxmlformats.org/officeDocument/2006/relationships/image" Target="../media/image1019.png"/><Relationship Id="rId47" Type="http://schemas.openxmlformats.org/officeDocument/2006/relationships/customXml" Target="../ink/ink1008.xml"/><Relationship Id="rId46" Type="http://schemas.openxmlformats.org/officeDocument/2006/relationships/image" Target="../media/image1018.png"/><Relationship Id="rId45" Type="http://schemas.openxmlformats.org/officeDocument/2006/relationships/customXml" Target="../ink/ink1007.xml"/><Relationship Id="rId44" Type="http://schemas.openxmlformats.org/officeDocument/2006/relationships/image" Target="../media/image1017.png"/><Relationship Id="rId43" Type="http://schemas.openxmlformats.org/officeDocument/2006/relationships/customXml" Target="../ink/ink1006.xml"/><Relationship Id="rId42" Type="http://schemas.openxmlformats.org/officeDocument/2006/relationships/image" Target="../media/image1016.png"/><Relationship Id="rId41" Type="http://schemas.openxmlformats.org/officeDocument/2006/relationships/customXml" Target="../ink/ink1005.xml"/><Relationship Id="rId40" Type="http://schemas.openxmlformats.org/officeDocument/2006/relationships/image" Target="../media/image1015.png"/><Relationship Id="rId4" Type="http://schemas.openxmlformats.org/officeDocument/2006/relationships/image" Target="../media/image997.png"/><Relationship Id="rId39" Type="http://schemas.openxmlformats.org/officeDocument/2006/relationships/customXml" Target="../ink/ink1004.xml"/><Relationship Id="rId38" Type="http://schemas.openxmlformats.org/officeDocument/2006/relationships/image" Target="../media/image1014.png"/><Relationship Id="rId37" Type="http://schemas.openxmlformats.org/officeDocument/2006/relationships/customXml" Target="../ink/ink1003.xml"/><Relationship Id="rId36" Type="http://schemas.openxmlformats.org/officeDocument/2006/relationships/image" Target="../media/image1013.png"/><Relationship Id="rId35" Type="http://schemas.openxmlformats.org/officeDocument/2006/relationships/customXml" Target="../ink/ink1002.xml"/><Relationship Id="rId34" Type="http://schemas.openxmlformats.org/officeDocument/2006/relationships/image" Target="../media/image1012.png"/><Relationship Id="rId33" Type="http://schemas.openxmlformats.org/officeDocument/2006/relationships/customXml" Target="../ink/ink1001.xml"/><Relationship Id="rId32" Type="http://schemas.openxmlformats.org/officeDocument/2006/relationships/image" Target="../media/image1011.png"/><Relationship Id="rId31" Type="http://schemas.openxmlformats.org/officeDocument/2006/relationships/customXml" Target="../ink/ink1000.xml"/><Relationship Id="rId30" Type="http://schemas.openxmlformats.org/officeDocument/2006/relationships/image" Target="../media/image1010.png"/><Relationship Id="rId3" Type="http://schemas.openxmlformats.org/officeDocument/2006/relationships/customXml" Target="../ink/ink986.xml"/><Relationship Id="rId29" Type="http://schemas.openxmlformats.org/officeDocument/2006/relationships/customXml" Target="../ink/ink999.xml"/><Relationship Id="rId28" Type="http://schemas.openxmlformats.org/officeDocument/2006/relationships/image" Target="../media/image1009.png"/><Relationship Id="rId27" Type="http://schemas.openxmlformats.org/officeDocument/2006/relationships/customXml" Target="../ink/ink998.xml"/><Relationship Id="rId26" Type="http://schemas.openxmlformats.org/officeDocument/2006/relationships/image" Target="../media/image1008.png"/><Relationship Id="rId25" Type="http://schemas.openxmlformats.org/officeDocument/2006/relationships/customXml" Target="../ink/ink997.xml"/><Relationship Id="rId24" Type="http://schemas.openxmlformats.org/officeDocument/2006/relationships/image" Target="../media/image1007.png"/><Relationship Id="rId23" Type="http://schemas.openxmlformats.org/officeDocument/2006/relationships/customXml" Target="../ink/ink996.xml"/><Relationship Id="rId22" Type="http://schemas.openxmlformats.org/officeDocument/2006/relationships/image" Target="../media/image1006.png"/><Relationship Id="rId21" Type="http://schemas.openxmlformats.org/officeDocument/2006/relationships/customXml" Target="../ink/ink995.xml"/><Relationship Id="rId20" Type="http://schemas.openxmlformats.org/officeDocument/2006/relationships/image" Target="../media/image1005.png"/><Relationship Id="rId2" Type="http://schemas.openxmlformats.org/officeDocument/2006/relationships/image" Target="../media/image993.png"/><Relationship Id="rId19" Type="http://schemas.openxmlformats.org/officeDocument/2006/relationships/customXml" Target="../ink/ink994.xml"/><Relationship Id="rId18" Type="http://schemas.openxmlformats.org/officeDocument/2006/relationships/image" Target="../media/image1004.png"/><Relationship Id="rId17" Type="http://schemas.openxmlformats.org/officeDocument/2006/relationships/customXml" Target="../ink/ink993.xml"/><Relationship Id="rId16" Type="http://schemas.openxmlformats.org/officeDocument/2006/relationships/image" Target="../media/image1003.png"/><Relationship Id="rId15" Type="http://schemas.openxmlformats.org/officeDocument/2006/relationships/customXml" Target="../ink/ink992.xml"/><Relationship Id="rId14" Type="http://schemas.openxmlformats.org/officeDocument/2006/relationships/image" Target="../media/image1002.png"/><Relationship Id="rId13" Type="http://schemas.openxmlformats.org/officeDocument/2006/relationships/customXml" Target="../ink/ink991.xml"/><Relationship Id="rId12" Type="http://schemas.openxmlformats.org/officeDocument/2006/relationships/image" Target="../media/image1001.png"/><Relationship Id="rId11" Type="http://schemas.openxmlformats.org/officeDocument/2006/relationships/customXml" Target="../ink/ink990.xml"/><Relationship Id="rId10" Type="http://schemas.openxmlformats.org/officeDocument/2006/relationships/image" Target="../media/image1000.png"/><Relationship Id="rId1" Type="http://schemas.openxmlformats.org/officeDocument/2006/relationships/image" Target="../media/image992.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30.png"/><Relationship Id="rId2" Type="http://schemas.openxmlformats.org/officeDocument/2006/relationships/image" Target="../media/image1029.png"/><Relationship Id="rId1" Type="http://schemas.openxmlformats.org/officeDocument/2006/relationships/image" Target="../media/image1028.png"/></Relationships>
</file>

<file path=ppt/slides/_rels/slide49.xml.rels><?xml version="1.0" encoding="UTF-8" standalone="yes"?>
<Relationships xmlns="http://schemas.openxmlformats.org/package/2006/relationships"><Relationship Id="rId99" Type="http://schemas.openxmlformats.org/officeDocument/2006/relationships/image" Target="../media/image1078.png"/><Relationship Id="rId98" Type="http://schemas.openxmlformats.org/officeDocument/2006/relationships/customXml" Target="../ink/ink1064.xml"/><Relationship Id="rId97" Type="http://schemas.openxmlformats.org/officeDocument/2006/relationships/image" Target="../media/image1077.png"/><Relationship Id="rId96" Type="http://schemas.openxmlformats.org/officeDocument/2006/relationships/customXml" Target="../ink/ink1063.xml"/><Relationship Id="rId95" Type="http://schemas.openxmlformats.org/officeDocument/2006/relationships/image" Target="../media/image1076.png"/><Relationship Id="rId94" Type="http://schemas.openxmlformats.org/officeDocument/2006/relationships/customXml" Target="../ink/ink1062.xml"/><Relationship Id="rId93" Type="http://schemas.openxmlformats.org/officeDocument/2006/relationships/image" Target="../media/image1075.png"/><Relationship Id="rId92" Type="http://schemas.openxmlformats.org/officeDocument/2006/relationships/customXml" Target="../ink/ink1061.xml"/><Relationship Id="rId91" Type="http://schemas.openxmlformats.org/officeDocument/2006/relationships/image" Target="../media/image1074.png"/><Relationship Id="rId90" Type="http://schemas.openxmlformats.org/officeDocument/2006/relationships/customXml" Target="../ink/ink1060.xml"/><Relationship Id="rId9" Type="http://schemas.openxmlformats.org/officeDocument/2006/relationships/image" Target="../media/image1033.png"/><Relationship Id="rId89" Type="http://schemas.openxmlformats.org/officeDocument/2006/relationships/image" Target="../media/image1073.png"/><Relationship Id="rId88" Type="http://schemas.openxmlformats.org/officeDocument/2006/relationships/customXml" Target="../ink/ink1059.xml"/><Relationship Id="rId87" Type="http://schemas.openxmlformats.org/officeDocument/2006/relationships/image" Target="../media/image1072.png"/><Relationship Id="rId86" Type="http://schemas.openxmlformats.org/officeDocument/2006/relationships/customXml" Target="../ink/ink1058.xml"/><Relationship Id="rId85" Type="http://schemas.openxmlformats.org/officeDocument/2006/relationships/image" Target="../media/image1071.png"/><Relationship Id="rId84" Type="http://schemas.openxmlformats.org/officeDocument/2006/relationships/customXml" Target="../ink/ink1057.xml"/><Relationship Id="rId83" Type="http://schemas.openxmlformats.org/officeDocument/2006/relationships/image" Target="../media/image1070.png"/><Relationship Id="rId82" Type="http://schemas.openxmlformats.org/officeDocument/2006/relationships/customXml" Target="../ink/ink1056.xml"/><Relationship Id="rId81" Type="http://schemas.openxmlformats.org/officeDocument/2006/relationships/image" Target="../media/image1069.png"/><Relationship Id="rId80" Type="http://schemas.openxmlformats.org/officeDocument/2006/relationships/customXml" Target="../ink/ink1055.xml"/><Relationship Id="rId8" Type="http://schemas.openxmlformats.org/officeDocument/2006/relationships/customXml" Target="../ink/ink1019.xml"/><Relationship Id="rId79" Type="http://schemas.openxmlformats.org/officeDocument/2006/relationships/image" Target="../media/image1068.png"/><Relationship Id="rId78" Type="http://schemas.openxmlformats.org/officeDocument/2006/relationships/customXml" Target="../ink/ink1054.xml"/><Relationship Id="rId77" Type="http://schemas.openxmlformats.org/officeDocument/2006/relationships/image" Target="../media/image1067.png"/><Relationship Id="rId76" Type="http://schemas.openxmlformats.org/officeDocument/2006/relationships/customXml" Target="../ink/ink1053.xml"/><Relationship Id="rId75" Type="http://schemas.openxmlformats.org/officeDocument/2006/relationships/image" Target="../media/image1066.png"/><Relationship Id="rId74" Type="http://schemas.openxmlformats.org/officeDocument/2006/relationships/customXml" Target="../ink/ink1052.xml"/><Relationship Id="rId73" Type="http://schemas.openxmlformats.org/officeDocument/2006/relationships/image" Target="../media/image1065.png"/><Relationship Id="rId72" Type="http://schemas.openxmlformats.org/officeDocument/2006/relationships/customXml" Target="../ink/ink1051.xml"/><Relationship Id="rId71" Type="http://schemas.openxmlformats.org/officeDocument/2006/relationships/image" Target="../media/image1064.png"/><Relationship Id="rId70" Type="http://schemas.openxmlformats.org/officeDocument/2006/relationships/customXml" Target="../ink/ink1050.xml"/><Relationship Id="rId7" Type="http://schemas.openxmlformats.org/officeDocument/2006/relationships/image" Target="../media/image1032.png"/><Relationship Id="rId69" Type="http://schemas.openxmlformats.org/officeDocument/2006/relationships/image" Target="../media/image1063.png"/><Relationship Id="rId68" Type="http://schemas.openxmlformats.org/officeDocument/2006/relationships/customXml" Target="../ink/ink1049.xml"/><Relationship Id="rId67" Type="http://schemas.openxmlformats.org/officeDocument/2006/relationships/image" Target="../media/image1062.png"/><Relationship Id="rId66" Type="http://schemas.openxmlformats.org/officeDocument/2006/relationships/customXml" Target="../ink/ink1048.xml"/><Relationship Id="rId65" Type="http://schemas.openxmlformats.org/officeDocument/2006/relationships/image" Target="../media/image1061.png"/><Relationship Id="rId64" Type="http://schemas.openxmlformats.org/officeDocument/2006/relationships/customXml" Target="../ink/ink1047.xml"/><Relationship Id="rId63" Type="http://schemas.openxmlformats.org/officeDocument/2006/relationships/image" Target="../media/image1060.png"/><Relationship Id="rId62" Type="http://schemas.openxmlformats.org/officeDocument/2006/relationships/customXml" Target="../ink/ink1046.xml"/><Relationship Id="rId61" Type="http://schemas.openxmlformats.org/officeDocument/2006/relationships/image" Target="../media/image1059.png"/><Relationship Id="rId60" Type="http://schemas.openxmlformats.org/officeDocument/2006/relationships/customXml" Target="../ink/ink1045.xml"/><Relationship Id="rId6" Type="http://schemas.openxmlformats.org/officeDocument/2006/relationships/customXml" Target="../ink/ink1018.xml"/><Relationship Id="rId59" Type="http://schemas.openxmlformats.org/officeDocument/2006/relationships/image" Target="../media/image1058.png"/><Relationship Id="rId58" Type="http://schemas.openxmlformats.org/officeDocument/2006/relationships/customXml" Target="../ink/ink1044.xml"/><Relationship Id="rId57" Type="http://schemas.openxmlformats.org/officeDocument/2006/relationships/image" Target="../media/image1057.png"/><Relationship Id="rId56" Type="http://schemas.openxmlformats.org/officeDocument/2006/relationships/customXml" Target="../ink/ink1043.xml"/><Relationship Id="rId55" Type="http://schemas.openxmlformats.org/officeDocument/2006/relationships/image" Target="../media/image1056.png"/><Relationship Id="rId54" Type="http://schemas.openxmlformats.org/officeDocument/2006/relationships/customXml" Target="../ink/ink1042.xml"/><Relationship Id="rId53" Type="http://schemas.openxmlformats.org/officeDocument/2006/relationships/image" Target="../media/image1055.png"/><Relationship Id="rId52" Type="http://schemas.openxmlformats.org/officeDocument/2006/relationships/customXml" Target="../ink/ink1041.xml"/><Relationship Id="rId51" Type="http://schemas.openxmlformats.org/officeDocument/2006/relationships/image" Target="../media/image1054.png"/><Relationship Id="rId50" Type="http://schemas.openxmlformats.org/officeDocument/2006/relationships/customXml" Target="../ink/ink1040.xml"/><Relationship Id="rId5" Type="http://schemas.openxmlformats.org/officeDocument/2006/relationships/image" Target="../media/image1031.png"/><Relationship Id="rId49" Type="http://schemas.openxmlformats.org/officeDocument/2006/relationships/image" Target="../media/image1053.png"/><Relationship Id="rId48" Type="http://schemas.openxmlformats.org/officeDocument/2006/relationships/customXml" Target="../ink/ink1039.xml"/><Relationship Id="rId47" Type="http://schemas.openxmlformats.org/officeDocument/2006/relationships/image" Target="../media/image1052.png"/><Relationship Id="rId46" Type="http://schemas.openxmlformats.org/officeDocument/2006/relationships/customXml" Target="../ink/ink1038.xml"/><Relationship Id="rId45" Type="http://schemas.openxmlformats.org/officeDocument/2006/relationships/image" Target="../media/image1051.png"/><Relationship Id="rId44" Type="http://schemas.openxmlformats.org/officeDocument/2006/relationships/customXml" Target="../ink/ink1037.xml"/><Relationship Id="rId43" Type="http://schemas.openxmlformats.org/officeDocument/2006/relationships/image" Target="../media/image1050.png"/><Relationship Id="rId42" Type="http://schemas.openxmlformats.org/officeDocument/2006/relationships/customXml" Target="../ink/ink1036.xml"/><Relationship Id="rId41" Type="http://schemas.openxmlformats.org/officeDocument/2006/relationships/image" Target="../media/image1049.png"/><Relationship Id="rId40" Type="http://schemas.openxmlformats.org/officeDocument/2006/relationships/customXml" Target="../ink/ink1035.xml"/><Relationship Id="rId4" Type="http://schemas.openxmlformats.org/officeDocument/2006/relationships/customXml" Target="../ink/ink1017.xml"/><Relationship Id="rId39" Type="http://schemas.openxmlformats.org/officeDocument/2006/relationships/image" Target="../media/image1048.png"/><Relationship Id="rId38" Type="http://schemas.openxmlformats.org/officeDocument/2006/relationships/customXml" Target="../ink/ink1034.xml"/><Relationship Id="rId37" Type="http://schemas.openxmlformats.org/officeDocument/2006/relationships/image" Target="../media/image1047.png"/><Relationship Id="rId36" Type="http://schemas.openxmlformats.org/officeDocument/2006/relationships/customXml" Target="../ink/ink1033.xml"/><Relationship Id="rId35" Type="http://schemas.openxmlformats.org/officeDocument/2006/relationships/image" Target="../media/image1046.png"/><Relationship Id="rId34" Type="http://schemas.openxmlformats.org/officeDocument/2006/relationships/customXml" Target="../ink/ink1032.xml"/><Relationship Id="rId33" Type="http://schemas.openxmlformats.org/officeDocument/2006/relationships/image" Target="../media/image1045.png"/><Relationship Id="rId32" Type="http://schemas.openxmlformats.org/officeDocument/2006/relationships/customXml" Target="../ink/ink1031.xml"/><Relationship Id="rId31" Type="http://schemas.openxmlformats.org/officeDocument/2006/relationships/image" Target="../media/image1044.png"/><Relationship Id="rId30" Type="http://schemas.openxmlformats.org/officeDocument/2006/relationships/customXml" Target="../ink/ink1030.xml"/><Relationship Id="rId3" Type="http://schemas.openxmlformats.org/officeDocument/2006/relationships/image" Target="../media/image1030.png"/><Relationship Id="rId29" Type="http://schemas.openxmlformats.org/officeDocument/2006/relationships/image" Target="../media/image1043.png"/><Relationship Id="rId28" Type="http://schemas.openxmlformats.org/officeDocument/2006/relationships/customXml" Target="../ink/ink1029.xml"/><Relationship Id="rId27" Type="http://schemas.openxmlformats.org/officeDocument/2006/relationships/image" Target="../media/image1042.png"/><Relationship Id="rId26" Type="http://schemas.openxmlformats.org/officeDocument/2006/relationships/customXml" Target="../ink/ink1028.xml"/><Relationship Id="rId25" Type="http://schemas.openxmlformats.org/officeDocument/2006/relationships/image" Target="../media/image1041.png"/><Relationship Id="rId24" Type="http://schemas.openxmlformats.org/officeDocument/2006/relationships/customXml" Target="../ink/ink1027.xml"/><Relationship Id="rId23" Type="http://schemas.openxmlformats.org/officeDocument/2006/relationships/image" Target="../media/image1040.png"/><Relationship Id="rId22" Type="http://schemas.openxmlformats.org/officeDocument/2006/relationships/customXml" Target="../ink/ink1026.xml"/><Relationship Id="rId21" Type="http://schemas.openxmlformats.org/officeDocument/2006/relationships/image" Target="../media/image1039.png"/><Relationship Id="rId20" Type="http://schemas.openxmlformats.org/officeDocument/2006/relationships/customXml" Target="../ink/ink1025.xml"/><Relationship Id="rId2" Type="http://schemas.openxmlformats.org/officeDocument/2006/relationships/image" Target="../media/image1029.png"/><Relationship Id="rId19" Type="http://schemas.openxmlformats.org/officeDocument/2006/relationships/image" Target="../media/image1038.png"/><Relationship Id="rId18" Type="http://schemas.openxmlformats.org/officeDocument/2006/relationships/customXml" Target="../ink/ink1024.xml"/><Relationship Id="rId17" Type="http://schemas.openxmlformats.org/officeDocument/2006/relationships/image" Target="../media/image1037.png"/><Relationship Id="rId16" Type="http://schemas.openxmlformats.org/officeDocument/2006/relationships/customXml" Target="../ink/ink1023.xml"/><Relationship Id="rId15" Type="http://schemas.openxmlformats.org/officeDocument/2006/relationships/image" Target="../media/image1036.png"/><Relationship Id="rId14" Type="http://schemas.openxmlformats.org/officeDocument/2006/relationships/customXml" Target="../ink/ink1022.xml"/><Relationship Id="rId13" Type="http://schemas.openxmlformats.org/officeDocument/2006/relationships/image" Target="../media/image1035.png"/><Relationship Id="rId12" Type="http://schemas.openxmlformats.org/officeDocument/2006/relationships/customXml" Target="../ink/ink1021.xml"/><Relationship Id="rId11" Type="http://schemas.openxmlformats.org/officeDocument/2006/relationships/image" Target="../media/image1034.png"/><Relationship Id="rId102" Type="http://schemas.openxmlformats.org/officeDocument/2006/relationships/slideLayout" Target="../slideLayouts/slideLayout1.xml"/><Relationship Id="rId101" Type="http://schemas.openxmlformats.org/officeDocument/2006/relationships/image" Target="../media/image1079.png"/><Relationship Id="rId100" Type="http://schemas.openxmlformats.org/officeDocument/2006/relationships/customXml" Target="../ink/ink1065.xml"/><Relationship Id="rId10" Type="http://schemas.openxmlformats.org/officeDocument/2006/relationships/customXml" Target="../ink/ink1020.xml"/><Relationship Id="rId1" Type="http://schemas.openxmlformats.org/officeDocument/2006/relationships/image" Target="../media/image102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30.png"/><Relationship Id="rId2" Type="http://schemas.openxmlformats.org/officeDocument/2006/relationships/image" Target="../media/image1029.png"/><Relationship Id="rId1" Type="http://schemas.openxmlformats.org/officeDocument/2006/relationships/image" Target="../media/image1028.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78.png"/><Relationship Id="rId3" Type="http://schemas.openxmlformats.org/officeDocument/2006/relationships/customXml" Target="../ink/ink1066.xml"/><Relationship Id="rId2" Type="http://schemas.openxmlformats.org/officeDocument/2006/relationships/image" Target="../media/image1081.png"/><Relationship Id="rId1" Type="http://schemas.openxmlformats.org/officeDocument/2006/relationships/image" Target="../media/image1080.png"/></Relationships>
</file>

<file path=ppt/slides/_rels/slide52.xml.rels><?xml version="1.0" encoding="UTF-8" standalone="yes"?>
<Relationships xmlns="http://schemas.openxmlformats.org/package/2006/relationships"><Relationship Id="rId9" Type="http://schemas.openxmlformats.org/officeDocument/2006/relationships/customXml" Target="../ink/ink1070.xml"/><Relationship Id="rId8" Type="http://schemas.openxmlformats.org/officeDocument/2006/relationships/image" Target="../media/image1084.png"/><Relationship Id="rId7" Type="http://schemas.openxmlformats.org/officeDocument/2006/relationships/customXml" Target="../ink/ink1069.xml"/><Relationship Id="rId6" Type="http://schemas.openxmlformats.org/officeDocument/2006/relationships/image" Target="../media/image1083.png"/><Relationship Id="rId5" Type="http://schemas.openxmlformats.org/officeDocument/2006/relationships/customXml" Target="../ink/ink1068.xml"/><Relationship Id="rId4" Type="http://schemas.openxmlformats.org/officeDocument/2006/relationships/image" Target="../media/image1082.png"/><Relationship Id="rId3" Type="http://schemas.openxmlformats.org/officeDocument/2006/relationships/customXml" Target="../ink/ink1067.xml"/><Relationship Id="rId27" Type="http://schemas.openxmlformats.org/officeDocument/2006/relationships/slideLayout" Target="../slideLayouts/slideLayout1.xml"/><Relationship Id="rId26" Type="http://schemas.openxmlformats.org/officeDocument/2006/relationships/image" Target="../media/image1093.png"/><Relationship Id="rId25" Type="http://schemas.openxmlformats.org/officeDocument/2006/relationships/customXml" Target="../ink/ink1078.xml"/><Relationship Id="rId24" Type="http://schemas.openxmlformats.org/officeDocument/2006/relationships/image" Target="../media/image1092.png"/><Relationship Id="rId23" Type="http://schemas.openxmlformats.org/officeDocument/2006/relationships/customXml" Target="../ink/ink1077.xml"/><Relationship Id="rId22" Type="http://schemas.openxmlformats.org/officeDocument/2006/relationships/image" Target="../media/image1091.png"/><Relationship Id="rId21" Type="http://schemas.openxmlformats.org/officeDocument/2006/relationships/customXml" Target="../ink/ink1076.xml"/><Relationship Id="rId20" Type="http://schemas.openxmlformats.org/officeDocument/2006/relationships/image" Target="../media/image1090.png"/><Relationship Id="rId2" Type="http://schemas.openxmlformats.org/officeDocument/2006/relationships/image" Target="../media/image1081.png"/><Relationship Id="rId19" Type="http://schemas.openxmlformats.org/officeDocument/2006/relationships/customXml" Target="../ink/ink1075.xml"/><Relationship Id="rId18" Type="http://schemas.openxmlformats.org/officeDocument/2006/relationships/image" Target="../media/image1089.png"/><Relationship Id="rId17" Type="http://schemas.openxmlformats.org/officeDocument/2006/relationships/customXml" Target="../ink/ink1074.xml"/><Relationship Id="rId16" Type="http://schemas.openxmlformats.org/officeDocument/2006/relationships/image" Target="../media/image1088.png"/><Relationship Id="rId15" Type="http://schemas.openxmlformats.org/officeDocument/2006/relationships/customXml" Target="../ink/ink1073.xml"/><Relationship Id="rId14" Type="http://schemas.openxmlformats.org/officeDocument/2006/relationships/image" Target="../media/image1087.png"/><Relationship Id="rId13" Type="http://schemas.openxmlformats.org/officeDocument/2006/relationships/customXml" Target="../ink/ink1072.xml"/><Relationship Id="rId12" Type="http://schemas.openxmlformats.org/officeDocument/2006/relationships/image" Target="../media/image1086.png"/><Relationship Id="rId11" Type="http://schemas.openxmlformats.org/officeDocument/2006/relationships/customXml" Target="../ink/ink1071.xml"/><Relationship Id="rId10" Type="http://schemas.openxmlformats.org/officeDocument/2006/relationships/image" Target="../media/image1085.png"/><Relationship Id="rId1" Type="http://schemas.openxmlformats.org/officeDocument/2006/relationships/image" Target="../media/image108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95.png"/><Relationship Id="rId1" Type="http://schemas.openxmlformats.org/officeDocument/2006/relationships/image" Target="../media/image1094.png"/></Relationships>
</file>

<file path=ppt/slides/_rels/slide54.xml.rels><?xml version="1.0" encoding="UTF-8" standalone="yes"?>
<Relationships xmlns="http://schemas.openxmlformats.org/package/2006/relationships"><Relationship Id="rId99" Type="http://schemas.openxmlformats.org/officeDocument/2006/relationships/customXml" Target="../ink/ink1127.xml"/><Relationship Id="rId98" Type="http://schemas.openxmlformats.org/officeDocument/2006/relationships/image" Target="../media/image1143.png"/><Relationship Id="rId97" Type="http://schemas.openxmlformats.org/officeDocument/2006/relationships/customXml" Target="../ink/ink1126.xml"/><Relationship Id="rId96" Type="http://schemas.openxmlformats.org/officeDocument/2006/relationships/image" Target="../media/image1142.png"/><Relationship Id="rId95" Type="http://schemas.openxmlformats.org/officeDocument/2006/relationships/customXml" Target="../ink/ink1125.xml"/><Relationship Id="rId94" Type="http://schemas.openxmlformats.org/officeDocument/2006/relationships/image" Target="../media/image1141.png"/><Relationship Id="rId93" Type="http://schemas.openxmlformats.org/officeDocument/2006/relationships/customXml" Target="../ink/ink1124.xml"/><Relationship Id="rId92" Type="http://schemas.openxmlformats.org/officeDocument/2006/relationships/image" Target="../media/image1140.png"/><Relationship Id="rId91" Type="http://schemas.openxmlformats.org/officeDocument/2006/relationships/customXml" Target="../ink/ink1123.xml"/><Relationship Id="rId90" Type="http://schemas.openxmlformats.org/officeDocument/2006/relationships/image" Target="../media/image1139.png"/><Relationship Id="rId9" Type="http://schemas.openxmlformats.org/officeDocument/2006/relationships/customXml" Target="../ink/ink1082.xml"/><Relationship Id="rId89" Type="http://schemas.openxmlformats.org/officeDocument/2006/relationships/customXml" Target="../ink/ink1122.xml"/><Relationship Id="rId88" Type="http://schemas.openxmlformats.org/officeDocument/2006/relationships/image" Target="../media/image1138.png"/><Relationship Id="rId87" Type="http://schemas.openxmlformats.org/officeDocument/2006/relationships/customXml" Target="../ink/ink1121.xml"/><Relationship Id="rId86" Type="http://schemas.openxmlformats.org/officeDocument/2006/relationships/image" Target="../media/image1137.png"/><Relationship Id="rId85" Type="http://schemas.openxmlformats.org/officeDocument/2006/relationships/customXml" Target="../ink/ink1120.xml"/><Relationship Id="rId84" Type="http://schemas.openxmlformats.org/officeDocument/2006/relationships/image" Target="../media/image1136.png"/><Relationship Id="rId83" Type="http://schemas.openxmlformats.org/officeDocument/2006/relationships/customXml" Target="../ink/ink1119.xml"/><Relationship Id="rId82" Type="http://schemas.openxmlformats.org/officeDocument/2006/relationships/image" Target="../media/image1135.png"/><Relationship Id="rId81" Type="http://schemas.openxmlformats.org/officeDocument/2006/relationships/customXml" Target="../ink/ink1118.xml"/><Relationship Id="rId80" Type="http://schemas.openxmlformats.org/officeDocument/2006/relationships/image" Target="../media/image1134.png"/><Relationship Id="rId8" Type="http://schemas.openxmlformats.org/officeDocument/2006/relationships/image" Target="../media/image1098.png"/><Relationship Id="rId79" Type="http://schemas.openxmlformats.org/officeDocument/2006/relationships/customXml" Target="../ink/ink1117.xml"/><Relationship Id="rId78" Type="http://schemas.openxmlformats.org/officeDocument/2006/relationships/image" Target="../media/image1133.png"/><Relationship Id="rId77" Type="http://schemas.openxmlformats.org/officeDocument/2006/relationships/customXml" Target="../ink/ink1116.xml"/><Relationship Id="rId76" Type="http://schemas.openxmlformats.org/officeDocument/2006/relationships/image" Target="../media/image1132.png"/><Relationship Id="rId75" Type="http://schemas.openxmlformats.org/officeDocument/2006/relationships/customXml" Target="../ink/ink1115.xml"/><Relationship Id="rId74" Type="http://schemas.openxmlformats.org/officeDocument/2006/relationships/image" Target="../media/image1131.png"/><Relationship Id="rId73" Type="http://schemas.openxmlformats.org/officeDocument/2006/relationships/customXml" Target="../ink/ink1114.xml"/><Relationship Id="rId72" Type="http://schemas.openxmlformats.org/officeDocument/2006/relationships/image" Target="../media/image1130.png"/><Relationship Id="rId71" Type="http://schemas.openxmlformats.org/officeDocument/2006/relationships/customXml" Target="../ink/ink1113.xml"/><Relationship Id="rId70" Type="http://schemas.openxmlformats.org/officeDocument/2006/relationships/image" Target="../media/image1129.png"/><Relationship Id="rId7" Type="http://schemas.openxmlformats.org/officeDocument/2006/relationships/customXml" Target="../ink/ink1081.xml"/><Relationship Id="rId69" Type="http://schemas.openxmlformats.org/officeDocument/2006/relationships/customXml" Target="../ink/ink1112.xml"/><Relationship Id="rId68" Type="http://schemas.openxmlformats.org/officeDocument/2006/relationships/image" Target="../media/image1128.png"/><Relationship Id="rId67" Type="http://schemas.openxmlformats.org/officeDocument/2006/relationships/customXml" Target="../ink/ink1111.xml"/><Relationship Id="rId66" Type="http://schemas.openxmlformats.org/officeDocument/2006/relationships/image" Target="../media/image1127.png"/><Relationship Id="rId65" Type="http://schemas.openxmlformats.org/officeDocument/2006/relationships/customXml" Target="../ink/ink1110.xml"/><Relationship Id="rId64" Type="http://schemas.openxmlformats.org/officeDocument/2006/relationships/image" Target="../media/image1126.png"/><Relationship Id="rId63" Type="http://schemas.openxmlformats.org/officeDocument/2006/relationships/customXml" Target="../ink/ink1109.xml"/><Relationship Id="rId62" Type="http://schemas.openxmlformats.org/officeDocument/2006/relationships/image" Target="../media/image1125.png"/><Relationship Id="rId61" Type="http://schemas.openxmlformats.org/officeDocument/2006/relationships/customXml" Target="../ink/ink1108.xml"/><Relationship Id="rId60" Type="http://schemas.openxmlformats.org/officeDocument/2006/relationships/image" Target="../media/image1124.png"/><Relationship Id="rId6" Type="http://schemas.openxmlformats.org/officeDocument/2006/relationships/image" Target="../media/image1097.png"/><Relationship Id="rId59" Type="http://schemas.openxmlformats.org/officeDocument/2006/relationships/customXml" Target="../ink/ink1107.xml"/><Relationship Id="rId58" Type="http://schemas.openxmlformats.org/officeDocument/2006/relationships/image" Target="../media/image1123.png"/><Relationship Id="rId57" Type="http://schemas.openxmlformats.org/officeDocument/2006/relationships/customXml" Target="../ink/ink1106.xml"/><Relationship Id="rId56" Type="http://schemas.openxmlformats.org/officeDocument/2006/relationships/image" Target="../media/image1122.png"/><Relationship Id="rId55" Type="http://schemas.openxmlformats.org/officeDocument/2006/relationships/customXml" Target="../ink/ink1105.xml"/><Relationship Id="rId54" Type="http://schemas.openxmlformats.org/officeDocument/2006/relationships/image" Target="../media/image1121.png"/><Relationship Id="rId53" Type="http://schemas.openxmlformats.org/officeDocument/2006/relationships/customXml" Target="../ink/ink1104.xml"/><Relationship Id="rId52" Type="http://schemas.openxmlformats.org/officeDocument/2006/relationships/image" Target="../media/image1120.png"/><Relationship Id="rId51" Type="http://schemas.openxmlformats.org/officeDocument/2006/relationships/customXml" Target="../ink/ink1103.xml"/><Relationship Id="rId50" Type="http://schemas.openxmlformats.org/officeDocument/2006/relationships/image" Target="../media/image1119.png"/><Relationship Id="rId5" Type="http://schemas.openxmlformats.org/officeDocument/2006/relationships/customXml" Target="../ink/ink1080.xml"/><Relationship Id="rId49" Type="http://schemas.openxmlformats.org/officeDocument/2006/relationships/customXml" Target="../ink/ink1102.xml"/><Relationship Id="rId48" Type="http://schemas.openxmlformats.org/officeDocument/2006/relationships/image" Target="../media/image1118.png"/><Relationship Id="rId47" Type="http://schemas.openxmlformats.org/officeDocument/2006/relationships/customXml" Target="../ink/ink1101.xml"/><Relationship Id="rId46" Type="http://schemas.openxmlformats.org/officeDocument/2006/relationships/image" Target="../media/image1117.png"/><Relationship Id="rId45" Type="http://schemas.openxmlformats.org/officeDocument/2006/relationships/customXml" Target="../ink/ink1100.xml"/><Relationship Id="rId44" Type="http://schemas.openxmlformats.org/officeDocument/2006/relationships/image" Target="../media/image1116.png"/><Relationship Id="rId43" Type="http://schemas.openxmlformats.org/officeDocument/2006/relationships/customXml" Target="../ink/ink1099.xml"/><Relationship Id="rId42" Type="http://schemas.openxmlformats.org/officeDocument/2006/relationships/image" Target="../media/image1115.png"/><Relationship Id="rId41" Type="http://schemas.openxmlformats.org/officeDocument/2006/relationships/customXml" Target="../ink/ink1098.xml"/><Relationship Id="rId40" Type="http://schemas.openxmlformats.org/officeDocument/2006/relationships/image" Target="../media/image1114.png"/><Relationship Id="rId4" Type="http://schemas.openxmlformats.org/officeDocument/2006/relationships/image" Target="../media/image1096.png"/><Relationship Id="rId39" Type="http://schemas.openxmlformats.org/officeDocument/2006/relationships/customXml" Target="../ink/ink1097.xml"/><Relationship Id="rId38" Type="http://schemas.openxmlformats.org/officeDocument/2006/relationships/image" Target="../media/image1113.png"/><Relationship Id="rId37" Type="http://schemas.openxmlformats.org/officeDocument/2006/relationships/customXml" Target="../ink/ink1096.xml"/><Relationship Id="rId36" Type="http://schemas.openxmlformats.org/officeDocument/2006/relationships/image" Target="../media/image1112.png"/><Relationship Id="rId35" Type="http://schemas.openxmlformats.org/officeDocument/2006/relationships/customXml" Target="../ink/ink1095.xml"/><Relationship Id="rId34" Type="http://schemas.openxmlformats.org/officeDocument/2006/relationships/image" Target="../media/image1111.png"/><Relationship Id="rId33" Type="http://schemas.openxmlformats.org/officeDocument/2006/relationships/customXml" Target="../ink/ink1094.xml"/><Relationship Id="rId32" Type="http://schemas.openxmlformats.org/officeDocument/2006/relationships/image" Target="../media/image1110.png"/><Relationship Id="rId31" Type="http://schemas.openxmlformats.org/officeDocument/2006/relationships/customXml" Target="../ink/ink1093.xml"/><Relationship Id="rId30" Type="http://schemas.openxmlformats.org/officeDocument/2006/relationships/image" Target="../media/image1109.png"/><Relationship Id="rId3" Type="http://schemas.openxmlformats.org/officeDocument/2006/relationships/customXml" Target="../ink/ink1079.xml"/><Relationship Id="rId29" Type="http://schemas.openxmlformats.org/officeDocument/2006/relationships/customXml" Target="../ink/ink1092.xml"/><Relationship Id="rId28" Type="http://schemas.openxmlformats.org/officeDocument/2006/relationships/image" Target="../media/image1108.png"/><Relationship Id="rId27" Type="http://schemas.openxmlformats.org/officeDocument/2006/relationships/customXml" Target="../ink/ink1091.xml"/><Relationship Id="rId26" Type="http://schemas.openxmlformats.org/officeDocument/2006/relationships/image" Target="../media/image1107.png"/><Relationship Id="rId25" Type="http://schemas.openxmlformats.org/officeDocument/2006/relationships/customXml" Target="../ink/ink1090.xml"/><Relationship Id="rId243" Type="http://schemas.openxmlformats.org/officeDocument/2006/relationships/slideLayout" Target="../slideLayouts/slideLayout1.xml"/><Relationship Id="rId242" Type="http://schemas.openxmlformats.org/officeDocument/2006/relationships/image" Target="../media/image1215.png"/><Relationship Id="rId241" Type="http://schemas.openxmlformats.org/officeDocument/2006/relationships/customXml" Target="../ink/ink1198.xml"/><Relationship Id="rId240" Type="http://schemas.openxmlformats.org/officeDocument/2006/relationships/image" Target="../media/image1214.png"/><Relationship Id="rId24" Type="http://schemas.openxmlformats.org/officeDocument/2006/relationships/image" Target="../media/image1106.png"/><Relationship Id="rId239" Type="http://schemas.openxmlformats.org/officeDocument/2006/relationships/customXml" Target="../ink/ink1197.xml"/><Relationship Id="rId238" Type="http://schemas.openxmlformats.org/officeDocument/2006/relationships/image" Target="../media/image1213.png"/><Relationship Id="rId237" Type="http://schemas.openxmlformats.org/officeDocument/2006/relationships/customXml" Target="../ink/ink1196.xml"/><Relationship Id="rId236" Type="http://schemas.openxmlformats.org/officeDocument/2006/relationships/image" Target="../media/image1212.png"/><Relationship Id="rId235" Type="http://schemas.openxmlformats.org/officeDocument/2006/relationships/customXml" Target="../ink/ink1195.xml"/><Relationship Id="rId234" Type="http://schemas.openxmlformats.org/officeDocument/2006/relationships/image" Target="../media/image1211.png"/><Relationship Id="rId233" Type="http://schemas.openxmlformats.org/officeDocument/2006/relationships/customXml" Target="../ink/ink1194.xml"/><Relationship Id="rId232" Type="http://schemas.openxmlformats.org/officeDocument/2006/relationships/image" Target="../media/image1210.png"/><Relationship Id="rId231" Type="http://schemas.openxmlformats.org/officeDocument/2006/relationships/customXml" Target="../ink/ink1193.xml"/><Relationship Id="rId230" Type="http://schemas.openxmlformats.org/officeDocument/2006/relationships/image" Target="../media/image1209.png"/><Relationship Id="rId23" Type="http://schemas.openxmlformats.org/officeDocument/2006/relationships/customXml" Target="../ink/ink1089.xml"/><Relationship Id="rId229" Type="http://schemas.openxmlformats.org/officeDocument/2006/relationships/customXml" Target="../ink/ink1192.xml"/><Relationship Id="rId228" Type="http://schemas.openxmlformats.org/officeDocument/2006/relationships/image" Target="../media/image1208.png"/><Relationship Id="rId227" Type="http://schemas.openxmlformats.org/officeDocument/2006/relationships/customXml" Target="../ink/ink1191.xml"/><Relationship Id="rId226" Type="http://schemas.openxmlformats.org/officeDocument/2006/relationships/image" Target="../media/image1207.png"/><Relationship Id="rId225" Type="http://schemas.openxmlformats.org/officeDocument/2006/relationships/customXml" Target="../ink/ink1190.xml"/><Relationship Id="rId224" Type="http://schemas.openxmlformats.org/officeDocument/2006/relationships/image" Target="../media/image1206.png"/><Relationship Id="rId223" Type="http://schemas.openxmlformats.org/officeDocument/2006/relationships/customXml" Target="../ink/ink1189.xml"/><Relationship Id="rId222" Type="http://schemas.openxmlformats.org/officeDocument/2006/relationships/image" Target="../media/image1205.png"/><Relationship Id="rId221" Type="http://schemas.openxmlformats.org/officeDocument/2006/relationships/customXml" Target="../ink/ink1188.xml"/><Relationship Id="rId220" Type="http://schemas.openxmlformats.org/officeDocument/2006/relationships/image" Target="../media/image1204.png"/><Relationship Id="rId22" Type="http://schemas.openxmlformats.org/officeDocument/2006/relationships/image" Target="../media/image1105.png"/><Relationship Id="rId219" Type="http://schemas.openxmlformats.org/officeDocument/2006/relationships/customXml" Target="../ink/ink1187.xml"/><Relationship Id="rId218" Type="http://schemas.openxmlformats.org/officeDocument/2006/relationships/image" Target="../media/image1203.png"/><Relationship Id="rId217" Type="http://schemas.openxmlformats.org/officeDocument/2006/relationships/customXml" Target="../ink/ink1186.xml"/><Relationship Id="rId216" Type="http://schemas.openxmlformats.org/officeDocument/2006/relationships/image" Target="../media/image1202.png"/><Relationship Id="rId215" Type="http://schemas.openxmlformats.org/officeDocument/2006/relationships/customXml" Target="../ink/ink1185.xml"/><Relationship Id="rId214" Type="http://schemas.openxmlformats.org/officeDocument/2006/relationships/image" Target="../media/image1201.png"/><Relationship Id="rId213" Type="http://schemas.openxmlformats.org/officeDocument/2006/relationships/customXml" Target="../ink/ink1184.xml"/><Relationship Id="rId212" Type="http://schemas.openxmlformats.org/officeDocument/2006/relationships/image" Target="../media/image1200.png"/><Relationship Id="rId211" Type="http://schemas.openxmlformats.org/officeDocument/2006/relationships/customXml" Target="../ink/ink1183.xml"/><Relationship Id="rId210" Type="http://schemas.openxmlformats.org/officeDocument/2006/relationships/image" Target="../media/image1199.png"/><Relationship Id="rId21" Type="http://schemas.openxmlformats.org/officeDocument/2006/relationships/customXml" Target="../ink/ink1088.xml"/><Relationship Id="rId209" Type="http://schemas.openxmlformats.org/officeDocument/2006/relationships/customXml" Target="../ink/ink1182.xml"/><Relationship Id="rId208" Type="http://schemas.openxmlformats.org/officeDocument/2006/relationships/image" Target="../media/image1198.png"/><Relationship Id="rId207" Type="http://schemas.openxmlformats.org/officeDocument/2006/relationships/customXml" Target="../ink/ink1181.xml"/><Relationship Id="rId206" Type="http://schemas.openxmlformats.org/officeDocument/2006/relationships/image" Target="../media/image1197.png"/><Relationship Id="rId205" Type="http://schemas.openxmlformats.org/officeDocument/2006/relationships/customXml" Target="../ink/ink1180.xml"/><Relationship Id="rId204" Type="http://schemas.openxmlformats.org/officeDocument/2006/relationships/image" Target="../media/image1196.png"/><Relationship Id="rId203" Type="http://schemas.openxmlformats.org/officeDocument/2006/relationships/customXml" Target="../ink/ink1179.xml"/><Relationship Id="rId202" Type="http://schemas.openxmlformats.org/officeDocument/2006/relationships/image" Target="../media/image1195.png"/><Relationship Id="rId201" Type="http://schemas.openxmlformats.org/officeDocument/2006/relationships/customXml" Target="../ink/ink1178.xml"/><Relationship Id="rId200" Type="http://schemas.openxmlformats.org/officeDocument/2006/relationships/image" Target="../media/image1194.png"/><Relationship Id="rId20" Type="http://schemas.openxmlformats.org/officeDocument/2006/relationships/image" Target="../media/image1104.png"/><Relationship Id="rId2" Type="http://schemas.openxmlformats.org/officeDocument/2006/relationships/image" Target="../media/image1095.png"/><Relationship Id="rId199" Type="http://schemas.openxmlformats.org/officeDocument/2006/relationships/customXml" Target="../ink/ink1177.xml"/><Relationship Id="rId198" Type="http://schemas.openxmlformats.org/officeDocument/2006/relationships/image" Target="../media/image1193.png"/><Relationship Id="rId197" Type="http://schemas.openxmlformats.org/officeDocument/2006/relationships/customXml" Target="../ink/ink1176.xml"/><Relationship Id="rId196" Type="http://schemas.openxmlformats.org/officeDocument/2006/relationships/image" Target="../media/image1192.png"/><Relationship Id="rId195" Type="http://schemas.openxmlformats.org/officeDocument/2006/relationships/customXml" Target="../ink/ink1175.xml"/><Relationship Id="rId194" Type="http://schemas.openxmlformats.org/officeDocument/2006/relationships/image" Target="../media/image1191.png"/><Relationship Id="rId193" Type="http://schemas.openxmlformats.org/officeDocument/2006/relationships/customXml" Target="../ink/ink1174.xml"/><Relationship Id="rId192" Type="http://schemas.openxmlformats.org/officeDocument/2006/relationships/image" Target="../media/image1190.png"/><Relationship Id="rId191" Type="http://schemas.openxmlformats.org/officeDocument/2006/relationships/customXml" Target="../ink/ink1173.xml"/><Relationship Id="rId190" Type="http://schemas.openxmlformats.org/officeDocument/2006/relationships/image" Target="../media/image1189.png"/><Relationship Id="rId19" Type="http://schemas.openxmlformats.org/officeDocument/2006/relationships/customXml" Target="../ink/ink1087.xml"/><Relationship Id="rId189" Type="http://schemas.openxmlformats.org/officeDocument/2006/relationships/customXml" Target="../ink/ink1172.xml"/><Relationship Id="rId188" Type="http://schemas.openxmlformats.org/officeDocument/2006/relationships/image" Target="../media/image1188.png"/><Relationship Id="rId187" Type="http://schemas.openxmlformats.org/officeDocument/2006/relationships/customXml" Target="../ink/ink1171.xml"/><Relationship Id="rId186" Type="http://schemas.openxmlformats.org/officeDocument/2006/relationships/image" Target="../media/image1187.png"/><Relationship Id="rId185" Type="http://schemas.openxmlformats.org/officeDocument/2006/relationships/customXml" Target="../ink/ink1170.xml"/><Relationship Id="rId184" Type="http://schemas.openxmlformats.org/officeDocument/2006/relationships/image" Target="../media/image1186.png"/><Relationship Id="rId183" Type="http://schemas.openxmlformats.org/officeDocument/2006/relationships/customXml" Target="../ink/ink1169.xml"/><Relationship Id="rId182" Type="http://schemas.openxmlformats.org/officeDocument/2006/relationships/image" Target="../media/image1185.png"/><Relationship Id="rId181" Type="http://schemas.openxmlformats.org/officeDocument/2006/relationships/customXml" Target="../ink/ink1168.xml"/><Relationship Id="rId180" Type="http://schemas.openxmlformats.org/officeDocument/2006/relationships/image" Target="../media/image1184.png"/><Relationship Id="rId18" Type="http://schemas.openxmlformats.org/officeDocument/2006/relationships/image" Target="../media/image1103.png"/><Relationship Id="rId179" Type="http://schemas.openxmlformats.org/officeDocument/2006/relationships/customXml" Target="../ink/ink1167.xml"/><Relationship Id="rId178" Type="http://schemas.openxmlformats.org/officeDocument/2006/relationships/image" Target="../media/image1183.png"/><Relationship Id="rId177" Type="http://schemas.openxmlformats.org/officeDocument/2006/relationships/customXml" Target="../ink/ink1166.xml"/><Relationship Id="rId176" Type="http://schemas.openxmlformats.org/officeDocument/2006/relationships/image" Target="../media/image1182.png"/><Relationship Id="rId175" Type="http://schemas.openxmlformats.org/officeDocument/2006/relationships/customXml" Target="../ink/ink1165.xml"/><Relationship Id="rId174" Type="http://schemas.openxmlformats.org/officeDocument/2006/relationships/image" Target="../media/image1181.png"/><Relationship Id="rId173" Type="http://schemas.openxmlformats.org/officeDocument/2006/relationships/customXml" Target="../ink/ink1164.xml"/><Relationship Id="rId172" Type="http://schemas.openxmlformats.org/officeDocument/2006/relationships/image" Target="../media/image1180.png"/><Relationship Id="rId171" Type="http://schemas.openxmlformats.org/officeDocument/2006/relationships/customXml" Target="../ink/ink1163.xml"/><Relationship Id="rId170" Type="http://schemas.openxmlformats.org/officeDocument/2006/relationships/image" Target="../media/image1179.png"/><Relationship Id="rId17" Type="http://schemas.openxmlformats.org/officeDocument/2006/relationships/customXml" Target="../ink/ink1086.xml"/><Relationship Id="rId169" Type="http://schemas.openxmlformats.org/officeDocument/2006/relationships/customXml" Target="../ink/ink1162.xml"/><Relationship Id="rId168" Type="http://schemas.openxmlformats.org/officeDocument/2006/relationships/image" Target="../media/image1178.png"/><Relationship Id="rId167" Type="http://schemas.openxmlformats.org/officeDocument/2006/relationships/customXml" Target="../ink/ink1161.xml"/><Relationship Id="rId166" Type="http://schemas.openxmlformats.org/officeDocument/2006/relationships/image" Target="../media/image1177.png"/><Relationship Id="rId165" Type="http://schemas.openxmlformats.org/officeDocument/2006/relationships/customXml" Target="../ink/ink1160.xml"/><Relationship Id="rId164" Type="http://schemas.openxmlformats.org/officeDocument/2006/relationships/image" Target="../media/image1176.png"/><Relationship Id="rId163" Type="http://schemas.openxmlformats.org/officeDocument/2006/relationships/customXml" Target="../ink/ink1159.xml"/><Relationship Id="rId162" Type="http://schemas.openxmlformats.org/officeDocument/2006/relationships/image" Target="../media/image1175.png"/><Relationship Id="rId161" Type="http://schemas.openxmlformats.org/officeDocument/2006/relationships/customXml" Target="../ink/ink1158.xml"/><Relationship Id="rId160" Type="http://schemas.openxmlformats.org/officeDocument/2006/relationships/image" Target="../media/image1174.png"/><Relationship Id="rId16" Type="http://schemas.openxmlformats.org/officeDocument/2006/relationships/image" Target="../media/image1102.png"/><Relationship Id="rId159" Type="http://schemas.openxmlformats.org/officeDocument/2006/relationships/customXml" Target="../ink/ink1157.xml"/><Relationship Id="rId158" Type="http://schemas.openxmlformats.org/officeDocument/2006/relationships/image" Target="../media/image1173.png"/><Relationship Id="rId157" Type="http://schemas.openxmlformats.org/officeDocument/2006/relationships/customXml" Target="../ink/ink1156.xml"/><Relationship Id="rId156" Type="http://schemas.openxmlformats.org/officeDocument/2006/relationships/image" Target="../media/image1172.png"/><Relationship Id="rId155" Type="http://schemas.openxmlformats.org/officeDocument/2006/relationships/customXml" Target="../ink/ink1155.xml"/><Relationship Id="rId154" Type="http://schemas.openxmlformats.org/officeDocument/2006/relationships/image" Target="../media/image1171.png"/><Relationship Id="rId153" Type="http://schemas.openxmlformats.org/officeDocument/2006/relationships/customXml" Target="../ink/ink1154.xml"/><Relationship Id="rId152" Type="http://schemas.openxmlformats.org/officeDocument/2006/relationships/image" Target="../media/image1170.png"/><Relationship Id="rId151" Type="http://schemas.openxmlformats.org/officeDocument/2006/relationships/customXml" Target="../ink/ink1153.xml"/><Relationship Id="rId150" Type="http://schemas.openxmlformats.org/officeDocument/2006/relationships/image" Target="../media/image1169.png"/><Relationship Id="rId15" Type="http://schemas.openxmlformats.org/officeDocument/2006/relationships/customXml" Target="../ink/ink1085.xml"/><Relationship Id="rId149" Type="http://schemas.openxmlformats.org/officeDocument/2006/relationships/customXml" Target="../ink/ink1152.xml"/><Relationship Id="rId148" Type="http://schemas.openxmlformats.org/officeDocument/2006/relationships/image" Target="../media/image1168.png"/><Relationship Id="rId147" Type="http://schemas.openxmlformats.org/officeDocument/2006/relationships/customXml" Target="../ink/ink1151.xml"/><Relationship Id="rId146" Type="http://schemas.openxmlformats.org/officeDocument/2006/relationships/image" Target="../media/image1167.png"/><Relationship Id="rId145" Type="http://schemas.openxmlformats.org/officeDocument/2006/relationships/customXml" Target="../ink/ink1150.xml"/><Relationship Id="rId144" Type="http://schemas.openxmlformats.org/officeDocument/2006/relationships/image" Target="../media/image1166.png"/><Relationship Id="rId143" Type="http://schemas.openxmlformats.org/officeDocument/2006/relationships/customXml" Target="../ink/ink1149.xml"/><Relationship Id="rId142" Type="http://schemas.openxmlformats.org/officeDocument/2006/relationships/image" Target="../media/image1165.png"/><Relationship Id="rId141" Type="http://schemas.openxmlformats.org/officeDocument/2006/relationships/customXml" Target="../ink/ink1148.xml"/><Relationship Id="rId140" Type="http://schemas.openxmlformats.org/officeDocument/2006/relationships/image" Target="../media/image1164.png"/><Relationship Id="rId14" Type="http://schemas.openxmlformats.org/officeDocument/2006/relationships/image" Target="../media/image1101.png"/><Relationship Id="rId139" Type="http://schemas.openxmlformats.org/officeDocument/2006/relationships/customXml" Target="../ink/ink1147.xml"/><Relationship Id="rId138" Type="http://schemas.openxmlformats.org/officeDocument/2006/relationships/image" Target="../media/image1163.png"/><Relationship Id="rId137" Type="http://schemas.openxmlformats.org/officeDocument/2006/relationships/customXml" Target="../ink/ink1146.xml"/><Relationship Id="rId136" Type="http://schemas.openxmlformats.org/officeDocument/2006/relationships/image" Target="../media/image1162.png"/><Relationship Id="rId135" Type="http://schemas.openxmlformats.org/officeDocument/2006/relationships/customXml" Target="../ink/ink1145.xml"/><Relationship Id="rId134" Type="http://schemas.openxmlformats.org/officeDocument/2006/relationships/image" Target="../media/image1161.png"/><Relationship Id="rId133" Type="http://schemas.openxmlformats.org/officeDocument/2006/relationships/customXml" Target="../ink/ink1144.xml"/><Relationship Id="rId132" Type="http://schemas.openxmlformats.org/officeDocument/2006/relationships/image" Target="../media/image1160.png"/><Relationship Id="rId131" Type="http://schemas.openxmlformats.org/officeDocument/2006/relationships/customXml" Target="../ink/ink1143.xml"/><Relationship Id="rId130" Type="http://schemas.openxmlformats.org/officeDocument/2006/relationships/image" Target="../media/image1159.png"/><Relationship Id="rId13" Type="http://schemas.openxmlformats.org/officeDocument/2006/relationships/customXml" Target="../ink/ink1084.xml"/><Relationship Id="rId129" Type="http://schemas.openxmlformats.org/officeDocument/2006/relationships/customXml" Target="../ink/ink1142.xml"/><Relationship Id="rId128" Type="http://schemas.openxmlformats.org/officeDocument/2006/relationships/image" Target="../media/image1158.png"/><Relationship Id="rId127" Type="http://schemas.openxmlformats.org/officeDocument/2006/relationships/customXml" Target="../ink/ink1141.xml"/><Relationship Id="rId126" Type="http://schemas.openxmlformats.org/officeDocument/2006/relationships/image" Target="../media/image1157.png"/><Relationship Id="rId125" Type="http://schemas.openxmlformats.org/officeDocument/2006/relationships/customXml" Target="../ink/ink1140.xml"/><Relationship Id="rId124" Type="http://schemas.openxmlformats.org/officeDocument/2006/relationships/image" Target="../media/image1156.png"/><Relationship Id="rId123" Type="http://schemas.openxmlformats.org/officeDocument/2006/relationships/customXml" Target="../ink/ink1139.xml"/><Relationship Id="rId122" Type="http://schemas.openxmlformats.org/officeDocument/2006/relationships/image" Target="../media/image1155.png"/><Relationship Id="rId121" Type="http://schemas.openxmlformats.org/officeDocument/2006/relationships/customXml" Target="../ink/ink1138.xml"/><Relationship Id="rId120" Type="http://schemas.openxmlformats.org/officeDocument/2006/relationships/image" Target="../media/image1154.png"/><Relationship Id="rId12" Type="http://schemas.openxmlformats.org/officeDocument/2006/relationships/image" Target="../media/image1100.png"/><Relationship Id="rId119" Type="http://schemas.openxmlformats.org/officeDocument/2006/relationships/customXml" Target="../ink/ink1137.xml"/><Relationship Id="rId118" Type="http://schemas.openxmlformats.org/officeDocument/2006/relationships/image" Target="../media/image1153.png"/><Relationship Id="rId117" Type="http://schemas.openxmlformats.org/officeDocument/2006/relationships/customXml" Target="../ink/ink1136.xml"/><Relationship Id="rId116" Type="http://schemas.openxmlformats.org/officeDocument/2006/relationships/image" Target="../media/image1152.png"/><Relationship Id="rId115" Type="http://schemas.openxmlformats.org/officeDocument/2006/relationships/customXml" Target="../ink/ink1135.xml"/><Relationship Id="rId114" Type="http://schemas.openxmlformats.org/officeDocument/2006/relationships/image" Target="../media/image1151.png"/><Relationship Id="rId113" Type="http://schemas.openxmlformats.org/officeDocument/2006/relationships/customXml" Target="../ink/ink1134.xml"/><Relationship Id="rId112" Type="http://schemas.openxmlformats.org/officeDocument/2006/relationships/image" Target="../media/image1150.png"/><Relationship Id="rId111" Type="http://schemas.openxmlformats.org/officeDocument/2006/relationships/customXml" Target="../ink/ink1133.xml"/><Relationship Id="rId110" Type="http://schemas.openxmlformats.org/officeDocument/2006/relationships/image" Target="../media/image1149.png"/><Relationship Id="rId11" Type="http://schemas.openxmlformats.org/officeDocument/2006/relationships/customXml" Target="../ink/ink1083.xml"/><Relationship Id="rId109" Type="http://schemas.openxmlformats.org/officeDocument/2006/relationships/customXml" Target="../ink/ink1132.xml"/><Relationship Id="rId108" Type="http://schemas.openxmlformats.org/officeDocument/2006/relationships/image" Target="../media/image1148.png"/><Relationship Id="rId107" Type="http://schemas.openxmlformats.org/officeDocument/2006/relationships/customXml" Target="../ink/ink1131.xml"/><Relationship Id="rId106" Type="http://schemas.openxmlformats.org/officeDocument/2006/relationships/image" Target="../media/image1147.png"/><Relationship Id="rId105" Type="http://schemas.openxmlformats.org/officeDocument/2006/relationships/customXml" Target="../ink/ink1130.xml"/><Relationship Id="rId104" Type="http://schemas.openxmlformats.org/officeDocument/2006/relationships/image" Target="../media/image1146.png"/><Relationship Id="rId103" Type="http://schemas.openxmlformats.org/officeDocument/2006/relationships/customXml" Target="../ink/ink1129.xml"/><Relationship Id="rId102" Type="http://schemas.openxmlformats.org/officeDocument/2006/relationships/image" Target="../media/image1145.png"/><Relationship Id="rId101" Type="http://schemas.openxmlformats.org/officeDocument/2006/relationships/customXml" Target="../ink/ink1128.xml"/><Relationship Id="rId100" Type="http://schemas.openxmlformats.org/officeDocument/2006/relationships/image" Target="../media/image1144.png"/><Relationship Id="rId10" Type="http://schemas.openxmlformats.org/officeDocument/2006/relationships/image" Target="../media/image1099.png"/><Relationship Id="rId1" Type="http://schemas.openxmlformats.org/officeDocument/2006/relationships/image" Target="../media/image109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image" Target="../media/image15.png"/><Relationship Id="rId86" Type="http://schemas.openxmlformats.org/officeDocument/2006/relationships/slideLayout" Target="../slideLayouts/slideLayout1.xml"/><Relationship Id="rId85" Type="http://schemas.openxmlformats.org/officeDocument/2006/relationships/image" Target="../media/image53.png"/><Relationship Id="rId84" Type="http://schemas.openxmlformats.org/officeDocument/2006/relationships/customXml" Target="../ink/ink41.xml"/><Relationship Id="rId83" Type="http://schemas.openxmlformats.org/officeDocument/2006/relationships/image" Target="../media/image52.png"/><Relationship Id="rId82" Type="http://schemas.openxmlformats.org/officeDocument/2006/relationships/customXml" Target="../ink/ink40.xml"/><Relationship Id="rId81" Type="http://schemas.openxmlformats.org/officeDocument/2006/relationships/image" Target="../media/image51.png"/><Relationship Id="rId80" Type="http://schemas.openxmlformats.org/officeDocument/2006/relationships/customXml" Target="../ink/ink39.xml"/><Relationship Id="rId8" Type="http://schemas.openxmlformats.org/officeDocument/2006/relationships/customXml" Target="../ink/ink3.xml"/><Relationship Id="rId79" Type="http://schemas.openxmlformats.org/officeDocument/2006/relationships/image" Target="../media/image50.png"/><Relationship Id="rId78" Type="http://schemas.openxmlformats.org/officeDocument/2006/relationships/customXml" Target="../ink/ink38.xml"/><Relationship Id="rId77" Type="http://schemas.openxmlformats.org/officeDocument/2006/relationships/image" Target="../media/image49.png"/><Relationship Id="rId76" Type="http://schemas.openxmlformats.org/officeDocument/2006/relationships/customXml" Target="../ink/ink37.xml"/><Relationship Id="rId75" Type="http://schemas.openxmlformats.org/officeDocument/2006/relationships/image" Target="../media/image48.png"/><Relationship Id="rId74" Type="http://schemas.openxmlformats.org/officeDocument/2006/relationships/customXml" Target="../ink/ink36.xml"/><Relationship Id="rId73" Type="http://schemas.openxmlformats.org/officeDocument/2006/relationships/image" Target="../media/image47.png"/><Relationship Id="rId72" Type="http://schemas.openxmlformats.org/officeDocument/2006/relationships/customXml" Target="../ink/ink35.xml"/><Relationship Id="rId71" Type="http://schemas.openxmlformats.org/officeDocument/2006/relationships/image" Target="../media/image46.png"/><Relationship Id="rId70" Type="http://schemas.openxmlformats.org/officeDocument/2006/relationships/customXml" Target="../ink/ink34.xml"/><Relationship Id="rId7" Type="http://schemas.openxmlformats.org/officeDocument/2006/relationships/image" Target="../media/image14.png"/><Relationship Id="rId69" Type="http://schemas.openxmlformats.org/officeDocument/2006/relationships/image" Target="../media/image45.png"/><Relationship Id="rId68" Type="http://schemas.openxmlformats.org/officeDocument/2006/relationships/customXml" Target="../ink/ink33.xml"/><Relationship Id="rId67" Type="http://schemas.openxmlformats.org/officeDocument/2006/relationships/image" Target="../media/image44.png"/><Relationship Id="rId66" Type="http://schemas.openxmlformats.org/officeDocument/2006/relationships/customXml" Target="../ink/ink32.xml"/><Relationship Id="rId65" Type="http://schemas.openxmlformats.org/officeDocument/2006/relationships/image" Target="../media/image43.png"/><Relationship Id="rId64" Type="http://schemas.openxmlformats.org/officeDocument/2006/relationships/customXml" Target="../ink/ink31.xml"/><Relationship Id="rId63" Type="http://schemas.openxmlformats.org/officeDocument/2006/relationships/image" Target="../media/image42.png"/><Relationship Id="rId62" Type="http://schemas.openxmlformats.org/officeDocument/2006/relationships/customXml" Target="../ink/ink30.xml"/><Relationship Id="rId61" Type="http://schemas.openxmlformats.org/officeDocument/2006/relationships/image" Target="../media/image41.png"/><Relationship Id="rId60" Type="http://schemas.openxmlformats.org/officeDocument/2006/relationships/customXml" Target="../ink/ink29.xml"/><Relationship Id="rId6" Type="http://schemas.openxmlformats.org/officeDocument/2006/relationships/customXml" Target="../ink/ink2.xml"/><Relationship Id="rId59" Type="http://schemas.openxmlformats.org/officeDocument/2006/relationships/image" Target="../media/image40.png"/><Relationship Id="rId58" Type="http://schemas.openxmlformats.org/officeDocument/2006/relationships/customXml" Target="../ink/ink28.xml"/><Relationship Id="rId57" Type="http://schemas.openxmlformats.org/officeDocument/2006/relationships/image" Target="../media/image39.png"/><Relationship Id="rId56" Type="http://schemas.openxmlformats.org/officeDocument/2006/relationships/customXml" Target="../ink/ink27.xml"/><Relationship Id="rId55" Type="http://schemas.openxmlformats.org/officeDocument/2006/relationships/image" Target="../media/image38.png"/><Relationship Id="rId54" Type="http://schemas.openxmlformats.org/officeDocument/2006/relationships/customXml" Target="../ink/ink26.xml"/><Relationship Id="rId53" Type="http://schemas.openxmlformats.org/officeDocument/2006/relationships/image" Target="../media/image37.png"/><Relationship Id="rId52" Type="http://schemas.openxmlformats.org/officeDocument/2006/relationships/customXml" Target="../ink/ink25.xml"/><Relationship Id="rId51" Type="http://schemas.openxmlformats.org/officeDocument/2006/relationships/image" Target="../media/image36.png"/><Relationship Id="rId50" Type="http://schemas.openxmlformats.org/officeDocument/2006/relationships/customXml" Target="../ink/ink24.xml"/><Relationship Id="rId5" Type="http://schemas.openxmlformats.org/officeDocument/2006/relationships/image" Target="../media/image13.png"/><Relationship Id="rId49" Type="http://schemas.openxmlformats.org/officeDocument/2006/relationships/image" Target="../media/image35.png"/><Relationship Id="rId48" Type="http://schemas.openxmlformats.org/officeDocument/2006/relationships/customXml" Target="../ink/ink23.xml"/><Relationship Id="rId47" Type="http://schemas.openxmlformats.org/officeDocument/2006/relationships/image" Target="../media/image34.png"/><Relationship Id="rId46" Type="http://schemas.openxmlformats.org/officeDocument/2006/relationships/customXml" Target="../ink/ink22.xml"/><Relationship Id="rId45" Type="http://schemas.openxmlformats.org/officeDocument/2006/relationships/image" Target="../media/image33.png"/><Relationship Id="rId44" Type="http://schemas.openxmlformats.org/officeDocument/2006/relationships/customXml" Target="../ink/ink21.xml"/><Relationship Id="rId43" Type="http://schemas.openxmlformats.org/officeDocument/2006/relationships/image" Target="../media/image32.png"/><Relationship Id="rId42" Type="http://schemas.openxmlformats.org/officeDocument/2006/relationships/customXml" Target="../ink/ink20.xml"/><Relationship Id="rId41" Type="http://schemas.openxmlformats.org/officeDocument/2006/relationships/image" Target="../media/image31.png"/><Relationship Id="rId40" Type="http://schemas.openxmlformats.org/officeDocument/2006/relationships/customXml" Target="../ink/ink19.xml"/><Relationship Id="rId4" Type="http://schemas.openxmlformats.org/officeDocument/2006/relationships/customXml" Target="../ink/ink1.xml"/><Relationship Id="rId39" Type="http://schemas.openxmlformats.org/officeDocument/2006/relationships/image" Target="../media/image30.png"/><Relationship Id="rId38" Type="http://schemas.openxmlformats.org/officeDocument/2006/relationships/customXml" Target="../ink/ink18.xml"/><Relationship Id="rId37" Type="http://schemas.openxmlformats.org/officeDocument/2006/relationships/image" Target="../media/image29.png"/><Relationship Id="rId36" Type="http://schemas.openxmlformats.org/officeDocument/2006/relationships/customXml" Target="../ink/ink17.xml"/><Relationship Id="rId35" Type="http://schemas.openxmlformats.org/officeDocument/2006/relationships/image" Target="../media/image28.png"/><Relationship Id="rId34" Type="http://schemas.openxmlformats.org/officeDocument/2006/relationships/customXml" Target="../ink/ink16.xml"/><Relationship Id="rId33" Type="http://schemas.openxmlformats.org/officeDocument/2006/relationships/image" Target="../media/image27.png"/><Relationship Id="rId32" Type="http://schemas.openxmlformats.org/officeDocument/2006/relationships/customXml" Target="../ink/ink15.xml"/><Relationship Id="rId31" Type="http://schemas.openxmlformats.org/officeDocument/2006/relationships/image" Target="../media/image26.png"/><Relationship Id="rId30" Type="http://schemas.openxmlformats.org/officeDocument/2006/relationships/customXml" Target="../ink/ink14.xml"/><Relationship Id="rId3" Type="http://schemas.openxmlformats.org/officeDocument/2006/relationships/image" Target="../media/image12.png"/><Relationship Id="rId29" Type="http://schemas.openxmlformats.org/officeDocument/2006/relationships/image" Target="../media/image25.png"/><Relationship Id="rId28" Type="http://schemas.openxmlformats.org/officeDocument/2006/relationships/customXml" Target="../ink/ink13.xml"/><Relationship Id="rId27" Type="http://schemas.openxmlformats.org/officeDocument/2006/relationships/image" Target="../media/image24.png"/><Relationship Id="rId26" Type="http://schemas.openxmlformats.org/officeDocument/2006/relationships/customXml" Target="../ink/ink12.xml"/><Relationship Id="rId25" Type="http://schemas.openxmlformats.org/officeDocument/2006/relationships/image" Target="../media/image23.png"/><Relationship Id="rId24" Type="http://schemas.openxmlformats.org/officeDocument/2006/relationships/customXml" Target="../ink/ink11.xml"/><Relationship Id="rId23" Type="http://schemas.openxmlformats.org/officeDocument/2006/relationships/image" Target="../media/image22.png"/><Relationship Id="rId22" Type="http://schemas.openxmlformats.org/officeDocument/2006/relationships/customXml" Target="../ink/ink10.xml"/><Relationship Id="rId21" Type="http://schemas.openxmlformats.org/officeDocument/2006/relationships/image" Target="../media/image21.png"/><Relationship Id="rId20" Type="http://schemas.openxmlformats.org/officeDocument/2006/relationships/customXml" Target="../ink/ink9.xml"/><Relationship Id="rId2" Type="http://schemas.openxmlformats.org/officeDocument/2006/relationships/image" Target="../media/image11.png"/><Relationship Id="rId19" Type="http://schemas.openxmlformats.org/officeDocument/2006/relationships/image" Target="../media/image20.png"/><Relationship Id="rId18" Type="http://schemas.openxmlformats.org/officeDocument/2006/relationships/customXml" Target="../ink/ink8.xml"/><Relationship Id="rId17" Type="http://schemas.openxmlformats.org/officeDocument/2006/relationships/image" Target="../media/image19.png"/><Relationship Id="rId16" Type="http://schemas.openxmlformats.org/officeDocument/2006/relationships/customXml" Target="../ink/ink7.xml"/><Relationship Id="rId15" Type="http://schemas.openxmlformats.org/officeDocument/2006/relationships/image" Target="../media/image18.png"/><Relationship Id="rId14" Type="http://schemas.openxmlformats.org/officeDocument/2006/relationships/customXml" Target="../ink/ink6.xml"/><Relationship Id="rId13" Type="http://schemas.openxmlformats.org/officeDocument/2006/relationships/image" Target="../media/image17.png"/><Relationship Id="rId12" Type="http://schemas.openxmlformats.org/officeDocument/2006/relationships/customXml" Target="../ink/ink5.xml"/><Relationship Id="rId11" Type="http://schemas.openxmlformats.org/officeDocument/2006/relationships/image" Target="../media/image16.png"/><Relationship Id="rId10" Type="http://schemas.openxmlformats.org/officeDocument/2006/relationships/customXml" Target="../ink/ink4.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9" Type="http://schemas.openxmlformats.org/officeDocument/2006/relationships/image" Target="../media/image92.png"/><Relationship Id="rId98" Type="http://schemas.openxmlformats.org/officeDocument/2006/relationships/customXml" Target="../ink/ink89.xml"/><Relationship Id="rId97" Type="http://schemas.openxmlformats.org/officeDocument/2006/relationships/image" Target="../media/image91.png"/><Relationship Id="rId96" Type="http://schemas.openxmlformats.org/officeDocument/2006/relationships/customXml" Target="../ink/ink88.xml"/><Relationship Id="rId95" Type="http://schemas.openxmlformats.org/officeDocument/2006/relationships/image" Target="../media/image90.png"/><Relationship Id="rId94" Type="http://schemas.openxmlformats.org/officeDocument/2006/relationships/customXml" Target="../ink/ink87.xml"/><Relationship Id="rId93" Type="http://schemas.openxmlformats.org/officeDocument/2006/relationships/image" Target="../media/image89.png"/><Relationship Id="rId92" Type="http://schemas.openxmlformats.org/officeDocument/2006/relationships/customXml" Target="../ink/ink86.xml"/><Relationship Id="rId91" Type="http://schemas.openxmlformats.org/officeDocument/2006/relationships/image" Target="../media/image88.png"/><Relationship Id="rId90" Type="http://schemas.openxmlformats.org/officeDocument/2006/relationships/customXml" Target="../ink/ink85.xml"/><Relationship Id="rId9" Type="http://schemas.openxmlformats.org/officeDocument/2006/relationships/image" Target="../media/image15.png"/><Relationship Id="rId89" Type="http://schemas.openxmlformats.org/officeDocument/2006/relationships/image" Target="../media/image87.png"/><Relationship Id="rId88" Type="http://schemas.openxmlformats.org/officeDocument/2006/relationships/customXml" Target="../ink/ink84.xml"/><Relationship Id="rId87" Type="http://schemas.openxmlformats.org/officeDocument/2006/relationships/image" Target="../media/image86.png"/><Relationship Id="rId86" Type="http://schemas.openxmlformats.org/officeDocument/2006/relationships/customXml" Target="../ink/ink83.xml"/><Relationship Id="rId85" Type="http://schemas.openxmlformats.org/officeDocument/2006/relationships/image" Target="../media/image85.png"/><Relationship Id="rId84" Type="http://schemas.openxmlformats.org/officeDocument/2006/relationships/customXml" Target="../ink/ink82.xml"/><Relationship Id="rId83" Type="http://schemas.openxmlformats.org/officeDocument/2006/relationships/image" Target="../media/image84.png"/><Relationship Id="rId82" Type="http://schemas.openxmlformats.org/officeDocument/2006/relationships/customXml" Target="../ink/ink81.xml"/><Relationship Id="rId81" Type="http://schemas.openxmlformats.org/officeDocument/2006/relationships/image" Target="../media/image83.png"/><Relationship Id="rId80" Type="http://schemas.openxmlformats.org/officeDocument/2006/relationships/customXml" Target="../ink/ink80.xml"/><Relationship Id="rId8" Type="http://schemas.openxmlformats.org/officeDocument/2006/relationships/customXml" Target="../ink/ink44.xml"/><Relationship Id="rId79" Type="http://schemas.openxmlformats.org/officeDocument/2006/relationships/image" Target="../media/image82.png"/><Relationship Id="rId78" Type="http://schemas.openxmlformats.org/officeDocument/2006/relationships/customXml" Target="../ink/ink79.xml"/><Relationship Id="rId77" Type="http://schemas.openxmlformats.org/officeDocument/2006/relationships/image" Target="../media/image81.png"/><Relationship Id="rId76" Type="http://schemas.openxmlformats.org/officeDocument/2006/relationships/customXml" Target="../ink/ink78.xml"/><Relationship Id="rId75" Type="http://schemas.openxmlformats.org/officeDocument/2006/relationships/image" Target="../media/image80.png"/><Relationship Id="rId74" Type="http://schemas.openxmlformats.org/officeDocument/2006/relationships/customXml" Target="../ink/ink77.xml"/><Relationship Id="rId73" Type="http://schemas.openxmlformats.org/officeDocument/2006/relationships/image" Target="../media/image79.png"/><Relationship Id="rId72" Type="http://schemas.openxmlformats.org/officeDocument/2006/relationships/customXml" Target="../ink/ink76.xml"/><Relationship Id="rId71" Type="http://schemas.openxmlformats.org/officeDocument/2006/relationships/image" Target="../media/image78.png"/><Relationship Id="rId70" Type="http://schemas.openxmlformats.org/officeDocument/2006/relationships/customXml" Target="../ink/ink75.xml"/><Relationship Id="rId7" Type="http://schemas.openxmlformats.org/officeDocument/2006/relationships/image" Target="../media/image14.png"/><Relationship Id="rId69" Type="http://schemas.openxmlformats.org/officeDocument/2006/relationships/image" Target="../media/image77.png"/><Relationship Id="rId68" Type="http://schemas.openxmlformats.org/officeDocument/2006/relationships/customXml" Target="../ink/ink74.xml"/><Relationship Id="rId67" Type="http://schemas.openxmlformats.org/officeDocument/2006/relationships/image" Target="../media/image76.png"/><Relationship Id="rId66" Type="http://schemas.openxmlformats.org/officeDocument/2006/relationships/customXml" Target="../ink/ink73.xml"/><Relationship Id="rId65" Type="http://schemas.openxmlformats.org/officeDocument/2006/relationships/image" Target="../media/image75.png"/><Relationship Id="rId64" Type="http://schemas.openxmlformats.org/officeDocument/2006/relationships/customXml" Target="../ink/ink72.xml"/><Relationship Id="rId63" Type="http://schemas.openxmlformats.org/officeDocument/2006/relationships/image" Target="../media/image74.png"/><Relationship Id="rId62" Type="http://schemas.openxmlformats.org/officeDocument/2006/relationships/customXml" Target="../ink/ink71.xml"/><Relationship Id="rId61" Type="http://schemas.openxmlformats.org/officeDocument/2006/relationships/image" Target="../media/image73.png"/><Relationship Id="rId60" Type="http://schemas.openxmlformats.org/officeDocument/2006/relationships/customXml" Target="../ink/ink70.xml"/><Relationship Id="rId6" Type="http://schemas.openxmlformats.org/officeDocument/2006/relationships/customXml" Target="../ink/ink43.xml"/><Relationship Id="rId59" Type="http://schemas.openxmlformats.org/officeDocument/2006/relationships/image" Target="../media/image72.png"/><Relationship Id="rId58" Type="http://schemas.openxmlformats.org/officeDocument/2006/relationships/customXml" Target="../ink/ink69.xml"/><Relationship Id="rId57" Type="http://schemas.openxmlformats.org/officeDocument/2006/relationships/image" Target="../media/image71.png"/><Relationship Id="rId56" Type="http://schemas.openxmlformats.org/officeDocument/2006/relationships/customXml" Target="../ink/ink68.xml"/><Relationship Id="rId55" Type="http://schemas.openxmlformats.org/officeDocument/2006/relationships/image" Target="../media/image70.png"/><Relationship Id="rId54" Type="http://schemas.openxmlformats.org/officeDocument/2006/relationships/customXml" Target="../ink/ink67.xml"/><Relationship Id="rId53" Type="http://schemas.openxmlformats.org/officeDocument/2006/relationships/image" Target="../media/image69.png"/><Relationship Id="rId52" Type="http://schemas.openxmlformats.org/officeDocument/2006/relationships/customXml" Target="../ink/ink66.xml"/><Relationship Id="rId51" Type="http://schemas.openxmlformats.org/officeDocument/2006/relationships/image" Target="../media/image68.png"/><Relationship Id="rId50" Type="http://schemas.openxmlformats.org/officeDocument/2006/relationships/customXml" Target="../ink/ink65.xml"/><Relationship Id="rId5" Type="http://schemas.openxmlformats.org/officeDocument/2006/relationships/image" Target="../media/image13.png"/><Relationship Id="rId49" Type="http://schemas.openxmlformats.org/officeDocument/2006/relationships/image" Target="../media/image67.png"/><Relationship Id="rId48" Type="http://schemas.openxmlformats.org/officeDocument/2006/relationships/customXml" Target="../ink/ink64.xml"/><Relationship Id="rId47" Type="http://schemas.openxmlformats.org/officeDocument/2006/relationships/image" Target="../media/image66.png"/><Relationship Id="rId46" Type="http://schemas.openxmlformats.org/officeDocument/2006/relationships/customXml" Target="../ink/ink63.xml"/><Relationship Id="rId45" Type="http://schemas.openxmlformats.org/officeDocument/2006/relationships/image" Target="../media/image65.png"/><Relationship Id="rId44" Type="http://schemas.openxmlformats.org/officeDocument/2006/relationships/customXml" Target="../ink/ink62.xml"/><Relationship Id="rId43" Type="http://schemas.openxmlformats.org/officeDocument/2006/relationships/image" Target="../media/image64.png"/><Relationship Id="rId42" Type="http://schemas.openxmlformats.org/officeDocument/2006/relationships/customXml" Target="../ink/ink61.xml"/><Relationship Id="rId41" Type="http://schemas.openxmlformats.org/officeDocument/2006/relationships/image" Target="../media/image63.png"/><Relationship Id="rId40" Type="http://schemas.openxmlformats.org/officeDocument/2006/relationships/customXml" Target="../ink/ink60.xml"/><Relationship Id="rId4" Type="http://schemas.openxmlformats.org/officeDocument/2006/relationships/customXml" Target="../ink/ink42.xml"/><Relationship Id="rId39" Type="http://schemas.openxmlformats.org/officeDocument/2006/relationships/image" Target="../media/image62.png"/><Relationship Id="rId38" Type="http://schemas.openxmlformats.org/officeDocument/2006/relationships/customXml" Target="../ink/ink59.xml"/><Relationship Id="rId37" Type="http://schemas.openxmlformats.org/officeDocument/2006/relationships/image" Target="../media/image61.png"/><Relationship Id="rId36" Type="http://schemas.openxmlformats.org/officeDocument/2006/relationships/customXml" Target="../ink/ink58.xml"/><Relationship Id="rId35" Type="http://schemas.openxmlformats.org/officeDocument/2006/relationships/image" Target="../media/image60.png"/><Relationship Id="rId34" Type="http://schemas.openxmlformats.org/officeDocument/2006/relationships/customXml" Target="../ink/ink57.xml"/><Relationship Id="rId33" Type="http://schemas.openxmlformats.org/officeDocument/2006/relationships/image" Target="../media/image59.png"/><Relationship Id="rId32" Type="http://schemas.openxmlformats.org/officeDocument/2006/relationships/customXml" Target="../ink/ink56.xml"/><Relationship Id="rId31" Type="http://schemas.openxmlformats.org/officeDocument/2006/relationships/image" Target="../media/image58.png"/><Relationship Id="rId30" Type="http://schemas.openxmlformats.org/officeDocument/2006/relationships/customXml" Target="../ink/ink55.xml"/><Relationship Id="rId3" Type="http://schemas.openxmlformats.org/officeDocument/2006/relationships/image" Target="../media/image12.png"/><Relationship Id="rId29" Type="http://schemas.openxmlformats.org/officeDocument/2006/relationships/image" Target="../media/image57.png"/><Relationship Id="rId28" Type="http://schemas.openxmlformats.org/officeDocument/2006/relationships/customXml" Target="../ink/ink54.xml"/><Relationship Id="rId27" Type="http://schemas.openxmlformats.org/officeDocument/2006/relationships/image" Target="../media/image56.png"/><Relationship Id="rId26" Type="http://schemas.openxmlformats.org/officeDocument/2006/relationships/customXml" Target="../ink/ink53.xml"/><Relationship Id="rId256" Type="http://schemas.openxmlformats.org/officeDocument/2006/relationships/slideLayout" Target="../slideLayouts/slideLayout1.xml"/><Relationship Id="rId255" Type="http://schemas.openxmlformats.org/officeDocument/2006/relationships/image" Target="../media/image170.png"/><Relationship Id="rId254" Type="http://schemas.openxmlformats.org/officeDocument/2006/relationships/customXml" Target="../ink/ink167.xml"/><Relationship Id="rId253" Type="http://schemas.openxmlformats.org/officeDocument/2006/relationships/image" Target="../media/image169.png"/><Relationship Id="rId252" Type="http://schemas.openxmlformats.org/officeDocument/2006/relationships/customXml" Target="../ink/ink166.xml"/><Relationship Id="rId251" Type="http://schemas.openxmlformats.org/officeDocument/2006/relationships/image" Target="../media/image168.png"/><Relationship Id="rId250" Type="http://schemas.openxmlformats.org/officeDocument/2006/relationships/customXml" Target="../ink/ink165.xml"/><Relationship Id="rId25" Type="http://schemas.openxmlformats.org/officeDocument/2006/relationships/image" Target="../media/image55.png"/><Relationship Id="rId249" Type="http://schemas.openxmlformats.org/officeDocument/2006/relationships/image" Target="../media/image167.png"/><Relationship Id="rId248" Type="http://schemas.openxmlformats.org/officeDocument/2006/relationships/customXml" Target="../ink/ink164.xml"/><Relationship Id="rId247" Type="http://schemas.openxmlformats.org/officeDocument/2006/relationships/image" Target="../media/image166.png"/><Relationship Id="rId246" Type="http://schemas.openxmlformats.org/officeDocument/2006/relationships/customXml" Target="../ink/ink163.xml"/><Relationship Id="rId245" Type="http://schemas.openxmlformats.org/officeDocument/2006/relationships/image" Target="../media/image165.png"/><Relationship Id="rId244" Type="http://schemas.openxmlformats.org/officeDocument/2006/relationships/customXml" Target="../ink/ink162.xml"/><Relationship Id="rId243" Type="http://schemas.openxmlformats.org/officeDocument/2006/relationships/image" Target="../media/image164.png"/><Relationship Id="rId242" Type="http://schemas.openxmlformats.org/officeDocument/2006/relationships/customXml" Target="../ink/ink161.xml"/><Relationship Id="rId241" Type="http://schemas.openxmlformats.org/officeDocument/2006/relationships/image" Target="../media/image163.png"/><Relationship Id="rId240" Type="http://schemas.openxmlformats.org/officeDocument/2006/relationships/customXml" Target="../ink/ink160.xml"/><Relationship Id="rId24" Type="http://schemas.openxmlformats.org/officeDocument/2006/relationships/customXml" Target="../ink/ink52.xml"/><Relationship Id="rId239" Type="http://schemas.openxmlformats.org/officeDocument/2006/relationships/image" Target="../media/image162.png"/><Relationship Id="rId238" Type="http://schemas.openxmlformats.org/officeDocument/2006/relationships/customXml" Target="../ink/ink159.xml"/><Relationship Id="rId237" Type="http://schemas.openxmlformats.org/officeDocument/2006/relationships/image" Target="../media/image161.png"/><Relationship Id="rId236" Type="http://schemas.openxmlformats.org/officeDocument/2006/relationships/customXml" Target="../ink/ink158.xml"/><Relationship Id="rId235" Type="http://schemas.openxmlformats.org/officeDocument/2006/relationships/image" Target="../media/image160.png"/><Relationship Id="rId234" Type="http://schemas.openxmlformats.org/officeDocument/2006/relationships/customXml" Target="../ink/ink157.xml"/><Relationship Id="rId233" Type="http://schemas.openxmlformats.org/officeDocument/2006/relationships/image" Target="../media/image159.png"/><Relationship Id="rId232" Type="http://schemas.openxmlformats.org/officeDocument/2006/relationships/customXml" Target="../ink/ink156.xml"/><Relationship Id="rId231" Type="http://schemas.openxmlformats.org/officeDocument/2006/relationships/image" Target="../media/image158.png"/><Relationship Id="rId230" Type="http://schemas.openxmlformats.org/officeDocument/2006/relationships/customXml" Target="../ink/ink155.xml"/><Relationship Id="rId23" Type="http://schemas.openxmlformats.org/officeDocument/2006/relationships/image" Target="../media/image54.png"/><Relationship Id="rId229" Type="http://schemas.openxmlformats.org/officeDocument/2006/relationships/image" Target="../media/image157.png"/><Relationship Id="rId228" Type="http://schemas.openxmlformats.org/officeDocument/2006/relationships/customXml" Target="../ink/ink154.xml"/><Relationship Id="rId227" Type="http://schemas.openxmlformats.org/officeDocument/2006/relationships/image" Target="../media/image156.png"/><Relationship Id="rId226" Type="http://schemas.openxmlformats.org/officeDocument/2006/relationships/customXml" Target="../ink/ink153.xml"/><Relationship Id="rId225" Type="http://schemas.openxmlformats.org/officeDocument/2006/relationships/image" Target="../media/image155.png"/><Relationship Id="rId224" Type="http://schemas.openxmlformats.org/officeDocument/2006/relationships/customXml" Target="../ink/ink152.xml"/><Relationship Id="rId223" Type="http://schemas.openxmlformats.org/officeDocument/2006/relationships/image" Target="../media/image154.png"/><Relationship Id="rId222" Type="http://schemas.openxmlformats.org/officeDocument/2006/relationships/customXml" Target="../ink/ink151.xml"/><Relationship Id="rId221" Type="http://schemas.openxmlformats.org/officeDocument/2006/relationships/image" Target="../media/image153.png"/><Relationship Id="rId220" Type="http://schemas.openxmlformats.org/officeDocument/2006/relationships/customXml" Target="../ink/ink150.xml"/><Relationship Id="rId22" Type="http://schemas.openxmlformats.org/officeDocument/2006/relationships/customXml" Target="../ink/ink51.xml"/><Relationship Id="rId219" Type="http://schemas.openxmlformats.org/officeDocument/2006/relationships/image" Target="../media/image152.png"/><Relationship Id="rId218" Type="http://schemas.openxmlformats.org/officeDocument/2006/relationships/customXml" Target="../ink/ink149.xml"/><Relationship Id="rId217" Type="http://schemas.openxmlformats.org/officeDocument/2006/relationships/image" Target="../media/image151.png"/><Relationship Id="rId216" Type="http://schemas.openxmlformats.org/officeDocument/2006/relationships/customXml" Target="../ink/ink148.xml"/><Relationship Id="rId215" Type="http://schemas.openxmlformats.org/officeDocument/2006/relationships/image" Target="../media/image150.png"/><Relationship Id="rId214" Type="http://schemas.openxmlformats.org/officeDocument/2006/relationships/customXml" Target="../ink/ink147.xml"/><Relationship Id="rId213" Type="http://schemas.openxmlformats.org/officeDocument/2006/relationships/image" Target="../media/image149.png"/><Relationship Id="rId212" Type="http://schemas.openxmlformats.org/officeDocument/2006/relationships/customXml" Target="../ink/ink146.xml"/><Relationship Id="rId211" Type="http://schemas.openxmlformats.org/officeDocument/2006/relationships/image" Target="../media/image148.png"/><Relationship Id="rId210" Type="http://schemas.openxmlformats.org/officeDocument/2006/relationships/customXml" Target="../ink/ink145.xml"/><Relationship Id="rId21" Type="http://schemas.openxmlformats.org/officeDocument/2006/relationships/image" Target="../media/image21.png"/><Relationship Id="rId209" Type="http://schemas.openxmlformats.org/officeDocument/2006/relationships/image" Target="../media/image147.png"/><Relationship Id="rId208" Type="http://schemas.openxmlformats.org/officeDocument/2006/relationships/customXml" Target="../ink/ink144.xml"/><Relationship Id="rId207" Type="http://schemas.openxmlformats.org/officeDocument/2006/relationships/image" Target="../media/image146.png"/><Relationship Id="rId206" Type="http://schemas.openxmlformats.org/officeDocument/2006/relationships/customXml" Target="../ink/ink143.xml"/><Relationship Id="rId205" Type="http://schemas.openxmlformats.org/officeDocument/2006/relationships/image" Target="../media/image145.png"/><Relationship Id="rId204" Type="http://schemas.openxmlformats.org/officeDocument/2006/relationships/customXml" Target="../ink/ink142.xml"/><Relationship Id="rId203" Type="http://schemas.openxmlformats.org/officeDocument/2006/relationships/image" Target="../media/image144.png"/><Relationship Id="rId202" Type="http://schemas.openxmlformats.org/officeDocument/2006/relationships/customXml" Target="../ink/ink141.xml"/><Relationship Id="rId201" Type="http://schemas.openxmlformats.org/officeDocument/2006/relationships/image" Target="../media/image143.png"/><Relationship Id="rId200" Type="http://schemas.openxmlformats.org/officeDocument/2006/relationships/customXml" Target="../ink/ink140.xml"/><Relationship Id="rId20" Type="http://schemas.openxmlformats.org/officeDocument/2006/relationships/customXml" Target="../ink/ink50.xml"/><Relationship Id="rId2" Type="http://schemas.openxmlformats.org/officeDocument/2006/relationships/image" Target="../media/image11.png"/><Relationship Id="rId199" Type="http://schemas.openxmlformats.org/officeDocument/2006/relationships/image" Target="../media/image142.png"/><Relationship Id="rId198" Type="http://schemas.openxmlformats.org/officeDocument/2006/relationships/customXml" Target="../ink/ink139.xml"/><Relationship Id="rId197" Type="http://schemas.openxmlformats.org/officeDocument/2006/relationships/image" Target="../media/image141.png"/><Relationship Id="rId196" Type="http://schemas.openxmlformats.org/officeDocument/2006/relationships/customXml" Target="../ink/ink138.xml"/><Relationship Id="rId195" Type="http://schemas.openxmlformats.org/officeDocument/2006/relationships/image" Target="../media/image140.png"/><Relationship Id="rId194" Type="http://schemas.openxmlformats.org/officeDocument/2006/relationships/customXml" Target="../ink/ink137.xml"/><Relationship Id="rId193" Type="http://schemas.openxmlformats.org/officeDocument/2006/relationships/image" Target="../media/image139.png"/><Relationship Id="rId192" Type="http://schemas.openxmlformats.org/officeDocument/2006/relationships/customXml" Target="../ink/ink136.xml"/><Relationship Id="rId191" Type="http://schemas.openxmlformats.org/officeDocument/2006/relationships/image" Target="../media/image138.png"/><Relationship Id="rId190" Type="http://schemas.openxmlformats.org/officeDocument/2006/relationships/customXml" Target="../ink/ink135.xml"/><Relationship Id="rId19" Type="http://schemas.openxmlformats.org/officeDocument/2006/relationships/image" Target="../media/image20.png"/><Relationship Id="rId189" Type="http://schemas.openxmlformats.org/officeDocument/2006/relationships/image" Target="../media/image137.png"/><Relationship Id="rId188" Type="http://schemas.openxmlformats.org/officeDocument/2006/relationships/customXml" Target="../ink/ink134.xml"/><Relationship Id="rId187" Type="http://schemas.openxmlformats.org/officeDocument/2006/relationships/image" Target="../media/image136.png"/><Relationship Id="rId186" Type="http://schemas.openxmlformats.org/officeDocument/2006/relationships/customXml" Target="../ink/ink133.xml"/><Relationship Id="rId185" Type="http://schemas.openxmlformats.org/officeDocument/2006/relationships/image" Target="../media/image135.png"/><Relationship Id="rId184" Type="http://schemas.openxmlformats.org/officeDocument/2006/relationships/customXml" Target="../ink/ink132.xml"/><Relationship Id="rId183" Type="http://schemas.openxmlformats.org/officeDocument/2006/relationships/image" Target="../media/image134.png"/><Relationship Id="rId182" Type="http://schemas.openxmlformats.org/officeDocument/2006/relationships/customXml" Target="../ink/ink131.xml"/><Relationship Id="rId181" Type="http://schemas.openxmlformats.org/officeDocument/2006/relationships/image" Target="../media/image133.png"/><Relationship Id="rId180" Type="http://schemas.openxmlformats.org/officeDocument/2006/relationships/customXml" Target="../ink/ink130.xml"/><Relationship Id="rId18" Type="http://schemas.openxmlformats.org/officeDocument/2006/relationships/customXml" Target="../ink/ink49.xml"/><Relationship Id="rId179" Type="http://schemas.openxmlformats.org/officeDocument/2006/relationships/image" Target="../media/image132.png"/><Relationship Id="rId178" Type="http://schemas.openxmlformats.org/officeDocument/2006/relationships/customXml" Target="../ink/ink129.xml"/><Relationship Id="rId177" Type="http://schemas.openxmlformats.org/officeDocument/2006/relationships/image" Target="../media/image131.png"/><Relationship Id="rId176" Type="http://schemas.openxmlformats.org/officeDocument/2006/relationships/customXml" Target="../ink/ink128.xml"/><Relationship Id="rId175" Type="http://schemas.openxmlformats.org/officeDocument/2006/relationships/image" Target="../media/image130.png"/><Relationship Id="rId174" Type="http://schemas.openxmlformats.org/officeDocument/2006/relationships/customXml" Target="../ink/ink127.xml"/><Relationship Id="rId173" Type="http://schemas.openxmlformats.org/officeDocument/2006/relationships/image" Target="../media/image129.png"/><Relationship Id="rId172" Type="http://schemas.openxmlformats.org/officeDocument/2006/relationships/customXml" Target="../ink/ink126.xml"/><Relationship Id="rId171" Type="http://schemas.openxmlformats.org/officeDocument/2006/relationships/image" Target="../media/image128.png"/><Relationship Id="rId170" Type="http://schemas.openxmlformats.org/officeDocument/2006/relationships/customXml" Target="../ink/ink125.xml"/><Relationship Id="rId17" Type="http://schemas.openxmlformats.org/officeDocument/2006/relationships/image" Target="../media/image19.png"/><Relationship Id="rId169" Type="http://schemas.openxmlformats.org/officeDocument/2006/relationships/image" Target="../media/image127.png"/><Relationship Id="rId168" Type="http://schemas.openxmlformats.org/officeDocument/2006/relationships/customXml" Target="../ink/ink124.xml"/><Relationship Id="rId167" Type="http://schemas.openxmlformats.org/officeDocument/2006/relationships/image" Target="../media/image126.png"/><Relationship Id="rId166" Type="http://schemas.openxmlformats.org/officeDocument/2006/relationships/customXml" Target="../ink/ink123.xml"/><Relationship Id="rId165" Type="http://schemas.openxmlformats.org/officeDocument/2006/relationships/image" Target="../media/image125.png"/><Relationship Id="rId164" Type="http://schemas.openxmlformats.org/officeDocument/2006/relationships/customXml" Target="../ink/ink122.xml"/><Relationship Id="rId163" Type="http://schemas.openxmlformats.org/officeDocument/2006/relationships/image" Target="../media/image124.png"/><Relationship Id="rId162" Type="http://schemas.openxmlformats.org/officeDocument/2006/relationships/customXml" Target="../ink/ink121.xml"/><Relationship Id="rId161" Type="http://schemas.openxmlformats.org/officeDocument/2006/relationships/image" Target="../media/image123.png"/><Relationship Id="rId160" Type="http://schemas.openxmlformats.org/officeDocument/2006/relationships/customXml" Target="../ink/ink120.xml"/><Relationship Id="rId16" Type="http://schemas.openxmlformats.org/officeDocument/2006/relationships/customXml" Target="../ink/ink48.xml"/><Relationship Id="rId159" Type="http://schemas.openxmlformats.org/officeDocument/2006/relationships/image" Target="../media/image122.png"/><Relationship Id="rId158" Type="http://schemas.openxmlformats.org/officeDocument/2006/relationships/customXml" Target="../ink/ink119.xml"/><Relationship Id="rId157" Type="http://schemas.openxmlformats.org/officeDocument/2006/relationships/image" Target="../media/image121.png"/><Relationship Id="rId156" Type="http://schemas.openxmlformats.org/officeDocument/2006/relationships/customXml" Target="../ink/ink118.xml"/><Relationship Id="rId155" Type="http://schemas.openxmlformats.org/officeDocument/2006/relationships/image" Target="../media/image120.png"/><Relationship Id="rId154" Type="http://schemas.openxmlformats.org/officeDocument/2006/relationships/customXml" Target="../ink/ink117.xml"/><Relationship Id="rId153" Type="http://schemas.openxmlformats.org/officeDocument/2006/relationships/image" Target="../media/image119.png"/><Relationship Id="rId152" Type="http://schemas.openxmlformats.org/officeDocument/2006/relationships/customXml" Target="../ink/ink116.xml"/><Relationship Id="rId151" Type="http://schemas.openxmlformats.org/officeDocument/2006/relationships/image" Target="../media/image118.png"/><Relationship Id="rId150" Type="http://schemas.openxmlformats.org/officeDocument/2006/relationships/customXml" Target="../ink/ink115.xml"/><Relationship Id="rId15" Type="http://schemas.openxmlformats.org/officeDocument/2006/relationships/image" Target="../media/image18.png"/><Relationship Id="rId149" Type="http://schemas.openxmlformats.org/officeDocument/2006/relationships/image" Target="../media/image117.png"/><Relationship Id="rId148" Type="http://schemas.openxmlformats.org/officeDocument/2006/relationships/customXml" Target="../ink/ink114.xml"/><Relationship Id="rId147" Type="http://schemas.openxmlformats.org/officeDocument/2006/relationships/image" Target="../media/image116.png"/><Relationship Id="rId146" Type="http://schemas.openxmlformats.org/officeDocument/2006/relationships/customXml" Target="../ink/ink113.xml"/><Relationship Id="rId145" Type="http://schemas.openxmlformats.org/officeDocument/2006/relationships/image" Target="../media/image115.png"/><Relationship Id="rId144" Type="http://schemas.openxmlformats.org/officeDocument/2006/relationships/customXml" Target="../ink/ink112.xml"/><Relationship Id="rId143" Type="http://schemas.openxmlformats.org/officeDocument/2006/relationships/image" Target="../media/image114.png"/><Relationship Id="rId142" Type="http://schemas.openxmlformats.org/officeDocument/2006/relationships/customXml" Target="../ink/ink111.xml"/><Relationship Id="rId141" Type="http://schemas.openxmlformats.org/officeDocument/2006/relationships/image" Target="../media/image113.png"/><Relationship Id="rId140" Type="http://schemas.openxmlformats.org/officeDocument/2006/relationships/customXml" Target="../ink/ink110.xml"/><Relationship Id="rId14" Type="http://schemas.openxmlformats.org/officeDocument/2006/relationships/customXml" Target="../ink/ink47.xml"/><Relationship Id="rId139" Type="http://schemas.openxmlformats.org/officeDocument/2006/relationships/image" Target="../media/image112.png"/><Relationship Id="rId138" Type="http://schemas.openxmlformats.org/officeDocument/2006/relationships/customXml" Target="../ink/ink109.xml"/><Relationship Id="rId137" Type="http://schemas.openxmlformats.org/officeDocument/2006/relationships/image" Target="../media/image111.png"/><Relationship Id="rId136" Type="http://schemas.openxmlformats.org/officeDocument/2006/relationships/customXml" Target="../ink/ink108.xml"/><Relationship Id="rId135" Type="http://schemas.openxmlformats.org/officeDocument/2006/relationships/image" Target="../media/image110.png"/><Relationship Id="rId134" Type="http://schemas.openxmlformats.org/officeDocument/2006/relationships/customXml" Target="../ink/ink107.xml"/><Relationship Id="rId133" Type="http://schemas.openxmlformats.org/officeDocument/2006/relationships/image" Target="../media/image109.png"/><Relationship Id="rId132" Type="http://schemas.openxmlformats.org/officeDocument/2006/relationships/customXml" Target="../ink/ink106.xml"/><Relationship Id="rId131" Type="http://schemas.openxmlformats.org/officeDocument/2006/relationships/image" Target="../media/image108.png"/><Relationship Id="rId130" Type="http://schemas.openxmlformats.org/officeDocument/2006/relationships/customXml" Target="../ink/ink105.xml"/><Relationship Id="rId13" Type="http://schemas.openxmlformats.org/officeDocument/2006/relationships/image" Target="../media/image17.png"/><Relationship Id="rId129" Type="http://schemas.openxmlformats.org/officeDocument/2006/relationships/image" Target="../media/image107.png"/><Relationship Id="rId128" Type="http://schemas.openxmlformats.org/officeDocument/2006/relationships/customXml" Target="../ink/ink104.xml"/><Relationship Id="rId127" Type="http://schemas.openxmlformats.org/officeDocument/2006/relationships/image" Target="../media/image106.png"/><Relationship Id="rId126" Type="http://schemas.openxmlformats.org/officeDocument/2006/relationships/customXml" Target="../ink/ink103.xml"/><Relationship Id="rId125" Type="http://schemas.openxmlformats.org/officeDocument/2006/relationships/image" Target="../media/image105.png"/><Relationship Id="rId124" Type="http://schemas.openxmlformats.org/officeDocument/2006/relationships/customXml" Target="../ink/ink102.xml"/><Relationship Id="rId123" Type="http://schemas.openxmlformats.org/officeDocument/2006/relationships/image" Target="../media/image104.png"/><Relationship Id="rId122" Type="http://schemas.openxmlformats.org/officeDocument/2006/relationships/customXml" Target="../ink/ink101.xml"/><Relationship Id="rId121" Type="http://schemas.openxmlformats.org/officeDocument/2006/relationships/image" Target="../media/image103.png"/><Relationship Id="rId120" Type="http://schemas.openxmlformats.org/officeDocument/2006/relationships/customXml" Target="../ink/ink100.xml"/><Relationship Id="rId12" Type="http://schemas.openxmlformats.org/officeDocument/2006/relationships/customXml" Target="../ink/ink46.xml"/><Relationship Id="rId119" Type="http://schemas.openxmlformats.org/officeDocument/2006/relationships/image" Target="../media/image102.png"/><Relationship Id="rId118" Type="http://schemas.openxmlformats.org/officeDocument/2006/relationships/customXml" Target="../ink/ink99.xml"/><Relationship Id="rId117" Type="http://schemas.openxmlformats.org/officeDocument/2006/relationships/image" Target="../media/image101.png"/><Relationship Id="rId116" Type="http://schemas.openxmlformats.org/officeDocument/2006/relationships/customXml" Target="../ink/ink98.xml"/><Relationship Id="rId115" Type="http://schemas.openxmlformats.org/officeDocument/2006/relationships/image" Target="../media/image100.png"/><Relationship Id="rId114" Type="http://schemas.openxmlformats.org/officeDocument/2006/relationships/customXml" Target="../ink/ink97.xml"/><Relationship Id="rId113" Type="http://schemas.openxmlformats.org/officeDocument/2006/relationships/image" Target="../media/image99.png"/><Relationship Id="rId112" Type="http://schemas.openxmlformats.org/officeDocument/2006/relationships/customXml" Target="../ink/ink96.xml"/><Relationship Id="rId111" Type="http://schemas.openxmlformats.org/officeDocument/2006/relationships/image" Target="../media/image98.png"/><Relationship Id="rId110" Type="http://schemas.openxmlformats.org/officeDocument/2006/relationships/customXml" Target="../ink/ink95.xml"/><Relationship Id="rId11" Type="http://schemas.openxmlformats.org/officeDocument/2006/relationships/image" Target="../media/image16.png"/><Relationship Id="rId109" Type="http://schemas.openxmlformats.org/officeDocument/2006/relationships/image" Target="../media/image97.png"/><Relationship Id="rId108" Type="http://schemas.openxmlformats.org/officeDocument/2006/relationships/customXml" Target="../ink/ink94.xml"/><Relationship Id="rId107" Type="http://schemas.openxmlformats.org/officeDocument/2006/relationships/image" Target="../media/image96.png"/><Relationship Id="rId106" Type="http://schemas.openxmlformats.org/officeDocument/2006/relationships/customXml" Target="../ink/ink93.xml"/><Relationship Id="rId105" Type="http://schemas.openxmlformats.org/officeDocument/2006/relationships/image" Target="../media/image95.png"/><Relationship Id="rId104" Type="http://schemas.openxmlformats.org/officeDocument/2006/relationships/customXml" Target="../ink/ink92.xml"/><Relationship Id="rId103" Type="http://schemas.openxmlformats.org/officeDocument/2006/relationships/image" Target="../media/image94.png"/><Relationship Id="rId102" Type="http://schemas.openxmlformats.org/officeDocument/2006/relationships/customXml" Target="../ink/ink91.xml"/><Relationship Id="rId101" Type="http://schemas.openxmlformats.org/officeDocument/2006/relationships/image" Target="../media/image93.png"/><Relationship Id="rId100" Type="http://schemas.openxmlformats.org/officeDocument/2006/relationships/customXml" Target="../ink/ink90.xml"/><Relationship Id="rId10" Type="http://schemas.openxmlformats.org/officeDocument/2006/relationships/customXml" Target="../ink/ink45.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9" Type="http://schemas.openxmlformats.org/officeDocument/2006/relationships/image" Target="../media/image175.png"/><Relationship Id="rId8" Type="http://schemas.openxmlformats.org/officeDocument/2006/relationships/customXml" Target="../ink/ink171.xml"/><Relationship Id="rId7" Type="http://schemas.openxmlformats.org/officeDocument/2006/relationships/image" Target="../media/image174.png"/><Relationship Id="rId6" Type="http://schemas.openxmlformats.org/officeDocument/2006/relationships/customXml" Target="../ink/ink170.xml"/><Relationship Id="rId5" Type="http://schemas.openxmlformats.org/officeDocument/2006/relationships/image" Target="../media/image173.png"/><Relationship Id="rId4" Type="http://schemas.openxmlformats.org/officeDocument/2006/relationships/customXml" Target="../ink/ink169.xml"/><Relationship Id="rId3" Type="http://schemas.openxmlformats.org/officeDocument/2006/relationships/image" Target="../media/image172.png"/><Relationship Id="rId2" Type="http://schemas.openxmlformats.org/officeDocument/2006/relationships/customXml" Target="../ink/ink168.xml"/><Relationship Id="rId18" Type="http://schemas.openxmlformats.org/officeDocument/2006/relationships/slideLayout" Target="../slideLayouts/slideLayout1.xml"/><Relationship Id="rId17" Type="http://schemas.openxmlformats.org/officeDocument/2006/relationships/image" Target="../media/image179.png"/><Relationship Id="rId16" Type="http://schemas.openxmlformats.org/officeDocument/2006/relationships/customXml" Target="../ink/ink175.xml"/><Relationship Id="rId15" Type="http://schemas.openxmlformats.org/officeDocument/2006/relationships/image" Target="../media/image178.png"/><Relationship Id="rId14" Type="http://schemas.openxmlformats.org/officeDocument/2006/relationships/customXml" Target="../ink/ink174.xml"/><Relationship Id="rId13" Type="http://schemas.openxmlformats.org/officeDocument/2006/relationships/image" Target="../media/image177.png"/><Relationship Id="rId12" Type="http://schemas.openxmlformats.org/officeDocument/2006/relationships/customXml" Target="../ink/ink173.xml"/><Relationship Id="rId11" Type="http://schemas.openxmlformats.org/officeDocument/2006/relationships/image" Target="../media/image176.png"/><Relationship Id="rId10" Type="http://schemas.openxmlformats.org/officeDocument/2006/relationships/customXml" Target="../ink/ink172.xml"/><Relationship Id="rId1" Type="http://schemas.openxmlformats.org/officeDocument/2006/relationships/image" Target="../media/image171.png"/></Relationships>
</file>

<file path=ppt/slides/_rels/slide9.xml.rels><?xml version="1.0" encoding="UTF-8" standalone="yes"?>
<Relationships xmlns="http://schemas.openxmlformats.org/package/2006/relationships"><Relationship Id="rId9" Type="http://schemas.openxmlformats.org/officeDocument/2006/relationships/image" Target="../media/image175.png"/><Relationship Id="rId83" Type="http://schemas.openxmlformats.org/officeDocument/2006/relationships/slideLayout" Target="../slideLayouts/slideLayout1.xml"/><Relationship Id="rId82" Type="http://schemas.openxmlformats.org/officeDocument/2006/relationships/image" Target="../media/image210.png"/><Relationship Id="rId81" Type="http://schemas.openxmlformats.org/officeDocument/2006/relationships/customXml" Target="../ink/ink216.xml"/><Relationship Id="rId80" Type="http://schemas.openxmlformats.org/officeDocument/2006/relationships/image" Target="../media/image209.png"/><Relationship Id="rId8" Type="http://schemas.openxmlformats.org/officeDocument/2006/relationships/customXml" Target="../ink/ink179.xml"/><Relationship Id="rId79" Type="http://schemas.openxmlformats.org/officeDocument/2006/relationships/customXml" Target="../ink/ink215.xml"/><Relationship Id="rId78" Type="http://schemas.openxmlformats.org/officeDocument/2006/relationships/image" Target="../media/image208.png"/><Relationship Id="rId77" Type="http://schemas.openxmlformats.org/officeDocument/2006/relationships/customXml" Target="../ink/ink214.xml"/><Relationship Id="rId76" Type="http://schemas.openxmlformats.org/officeDocument/2006/relationships/image" Target="../media/image207.png"/><Relationship Id="rId75" Type="http://schemas.openxmlformats.org/officeDocument/2006/relationships/customXml" Target="../ink/ink213.xml"/><Relationship Id="rId74" Type="http://schemas.openxmlformats.org/officeDocument/2006/relationships/image" Target="../media/image206.png"/><Relationship Id="rId73" Type="http://schemas.openxmlformats.org/officeDocument/2006/relationships/customXml" Target="../ink/ink212.xml"/><Relationship Id="rId72" Type="http://schemas.openxmlformats.org/officeDocument/2006/relationships/image" Target="../media/image205.png"/><Relationship Id="rId71" Type="http://schemas.openxmlformats.org/officeDocument/2006/relationships/customXml" Target="../ink/ink211.xml"/><Relationship Id="rId70" Type="http://schemas.openxmlformats.org/officeDocument/2006/relationships/image" Target="../media/image204.png"/><Relationship Id="rId7" Type="http://schemas.openxmlformats.org/officeDocument/2006/relationships/image" Target="../media/image174.png"/><Relationship Id="rId69" Type="http://schemas.openxmlformats.org/officeDocument/2006/relationships/customXml" Target="../ink/ink210.xml"/><Relationship Id="rId68" Type="http://schemas.openxmlformats.org/officeDocument/2006/relationships/customXml" Target="../ink/ink209.xml"/><Relationship Id="rId67" Type="http://schemas.openxmlformats.org/officeDocument/2006/relationships/image" Target="../media/image203.png"/><Relationship Id="rId66" Type="http://schemas.openxmlformats.org/officeDocument/2006/relationships/customXml" Target="../ink/ink208.xml"/><Relationship Id="rId65" Type="http://schemas.openxmlformats.org/officeDocument/2006/relationships/image" Target="../media/image202.png"/><Relationship Id="rId64" Type="http://schemas.openxmlformats.org/officeDocument/2006/relationships/customXml" Target="../ink/ink207.xml"/><Relationship Id="rId63" Type="http://schemas.openxmlformats.org/officeDocument/2006/relationships/image" Target="../media/image201.png"/><Relationship Id="rId62" Type="http://schemas.openxmlformats.org/officeDocument/2006/relationships/customXml" Target="../ink/ink206.xml"/><Relationship Id="rId61" Type="http://schemas.openxmlformats.org/officeDocument/2006/relationships/image" Target="../media/image200.png"/><Relationship Id="rId60" Type="http://schemas.openxmlformats.org/officeDocument/2006/relationships/customXml" Target="../ink/ink205.xml"/><Relationship Id="rId6" Type="http://schemas.openxmlformats.org/officeDocument/2006/relationships/customXml" Target="../ink/ink178.xml"/><Relationship Id="rId59" Type="http://schemas.openxmlformats.org/officeDocument/2006/relationships/image" Target="../media/image199.png"/><Relationship Id="rId58" Type="http://schemas.openxmlformats.org/officeDocument/2006/relationships/customXml" Target="../ink/ink204.xml"/><Relationship Id="rId57" Type="http://schemas.openxmlformats.org/officeDocument/2006/relationships/image" Target="../media/image198.png"/><Relationship Id="rId56" Type="http://schemas.openxmlformats.org/officeDocument/2006/relationships/customXml" Target="../ink/ink203.xml"/><Relationship Id="rId55" Type="http://schemas.openxmlformats.org/officeDocument/2006/relationships/image" Target="../media/image197.png"/><Relationship Id="rId54" Type="http://schemas.openxmlformats.org/officeDocument/2006/relationships/customXml" Target="../ink/ink202.xml"/><Relationship Id="rId53" Type="http://schemas.openxmlformats.org/officeDocument/2006/relationships/image" Target="../media/image196.png"/><Relationship Id="rId52" Type="http://schemas.openxmlformats.org/officeDocument/2006/relationships/customXml" Target="../ink/ink201.xml"/><Relationship Id="rId51" Type="http://schemas.openxmlformats.org/officeDocument/2006/relationships/image" Target="../media/image195.png"/><Relationship Id="rId50" Type="http://schemas.openxmlformats.org/officeDocument/2006/relationships/customXml" Target="../ink/ink200.xml"/><Relationship Id="rId5" Type="http://schemas.openxmlformats.org/officeDocument/2006/relationships/image" Target="../media/image173.png"/><Relationship Id="rId49" Type="http://schemas.openxmlformats.org/officeDocument/2006/relationships/image" Target="../media/image194.png"/><Relationship Id="rId48" Type="http://schemas.openxmlformats.org/officeDocument/2006/relationships/customXml" Target="../ink/ink199.xml"/><Relationship Id="rId47" Type="http://schemas.openxmlformats.org/officeDocument/2006/relationships/image" Target="../media/image193.png"/><Relationship Id="rId46" Type="http://schemas.openxmlformats.org/officeDocument/2006/relationships/customXml" Target="../ink/ink198.xml"/><Relationship Id="rId45" Type="http://schemas.openxmlformats.org/officeDocument/2006/relationships/image" Target="../media/image192.png"/><Relationship Id="rId44" Type="http://schemas.openxmlformats.org/officeDocument/2006/relationships/customXml" Target="../ink/ink197.xml"/><Relationship Id="rId43" Type="http://schemas.openxmlformats.org/officeDocument/2006/relationships/image" Target="../media/image191.png"/><Relationship Id="rId42" Type="http://schemas.openxmlformats.org/officeDocument/2006/relationships/customXml" Target="../ink/ink196.xml"/><Relationship Id="rId41" Type="http://schemas.openxmlformats.org/officeDocument/2006/relationships/image" Target="../media/image190.png"/><Relationship Id="rId40" Type="http://schemas.openxmlformats.org/officeDocument/2006/relationships/customXml" Target="../ink/ink195.xml"/><Relationship Id="rId4" Type="http://schemas.openxmlformats.org/officeDocument/2006/relationships/customXml" Target="../ink/ink177.xml"/><Relationship Id="rId39" Type="http://schemas.openxmlformats.org/officeDocument/2006/relationships/image" Target="../media/image189.png"/><Relationship Id="rId38" Type="http://schemas.openxmlformats.org/officeDocument/2006/relationships/customXml" Target="../ink/ink194.xml"/><Relationship Id="rId37" Type="http://schemas.openxmlformats.org/officeDocument/2006/relationships/image" Target="../media/image188.png"/><Relationship Id="rId36" Type="http://schemas.openxmlformats.org/officeDocument/2006/relationships/customXml" Target="../ink/ink193.xml"/><Relationship Id="rId35" Type="http://schemas.openxmlformats.org/officeDocument/2006/relationships/image" Target="../media/image187.png"/><Relationship Id="rId34" Type="http://schemas.openxmlformats.org/officeDocument/2006/relationships/customXml" Target="../ink/ink192.xml"/><Relationship Id="rId33" Type="http://schemas.openxmlformats.org/officeDocument/2006/relationships/image" Target="../media/image186.png"/><Relationship Id="rId32" Type="http://schemas.openxmlformats.org/officeDocument/2006/relationships/customXml" Target="../ink/ink191.xml"/><Relationship Id="rId31" Type="http://schemas.openxmlformats.org/officeDocument/2006/relationships/image" Target="../media/image185.png"/><Relationship Id="rId30" Type="http://schemas.openxmlformats.org/officeDocument/2006/relationships/customXml" Target="../ink/ink190.xml"/><Relationship Id="rId3" Type="http://schemas.openxmlformats.org/officeDocument/2006/relationships/image" Target="../media/image172.png"/><Relationship Id="rId29" Type="http://schemas.openxmlformats.org/officeDocument/2006/relationships/image" Target="../media/image184.png"/><Relationship Id="rId28" Type="http://schemas.openxmlformats.org/officeDocument/2006/relationships/customXml" Target="../ink/ink189.xml"/><Relationship Id="rId27" Type="http://schemas.openxmlformats.org/officeDocument/2006/relationships/image" Target="../media/image183.png"/><Relationship Id="rId26" Type="http://schemas.openxmlformats.org/officeDocument/2006/relationships/customXml" Target="../ink/ink188.xml"/><Relationship Id="rId25" Type="http://schemas.openxmlformats.org/officeDocument/2006/relationships/image" Target="../media/image182.png"/><Relationship Id="rId24" Type="http://schemas.openxmlformats.org/officeDocument/2006/relationships/customXml" Target="../ink/ink187.xml"/><Relationship Id="rId23" Type="http://schemas.openxmlformats.org/officeDocument/2006/relationships/image" Target="../media/image181.png"/><Relationship Id="rId22" Type="http://schemas.openxmlformats.org/officeDocument/2006/relationships/customXml" Target="../ink/ink186.xml"/><Relationship Id="rId21" Type="http://schemas.openxmlformats.org/officeDocument/2006/relationships/image" Target="../media/image14.png"/><Relationship Id="rId20" Type="http://schemas.openxmlformats.org/officeDocument/2006/relationships/customXml" Target="../ink/ink185.xml"/><Relationship Id="rId2" Type="http://schemas.openxmlformats.org/officeDocument/2006/relationships/customXml" Target="../ink/ink176.xml"/><Relationship Id="rId19" Type="http://schemas.openxmlformats.org/officeDocument/2006/relationships/image" Target="../media/image180.png"/><Relationship Id="rId18" Type="http://schemas.openxmlformats.org/officeDocument/2006/relationships/customXml" Target="../ink/ink184.xml"/><Relationship Id="rId17" Type="http://schemas.openxmlformats.org/officeDocument/2006/relationships/image" Target="../media/image179.png"/><Relationship Id="rId16" Type="http://schemas.openxmlformats.org/officeDocument/2006/relationships/customXml" Target="../ink/ink183.xml"/><Relationship Id="rId15" Type="http://schemas.openxmlformats.org/officeDocument/2006/relationships/image" Target="../media/image178.png"/><Relationship Id="rId14" Type="http://schemas.openxmlformats.org/officeDocument/2006/relationships/customXml" Target="../ink/ink182.xml"/><Relationship Id="rId13" Type="http://schemas.openxmlformats.org/officeDocument/2006/relationships/image" Target="../media/image177.png"/><Relationship Id="rId12" Type="http://schemas.openxmlformats.org/officeDocument/2006/relationships/customXml" Target="../ink/ink181.xml"/><Relationship Id="rId11" Type="http://schemas.openxmlformats.org/officeDocument/2006/relationships/image" Target="../media/image176.png"/><Relationship Id="rId10" Type="http://schemas.openxmlformats.org/officeDocument/2006/relationships/customXml" Target="../ink/ink180.xml"/><Relationship Id="rId1" Type="http://schemas.openxmlformats.org/officeDocument/2006/relationships/image" Target="../media/image1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747696" y="414337"/>
            <a:ext cx="8796354" cy="3960711"/>
          </a:xfrm>
          <a:prstGeom prst="rect">
            <a:avLst/>
          </a:prstGeom>
        </p:spPr>
      </p:pic>
      <p:pic>
        <p:nvPicPr>
          <p:cNvPr id="9" name="图片 8"/>
          <p:cNvPicPr>
            <a:picLocks noChangeAspect="1"/>
          </p:cNvPicPr>
          <p:nvPr/>
        </p:nvPicPr>
        <p:blipFill>
          <a:blip r:embed="rId2"/>
          <a:stretch>
            <a:fillRect/>
          </a:stretch>
        </p:blipFill>
        <p:spPr>
          <a:xfrm>
            <a:off x="1633517" y="4874417"/>
            <a:ext cx="9620854" cy="819151"/>
          </a:xfrm>
          <a:prstGeom prst="rect">
            <a:avLst/>
          </a:prstGeom>
        </p:spPr>
      </p:pic>
      <p:pic>
        <p:nvPicPr>
          <p:cNvPr id="11" name="图片 10"/>
          <p:cNvPicPr>
            <a:picLocks noChangeAspect="1"/>
          </p:cNvPicPr>
          <p:nvPr/>
        </p:nvPicPr>
        <p:blipFill>
          <a:blip r:embed="rId3"/>
          <a:stretch>
            <a:fillRect/>
          </a:stretch>
        </p:blipFill>
        <p:spPr>
          <a:xfrm>
            <a:off x="1685916" y="5850035"/>
            <a:ext cx="6086483" cy="839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47656" y="392904"/>
            <a:ext cx="2405255" cy="935833"/>
          </a:xfrm>
          <a:prstGeom prst="rect">
            <a:avLst/>
          </a:prstGeom>
        </p:spPr>
      </p:pic>
      <p:pic>
        <p:nvPicPr>
          <p:cNvPr id="5" name="图片 4"/>
          <p:cNvPicPr>
            <a:picLocks noChangeAspect="1"/>
          </p:cNvPicPr>
          <p:nvPr/>
        </p:nvPicPr>
        <p:blipFill>
          <a:blip r:embed="rId2"/>
          <a:stretch>
            <a:fillRect/>
          </a:stretch>
        </p:blipFill>
        <p:spPr>
          <a:xfrm>
            <a:off x="3045612" y="392904"/>
            <a:ext cx="7254489" cy="4836323"/>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4769555" y="5437122"/>
              <a:ext cx="33867" cy="548823"/>
            </p14:xfrm>
          </p:contentPart>
        </mc:Choice>
        <mc:Fallback xmlns="">
          <p:pic>
            <p:nvPicPr>
              <p:cNvPr id="2" name="墨迹 1"/>
            </p:nvPicPr>
            <p:blipFill>
              <a:blip r:embed="rId4"/>
            </p:blipFill>
            <p:spPr>
              <a:xfrm>
                <a:off x="4769555" y="5437122"/>
                <a:ext cx="33867" cy="54882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4749270" y="5604554"/>
              <a:ext cx="186796" cy="291860"/>
            </p14:xfrm>
          </p:contentPart>
        </mc:Choice>
        <mc:Fallback xmlns="">
          <p:pic>
            <p:nvPicPr>
              <p:cNvPr id="4" name="墨迹 3"/>
            </p:nvPicPr>
            <p:blipFill>
              <a:blip r:embed="rId6"/>
            </p:blipFill>
            <p:spPr>
              <a:xfrm>
                <a:off x="4749270" y="5604554"/>
                <a:ext cx="186796" cy="2918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4737629" y="6169944"/>
              <a:ext cx="373415" cy="434088"/>
            </p14:xfrm>
          </p:contentPart>
        </mc:Choice>
        <mc:Fallback xmlns="">
          <p:pic>
            <p:nvPicPr>
              <p:cNvPr id="6" name="墨迹 5"/>
            </p:nvPicPr>
            <p:blipFill>
              <a:blip r:embed="rId8"/>
            </p:blipFill>
            <p:spPr>
              <a:xfrm>
                <a:off x="4737629" y="6169944"/>
                <a:ext cx="373415" cy="43408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150555" y="5769518"/>
              <a:ext cx="68616" cy="50758"/>
            </p14:xfrm>
          </p:contentPart>
        </mc:Choice>
        <mc:Fallback xmlns="">
          <p:pic>
            <p:nvPicPr>
              <p:cNvPr id="7" name="墨迹 6"/>
            </p:nvPicPr>
            <p:blipFill>
              <a:blip r:embed="rId10"/>
            </p:blipFill>
            <p:spPr>
              <a:xfrm>
                <a:off x="5150555" y="5769518"/>
                <a:ext cx="68616" cy="5075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5147909" y="5899233"/>
              <a:ext cx="50624" cy="39479"/>
            </p14:xfrm>
          </p:contentPart>
        </mc:Choice>
        <mc:Fallback xmlns="">
          <p:pic>
            <p:nvPicPr>
              <p:cNvPr id="8" name="墨迹 7"/>
            </p:nvPicPr>
            <p:blipFill>
              <a:blip r:embed="rId12"/>
            </p:blipFill>
            <p:spPr>
              <a:xfrm>
                <a:off x="5147909" y="5899233"/>
                <a:ext cx="50624" cy="3947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339644" y="6423735"/>
              <a:ext cx="53622" cy="16919"/>
            </p14:xfrm>
          </p:contentPart>
        </mc:Choice>
        <mc:Fallback xmlns="">
          <p:pic>
            <p:nvPicPr>
              <p:cNvPr id="9" name="墨迹 8"/>
            </p:nvPicPr>
            <p:blipFill>
              <a:blip r:embed="rId14"/>
            </p:blipFill>
            <p:spPr>
              <a:xfrm>
                <a:off x="5339644" y="6423735"/>
                <a:ext cx="53622" cy="169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324827" y="6547810"/>
              <a:ext cx="76906" cy="45119"/>
            </p14:xfrm>
          </p:contentPart>
        </mc:Choice>
        <mc:Fallback xmlns="">
          <p:pic>
            <p:nvPicPr>
              <p:cNvPr id="10" name="墨迹 9"/>
            </p:nvPicPr>
            <p:blipFill>
              <a:blip r:embed="rId16"/>
            </p:blipFill>
            <p:spPr>
              <a:xfrm>
                <a:off x="5324827" y="6547810"/>
                <a:ext cx="76906" cy="4511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5332588" y="2442034"/>
              <a:ext cx="69144" cy="87769"/>
            </p14:xfrm>
          </p:contentPart>
        </mc:Choice>
        <mc:Fallback xmlns="">
          <p:pic>
            <p:nvPicPr>
              <p:cNvPr id="11" name="墨迹 10"/>
            </p:nvPicPr>
            <p:blipFill>
              <a:blip r:embed="rId18"/>
            </p:blipFill>
            <p:spPr>
              <a:xfrm>
                <a:off x="5332588" y="2442034"/>
                <a:ext cx="69144" cy="8776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7270044" y="3351981"/>
              <a:ext cx="79022" cy="80543"/>
            </p14:xfrm>
          </p:contentPart>
        </mc:Choice>
        <mc:Fallback xmlns="">
          <p:pic>
            <p:nvPicPr>
              <p:cNvPr id="12" name="墨迹 11"/>
            </p:nvPicPr>
            <p:blipFill>
              <a:blip r:embed="rId20"/>
            </p:blipFill>
            <p:spPr>
              <a:xfrm>
                <a:off x="7270044" y="3351981"/>
                <a:ext cx="79022" cy="8054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7524044" y="3654592"/>
              <a:ext cx="203200" cy="197393"/>
            </p14:xfrm>
          </p:contentPart>
        </mc:Choice>
        <mc:Fallback xmlns="">
          <p:pic>
            <p:nvPicPr>
              <p:cNvPr id="13" name="墨迹 12"/>
            </p:nvPicPr>
            <p:blipFill>
              <a:blip r:embed="rId22"/>
            </p:blipFill>
            <p:spPr>
              <a:xfrm>
                <a:off x="7524044" y="3654592"/>
                <a:ext cx="203200" cy="19739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5102577" y="3572286"/>
              <a:ext cx="174978" cy="341032"/>
            </p14:xfrm>
          </p:contentPart>
        </mc:Choice>
        <mc:Fallback xmlns="">
          <p:pic>
            <p:nvPicPr>
              <p:cNvPr id="14" name="墨迹 13"/>
            </p:nvPicPr>
            <p:blipFill>
              <a:blip r:embed="rId24"/>
            </p:blipFill>
            <p:spPr>
              <a:xfrm>
                <a:off x="5102577" y="3572286"/>
                <a:ext cx="174978" cy="341032"/>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47656" y="392904"/>
            <a:ext cx="2405255" cy="935833"/>
          </a:xfrm>
          <a:prstGeom prst="rect">
            <a:avLst/>
          </a:prstGeom>
        </p:spPr>
      </p:pic>
      <p:pic>
        <p:nvPicPr>
          <p:cNvPr id="5" name="图片 4"/>
          <p:cNvPicPr>
            <a:picLocks noChangeAspect="1"/>
          </p:cNvPicPr>
          <p:nvPr/>
        </p:nvPicPr>
        <p:blipFill>
          <a:blip r:embed="rId2"/>
          <a:stretch>
            <a:fillRect/>
          </a:stretch>
        </p:blipFill>
        <p:spPr>
          <a:xfrm>
            <a:off x="3045612" y="392904"/>
            <a:ext cx="7254489" cy="4836323"/>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5370159" y="2473053"/>
              <a:ext cx="42863" cy="555520"/>
            </p14:xfrm>
          </p:contentPart>
        </mc:Choice>
        <mc:Fallback xmlns="">
          <p:pic>
            <p:nvPicPr>
              <p:cNvPr id="2" name="墨迹 1"/>
            </p:nvPicPr>
            <p:blipFill>
              <a:blip r:embed="rId4"/>
            </p:blipFill>
            <p:spPr>
              <a:xfrm>
                <a:off x="5370159" y="2473053"/>
                <a:ext cx="42863" cy="55552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7292622" y="2693005"/>
              <a:ext cx="16933" cy="8460"/>
            </p14:xfrm>
          </p:contentPart>
        </mc:Choice>
        <mc:Fallback xmlns="">
          <p:pic>
            <p:nvPicPr>
              <p:cNvPr id="4" name="墨迹 3"/>
            </p:nvPicPr>
            <p:blipFill>
              <a:blip r:embed="rId6"/>
            </p:blipFill>
            <p:spPr>
              <a:xfrm>
                <a:off x="7292622" y="2693005"/>
                <a:ext cx="16933" cy="84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5367866" y="2481513"/>
              <a:ext cx="50800" cy="670960"/>
            </p14:xfrm>
          </p:contentPart>
        </mc:Choice>
        <mc:Fallback xmlns="">
          <p:pic>
            <p:nvPicPr>
              <p:cNvPr id="6" name="墨迹 5"/>
            </p:nvPicPr>
            <p:blipFill>
              <a:blip r:embed="rId8"/>
            </p:blipFill>
            <p:spPr>
              <a:xfrm>
                <a:off x="5367866" y="2481513"/>
                <a:ext cx="50800" cy="6709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264150" y="2755043"/>
              <a:ext cx="357716" cy="410648"/>
            </p14:xfrm>
          </p:contentPart>
        </mc:Choice>
        <mc:Fallback xmlns="">
          <p:pic>
            <p:nvPicPr>
              <p:cNvPr id="7" name="墨迹 6"/>
            </p:nvPicPr>
            <p:blipFill>
              <a:blip r:embed="rId10"/>
            </p:blipFill>
            <p:spPr>
              <a:xfrm>
                <a:off x="5264150" y="2755043"/>
                <a:ext cx="357716" cy="41064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637138" y="673251"/>
              <a:ext cx="54328" cy="234757"/>
            </p14:xfrm>
          </p:contentPart>
        </mc:Choice>
        <mc:Fallback xmlns="">
          <p:pic>
            <p:nvPicPr>
              <p:cNvPr id="8" name="墨迹 7"/>
            </p:nvPicPr>
            <p:blipFill>
              <a:blip r:embed="rId12"/>
            </p:blipFill>
            <p:spPr>
              <a:xfrm>
                <a:off x="3637138" y="673251"/>
                <a:ext cx="54328" cy="23475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714044" y="589359"/>
              <a:ext cx="189089" cy="331515"/>
            </p14:xfrm>
          </p:contentPart>
        </mc:Choice>
        <mc:Fallback xmlns="">
          <p:pic>
            <p:nvPicPr>
              <p:cNvPr id="9" name="墨迹 8"/>
            </p:nvPicPr>
            <p:blipFill>
              <a:blip r:embed="rId14"/>
            </p:blipFill>
            <p:spPr>
              <a:xfrm>
                <a:off x="3714044" y="589359"/>
                <a:ext cx="189089" cy="33151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900311" y="642937"/>
              <a:ext cx="124177" cy="248151"/>
            </p14:xfrm>
          </p:contentPart>
        </mc:Choice>
        <mc:Fallback xmlns="">
          <p:pic>
            <p:nvPicPr>
              <p:cNvPr id="10" name="墨迹 9"/>
            </p:nvPicPr>
            <p:blipFill>
              <a:blip r:embed="rId16"/>
            </p:blipFill>
            <p:spPr>
              <a:xfrm>
                <a:off x="3900311" y="642937"/>
                <a:ext cx="124177" cy="24815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4562651" y="5513964"/>
              <a:ext cx="37571" cy="539306"/>
            </p14:xfrm>
          </p:contentPart>
        </mc:Choice>
        <mc:Fallback xmlns="">
          <p:pic>
            <p:nvPicPr>
              <p:cNvPr id="11" name="墨迹 10"/>
            </p:nvPicPr>
            <p:blipFill>
              <a:blip r:embed="rId18"/>
            </p:blipFill>
            <p:spPr>
              <a:xfrm>
                <a:off x="4562651" y="5513964"/>
                <a:ext cx="37571" cy="53930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4580113" y="5646852"/>
              <a:ext cx="282575" cy="301201"/>
            </p14:xfrm>
          </p:contentPart>
        </mc:Choice>
        <mc:Fallback xmlns="">
          <p:pic>
            <p:nvPicPr>
              <p:cNvPr id="12" name="墨迹 11"/>
            </p:nvPicPr>
            <p:blipFill>
              <a:blip r:embed="rId20"/>
            </p:blipFill>
            <p:spPr>
              <a:xfrm>
                <a:off x="4580113" y="5646852"/>
                <a:ext cx="282575" cy="30120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4509911" y="6282740"/>
              <a:ext cx="491066" cy="416640"/>
            </p14:xfrm>
          </p:contentPart>
        </mc:Choice>
        <mc:Fallback xmlns="">
          <p:pic>
            <p:nvPicPr>
              <p:cNvPr id="13" name="墨迹 12"/>
            </p:nvPicPr>
            <p:blipFill>
              <a:blip r:embed="rId22"/>
            </p:blipFill>
            <p:spPr>
              <a:xfrm>
                <a:off x="4509911" y="6282740"/>
                <a:ext cx="491066" cy="41664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5367161" y="5715058"/>
              <a:ext cx="17639" cy="3701"/>
            </p14:xfrm>
          </p:contentPart>
        </mc:Choice>
        <mc:Fallback xmlns="">
          <p:pic>
            <p:nvPicPr>
              <p:cNvPr id="14" name="墨迹 13"/>
            </p:nvPicPr>
            <p:blipFill>
              <a:blip r:embed="rId24"/>
            </p:blipFill>
            <p:spPr>
              <a:xfrm>
                <a:off x="5367161" y="5715058"/>
                <a:ext cx="17639" cy="370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5367161" y="5775158"/>
              <a:ext cx="23283" cy="16919"/>
            </p14:xfrm>
          </p:contentPart>
        </mc:Choice>
        <mc:Fallback xmlns="">
          <p:pic>
            <p:nvPicPr>
              <p:cNvPr id="15" name="墨迹 14"/>
            </p:nvPicPr>
            <p:blipFill>
              <a:blip r:embed="rId26"/>
            </p:blipFill>
            <p:spPr>
              <a:xfrm>
                <a:off x="5367161" y="5775158"/>
                <a:ext cx="23283" cy="1691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5988755" y="5332256"/>
              <a:ext cx="33867" cy="524678"/>
            </p14:xfrm>
          </p:contentPart>
        </mc:Choice>
        <mc:Fallback xmlns="">
          <p:pic>
            <p:nvPicPr>
              <p:cNvPr id="16" name="墨迹 15"/>
            </p:nvPicPr>
            <p:blipFill>
              <a:blip r:embed="rId28"/>
            </p:blipFill>
            <p:spPr>
              <a:xfrm>
                <a:off x="5988755" y="5332256"/>
                <a:ext cx="33867" cy="52467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5982052" y="5467083"/>
              <a:ext cx="192970" cy="229118"/>
            </p14:xfrm>
          </p:contentPart>
        </mc:Choice>
        <mc:Fallback xmlns="">
          <p:pic>
            <p:nvPicPr>
              <p:cNvPr id="17" name="墨迹 16"/>
            </p:nvPicPr>
            <p:blipFill>
              <a:blip r:embed="rId30"/>
            </p:blipFill>
            <p:spPr>
              <a:xfrm>
                <a:off x="5982052" y="5467083"/>
                <a:ext cx="192970" cy="22911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6197600" y="5622883"/>
              <a:ext cx="129822" cy="126896"/>
            </p14:xfrm>
          </p:contentPart>
        </mc:Choice>
        <mc:Fallback xmlns="">
          <p:pic>
            <p:nvPicPr>
              <p:cNvPr id="18" name="墨迹 17"/>
            </p:nvPicPr>
            <p:blipFill>
              <a:blip r:embed="rId32"/>
            </p:blipFill>
            <p:spPr>
              <a:xfrm>
                <a:off x="6197600" y="5622883"/>
                <a:ext cx="129822" cy="12689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6454422" y="5535466"/>
              <a:ext cx="152400" cy="8459"/>
            </p14:xfrm>
          </p:contentPart>
        </mc:Choice>
        <mc:Fallback xmlns="">
          <p:pic>
            <p:nvPicPr>
              <p:cNvPr id="19" name="墨迹 18"/>
            </p:nvPicPr>
            <p:blipFill>
              <a:blip r:embed="rId34"/>
            </p:blipFill>
            <p:spPr>
              <a:xfrm>
                <a:off x="6454422" y="5535466"/>
                <a:ext cx="152400" cy="845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6428669" y="5662361"/>
              <a:ext cx="243063" cy="26261"/>
            </p14:xfrm>
          </p:contentPart>
        </mc:Choice>
        <mc:Fallback xmlns="">
          <p:pic>
            <p:nvPicPr>
              <p:cNvPr id="20" name="墨迹 19"/>
            </p:nvPicPr>
            <p:blipFill>
              <a:blip r:embed="rId36"/>
            </p:blipFill>
            <p:spPr>
              <a:xfrm>
                <a:off x="6428669" y="5662361"/>
                <a:ext cx="243063" cy="2626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6835422" y="5350763"/>
              <a:ext cx="45155" cy="463873"/>
            </p14:xfrm>
          </p:contentPart>
        </mc:Choice>
        <mc:Fallback xmlns="">
          <p:pic>
            <p:nvPicPr>
              <p:cNvPr id="21" name="墨迹 20"/>
            </p:nvPicPr>
            <p:blipFill>
              <a:blip r:embed="rId38"/>
            </p:blipFill>
            <p:spPr>
              <a:xfrm>
                <a:off x="6835422" y="5350763"/>
                <a:ext cx="45155" cy="46387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6846711" y="5474485"/>
              <a:ext cx="189089" cy="213255"/>
            </p14:xfrm>
          </p:contentPart>
        </mc:Choice>
        <mc:Fallback xmlns="">
          <p:pic>
            <p:nvPicPr>
              <p:cNvPr id="22" name="墨迹 21"/>
            </p:nvPicPr>
            <p:blipFill>
              <a:blip r:embed="rId40"/>
            </p:blipFill>
            <p:spPr>
              <a:xfrm>
                <a:off x="6846711" y="5474485"/>
                <a:ext cx="189089" cy="21325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7097359" y="5584814"/>
              <a:ext cx="167041" cy="137646"/>
            </p14:xfrm>
          </p:contentPart>
        </mc:Choice>
        <mc:Fallback xmlns="">
          <p:pic>
            <p:nvPicPr>
              <p:cNvPr id="23" name="墨迹 22"/>
            </p:nvPicPr>
            <p:blipFill>
              <a:blip r:embed="rId42"/>
            </p:blipFill>
            <p:spPr>
              <a:xfrm>
                <a:off x="7097359" y="5584814"/>
                <a:ext cx="167041" cy="13764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466012" y="5450340"/>
              <a:ext cx="266876" cy="220481"/>
            </p14:xfrm>
          </p:contentPart>
        </mc:Choice>
        <mc:Fallback xmlns="">
          <p:pic>
            <p:nvPicPr>
              <p:cNvPr id="24" name="墨迹 23"/>
            </p:nvPicPr>
            <p:blipFill>
              <a:blip r:embed="rId44"/>
            </p:blipFill>
            <p:spPr>
              <a:xfrm>
                <a:off x="7466012" y="5450340"/>
                <a:ext cx="266876" cy="22048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7941733" y="5289077"/>
              <a:ext cx="39511" cy="547413"/>
            </p14:xfrm>
          </p:contentPart>
        </mc:Choice>
        <mc:Fallback xmlns="">
          <p:pic>
            <p:nvPicPr>
              <p:cNvPr id="25" name="墨迹 24"/>
            </p:nvPicPr>
            <p:blipFill>
              <a:blip r:embed="rId46"/>
            </p:blipFill>
            <p:spPr>
              <a:xfrm>
                <a:off x="7941733" y="5289077"/>
                <a:ext cx="39511" cy="54741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7979480" y="5457214"/>
              <a:ext cx="207787" cy="193868"/>
            </p14:xfrm>
          </p:contentPart>
        </mc:Choice>
        <mc:Fallback xmlns="">
          <p:pic>
            <p:nvPicPr>
              <p:cNvPr id="26" name="墨迹 25"/>
            </p:nvPicPr>
            <p:blipFill>
              <a:blip r:embed="rId48"/>
            </p:blipFill>
            <p:spPr>
              <a:xfrm>
                <a:off x="7979480" y="5457214"/>
                <a:ext cx="207787" cy="19386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8212666" y="5399229"/>
              <a:ext cx="169334" cy="330810"/>
            </p14:xfrm>
          </p:contentPart>
        </mc:Choice>
        <mc:Fallback xmlns="">
          <p:pic>
            <p:nvPicPr>
              <p:cNvPr id="27" name="墨迹 26"/>
            </p:nvPicPr>
            <p:blipFill>
              <a:blip r:embed="rId50"/>
            </p:blipFill>
            <p:spPr>
              <a:xfrm>
                <a:off x="8212666" y="5399229"/>
                <a:ext cx="169334" cy="33081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7842250" y="1243400"/>
              <a:ext cx="308327" cy="39655"/>
            </p14:xfrm>
          </p:contentPart>
        </mc:Choice>
        <mc:Fallback xmlns="">
          <p:pic>
            <p:nvPicPr>
              <p:cNvPr id="28" name="墨迹 27"/>
            </p:nvPicPr>
            <p:blipFill>
              <a:blip r:embed="rId52"/>
            </p:blipFill>
            <p:spPr>
              <a:xfrm>
                <a:off x="7842250" y="1243400"/>
                <a:ext cx="308327" cy="3965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8026400" y="1285875"/>
              <a:ext cx="45155" cy="240572"/>
            </p14:xfrm>
          </p:contentPart>
        </mc:Choice>
        <mc:Fallback xmlns="">
          <p:pic>
            <p:nvPicPr>
              <p:cNvPr id="29" name="墨迹 28"/>
            </p:nvPicPr>
            <p:blipFill>
              <a:blip r:embed="rId54"/>
            </p:blipFill>
            <p:spPr>
              <a:xfrm>
                <a:off x="8026400" y="1285875"/>
                <a:ext cx="45155" cy="240572"/>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8322733" y="1152458"/>
              <a:ext cx="53622" cy="598700"/>
            </p14:xfrm>
          </p:contentPart>
        </mc:Choice>
        <mc:Fallback xmlns="">
          <p:pic>
            <p:nvPicPr>
              <p:cNvPr id="30" name="墨迹 29"/>
            </p:nvPicPr>
            <p:blipFill>
              <a:blip r:embed="rId56"/>
            </p:blipFill>
            <p:spPr>
              <a:xfrm>
                <a:off x="8322733" y="1152458"/>
                <a:ext cx="53622" cy="5987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8252177" y="1109454"/>
              <a:ext cx="124178" cy="173601"/>
            </p14:xfrm>
          </p:contentPart>
        </mc:Choice>
        <mc:Fallback xmlns="">
          <p:pic>
            <p:nvPicPr>
              <p:cNvPr id="31" name="墨迹 30"/>
            </p:nvPicPr>
            <p:blipFill>
              <a:blip r:embed="rId58"/>
            </p:blipFill>
            <p:spPr>
              <a:xfrm>
                <a:off x="8252177" y="1109454"/>
                <a:ext cx="124178" cy="17360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8387644" y="1184358"/>
              <a:ext cx="131409" cy="99402"/>
            </p14:xfrm>
          </p:contentPart>
        </mc:Choice>
        <mc:Fallback xmlns="">
          <p:pic>
            <p:nvPicPr>
              <p:cNvPr id="32" name="墨迹 31"/>
            </p:nvPicPr>
            <p:blipFill>
              <a:blip r:embed="rId60"/>
            </p:blipFill>
            <p:spPr>
              <a:xfrm>
                <a:off x="8387644" y="1184358"/>
                <a:ext cx="131409" cy="9940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4147079" y="1828706"/>
              <a:ext cx="156809" cy="177125"/>
            </p14:xfrm>
          </p:contentPart>
        </mc:Choice>
        <mc:Fallback xmlns="">
          <p:pic>
            <p:nvPicPr>
              <p:cNvPr id="33" name="墨迹 32"/>
            </p:nvPicPr>
            <p:blipFill>
              <a:blip r:embed="rId62"/>
            </p:blipFill>
            <p:spPr>
              <a:xfrm>
                <a:off x="4147079" y="1828706"/>
                <a:ext cx="156809" cy="17712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8929511" y="4168519"/>
              <a:ext cx="152400" cy="259959"/>
            </p14:xfrm>
          </p:contentPart>
        </mc:Choice>
        <mc:Fallback xmlns="">
          <p:pic>
            <p:nvPicPr>
              <p:cNvPr id="34" name="墨迹 33"/>
            </p:nvPicPr>
            <p:blipFill>
              <a:blip r:embed="rId64"/>
            </p:blipFill>
            <p:spPr>
              <a:xfrm>
                <a:off x="8929511" y="4168519"/>
                <a:ext cx="152400" cy="25995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9211733" y="4258051"/>
              <a:ext cx="55034" cy="118435"/>
            </p14:xfrm>
          </p:contentPart>
        </mc:Choice>
        <mc:Fallback xmlns="">
          <p:pic>
            <p:nvPicPr>
              <p:cNvPr id="35" name="墨迹 34"/>
            </p:nvPicPr>
            <p:blipFill>
              <a:blip r:embed="rId66"/>
            </p:blipFill>
            <p:spPr>
              <a:xfrm>
                <a:off x="9211733" y="4258051"/>
                <a:ext cx="55034" cy="11843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8718550" y="1438149"/>
              <a:ext cx="81138" cy="16920"/>
            </p14:xfrm>
          </p:contentPart>
        </mc:Choice>
        <mc:Fallback xmlns="">
          <p:pic>
            <p:nvPicPr>
              <p:cNvPr id="36" name="墨迹 35"/>
            </p:nvPicPr>
            <p:blipFill>
              <a:blip r:embed="rId68"/>
            </p:blipFill>
            <p:spPr>
              <a:xfrm>
                <a:off x="8718550" y="1438149"/>
                <a:ext cx="81138" cy="1692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8716433" y="1197753"/>
              <a:ext cx="376767" cy="317943"/>
            </p14:xfrm>
          </p:contentPart>
        </mc:Choice>
        <mc:Fallback xmlns="">
          <p:pic>
            <p:nvPicPr>
              <p:cNvPr id="37" name="墨迹 36"/>
            </p:nvPicPr>
            <p:blipFill>
              <a:blip r:embed="rId70"/>
            </p:blipFill>
            <p:spPr>
              <a:xfrm>
                <a:off x="8716433" y="1197753"/>
                <a:ext cx="376767" cy="31794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8992305" y="1359192"/>
              <a:ext cx="843139" cy="56398"/>
            </p14:xfrm>
          </p:contentPart>
        </mc:Choice>
        <mc:Fallback xmlns="">
          <p:pic>
            <p:nvPicPr>
              <p:cNvPr id="38" name="墨迹 37"/>
            </p:nvPicPr>
            <p:blipFill>
              <a:blip r:embed="rId72"/>
            </p:blipFill>
            <p:spPr>
              <a:xfrm>
                <a:off x="8992305" y="1359192"/>
                <a:ext cx="843139" cy="5639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8888412" y="3524876"/>
              <a:ext cx="168099" cy="62038"/>
            </p14:xfrm>
          </p:contentPart>
        </mc:Choice>
        <mc:Fallback xmlns="">
          <p:pic>
            <p:nvPicPr>
              <p:cNvPr id="39" name="墨迹 38"/>
            </p:nvPicPr>
            <p:blipFill>
              <a:blip r:embed="rId74"/>
            </p:blipFill>
            <p:spPr>
              <a:xfrm>
                <a:off x="8888412" y="3524876"/>
                <a:ext cx="168099" cy="6203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8890000" y="3426885"/>
              <a:ext cx="118533" cy="255906"/>
            </p14:xfrm>
          </p:contentPart>
        </mc:Choice>
        <mc:Fallback xmlns="">
          <p:pic>
            <p:nvPicPr>
              <p:cNvPr id="40" name="墨迹 39"/>
            </p:nvPicPr>
            <p:blipFill>
              <a:blip r:embed="rId76"/>
            </p:blipFill>
            <p:spPr>
              <a:xfrm>
                <a:off x="8890000" y="3426885"/>
                <a:ext cx="118533" cy="255906"/>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9036755" y="3620753"/>
              <a:ext cx="59267" cy="79662"/>
            </p14:xfrm>
          </p:contentPart>
        </mc:Choice>
        <mc:Fallback xmlns="">
          <p:pic>
            <p:nvPicPr>
              <p:cNvPr id="41" name="墨迹 40"/>
            </p:nvPicPr>
            <p:blipFill>
              <a:blip r:embed="rId78"/>
            </p:blipFill>
            <p:spPr>
              <a:xfrm>
                <a:off x="9036755" y="3620753"/>
                <a:ext cx="59267" cy="7966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8916105" y="3547435"/>
              <a:ext cx="216606" cy="33839"/>
            </p14:xfrm>
          </p:contentPart>
        </mc:Choice>
        <mc:Fallback xmlns="">
          <p:pic>
            <p:nvPicPr>
              <p:cNvPr id="42" name="墨迹 41"/>
            </p:nvPicPr>
            <p:blipFill>
              <a:blip r:embed="rId80"/>
            </p:blipFill>
            <p:spPr>
              <a:xfrm>
                <a:off x="8916105" y="3547435"/>
                <a:ext cx="216606" cy="3383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6013273" y="6209422"/>
              <a:ext cx="238831" cy="358128"/>
            </p14:xfrm>
          </p:contentPart>
        </mc:Choice>
        <mc:Fallback xmlns="">
          <p:pic>
            <p:nvPicPr>
              <p:cNvPr id="43" name="墨迹 42"/>
            </p:nvPicPr>
            <p:blipFill>
              <a:blip r:embed="rId82"/>
            </p:blipFill>
            <p:spPr>
              <a:xfrm>
                <a:off x="6013273" y="6209422"/>
                <a:ext cx="238831" cy="35812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6372577" y="6369275"/>
              <a:ext cx="129823" cy="164964"/>
            </p14:xfrm>
          </p:contentPart>
        </mc:Choice>
        <mc:Fallback xmlns="">
          <p:pic>
            <p:nvPicPr>
              <p:cNvPr id="44" name="墨迹 43"/>
            </p:nvPicPr>
            <p:blipFill>
              <a:blip r:embed="rId84"/>
            </p:blipFill>
            <p:spPr>
              <a:xfrm>
                <a:off x="6372577" y="6369275"/>
                <a:ext cx="129823" cy="16496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6728177" y="6229867"/>
              <a:ext cx="242182" cy="289744"/>
            </p14:xfrm>
          </p:contentPart>
        </mc:Choice>
        <mc:Fallback xmlns="">
          <p:pic>
            <p:nvPicPr>
              <p:cNvPr id="45" name="墨迹 44"/>
            </p:nvPicPr>
            <p:blipFill>
              <a:blip r:embed="rId86"/>
            </p:blipFill>
            <p:spPr>
              <a:xfrm>
                <a:off x="6728177" y="6229867"/>
                <a:ext cx="242182" cy="289744"/>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7179733" y="6115660"/>
              <a:ext cx="233539" cy="388442"/>
            </p14:xfrm>
          </p:contentPart>
        </mc:Choice>
        <mc:Fallback xmlns="">
          <p:pic>
            <p:nvPicPr>
              <p:cNvPr id="46" name="墨迹 45"/>
            </p:nvPicPr>
            <p:blipFill>
              <a:blip r:embed="rId88"/>
            </p:blipFill>
            <p:spPr>
              <a:xfrm>
                <a:off x="7179733" y="6115660"/>
                <a:ext cx="233539" cy="38844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7405511" y="6164304"/>
              <a:ext cx="5644" cy="28199"/>
            </p14:xfrm>
          </p:contentPart>
        </mc:Choice>
        <mc:Fallback xmlns="">
          <p:pic>
            <p:nvPicPr>
              <p:cNvPr id="47" name="墨迹 46"/>
            </p:nvPicPr>
            <p:blipFill>
              <a:blip r:embed="rId90"/>
            </p:blipFill>
            <p:spPr>
              <a:xfrm>
                <a:off x="7405511" y="6164304"/>
                <a:ext cx="5644" cy="2819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7456311" y="6277100"/>
              <a:ext cx="39511" cy="112796"/>
            </p14:xfrm>
          </p:contentPart>
        </mc:Choice>
        <mc:Fallback xmlns="">
          <p:pic>
            <p:nvPicPr>
              <p:cNvPr id="48" name="墨迹 47"/>
            </p:nvPicPr>
            <p:blipFill>
              <a:blip r:embed="rId92"/>
            </p:blipFill>
            <p:spPr>
              <a:xfrm>
                <a:off x="7456311" y="6277100"/>
                <a:ext cx="39511" cy="11279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7569200" y="6333498"/>
              <a:ext cx="105011" cy="59957"/>
            </p14:xfrm>
          </p:contentPart>
        </mc:Choice>
        <mc:Fallback xmlns="">
          <p:pic>
            <p:nvPicPr>
              <p:cNvPr id="49" name="墨迹 48"/>
            </p:nvPicPr>
            <p:blipFill>
              <a:blip r:embed="rId94"/>
            </p:blipFill>
            <p:spPr>
              <a:xfrm>
                <a:off x="7569200" y="6333498"/>
                <a:ext cx="105011" cy="5995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7473244" y="6288380"/>
              <a:ext cx="186266" cy="157914"/>
            </p14:xfrm>
          </p:contentPart>
        </mc:Choice>
        <mc:Fallback xmlns="">
          <p:pic>
            <p:nvPicPr>
              <p:cNvPr id="50" name="墨迹 49"/>
            </p:nvPicPr>
            <p:blipFill>
              <a:blip r:embed="rId96"/>
            </p:blipFill>
            <p:spPr>
              <a:xfrm>
                <a:off x="7473244" y="6288380"/>
                <a:ext cx="186266" cy="15791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7794977" y="6211361"/>
              <a:ext cx="265289" cy="339269"/>
            </p14:xfrm>
          </p:contentPart>
        </mc:Choice>
        <mc:Fallback xmlns="">
          <p:pic>
            <p:nvPicPr>
              <p:cNvPr id="51" name="墨迹 50"/>
            </p:nvPicPr>
            <p:blipFill>
              <a:blip r:embed="rId98"/>
            </p:blipFill>
            <p:spPr>
              <a:xfrm>
                <a:off x="7794977" y="6211361"/>
                <a:ext cx="265289" cy="33926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8247944" y="6038642"/>
              <a:ext cx="320322" cy="428096"/>
            </p14:xfrm>
          </p:contentPart>
        </mc:Choice>
        <mc:Fallback xmlns="">
          <p:pic>
            <p:nvPicPr>
              <p:cNvPr id="52" name="墨迹 51"/>
            </p:nvPicPr>
            <p:blipFill>
              <a:blip r:embed="rId100"/>
            </p:blipFill>
            <p:spPr>
              <a:xfrm>
                <a:off x="8247944" y="6038642"/>
                <a:ext cx="320322" cy="42809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8551333" y="6233920"/>
              <a:ext cx="169334" cy="251853"/>
            </p14:xfrm>
          </p:contentPart>
        </mc:Choice>
        <mc:Fallback xmlns="">
          <p:pic>
            <p:nvPicPr>
              <p:cNvPr id="53" name="墨迹 52"/>
            </p:nvPicPr>
            <p:blipFill>
              <a:blip r:embed="rId102"/>
            </p:blipFill>
            <p:spPr>
              <a:xfrm>
                <a:off x="8551333" y="6233920"/>
                <a:ext cx="169334" cy="251853"/>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0979" y="592926"/>
            <a:ext cx="6176970" cy="4665124"/>
          </a:xfrm>
          <a:prstGeom prst="rect">
            <a:avLst/>
          </a:prstGeom>
        </p:spPr>
      </p:pic>
      <p:pic>
        <p:nvPicPr>
          <p:cNvPr id="5" name="图片 4"/>
          <p:cNvPicPr>
            <a:picLocks noChangeAspect="1"/>
          </p:cNvPicPr>
          <p:nvPr/>
        </p:nvPicPr>
        <p:blipFill>
          <a:blip r:embed="rId2"/>
          <a:stretch>
            <a:fillRect/>
          </a:stretch>
        </p:blipFill>
        <p:spPr>
          <a:xfrm>
            <a:off x="6338742" y="1073941"/>
            <a:ext cx="5343679" cy="12120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0979" y="592926"/>
            <a:ext cx="6176970" cy="4665124"/>
          </a:xfrm>
          <a:prstGeom prst="rect">
            <a:avLst/>
          </a:prstGeom>
        </p:spPr>
      </p:pic>
      <p:pic>
        <p:nvPicPr>
          <p:cNvPr id="5" name="图片 4"/>
          <p:cNvPicPr>
            <a:picLocks noChangeAspect="1"/>
          </p:cNvPicPr>
          <p:nvPr/>
        </p:nvPicPr>
        <p:blipFill>
          <a:blip r:embed="rId2"/>
          <a:stretch>
            <a:fillRect/>
          </a:stretch>
        </p:blipFill>
        <p:spPr>
          <a:xfrm>
            <a:off x="6338742" y="1073941"/>
            <a:ext cx="5343679" cy="1212059"/>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03955" y="2379996"/>
              <a:ext cx="432682" cy="1156160"/>
            </p14:xfrm>
          </p:contentPart>
        </mc:Choice>
        <mc:Fallback xmlns="">
          <p:pic>
            <p:nvPicPr>
              <p:cNvPr id="2" name="墨迹 1"/>
            </p:nvPicPr>
            <p:blipFill>
              <a:blip r:embed="rId4"/>
            </p:blipFill>
            <p:spPr>
              <a:xfrm>
                <a:off x="603955" y="2379996"/>
                <a:ext cx="432682" cy="11561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084711" y="3823786"/>
              <a:ext cx="177094" cy="391966"/>
            </p14:xfrm>
          </p:contentPart>
        </mc:Choice>
        <mc:Fallback xmlns="">
          <p:pic>
            <p:nvPicPr>
              <p:cNvPr id="4" name="墨迹 3"/>
            </p:nvPicPr>
            <p:blipFill>
              <a:blip r:embed="rId6"/>
            </p:blipFill>
            <p:spPr>
              <a:xfrm>
                <a:off x="6084711" y="3823786"/>
                <a:ext cx="177094" cy="39196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350000" y="3874544"/>
              <a:ext cx="59972" cy="36659"/>
            </p14:xfrm>
          </p:contentPart>
        </mc:Choice>
        <mc:Fallback xmlns="">
          <p:pic>
            <p:nvPicPr>
              <p:cNvPr id="6" name="墨迹 5"/>
            </p:nvPicPr>
            <p:blipFill>
              <a:blip r:embed="rId8"/>
            </p:blipFill>
            <p:spPr>
              <a:xfrm>
                <a:off x="6350000" y="3874544"/>
                <a:ext cx="59972" cy="366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6333596" y="3964781"/>
              <a:ext cx="67204" cy="64857"/>
            </p14:xfrm>
          </p:contentPart>
        </mc:Choice>
        <mc:Fallback xmlns="">
          <p:pic>
            <p:nvPicPr>
              <p:cNvPr id="7" name="墨迹 6"/>
            </p:nvPicPr>
            <p:blipFill>
              <a:blip r:embed="rId10"/>
            </p:blipFill>
            <p:spPr>
              <a:xfrm>
                <a:off x="6333596" y="3964781"/>
                <a:ext cx="67204" cy="6485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6604000" y="3848812"/>
              <a:ext cx="28222" cy="302082"/>
            </p14:xfrm>
          </p:contentPart>
        </mc:Choice>
        <mc:Fallback xmlns="">
          <p:pic>
            <p:nvPicPr>
              <p:cNvPr id="8" name="墨迹 7"/>
            </p:nvPicPr>
            <p:blipFill>
              <a:blip r:embed="rId12"/>
            </p:blipFill>
            <p:spPr>
              <a:xfrm>
                <a:off x="6604000" y="3848812"/>
                <a:ext cx="28222" cy="30208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960533" y="2959133"/>
              <a:ext cx="163689" cy="182236"/>
            </p14:xfrm>
          </p:contentPart>
        </mc:Choice>
        <mc:Fallback xmlns="">
          <p:pic>
            <p:nvPicPr>
              <p:cNvPr id="9" name="墨迹 8"/>
            </p:nvPicPr>
            <p:blipFill>
              <a:blip r:embed="rId14"/>
            </p:blipFill>
            <p:spPr>
              <a:xfrm>
                <a:off x="5960533" y="2959133"/>
                <a:ext cx="163689" cy="18223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6008511" y="3006014"/>
              <a:ext cx="98778" cy="222772"/>
            </p14:xfrm>
          </p:contentPart>
        </mc:Choice>
        <mc:Fallback xmlns="">
          <p:pic>
            <p:nvPicPr>
              <p:cNvPr id="10" name="墨迹 9"/>
            </p:nvPicPr>
            <p:blipFill>
              <a:blip r:embed="rId16"/>
            </p:blipFill>
            <p:spPr>
              <a:xfrm>
                <a:off x="6008511" y="3006014"/>
                <a:ext cx="98778" cy="22277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6225822" y="2983455"/>
              <a:ext cx="76200" cy="56398"/>
            </p14:xfrm>
          </p:contentPart>
        </mc:Choice>
        <mc:Fallback xmlns="">
          <p:pic>
            <p:nvPicPr>
              <p:cNvPr id="11" name="墨迹 10"/>
            </p:nvPicPr>
            <p:blipFill>
              <a:blip r:embed="rId18"/>
            </p:blipFill>
            <p:spPr>
              <a:xfrm>
                <a:off x="6225822" y="2983455"/>
                <a:ext cx="76200" cy="5639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6229702" y="3130090"/>
              <a:ext cx="63853" cy="62038"/>
            </p14:xfrm>
          </p:contentPart>
        </mc:Choice>
        <mc:Fallback xmlns="">
          <p:pic>
            <p:nvPicPr>
              <p:cNvPr id="12" name="墨迹 11"/>
            </p:nvPicPr>
            <p:blipFill>
              <a:blip r:embed="rId20"/>
            </p:blipFill>
            <p:spPr>
              <a:xfrm>
                <a:off x="6229702" y="3130090"/>
                <a:ext cx="63853" cy="6203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6434666" y="3000375"/>
              <a:ext cx="16934" cy="358127"/>
            </p14:xfrm>
          </p:contentPart>
        </mc:Choice>
        <mc:Fallback xmlns="">
          <p:pic>
            <p:nvPicPr>
              <p:cNvPr id="13" name="墨迹 12"/>
            </p:nvPicPr>
            <p:blipFill>
              <a:blip r:embed="rId22"/>
            </p:blipFill>
            <p:spPr>
              <a:xfrm>
                <a:off x="6434666" y="3000375"/>
                <a:ext cx="16934" cy="35812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6035322" y="2368717"/>
              <a:ext cx="49388" cy="222772"/>
            </p14:xfrm>
          </p:contentPart>
        </mc:Choice>
        <mc:Fallback xmlns="">
          <p:pic>
            <p:nvPicPr>
              <p:cNvPr id="14" name="墨迹 13"/>
            </p:nvPicPr>
            <p:blipFill>
              <a:blip r:embed="rId24"/>
            </p:blipFill>
            <p:spPr>
              <a:xfrm>
                <a:off x="6035322" y="2368717"/>
                <a:ext cx="49388" cy="22277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6197600" y="2419475"/>
              <a:ext cx="54503" cy="45118"/>
            </p14:xfrm>
          </p:contentPart>
        </mc:Choice>
        <mc:Fallback xmlns="">
          <p:pic>
            <p:nvPicPr>
              <p:cNvPr id="15" name="墨迹 14"/>
            </p:nvPicPr>
            <p:blipFill>
              <a:blip r:embed="rId26"/>
            </p:blipFill>
            <p:spPr>
              <a:xfrm>
                <a:off x="6197600" y="2419475"/>
                <a:ext cx="54503" cy="4511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6178902" y="2515352"/>
              <a:ext cx="63853" cy="67677"/>
            </p14:xfrm>
          </p:contentPart>
        </mc:Choice>
        <mc:Fallback xmlns="">
          <p:pic>
            <p:nvPicPr>
              <p:cNvPr id="16" name="墨迹 15"/>
            </p:nvPicPr>
            <p:blipFill>
              <a:blip r:embed="rId28"/>
            </p:blipFill>
            <p:spPr>
              <a:xfrm>
                <a:off x="6178902" y="2515352"/>
                <a:ext cx="63853" cy="6767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6355644" y="2401145"/>
              <a:ext cx="39511" cy="334159"/>
            </p14:xfrm>
          </p:contentPart>
        </mc:Choice>
        <mc:Fallback xmlns="">
          <p:pic>
            <p:nvPicPr>
              <p:cNvPr id="17" name="墨迹 16"/>
            </p:nvPicPr>
            <p:blipFill>
              <a:blip r:embed="rId30"/>
            </p:blipFill>
            <p:spPr>
              <a:xfrm>
                <a:off x="6355644" y="2401145"/>
                <a:ext cx="39511" cy="3341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7588073" y="1894973"/>
              <a:ext cx="695149" cy="33839"/>
            </p14:xfrm>
          </p:contentPart>
        </mc:Choice>
        <mc:Fallback xmlns="">
          <p:pic>
            <p:nvPicPr>
              <p:cNvPr id="18" name="墨迹 17"/>
            </p:nvPicPr>
            <p:blipFill>
              <a:blip r:embed="rId32"/>
            </p:blipFill>
            <p:spPr>
              <a:xfrm>
                <a:off x="7588073" y="1894973"/>
                <a:ext cx="695149" cy="3383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8265406" y="2594309"/>
              <a:ext cx="167394" cy="263132"/>
            </p14:xfrm>
          </p:contentPart>
        </mc:Choice>
        <mc:Fallback xmlns="">
          <p:pic>
            <p:nvPicPr>
              <p:cNvPr id="19" name="墨迹 18"/>
            </p:nvPicPr>
            <p:blipFill>
              <a:blip r:embed="rId34"/>
            </p:blipFill>
            <p:spPr>
              <a:xfrm>
                <a:off x="8265406" y="2594309"/>
                <a:ext cx="167394" cy="26313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8511822" y="2622508"/>
              <a:ext cx="62088" cy="225592"/>
            </p14:xfrm>
          </p:contentPart>
        </mc:Choice>
        <mc:Fallback xmlns="">
          <p:pic>
            <p:nvPicPr>
              <p:cNvPr id="20" name="墨迹 19"/>
            </p:nvPicPr>
            <p:blipFill>
              <a:blip r:embed="rId36"/>
            </p:blipFill>
            <p:spPr>
              <a:xfrm>
                <a:off x="8511822" y="2622508"/>
                <a:ext cx="62088" cy="22559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8613422" y="2677143"/>
              <a:ext cx="11288" cy="133593"/>
            </p14:xfrm>
          </p:contentPart>
        </mc:Choice>
        <mc:Fallback xmlns="">
          <p:pic>
            <p:nvPicPr>
              <p:cNvPr id="21" name="墨迹 20"/>
            </p:nvPicPr>
            <p:blipFill>
              <a:blip r:embed="rId38"/>
            </p:blipFill>
            <p:spPr>
              <a:xfrm>
                <a:off x="8613422" y="2677143"/>
                <a:ext cx="11288" cy="13359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8630355" y="2701465"/>
              <a:ext cx="90312" cy="16919"/>
            </p14:xfrm>
          </p:contentPart>
        </mc:Choice>
        <mc:Fallback xmlns="">
          <p:pic>
            <p:nvPicPr>
              <p:cNvPr id="22" name="墨迹 21"/>
            </p:nvPicPr>
            <p:blipFill>
              <a:blip r:embed="rId40"/>
            </p:blipFill>
            <p:spPr>
              <a:xfrm>
                <a:off x="8630355" y="2701465"/>
                <a:ext cx="90312" cy="169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8711494" y="2599949"/>
              <a:ext cx="37394" cy="228412"/>
            </p14:xfrm>
          </p:contentPart>
        </mc:Choice>
        <mc:Fallback xmlns="">
          <p:pic>
            <p:nvPicPr>
              <p:cNvPr id="23" name="墨迹 22"/>
            </p:nvPicPr>
            <p:blipFill>
              <a:blip r:embed="rId42"/>
            </p:blipFill>
            <p:spPr>
              <a:xfrm>
                <a:off x="8711494" y="2599949"/>
                <a:ext cx="37394" cy="22841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8771466" y="2592194"/>
              <a:ext cx="158044" cy="210788"/>
            </p14:xfrm>
          </p:contentPart>
        </mc:Choice>
        <mc:Fallback xmlns="">
          <p:pic>
            <p:nvPicPr>
              <p:cNvPr id="24" name="墨迹 23"/>
            </p:nvPicPr>
            <p:blipFill>
              <a:blip r:embed="rId44"/>
            </p:blipFill>
            <p:spPr>
              <a:xfrm>
                <a:off x="8771466" y="2592194"/>
                <a:ext cx="158044" cy="21078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9059333" y="2483804"/>
              <a:ext cx="138289" cy="333277"/>
            </p14:xfrm>
          </p:contentPart>
        </mc:Choice>
        <mc:Fallback xmlns="">
          <p:pic>
            <p:nvPicPr>
              <p:cNvPr id="25" name="墨迹 24"/>
            </p:nvPicPr>
            <p:blipFill>
              <a:blip r:embed="rId46"/>
            </p:blipFill>
            <p:spPr>
              <a:xfrm>
                <a:off x="9059333" y="2483804"/>
                <a:ext cx="138289" cy="33327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8096426" y="2912958"/>
              <a:ext cx="1219729" cy="115615"/>
            </p14:xfrm>
          </p:contentPart>
        </mc:Choice>
        <mc:Fallback xmlns="">
          <p:pic>
            <p:nvPicPr>
              <p:cNvPr id="26" name="墨迹 25"/>
            </p:nvPicPr>
            <p:blipFill>
              <a:blip r:embed="rId48"/>
            </p:blipFill>
            <p:spPr>
              <a:xfrm>
                <a:off x="8096426" y="2912958"/>
                <a:ext cx="1219729" cy="11561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8300861" y="3096251"/>
              <a:ext cx="196850" cy="278465"/>
            </p14:xfrm>
          </p:contentPart>
        </mc:Choice>
        <mc:Fallback xmlns="">
          <p:pic>
            <p:nvPicPr>
              <p:cNvPr id="27" name="墨迹 26"/>
            </p:nvPicPr>
            <p:blipFill>
              <a:blip r:embed="rId50"/>
            </p:blipFill>
            <p:spPr>
              <a:xfrm>
                <a:off x="8300861" y="3096251"/>
                <a:ext cx="196850" cy="27846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8609188" y="3158289"/>
              <a:ext cx="77612" cy="152275"/>
            </p14:xfrm>
          </p:contentPart>
        </mc:Choice>
        <mc:Fallback xmlns="">
          <p:pic>
            <p:nvPicPr>
              <p:cNvPr id="28" name="墨迹 27"/>
            </p:nvPicPr>
            <p:blipFill>
              <a:blip r:embed="rId52"/>
            </p:blipFill>
            <p:spPr>
              <a:xfrm>
                <a:off x="8609188" y="3158289"/>
                <a:ext cx="77612" cy="15227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8785577" y="3158289"/>
              <a:ext cx="251178" cy="162144"/>
            </p14:xfrm>
          </p:contentPart>
        </mc:Choice>
        <mc:Fallback xmlns="">
          <p:pic>
            <p:nvPicPr>
              <p:cNvPr id="29" name="墨迹 28"/>
            </p:nvPicPr>
            <p:blipFill>
              <a:blip r:embed="rId54"/>
            </p:blipFill>
            <p:spPr>
              <a:xfrm>
                <a:off x="8785577" y="3158289"/>
                <a:ext cx="251178" cy="16214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9048044" y="3087086"/>
              <a:ext cx="124178" cy="324994"/>
            </p14:xfrm>
          </p:contentPart>
        </mc:Choice>
        <mc:Fallback xmlns="">
          <p:pic>
            <p:nvPicPr>
              <p:cNvPr id="30" name="墨迹 29"/>
            </p:nvPicPr>
            <p:blipFill>
              <a:blip r:embed="rId56"/>
            </p:blipFill>
            <p:spPr>
              <a:xfrm>
                <a:off x="9048044" y="3087086"/>
                <a:ext cx="124178" cy="32499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9335911" y="2446969"/>
              <a:ext cx="73378" cy="418050"/>
            </p14:xfrm>
          </p:contentPart>
        </mc:Choice>
        <mc:Fallback xmlns="">
          <p:pic>
            <p:nvPicPr>
              <p:cNvPr id="31" name="墨迹 30"/>
            </p:nvPicPr>
            <p:blipFill>
              <a:blip r:embed="rId58"/>
            </p:blipFill>
            <p:spPr>
              <a:xfrm>
                <a:off x="9335911" y="2446969"/>
                <a:ext cx="73378" cy="4180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9335911" y="2402732"/>
              <a:ext cx="101600" cy="180297"/>
            </p14:xfrm>
          </p:contentPart>
        </mc:Choice>
        <mc:Fallback xmlns="">
          <p:pic>
            <p:nvPicPr>
              <p:cNvPr id="32" name="墨迹 31"/>
            </p:nvPicPr>
            <p:blipFill>
              <a:blip r:embed="rId60"/>
            </p:blipFill>
            <p:spPr>
              <a:xfrm>
                <a:off x="9335911" y="2402732"/>
                <a:ext cx="101600" cy="18029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9420577" y="2419475"/>
              <a:ext cx="84667" cy="59218"/>
            </p14:xfrm>
          </p:contentPart>
        </mc:Choice>
        <mc:Fallback xmlns="">
          <p:pic>
            <p:nvPicPr>
              <p:cNvPr id="33" name="墨迹 32"/>
            </p:nvPicPr>
            <p:blipFill>
              <a:blip r:embed="rId62"/>
            </p:blipFill>
            <p:spPr>
              <a:xfrm>
                <a:off x="9420577" y="2419475"/>
                <a:ext cx="84667" cy="5921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9273822" y="2901678"/>
              <a:ext cx="335844" cy="14099"/>
            </p14:xfrm>
          </p:contentPart>
        </mc:Choice>
        <mc:Fallback xmlns="">
          <p:pic>
            <p:nvPicPr>
              <p:cNvPr id="34" name="墨迹 33"/>
            </p:nvPicPr>
            <p:blipFill>
              <a:blip r:embed="rId64"/>
            </p:blipFill>
            <p:spPr>
              <a:xfrm>
                <a:off x="9273822" y="2901678"/>
                <a:ext cx="335844" cy="1409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10227733" y="2477283"/>
              <a:ext cx="265289" cy="246741"/>
            </p14:xfrm>
          </p:contentPart>
        </mc:Choice>
        <mc:Fallback xmlns="">
          <p:pic>
            <p:nvPicPr>
              <p:cNvPr id="35" name="墨迹 34"/>
            </p:nvPicPr>
            <p:blipFill>
              <a:blip r:embed="rId66"/>
            </p:blipFill>
            <p:spPr>
              <a:xfrm>
                <a:off x="10227733" y="2477283"/>
                <a:ext cx="265289" cy="24674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10543822" y="2526631"/>
              <a:ext cx="84667" cy="206734"/>
            </p14:xfrm>
          </p:contentPart>
        </mc:Choice>
        <mc:Fallback xmlns="">
          <p:pic>
            <p:nvPicPr>
              <p:cNvPr id="36" name="墨迹 35"/>
            </p:nvPicPr>
            <p:blipFill>
              <a:blip r:embed="rId68"/>
            </p:blipFill>
            <p:spPr>
              <a:xfrm>
                <a:off x="10543822" y="2526631"/>
                <a:ext cx="84667" cy="20673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10687755" y="2583029"/>
              <a:ext cx="25400" cy="114206"/>
            </p14:xfrm>
          </p:contentPart>
        </mc:Choice>
        <mc:Fallback xmlns="">
          <p:pic>
            <p:nvPicPr>
              <p:cNvPr id="37" name="墨迹 36"/>
            </p:nvPicPr>
            <p:blipFill>
              <a:blip r:embed="rId70"/>
            </p:blipFill>
            <p:spPr>
              <a:xfrm>
                <a:off x="10687755" y="2583029"/>
                <a:ext cx="25400" cy="11420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10690577" y="2616868"/>
              <a:ext cx="112888" cy="45118"/>
            </p14:xfrm>
          </p:contentPart>
        </mc:Choice>
        <mc:Fallback xmlns="">
          <p:pic>
            <p:nvPicPr>
              <p:cNvPr id="38" name="墨迹 37"/>
            </p:nvPicPr>
            <p:blipFill>
              <a:blip r:embed="rId72"/>
            </p:blipFill>
            <p:spPr>
              <a:xfrm>
                <a:off x="10690577" y="2616868"/>
                <a:ext cx="112888" cy="4511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10786532" y="2543550"/>
              <a:ext cx="56445" cy="163555"/>
            </p14:xfrm>
          </p:contentPart>
        </mc:Choice>
        <mc:Fallback xmlns="">
          <p:pic>
            <p:nvPicPr>
              <p:cNvPr id="39" name="墨迹 38"/>
            </p:nvPicPr>
            <p:blipFill>
              <a:blip r:embed="rId74"/>
            </p:blipFill>
            <p:spPr>
              <a:xfrm>
                <a:off x="10786532" y="2543550"/>
                <a:ext cx="56445" cy="16355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10823222" y="2590784"/>
              <a:ext cx="189089" cy="133240"/>
            </p14:xfrm>
          </p:contentPart>
        </mc:Choice>
        <mc:Fallback xmlns="">
          <p:pic>
            <p:nvPicPr>
              <p:cNvPr id="40" name="墨迹 39"/>
            </p:nvPicPr>
            <p:blipFill>
              <a:blip r:embed="rId76"/>
            </p:blipFill>
            <p:spPr>
              <a:xfrm>
                <a:off x="10823222" y="2590784"/>
                <a:ext cx="189089" cy="13324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11057467" y="2490677"/>
              <a:ext cx="67733" cy="250267"/>
            </p14:xfrm>
          </p:contentPart>
        </mc:Choice>
        <mc:Fallback xmlns="">
          <p:pic>
            <p:nvPicPr>
              <p:cNvPr id="41" name="墨迹 40"/>
            </p:nvPicPr>
            <p:blipFill>
              <a:blip r:embed="rId78"/>
            </p:blipFill>
            <p:spPr>
              <a:xfrm>
                <a:off x="11057467" y="2490677"/>
                <a:ext cx="67733" cy="25026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11271955" y="2243407"/>
              <a:ext cx="73377" cy="486257"/>
            </p14:xfrm>
          </p:contentPart>
        </mc:Choice>
        <mc:Fallback xmlns="">
          <p:pic>
            <p:nvPicPr>
              <p:cNvPr id="42" name="墨迹 41"/>
            </p:nvPicPr>
            <p:blipFill>
              <a:blip r:embed="rId80"/>
            </p:blipFill>
            <p:spPr>
              <a:xfrm>
                <a:off x="11271955" y="2243407"/>
                <a:ext cx="73377" cy="48625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11232444" y="2597129"/>
              <a:ext cx="217311" cy="161439"/>
            </p14:xfrm>
          </p:contentPart>
        </mc:Choice>
        <mc:Fallback xmlns="">
          <p:pic>
            <p:nvPicPr>
              <p:cNvPr id="43" name="墨迹 42"/>
            </p:nvPicPr>
            <p:blipFill>
              <a:blip r:embed="rId82"/>
            </p:blipFill>
            <p:spPr>
              <a:xfrm>
                <a:off x="11232444" y="2597129"/>
                <a:ext cx="217311" cy="16143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3278011" y="4765633"/>
              <a:ext cx="218722" cy="39478"/>
            </p14:xfrm>
          </p:contentPart>
        </mc:Choice>
        <mc:Fallback xmlns="">
          <p:pic>
            <p:nvPicPr>
              <p:cNvPr id="44" name="墨迹 43"/>
            </p:nvPicPr>
            <p:blipFill>
              <a:blip r:embed="rId84"/>
            </p:blipFill>
            <p:spPr>
              <a:xfrm>
                <a:off x="3278011" y="4765633"/>
                <a:ext cx="218722" cy="3947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3386666" y="4805111"/>
              <a:ext cx="45156" cy="346848"/>
            </p14:xfrm>
          </p:contentPart>
        </mc:Choice>
        <mc:Fallback xmlns="">
          <p:pic>
            <p:nvPicPr>
              <p:cNvPr id="45" name="墨迹 44"/>
            </p:nvPicPr>
            <p:blipFill>
              <a:blip r:embed="rId86"/>
            </p:blipFill>
            <p:spPr>
              <a:xfrm>
                <a:off x="3386666" y="4805111"/>
                <a:ext cx="45156" cy="34684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3403600" y="4685618"/>
              <a:ext cx="208844" cy="514280"/>
            </p14:xfrm>
          </p:contentPart>
        </mc:Choice>
        <mc:Fallback xmlns="">
          <p:pic>
            <p:nvPicPr>
              <p:cNvPr id="46" name="墨迹 45"/>
            </p:nvPicPr>
            <p:blipFill>
              <a:blip r:embed="rId88"/>
            </p:blipFill>
            <p:spPr>
              <a:xfrm>
                <a:off x="3403600" y="4685618"/>
                <a:ext cx="208844" cy="51428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3642606" y="4754353"/>
              <a:ext cx="63853" cy="73317"/>
            </p14:xfrm>
          </p:contentPart>
        </mc:Choice>
        <mc:Fallback xmlns="">
          <p:pic>
            <p:nvPicPr>
              <p:cNvPr id="47" name="墨迹 46"/>
            </p:nvPicPr>
            <p:blipFill>
              <a:blip r:embed="rId90"/>
            </p:blipFill>
            <p:spPr>
              <a:xfrm>
                <a:off x="3642606" y="4754353"/>
                <a:ext cx="63853" cy="7331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3697111" y="4827670"/>
              <a:ext cx="208844" cy="208673"/>
            </p14:xfrm>
          </p:contentPart>
        </mc:Choice>
        <mc:Fallback xmlns="">
          <p:pic>
            <p:nvPicPr>
              <p:cNvPr id="48" name="墨迹 47"/>
            </p:nvPicPr>
            <p:blipFill>
              <a:blip r:embed="rId92"/>
            </p:blipFill>
            <p:spPr>
              <a:xfrm>
                <a:off x="3697111" y="4827670"/>
                <a:ext cx="208844" cy="20867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5851172" y="5419850"/>
              <a:ext cx="222250" cy="45118"/>
            </p14:xfrm>
          </p:contentPart>
        </mc:Choice>
        <mc:Fallback xmlns="">
          <p:pic>
            <p:nvPicPr>
              <p:cNvPr id="49" name="墨迹 48"/>
            </p:nvPicPr>
            <p:blipFill>
              <a:blip r:embed="rId94"/>
            </p:blipFill>
            <p:spPr>
              <a:xfrm>
                <a:off x="5851172" y="5419850"/>
                <a:ext cx="222250" cy="4511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5983111" y="5470608"/>
              <a:ext cx="22578" cy="200213"/>
            </p14:xfrm>
          </p:contentPart>
        </mc:Choice>
        <mc:Fallback xmlns="">
          <p:pic>
            <p:nvPicPr>
              <p:cNvPr id="50" name="墨迹 49"/>
            </p:nvPicPr>
            <p:blipFill>
              <a:blip r:embed="rId96"/>
            </p:blipFill>
            <p:spPr>
              <a:xfrm>
                <a:off x="5983111" y="5470608"/>
                <a:ext cx="22578" cy="20021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6208888" y="5352172"/>
              <a:ext cx="33867" cy="607160"/>
            </p14:xfrm>
          </p:contentPart>
        </mc:Choice>
        <mc:Fallback xmlns="">
          <p:pic>
            <p:nvPicPr>
              <p:cNvPr id="51" name="墨迹 50"/>
            </p:nvPicPr>
            <p:blipFill>
              <a:blip r:embed="rId98"/>
            </p:blipFill>
            <p:spPr>
              <a:xfrm>
                <a:off x="6208888" y="5352172"/>
                <a:ext cx="33867" cy="60716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6132688" y="5376670"/>
              <a:ext cx="93134" cy="161616"/>
            </p14:xfrm>
          </p:contentPart>
        </mc:Choice>
        <mc:Fallback xmlns="">
          <p:pic>
            <p:nvPicPr>
              <p:cNvPr id="52" name="墨迹 51"/>
            </p:nvPicPr>
            <p:blipFill>
              <a:blip r:embed="rId100"/>
            </p:blipFill>
            <p:spPr>
              <a:xfrm>
                <a:off x="6132688" y="5376670"/>
                <a:ext cx="93134" cy="16161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6259688" y="5414210"/>
              <a:ext cx="104775" cy="87416"/>
            </p14:xfrm>
          </p:contentPart>
        </mc:Choice>
        <mc:Fallback xmlns="">
          <p:pic>
            <p:nvPicPr>
              <p:cNvPr id="53" name="墨迹 52"/>
            </p:nvPicPr>
            <p:blipFill>
              <a:blip r:embed="rId102"/>
            </p:blipFill>
            <p:spPr>
              <a:xfrm>
                <a:off x="6259688" y="5414210"/>
                <a:ext cx="104775" cy="8741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6897511" y="5371912"/>
              <a:ext cx="268111" cy="299614"/>
            </p14:xfrm>
          </p:contentPart>
        </mc:Choice>
        <mc:Fallback xmlns="">
          <p:pic>
            <p:nvPicPr>
              <p:cNvPr id="54" name="墨迹 53"/>
            </p:nvPicPr>
            <p:blipFill>
              <a:blip r:embed="rId104"/>
            </p:blipFill>
            <p:spPr>
              <a:xfrm>
                <a:off x="6897511" y="5371912"/>
                <a:ext cx="268111" cy="29961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7310966" y="5371912"/>
              <a:ext cx="139700" cy="226296"/>
            </p14:xfrm>
          </p:contentPart>
        </mc:Choice>
        <mc:Fallback xmlns="">
          <p:pic>
            <p:nvPicPr>
              <p:cNvPr id="55" name="墨迹 54"/>
            </p:nvPicPr>
            <p:blipFill>
              <a:blip r:embed="rId106"/>
            </p:blipFill>
            <p:spPr>
              <a:xfrm>
                <a:off x="7310966" y="5371912"/>
                <a:ext cx="139700" cy="22629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7456311" y="5390241"/>
              <a:ext cx="115711" cy="219424"/>
            </p14:xfrm>
          </p:contentPart>
        </mc:Choice>
        <mc:Fallback xmlns="">
          <p:pic>
            <p:nvPicPr>
              <p:cNvPr id="56" name="墨迹 55"/>
            </p:nvPicPr>
            <p:blipFill>
              <a:blip r:embed="rId108"/>
            </p:blipFill>
            <p:spPr>
              <a:xfrm>
                <a:off x="7456311" y="5390241"/>
                <a:ext cx="115711" cy="219424"/>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7620000" y="5387950"/>
              <a:ext cx="146755" cy="192634"/>
            </p14:xfrm>
          </p:contentPart>
        </mc:Choice>
        <mc:Fallback xmlns="">
          <p:pic>
            <p:nvPicPr>
              <p:cNvPr id="57" name="墨迹 56"/>
            </p:nvPicPr>
            <p:blipFill>
              <a:blip r:embed="rId110"/>
            </p:blipFill>
            <p:spPr>
              <a:xfrm>
                <a:off x="7620000" y="5387950"/>
                <a:ext cx="146755" cy="19263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7780866" y="5314632"/>
              <a:ext cx="98778" cy="313890"/>
            </p14:xfrm>
          </p:contentPart>
        </mc:Choice>
        <mc:Fallback xmlns="">
          <p:pic>
            <p:nvPicPr>
              <p:cNvPr id="58" name="墨迹 57"/>
            </p:nvPicPr>
            <p:blipFill>
              <a:blip r:embed="rId112"/>
            </p:blipFill>
            <p:spPr>
              <a:xfrm>
                <a:off x="7780866" y="5314632"/>
                <a:ext cx="98778" cy="31389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7992533" y="5168350"/>
              <a:ext cx="66322" cy="426334"/>
            </p14:xfrm>
          </p:contentPart>
        </mc:Choice>
        <mc:Fallback xmlns="">
          <p:pic>
            <p:nvPicPr>
              <p:cNvPr id="59" name="墨迹 58"/>
            </p:nvPicPr>
            <p:blipFill>
              <a:blip r:embed="rId114"/>
            </p:blipFill>
            <p:spPr>
              <a:xfrm>
                <a:off x="7992533" y="5168350"/>
                <a:ext cx="66322" cy="42633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7964311" y="5445229"/>
              <a:ext cx="214489" cy="253086"/>
            </p14:xfrm>
          </p:contentPart>
        </mc:Choice>
        <mc:Fallback xmlns="">
          <p:pic>
            <p:nvPicPr>
              <p:cNvPr id="60" name="墨迹 59"/>
            </p:nvPicPr>
            <p:blipFill>
              <a:blip r:embed="rId116"/>
            </p:blipFill>
            <p:spPr>
              <a:xfrm>
                <a:off x="7964311" y="5445229"/>
                <a:ext cx="214489" cy="25308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8845902" y="5338072"/>
              <a:ext cx="176742" cy="174129"/>
            </p14:xfrm>
          </p:contentPart>
        </mc:Choice>
        <mc:Fallback xmlns="">
          <p:pic>
            <p:nvPicPr>
              <p:cNvPr id="61" name="墨迹 60"/>
            </p:nvPicPr>
            <p:blipFill>
              <a:blip r:embed="rId118"/>
            </p:blipFill>
            <p:spPr>
              <a:xfrm>
                <a:off x="8845902" y="5338072"/>
                <a:ext cx="176742" cy="17412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9104488" y="5249951"/>
              <a:ext cx="115712" cy="221362"/>
            </p14:xfrm>
          </p:contentPart>
        </mc:Choice>
        <mc:Fallback xmlns="">
          <p:pic>
            <p:nvPicPr>
              <p:cNvPr id="62" name="墨迹 61"/>
            </p:nvPicPr>
            <p:blipFill>
              <a:blip r:embed="rId120"/>
            </p:blipFill>
            <p:spPr>
              <a:xfrm>
                <a:off x="9104488" y="5249951"/>
                <a:ext cx="115712" cy="22136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9223022" y="5182273"/>
              <a:ext cx="28222" cy="511107"/>
            </p14:xfrm>
          </p:contentPart>
        </mc:Choice>
        <mc:Fallback xmlns="">
          <p:pic>
            <p:nvPicPr>
              <p:cNvPr id="63" name="墨迹 62"/>
            </p:nvPicPr>
            <p:blipFill>
              <a:blip r:embed="rId122"/>
            </p:blipFill>
            <p:spPr>
              <a:xfrm>
                <a:off x="9223022" y="5182273"/>
                <a:ext cx="28222" cy="511107"/>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9323916" y="5261935"/>
              <a:ext cx="254706" cy="203033"/>
            </p14:xfrm>
          </p:contentPart>
        </mc:Choice>
        <mc:Fallback xmlns="">
          <p:pic>
            <p:nvPicPr>
              <p:cNvPr id="64" name="墨迹 63"/>
            </p:nvPicPr>
            <p:blipFill>
              <a:blip r:embed="rId124"/>
            </p:blipFill>
            <p:spPr>
              <a:xfrm>
                <a:off x="9323916" y="5261935"/>
                <a:ext cx="254706" cy="20303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9674577" y="5298242"/>
              <a:ext cx="180623" cy="163202"/>
            </p14:xfrm>
          </p:contentPart>
        </mc:Choice>
        <mc:Fallback xmlns="">
          <p:pic>
            <p:nvPicPr>
              <p:cNvPr id="65" name="墨迹 64"/>
            </p:nvPicPr>
            <p:blipFill>
              <a:blip r:embed="rId126"/>
            </p:blipFill>
            <p:spPr>
              <a:xfrm>
                <a:off x="9674577" y="5298242"/>
                <a:ext cx="180623" cy="163202"/>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1576" y="0"/>
            <a:ext cx="5185646" cy="4936338"/>
          </a:xfrm>
          <a:prstGeom prst="rect">
            <a:avLst/>
          </a:prstGeom>
        </p:spPr>
      </p:pic>
      <p:pic>
        <p:nvPicPr>
          <p:cNvPr id="5" name="图片 4"/>
          <p:cNvPicPr>
            <a:picLocks noChangeAspect="1"/>
          </p:cNvPicPr>
          <p:nvPr/>
        </p:nvPicPr>
        <p:blipFill>
          <a:blip r:embed="rId2"/>
          <a:stretch>
            <a:fillRect/>
          </a:stretch>
        </p:blipFill>
        <p:spPr>
          <a:xfrm>
            <a:off x="5191110" y="423855"/>
            <a:ext cx="6719314" cy="33194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1576" y="0"/>
            <a:ext cx="5185646" cy="4936338"/>
          </a:xfrm>
          <a:prstGeom prst="rect">
            <a:avLst/>
          </a:prstGeom>
        </p:spPr>
      </p:pic>
      <p:pic>
        <p:nvPicPr>
          <p:cNvPr id="5" name="图片 4"/>
          <p:cNvPicPr>
            <a:picLocks noChangeAspect="1"/>
          </p:cNvPicPr>
          <p:nvPr/>
        </p:nvPicPr>
        <p:blipFill>
          <a:blip r:embed="rId2"/>
          <a:stretch>
            <a:fillRect/>
          </a:stretch>
        </p:blipFill>
        <p:spPr>
          <a:xfrm>
            <a:off x="5191110" y="423855"/>
            <a:ext cx="6719314" cy="3319470"/>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5843411" y="394786"/>
              <a:ext cx="619478" cy="594999"/>
            </p14:xfrm>
          </p:contentPart>
        </mc:Choice>
        <mc:Fallback xmlns="">
          <p:pic>
            <p:nvPicPr>
              <p:cNvPr id="2" name="墨迹 1"/>
            </p:nvPicPr>
            <p:blipFill>
              <a:blip r:embed="rId4"/>
            </p:blipFill>
            <p:spPr>
              <a:xfrm>
                <a:off x="5843411" y="394786"/>
                <a:ext cx="619478" cy="59499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5962826" y="1322533"/>
              <a:ext cx="666926" cy="574555"/>
            </p14:xfrm>
          </p:contentPart>
        </mc:Choice>
        <mc:Fallback xmlns="">
          <p:pic>
            <p:nvPicPr>
              <p:cNvPr id="4" name="墨迹 3"/>
            </p:nvPicPr>
            <p:blipFill>
              <a:blip r:embed="rId6"/>
            </p:blipFill>
            <p:spPr>
              <a:xfrm>
                <a:off x="5962826" y="1322533"/>
                <a:ext cx="666926" cy="57455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8974666" y="2927057"/>
              <a:ext cx="107244" cy="445544"/>
            </p14:xfrm>
          </p:contentPart>
        </mc:Choice>
        <mc:Fallback xmlns="">
          <p:pic>
            <p:nvPicPr>
              <p:cNvPr id="6" name="墨迹 5"/>
            </p:nvPicPr>
            <p:blipFill>
              <a:blip r:embed="rId8"/>
            </p:blipFill>
            <p:spPr>
              <a:xfrm>
                <a:off x="8974666" y="2927057"/>
                <a:ext cx="107244" cy="44554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9172222" y="3096251"/>
              <a:ext cx="360" cy="126896"/>
            </p14:xfrm>
          </p:contentPart>
        </mc:Choice>
        <mc:Fallback xmlns="">
          <p:pic>
            <p:nvPicPr>
              <p:cNvPr id="7" name="墨迹 6"/>
            </p:nvPicPr>
            <p:blipFill>
              <a:blip r:embed="rId10"/>
            </p:blipFill>
            <p:spPr>
              <a:xfrm>
                <a:off x="9172222" y="3096251"/>
                <a:ext cx="360" cy="12689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9306101" y="2934636"/>
              <a:ext cx="197202" cy="234933"/>
            </p14:xfrm>
          </p:contentPart>
        </mc:Choice>
        <mc:Fallback xmlns="">
          <p:pic>
            <p:nvPicPr>
              <p:cNvPr id="8" name="墨迹 7"/>
            </p:nvPicPr>
            <p:blipFill>
              <a:blip r:embed="rId12"/>
            </p:blipFill>
            <p:spPr>
              <a:xfrm>
                <a:off x="9306101" y="2934636"/>
                <a:ext cx="197202" cy="23493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9589911" y="2831180"/>
              <a:ext cx="101600" cy="538602"/>
            </p14:xfrm>
          </p:contentPart>
        </mc:Choice>
        <mc:Fallback xmlns="">
          <p:pic>
            <p:nvPicPr>
              <p:cNvPr id="9" name="墨迹 8"/>
            </p:nvPicPr>
            <p:blipFill>
              <a:blip r:embed="rId14"/>
            </p:blipFill>
            <p:spPr>
              <a:xfrm>
                <a:off x="9589911" y="2831180"/>
                <a:ext cx="101600" cy="53860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9691511" y="3018704"/>
              <a:ext cx="172156" cy="143110"/>
            </p14:xfrm>
          </p:contentPart>
        </mc:Choice>
        <mc:Fallback xmlns="">
          <p:pic>
            <p:nvPicPr>
              <p:cNvPr id="10" name="墨迹 9"/>
            </p:nvPicPr>
            <p:blipFill>
              <a:blip r:embed="rId16"/>
            </p:blipFill>
            <p:spPr>
              <a:xfrm>
                <a:off x="9691511" y="3018704"/>
                <a:ext cx="172156" cy="14311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9874955" y="2865019"/>
              <a:ext cx="187149" cy="293270"/>
            </p14:xfrm>
          </p:contentPart>
        </mc:Choice>
        <mc:Fallback xmlns="">
          <p:pic>
            <p:nvPicPr>
              <p:cNvPr id="11" name="墨迹 10"/>
            </p:nvPicPr>
            <p:blipFill>
              <a:blip r:embed="rId18"/>
            </p:blipFill>
            <p:spPr>
              <a:xfrm>
                <a:off x="9874955" y="2865019"/>
                <a:ext cx="187149" cy="29327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0148711" y="2712745"/>
              <a:ext cx="127529" cy="572440"/>
            </p14:xfrm>
          </p:contentPart>
        </mc:Choice>
        <mc:Fallback xmlns="">
          <p:pic>
            <p:nvPicPr>
              <p:cNvPr id="12" name="墨迹 11"/>
            </p:nvPicPr>
            <p:blipFill>
              <a:blip r:embed="rId20"/>
            </p:blipFill>
            <p:spPr>
              <a:xfrm>
                <a:off x="10148711" y="2712745"/>
                <a:ext cx="127529" cy="57244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0289822" y="2848100"/>
              <a:ext cx="122060" cy="262250"/>
            </p14:xfrm>
          </p:contentPart>
        </mc:Choice>
        <mc:Fallback xmlns="">
          <p:pic>
            <p:nvPicPr>
              <p:cNvPr id="13" name="墨迹 12"/>
            </p:nvPicPr>
            <p:blipFill>
              <a:blip r:embed="rId22"/>
            </p:blipFill>
            <p:spPr>
              <a:xfrm>
                <a:off x="10289822" y="2848100"/>
                <a:ext cx="122060" cy="2622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6355644" y="3601013"/>
              <a:ext cx="1459088" cy="53579"/>
            </p14:xfrm>
          </p:contentPart>
        </mc:Choice>
        <mc:Fallback xmlns="">
          <p:pic>
            <p:nvPicPr>
              <p:cNvPr id="14" name="墨迹 13"/>
            </p:nvPicPr>
            <p:blipFill>
              <a:blip r:embed="rId24"/>
            </p:blipFill>
            <p:spPr>
              <a:xfrm>
                <a:off x="6355644" y="3601013"/>
                <a:ext cx="1459088" cy="535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6694311" y="3885823"/>
              <a:ext cx="252589" cy="524502"/>
            </p14:xfrm>
          </p:contentPart>
        </mc:Choice>
        <mc:Fallback xmlns="">
          <p:pic>
            <p:nvPicPr>
              <p:cNvPr id="15" name="墨迹 14"/>
            </p:nvPicPr>
            <p:blipFill>
              <a:blip r:embed="rId26"/>
            </p:blipFill>
            <p:spPr>
              <a:xfrm>
                <a:off x="6694311" y="3885823"/>
                <a:ext cx="252589" cy="52450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6733822" y="4077577"/>
              <a:ext cx="203905" cy="45118"/>
            </p14:xfrm>
          </p:contentPart>
        </mc:Choice>
        <mc:Fallback xmlns="">
          <p:pic>
            <p:nvPicPr>
              <p:cNvPr id="16" name="墨迹 15"/>
            </p:nvPicPr>
            <p:blipFill>
              <a:blip r:embed="rId28"/>
            </p:blipFill>
            <p:spPr>
              <a:xfrm>
                <a:off x="6733822" y="4077577"/>
                <a:ext cx="203905" cy="4511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6852355" y="4007079"/>
              <a:ext cx="45156" cy="59218"/>
            </p14:xfrm>
          </p:contentPart>
        </mc:Choice>
        <mc:Fallback xmlns="">
          <p:pic>
            <p:nvPicPr>
              <p:cNvPr id="17" name="墨迹 16"/>
            </p:nvPicPr>
            <p:blipFill>
              <a:blip r:embed="rId30"/>
            </p:blipFill>
            <p:spPr>
              <a:xfrm>
                <a:off x="6852355" y="4007079"/>
                <a:ext cx="45156" cy="5921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6742288" y="3863264"/>
              <a:ext cx="200378" cy="132536"/>
            </p14:xfrm>
          </p:contentPart>
        </mc:Choice>
        <mc:Fallback xmlns="">
          <p:pic>
            <p:nvPicPr>
              <p:cNvPr id="18" name="墨迹 17"/>
            </p:nvPicPr>
            <p:blipFill>
              <a:blip r:embed="rId32"/>
            </p:blipFill>
            <p:spPr>
              <a:xfrm>
                <a:off x="6742288" y="3863264"/>
                <a:ext cx="200378" cy="13253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6733822" y="3908383"/>
              <a:ext cx="214488" cy="679596"/>
            </p14:xfrm>
          </p:contentPart>
        </mc:Choice>
        <mc:Fallback xmlns="">
          <p:pic>
            <p:nvPicPr>
              <p:cNvPr id="19" name="墨迹 18"/>
            </p:nvPicPr>
            <p:blipFill>
              <a:blip r:embed="rId34"/>
            </p:blipFill>
            <p:spPr>
              <a:xfrm>
                <a:off x="6733822" y="3908383"/>
                <a:ext cx="214488" cy="67959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6991350" y="3985578"/>
              <a:ext cx="154516" cy="182236"/>
            </p14:xfrm>
          </p:contentPart>
        </mc:Choice>
        <mc:Fallback xmlns="">
          <p:pic>
            <p:nvPicPr>
              <p:cNvPr id="20" name="墨迹 19"/>
            </p:nvPicPr>
            <p:blipFill>
              <a:blip r:embed="rId36"/>
            </p:blipFill>
            <p:spPr>
              <a:xfrm>
                <a:off x="6991350" y="3985578"/>
                <a:ext cx="154516" cy="18223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7374466" y="3820613"/>
              <a:ext cx="256822" cy="674309"/>
            </p14:xfrm>
          </p:contentPart>
        </mc:Choice>
        <mc:Fallback xmlns="">
          <p:pic>
            <p:nvPicPr>
              <p:cNvPr id="21" name="墨迹 20"/>
            </p:nvPicPr>
            <p:blipFill>
              <a:blip r:embed="rId38"/>
            </p:blipFill>
            <p:spPr>
              <a:xfrm>
                <a:off x="7374466" y="3820613"/>
                <a:ext cx="256822" cy="67430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7723540" y="4030696"/>
              <a:ext cx="12171" cy="106627"/>
            </p14:xfrm>
          </p:contentPart>
        </mc:Choice>
        <mc:Fallback xmlns="">
          <p:pic>
            <p:nvPicPr>
              <p:cNvPr id="22" name="墨迹 21"/>
            </p:nvPicPr>
            <p:blipFill>
              <a:blip r:embed="rId40"/>
            </p:blipFill>
            <p:spPr>
              <a:xfrm>
                <a:off x="7723540" y="4030696"/>
                <a:ext cx="12171" cy="10662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7778044" y="4071937"/>
              <a:ext cx="11288" cy="80367"/>
            </p14:xfrm>
          </p:contentPart>
        </mc:Choice>
        <mc:Fallback xmlns="">
          <p:pic>
            <p:nvPicPr>
              <p:cNvPr id="23" name="墨迹 22"/>
            </p:nvPicPr>
            <p:blipFill>
              <a:blip r:embed="rId42"/>
            </p:blipFill>
            <p:spPr>
              <a:xfrm>
                <a:off x="7778044" y="4071937"/>
                <a:ext cx="11288" cy="8036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872236" y="3844230"/>
              <a:ext cx="130175" cy="315124"/>
            </p14:xfrm>
          </p:contentPart>
        </mc:Choice>
        <mc:Fallback xmlns="">
          <p:pic>
            <p:nvPicPr>
              <p:cNvPr id="24" name="墨迹 23"/>
            </p:nvPicPr>
            <p:blipFill>
              <a:blip r:embed="rId44"/>
            </p:blipFill>
            <p:spPr>
              <a:xfrm>
                <a:off x="7872236" y="3844230"/>
                <a:ext cx="130175" cy="31512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7967133" y="3932352"/>
              <a:ext cx="160867" cy="297500"/>
            </p14:xfrm>
          </p:contentPart>
        </mc:Choice>
        <mc:Fallback xmlns="">
          <p:pic>
            <p:nvPicPr>
              <p:cNvPr id="25" name="墨迹 24"/>
            </p:nvPicPr>
            <p:blipFill>
              <a:blip r:embed="rId46"/>
            </p:blipFill>
            <p:spPr>
              <a:xfrm>
                <a:off x="7967133" y="3932352"/>
                <a:ext cx="160867" cy="2975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8318147" y="3882299"/>
              <a:ext cx="148519" cy="196688"/>
            </p14:xfrm>
          </p:contentPart>
        </mc:Choice>
        <mc:Fallback xmlns="">
          <p:pic>
            <p:nvPicPr>
              <p:cNvPr id="26" name="墨迹 25"/>
            </p:nvPicPr>
            <p:blipFill>
              <a:blip r:embed="rId48"/>
            </p:blipFill>
            <p:spPr>
              <a:xfrm>
                <a:off x="8318147" y="3882299"/>
                <a:ext cx="148519" cy="19668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8398933" y="3979938"/>
              <a:ext cx="45156" cy="243569"/>
            </p14:xfrm>
          </p:contentPart>
        </mc:Choice>
        <mc:Fallback xmlns="">
          <p:pic>
            <p:nvPicPr>
              <p:cNvPr id="27" name="墨迹 26"/>
            </p:nvPicPr>
            <p:blipFill>
              <a:blip r:embed="rId50"/>
            </p:blipFill>
            <p:spPr>
              <a:xfrm>
                <a:off x="8398933" y="3979938"/>
                <a:ext cx="45156" cy="24356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8472311" y="3990160"/>
              <a:ext cx="104422" cy="81777"/>
            </p14:xfrm>
          </p:contentPart>
        </mc:Choice>
        <mc:Fallback xmlns="">
          <p:pic>
            <p:nvPicPr>
              <p:cNvPr id="28" name="墨迹 27"/>
            </p:nvPicPr>
            <p:blipFill>
              <a:blip r:embed="rId52"/>
            </p:blipFill>
            <p:spPr>
              <a:xfrm>
                <a:off x="8472311" y="3990160"/>
                <a:ext cx="104422" cy="8177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8669161" y="3778667"/>
              <a:ext cx="274461" cy="122137"/>
            </p14:xfrm>
          </p:contentPart>
        </mc:Choice>
        <mc:Fallback xmlns="">
          <p:pic>
            <p:nvPicPr>
              <p:cNvPr id="29" name="墨迹 28"/>
            </p:nvPicPr>
            <p:blipFill>
              <a:blip r:embed="rId54"/>
            </p:blipFill>
            <p:spPr>
              <a:xfrm>
                <a:off x="8669161" y="3778667"/>
                <a:ext cx="274461" cy="12213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8778522" y="3679971"/>
              <a:ext cx="55033" cy="239692"/>
            </p14:xfrm>
          </p:contentPart>
        </mc:Choice>
        <mc:Fallback xmlns="">
          <p:pic>
            <p:nvPicPr>
              <p:cNvPr id="30" name="墨迹 29"/>
            </p:nvPicPr>
            <p:blipFill>
              <a:blip r:embed="rId56"/>
            </p:blipFill>
            <p:spPr>
              <a:xfrm>
                <a:off x="8778522" y="3679971"/>
                <a:ext cx="55033" cy="23969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8576733" y="3816560"/>
              <a:ext cx="313267" cy="402012"/>
            </p14:xfrm>
          </p:contentPart>
        </mc:Choice>
        <mc:Fallback xmlns="">
          <p:pic>
            <p:nvPicPr>
              <p:cNvPr id="31" name="墨迹 30"/>
            </p:nvPicPr>
            <p:blipFill>
              <a:blip r:embed="rId58"/>
            </p:blipFill>
            <p:spPr>
              <a:xfrm>
                <a:off x="8576733" y="3816560"/>
                <a:ext cx="313267" cy="40201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8822266" y="3956321"/>
              <a:ext cx="107244" cy="47939"/>
            </p14:xfrm>
          </p:contentPart>
        </mc:Choice>
        <mc:Fallback xmlns="">
          <p:pic>
            <p:nvPicPr>
              <p:cNvPr id="32" name="墨迹 31"/>
            </p:nvPicPr>
            <p:blipFill>
              <a:blip r:embed="rId60"/>
            </p:blipFill>
            <p:spPr>
              <a:xfrm>
                <a:off x="8822266" y="3956321"/>
                <a:ext cx="107244" cy="4793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8777111" y="3925302"/>
              <a:ext cx="139700" cy="246213"/>
            </p14:xfrm>
          </p:contentPart>
        </mc:Choice>
        <mc:Fallback xmlns="">
          <p:pic>
            <p:nvPicPr>
              <p:cNvPr id="33" name="墨迹 32"/>
            </p:nvPicPr>
            <p:blipFill>
              <a:blip r:embed="rId62"/>
            </p:blipFill>
            <p:spPr>
              <a:xfrm>
                <a:off x="8777111" y="3925302"/>
                <a:ext cx="139700" cy="24621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9022644" y="3612998"/>
              <a:ext cx="276578" cy="681711"/>
            </p14:xfrm>
          </p:contentPart>
        </mc:Choice>
        <mc:Fallback xmlns="">
          <p:pic>
            <p:nvPicPr>
              <p:cNvPr id="34" name="墨迹 33"/>
            </p:nvPicPr>
            <p:blipFill>
              <a:blip r:embed="rId64"/>
            </p:blipFill>
            <p:spPr>
              <a:xfrm>
                <a:off x="9022644" y="3612998"/>
                <a:ext cx="276578" cy="68171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9127066" y="3826077"/>
              <a:ext cx="212549" cy="274059"/>
            </p14:xfrm>
          </p:contentPart>
        </mc:Choice>
        <mc:Fallback xmlns="">
          <p:pic>
            <p:nvPicPr>
              <p:cNvPr id="35" name="墨迹 34"/>
            </p:nvPicPr>
            <p:blipFill>
              <a:blip r:embed="rId66"/>
            </p:blipFill>
            <p:spPr>
              <a:xfrm>
                <a:off x="9127066" y="3826077"/>
                <a:ext cx="212549" cy="27405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9177866" y="3981700"/>
              <a:ext cx="282222" cy="172895"/>
            </p14:xfrm>
          </p:contentPart>
        </mc:Choice>
        <mc:Fallback xmlns="">
          <p:pic>
            <p:nvPicPr>
              <p:cNvPr id="36" name="墨迹 35"/>
            </p:nvPicPr>
            <p:blipFill>
              <a:blip r:embed="rId68"/>
            </p:blipFill>
            <p:spPr>
              <a:xfrm>
                <a:off x="9177866" y="3981700"/>
                <a:ext cx="282222" cy="17289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9733844" y="4012719"/>
              <a:ext cx="105017" cy="59958"/>
            </p14:xfrm>
          </p:contentPart>
        </mc:Choice>
        <mc:Fallback xmlns="">
          <p:pic>
            <p:nvPicPr>
              <p:cNvPr id="37" name="墨迹 36"/>
            </p:nvPicPr>
            <p:blipFill>
              <a:blip r:embed="rId70"/>
            </p:blipFill>
            <p:spPr>
              <a:xfrm>
                <a:off x="9733844" y="4012719"/>
                <a:ext cx="105017" cy="5995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6974416" y="4765633"/>
              <a:ext cx="160161" cy="31019"/>
            </p14:xfrm>
          </p:contentPart>
        </mc:Choice>
        <mc:Fallback xmlns="">
          <p:pic>
            <p:nvPicPr>
              <p:cNvPr id="38" name="墨迹 37"/>
            </p:nvPicPr>
            <p:blipFill>
              <a:blip r:embed="rId72"/>
            </p:blipFill>
            <p:spPr>
              <a:xfrm>
                <a:off x="6974416" y="4765633"/>
                <a:ext cx="160161" cy="3101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6959600" y="4822031"/>
              <a:ext cx="50800" cy="403246"/>
            </p14:xfrm>
          </p:contentPart>
        </mc:Choice>
        <mc:Fallback xmlns="">
          <p:pic>
            <p:nvPicPr>
              <p:cNvPr id="39" name="墨迹 38"/>
            </p:nvPicPr>
            <p:blipFill>
              <a:blip r:embed="rId74"/>
            </p:blipFill>
            <p:spPr>
              <a:xfrm>
                <a:off x="6959600" y="4822031"/>
                <a:ext cx="50800" cy="40324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6987822" y="4912268"/>
              <a:ext cx="163688" cy="149807"/>
            </p14:xfrm>
          </p:contentPart>
        </mc:Choice>
        <mc:Fallback xmlns="">
          <p:pic>
            <p:nvPicPr>
              <p:cNvPr id="40" name="墨迹 39"/>
            </p:nvPicPr>
            <p:blipFill>
              <a:blip r:embed="rId76"/>
            </p:blipFill>
            <p:spPr>
              <a:xfrm>
                <a:off x="6987822" y="4912268"/>
                <a:ext cx="163688" cy="14980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7066844" y="4649136"/>
              <a:ext cx="285926" cy="677657"/>
            </p14:xfrm>
          </p:contentPart>
        </mc:Choice>
        <mc:Fallback xmlns="">
          <p:pic>
            <p:nvPicPr>
              <p:cNvPr id="41" name="墨迹 40"/>
            </p:nvPicPr>
            <p:blipFill>
              <a:blip r:embed="rId78"/>
            </p:blipFill>
            <p:spPr>
              <a:xfrm>
                <a:off x="7066844" y="4649136"/>
                <a:ext cx="285926" cy="67765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7221184" y="4872789"/>
              <a:ext cx="311326" cy="208673"/>
            </p14:xfrm>
          </p:contentPart>
        </mc:Choice>
        <mc:Fallback xmlns="">
          <p:pic>
            <p:nvPicPr>
              <p:cNvPr id="42" name="墨迹 41"/>
            </p:nvPicPr>
            <p:blipFill>
              <a:blip r:embed="rId80"/>
            </p:blipFill>
            <p:spPr>
              <a:xfrm>
                <a:off x="7221184" y="4872789"/>
                <a:ext cx="311326" cy="20867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7621411" y="4793832"/>
              <a:ext cx="110772" cy="262251"/>
            </p14:xfrm>
          </p:contentPart>
        </mc:Choice>
        <mc:Fallback xmlns="">
          <p:pic>
            <p:nvPicPr>
              <p:cNvPr id="43" name="墨迹 42"/>
            </p:nvPicPr>
            <p:blipFill>
              <a:blip r:embed="rId82"/>
            </p:blipFill>
            <p:spPr>
              <a:xfrm>
                <a:off x="7621411" y="4793832"/>
                <a:ext cx="110772" cy="26225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7584722" y="5047623"/>
              <a:ext cx="196144" cy="15509"/>
            </p14:xfrm>
          </p:contentPart>
        </mc:Choice>
        <mc:Fallback xmlns="">
          <p:pic>
            <p:nvPicPr>
              <p:cNvPr id="44" name="墨迹 43"/>
            </p:nvPicPr>
            <p:blipFill>
              <a:blip r:embed="rId84"/>
            </p:blipFill>
            <p:spPr>
              <a:xfrm>
                <a:off x="7584722" y="5047623"/>
                <a:ext cx="196144" cy="1550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7879644" y="4669756"/>
              <a:ext cx="188383" cy="296971"/>
            </p14:xfrm>
          </p:contentPart>
        </mc:Choice>
        <mc:Fallback xmlns="">
          <p:pic>
            <p:nvPicPr>
              <p:cNvPr id="45" name="墨迹 44"/>
            </p:nvPicPr>
            <p:blipFill>
              <a:blip r:embed="rId86"/>
            </p:blipFill>
            <p:spPr>
              <a:xfrm>
                <a:off x="7879644" y="4669756"/>
                <a:ext cx="188383" cy="29697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8015111" y="4816391"/>
              <a:ext cx="45156" cy="516042"/>
            </p14:xfrm>
          </p:contentPart>
        </mc:Choice>
        <mc:Fallback xmlns="">
          <p:pic>
            <p:nvPicPr>
              <p:cNvPr id="46" name="墨迹 45"/>
            </p:nvPicPr>
            <p:blipFill>
              <a:blip r:embed="rId88"/>
            </p:blipFill>
            <p:spPr>
              <a:xfrm>
                <a:off x="8015111" y="4816391"/>
                <a:ext cx="45156" cy="51604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8077200" y="4867149"/>
              <a:ext cx="141111" cy="22559"/>
            </p14:xfrm>
          </p:contentPart>
        </mc:Choice>
        <mc:Fallback xmlns="">
          <p:pic>
            <p:nvPicPr>
              <p:cNvPr id="47" name="墨迹 46"/>
            </p:nvPicPr>
            <p:blipFill>
              <a:blip r:embed="rId90"/>
            </p:blipFill>
            <p:spPr>
              <a:xfrm>
                <a:off x="8077200" y="4867149"/>
                <a:ext cx="141111" cy="2255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8308622" y="4609833"/>
              <a:ext cx="112888" cy="121961"/>
            </p14:xfrm>
          </p:contentPart>
        </mc:Choice>
        <mc:Fallback xmlns="">
          <p:pic>
            <p:nvPicPr>
              <p:cNvPr id="48" name="墨迹 47"/>
            </p:nvPicPr>
            <p:blipFill>
              <a:blip r:embed="rId92"/>
            </p:blipFill>
            <p:spPr>
              <a:xfrm>
                <a:off x="8308622" y="4609833"/>
                <a:ext cx="112888" cy="12196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8229952" y="4720514"/>
              <a:ext cx="256470" cy="54988"/>
            </p14:xfrm>
          </p:contentPart>
        </mc:Choice>
        <mc:Fallback xmlns="">
          <p:pic>
            <p:nvPicPr>
              <p:cNvPr id="49" name="墨迹 48"/>
            </p:nvPicPr>
            <p:blipFill>
              <a:blip r:embed="rId94"/>
            </p:blipFill>
            <p:spPr>
              <a:xfrm>
                <a:off x="8229952" y="4720514"/>
                <a:ext cx="256470" cy="5498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8331200" y="4494922"/>
              <a:ext cx="56444" cy="276351"/>
            </p14:xfrm>
          </p:contentPart>
        </mc:Choice>
        <mc:Fallback xmlns="">
          <p:pic>
            <p:nvPicPr>
              <p:cNvPr id="50" name="墨迹 49"/>
            </p:nvPicPr>
            <p:blipFill>
              <a:blip r:embed="rId96"/>
            </p:blipFill>
            <p:spPr>
              <a:xfrm>
                <a:off x="8331200" y="4494922"/>
                <a:ext cx="56444" cy="27635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8184444" y="4712055"/>
              <a:ext cx="248356" cy="318648"/>
            </p14:xfrm>
          </p:contentPart>
        </mc:Choice>
        <mc:Fallback xmlns="">
          <p:pic>
            <p:nvPicPr>
              <p:cNvPr id="51" name="墨迹 50"/>
            </p:nvPicPr>
            <p:blipFill>
              <a:blip r:embed="rId98"/>
            </p:blipFill>
            <p:spPr>
              <a:xfrm>
                <a:off x="8184444" y="4712055"/>
                <a:ext cx="248356" cy="31864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8342488" y="4799472"/>
              <a:ext cx="139171" cy="67677"/>
            </p14:xfrm>
          </p:contentPart>
        </mc:Choice>
        <mc:Fallback xmlns="">
          <p:pic>
            <p:nvPicPr>
              <p:cNvPr id="52" name="墨迹 51"/>
            </p:nvPicPr>
            <p:blipFill>
              <a:blip r:embed="rId100"/>
            </p:blipFill>
            <p:spPr>
              <a:xfrm>
                <a:off x="8342488" y="4799472"/>
                <a:ext cx="139171" cy="6767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8305800" y="4805111"/>
              <a:ext cx="155222" cy="238458"/>
            </p14:xfrm>
          </p:contentPart>
        </mc:Choice>
        <mc:Fallback xmlns="">
          <p:pic>
            <p:nvPicPr>
              <p:cNvPr id="53" name="墨迹 52"/>
            </p:nvPicPr>
            <p:blipFill>
              <a:blip r:embed="rId102"/>
            </p:blipFill>
            <p:spPr>
              <a:xfrm>
                <a:off x="8305800" y="4805111"/>
                <a:ext cx="155222" cy="23845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8579555" y="4457382"/>
              <a:ext cx="259468" cy="612800"/>
            </p14:xfrm>
          </p:contentPart>
        </mc:Choice>
        <mc:Fallback xmlns="">
          <p:pic>
            <p:nvPicPr>
              <p:cNvPr id="54" name="墨迹 53"/>
            </p:nvPicPr>
            <p:blipFill>
              <a:blip r:embed="rId104"/>
            </p:blipFill>
            <p:spPr>
              <a:xfrm>
                <a:off x="8579555" y="4457382"/>
                <a:ext cx="259468" cy="6128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8683977" y="4592737"/>
              <a:ext cx="200378" cy="268772"/>
            </p14:xfrm>
          </p:contentPart>
        </mc:Choice>
        <mc:Fallback xmlns="">
          <p:pic>
            <p:nvPicPr>
              <p:cNvPr id="55" name="墨迹 54"/>
            </p:nvPicPr>
            <p:blipFill>
              <a:blip r:embed="rId106"/>
            </p:blipFill>
            <p:spPr>
              <a:xfrm>
                <a:off x="8683977" y="4592737"/>
                <a:ext cx="200378" cy="26877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8677451" y="4861509"/>
              <a:ext cx="20637" cy="62038"/>
            </p14:xfrm>
          </p:contentPart>
        </mc:Choice>
        <mc:Fallback xmlns="">
          <p:pic>
            <p:nvPicPr>
              <p:cNvPr id="56" name="墨迹 55"/>
            </p:nvPicPr>
            <p:blipFill>
              <a:blip r:embed="rId108"/>
            </p:blipFill>
            <p:spPr>
              <a:xfrm>
                <a:off x="8677451" y="4861509"/>
                <a:ext cx="20637" cy="6203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8799688" y="4822031"/>
              <a:ext cx="189794" cy="175538"/>
            </p14:xfrm>
          </p:contentPart>
        </mc:Choice>
        <mc:Fallback xmlns="">
          <p:pic>
            <p:nvPicPr>
              <p:cNvPr id="57" name="墨迹 56"/>
            </p:nvPicPr>
            <p:blipFill>
              <a:blip r:embed="rId110"/>
            </p:blipFill>
            <p:spPr>
              <a:xfrm>
                <a:off x="8799688" y="4822031"/>
                <a:ext cx="189794" cy="17553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8873066" y="4855870"/>
              <a:ext cx="62089" cy="14099"/>
            </p14:xfrm>
          </p:contentPart>
        </mc:Choice>
        <mc:Fallback xmlns="">
          <p:pic>
            <p:nvPicPr>
              <p:cNvPr id="58" name="墨迹 57"/>
            </p:nvPicPr>
            <p:blipFill>
              <a:blip r:embed="rId112"/>
            </p:blipFill>
            <p:spPr>
              <a:xfrm>
                <a:off x="8873066" y="4855870"/>
                <a:ext cx="62089" cy="1409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9239955" y="4847410"/>
              <a:ext cx="11289" cy="25379"/>
            </p14:xfrm>
          </p:contentPart>
        </mc:Choice>
        <mc:Fallback xmlns="">
          <p:pic>
            <p:nvPicPr>
              <p:cNvPr id="59" name="墨迹 58"/>
            </p:nvPicPr>
            <p:blipFill>
              <a:blip r:embed="rId114"/>
            </p:blipFill>
            <p:spPr>
              <a:xfrm>
                <a:off x="9239955" y="4847410"/>
                <a:ext cx="11289" cy="253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7227005" y="5617243"/>
              <a:ext cx="127706" cy="198098"/>
            </p14:xfrm>
          </p:contentPart>
        </mc:Choice>
        <mc:Fallback xmlns="">
          <p:pic>
            <p:nvPicPr>
              <p:cNvPr id="60" name="墨迹 59"/>
            </p:nvPicPr>
            <p:blipFill>
              <a:blip r:embed="rId116"/>
            </p:blipFill>
            <p:spPr>
              <a:xfrm>
                <a:off x="7227005" y="5617243"/>
                <a:ext cx="127706" cy="19809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7329311" y="5546217"/>
              <a:ext cx="155222" cy="321997"/>
            </p14:xfrm>
          </p:contentPart>
        </mc:Choice>
        <mc:Fallback xmlns="">
          <p:pic>
            <p:nvPicPr>
              <p:cNvPr id="61" name="墨迹 60"/>
            </p:nvPicPr>
            <p:blipFill>
              <a:blip r:embed="rId118"/>
            </p:blipFill>
            <p:spPr>
              <a:xfrm>
                <a:off x="7329311" y="5546217"/>
                <a:ext cx="155222" cy="32199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7433733" y="5780797"/>
              <a:ext cx="120650" cy="91999"/>
            </p14:xfrm>
          </p:contentPart>
        </mc:Choice>
        <mc:Fallback xmlns="">
          <p:pic>
            <p:nvPicPr>
              <p:cNvPr id="62" name="墨迹 61"/>
            </p:nvPicPr>
            <p:blipFill>
              <a:blip r:embed="rId120"/>
            </p:blipFill>
            <p:spPr>
              <a:xfrm>
                <a:off x="7433733" y="5780797"/>
                <a:ext cx="120650" cy="9199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7760228" y="5540224"/>
              <a:ext cx="143581" cy="43180"/>
            </p14:xfrm>
          </p:contentPart>
        </mc:Choice>
        <mc:Fallback xmlns="">
          <p:pic>
            <p:nvPicPr>
              <p:cNvPr id="63" name="墨迹 62"/>
            </p:nvPicPr>
            <p:blipFill>
              <a:blip r:embed="rId122"/>
            </p:blipFill>
            <p:spPr>
              <a:xfrm>
                <a:off x="7760228" y="5540224"/>
                <a:ext cx="143581" cy="4318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7704666" y="5589044"/>
              <a:ext cx="79022" cy="473743"/>
            </p14:xfrm>
          </p:contentPart>
        </mc:Choice>
        <mc:Fallback xmlns="">
          <p:pic>
            <p:nvPicPr>
              <p:cNvPr id="64" name="墨迹 63"/>
            </p:nvPicPr>
            <p:blipFill>
              <a:blip r:embed="rId124"/>
            </p:blipFill>
            <p:spPr>
              <a:xfrm>
                <a:off x="7704666" y="5589044"/>
                <a:ext cx="79022" cy="47374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7786511" y="5701840"/>
              <a:ext cx="119062" cy="200566"/>
            </p14:xfrm>
          </p:contentPart>
        </mc:Choice>
        <mc:Fallback xmlns="">
          <p:pic>
            <p:nvPicPr>
              <p:cNvPr id="65" name="墨迹 64"/>
            </p:nvPicPr>
            <p:blipFill>
              <a:blip r:embed="rId126"/>
            </p:blipFill>
            <p:spPr>
              <a:xfrm>
                <a:off x="7786511" y="5701840"/>
                <a:ext cx="119062" cy="20056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7766755" y="5780797"/>
              <a:ext cx="169334" cy="66268"/>
            </p14:xfrm>
          </p:contentPart>
        </mc:Choice>
        <mc:Fallback xmlns="">
          <p:pic>
            <p:nvPicPr>
              <p:cNvPr id="66" name="墨迹 65"/>
            </p:nvPicPr>
            <p:blipFill>
              <a:blip r:embed="rId128"/>
            </p:blipFill>
            <p:spPr>
              <a:xfrm>
                <a:off x="7766755" y="5780797"/>
                <a:ext cx="169334" cy="6626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7837311" y="5444347"/>
              <a:ext cx="341489" cy="600992"/>
            </p14:xfrm>
          </p:contentPart>
        </mc:Choice>
        <mc:Fallback xmlns="">
          <p:pic>
            <p:nvPicPr>
              <p:cNvPr id="67" name="墨迹 66"/>
            </p:nvPicPr>
            <p:blipFill>
              <a:blip r:embed="rId130"/>
            </p:blipFill>
            <p:spPr>
              <a:xfrm>
                <a:off x="7837311" y="5444347"/>
                <a:ext cx="341489" cy="60099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7992533" y="5694438"/>
              <a:ext cx="400756" cy="152627"/>
            </p14:xfrm>
          </p:contentPart>
        </mc:Choice>
        <mc:Fallback xmlns="">
          <p:pic>
            <p:nvPicPr>
              <p:cNvPr id="68" name="墨迹 67"/>
            </p:nvPicPr>
            <p:blipFill>
              <a:blip r:embed="rId132"/>
            </p:blipFill>
            <p:spPr>
              <a:xfrm>
                <a:off x="7992533" y="5694438"/>
                <a:ext cx="400756" cy="15262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8511822" y="5572125"/>
              <a:ext cx="178505" cy="45118"/>
            </p14:xfrm>
          </p:contentPart>
        </mc:Choice>
        <mc:Fallback xmlns="">
          <p:pic>
            <p:nvPicPr>
              <p:cNvPr id="69" name="墨迹 68"/>
            </p:nvPicPr>
            <p:blipFill>
              <a:blip r:embed="rId134"/>
            </p:blipFill>
            <p:spPr>
              <a:xfrm>
                <a:off x="8511822" y="5572125"/>
                <a:ext cx="178505" cy="4511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8488538" y="5628522"/>
              <a:ext cx="288572" cy="186114"/>
            </p14:xfrm>
          </p:contentPart>
        </mc:Choice>
        <mc:Fallback xmlns="">
          <p:pic>
            <p:nvPicPr>
              <p:cNvPr id="70" name="墨迹 69"/>
            </p:nvPicPr>
            <p:blipFill>
              <a:blip r:embed="rId136"/>
            </p:blipFill>
            <p:spPr>
              <a:xfrm>
                <a:off x="8488538" y="5628522"/>
                <a:ext cx="288572" cy="18611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8816622" y="5422669"/>
              <a:ext cx="366888" cy="817772"/>
            </p14:xfrm>
          </p:contentPart>
        </mc:Choice>
        <mc:Fallback xmlns="">
          <p:pic>
            <p:nvPicPr>
              <p:cNvPr id="71" name="墨迹 70"/>
            </p:nvPicPr>
            <p:blipFill>
              <a:blip r:embed="rId138"/>
            </p:blipFill>
            <p:spPr>
              <a:xfrm>
                <a:off x="8816622" y="5422669"/>
                <a:ext cx="366888" cy="81777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9210146" y="5577764"/>
              <a:ext cx="211843" cy="90237"/>
            </p14:xfrm>
          </p:contentPart>
        </mc:Choice>
        <mc:Fallback xmlns="">
          <p:pic>
            <p:nvPicPr>
              <p:cNvPr id="72" name="墨迹 71"/>
            </p:nvPicPr>
            <p:blipFill>
              <a:blip r:embed="rId140"/>
            </p:blipFill>
            <p:spPr>
              <a:xfrm>
                <a:off x="9210146" y="5577764"/>
                <a:ext cx="211843" cy="90237"/>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9245600" y="5663243"/>
              <a:ext cx="28222" cy="120727"/>
            </p14:xfrm>
          </p:contentPart>
        </mc:Choice>
        <mc:Fallback xmlns="">
          <p:pic>
            <p:nvPicPr>
              <p:cNvPr id="73" name="墨迹 72"/>
            </p:nvPicPr>
            <p:blipFill>
              <a:blip r:embed="rId142"/>
            </p:blipFill>
            <p:spPr>
              <a:xfrm>
                <a:off x="9245600" y="5663243"/>
                <a:ext cx="28222" cy="120727"/>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9138355" y="5655135"/>
              <a:ext cx="352778" cy="198980"/>
            </p14:xfrm>
          </p:contentPart>
        </mc:Choice>
        <mc:Fallback xmlns="">
          <p:pic>
            <p:nvPicPr>
              <p:cNvPr id="74" name="墨迹 73"/>
            </p:nvPicPr>
            <p:blipFill>
              <a:blip r:embed="rId144"/>
            </p:blipFill>
            <p:spPr>
              <a:xfrm>
                <a:off x="9138355" y="5655135"/>
                <a:ext cx="352778" cy="19898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9535759" y="5481182"/>
              <a:ext cx="260703" cy="344205"/>
            </p14:xfrm>
          </p:contentPart>
        </mc:Choice>
        <mc:Fallback xmlns="">
          <p:pic>
            <p:nvPicPr>
              <p:cNvPr id="75" name="墨迹 74"/>
            </p:nvPicPr>
            <p:blipFill>
              <a:blip r:embed="rId146"/>
            </p:blipFill>
            <p:spPr>
              <a:xfrm>
                <a:off x="9535759" y="5481182"/>
                <a:ext cx="260703" cy="34420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9623777" y="5746958"/>
              <a:ext cx="70556" cy="22560"/>
            </p14:xfrm>
          </p:contentPart>
        </mc:Choice>
        <mc:Fallback xmlns="">
          <p:pic>
            <p:nvPicPr>
              <p:cNvPr id="76" name="墨迹 75"/>
            </p:nvPicPr>
            <p:blipFill>
              <a:blip r:embed="rId148"/>
            </p:blipFill>
            <p:spPr>
              <a:xfrm>
                <a:off x="9623777" y="5746958"/>
                <a:ext cx="70556" cy="2256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9542991" y="5473252"/>
              <a:ext cx="131586" cy="121432"/>
            </p14:xfrm>
          </p:contentPart>
        </mc:Choice>
        <mc:Fallback xmlns="">
          <p:pic>
            <p:nvPicPr>
              <p:cNvPr id="77" name="墨迹 76"/>
            </p:nvPicPr>
            <p:blipFill>
              <a:blip r:embed="rId150"/>
            </p:blipFill>
            <p:spPr>
              <a:xfrm>
                <a:off x="9542991" y="5473252"/>
                <a:ext cx="131586" cy="12143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9878483" y="5408570"/>
              <a:ext cx="433917" cy="402541"/>
            </p14:xfrm>
          </p:contentPart>
        </mc:Choice>
        <mc:Fallback xmlns="">
          <p:pic>
            <p:nvPicPr>
              <p:cNvPr id="78" name="墨迹 77"/>
            </p:nvPicPr>
            <p:blipFill>
              <a:blip r:embed="rId152"/>
            </p:blipFill>
            <p:spPr>
              <a:xfrm>
                <a:off x="9878483" y="5408570"/>
                <a:ext cx="433917" cy="40254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10541000" y="5681572"/>
              <a:ext cx="2822" cy="8989"/>
            </p14:xfrm>
          </p:contentPart>
        </mc:Choice>
        <mc:Fallback xmlns="">
          <p:pic>
            <p:nvPicPr>
              <p:cNvPr id="79" name="墨迹 78"/>
            </p:nvPicPr>
            <p:blipFill>
              <a:blip r:embed="rId154"/>
            </p:blipFill>
            <p:spPr>
              <a:xfrm>
                <a:off x="10541000" y="5681572"/>
                <a:ext cx="2822" cy="898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1083733" y="826231"/>
              <a:ext cx="3680178" cy="1807556"/>
            </p14:xfrm>
          </p:contentPart>
        </mc:Choice>
        <mc:Fallback xmlns="">
          <p:pic>
            <p:nvPicPr>
              <p:cNvPr id="80" name="墨迹 79"/>
            </p:nvPicPr>
            <p:blipFill>
              <a:blip r:embed="rId156"/>
            </p:blipFill>
            <p:spPr>
              <a:xfrm>
                <a:off x="1083733" y="826231"/>
                <a:ext cx="3680178" cy="180755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1043869" y="5624292"/>
              <a:ext cx="192264" cy="21150"/>
            </p14:xfrm>
          </p:contentPart>
        </mc:Choice>
        <mc:Fallback xmlns="">
          <p:pic>
            <p:nvPicPr>
              <p:cNvPr id="81" name="墨迹 80"/>
            </p:nvPicPr>
            <p:blipFill>
              <a:blip r:embed="rId158"/>
            </p:blipFill>
            <p:spPr>
              <a:xfrm>
                <a:off x="1043869" y="5624292"/>
                <a:ext cx="192264" cy="211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1140177" y="5662361"/>
              <a:ext cx="22578" cy="219953"/>
            </p14:xfrm>
          </p:contentPart>
        </mc:Choice>
        <mc:Fallback xmlns="">
          <p:pic>
            <p:nvPicPr>
              <p:cNvPr id="82" name="墨迹 81"/>
            </p:nvPicPr>
            <p:blipFill>
              <a:blip r:embed="rId160"/>
            </p:blipFill>
            <p:spPr>
              <a:xfrm>
                <a:off x="1140177" y="5662361"/>
                <a:ext cx="22578" cy="219953"/>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371600" y="5527006"/>
              <a:ext cx="39511" cy="637298"/>
            </p14:xfrm>
          </p:contentPart>
        </mc:Choice>
        <mc:Fallback xmlns="">
          <p:pic>
            <p:nvPicPr>
              <p:cNvPr id="83" name="墨迹 82"/>
            </p:nvPicPr>
            <p:blipFill>
              <a:blip r:embed="rId162"/>
            </p:blipFill>
            <p:spPr>
              <a:xfrm>
                <a:off x="1371600" y="5527006"/>
                <a:ext cx="39511" cy="63729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1306688" y="5537581"/>
              <a:ext cx="64912" cy="152980"/>
            </p14:xfrm>
          </p:contentPart>
        </mc:Choice>
        <mc:Fallback xmlns="">
          <p:pic>
            <p:nvPicPr>
              <p:cNvPr id="84" name="墨迹 83"/>
            </p:nvPicPr>
            <p:blipFill>
              <a:blip r:embed="rId164"/>
            </p:blipFill>
            <p:spPr>
              <a:xfrm>
                <a:off x="1306688" y="5537581"/>
                <a:ext cx="64912" cy="15298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1422400" y="5532646"/>
              <a:ext cx="82550" cy="73318"/>
            </p14:xfrm>
          </p:contentPart>
        </mc:Choice>
        <mc:Fallback xmlns="">
          <p:pic>
            <p:nvPicPr>
              <p:cNvPr id="85" name="墨迹 84"/>
            </p:nvPicPr>
            <p:blipFill>
              <a:blip r:embed="rId166"/>
            </p:blipFill>
            <p:spPr>
              <a:xfrm>
                <a:off x="1422400" y="5532646"/>
                <a:ext cx="82550" cy="7331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1890888" y="5474838"/>
              <a:ext cx="270934" cy="348258"/>
            </p14:xfrm>
          </p:contentPart>
        </mc:Choice>
        <mc:Fallback xmlns="">
          <p:pic>
            <p:nvPicPr>
              <p:cNvPr id="86" name="墨迹 85"/>
            </p:nvPicPr>
            <p:blipFill>
              <a:blip r:embed="rId168"/>
            </p:blipFill>
            <p:spPr>
              <a:xfrm>
                <a:off x="1890888" y="5474838"/>
                <a:ext cx="270934" cy="34825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2291644" y="5589044"/>
              <a:ext cx="28222" cy="169194"/>
            </p14:xfrm>
          </p:contentPart>
        </mc:Choice>
        <mc:Fallback xmlns="">
          <p:pic>
            <p:nvPicPr>
              <p:cNvPr id="87" name="墨迹 86"/>
            </p:nvPicPr>
            <p:blipFill>
              <a:blip r:embed="rId170"/>
            </p:blipFill>
            <p:spPr>
              <a:xfrm>
                <a:off x="2291644" y="5589044"/>
                <a:ext cx="28222" cy="16919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2393244" y="5631343"/>
              <a:ext cx="237067" cy="141876"/>
            </p14:xfrm>
          </p:contentPart>
        </mc:Choice>
        <mc:Fallback xmlns="">
          <p:pic>
            <p:nvPicPr>
              <p:cNvPr id="88" name="墨迹 87"/>
            </p:nvPicPr>
            <p:blipFill>
              <a:blip r:embed="rId172"/>
            </p:blipFill>
            <p:spPr>
              <a:xfrm>
                <a:off x="2393244" y="5631343"/>
                <a:ext cx="237067" cy="141876"/>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2669822" y="5534937"/>
              <a:ext cx="95955" cy="257140"/>
            </p14:xfrm>
          </p:contentPart>
        </mc:Choice>
        <mc:Fallback xmlns="">
          <p:pic>
            <p:nvPicPr>
              <p:cNvPr id="89" name="墨迹 88"/>
            </p:nvPicPr>
            <p:blipFill>
              <a:blip r:embed="rId174"/>
            </p:blipFill>
            <p:spPr>
              <a:xfrm>
                <a:off x="2669822" y="5534937"/>
                <a:ext cx="95955" cy="25714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2935111" y="5323973"/>
              <a:ext cx="90311" cy="448365"/>
            </p14:xfrm>
          </p:contentPart>
        </mc:Choice>
        <mc:Fallback xmlns="">
          <p:pic>
            <p:nvPicPr>
              <p:cNvPr id="90" name="墨迹 89"/>
            </p:nvPicPr>
            <p:blipFill>
              <a:blip r:embed="rId176"/>
            </p:blipFill>
            <p:spPr>
              <a:xfrm>
                <a:off x="2935111" y="5323973"/>
                <a:ext cx="90311" cy="44836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2923822" y="5532646"/>
              <a:ext cx="228600" cy="222948"/>
            </p14:xfrm>
          </p:contentPart>
        </mc:Choice>
        <mc:Fallback xmlns="">
          <p:pic>
            <p:nvPicPr>
              <p:cNvPr id="91" name="墨迹 90"/>
            </p:nvPicPr>
            <p:blipFill>
              <a:blip r:embed="rId178"/>
            </p:blipFill>
            <p:spPr>
              <a:xfrm>
                <a:off x="2923822" y="5532646"/>
                <a:ext cx="228600" cy="222948"/>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3680177" y="5464968"/>
              <a:ext cx="158045" cy="199508"/>
            </p14:xfrm>
          </p:contentPart>
        </mc:Choice>
        <mc:Fallback xmlns="">
          <p:pic>
            <p:nvPicPr>
              <p:cNvPr id="92" name="墨迹 91"/>
            </p:nvPicPr>
            <p:blipFill>
              <a:blip r:embed="rId180"/>
            </p:blipFill>
            <p:spPr>
              <a:xfrm>
                <a:off x="3680177" y="5464968"/>
                <a:ext cx="158045" cy="19950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3852333" y="5399229"/>
              <a:ext cx="98778" cy="280052"/>
            </p14:xfrm>
          </p:contentPart>
        </mc:Choice>
        <mc:Fallback xmlns="">
          <p:pic>
            <p:nvPicPr>
              <p:cNvPr id="93" name="墨迹 92"/>
            </p:nvPicPr>
            <p:blipFill>
              <a:blip r:embed="rId182"/>
            </p:blipFill>
            <p:spPr>
              <a:xfrm>
                <a:off x="3852333" y="5399229"/>
                <a:ext cx="98778" cy="280052"/>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3956755" y="5543925"/>
              <a:ext cx="98778" cy="129716"/>
            </p14:xfrm>
          </p:contentPart>
        </mc:Choice>
        <mc:Fallback xmlns="">
          <p:pic>
            <p:nvPicPr>
              <p:cNvPr id="94" name="墨迹 93"/>
            </p:nvPicPr>
            <p:blipFill>
              <a:blip r:embed="rId184"/>
            </p:blipFill>
            <p:spPr>
              <a:xfrm>
                <a:off x="3956755" y="5543925"/>
                <a:ext cx="98778" cy="129716"/>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4368800" y="5258234"/>
              <a:ext cx="99659" cy="265952"/>
            </p14:xfrm>
          </p:contentPart>
        </mc:Choice>
        <mc:Fallback xmlns="">
          <p:pic>
            <p:nvPicPr>
              <p:cNvPr id="95" name="墨迹 94"/>
            </p:nvPicPr>
            <p:blipFill>
              <a:blip r:embed="rId186"/>
            </p:blipFill>
            <p:spPr>
              <a:xfrm>
                <a:off x="4368800" y="5258234"/>
                <a:ext cx="99659" cy="265952"/>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4331581" y="5546746"/>
              <a:ext cx="234774" cy="25379"/>
            </p14:xfrm>
          </p:contentPart>
        </mc:Choice>
        <mc:Fallback xmlns="">
          <p:pic>
            <p:nvPicPr>
              <p:cNvPr id="96" name="墨迹 95"/>
            </p:nvPicPr>
            <p:blipFill>
              <a:blip r:embed="rId188"/>
            </p:blipFill>
            <p:spPr>
              <a:xfrm>
                <a:off x="4331581" y="5546746"/>
                <a:ext cx="234774" cy="2537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4637969" y="5346533"/>
              <a:ext cx="261408" cy="209553"/>
            </p14:xfrm>
          </p:contentPart>
        </mc:Choice>
        <mc:Fallback xmlns="">
          <p:pic>
            <p:nvPicPr>
              <p:cNvPr id="97" name="墨迹 96"/>
            </p:nvPicPr>
            <p:blipFill>
              <a:blip r:embed="rId190"/>
            </p:blipFill>
            <p:spPr>
              <a:xfrm>
                <a:off x="4637969" y="5346533"/>
                <a:ext cx="261408" cy="20955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4673600" y="5164649"/>
              <a:ext cx="177800" cy="314419"/>
            </p14:xfrm>
          </p:contentPart>
        </mc:Choice>
        <mc:Fallback xmlns="">
          <p:pic>
            <p:nvPicPr>
              <p:cNvPr id="98" name="墨迹 97"/>
            </p:nvPicPr>
            <p:blipFill>
              <a:blip r:embed="rId192"/>
            </p:blipFill>
            <p:spPr>
              <a:xfrm>
                <a:off x="4673600" y="5164649"/>
                <a:ext cx="177800" cy="31441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4746977" y="5405750"/>
              <a:ext cx="73378" cy="47938"/>
            </p14:xfrm>
          </p:contentPart>
        </mc:Choice>
        <mc:Fallback xmlns="">
          <p:pic>
            <p:nvPicPr>
              <p:cNvPr id="99" name="墨迹 98"/>
            </p:nvPicPr>
            <p:blipFill>
              <a:blip r:embed="rId194"/>
            </p:blipFill>
            <p:spPr>
              <a:xfrm>
                <a:off x="4746977" y="5405750"/>
                <a:ext cx="73378" cy="4793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4690533" y="5184388"/>
              <a:ext cx="101600" cy="77548"/>
            </p14:xfrm>
          </p:contentPart>
        </mc:Choice>
        <mc:Fallback xmlns="">
          <p:pic>
            <p:nvPicPr>
              <p:cNvPr id="100" name="墨迹 99"/>
            </p:nvPicPr>
            <p:blipFill>
              <a:blip r:embed="rId196"/>
            </p:blipFill>
            <p:spPr>
              <a:xfrm>
                <a:off x="4690533" y="5184388"/>
                <a:ext cx="101600" cy="7754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5091288" y="5123760"/>
              <a:ext cx="65794" cy="70498"/>
            </p14:xfrm>
          </p:contentPart>
        </mc:Choice>
        <mc:Fallback xmlns="">
          <p:pic>
            <p:nvPicPr>
              <p:cNvPr id="101" name="墨迹 100"/>
            </p:nvPicPr>
            <p:blipFill>
              <a:blip r:embed="rId198"/>
            </p:blipFill>
            <p:spPr>
              <a:xfrm>
                <a:off x="5091288" y="5123760"/>
                <a:ext cx="65794" cy="7049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4997273" y="5290134"/>
              <a:ext cx="511704" cy="301025"/>
            </p14:xfrm>
          </p:contentPart>
        </mc:Choice>
        <mc:Fallback xmlns="">
          <p:pic>
            <p:nvPicPr>
              <p:cNvPr id="102" name="墨迹 101"/>
            </p:nvPicPr>
            <p:blipFill>
              <a:blip r:embed="rId200"/>
            </p:blipFill>
            <p:spPr>
              <a:xfrm>
                <a:off x="4997273" y="5290134"/>
                <a:ext cx="511704" cy="30102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1902177" y="6356057"/>
              <a:ext cx="169334" cy="211493"/>
            </p14:xfrm>
          </p:contentPart>
        </mc:Choice>
        <mc:Fallback xmlns="">
          <p:pic>
            <p:nvPicPr>
              <p:cNvPr id="103" name="墨迹 102"/>
            </p:nvPicPr>
            <p:blipFill>
              <a:blip r:embed="rId202"/>
            </p:blipFill>
            <p:spPr>
              <a:xfrm>
                <a:off x="1902177" y="6356057"/>
                <a:ext cx="169334" cy="211493"/>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2060222" y="6231981"/>
              <a:ext cx="146755" cy="304550"/>
            </p14:xfrm>
          </p:contentPart>
        </mc:Choice>
        <mc:Fallback xmlns="">
          <p:pic>
            <p:nvPicPr>
              <p:cNvPr id="104" name="墨迹 103"/>
            </p:nvPicPr>
            <p:blipFill>
              <a:blip r:embed="rId204"/>
            </p:blipFill>
            <p:spPr>
              <a:xfrm>
                <a:off x="2060222" y="6231981"/>
                <a:ext cx="146755" cy="3045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2167466" y="6389896"/>
              <a:ext cx="73378" cy="118436"/>
            </p14:xfrm>
          </p:contentPart>
        </mc:Choice>
        <mc:Fallback xmlns="">
          <p:pic>
            <p:nvPicPr>
              <p:cNvPr id="105" name="墨迹 104"/>
            </p:nvPicPr>
            <p:blipFill>
              <a:blip r:embed="rId206"/>
            </p:blipFill>
            <p:spPr>
              <a:xfrm>
                <a:off x="2167466" y="6389896"/>
                <a:ext cx="73378" cy="11843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2286352" y="6133109"/>
              <a:ext cx="324203" cy="209553"/>
            </p14:xfrm>
          </p:contentPart>
        </mc:Choice>
        <mc:Fallback xmlns="">
          <p:pic>
            <p:nvPicPr>
              <p:cNvPr id="106" name="墨迹 105"/>
            </p:nvPicPr>
            <p:blipFill>
              <a:blip r:embed="rId208"/>
            </p:blipFill>
            <p:spPr>
              <a:xfrm>
                <a:off x="2286352" y="6133109"/>
                <a:ext cx="324203" cy="209553"/>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2455333" y="5927432"/>
              <a:ext cx="33867" cy="910828"/>
            </p14:xfrm>
          </p:contentPart>
        </mc:Choice>
        <mc:Fallback xmlns="">
          <p:pic>
            <p:nvPicPr>
              <p:cNvPr id="107" name="墨迹 106"/>
            </p:nvPicPr>
            <p:blipFill>
              <a:blip r:embed="rId210"/>
            </p:blipFill>
            <p:spPr>
              <a:xfrm>
                <a:off x="2455333" y="5927432"/>
                <a:ext cx="33867" cy="91082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2348088" y="6352532"/>
              <a:ext cx="141112" cy="161440"/>
            </p14:xfrm>
          </p:contentPart>
        </mc:Choice>
        <mc:Fallback xmlns="">
          <p:pic>
            <p:nvPicPr>
              <p:cNvPr id="108" name="墨迹 107"/>
            </p:nvPicPr>
            <p:blipFill>
              <a:blip r:embed="rId212"/>
            </p:blipFill>
            <p:spPr>
              <a:xfrm>
                <a:off x="2348088" y="6352532"/>
                <a:ext cx="141112" cy="16144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2562577" y="6395536"/>
              <a:ext cx="84667" cy="59218"/>
            </p14:xfrm>
          </p:contentPart>
        </mc:Choice>
        <mc:Fallback xmlns="">
          <p:pic>
            <p:nvPicPr>
              <p:cNvPr id="109" name="墨迹 108"/>
            </p:nvPicPr>
            <p:blipFill>
              <a:blip r:embed="rId214"/>
            </p:blipFill>
            <p:spPr>
              <a:xfrm>
                <a:off x="2562577" y="6395536"/>
                <a:ext cx="84667" cy="59218"/>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2991555" y="6115660"/>
              <a:ext cx="287867" cy="296795"/>
            </p14:xfrm>
          </p:contentPart>
        </mc:Choice>
        <mc:Fallback xmlns="">
          <p:pic>
            <p:nvPicPr>
              <p:cNvPr id="110" name="墨迹 109"/>
            </p:nvPicPr>
            <p:blipFill>
              <a:blip r:embed="rId216"/>
            </p:blipFill>
            <p:spPr>
              <a:xfrm>
                <a:off x="2991555" y="6115660"/>
                <a:ext cx="287867" cy="296795"/>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3256844" y="6305299"/>
              <a:ext cx="135467" cy="64857"/>
            </p14:xfrm>
          </p:contentPart>
        </mc:Choice>
        <mc:Fallback xmlns="">
          <p:pic>
            <p:nvPicPr>
              <p:cNvPr id="111" name="墨迹 110"/>
            </p:nvPicPr>
            <p:blipFill>
              <a:blip r:embed="rId218"/>
            </p:blipFill>
            <p:spPr>
              <a:xfrm>
                <a:off x="3256844" y="6305299"/>
                <a:ext cx="135467" cy="64857"/>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3728155" y="6008328"/>
              <a:ext cx="171979" cy="502824"/>
            </p14:xfrm>
          </p:contentPart>
        </mc:Choice>
        <mc:Fallback xmlns="">
          <p:pic>
            <p:nvPicPr>
              <p:cNvPr id="112" name="墨迹 111"/>
            </p:nvPicPr>
            <p:blipFill>
              <a:blip r:embed="rId220"/>
            </p:blipFill>
            <p:spPr>
              <a:xfrm>
                <a:off x="3728155" y="6008328"/>
                <a:ext cx="171979" cy="502824"/>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3787422" y="6164304"/>
              <a:ext cx="189089" cy="181883"/>
            </p14:xfrm>
          </p:contentPart>
        </mc:Choice>
        <mc:Fallback xmlns="">
          <p:pic>
            <p:nvPicPr>
              <p:cNvPr id="113" name="墨迹 112"/>
            </p:nvPicPr>
            <p:blipFill>
              <a:blip r:embed="rId222"/>
            </p:blipFill>
            <p:spPr>
              <a:xfrm>
                <a:off x="3787422" y="6164304"/>
                <a:ext cx="189089" cy="181883"/>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3897488" y="5940650"/>
              <a:ext cx="311856" cy="626900"/>
            </p14:xfrm>
          </p:contentPart>
        </mc:Choice>
        <mc:Fallback xmlns="">
          <p:pic>
            <p:nvPicPr>
              <p:cNvPr id="114" name="墨迹 113"/>
            </p:nvPicPr>
            <p:blipFill>
              <a:blip r:embed="rId224"/>
            </p:blipFill>
            <p:spPr>
              <a:xfrm>
                <a:off x="3897488" y="5940650"/>
                <a:ext cx="311856" cy="62690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4052181" y="6141744"/>
              <a:ext cx="222780" cy="251853"/>
            </p14:xfrm>
          </p:contentPart>
        </mc:Choice>
        <mc:Fallback xmlns="">
          <p:pic>
            <p:nvPicPr>
              <p:cNvPr id="115" name="墨迹 114"/>
            </p:nvPicPr>
            <p:blipFill>
              <a:blip r:embed="rId226"/>
            </p:blipFill>
            <p:spPr>
              <a:xfrm>
                <a:off x="4052181" y="6141744"/>
                <a:ext cx="222780" cy="251853"/>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4514320" y="6028949"/>
              <a:ext cx="207257" cy="28199"/>
            </p14:xfrm>
          </p:contentPart>
        </mc:Choice>
        <mc:Fallback xmlns="">
          <p:pic>
            <p:nvPicPr>
              <p:cNvPr id="116" name="墨迹 115"/>
            </p:nvPicPr>
            <p:blipFill>
              <a:blip r:embed="rId228"/>
            </p:blipFill>
            <p:spPr>
              <a:xfrm>
                <a:off x="4514320" y="6028949"/>
                <a:ext cx="207257" cy="2819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4572000" y="6119185"/>
              <a:ext cx="22577" cy="124076"/>
            </p14:xfrm>
          </p:contentPart>
        </mc:Choice>
        <mc:Fallback xmlns="">
          <p:pic>
            <p:nvPicPr>
              <p:cNvPr id="117" name="墨迹 116"/>
            </p:nvPicPr>
            <p:blipFill>
              <a:blip r:embed="rId230"/>
            </p:blipFill>
            <p:spPr>
              <a:xfrm>
                <a:off x="4572000" y="6119185"/>
                <a:ext cx="22577" cy="124076"/>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4667955" y="6105791"/>
              <a:ext cx="14993" cy="179768"/>
            </p14:xfrm>
          </p:contentPart>
        </mc:Choice>
        <mc:Fallback xmlns="">
          <p:pic>
            <p:nvPicPr>
              <p:cNvPr id="118" name="墨迹 117"/>
            </p:nvPicPr>
            <p:blipFill>
              <a:blip r:embed="rId232"/>
            </p:blipFill>
            <p:spPr>
              <a:xfrm>
                <a:off x="4667955" y="6105791"/>
                <a:ext cx="14993" cy="179768"/>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4759677" y="6071247"/>
              <a:ext cx="15523" cy="211493"/>
            </p14:xfrm>
          </p:contentPart>
        </mc:Choice>
        <mc:Fallback xmlns="">
          <p:pic>
            <p:nvPicPr>
              <p:cNvPr id="119" name="墨迹 118"/>
            </p:nvPicPr>
            <p:blipFill>
              <a:blip r:embed="rId234"/>
            </p:blipFill>
            <p:spPr>
              <a:xfrm>
                <a:off x="4759677" y="6071247"/>
                <a:ext cx="15523" cy="21149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4468636" y="6310939"/>
              <a:ext cx="331964" cy="28199"/>
            </p14:xfrm>
          </p:contentPart>
        </mc:Choice>
        <mc:Fallback xmlns="">
          <p:pic>
            <p:nvPicPr>
              <p:cNvPr id="120" name="墨迹 119"/>
            </p:nvPicPr>
            <p:blipFill>
              <a:blip r:embed="rId236"/>
            </p:blipFill>
            <p:spPr>
              <a:xfrm>
                <a:off x="4468636" y="6310939"/>
                <a:ext cx="331964" cy="2819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4837288" y="6103676"/>
              <a:ext cx="282223" cy="248328"/>
            </p14:xfrm>
          </p:contentPart>
        </mc:Choice>
        <mc:Fallback xmlns="">
          <p:pic>
            <p:nvPicPr>
              <p:cNvPr id="121" name="墨迹 120"/>
            </p:nvPicPr>
            <p:blipFill>
              <a:blip r:embed="rId238"/>
            </p:blipFill>
            <p:spPr>
              <a:xfrm>
                <a:off x="4837288" y="6103676"/>
                <a:ext cx="282223" cy="248328"/>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4879622" y="5945761"/>
              <a:ext cx="155222" cy="311599"/>
            </p14:xfrm>
          </p:contentPart>
        </mc:Choice>
        <mc:Fallback xmlns="">
          <p:pic>
            <p:nvPicPr>
              <p:cNvPr id="122" name="墨迹 121"/>
            </p:nvPicPr>
            <p:blipFill>
              <a:blip r:embed="rId240"/>
            </p:blipFill>
            <p:spPr>
              <a:xfrm>
                <a:off x="4879622" y="5945761"/>
                <a:ext cx="155222" cy="31159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4921955" y="6179108"/>
              <a:ext cx="101600" cy="64153"/>
            </p14:xfrm>
          </p:contentPart>
        </mc:Choice>
        <mc:Fallback xmlns="">
          <p:pic>
            <p:nvPicPr>
              <p:cNvPr id="123" name="墨迹 122"/>
            </p:nvPicPr>
            <p:blipFill>
              <a:blip r:embed="rId242"/>
            </p:blipFill>
            <p:spPr>
              <a:xfrm>
                <a:off x="4921955" y="6179108"/>
                <a:ext cx="101600" cy="64153"/>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4884384" y="5930252"/>
              <a:ext cx="68616" cy="84597"/>
            </p14:xfrm>
          </p:contentPart>
        </mc:Choice>
        <mc:Fallback xmlns="">
          <p:pic>
            <p:nvPicPr>
              <p:cNvPr id="124" name="墨迹 123"/>
            </p:nvPicPr>
            <p:blipFill>
              <a:blip r:embed="rId244"/>
            </p:blipFill>
            <p:spPr>
              <a:xfrm>
                <a:off x="4884384" y="5930252"/>
                <a:ext cx="68616" cy="84597"/>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5288844" y="5884781"/>
              <a:ext cx="88194" cy="163907"/>
            </p14:xfrm>
          </p:contentPart>
        </mc:Choice>
        <mc:Fallback xmlns="">
          <p:pic>
            <p:nvPicPr>
              <p:cNvPr id="125" name="墨迹 124"/>
            </p:nvPicPr>
            <p:blipFill>
              <a:blip r:embed="rId246"/>
            </p:blipFill>
            <p:spPr>
              <a:xfrm>
                <a:off x="5288844" y="5884781"/>
                <a:ext cx="88194" cy="163907"/>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5264502" y="6062787"/>
              <a:ext cx="292453" cy="280052"/>
            </p14:xfrm>
          </p:contentPart>
        </mc:Choice>
        <mc:Fallback xmlns="">
          <p:pic>
            <p:nvPicPr>
              <p:cNvPr id="126" name="墨迹 125"/>
            </p:nvPicPr>
            <p:blipFill>
              <a:blip r:embed="rId248"/>
            </p:blipFill>
            <p:spPr>
              <a:xfrm>
                <a:off x="5264502" y="6062787"/>
                <a:ext cx="292453" cy="280052"/>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5687483" y="6254541"/>
              <a:ext cx="4939" cy="11279"/>
            </p14:xfrm>
          </p:contentPart>
        </mc:Choice>
        <mc:Fallback xmlns="">
          <p:pic>
            <p:nvPicPr>
              <p:cNvPr id="127" name="墨迹 126"/>
            </p:nvPicPr>
            <p:blipFill>
              <a:blip r:embed="rId250"/>
            </p:blipFill>
            <p:spPr>
              <a:xfrm>
                <a:off x="5687483" y="6254541"/>
                <a:ext cx="4939" cy="11279"/>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0520" y="350037"/>
            <a:ext cx="4726458" cy="3971931"/>
          </a:xfrm>
          <a:prstGeom prst="rect">
            <a:avLst/>
          </a:prstGeom>
        </p:spPr>
      </p:pic>
      <p:pic>
        <p:nvPicPr>
          <p:cNvPr id="5" name="图片 4"/>
          <p:cNvPicPr>
            <a:picLocks noChangeAspect="1"/>
          </p:cNvPicPr>
          <p:nvPr/>
        </p:nvPicPr>
        <p:blipFill>
          <a:blip r:embed="rId2"/>
          <a:stretch>
            <a:fillRect/>
          </a:stretch>
        </p:blipFill>
        <p:spPr>
          <a:xfrm>
            <a:off x="5972168" y="522038"/>
            <a:ext cx="4943482" cy="3799930"/>
          </a:xfrm>
          <a:prstGeom prst="rect">
            <a:avLst/>
          </a:prstGeom>
        </p:spPr>
      </p:pic>
      <p:pic>
        <p:nvPicPr>
          <p:cNvPr id="7" name="图片 6"/>
          <p:cNvPicPr>
            <a:picLocks noChangeAspect="1"/>
          </p:cNvPicPr>
          <p:nvPr/>
        </p:nvPicPr>
        <p:blipFill>
          <a:blip r:embed="rId3"/>
          <a:stretch>
            <a:fillRect/>
          </a:stretch>
        </p:blipFill>
        <p:spPr>
          <a:xfrm>
            <a:off x="5414955" y="5059611"/>
            <a:ext cx="2805446" cy="1276351"/>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3554588" y="3778667"/>
              <a:ext cx="1054100" cy="33839"/>
            </p14:xfrm>
          </p:contentPart>
        </mc:Choice>
        <mc:Fallback xmlns="">
          <p:pic>
            <p:nvPicPr>
              <p:cNvPr id="2" name="墨迹 1"/>
            </p:nvPicPr>
            <p:blipFill>
              <a:blip r:embed="rId5"/>
            </p:blipFill>
            <p:spPr>
              <a:xfrm>
                <a:off x="3554588" y="3778667"/>
                <a:ext cx="1054100" cy="3383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3582105" y="3795587"/>
              <a:ext cx="1015295" cy="22559"/>
            </p14:xfrm>
          </p:contentPart>
        </mc:Choice>
        <mc:Fallback xmlns="">
          <p:pic>
            <p:nvPicPr>
              <p:cNvPr id="4" name="墨迹 3"/>
            </p:nvPicPr>
            <p:blipFill>
              <a:blip r:embed="rId7"/>
            </p:blipFill>
            <p:spPr>
              <a:xfrm>
                <a:off x="3582105" y="3795587"/>
                <a:ext cx="1015295" cy="225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3668888" y="3874544"/>
              <a:ext cx="191912" cy="315829"/>
            </p14:xfrm>
          </p:contentPart>
        </mc:Choice>
        <mc:Fallback xmlns="">
          <p:pic>
            <p:nvPicPr>
              <p:cNvPr id="6" name="墨迹 5"/>
            </p:nvPicPr>
            <p:blipFill>
              <a:blip r:embed="rId9"/>
            </p:blipFill>
            <p:spPr>
              <a:xfrm>
                <a:off x="3668888" y="3874544"/>
                <a:ext cx="191912" cy="31582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3986388" y="3908383"/>
              <a:ext cx="100189" cy="242511"/>
            </p14:xfrm>
          </p:contentPart>
        </mc:Choice>
        <mc:Fallback xmlns="">
          <p:pic>
            <p:nvPicPr>
              <p:cNvPr id="8" name="墨迹 7"/>
            </p:nvPicPr>
            <p:blipFill>
              <a:blip r:embed="rId11"/>
            </p:blipFill>
            <p:spPr>
              <a:xfrm>
                <a:off x="3986388" y="3908383"/>
                <a:ext cx="100189" cy="24251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4094162" y="3938520"/>
              <a:ext cx="212549" cy="184880"/>
            </p14:xfrm>
          </p:contentPart>
        </mc:Choice>
        <mc:Fallback xmlns="">
          <p:pic>
            <p:nvPicPr>
              <p:cNvPr id="9" name="墨迹 8"/>
            </p:nvPicPr>
            <p:blipFill>
              <a:blip r:embed="rId13"/>
            </p:blipFill>
            <p:spPr>
              <a:xfrm>
                <a:off x="4094162" y="3938520"/>
                <a:ext cx="212549" cy="18488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4323644" y="4009899"/>
              <a:ext cx="110067" cy="129716"/>
            </p14:xfrm>
          </p:contentPart>
        </mc:Choice>
        <mc:Fallback xmlns="">
          <p:pic>
            <p:nvPicPr>
              <p:cNvPr id="10" name="墨迹 9"/>
            </p:nvPicPr>
            <p:blipFill>
              <a:blip r:embed="rId15"/>
            </p:blipFill>
            <p:spPr>
              <a:xfrm>
                <a:off x="4323644" y="4009899"/>
                <a:ext cx="110067" cy="12971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4436533" y="3930942"/>
              <a:ext cx="73378" cy="256611"/>
            </p14:xfrm>
          </p:contentPart>
        </mc:Choice>
        <mc:Fallback xmlns="">
          <p:pic>
            <p:nvPicPr>
              <p:cNvPr id="11" name="墨迹 10"/>
            </p:nvPicPr>
            <p:blipFill>
              <a:blip r:embed="rId17"/>
            </p:blipFill>
            <p:spPr>
              <a:xfrm>
                <a:off x="4436533" y="3930942"/>
                <a:ext cx="73378" cy="25661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2423406" y="1249216"/>
              <a:ext cx="20638" cy="160734"/>
            </p14:xfrm>
          </p:contentPart>
        </mc:Choice>
        <mc:Fallback xmlns="">
          <p:pic>
            <p:nvPicPr>
              <p:cNvPr id="12" name="墨迹 11"/>
            </p:nvPicPr>
            <p:blipFill>
              <a:blip r:embed="rId19"/>
            </p:blipFill>
            <p:spPr>
              <a:xfrm>
                <a:off x="2423406" y="1249216"/>
                <a:ext cx="20638" cy="16073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2421466" y="1652462"/>
              <a:ext cx="11289" cy="169194"/>
            </p14:xfrm>
          </p:contentPart>
        </mc:Choice>
        <mc:Fallback xmlns="">
          <p:pic>
            <p:nvPicPr>
              <p:cNvPr id="13" name="墨迹 12"/>
            </p:nvPicPr>
            <p:blipFill>
              <a:blip r:embed="rId21"/>
            </p:blipFill>
            <p:spPr>
              <a:xfrm>
                <a:off x="2421466" y="1652462"/>
                <a:ext cx="11289" cy="16919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2424288" y="2002129"/>
              <a:ext cx="105018" cy="59959"/>
            </p14:xfrm>
          </p:contentPart>
        </mc:Choice>
        <mc:Fallback xmlns="">
          <p:pic>
            <p:nvPicPr>
              <p:cNvPr id="14" name="墨迹 13"/>
            </p:nvPicPr>
            <p:blipFill>
              <a:blip r:embed="rId23"/>
            </p:blipFill>
            <p:spPr>
              <a:xfrm>
                <a:off x="2424288" y="2002129"/>
                <a:ext cx="105018" cy="599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2449688" y="3022934"/>
              <a:ext cx="14112" cy="112796"/>
            </p14:xfrm>
          </p:contentPart>
        </mc:Choice>
        <mc:Fallback xmlns="">
          <p:pic>
            <p:nvPicPr>
              <p:cNvPr id="15" name="墨迹 14"/>
            </p:nvPicPr>
            <p:blipFill>
              <a:blip r:embed="rId25"/>
            </p:blipFill>
            <p:spPr>
              <a:xfrm>
                <a:off x="2449688" y="3022934"/>
                <a:ext cx="14112" cy="11279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2500488" y="4258051"/>
              <a:ext cx="189971" cy="346848"/>
            </p14:xfrm>
          </p:contentPart>
        </mc:Choice>
        <mc:Fallback xmlns="">
          <p:pic>
            <p:nvPicPr>
              <p:cNvPr id="16" name="墨迹 15"/>
            </p:nvPicPr>
            <p:blipFill>
              <a:blip r:embed="rId27"/>
            </p:blipFill>
            <p:spPr>
              <a:xfrm>
                <a:off x="2500488" y="4258051"/>
                <a:ext cx="189971" cy="34684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2361847" y="4573879"/>
              <a:ext cx="530930" cy="62038"/>
            </p14:xfrm>
          </p:contentPart>
        </mc:Choice>
        <mc:Fallback xmlns="">
          <p:pic>
            <p:nvPicPr>
              <p:cNvPr id="17" name="墨迹 16"/>
            </p:nvPicPr>
            <p:blipFill>
              <a:blip r:embed="rId29"/>
            </p:blipFill>
            <p:spPr>
              <a:xfrm>
                <a:off x="2361847" y="4573879"/>
                <a:ext cx="530930" cy="6203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2681111" y="4692315"/>
              <a:ext cx="22577" cy="338388"/>
            </p14:xfrm>
          </p:contentPart>
        </mc:Choice>
        <mc:Fallback xmlns="">
          <p:pic>
            <p:nvPicPr>
              <p:cNvPr id="18" name="墨迹 17"/>
            </p:nvPicPr>
            <p:blipFill>
              <a:blip r:embed="rId31"/>
            </p:blipFill>
            <p:spPr>
              <a:xfrm>
                <a:off x="2681111" y="4692315"/>
                <a:ext cx="22577" cy="33838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581855" y="5231974"/>
              <a:ext cx="342900" cy="421928"/>
            </p14:xfrm>
          </p:contentPart>
        </mc:Choice>
        <mc:Fallback xmlns="">
          <p:pic>
            <p:nvPicPr>
              <p:cNvPr id="19" name="墨迹 18"/>
            </p:nvPicPr>
            <p:blipFill>
              <a:blip r:embed="rId33"/>
            </p:blipFill>
            <p:spPr>
              <a:xfrm>
                <a:off x="1581855" y="5231974"/>
                <a:ext cx="342900" cy="42192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1938866" y="5384249"/>
              <a:ext cx="68615" cy="170956"/>
            </p14:xfrm>
          </p:contentPart>
        </mc:Choice>
        <mc:Fallback xmlns="">
          <p:pic>
            <p:nvPicPr>
              <p:cNvPr id="20" name="墨迹 19"/>
            </p:nvPicPr>
            <p:blipFill>
              <a:blip r:embed="rId35"/>
            </p:blipFill>
            <p:spPr>
              <a:xfrm>
                <a:off x="1938866" y="5384249"/>
                <a:ext cx="68615" cy="17095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1899355" y="5206418"/>
              <a:ext cx="256822" cy="647697"/>
            </p14:xfrm>
          </p:contentPart>
        </mc:Choice>
        <mc:Fallback xmlns="">
          <p:pic>
            <p:nvPicPr>
              <p:cNvPr id="21" name="墨迹 20"/>
            </p:nvPicPr>
            <p:blipFill>
              <a:blip r:embed="rId37"/>
            </p:blipFill>
            <p:spPr>
              <a:xfrm>
                <a:off x="1899355" y="5206418"/>
                <a:ext cx="256822" cy="64769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2105377" y="5546746"/>
              <a:ext cx="47273" cy="57279"/>
            </p14:xfrm>
          </p:contentPart>
        </mc:Choice>
        <mc:Fallback xmlns="">
          <p:pic>
            <p:nvPicPr>
              <p:cNvPr id="22" name="墨迹 21"/>
            </p:nvPicPr>
            <p:blipFill>
              <a:blip r:embed="rId39"/>
            </p:blipFill>
            <p:spPr>
              <a:xfrm>
                <a:off x="2105377" y="5546746"/>
                <a:ext cx="47273" cy="572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2273476" y="5346533"/>
              <a:ext cx="289101" cy="135355"/>
            </p14:xfrm>
          </p:contentPart>
        </mc:Choice>
        <mc:Fallback xmlns="">
          <p:pic>
            <p:nvPicPr>
              <p:cNvPr id="23" name="墨迹 22"/>
            </p:nvPicPr>
            <p:blipFill>
              <a:blip r:embed="rId41"/>
            </p:blipFill>
            <p:spPr>
              <a:xfrm>
                <a:off x="2273476" y="5346533"/>
                <a:ext cx="289101" cy="13535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2733851" y="5137860"/>
              <a:ext cx="99660" cy="307369"/>
            </p14:xfrm>
          </p:contentPart>
        </mc:Choice>
        <mc:Fallback xmlns="">
          <p:pic>
            <p:nvPicPr>
              <p:cNvPr id="24" name="墨迹 23"/>
            </p:nvPicPr>
            <p:blipFill>
              <a:blip r:embed="rId43"/>
            </p:blipFill>
            <p:spPr>
              <a:xfrm>
                <a:off x="2733851" y="5137860"/>
                <a:ext cx="99660" cy="30736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2805288" y="5044803"/>
              <a:ext cx="173038" cy="817771"/>
            </p14:xfrm>
          </p:contentPart>
        </mc:Choice>
        <mc:Fallback xmlns="">
          <p:pic>
            <p:nvPicPr>
              <p:cNvPr id="25" name="墨迹 24"/>
            </p:nvPicPr>
            <p:blipFill>
              <a:blip r:embed="rId45"/>
            </p:blipFill>
            <p:spPr>
              <a:xfrm>
                <a:off x="2805288" y="5044803"/>
                <a:ext cx="173038" cy="81777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2799644" y="5199898"/>
              <a:ext cx="152400" cy="219952"/>
            </p14:xfrm>
          </p:contentPart>
        </mc:Choice>
        <mc:Fallback xmlns="">
          <p:pic>
            <p:nvPicPr>
              <p:cNvPr id="26" name="墨迹 25"/>
            </p:nvPicPr>
            <p:blipFill>
              <a:blip r:embed="rId47"/>
            </p:blipFill>
            <p:spPr>
              <a:xfrm>
                <a:off x="2799644" y="5199898"/>
                <a:ext cx="152400" cy="21995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2957688" y="5256296"/>
              <a:ext cx="107245" cy="81777"/>
            </p14:xfrm>
          </p:contentPart>
        </mc:Choice>
        <mc:Fallback xmlns="">
          <p:pic>
            <p:nvPicPr>
              <p:cNvPr id="27" name="墨迹 26"/>
            </p:nvPicPr>
            <p:blipFill>
              <a:blip r:embed="rId49"/>
            </p:blipFill>
            <p:spPr>
              <a:xfrm>
                <a:off x="2957688" y="5256296"/>
                <a:ext cx="107245" cy="8177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2837568" y="5388831"/>
              <a:ext cx="207609" cy="36659"/>
            </p14:xfrm>
          </p:contentPart>
        </mc:Choice>
        <mc:Fallback xmlns="">
          <p:pic>
            <p:nvPicPr>
              <p:cNvPr id="28" name="墨迹 27"/>
            </p:nvPicPr>
            <p:blipFill>
              <a:blip r:embed="rId51"/>
            </p:blipFill>
            <p:spPr>
              <a:xfrm>
                <a:off x="2837568" y="5388831"/>
                <a:ext cx="207609" cy="3665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3215745" y="5101906"/>
              <a:ext cx="74966" cy="126191"/>
            </p14:xfrm>
          </p:contentPart>
        </mc:Choice>
        <mc:Fallback xmlns="">
          <p:pic>
            <p:nvPicPr>
              <p:cNvPr id="29" name="墨迹 28"/>
            </p:nvPicPr>
            <p:blipFill>
              <a:blip r:embed="rId53"/>
            </p:blipFill>
            <p:spPr>
              <a:xfrm>
                <a:off x="3215745" y="5101906"/>
                <a:ext cx="74966" cy="12619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3119966" y="5236556"/>
              <a:ext cx="162278" cy="64858"/>
            </p14:xfrm>
          </p:contentPart>
        </mc:Choice>
        <mc:Fallback xmlns="">
          <p:pic>
            <p:nvPicPr>
              <p:cNvPr id="30" name="墨迹 29"/>
            </p:nvPicPr>
            <p:blipFill>
              <a:blip r:embed="rId55"/>
            </p:blipFill>
            <p:spPr>
              <a:xfrm>
                <a:off x="3119966" y="5236556"/>
                <a:ext cx="162278" cy="6485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3222977" y="5205537"/>
              <a:ext cx="33867" cy="236872"/>
            </p14:xfrm>
          </p:contentPart>
        </mc:Choice>
        <mc:Fallback xmlns="">
          <p:pic>
            <p:nvPicPr>
              <p:cNvPr id="31" name="墨迹 30"/>
            </p:nvPicPr>
            <p:blipFill>
              <a:blip r:embed="rId57"/>
            </p:blipFill>
            <p:spPr>
              <a:xfrm>
                <a:off x="3222977" y="5205537"/>
                <a:ext cx="33867" cy="23687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3153127" y="5308464"/>
              <a:ext cx="126295" cy="131301"/>
            </p14:xfrm>
          </p:contentPart>
        </mc:Choice>
        <mc:Fallback xmlns="">
          <p:pic>
            <p:nvPicPr>
              <p:cNvPr id="32" name="墨迹 31"/>
            </p:nvPicPr>
            <p:blipFill>
              <a:blip r:embed="rId59"/>
            </p:blipFill>
            <p:spPr>
              <a:xfrm>
                <a:off x="3153127" y="5308464"/>
                <a:ext cx="126295" cy="13130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3364088" y="5128695"/>
              <a:ext cx="26282" cy="178359"/>
            </p14:xfrm>
          </p:contentPart>
        </mc:Choice>
        <mc:Fallback xmlns="">
          <p:pic>
            <p:nvPicPr>
              <p:cNvPr id="33" name="墨迹 32"/>
            </p:nvPicPr>
            <p:blipFill>
              <a:blip r:embed="rId61"/>
            </p:blipFill>
            <p:spPr>
              <a:xfrm>
                <a:off x="3364088" y="5128695"/>
                <a:ext cx="26282" cy="17835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3378023" y="5123055"/>
              <a:ext cx="87665" cy="274236"/>
            </p14:xfrm>
          </p:contentPart>
        </mc:Choice>
        <mc:Fallback xmlns="">
          <p:pic>
            <p:nvPicPr>
              <p:cNvPr id="34" name="墨迹 33"/>
            </p:nvPicPr>
            <p:blipFill>
              <a:blip r:embed="rId63"/>
            </p:blipFill>
            <p:spPr>
              <a:xfrm>
                <a:off x="3378023" y="5123055"/>
                <a:ext cx="87665" cy="27423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3476977" y="5386011"/>
              <a:ext cx="90311" cy="39479"/>
            </p14:xfrm>
          </p:contentPart>
        </mc:Choice>
        <mc:Fallback xmlns="">
          <p:pic>
            <p:nvPicPr>
              <p:cNvPr id="35" name="墨迹 34"/>
            </p:nvPicPr>
            <p:blipFill>
              <a:blip r:embed="rId65"/>
            </p:blipFill>
            <p:spPr>
              <a:xfrm>
                <a:off x="3476977" y="5386011"/>
                <a:ext cx="90311" cy="3947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3640666" y="5112481"/>
              <a:ext cx="73378" cy="132535"/>
            </p14:xfrm>
          </p:contentPart>
        </mc:Choice>
        <mc:Fallback xmlns="">
          <p:pic>
            <p:nvPicPr>
              <p:cNvPr id="36" name="墨迹 35"/>
            </p:nvPicPr>
            <p:blipFill>
              <a:blip r:embed="rId67"/>
            </p:blipFill>
            <p:spPr>
              <a:xfrm>
                <a:off x="3640666" y="5112481"/>
                <a:ext cx="73378" cy="13253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3702755" y="4943287"/>
              <a:ext cx="344311" cy="279170"/>
            </p14:xfrm>
          </p:contentPart>
        </mc:Choice>
        <mc:Fallback xmlns="">
          <p:pic>
            <p:nvPicPr>
              <p:cNvPr id="37" name="墨迹 36"/>
            </p:nvPicPr>
            <p:blipFill>
              <a:blip r:embed="rId69"/>
            </p:blipFill>
            <p:spPr>
              <a:xfrm>
                <a:off x="3702755" y="4943287"/>
                <a:ext cx="344311" cy="27917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3759905" y="5211177"/>
              <a:ext cx="140406" cy="191753"/>
            </p14:xfrm>
          </p:contentPart>
        </mc:Choice>
        <mc:Fallback xmlns="">
          <p:pic>
            <p:nvPicPr>
              <p:cNvPr id="38" name="墨迹 37"/>
            </p:nvPicPr>
            <p:blipFill>
              <a:blip r:embed="rId71"/>
            </p:blipFill>
            <p:spPr>
              <a:xfrm>
                <a:off x="3759905" y="5211177"/>
                <a:ext cx="140406" cy="19175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3685822" y="5226863"/>
              <a:ext cx="166687" cy="178888"/>
            </p14:xfrm>
          </p:contentPart>
        </mc:Choice>
        <mc:Fallback xmlns="">
          <p:pic>
            <p:nvPicPr>
              <p:cNvPr id="39" name="墨迹 38"/>
            </p:nvPicPr>
            <p:blipFill>
              <a:blip r:embed="rId73"/>
            </p:blipFill>
            <p:spPr>
              <a:xfrm>
                <a:off x="3685822" y="5226863"/>
                <a:ext cx="166687" cy="17888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4001911" y="5058902"/>
              <a:ext cx="179211" cy="56399"/>
            </p14:xfrm>
          </p:contentPart>
        </mc:Choice>
        <mc:Fallback xmlns="">
          <p:pic>
            <p:nvPicPr>
              <p:cNvPr id="40" name="墨迹 39"/>
            </p:nvPicPr>
            <p:blipFill>
              <a:blip r:embed="rId75"/>
            </p:blipFill>
            <p:spPr>
              <a:xfrm>
                <a:off x="4001911" y="5058902"/>
                <a:ext cx="179211" cy="5639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4030133" y="4903808"/>
              <a:ext cx="95955" cy="403951"/>
            </p14:xfrm>
          </p:contentPart>
        </mc:Choice>
        <mc:Fallback xmlns="">
          <p:pic>
            <p:nvPicPr>
              <p:cNvPr id="41" name="墨迹 40"/>
            </p:nvPicPr>
            <p:blipFill>
              <a:blip r:embed="rId77"/>
            </p:blipFill>
            <p:spPr>
              <a:xfrm>
                <a:off x="4030133" y="4903808"/>
                <a:ext cx="95955" cy="40395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4165600" y="5071592"/>
              <a:ext cx="77081" cy="108566"/>
            </p14:xfrm>
          </p:contentPart>
        </mc:Choice>
        <mc:Fallback xmlns="">
          <p:pic>
            <p:nvPicPr>
              <p:cNvPr id="42" name="墨迹 41"/>
            </p:nvPicPr>
            <p:blipFill>
              <a:blip r:embed="rId79"/>
            </p:blipFill>
            <p:spPr>
              <a:xfrm>
                <a:off x="4165600" y="5071592"/>
                <a:ext cx="77081" cy="10856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4021666" y="5301414"/>
              <a:ext cx="101600" cy="112796"/>
            </p14:xfrm>
          </p:contentPart>
        </mc:Choice>
        <mc:Fallback xmlns="">
          <p:pic>
            <p:nvPicPr>
              <p:cNvPr id="43" name="墨迹 42"/>
            </p:nvPicPr>
            <p:blipFill>
              <a:blip r:embed="rId81"/>
            </p:blipFill>
            <p:spPr>
              <a:xfrm>
                <a:off x="4021666" y="5301414"/>
                <a:ext cx="101600" cy="112796"/>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4041422" y="5137860"/>
              <a:ext cx="383822" cy="278113"/>
            </p14:xfrm>
          </p:contentPart>
        </mc:Choice>
        <mc:Fallback xmlns="">
          <p:pic>
            <p:nvPicPr>
              <p:cNvPr id="44" name="墨迹 43"/>
            </p:nvPicPr>
            <p:blipFill>
              <a:blip r:embed="rId83"/>
            </p:blipFill>
            <p:spPr>
              <a:xfrm>
                <a:off x="4041422" y="5137860"/>
                <a:ext cx="383822" cy="27811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4410251" y="4805111"/>
              <a:ext cx="362832" cy="396902"/>
            </p14:xfrm>
          </p:contentPart>
        </mc:Choice>
        <mc:Fallback xmlns="">
          <p:pic>
            <p:nvPicPr>
              <p:cNvPr id="45" name="墨迹 44"/>
            </p:nvPicPr>
            <p:blipFill>
              <a:blip r:embed="rId85"/>
            </p:blipFill>
            <p:spPr>
              <a:xfrm>
                <a:off x="4410251" y="4805111"/>
                <a:ext cx="362832" cy="39690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4452761" y="5052029"/>
              <a:ext cx="401461" cy="346672"/>
            </p14:xfrm>
          </p:contentPart>
        </mc:Choice>
        <mc:Fallback xmlns="">
          <p:pic>
            <p:nvPicPr>
              <p:cNvPr id="46" name="墨迹 45"/>
            </p:nvPicPr>
            <p:blipFill>
              <a:blip r:embed="rId87"/>
            </p:blipFill>
            <p:spPr>
              <a:xfrm>
                <a:off x="4452761" y="5052029"/>
                <a:ext cx="401461" cy="346672"/>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4876800" y="5008144"/>
              <a:ext cx="186090" cy="78958"/>
            </p14:xfrm>
          </p:contentPart>
        </mc:Choice>
        <mc:Fallback xmlns="">
          <p:pic>
            <p:nvPicPr>
              <p:cNvPr id="47" name="墨迹 46"/>
            </p:nvPicPr>
            <p:blipFill>
              <a:blip r:embed="rId89"/>
            </p:blipFill>
            <p:spPr>
              <a:xfrm>
                <a:off x="4876800" y="5008144"/>
                <a:ext cx="186090" cy="7895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4831644" y="4910858"/>
              <a:ext cx="116240" cy="421575"/>
            </p14:xfrm>
          </p:contentPart>
        </mc:Choice>
        <mc:Fallback xmlns="">
          <p:pic>
            <p:nvPicPr>
              <p:cNvPr id="48" name="墨迹 47"/>
            </p:nvPicPr>
            <p:blipFill>
              <a:blip r:embed="rId91"/>
            </p:blipFill>
            <p:spPr>
              <a:xfrm>
                <a:off x="4831644" y="4910858"/>
                <a:ext cx="116240" cy="42157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5029200" y="5171698"/>
              <a:ext cx="155222" cy="172014"/>
            </p14:xfrm>
          </p:contentPart>
        </mc:Choice>
        <mc:Fallback xmlns="">
          <p:pic>
            <p:nvPicPr>
              <p:cNvPr id="49" name="墨迹 48"/>
            </p:nvPicPr>
            <p:blipFill>
              <a:blip r:embed="rId93"/>
            </p:blipFill>
            <p:spPr>
              <a:xfrm>
                <a:off x="5029200" y="5171698"/>
                <a:ext cx="155222" cy="17201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5431896" y="5621649"/>
              <a:ext cx="2949398" cy="153508"/>
            </p14:xfrm>
          </p:contentPart>
        </mc:Choice>
        <mc:Fallback xmlns="">
          <p:pic>
            <p:nvPicPr>
              <p:cNvPr id="50" name="墨迹 49"/>
            </p:nvPicPr>
            <p:blipFill>
              <a:blip r:embed="rId95"/>
            </p:blipFill>
            <p:spPr>
              <a:xfrm>
                <a:off x="5431896" y="5621649"/>
                <a:ext cx="2949398" cy="15350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5480050" y="6153024"/>
              <a:ext cx="2721327" cy="206382"/>
            </p14:xfrm>
          </p:contentPart>
        </mc:Choice>
        <mc:Fallback xmlns="">
          <p:pic>
            <p:nvPicPr>
              <p:cNvPr id="51" name="墨迹 50"/>
            </p:nvPicPr>
            <p:blipFill>
              <a:blip r:embed="rId97"/>
            </p:blipFill>
            <p:spPr>
              <a:xfrm>
                <a:off x="5480050" y="6153024"/>
                <a:ext cx="2721327" cy="206382"/>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0520" y="350037"/>
            <a:ext cx="4726458" cy="3971931"/>
          </a:xfrm>
          <a:prstGeom prst="rect">
            <a:avLst/>
          </a:prstGeom>
        </p:spPr>
      </p:pic>
      <p:pic>
        <p:nvPicPr>
          <p:cNvPr id="5" name="图片 4"/>
          <p:cNvPicPr>
            <a:picLocks noChangeAspect="1"/>
          </p:cNvPicPr>
          <p:nvPr/>
        </p:nvPicPr>
        <p:blipFill>
          <a:blip r:embed="rId2"/>
          <a:stretch>
            <a:fillRect/>
          </a:stretch>
        </p:blipFill>
        <p:spPr>
          <a:xfrm>
            <a:off x="5972168" y="522038"/>
            <a:ext cx="4943482" cy="3799930"/>
          </a:xfrm>
          <a:prstGeom prst="rect">
            <a:avLst/>
          </a:prstGeom>
        </p:spPr>
      </p:pic>
      <p:pic>
        <p:nvPicPr>
          <p:cNvPr id="7" name="图片 6"/>
          <p:cNvPicPr>
            <a:picLocks noChangeAspect="1"/>
          </p:cNvPicPr>
          <p:nvPr/>
        </p:nvPicPr>
        <p:blipFill>
          <a:blip r:embed="rId3"/>
          <a:stretch>
            <a:fillRect/>
          </a:stretch>
        </p:blipFill>
        <p:spPr>
          <a:xfrm>
            <a:off x="5414955" y="5059611"/>
            <a:ext cx="2805446" cy="1276351"/>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8596488" y="1426870"/>
              <a:ext cx="1109134" cy="648577"/>
            </p14:xfrm>
          </p:contentPart>
        </mc:Choice>
        <mc:Fallback xmlns="">
          <p:pic>
            <p:nvPicPr>
              <p:cNvPr id="2" name="墨迹 1"/>
            </p:nvPicPr>
            <p:blipFill>
              <a:blip r:embed="rId5"/>
            </p:blipFill>
            <p:spPr>
              <a:xfrm>
                <a:off x="8596488" y="1426870"/>
                <a:ext cx="1109134" cy="64857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5710766" y="5646852"/>
              <a:ext cx="2637366" cy="167784"/>
            </p14:xfrm>
          </p:contentPart>
        </mc:Choice>
        <mc:Fallback xmlns="">
          <p:pic>
            <p:nvPicPr>
              <p:cNvPr id="4" name="墨迹 3"/>
            </p:nvPicPr>
            <p:blipFill>
              <a:blip r:embed="rId7"/>
            </p:blipFill>
            <p:spPr>
              <a:xfrm>
                <a:off x="5710766" y="5646852"/>
                <a:ext cx="2637366" cy="16778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5650088" y="6186863"/>
              <a:ext cx="2794000" cy="287630"/>
            </p14:xfrm>
          </p:contentPart>
        </mc:Choice>
        <mc:Fallback xmlns="">
          <p:pic>
            <p:nvPicPr>
              <p:cNvPr id="6" name="墨迹 5"/>
            </p:nvPicPr>
            <p:blipFill>
              <a:blip r:embed="rId9"/>
            </p:blipFill>
            <p:spPr>
              <a:xfrm>
                <a:off x="5650088" y="6186863"/>
                <a:ext cx="2794000" cy="287630"/>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8142" y="1112040"/>
            <a:ext cx="859244" cy="2409829"/>
          </a:xfrm>
          <a:prstGeom prst="rect">
            <a:avLst/>
          </a:prstGeom>
        </p:spPr>
      </p:pic>
      <p:pic>
        <p:nvPicPr>
          <p:cNvPr id="5" name="图片 4"/>
          <p:cNvPicPr>
            <a:picLocks noChangeAspect="1"/>
          </p:cNvPicPr>
          <p:nvPr/>
        </p:nvPicPr>
        <p:blipFill>
          <a:blip r:embed="rId2"/>
          <a:stretch>
            <a:fillRect/>
          </a:stretch>
        </p:blipFill>
        <p:spPr>
          <a:xfrm>
            <a:off x="1004880" y="971546"/>
            <a:ext cx="5408140" cy="5478073"/>
          </a:xfrm>
          <a:prstGeom prst="rect">
            <a:avLst/>
          </a:prstGeom>
        </p:spPr>
      </p:pic>
      <p:pic>
        <p:nvPicPr>
          <p:cNvPr id="7" name="图片 6"/>
          <p:cNvPicPr>
            <a:picLocks noChangeAspect="1"/>
          </p:cNvPicPr>
          <p:nvPr/>
        </p:nvPicPr>
        <p:blipFill>
          <a:blip r:embed="rId3"/>
          <a:stretch>
            <a:fillRect/>
          </a:stretch>
        </p:blipFill>
        <p:spPr>
          <a:xfrm>
            <a:off x="6212652" y="408381"/>
            <a:ext cx="5800360" cy="1334694"/>
          </a:xfrm>
          <a:prstGeom prst="rect">
            <a:avLst/>
          </a:prstGeom>
        </p:spPr>
      </p:pic>
      <p:pic>
        <p:nvPicPr>
          <p:cNvPr id="9" name="图片 8"/>
          <p:cNvPicPr>
            <a:picLocks noChangeAspect="1"/>
          </p:cNvPicPr>
          <p:nvPr/>
        </p:nvPicPr>
        <p:blipFill>
          <a:blip r:embed="rId4"/>
          <a:stretch>
            <a:fillRect/>
          </a:stretch>
        </p:blipFill>
        <p:spPr>
          <a:xfrm>
            <a:off x="6291576" y="2984298"/>
            <a:ext cx="5847803" cy="18234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8142" y="1112040"/>
            <a:ext cx="859244" cy="2409829"/>
          </a:xfrm>
          <a:prstGeom prst="rect">
            <a:avLst/>
          </a:prstGeom>
        </p:spPr>
      </p:pic>
      <p:pic>
        <p:nvPicPr>
          <p:cNvPr id="5" name="图片 4"/>
          <p:cNvPicPr>
            <a:picLocks noChangeAspect="1"/>
          </p:cNvPicPr>
          <p:nvPr/>
        </p:nvPicPr>
        <p:blipFill>
          <a:blip r:embed="rId2"/>
          <a:stretch>
            <a:fillRect/>
          </a:stretch>
        </p:blipFill>
        <p:spPr>
          <a:xfrm>
            <a:off x="1004880" y="971546"/>
            <a:ext cx="5408140" cy="5478073"/>
          </a:xfrm>
          <a:prstGeom prst="rect">
            <a:avLst/>
          </a:prstGeom>
        </p:spPr>
      </p:pic>
      <p:pic>
        <p:nvPicPr>
          <p:cNvPr id="7" name="图片 6"/>
          <p:cNvPicPr>
            <a:picLocks noChangeAspect="1"/>
          </p:cNvPicPr>
          <p:nvPr/>
        </p:nvPicPr>
        <p:blipFill>
          <a:blip r:embed="rId3"/>
          <a:stretch>
            <a:fillRect/>
          </a:stretch>
        </p:blipFill>
        <p:spPr>
          <a:xfrm>
            <a:off x="6212652" y="408381"/>
            <a:ext cx="5800360" cy="1334694"/>
          </a:xfrm>
          <a:prstGeom prst="rect">
            <a:avLst/>
          </a:prstGeom>
        </p:spPr>
      </p:pic>
      <p:pic>
        <p:nvPicPr>
          <p:cNvPr id="9" name="图片 8"/>
          <p:cNvPicPr>
            <a:picLocks noChangeAspect="1"/>
          </p:cNvPicPr>
          <p:nvPr/>
        </p:nvPicPr>
        <p:blipFill>
          <a:blip r:embed="rId4"/>
          <a:stretch>
            <a:fillRect/>
          </a:stretch>
        </p:blipFill>
        <p:spPr>
          <a:xfrm>
            <a:off x="6291576" y="2984298"/>
            <a:ext cx="5847803" cy="1823446"/>
          </a:xfrm>
          <a:prstGeom prst="rect">
            <a:avLst/>
          </a:prstGeom>
        </p:spPr>
      </p:pic>
      <mc:AlternateContent xmlns:mc="http://schemas.openxmlformats.org/markup-compatibility/2006" xmlns:p14="http://schemas.microsoft.com/office/powerpoint/2010/main">
        <mc:Choice Requires="p14">
          <p:contentPart r:id="rId5" p14:bwMode="auto">
            <p14:nvContentPartPr>
              <p14:cNvPr id="2" name="墨迹 1"/>
              <p14:cNvContentPartPr/>
              <p14:nvPr/>
            </p14:nvContentPartPr>
            <p14:xfrm>
              <a:off x="8937096" y="157914"/>
              <a:ext cx="216252" cy="197393"/>
            </p14:xfrm>
          </p:contentPart>
        </mc:Choice>
        <mc:Fallback xmlns="">
          <p:pic>
            <p:nvPicPr>
              <p:cNvPr id="2" name="墨迹 1"/>
            </p:nvPicPr>
            <p:blipFill>
              <a:blip r:embed="rId6"/>
            </p:blipFill>
            <p:spPr>
              <a:xfrm>
                <a:off x="8937096" y="157914"/>
                <a:ext cx="216252" cy="19739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墨迹 3"/>
              <p14:cNvContentPartPr/>
              <p14:nvPr/>
            </p14:nvContentPartPr>
            <p14:xfrm>
              <a:off x="9166577" y="86535"/>
              <a:ext cx="169334" cy="302258"/>
            </p14:xfrm>
          </p:contentPart>
        </mc:Choice>
        <mc:Fallback xmlns="">
          <p:pic>
            <p:nvPicPr>
              <p:cNvPr id="4" name="墨迹 3"/>
            </p:nvPicPr>
            <p:blipFill>
              <a:blip r:embed="rId8"/>
            </p:blipFill>
            <p:spPr>
              <a:xfrm>
                <a:off x="9166577" y="86535"/>
                <a:ext cx="169334" cy="3022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9313333" y="43355"/>
              <a:ext cx="33867" cy="475506"/>
            </p14:xfrm>
          </p:contentPart>
        </mc:Choice>
        <mc:Fallback xmlns="">
          <p:pic>
            <p:nvPicPr>
              <p:cNvPr id="6" name="墨迹 5"/>
            </p:nvPicPr>
            <p:blipFill>
              <a:blip r:embed="rId10"/>
            </p:blipFill>
            <p:spPr>
              <a:xfrm>
                <a:off x="9313333" y="43355"/>
                <a:ext cx="33867" cy="47550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9436100" y="86006"/>
              <a:ext cx="275166" cy="195984"/>
            </p14:xfrm>
          </p:contentPart>
        </mc:Choice>
        <mc:Fallback xmlns="">
          <p:pic>
            <p:nvPicPr>
              <p:cNvPr id="8" name="墨迹 7"/>
            </p:nvPicPr>
            <p:blipFill>
              <a:blip r:embed="rId12"/>
            </p:blipFill>
            <p:spPr>
              <a:xfrm>
                <a:off x="9436100" y="86006"/>
                <a:ext cx="275166" cy="19598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9761184" y="137470"/>
              <a:ext cx="189971" cy="185408"/>
            </p14:xfrm>
          </p:contentPart>
        </mc:Choice>
        <mc:Fallback xmlns="">
          <p:pic>
            <p:nvPicPr>
              <p:cNvPr id="10" name="墨迹 9"/>
            </p:nvPicPr>
            <p:blipFill>
              <a:blip r:embed="rId14"/>
            </p:blipFill>
            <p:spPr>
              <a:xfrm>
                <a:off x="9761184" y="137470"/>
                <a:ext cx="189971" cy="18540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5966177" y="97286"/>
              <a:ext cx="118534" cy="317944"/>
            </p14:xfrm>
          </p:contentPart>
        </mc:Choice>
        <mc:Fallback xmlns="">
          <p:pic>
            <p:nvPicPr>
              <p:cNvPr id="11" name="墨迹 10"/>
            </p:nvPicPr>
            <p:blipFill>
              <a:blip r:embed="rId16"/>
            </p:blipFill>
            <p:spPr>
              <a:xfrm>
                <a:off x="5966177" y="97286"/>
                <a:ext cx="118534" cy="31794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6138333" y="83539"/>
              <a:ext cx="53622" cy="407123"/>
            </p14:xfrm>
          </p:contentPart>
        </mc:Choice>
        <mc:Fallback xmlns="">
          <p:pic>
            <p:nvPicPr>
              <p:cNvPr id="12" name="墨迹 11"/>
            </p:nvPicPr>
            <p:blipFill>
              <a:blip r:embed="rId18"/>
            </p:blipFill>
            <p:spPr>
              <a:xfrm>
                <a:off x="6138333" y="83539"/>
                <a:ext cx="53622" cy="40712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6101644" y="41946"/>
              <a:ext cx="79022" cy="163906"/>
            </p14:xfrm>
          </p:contentPart>
        </mc:Choice>
        <mc:Fallback xmlns="">
          <p:pic>
            <p:nvPicPr>
              <p:cNvPr id="13" name="墨迹 12"/>
            </p:nvPicPr>
            <p:blipFill>
              <a:blip r:embed="rId20"/>
            </p:blipFill>
            <p:spPr>
              <a:xfrm>
                <a:off x="6101644" y="41946"/>
                <a:ext cx="79022" cy="16390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6191955" y="67677"/>
              <a:ext cx="115712" cy="67678"/>
            </p14:xfrm>
          </p:contentPart>
        </mc:Choice>
        <mc:Fallback xmlns="">
          <p:pic>
            <p:nvPicPr>
              <p:cNvPr id="14" name="墨迹 13"/>
            </p:nvPicPr>
            <p:blipFill>
              <a:blip r:embed="rId22"/>
            </p:blipFill>
            <p:spPr>
              <a:xfrm>
                <a:off x="6191955" y="67677"/>
                <a:ext cx="115712" cy="6767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6385983" y="231231"/>
              <a:ext cx="491772" cy="11280"/>
            </p14:xfrm>
          </p:contentPart>
        </mc:Choice>
        <mc:Fallback xmlns="">
          <p:pic>
            <p:nvPicPr>
              <p:cNvPr id="15" name="墨迹 14"/>
            </p:nvPicPr>
            <p:blipFill>
              <a:blip r:embed="rId24"/>
            </p:blipFill>
            <p:spPr>
              <a:xfrm>
                <a:off x="6385983" y="231231"/>
                <a:ext cx="491772" cy="1128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6818488" y="129715"/>
              <a:ext cx="203200" cy="281990"/>
            </p14:xfrm>
          </p:contentPart>
        </mc:Choice>
        <mc:Fallback xmlns="">
          <p:pic>
            <p:nvPicPr>
              <p:cNvPr id="16" name="墨迹 15"/>
            </p:nvPicPr>
            <p:blipFill>
              <a:blip r:embed="rId26"/>
            </p:blipFill>
            <p:spPr>
              <a:xfrm>
                <a:off x="6818488" y="129715"/>
                <a:ext cx="203200" cy="28199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7536744" y="161439"/>
              <a:ext cx="215900" cy="146635"/>
            </p14:xfrm>
          </p:contentPart>
        </mc:Choice>
        <mc:Fallback xmlns="">
          <p:pic>
            <p:nvPicPr>
              <p:cNvPr id="17" name="墨迹 16"/>
            </p:nvPicPr>
            <p:blipFill>
              <a:blip r:embed="rId28"/>
            </p:blipFill>
            <p:spPr>
              <a:xfrm>
                <a:off x="7536744" y="161439"/>
                <a:ext cx="215900" cy="14663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7729713" y="88650"/>
              <a:ext cx="108126" cy="272297"/>
            </p14:xfrm>
          </p:contentPart>
        </mc:Choice>
        <mc:Fallback xmlns="">
          <p:pic>
            <p:nvPicPr>
              <p:cNvPr id="18" name="墨迹 17"/>
            </p:nvPicPr>
            <p:blipFill>
              <a:blip r:embed="rId30"/>
            </p:blipFill>
            <p:spPr>
              <a:xfrm>
                <a:off x="7729713" y="88650"/>
                <a:ext cx="108126" cy="27229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7885288" y="163554"/>
              <a:ext cx="177800" cy="121961"/>
            </p14:xfrm>
          </p:contentPart>
        </mc:Choice>
        <mc:Fallback xmlns="">
          <p:pic>
            <p:nvPicPr>
              <p:cNvPr id="19" name="墨迹 18"/>
            </p:nvPicPr>
            <p:blipFill>
              <a:blip r:embed="rId32"/>
            </p:blipFill>
            <p:spPr>
              <a:xfrm>
                <a:off x="7885288" y="163554"/>
                <a:ext cx="177800" cy="12196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8046155" y="145929"/>
              <a:ext cx="25400" cy="248857"/>
            </p14:xfrm>
          </p:contentPart>
        </mc:Choice>
        <mc:Fallback xmlns="">
          <p:pic>
            <p:nvPicPr>
              <p:cNvPr id="20" name="墨迹 19"/>
            </p:nvPicPr>
            <p:blipFill>
              <a:blip r:embed="rId34"/>
            </p:blipFill>
            <p:spPr>
              <a:xfrm>
                <a:off x="8046155" y="145929"/>
                <a:ext cx="25400" cy="24885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7236177" y="97815"/>
              <a:ext cx="262467" cy="270887"/>
            </p14:xfrm>
          </p:contentPart>
        </mc:Choice>
        <mc:Fallback xmlns="">
          <p:pic>
            <p:nvPicPr>
              <p:cNvPr id="21" name="墨迹 20"/>
            </p:nvPicPr>
            <p:blipFill>
              <a:blip r:embed="rId36"/>
            </p:blipFill>
            <p:spPr>
              <a:xfrm>
                <a:off x="7236177" y="97815"/>
                <a:ext cx="262467" cy="27088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7315200" y="63095"/>
              <a:ext cx="232127" cy="419108"/>
            </p14:xfrm>
          </p:contentPart>
        </mc:Choice>
        <mc:Fallback xmlns="">
          <p:pic>
            <p:nvPicPr>
              <p:cNvPr id="22" name="墨迹 21"/>
            </p:nvPicPr>
            <p:blipFill>
              <a:blip r:embed="rId38"/>
            </p:blipFill>
            <p:spPr>
              <a:xfrm>
                <a:off x="7315200" y="63095"/>
                <a:ext cx="232127" cy="41910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8142111" y="30842"/>
              <a:ext cx="70556" cy="597995"/>
            </p14:xfrm>
          </p:contentPart>
        </mc:Choice>
        <mc:Fallback xmlns="">
          <p:pic>
            <p:nvPicPr>
              <p:cNvPr id="23" name="墨迹 22"/>
            </p:nvPicPr>
            <p:blipFill>
              <a:blip r:embed="rId40"/>
            </p:blipFill>
            <p:spPr>
              <a:xfrm>
                <a:off x="8142111" y="30842"/>
                <a:ext cx="70556" cy="59799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8077200" y="29608"/>
              <a:ext cx="112888" cy="167785"/>
            </p14:xfrm>
          </p:contentPart>
        </mc:Choice>
        <mc:Fallback xmlns="">
          <p:pic>
            <p:nvPicPr>
              <p:cNvPr id="24" name="墨迹 23"/>
            </p:nvPicPr>
            <p:blipFill>
              <a:blip r:embed="rId42"/>
            </p:blipFill>
            <p:spPr>
              <a:xfrm>
                <a:off x="8077200" y="29608"/>
                <a:ext cx="112888" cy="16778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8223955" y="16919"/>
              <a:ext cx="129822" cy="93057"/>
            </p14:xfrm>
          </p:contentPart>
        </mc:Choice>
        <mc:Fallback xmlns="">
          <p:pic>
            <p:nvPicPr>
              <p:cNvPr id="25" name="墨迹 24"/>
            </p:nvPicPr>
            <p:blipFill>
              <a:blip r:embed="rId44"/>
            </p:blipFill>
            <p:spPr>
              <a:xfrm>
                <a:off x="8223955" y="16919"/>
                <a:ext cx="129822" cy="9305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8192911" y="1136420"/>
              <a:ext cx="115711" cy="59218"/>
            </p14:xfrm>
          </p:contentPart>
        </mc:Choice>
        <mc:Fallback xmlns="">
          <p:pic>
            <p:nvPicPr>
              <p:cNvPr id="26" name="墨迹 25"/>
            </p:nvPicPr>
            <p:blipFill>
              <a:blip r:embed="rId46"/>
            </p:blipFill>
            <p:spPr>
              <a:xfrm>
                <a:off x="8192911" y="1136420"/>
                <a:ext cx="115711" cy="5921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5949597" y="716254"/>
              <a:ext cx="214136" cy="39479"/>
            </p14:xfrm>
          </p:contentPart>
        </mc:Choice>
        <mc:Fallback xmlns="">
          <p:pic>
            <p:nvPicPr>
              <p:cNvPr id="27" name="墨迹 26"/>
            </p:nvPicPr>
            <p:blipFill>
              <a:blip r:embed="rId48"/>
            </p:blipFill>
            <p:spPr>
              <a:xfrm>
                <a:off x="5949597" y="716254"/>
                <a:ext cx="214136" cy="3947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6045200" y="772652"/>
              <a:ext cx="39511" cy="177654"/>
            </p14:xfrm>
          </p:contentPart>
        </mc:Choice>
        <mc:Fallback xmlns="">
          <p:pic>
            <p:nvPicPr>
              <p:cNvPr id="28" name="墨迹 27"/>
            </p:nvPicPr>
            <p:blipFill>
              <a:blip r:embed="rId50"/>
            </p:blipFill>
            <p:spPr>
              <a:xfrm>
                <a:off x="6045200" y="772652"/>
                <a:ext cx="39511" cy="17765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6239933" y="609098"/>
              <a:ext cx="68615" cy="609099"/>
            </p14:xfrm>
          </p:contentPart>
        </mc:Choice>
        <mc:Fallback xmlns="">
          <p:pic>
            <p:nvPicPr>
              <p:cNvPr id="29" name="墨迹 28"/>
            </p:nvPicPr>
            <p:blipFill>
              <a:blip r:embed="rId52"/>
            </p:blipFill>
            <p:spPr>
              <a:xfrm>
                <a:off x="6239933" y="609098"/>
                <a:ext cx="68615" cy="60909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6191955" y="573497"/>
              <a:ext cx="101600" cy="227354"/>
            </p14:xfrm>
          </p:contentPart>
        </mc:Choice>
        <mc:Fallback xmlns="">
          <p:pic>
            <p:nvPicPr>
              <p:cNvPr id="30" name="墨迹 29"/>
            </p:nvPicPr>
            <p:blipFill>
              <a:blip r:embed="rId54"/>
            </p:blipFill>
            <p:spPr>
              <a:xfrm>
                <a:off x="6191955" y="573497"/>
                <a:ext cx="101600" cy="22735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6333066" y="609098"/>
              <a:ext cx="110066" cy="121256"/>
            </p14:xfrm>
          </p:contentPart>
        </mc:Choice>
        <mc:Fallback xmlns="">
          <p:pic>
            <p:nvPicPr>
              <p:cNvPr id="31" name="墨迹 30"/>
            </p:nvPicPr>
            <p:blipFill>
              <a:blip r:embed="rId56"/>
            </p:blipFill>
            <p:spPr>
              <a:xfrm>
                <a:off x="6333066" y="609098"/>
                <a:ext cx="110066" cy="12125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6574013" y="752032"/>
              <a:ext cx="159809" cy="161616"/>
            </p14:xfrm>
          </p:contentPart>
        </mc:Choice>
        <mc:Fallback xmlns="">
          <p:pic>
            <p:nvPicPr>
              <p:cNvPr id="32" name="墨迹 31"/>
            </p:nvPicPr>
            <p:blipFill>
              <a:blip r:embed="rId58"/>
            </p:blipFill>
            <p:spPr>
              <a:xfrm>
                <a:off x="6574013" y="752032"/>
                <a:ext cx="159809" cy="16161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6678788" y="823411"/>
              <a:ext cx="452967" cy="16919"/>
            </p14:xfrm>
          </p:contentPart>
        </mc:Choice>
        <mc:Fallback xmlns="">
          <p:pic>
            <p:nvPicPr>
              <p:cNvPr id="33" name="墨迹 32"/>
            </p:nvPicPr>
            <p:blipFill>
              <a:blip r:embed="rId60"/>
            </p:blipFill>
            <p:spPr>
              <a:xfrm>
                <a:off x="6678788" y="823411"/>
                <a:ext cx="452967" cy="1691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7440788" y="658270"/>
              <a:ext cx="184856" cy="221539"/>
            </p14:xfrm>
          </p:contentPart>
        </mc:Choice>
        <mc:Fallback xmlns="">
          <p:pic>
            <p:nvPicPr>
              <p:cNvPr id="34" name="墨迹 33"/>
            </p:nvPicPr>
            <p:blipFill>
              <a:blip r:embed="rId62"/>
            </p:blipFill>
            <p:spPr>
              <a:xfrm>
                <a:off x="7440788" y="658270"/>
                <a:ext cx="184856" cy="22153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7445022" y="623198"/>
              <a:ext cx="208844" cy="321468"/>
            </p14:xfrm>
          </p:contentPart>
        </mc:Choice>
        <mc:Fallback xmlns="">
          <p:pic>
            <p:nvPicPr>
              <p:cNvPr id="35" name="墨迹 34"/>
            </p:nvPicPr>
            <p:blipFill>
              <a:blip r:embed="rId64"/>
            </p:blipFill>
            <p:spPr>
              <a:xfrm>
                <a:off x="7445022" y="623198"/>
                <a:ext cx="208844" cy="32146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7699022" y="733174"/>
              <a:ext cx="214488" cy="107156"/>
            </p14:xfrm>
          </p:contentPart>
        </mc:Choice>
        <mc:Fallback xmlns="">
          <p:pic>
            <p:nvPicPr>
              <p:cNvPr id="36" name="墨迹 35"/>
            </p:nvPicPr>
            <p:blipFill>
              <a:blip r:embed="rId66"/>
            </p:blipFill>
            <p:spPr>
              <a:xfrm>
                <a:off x="7699022" y="733174"/>
                <a:ext cx="214488" cy="10715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7865533" y="637297"/>
              <a:ext cx="70556" cy="315829"/>
            </p14:xfrm>
          </p:contentPart>
        </mc:Choice>
        <mc:Fallback xmlns="">
          <p:pic>
            <p:nvPicPr>
              <p:cNvPr id="37" name="墨迹 36"/>
            </p:nvPicPr>
            <p:blipFill>
              <a:blip r:embed="rId68"/>
            </p:blipFill>
            <p:spPr>
              <a:xfrm>
                <a:off x="7865533" y="637297"/>
                <a:ext cx="70556" cy="31582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7907866" y="782170"/>
              <a:ext cx="37571" cy="142757"/>
            </p14:xfrm>
          </p:contentPart>
        </mc:Choice>
        <mc:Fallback xmlns="">
          <p:pic>
            <p:nvPicPr>
              <p:cNvPr id="38" name="墨迹 37"/>
            </p:nvPicPr>
            <p:blipFill>
              <a:blip r:embed="rId70"/>
            </p:blipFill>
            <p:spPr>
              <a:xfrm>
                <a:off x="7907866" y="782170"/>
                <a:ext cx="37571" cy="14275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8000647" y="767013"/>
              <a:ext cx="164041" cy="92351"/>
            </p14:xfrm>
          </p:contentPart>
        </mc:Choice>
        <mc:Fallback xmlns="">
          <p:pic>
            <p:nvPicPr>
              <p:cNvPr id="39" name="墨迹 38"/>
            </p:nvPicPr>
            <p:blipFill>
              <a:blip r:embed="rId72"/>
            </p:blipFill>
            <p:spPr>
              <a:xfrm>
                <a:off x="8000647" y="767013"/>
                <a:ext cx="164041" cy="9235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8133644" y="743748"/>
              <a:ext cx="45156" cy="237577"/>
            </p14:xfrm>
          </p:contentPart>
        </mc:Choice>
        <mc:Fallback xmlns="">
          <p:pic>
            <p:nvPicPr>
              <p:cNvPr id="40" name="墨迹 39"/>
            </p:nvPicPr>
            <p:blipFill>
              <a:blip r:embed="rId74"/>
            </p:blipFill>
            <p:spPr>
              <a:xfrm>
                <a:off x="8133644" y="743748"/>
                <a:ext cx="45156" cy="23757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8348133" y="547060"/>
              <a:ext cx="50800" cy="377867"/>
            </p14:xfrm>
          </p:contentPart>
        </mc:Choice>
        <mc:Fallback xmlns="">
          <p:pic>
            <p:nvPicPr>
              <p:cNvPr id="41" name="墨迹 40"/>
            </p:nvPicPr>
            <p:blipFill>
              <a:blip r:embed="rId76"/>
            </p:blipFill>
            <p:spPr>
              <a:xfrm>
                <a:off x="8348133" y="547060"/>
                <a:ext cx="50800" cy="37786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8297333" y="761373"/>
              <a:ext cx="234244" cy="197393"/>
            </p14:xfrm>
          </p:contentPart>
        </mc:Choice>
        <mc:Fallback xmlns="">
          <p:pic>
            <p:nvPicPr>
              <p:cNvPr id="42" name="墨迹 41"/>
            </p:nvPicPr>
            <p:blipFill>
              <a:blip r:embed="rId78"/>
            </p:blipFill>
            <p:spPr>
              <a:xfrm>
                <a:off x="8297333" y="761373"/>
                <a:ext cx="234244" cy="19739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7712956" y="1019041"/>
              <a:ext cx="14288" cy="7403"/>
            </p14:xfrm>
          </p:contentPart>
        </mc:Choice>
        <mc:Fallback xmlns="">
          <p:pic>
            <p:nvPicPr>
              <p:cNvPr id="43" name="墨迹 42"/>
            </p:nvPicPr>
            <p:blipFill>
              <a:blip r:embed="rId80"/>
            </p:blipFill>
            <p:spPr>
              <a:xfrm>
                <a:off x="7712956" y="1019041"/>
                <a:ext cx="14288" cy="740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2263422" y="1866774"/>
              <a:ext cx="223661" cy="67678"/>
            </p14:xfrm>
          </p:contentPart>
        </mc:Choice>
        <mc:Fallback xmlns="">
          <p:pic>
            <p:nvPicPr>
              <p:cNvPr id="44" name="墨迹 43"/>
            </p:nvPicPr>
            <p:blipFill>
              <a:blip r:embed="rId82"/>
            </p:blipFill>
            <p:spPr>
              <a:xfrm>
                <a:off x="2263422" y="1866774"/>
                <a:ext cx="223661" cy="6767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2310518" y="1866774"/>
              <a:ext cx="3336748" cy="62038"/>
            </p14:xfrm>
          </p:contentPart>
        </mc:Choice>
        <mc:Fallback xmlns="">
          <p:pic>
            <p:nvPicPr>
              <p:cNvPr id="45" name="墨迹 44"/>
            </p:nvPicPr>
            <p:blipFill>
              <a:blip r:embed="rId84"/>
            </p:blipFill>
            <p:spPr>
              <a:xfrm>
                <a:off x="2310518" y="1866774"/>
                <a:ext cx="3336748" cy="6203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2889250" y="2478693"/>
              <a:ext cx="2769305" cy="2360257"/>
            </p14:xfrm>
          </p:contentPart>
        </mc:Choice>
        <mc:Fallback xmlns="">
          <p:pic>
            <p:nvPicPr>
              <p:cNvPr id="46" name="墨迹 45"/>
            </p:nvPicPr>
            <p:blipFill>
              <a:blip r:embed="rId86"/>
            </p:blipFill>
            <p:spPr>
              <a:xfrm>
                <a:off x="2889250" y="2478693"/>
                <a:ext cx="2769305" cy="236025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8150577" y="1957011"/>
              <a:ext cx="56445" cy="28199"/>
            </p14:xfrm>
          </p:contentPart>
        </mc:Choice>
        <mc:Fallback xmlns="">
          <p:pic>
            <p:nvPicPr>
              <p:cNvPr id="47" name="墨迹 46"/>
            </p:nvPicPr>
            <p:blipFill>
              <a:blip r:embed="rId88"/>
            </p:blipFill>
            <p:spPr>
              <a:xfrm>
                <a:off x="8150577" y="1957011"/>
                <a:ext cx="56445" cy="2819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2756429" y="2100297"/>
              <a:ext cx="3006548" cy="2400265"/>
            </p14:xfrm>
          </p:contentPart>
        </mc:Choice>
        <mc:Fallback xmlns="">
          <p:pic>
            <p:nvPicPr>
              <p:cNvPr id="48" name="墨迹 47"/>
            </p:nvPicPr>
            <p:blipFill>
              <a:blip r:embed="rId90"/>
            </p:blipFill>
            <p:spPr>
              <a:xfrm>
                <a:off x="2756429" y="2100297"/>
                <a:ext cx="3006548" cy="240026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2325511" y="4850230"/>
              <a:ext cx="3539066" cy="90237"/>
            </p14:xfrm>
          </p:contentPart>
        </mc:Choice>
        <mc:Fallback xmlns="">
          <p:pic>
            <p:nvPicPr>
              <p:cNvPr id="49" name="墨迹 48"/>
            </p:nvPicPr>
            <p:blipFill>
              <a:blip r:embed="rId92"/>
            </p:blipFill>
            <p:spPr>
              <a:xfrm>
                <a:off x="2325511" y="4850230"/>
                <a:ext cx="3539066" cy="9023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8046155" y="1959831"/>
              <a:ext cx="70556" cy="64858"/>
            </p14:xfrm>
          </p:contentPart>
        </mc:Choice>
        <mc:Fallback xmlns="">
          <p:pic>
            <p:nvPicPr>
              <p:cNvPr id="50" name="墨迹 49"/>
            </p:nvPicPr>
            <p:blipFill>
              <a:blip r:embed="rId94"/>
            </p:blipFill>
            <p:spPr>
              <a:xfrm>
                <a:off x="8046155" y="1959831"/>
                <a:ext cx="70556" cy="6485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1707444" y="2289759"/>
              <a:ext cx="642408" cy="327109"/>
            </p14:xfrm>
          </p:contentPart>
        </mc:Choice>
        <mc:Fallback xmlns="">
          <p:pic>
            <p:nvPicPr>
              <p:cNvPr id="51" name="墨迹 50"/>
            </p:nvPicPr>
            <p:blipFill>
              <a:blip r:embed="rId96"/>
            </p:blipFill>
            <p:spPr>
              <a:xfrm>
                <a:off x="1707444" y="2289759"/>
                <a:ext cx="642408" cy="32710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2980266" y="2427053"/>
              <a:ext cx="84667" cy="93938"/>
            </p14:xfrm>
          </p:contentPart>
        </mc:Choice>
        <mc:Fallback xmlns="">
          <p:pic>
            <p:nvPicPr>
              <p:cNvPr id="52" name="墨迹 51"/>
            </p:nvPicPr>
            <p:blipFill>
              <a:blip r:embed="rId98"/>
            </p:blipFill>
            <p:spPr>
              <a:xfrm>
                <a:off x="2980266" y="2427053"/>
                <a:ext cx="84667" cy="9393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5386916" y="2363077"/>
              <a:ext cx="181328" cy="179064"/>
            </p14:xfrm>
          </p:contentPart>
        </mc:Choice>
        <mc:Fallback xmlns="">
          <p:pic>
            <p:nvPicPr>
              <p:cNvPr id="53" name="墨迹 52"/>
            </p:nvPicPr>
            <p:blipFill>
              <a:blip r:embed="rId100"/>
            </p:blipFill>
            <p:spPr>
              <a:xfrm>
                <a:off x="5386916" y="2363077"/>
                <a:ext cx="181328" cy="179064"/>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5375803" y="2323598"/>
              <a:ext cx="238302" cy="186114"/>
            </p14:xfrm>
          </p:contentPart>
        </mc:Choice>
        <mc:Fallback xmlns="">
          <p:pic>
            <p:nvPicPr>
              <p:cNvPr id="54" name="墨迹 53"/>
            </p:nvPicPr>
            <p:blipFill>
              <a:blip r:embed="rId102"/>
            </p:blipFill>
            <p:spPr>
              <a:xfrm>
                <a:off x="5375803" y="2323598"/>
                <a:ext cx="238302" cy="18611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5486400" y="1883694"/>
              <a:ext cx="5644" cy="507582"/>
            </p14:xfrm>
          </p:contentPart>
        </mc:Choice>
        <mc:Fallback xmlns="">
          <p:pic>
            <p:nvPicPr>
              <p:cNvPr id="55" name="墨迹 54"/>
            </p:nvPicPr>
            <p:blipFill>
              <a:blip r:embed="rId104"/>
            </p:blipFill>
            <p:spPr>
              <a:xfrm>
                <a:off x="5486400" y="1883694"/>
                <a:ext cx="5644" cy="50758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5354461" y="1859020"/>
              <a:ext cx="109361" cy="200213"/>
            </p14:xfrm>
          </p:contentPart>
        </mc:Choice>
        <mc:Fallback xmlns="">
          <p:pic>
            <p:nvPicPr>
              <p:cNvPr id="56" name="墨迹 55"/>
            </p:nvPicPr>
            <p:blipFill>
              <a:blip r:embed="rId106"/>
            </p:blipFill>
            <p:spPr>
              <a:xfrm>
                <a:off x="5354461" y="1859020"/>
                <a:ext cx="109361" cy="20021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5469466" y="1863073"/>
              <a:ext cx="141111" cy="127777"/>
            </p14:xfrm>
          </p:contentPart>
        </mc:Choice>
        <mc:Fallback xmlns="">
          <p:pic>
            <p:nvPicPr>
              <p:cNvPr id="57" name="墨迹 56"/>
            </p:nvPicPr>
            <p:blipFill>
              <a:blip r:embed="rId108"/>
            </p:blipFill>
            <p:spPr>
              <a:xfrm>
                <a:off x="5469466" y="1863073"/>
                <a:ext cx="141111" cy="12777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10193866" y="1133600"/>
              <a:ext cx="1049866" cy="73317"/>
            </p14:xfrm>
          </p:contentPart>
        </mc:Choice>
        <mc:Fallback xmlns="">
          <p:pic>
            <p:nvPicPr>
              <p:cNvPr id="58" name="墨迹 57"/>
            </p:nvPicPr>
            <p:blipFill>
              <a:blip r:embed="rId110"/>
            </p:blipFill>
            <p:spPr>
              <a:xfrm>
                <a:off x="10193866" y="1133600"/>
                <a:ext cx="1049866" cy="7331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7636933" y="1567865"/>
              <a:ext cx="911578" cy="39478"/>
            </p14:xfrm>
          </p:contentPart>
        </mc:Choice>
        <mc:Fallback xmlns="">
          <p:pic>
            <p:nvPicPr>
              <p:cNvPr id="59" name="墨迹 58"/>
            </p:nvPicPr>
            <p:blipFill>
              <a:blip r:embed="rId112"/>
            </p:blipFill>
            <p:spPr>
              <a:xfrm>
                <a:off x="7636933" y="1567865"/>
                <a:ext cx="911578" cy="3947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3062111" y="2540731"/>
              <a:ext cx="105017" cy="59958"/>
            </p14:xfrm>
          </p:contentPart>
        </mc:Choice>
        <mc:Fallback xmlns="">
          <p:pic>
            <p:nvPicPr>
              <p:cNvPr id="60" name="墨迹 59"/>
            </p:nvPicPr>
            <p:blipFill>
              <a:blip r:embed="rId114"/>
            </p:blipFill>
            <p:spPr>
              <a:xfrm>
                <a:off x="3062111" y="2540731"/>
                <a:ext cx="105017" cy="5995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3042355" y="2475873"/>
              <a:ext cx="360" cy="132535"/>
            </p14:xfrm>
          </p:contentPart>
        </mc:Choice>
        <mc:Fallback xmlns="">
          <p:pic>
            <p:nvPicPr>
              <p:cNvPr id="61" name="墨迹 60"/>
            </p:nvPicPr>
            <p:blipFill>
              <a:blip r:embed="rId116"/>
            </p:blipFill>
            <p:spPr>
              <a:xfrm>
                <a:off x="3042355" y="2475873"/>
                <a:ext cx="360" cy="13253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3016955" y="2695825"/>
              <a:ext cx="25400" cy="1074383"/>
            </p14:xfrm>
          </p:contentPart>
        </mc:Choice>
        <mc:Fallback xmlns="">
          <p:pic>
            <p:nvPicPr>
              <p:cNvPr id="62" name="墨迹 61"/>
            </p:nvPicPr>
            <p:blipFill>
              <a:blip r:embed="rId118"/>
            </p:blipFill>
            <p:spPr>
              <a:xfrm>
                <a:off x="3016955" y="2695825"/>
                <a:ext cx="25400" cy="107438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3002844" y="3851985"/>
              <a:ext cx="360" cy="174834"/>
            </p14:xfrm>
          </p:contentPart>
        </mc:Choice>
        <mc:Fallback xmlns="">
          <p:pic>
            <p:nvPicPr>
              <p:cNvPr id="63" name="墨迹 62"/>
            </p:nvPicPr>
            <p:blipFill>
              <a:blip r:embed="rId120"/>
            </p:blipFill>
            <p:spPr>
              <a:xfrm>
                <a:off x="3002844" y="3851985"/>
                <a:ext cx="360" cy="17483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2974622" y="4190373"/>
              <a:ext cx="19755" cy="245331"/>
            </p14:xfrm>
          </p:contentPart>
        </mc:Choice>
        <mc:Fallback xmlns="">
          <p:pic>
            <p:nvPicPr>
              <p:cNvPr id="64" name="墨迹 63"/>
            </p:nvPicPr>
            <p:blipFill>
              <a:blip r:embed="rId122"/>
            </p:blipFill>
            <p:spPr>
              <a:xfrm>
                <a:off x="2974622" y="4190373"/>
                <a:ext cx="19755" cy="24533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3025422" y="4506202"/>
              <a:ext cx="19755" cy="283752"/>
            </p14:xfrm>
          </p:contentPart>
        </mc:Choice>
        <mc:Fallback xmlns="">
          <p:pic>
            <p:nvPicPr>
              <p:cNvPr id="65" name="墨迹 64"/>
            </p:nvPicPr>
            <p:blipFill>
              <a:blip r:embed="rId124"/>
            </p:blipFill>
            <p:spPr>
              <a:xfrm>
                <a:off x="3025422" y="4506202"/>
                <a:ext cx="19755" cy="28375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3002844" y="4579519"/>
              <a:ext cx="33867" cy="382802"/>
            </p14:xfrm>
          </p:contentPart>
        </mc:Choice>
        <mc:Fallback xmlns="">
          <p:pic>
            <p:nvPicPr>
              <p:cNvPr id="66" name="墨迹 65"/>
            </p:nvPicPr>
            <p:blipFill>
              <a:blip r:embed="rId126"/>
            </p:blipFill>
            <p:spPr>
              <a:xfrm>
                <a:off x="3002844" y="4579519"/>
                <a:ext cx="33867" cy="38280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2922058" y="4579519"/>
              <a:ext cx="303742" cy="422986"/>
            </p14:xfrm>
          </p:contentPart>
        </mc:Choice>
        <mc:Fallback xmlns="">
          <p:pic>
            <p:nvPicPr>
              <p:cNvPr id="67" name="墨迹 66"/>
            </p:nvPicPr>
            <p:blipFill>
              <a:blip r:embed="rId128"/>
            </p:blipFill>
            <p:spPr>
              <a:xfrm>
                <a:off x="2922058" y="4579519"/>
                <a:ext cx="303742" cy="42298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2885722" y="4582339"/>
              <a:ext cx="376766" cy="410648"/>
            </p14:xfrm>
          </p:contentPart>
        </mc:Choice>
        <mc:Fallback xmlns="">
          <p:pic>
            <p:nvPicPr>
              <p:cNvPr id="68" name="墨迹 67"/>
            </p:nvPicPr>
            <p:blipFill>
              <a:blip r:embed="rId130"/>
            </p:blipFill>
            <p:spPr>
              <a:xfrm>
                <a:off x="2885722" y="4582339"/>
                <a:ext cx="376766" cy="41064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7260166" y="4444164"/>
              <a:ext cx="98249" cy="174834"/>
            </p14:xfrm>
          </p:contentPart>
        </mc:Choice>
        <mc:Fallback xmlns="">
          <p:pic>
            <p:nvPicPr>
              <p:cNvPr id="69" name="墨迹 68"/>
            </p:nvPicPr>
            <p:blipFill>
              <a:blip r:embed="rId132"/>
            </p:blipFill>
            <p:spPr>
              <a:xfrm>
                <a:off x="7260166" y="4444164"/>
                <a:ext cx="98249" cy="17483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7307791" y="4466723"/>
              <a:ext cx="72319" cy="360"/>
            </p14:xfrm>
          </p:contentPart>
        </mc:Choice>
        <mc:Fallback xmlns="">
          <p:pic>
            <p:nvPicPr>
              <p:cNvPr id="70" name="墨迹 69"/>
            </p:nvPicPr>
            <p:blipFill>
              <a:blip r:embed="rId134"/>
            </p:blipFill>
            <p:spPr>
              <a:xfrm>
                <a:off x="7307791" y="4466723"/>
                <a:ext cx="72319" cy="36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8502473" y="4437819"/>
              <a:ext cx="86431" cy="139762"/>
            </p14:xfrm>
          </p:contentPart>
        </mc:Choice>
        <mc:Fallback xmlns="">
          <p:pic>
            <p:nvPicPr>
              <p:cNvPr id="71" name="墨迹 70"/>
            </p:nvPicPr>
            <p:blipFill>
              <a:blip r:embed="rId136"/>
            </p:blipFill>
            <p:spPr>
              <a:xfrm>
                <a:off x="8502473" y="4437819"/>
                <a:ext cx="86431" cy="13976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8528755" y="4444164"/>
              <a:ext cx="73378" cy="360"/>
            </p14:xfrm>
          </p:contentPart>
        </mc:Choice>
        <mc:Fallback xmlns="">
          <p:pic>
            <p:nvPicPr>
              <p:cNvPr id="72" name="墨迹 71"/>
            </p:nvPicPr>
            <p:blipFill>
              <a:blip r:embed="rId138"/>
            </p:blipFill>
            <p:spPr>
              <a:xfrm>
                <a:off x="8528755" y="4444164"/>
                <a:ext cx="73378" cy="36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8456788" y="4446984"/>
              <a:ext cx="132115" cy="177654"/>
            </p14:xfrm>
          </p:contentPart>
        </mc:Choice>
        <mc:Fallback xmlns="">
          <p:pic>
            <p:nvPicPr>
              <p:cNvPr id="73" name="墨迹 72"/>
            </p:nvPicPr>
            <p:blipFill>
              <a:blip r:embed="rId140"/>
            </p:blipFill>
            <p:spPr>
              <a:xfrm>
                <a:off x="8456788" y="4446984"/>
                <a:ext cx="132115" cy="177654"/>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8534400" y="4463903"/>
              <a:ext cx="56444" cy="8460"/>
            </p14:xfrm>
          </p:contentPart>
        </mc:Choice>
        <mc:Fallback xmlns="">
          <p:pic>
            <p:nvPicPr>
              <p:cNvPr id="74" name="墨迹 73"/>
            </p:nvPicPr>
            <p:blipFill>
              <a:blip r:embed="rId142"/>
            </p:blipFill>
            <p:spPr>
              <a:xfrm>
                <a:off x="8534400" y="4463903"/>
                <a:ext cx="56444" cy="8460"/>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49375" y="-88900"/>
            <a:ext cx="7607300" cy="7035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0035" y="400043"/>
            <a:ext cx="4550685" cy="4307689"/>
          </a:xfrm>
          <a:prstGeom prst="rect">
            <a:avLst/>
          </a:prstGeom>
        </p:spPr>
      </p:pic>
      <p:pic>
        <p:nvPicPr>
          <p:cNvPr id="5" name="图片 4"/>
          <p:cNvPicPr>
            <a:picLocks noChangeAspect="1"/>
          </p:cNvPicPr>
          <p:nvPr/>
        </p:nvPicPr>
        <p:blipFill>
          <a:blip r:embed="rId2"/>
          <a:stretch>
            <a:fillRect/>
          </a:stretch>
        </p:blipFill>
        <p:spPr>
          <a:xfrm>
            <a:off x="4702958" y="597691"/>
            <a:ext cx="6487662" cy="2024066"/>
          </a:xfrm>
          <a:prstGeom prst="rect">
            <a:avLst/>
          </a:prstGeom>
        </p:spPr>
      </p:pic>
      <p:pic>
        <p:nvPicPr>
          <p:cNvPr id="7" name="图片 6"/>
          <p:cNvPicPr>
            <a:picLocks noChangeAspect="1"/>
          </p:cNvPicPr>
          <p:nvPr/>
        </p:nvPicPr>
        <p:blipFill>
          <a:blip r:embed="rId3"/>
          <a:stretch>
            <a:fillRect/>
          </a:stretch>
        </p:blipFill>
        <p:spPr>
          <a:xfrm>
            <a:off x="5455432" y="2775339"/>
            <a:ext cx="5481352" cy="365998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0035" y="400043"/>
            <a:ext cx="4550685" cy="4307689"/>
          </a:xfrm>
          <a:prstGeom prst="rect">
            <a:avLst/>
          </a:prstGeom>
        </p:spPr>
      </p:pic>
      <p:pic>
        <p:nvPicPr>
          <p:cNvPr id="5" name="图片 4"/>
          <p:cNvPicPr>
            <a:picLocks noChangeAspect="1"/>
          </p:cNvPicPr>
          <p:nvPr/>
        </p:nvPicPr>
        <p:blipFill>
          <a:blip r:embed="rId2"/>
          <a:stretch>
            <a:fillRect/>
          </a:stretch>
        </p:blipFill>
        <p:spPr>
          <a:xfrm>
            <a:off x="4702958" y="597691"/>
            <a:ext cx="6487662" cy="2024066"/>
          </a:xfrm>
          <a:prstGeom prst="rect">
            <a:avLst/>
          </a:prstGeom>
        </p:spPr>
      </p:pic>
      <p:pic>
        <p:nvPicPr>
          <p:cNvPr id="7" name="图片 6"/>
          <p:cNvPicPr>
            <a:picLocks noChangeAspect="1"/>
          </p:cNvPicPr>
          <p:nvPr/>
        </p:nvPicPr>
        <p:blipFill>
          <a:blip r:embed="rId3"/>
          <a:stretch>
            <a:fillRect/>
          </a:stretch>
        </p:blipFill>
        <p:spPr>
          <a:xfrm>
            <a:off x="5455432" y="2775339"/>
            <a:ext cx="5481352" cy="3659989"/>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4058355" y="1989264"/>
              <a:ext cx="1260475" cy="1531382"/>
            </p14:xfrm>
          </p:contentPart>
        </mc:Choice>
        <mc:Fallback xmlns="">
          <p:pic>
            <p:nvPicPr>
              <p:cNvPr id="2" name="墨迹 1"/>
            </p:nvPicPr>
            <p:blipFill>
              <a:blip r:embed="rId5"/>
            </p:blipFill>
            <p:spPr>
              <a:xfrm>
                <a:off x="4058355" y="1989264"/>
                <a:ext cx="1260475" cy="153138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2571044" y="3479758"/>
              <a:ext cx="2847622" cy="2033677"/>
            </p14:xfrm>
          </p:contentPart>
        </mc:Choice>
        <mc:Fallback xmlns="">
          <p:pic>
            <p:nvPicPr>
              <p:cNvPr id="4" name="墨迹 3"/>
            </p:nvPicPr>
            <p:blipFill>
              <a:blip r:embed="rId7"/>
            </p:blipFill>
            <p:spPr>
              <a:xfrm>
                <a:off x="2571044" y="3479758"/>
                <a:ext cx="2847622" cy="20336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944709" y="3397099"/>
              <a:ext cx="736423" cy="246213"/>
            </p14:xfrm>
          </p:contentPart>
        </mc:Choice>
        <mc:Fallback xmlns="">
          <p:pic>
            <p:nvPicPr>
              <p:cNvPr id="6" name="墨迹 5"/>
            </p:nvPicPr>
            <p:blipFill>
              <a:blip r:embed="rId9"/>
            </p:blipFill>
            <p:spPr>
              <a:xfrm>
                <a:off x="4944709" y="3397099"/>
                <a:ext cx="736423" cy="24621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5187244" y="3307744"/>
              <a:ext cx="11289" cy="14099"/>
            </p14:xfrm>
          </p:contentPart>
        </mc:Choice>
        <mc:Fallback xmlns="">
          <p:pic>
            <p:nvPicPr>
              <p:cNvPr id="8" name="墨迹 7"/>
            </p:nvPicPr>
            <p:blipFill>
              <a:blip r:embed="rId11"/>
            </p:blipFill>
            <p:spPr>
              <a:xfrm>
                <a:off x="5187244" y="3307744"/>
                <a:ext cx="11289" cy="1409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5013677" y="3244825"/>
              <a:ext cx="455789" cy="289921"/>
            </p14:xfrm>
          </p:contentPart>
        </mc:Choice>
        <mc:Fallback xmlns="">
          <p:pic>
            <p:nvPicPr>
              <p:cNvPr id="9" name="墨迹 8"/>
            </p:nvPicPr>
            <p:blipFill>
              <a:blip r:embed="rId13"/>
            </p:blipFill>
            <p:spPr>
              <a:xfrm>
                <a:off x="5013677" y="3244825"/>
                <a:ext cx="455789" cy="28992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5068711" y="379981"/>
              <a:ext cx="1679927" cy="663382"/>
            </p14:xfrm>
          </p:contentPart>
        </mc:Choice>
        <mc:Fallback xmlns="">
          <p:pic>
            <p:nvPicPr>
              <p:cNvPr id="10" name="墨迹 9"/>
            </p:nvPicPr>
            <p:blipFill>
              <a:blip r:embed="rId15"/>
            </p:blipFill>
            <p:spPr>
              <a:xfrm>
                <a:off x="5068711" y="379981"/>
                <a:ext cx="1679927" cy="66338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9522177" y="2425115"/>
              <a:ext cx="135467" cy="639060"/>
            </p14:xfrm>
          </p:contentPart>
        </mc:Choice>
        <mc:Fallback xmlns="">
          <p:pic>
            <p:nvPicPr>
              <p:cNvPr id="11" name="墨迹 10"/>
            </p:nvPicPr>
            <p:blipFill>
              <a:blip r:embed="rId17"/>
            </p:blipFill>
            <p:spPr>
              <a:xfrm>
                <a:off x="9522177" y="2425115"/>
                <a:ext cx="135467" cy="6390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9697155" y="2462831"/>
              <a:ext cx="162278" cy="253086"/>
            </p14:xfrm>
          </p:contentPart>
        </mc:Choice>
        <mc:Fallback xmlns="">
          <p:pic>
            <p:nvPicPr>
              <p:cNvPr id="12" name="墨迹 11"/>
            </p:nvPicPr>
            <p:blipFill>
              <a:blip r:embed="rId19"/>
            </p:blipFill>
            <p:spPr>
              <a:xfrm>
                <a:off x="9697155" y="2462831"/>
                <a:ext cx="162278" cy="25308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9872133" y="2549190"/>
              <a:ext cx="124178" cy="22560"/>
            </p14:xfrm>
          </p:contentPart>
        </mc:Choice>
        <mc:Fallback xmlns="">
          <p:pic>
            <p:nvPicPr>
              <p:cNvPr id="13" name="墨迹 12"/>
            </p:nvPicPr>
            <p:blipFill>
              <a:blip r:embed="rId21"/>
            </p:blipFill>
            <p:spPr>
              <a:xfrm>
                <a:off x="9872133" y="2549190"/>
                <a:ext cx="124178" cy="2256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9869311" y="2645067"/>
              <a:ext cx="194733" cy="22559"/>
            </p14:xfrm>
          </p:contentPart>
        </mc:Choice>
        <mc:Fallback xmlns="">
          <p:pic>
            <p:nvPicPr>
              <p:cNvPr id="14" name="墨迹 13"/>
            </p:nvPicPr>
            <p:blipFill>
              <a:blip r:embed="rId23"/>
            </p:blipFill>
            <p:spPr>
              <a:xfrm>
                <a:off x="9869311" y="2645067"/>
                <a:ext cx="194733"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0102144" y="2416655"/>
              <a:ext cx="484011" cy="250971"/>
            </p14:xfrm>
          </p:contentPart>
        </mc:Choice>
        <mc:Fallback xmlns="">
          <p:pic>
            <p:nvPicPr>
              <p:cNvPr id="15" name="墨迹 14"/>
            </p:nvPicPr>
            <p:blipFill>
              <a:blip r:embed="rId25"/>
            </p:blipFill>
            <p:spPr>
              <a:xfrm>
                <a:off x="10102144" y="2416655"/>
                <a:ext cx="484011" cy="25097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0594622" y="2312319"/>
              <a:ext cx="254000" cy="16919"/>
            </p14:xfrm>
          </p:contentPart>
        </mc:Choice>
        <mc:Fallback xmlns="">
          <p:pic>
            <p:nvPicPr>
              <p:cNvPr id="16" name="墨迹 15"/>
            </p:nvPicPr>
            <p:blipFill>
              <a:blip r:embed="rId27"/>
            </p:blipFill>
            <p:spPr>
              <a:xfrm>
                <a:off x="10594622" y="2312319"/>
                <a:ext cx="254000" cy="1691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10735732" y="2363077"/>
              <a:ext cx="11289" cy="699335"/>
            </p14:xfrm>
          </p:contentPart>
        </mc:Choice>
        <mc:Fallback xmlns="">
          <p:pic>
            <p:nvPicPr>
              <p:cNvPr id="17" name="墨迹 16"/>
            </p:nvPicPr>
            <p:blipFill>
              <a:blip r:embed="rId29"/>
            </p:blipFill>
            <p:spPr>
              <a:xfrm>
                <a:off x="10735732" y="2363077"/>
                <a:ext cx="11289" cy="6993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2039055" y="1218197"/>
              <a:ext cx="283633" cy="471628"/>
            </p14:xfrm>
          </p:contentPart>
        </mc:Choice>
        <mc:Fallback xmlns="">
          <p:pic>
            <p:nvPicPr>
              <p:cNvPr id="18" name="墨迹 17"/>
            </p:nvPicPr>
            <p:blipFill>
              <a:blip r:embed="rId31"/>
            </p:blipFill>
            <p:spPr>
              <a:xfrm>
                <a:off x="2039055" y="1218197"/>
                <a:ext cx="283633" cy="47162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2135011" y="1449429"/>
              <a:ext cx="49389" cy="283752"/>
            </p14:xfrm>
          </p:contentPart>
        </mc:Choice>
        <mc:Fallback xmlns="">
          <p:pic>
            <p:nvPicPr>
              <p:cNvPr id="19" name="墨迹 18"/>
            </p:nvPicPr>
            <p:blipFill>
              <a:blip r:embed="rId33"/>
            </p:blipFill>
            <p:spPr>
              <a:xfrm>
                <a:off x="2135011" y="1449429"/>
                <a:ext cx="49389" cy="28375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2229555" y="1351966"/>
              <a:ext cx="203200" cy="841917"/>
            </p14:xfrm>
          </p:contentPart>
        </mc:Choice>
        <mc:Fallback xmlns="">
          <p:pic>
            <p:nvPicPr>
              <p:cNvPr id="20" name="墨迹 19"/>
            </p:nvPicPr>
            <p:blipFill>
              <a:blip r:embed="rId35"/>
            </p:blipFill>
            <p:spPr>
              <a:xfrm>
                <a:off x="2229555" y="1351966"/>
                <a:ext cx="203200" cy="84191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2331155" y="1037723"/>
              <a:ext cx="793045" cy="503529"/>
            </p14:xfrm>
          </p:contentPart>
        </mc:Choice>
        <mc:Fallback xmlns="">
          <p:pic>
            <p:nvPicPr>
              <p:cNvPr id="21" name="墨迹 20"/>
            </p:nvPicPr>
            <p:blipFill>
              <a:blip r:embed="rId37"/>
            </p:blipFill>
            <p:spPr>
              <a:xfrm>
                <a:off x="2331155" y="1037723"/>
                <a:ext cx="793045" cy="50352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2772833" y="588478"/>
              <a:ext cx="239359" cy="65739"/>
            </p14:xfrm>
          </p:contentPart>
        </mc:Choice>
        <mc:Fallback xmlns="">
          <p:pic>
            <p:nvPicPr>
              <p:cNvPr id="22" name="墨迹 21"/>
            </p:nvPicPr>
            <p:blipFill>
              <a:blip r:embed="rId39"/>
            </p:blipFill>
            <p:spPr>
              <a:xfrm>
                <a:off x="2772833" y="588478"/>
                <a:ext cx="239359" cy="657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2895600" y="665496"/>
              <a:ext cx="45155" cy="242512"/>
            </p14:xfrm>
          </p:contentPart>
        </mc:Choice>
        <mc:Fallback xmlns="">
          <p:pic>
            <p:nvPicPr>
              <p:cNvPr id="23" name="墨迹 22"/>
            </p:nvPicPr>
            <p:blipFill>
              <a:blip r:embed="rId41"/>
            </p:blipFill>
            <p:spPr>
              <a:xfrm>
                <a:off x="2895600" y="665496"/>
                <a:ext cx="45155" cy="24251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3060700" y="515336"/>
              <a:ext cx="134055" cy="597467"/>
            </p14:xfrm>
          </p:contentPart>
        </mc:Choice>
        <mc:Fallback xmlns="">
          <p:pic>
            <p:nvPicPr>
              <p:cNvPr id="24" name="墨迹 23"/>
            </p:nvPicPr>
            <p:blipFill>
              <a:blip r:embed="rId43"/>
            </p:blipFill>
            <p:spPr>
              <a:xfrm>
                <a:off x="3060700" y="515336"/>
                <a:ext cx="134055" cy="59746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3014133" y="475858"/>
              <a:ext cx="45155" cy="223477"/>
            </p14:xfrm>
          </p:contentPart>
        </mc:Choice>
        <mc:Fallback xmlns="">
          <p:pic>
            <p:nvPicPr>
              <p:cNvPr id="25" name="墨迹 24"/>
            </p:nvPicPr>
            <p:blipFill>
              <a:blip r:embed="rId45"/>
            </p:blipFill>
            <p:spPr>
              <a:xfrm>
                <a:off x="3014133" y="475858"/>
                <a:ext cx="45155" cy="22347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3064933" y="479383"/>
              <a:ext cx="155928" cy="62038"/>
            </p14:xfrm>
          </p:contentPart>
        </mc:Choice>
        <mc:Fallback xmlns="">
          <p:pic>
            <p:nvPicPr>
              <p:cNvPr id="26" name="墨迹 25"/>
            </p:nvPicPr>
            <p:blipFill>
              <a:blip r:embed="rId47"/>
            </p:blipFill>
            <p:spPr>
              <a:xfrm>
                <a:off x="3064933" y="479383"/>
                <a:ext cx="155928" cy="6203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7217127" y="164964"/>
              <a:ext cx="312562" cy="297499"/>
            </p14:xfrm>
          </p:contentPart>
        </mc:Choice>
        <mc:Fallback xmlns="">
          <p:pic>
            <p:nvPicPr>
              <p:cNvPr id="27" name="墨迹 26"/>
            </p:nvPicPr>
            <p:blipFill>
              <a:blip r:embed="rId49"/>
            </p:blipFill>
            <p:spPr>
              <a:xfrm>
                <a:off x="7217127" y="164964"/>
                <a:ext cx="312562" cy="29749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7518400" y="276350"/>
              <a:ext cx="98777" cy="56398"/>
            </p14:xfrm>
          </p:contentPart>
        </mc:Choice>
        <mc:Fallback xmlns="">
          <p:pic>
            <p:nvPicPr>
              <p:cNvPr id="28" name="墨迹 27"/>
            </p:nvPicPr>
            <p:blipFill>
              <a:blip r:embed="rId51"/>
            </p:blipFill>
            <p:spPr>
              <a:xfrm>
                <a:off x="7518400" y="276350"/>
                <a:ext cx="98777" cy="5639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7603066" y="122665"/>
              <a:ext cx="22578" cy="579490"/>
            </p14:xfrm>
          </p:contentPart>
        </mc:Choice>
        <mc:Fallback xmlns="">
          <p:pic>
            <p:nvPicPr>
              <p:cNvPr id="29" name="墨迹 28"/>
            </p:nvPicPr>
            <p:blipFill>
              <a:blip r:embed="rId53"/>
            </p:blipFill>
            <p:spPr>
              <a:xfrm>
                <a:off x="7603066" y="122665"/>
                <a:ext cx="22578" cy="57949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7692848" y="191753"/>
              <a:ext cx="313796" cy="228412"/>
            </p14:xfrm>
          </p:contentPart>
        </mc:Choice>
        <mc:Fallback xmlns="">
          <p:pic>
            <p:nvPicPr>
              <p:cNvPr id="30" name="墨迹 29"/>
            </p:nvPicPr>
            <p:blipFill>
              <a:blip r:embed="rId55"/>
            </p:blipFill>
            <p:spPr>
              <a:xfrm>
                <a:off x="7692848" y="191753"/>
                <a:ext cx="313796" cy="22841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7953022" y="186113"/>
              <a:ext cx="256822" cy="223653"/>
            </p14:xfrm>
          </p:contentPart>
        </mc:Choice>
        <mc:Fallback xmlns="">
          <p:pic>
            <p:nvPicPr>
              <p:cNvPr id="31" name="墨迹 30"/>
            </p:nvPicPr>
            <p:blipFill>
              <a:blip r:embed="rId57"/>
            </p:blipFill>
            <p:spPr>
              <a:xfrm>
                <a:off x="7953022" y="186113"/>
                <a:ext cx="256822" cy="22365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9647061" y="3784307"/>
              <a:ext cx="617361" cy="530142"/>
            </p14:xfrm>
          </p:contentPart>
        </mc:Choice>
        <mc:Fallback xmlns="">
          <p:pic>
            <p:nvPicPr>
              <p:cNvPr id="32" name="墨迹 31"/>
            </p:nvPicPr>
            <p:blipFill>
              <a:blip r:embed="rId59"/>
            </p:blipFill>
            <p:spPr>
              <a:xfrm>
                <a:off x="9647061" y="3784307"/>
                <a:ext cx="617361" cy="53014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3387019" y="5228097"/>
              <a:ext cx="225425" cy="463168"/>
            </p14:xfrm>
          </p:contentPart>
        </mc:Choice>
        <mc:Fallback xmlns="">
          <p:pic>
            <p:nvPicPr>
              <p:cNvPr id="33" name="墨迹 32"/>
            </p:nvPicPr>
            <p:blipFill>
              <a:blip r:embed="rId61"/>
            </p:blipFill>
            <p:spPr>
              <a:xfrm>
                <a:off x="3387019" y="5228097"/>
                <a:ext cx="225425" cy="46316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3602566" y="5199898"/>
              <a:ext cx="314678" cy="404656"/>
            </p14:xfrm>
          </p:contentPart>
        </mc:Choice>
        <mc:Fallback xmlns="">
          <p:pic>
            <p:nvPicPr>
              <p:cNvPr id="34" name="墨迹 33"/>
            </p:nvPicPr>
            <p:blipFill>
              <a:blip r:embed="rId63"/>
            </p:blipFill>
            <p:spPr>
              <a:xfrm>
                <a:off x="3602566" y="5199898"/>
                <a:ext cx="314678" cy="40465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4122737" y="5459328"/>
              <a:ext cx="8996" cy="5640"/>
            </p14:xfrm>
          </p:contentPart>
        </mc:Choice>
        <mc:Fallback xmlns="">
          <p:pic>
            <p:nvPicPr>
              <p:cNvPr id="35" name="墨迹 34"/>
            </p:nvPicPr>
            <p:blipFill>
              <a:blip r:embed="rId65"/>
            </p:blipFill>
            <p:spPr>
              <a:xfrm>
                <a:off x="4122737" y="5459328"/>
                <a:ext cx="8996" cy="564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4288013" y="5010083"/>
              <a:ext cx="182387" cy="88298"/>
            </p14:xfrm>
          </p:contentPart>
        </mc:Choice>
        <mc:Fallback xmlns="">
          <p:pic>
            <p:nvPicPr>
              <p:cNvPr id="36" name="墨迹 35"/>
            </p:nvPicPr>
            <p:blipFill>
              <a:blip r:embed="rId67"/>
            </p:blipFill>
            <p:spPr>
              <a:xfrm>
                <a:off x="4288013" y="5010083"/>
                <a:ext cx="182387" cy="8829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4123266" y="5455804"/>
              <a:ext cx="39511" cy="20444"/>
            </p14:xfrm>
          </p:contentPart>
        </mc:Choice>
        <mc:Fallback xmlns="">
          <p:pic>
            <p:nvPicPr>
              <p:cNvPr id="37" name="墨迹 36"/>
            </p:nvPicPr>
            <p:blipFill>
              <a:blip r:embed="rId69"/>
            </p:blipFill>
            <p:spPr>
              <a:xfrm>
                <a:off x="4123266" y="5455804"/>
                <a:ext cx="39511" cy="2044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4120444" y="5560845"/>
              <a:ext cx="39511" cy="5640"/>
            </p14:xfrm>
          </p:contentPart>
        </mc:Choice>
        <mc:Fallback xmlns="">
          <p:pic>
            <p:nvPicPr>
              <p:cNvPr id="38" name="墨迹 37"/>
            </p:nvPicPr>
            <p:blipFill>
              <a:blip r:embed="rId71"/>
            </p:blipFill>
            <p:spPr>
              <a:xfrm>
                <a:off x="4120444" y="5560845"/>
                <a:ext cx="39511" cy="564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4464755" y="4910153"/>
              <a:ext cx="211667" cy="390380"/>
            </p14:xfrm>
          </p:contentPart>
        </mc:Choice>
        <mc:Fallback xmlns="">
          <p:pic>
            <p:nvPicPr>
              <p:cNvPr id="39" name="墨迹 38"/>
            </p:nvPicPr>
            <p:blipFill>
              <a:blip r:embed="rId73"/>
            </p:blipFill>
            <p:spPr>
              <a:xfrm>
                <a:off x="4464755" y="4910153"/>
                <a:ext cx="211667" cy="39038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4721577" y="4852168"/>
              <a:ext cx="225778" cy="292037"/>
            </p14:xfrm>
          </p:contentPart>
        </mc:Choice>
        <mc:Fallback xmlns="">
          <p:pic>
            <p:nvPicPr>
              <p:cNvPr id="40" name="墨迹 39"/>
            </p:nvPicPr>
            <p:blipFill>
              <a:blip r:embed="rId75"/>
            </p:blipFill>
            <p:spPr>
              <a:xfrm>
                <a:off x="4721577" y="4852168"/>
                <a:ext cx="225778" cy="29203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4984044" y="4690553"/>
              <a:ext cx="107244" cy="448893"/>
            </p14:xfrm>
          </p:contentPart>
        </mc:Choice>
        <mc:Fallback xmlns="">
          <p:pic>
            <p:nvPicPr>
              <p:cNvPr id="41" name="墨迹 40"/>
            </p:nvPicPr>
            <p:blipFill>
              <a:blip r:embed="rId77"/>
            </p:blipFill>
            <p:spPr>
              <a:xfrm>
                <a:off x="4984044" y="4690553"/>
                <a:ext cx="107244" cy="44889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4961466" y="4647197"/>
              <a:ext cx="56445" cy="197393"/>
            </p14:xfrm>
          </p:contentPart>
        </mc:Choice>
        <mc:Fallback xmlns="">
          <p:pic>
            <p:nvPicPr>
              <p:cNvPr id="42" name="墨迹 41"/>
            </p:nvPicPr>
            <p:blipFill>
              <a:blip r:embed="rId79"/>
            </p:blipFill>
            <p:spPr>
              <a:xfrm>
                <a:off x="4961466" y="4647197"/>
                <a:ext cx="56445" cy="19739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5017911" y="4635917"/>
              <a:ext cx="141111" cy="87417"/>
            </p14:xfrm>
          </p:contentPart>
        </mc:Choice>
        <mc:Fallback xmlns="">
          <p:pic>
            <p:nvPicPr>
              <p:cNvPr id="43" name="墨迹 42"/>
            </p:nvPicPr>
            <p:blipFill>
              <a:blip r:embed="rId81"/>
            </p:blipFill>
            <p:spPr>
              <a:xfrm>
                <a:off x="5017911" y="4635917"/>
                <a:ext cx="141111" cy="8741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4301066" y="5608607"/>
              <a:ext cx="239889" cy="329929"/>
            </p14:xfrm>
          </p:contentPart>
        </mc:Choice>
        <mc:Fallback xmlns="">
          <p:pic>
            <p:nvPicPr>
              <p:cNvPr id="44" name="墨迹 43"/>
            </p:nvPicPr>
            <p:blipFill>
              <a:blip r:embed="rId83"/>
            </p:blipFill>
            <p:spPr>
              <a:xfrm>
                <a:off x="4301066" y="5608607"/>
                <a:ext cx="239889" cy="32992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4617155" y="5514140"/>
              <a:ext cx="116417" cy="496832"/>
            </p14:xfrm>
          </p:contentPart>
        </mc:Choice>
        <mc:Fallback xmlns="">
          <p:pic>
            <p:nvPicPr>
              <p:cNvPr id="45" name="墨迹 44"/>
            </p:nvPicPr>
            <p:blipFill>
              <a:blip r:embed="rId85"/>
            </p:blipFill>
            <p:spPr>
              <a:xfrm>
                <a:off x="4617155" y="5514140"/>
                <a:ext cx="116417" cy="49683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4611511" y="5452279"/>
              <a:ext cx="22577" cy="243921"/>
            </p14:xfrm>
          </p:contentPart>
        </mc:Choice>
        <mc:Fallback xmlns="">
          <p:pic>
            <p:nvPicPr>
              <p:cNvPr id="46" name="墨迹 45"/>
            </p:nvPicPr>
            <p:blipFill>
              <a:blip r:embed="rId87"/>
            </p:blipFill>
            <p:spPr>
              <a:xfrm>
                <a:off x="4611511" y="5452279"/>
                <a:ext cx="22577" cy="24392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4684888" y="5448049"/>
              <a:ext cx="177800" cy="81777"/>
            </p14:xfrm>
          </p:contentPart>
        </mc:Choice>
        <mc:Fallback xmlns="">
          <p:pic>
            <p:nvPicPr>
              <p:cNvPr id="47" name="墨迹 46"/>
            </p:nvPicPr>
            <p:blipFill>
              <a:blip r:embed="rId89"/>
            </p:blipFill>
            <p:spPr>
              <a:xfrm>
                <a:off x="4684888" y="5448049"/>
                <a:ext cx="177800" cy="8177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3938058" y="5780797"/>
              <a:ext cx="241653" cy="118436"/>
            </p14:xfrm>
          </p:contentPart>
        </mc:Choice>
        <mc:Fallback xmlns="">
          <p:pic>
            <p:nvPicPr>
              <p:cNvPr id="48" name="墨迹 47"/>
            </p:nvPicPr>
            <p:blipFill>
              <a:blip r:embed="rId91"/>
            </p:blipFill>
            <p:spPr>
              <a:xfrm>
                <a:off x="3938058" y="5780797"/>
                <a:ext cx="241653" cy="11843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4041422" y="5848475"/>
              <a:ext cx="101600" cy="411705"/>
            </p14:xfrm>
          </p:contentPart>
        </mc:Choice>
        <mc:Fallback xmlns="">
          <p:pic>
            <p:nvPicPr>
              <p:cNvPr id="49" name="墨迹 48"/>
            </p:nvPicPr>
            <p:blipFill>
              <a:blip r:embed="rId93"/>
            </p:blipFill>
            <p:spPr>
              <a:xfrm>
                <a:off x="4041422" y="5848475"/>
                <a:ext cx="101600" cy="41170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8664222" y="4294004"/>
              <a:ext cx="620888" cy="446955"/>
            </p14:xfrm>
          </p:contentPart>
        </mc:Choice>
        <mc:Fallback xmlns="">
          <p:pic>
            <p:nvPicPr>
              <p:cNvPr id="50" name="墨迹 49"/>
            </p:nvPicPr>
            <p:blipFill>
              <a:blip r:embed="rId95"/>
            </p:blipFill>
            <p:spPr>
              <a:xfrm>
                <a:off x="8664222" y="4294004"/>
                <a:ext cx="620888" cy="44695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8998655" y="4827670"/>
              <a:ext cx="306212" cy="353017"/>
            </p14:xfrm>
          </p:contentPart>
        </mc:Choice>
        <mc:Fallback xmlns="">
          <p:pic>
            <p:nvPicPr>
              <p:cNvPr id="51" name="墨迹 50"/>
            </p:nvPicPr>
            <p:blipFill>
              <a:blip r:embed="rId97"/>
            </p:blipFill>
            <p:spPr>
              <a:xfrm>
                <a:off x="8998655" y="4827670"/>
                <a:ext cx="306212" cy="35301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9400822" y="4905041"/>
              <a:ext cx="98778" cy="364296"/>
            </p14:xfrm>
          </p:contentPart>
        </mc:Choice>
        <mc:Fallback xmlns="">
          <p:pic>
            <p:nvPicPr>
              <p:cNvPr id="52" name="墨迹 51"/>
            </p:nvPicPr>
            <p:blipFill>
              <a:blip r:embed="rId99"/>
            </p:blipFill>
            <p:spPr>
              <a:xfrm>
                <a:off x="9400822" y="4905041"/>
                <a:ext cx="98778" cy="364296"/>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9482666" y="4889708"/>
              <a:ext cx="124178" cy="118436"/>
            </p14:xfrm>
          </p:contentPart>
        </mc:Choice>
        <mc:Fallback xmlns="">
          <p:pic>
            <p:nvPicPr>
              <p:cNvPr id="53" name="墨迹 52"/>
            </p:nvPicPr>
            <p:blipFill>
              <a:blip r:embed="rId101"/>
            </p:blipFill>
            <p:spPr>
              <a:xfrm>
                <a:off x="9482666" y="4889708"/>
                <a:ext cx="124178" cy="118436"/>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7594600" y="5290839"/>
              <a:ext cx="149577" cy="356189"/>
            </p14:xfrm>
          </p:contentPart>
        </mc:Choice>
        <mc:Fallback xmlns="">
          <p:pic>
            <p:nvPicPr>
              <p:cNvPr id="54" name="墨迹 53"/>
            </p:nvPicPr>
            <p:blipFill>
              <a:blip r:embed="rId103"/>
            </p:blipFill>
            <p:spPr>
              <a:xfrm>
                <a:off x="7594600" y="5290839"/>
                <a:ext cx="149577" cy="35618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7531805" y="5354992"/>
              <a:ext cx="311150" cy="327109"/>
            </p14:xfrm>
          </p:contentPart>
        </mc:Choice>
        <mc:Fallback xmlns="">
          <p:pic>
            <p:nvPicPr>
              <p:cNvPr id="55" name="墨迹 54"/>
            </p:nvPicPr>
            <p:blipFill>
              <a:blip r:embed="rId105"/>
            </p:blipFill>
            <p:spPr>
              <a:xfrm>
                <a:off x="7531805" y="5354992"/>
                <a:ext cx="311150" cy="32710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10212211" y="5997930"/>
              <a:ext cx="205140" cy="267890"/>
            </p14:xfrm>
          </p:contentPart>
        </mc:Choice>
        <mc:Fallback xmlns="">
          <p:pic>
            <p:nvPicPr>
              <p:cNvPr id="56" name="墨迹 55"/>
            </p:nvPicPr>
            <p:blipFill>
              <a:blip r:embed="rId107"/>
            </p:blipFill>
            <p:spPr>
              <a:xfrm>
                <a:off x="10212211" y="5997930"/>
                <a:ext cx="205140" cy="26789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10447867" y="5935187"/>
              <a:ext cx="162277" cy="332749"/>
            </p14:xfrm>
          </p:contentPart>
        </mc:Choice>
        <mc:Fallback xmlns="">
          <p:pic>
            <p:nvPicPr>
              <p:cNvPr id="57" name="墨迹 56"/>
            </p:nvPicPr>
            <p:blipFill>
              <a:blip r:embed="rId109"/>
            </p:blipFill>
            <p:spPr>
              <a:xfrm>
                <a:off x="10447867" y="5935187"/>
                <a:ext cx="162277" cy="33274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10594622" y="5897823"/>
              <a:ext cx="28223" cy="689466"/>
            </p14:xfrm>
          </p:contentPart>
        </mc:Choice>
        <mc:Fallback xmlns="">
          <p:pic>
            <p:nvPicPr>
              <p:cNvPr id="58" name="墨迹 57"/>
            </p:nvPicPr>
            <p:blipFill>
              <a:blip r:embed="rId111"/>
            </p:blipFill>
            <p:spPr>
              <a:xfrm>
                <a:off x="10594622" y="5897823"/>
                <a:ext cx="28223" cy="68946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10760251" y="6028949"/>
              <a:ext cx="387526" cy="217132"/>
            </p14:xfrm>
          </p:contentPart>
        </mc:Choice>
        <mc:Fallback xmlns="">
          <p:pic>
            <p:nvPicPr>
              <p:cNvPr id="59" name="墨迹 58"/>
            </p:nvPicPr>
            <p:blipFill>
              <a:blip r:embed="rId113"/>
            </p:blipFill>
            <p:spPr>
              <a:xfrm>
                <a:off x="10760251" y="6028949"/>
                <a:ext cx="387526" cy="21713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11232444" y="6031592"/>
              <a:ext cx="225777" cy="259960"/>
            </p14:xfrm>
          </p:contentPart>
        </mc:Choice>
        <mc:Fallback xmlns="">
          <p:pic>
            <p:nvPicPr>
              <p:cNvPr id="60" name="墨迹 59"/>
            </p:nvPicPr>
            <p:blipFill>
              <a:blip r:embed="rId115"/>
            </p:blipFill>
            <p:spPr>
              <a:xfrm>
                <a:off x="11232444" y="6031592"/>
                <a:ext cx="225777" cy="259960"/>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78747" y="354798"/>
            <a:ext cx="5434589" cy="4731553"/>
          </a:xfrm>
          <a:prstGeom prst="rect">
            <a:avLst/>
          </a:prstGeom>
        </p:spPr>
      </p:pic>
      <p:pic>
        <p:nvPicPr>
          <p:cNvPr id="5" name="图片 4"/>
          <p:cNvPicPr>
            <a:picLocks noChangeAspect="1"/>
          </p:cNvPicPr>
          <p:nvPr/>
        </p:nvPicPr>
        <p:blipFill>
          <a:blip r:embed="rId2"/>
          <a:stretch>
            <a:fillRect/>
          </a:stretch>
        </p:blipFill>
        <p:spPr>
          <a:xfrm>
            <a:off x="7291377" y="2720574"/>
            <a:ext cx="4242507" cy="708426"/>
          </a:xfrm>
          <a:prstGeom prst="rect">
            <a:avLst/>
          </a:prstGeom>
        </p:spPr>
      </p:pic>
      <p:pic>
        <p:nvPicPr>
          <p:cNvPr id="7" name="图片 6"/>
          <p:cNvPicPr>
            <a:picLocks noChangeAspect="1"/>
          </p:cNvPicPr>
          <p:nvPr/>
        </p:nvPicPr>
        <p:blipFill>
          <a:blip r:embed="rId3"/>
          <a:stretch>
            <a:fillRect/>
          </a:stretch>
        </p:blipFill>
        <p:spPr>
          <a:xfrm>
            <a:off x="1833557" y="5293516"/>
            <a:ext cx="3670885" cy="106442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78747" y="354798"/>
            <a:ext cx="5434589" cy="4731553"/>
          </a:xfrm>
          <a:prstGeom prst="rect">
            <a:avLst/>
          </a:prstGeom>
        </p:spPr>
      </p:pic>
      <p:pic>
        <p:nvPicPr>
          <p:cNvPr id="5" name="图片 4"/>
          <p:cNvPicPr>
            <a:picLocks noChangeAspect="1"/>
          </p:cNvPicPr>
          <p:nvPr/>
        </p:nvPicPr>
        <p:blipFill>
          <a:blip r:embed="rId2"/>
          <a:stretch>
            <a:fillRect/>
          </a:stretch>
        </p:blipFill>
        <p:spPr>
          <a:xfrm>
            <a:off x="7291377" y="2720574"/>
            <a:ext cx="4242507" cy="708426"/>
          </a:xfrm>
          <a:prstGeom prst="rect">
            <a:avLst/>
          </a:prstGeom>
        </p:spPr>
      </p:pic>
      <p:pic>
        <p:nvPicPr>
          <p:cNvPr id="7" name="图片 6"/>
          <p:cNvPicPr>
            <a:picLocks noChangeAspect="1"/>
          </p:cNvPicPr>
          <p:nvPr/>
        </p:nvPicPr>
        <p:blipFill>
          <a:blip r:embed="rId3"/>
          <a:stretch>
            <a:fillRect/>
          </a:stretch>
        </p:blipFill>
        <p:spPr>
          <a:xfrm>
            <a:off x="1833557" y="5293516"/>
            <a:ext cx="3670885" cy="1064421"/>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7074428" y="763312"/>
              <a:ext cx="314149" cy="263132"/>
            </p14:xfrm>
          </p:contentPart>
        </mc:Choice>
        <mc:Fallback xmlns="">
          <p:pic>
            <p:nvPicPr>
              <p:cNvPr id="2" name="墨迹 1"/>
            </p:nvPicPr>
            <p:blipFill>
              <a:blip r:embed="rId5"/>
            </p:blipFill>
            <p:spPr>
              <a:xfrm>
                <a:off x="7074428" y="763312"/>
                <a:ext cx="314149" cy="26313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7103533" y="748507"/>
              <a:ext cx="166511" cy="424571"/>
            </p14:xfrm>
          </p:contentPart>
        </mc:Choice>
        <mc:Fallback xmlns="">
          <p:pic>
            <p:nvPicPr>
              <p:cNvPr id="4" name="墨迹 3"/>
            </p:nvPicPr>
            <p:blipFill>
              <a:blip r:embed="rId7"/>
            </p:blipFill>
            <p:spPr>
              <a:xfrm>
                <a:off x="7103533" y="748507"/>
                <a:ext cx="166511" cy="42457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7247466" y="1057462"/>
              <a:ext cx="194734" cy="115616"/>
            </p14:xfrm>
          </p:contentPart>
        </mc:Choice>
        <mc:Fallback xmlns="">
          <p:pic>
            <p:nvPicPr>
              <p:cNvPr id="6" name="墨迹 5"/>
            </p:nvPicPr>
            <p:blipFill>
              <a:blip r:embed="rId9"/>
            </p:blipFill>
            <p:spPr>
              <a:xfrm>
                <a:off x="7247466" y="1057462"/>
                <a:ext cx="194734" cy="11561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382933" y="731764"/>
              <a:ext cx="214489" cy="383506"/>
            </p14:xfrm>
          </p:contentPart>
        </mc:Choice>
        <mc:Fallback xmlns="">
          <p:pic>
            <p:nvPicPr>
              <p:cNvPr id="8" name="墨迹 7"/>
            </p:nvPicPr>
            <p:blipFill>
              <a:blip r:embed="rId11"/>
            </p:blipFill>
            <p:spPr>
              <a:xfrm>
                <a:off x="7382933" y="731764"/>
                <a:ext cx="214489" cy="38350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484533" y="682592"/>
              <a:ext cx="246415" cy="541245"/>
            </p14:xfrm>
          </p:contentPart>
        </mc:Choice>
        <mc:Fallback xmlns="">
          <p:pic>
            <p:nvPicPr>
              <p:cNvPr id="9" name="墨迹 8"/>
            </p:nvPicPr>
            <p:blipFill>
              <a:blip r:embed="rId13"/>
            </p:blipFill>
            <p:spPr>
              <a:xfrm>
                <a:off x="7484533" y="682592"/>
                <a:ext cx="246415" cy="54124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7782101" y="693871"/>
              <a:ext cx="247121" cy="291155"/>
            </p14:xfrm>
          </p:contentPart>
        </mc:Choice>
        <mc:Fallback xmlns="">
          <p:pic>
            <p:nvPicPr>
              <p:cNvPr id="10" name="墨迹 9"/>
            </p:nvPicPr>
            <p:blipFill>
              <a:blip r:embed="rId15"/>
            </p:blipFill>
            <p:spPr>
              <a:xfrm>
                <a:off x="7782101" y="693871"/>
                <a:ext cx="247121" cy="29115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7831137" y="730354"/>
              <a:ext cx="183974" cy="338388"/>
            </p14:xfrm>
          </p:contentPart>
        </mc:Choice>
        <mc:Fallback xmlns="">
          <p:pic>
            <p:nvPicPr>
              <p:cNvPr id="11" name="墨迹 10"/>
            </p:nvPicPr>
            <p:blipFill>
              <a:blip r:embed="rId17"/>
            </p:blipFill>
            <p:spPr>
              <a:xfrm>
                <a:off x="7831137" y="730354"/>
                <a:ext cx="183974" cy="33838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7941733" y="986965"/>
              <a:ext cx="189089" cy="101516"/>
            </p14:xfrm>
          </p:contentPart>
        </mc:Choice>
        <mc:Fallback xmlns="">
          <p:pic>
            <p:nvPicPr>
              <p:cNvPr id="12" name="墨迹 11"/>
            </p:nvPicPr>
            <p:blipFill>
              <a:blip r:embed="rId19"/>
            </p:blipFill>
            <p:spPr>
              <a:xfrm>
                <a:off x="7941733" y="986965"/>
                <a:ext cx="189089" cy="10151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8027811" y="592179"/>
              <a:ext cx="373944" cy="437084"/>
            </p14:xfrm>
          </p:contentPart>
        </mc:Choice>
        <mc:Fallback xmlns="">
          <p:pic>
            <p:nvPicPr>
              <p:cNvPr id="13" name="墨迹 12"/>
            </p:nvPicPr>
            <p:blipFill>
              <a:blip r:embed="rId21"/>
            </p:blipFill>
            <p:spPr>
              <a:xfrm>
                <a:off x="8027811" y="592179"/>
                <a:ext cx="373944" cy="43708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8223955" y="709381"/>
              <a:ext cx="45156" cy="1053057"/>
            </p14:xfrm>
          </p:contentPart>
        </mc:Choice>
        <mc:Fallback xmlns="">
          <p:pic>
            <p:nvPicPr>
              <p:cNvPr id="14" name="墨迹 13"/>
            </p:nvPicPr>
            <p:blipFill>
              <a:blip r:embed="rId23"/>
            </p:blipFill>
            <p:spPr>
              <a:xfrm>
                <a:off x="8223955" y="709381"/>
                <a:ext cx="45156" cy="105305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8432800" y="539306"/>
              <a:ext cx="479777" cy="557811"/>
            </p14:xfrm>
          </p:contentPart>
        </mc:Choice>
        <mc:Fallback xmlns="">
          <p:pic>
            <p:nvPicPr>
              <p:cNvPr id="15" name="墨迹 14"/>
            </p:nvPicPr>
            <p:blipFill>
              <a:blip r:embed="rId25"/>
            </p:blipFill>
            <p:spPr>
              <a:xfrm>
                <a:off x="8432800" y="539306"/>
                <a:ext cx="479777" cy="55781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8929511" y="538601"/>
              <a:ext cx="146756" cy="826231"/>
            </p14:xfrm>
          </p:contentPart>
        </mc:Choice>
        <mc:Fallback xmlns="">
          <p:pic>
            <p:nvPicPr>
              <p:cNvPr id="16" name="墨迹 15"/>
            </p:nvPicPr>
            <p:blipFill>
              <a:blip r:embed="rId27"/>
            </p:blipFill>
            <p:spPr>
              <a:xfrm>
                <a:off x="8929511" y="538601"/>
                <a:ext cx="146756" cy="82623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9110133" y="544240"/>
              <a:ext cx="225072" cy="93057"/>
            </p14:xfrm>
          </p:contentPart>
        </mc:Choice>
        <mc:Fallback xmlns="">
          <p:pic>
            <p:nvPicPr>
              <p:cNvPr id="17" name="墨迹 16"/>
            </p:nvPicPr>
            <p:blipFill>
              <a:blip r:embed="rId29"/>
            </p:blipFill>
            <p:spPr>
              <a:xfrm>
                <a:off x="9110133" y="544240"/>
                <a:ext cx="225072" cy="9305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9045222" y="476210"/>
              <a:ext cx="451555" cy="595352"/>
            </p14:xfrm>
          </p:contentPart>
        </mc:Choice>
        <mc:Fallback xmlns="">
          <p:pic>
            <p:nvPicPr>
              <p:cNvPr id="18" name="墨迹 17"/>
            </p:nvPicPr>
            <p:blipFill>
              <a:blip r:embed="rId31"/>
            </p:blipFill>
            <p:spPr>
              <a:xfrm>
                <a:off x="9045222" y="476210"/>
                <a:ext cx="451555" cy="59535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9386711" y="549175"/>
              <a:ext cx="373944" cy="525207"/>
            </p14:xfrm>
          </p:contentPart>
        </mc:Choice>
        <mc:Fallback xmlns="">
          <p:pic>
            <p:nvPicPr>
              <p:cNvPr id="19" name="墨迹 18"/>
            </p:nvPicPr>
            <p:blipFill>
              <a:blip r:embed="rId33"/>
            </p:blipFill>
            <p:spPr>
              <a:xfrm>
                <a:off x="9386711" y="549175"/>
                <a:ext cx="373944" cy="52520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9697155" y="902368"/>
              <a:ext cx="56445" cy="177654"/>
            </p14:xfrm>
          </p:contentPart>
        </mc:Choice>
        <mc:Fallback xmlns="">
          <p:pic>
            <p:nvPicPr>
              <p:cNvPr id="20" name="墨迹 19"/>
            </p:nvPicPr>
            <p:blipFill>
              <a:blip r:embed="rId35"/>
            </p:blipFill>
            <p:spPr>
              <a:xfrm>
                <a:off x="9697155" y="902368"/>
                <a:ext cx="56445" cy="17765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4708172" y="1886513"/>
              <a:ext cx="226483" cy="126896"/>
            </p14:xfrm>
          </p:contentPart>
        </mc:Choice>
        <mc:Fallback xmlns="">
          <p:pic>
            <p:nvPicPr>
              <p:cNvPr id="21" name="墨迹 20"/>
            </p:nvPicPr>
            <p:blipFill>
              <a:blip r:embed="rId37"/>
            </p:blipFill>
            <p:spPr>
              <a:xfrm>
                <a:off x="4708172" y="1886513"/>
                <a:ext cx="226483" cy="12689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4684888" y="1768783"/>
              <a:ext cx="135467" cy="436379"/>
            </p14:xfrm>
          </p:contentPart>
        </mc:Choice>
        <mc:Fallback xmlns="">
          <p:pic>
            <p:nvPicPr>
              <p:cNvPr id="22" name="墨迹 21"/>
            </p:nvPicPr>
            <p:blipFill>
              <a:blip r:embed="rId39"/>
            </p:blipFill>
            <p:spPr>
              <a:xfrm>
                <a:off x="4684888" y="1768783"/>
                <a:ext cx="135467" cy="4363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4882444" y="2013409"/>
              <a:ext cx="157692" cy="108919"/>
            </p14:xfrm>
          </p:contentPart>
        </mc:Choice>
        <mc:Fallback xmlns="">
          <p:pic>
            <p:nvPicPr>
              <p:cNvPr id="23" name="墨迹 22"/>
            </p:nvPicPr>
            <p:blipFill>
              <a:blip r:embed="rId41"/>
            </p:blipFill>
            <p:spPr>
              <a:xfrm>
                <a:off x="4882444" y="2013409"/>
                <a:ext cx="157692" cy="10891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7416800" y="3595374"/>
              <a:ext cx="22577" cy="1454011"/>
            </p14:xfrm>
          </p:contentPart>
        </mc:Choice>
        <mc:Fallback xmlns="">
          <p:pic>
            <p:nvPicPr>
              <p:cNvPr id="24" name="墨迹 23"/>
            </p:nvPicPr>
            <p:blipFill>
              <a:blip r:embed="rId43"/>
            </p:blipFill>
            <p:spPr>
              <a:xfrm>
                <a:off x="7416800" y="3595374"/>
                <a:ext cx="22577" cy="145401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7320844" y="3549374"/>
              <a:ext cx="112888" cy="164436"/>
            </p14:xfrm>
          </p:contentPart>
        </mc:Choice>
        <mc:Fallback xmlns="">
          <p:pic>
            <p:nvPicPr>
              <p:cNvPr id="25" name="墨迹 24"/>
            </p:nvPicPr>
            <p:blipFill>
              <a:blip r:embed="rId45"/>
            </p:blipFill>
            <p:spPr>
              <a:xfrm>
                <a:off x="7320844" y="3549374"/>
                <a:ext cx="112888" cy="16443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7461955" y="3541795"/>
              <a:ext cx="146756" cy="90237"/>
            </p14:xfrm>
          </p:contentPart>
        </mc:Choice>
        <mc:Fallback xmlns="">
          <p:pic>
            <p:nvPicPr>
              <p:cNvPr id="26" name="墨迹 25"/>
            </p:nvPicPr>
            <p:blipFill>
              <a:blip r:embed="rId47"/>
            </p:blipFill>
            <p:spPr>
              <a:xfrm>
                <a:off x="7461955" y="3541795"/>
                <a:ext cx="146756" cy="9023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7439377" y="4805111"/>
              <a:ext cx="2632428" cy="578080"/>
            </p14:xfrm>
          </p:contentPart>
        </mc:Choice>
        <mc:Fallback xmlns="">
          <p:pic>
            <p:nvPicPr>
              <p:cNvPr id="27" name="墨迹 26"/>
            </p:nvPicPr>
            <p:blipFill>
              <a:blip r:embed="rId49"/>
            </p:blipFill>
            <p:spPr>
              <a:xfrm>
                <a:off x="7439377" y="4805111"/>
                <a:ext cx="2632428" cy="57808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10066866" y="5115301"/>
              <a:ext cx="299509" cy="332748"/>
            </p14:xfrm>
          </p:contentPart>
        </mc:Choice>
        <mc:Fallback xmlns="">
          <p:pic>
            <p:nvPicPr>
              <p:cNvPr id="28" name="墨迹 27"/>
            </p:nvPicPr>
            <p:blipFill>
              <a:blip r:embed="rId51"/>
            </p:blipFill>
            <p:spPr>
              <a:xfrm>
                <a:off x="10066866" y="5115301"/>
                <a:ext cx="299509" cy="33274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7452606" y="3833655"/>
              <a:ext cx="1098726" cy="503353"/>
            </p14:xfrm>
          </p:contentPart>
        </mc:Choice>
        <mc:Fallback xmlns="">
          <p:pic>
            <p:nvPicPr>
              <p:cNvPr id="29" name="墨迹 28"/>
            </p:nvPicPr>
            <p:blipFill>
              <a:blip r:embed="rId53"/>
            </p:blipFill>
            <p:spPr>
              <a:xfrm>
                <a:off x="7452606" y="3833655"/>
                <a:ext cx="1098726" cy="50335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7488766" y="4274970"/>
              <a:ext cx="1203678" cy="1088482"/>
            </p14:xfrm>
          </p:contentPart>
        </mc:Choice>
        <mc:Fallback xmlns="">
          <p:pic>
            <p:nvPicPr>
              <p:cNvPr id="30" name="墨迹 29"/>
            </p:nvPicPr>
            <p:blipFill>
              <a:blip r:embed="rId55"/>
            </p:blipFill>
            <p:spPr>
              <a:xfrm>
                <a:off x="7488766" y="4274970"/>
                <a:ext cx="1203678" cy="108848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7413977" y="3848284"/>
              <a:ext cx="206023" cy="113677"/>
            </p14:xfrm>
          </p:contentPart>
        </mc:Choice>
        <mc:Fallback xmlns="">
          <p:pic>
            <p:nvPicPr>
              <p:cNvPr id="31" name="墨迹 30"/>
            </p:nvPicPr>
            <p:blipFill>
              <a:blip r:embed="rId57"/>
            </p:blipFill>
            <p:spPr>
              <a:xfrm>
                <a:off x="7413977" y="3848284"/>
                <a:ext cx="206023" cy="11367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8494888" y="4317268"/>
              <a:ext cx="220134" cy="59218"/>
            </p14:xfrm>
          </p:contentPart>
        </mc:Choice>
        <mc:Fallback xmlns="">
          <p:pic>
            <p:nvPicPr>
              <p:cNvPr id="32" name="墨迹 31"/>
            </p:nvPicPr>
            <p:blipFill>
              <a:blip r:embed="rId59"/>
            </p:blipFill>
            <p:spPr>
              <a:xfrm>
                <a:off x="8494888" y="4317268"/>
                <a:ext cx="220134" cy="5921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8628591" y="4196013"/>
              <a:ext cx="749653" cy="112795"/>
            </p14:xfrm>
          </p:contentPart>
        </mc:Choice>
        <mc:Fallback xmlns="">
          <p:pic>
            <p:nvPicPr>
              <p:cNvPr id="33" name="墨迹 32"/>
            </p:nvPicPr>
            <p:blipFill>
              <a:blip r:embed="rId61"/>
            </p:blipFill>
            <p:spPr>
              <a:xfrm>
                <a:off x="8628591" y="4196013"/>
                <a:ext cx="749653" cy="11279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9398000" y="3440279"/>
              <a:ext cx="53622" cy="707795"/>
            </p14:xfrm>
          </p:contentPart>
        </mc:Choice>
        <mc:Fallback xmlns="">
          <p:pic>
            <p:nvPicPr>
              <p:cNvPr id="34" name="墨迹 33"/>
            </p:nvPicPr>
            <p:blipFill>
              <a:blip r:embed="rId63"/>
            </p:blipFill>
            <p:spPr>
              <a:xfrm>
                <a:off x="9398000" y="3440279"/>
                <a:ext cx="53622" cy="70779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9437511" y="4342648"/>
              <a:ext cx="22578" cy="984145"/>
            </p14:xfrm>
          </p:contentPart>
        </mc:Choice>
        <mc:Fallback xmlns="">
          <p:pic>
            <p:nvPicPr>
              <p:cNvPr id="35" name="墨迹 34"/>
            </p:nvPicPr>
            <p:blipFill>
              <a:blip r:embed="rId65"/>
            </p:blipFill>
            <p:spPr>
              <a:xfrm>
                <a:off x="9437511" y="4342648"/>
                <a:ext cx="22578" cy="98414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8376355" y="2308089"/>
              <a:ext cx="33867" cy="139585"/>
            </p14:xfrm>
          </p:contentPart>
        </mc:Choice>
        <mc:Fallback xmlns="">
          <p:pic>
            <p:nvPicPr>
              <p:cNvPr id="36" name="墨迹 35"/>
            </p:nvPicPr>
            <p:blipFill>
              <a:blip r:embed="rId67"/>
            </p:blipFill>
            <p:spPr>
              <a:xfrm>
                <a:off x="8376355" y="2308089"/>
                <a:ext cx="33867" cy="13958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7874000" y="4742369"/>
              <a:ext cx="45155" cy="129715"/>
            </p14:xfrm>
          </p:contentPart>
        </mc:Choice>
        <mc:Fallback xmlns="">
          <p:pic>
            <p:nvPicPr>
              <p:cNvPr id="37" name="墨迹 36"/>
            </p:nvPicPr>
            <p:blipFill>
              <a:blip r:embed="rId69"/>
            </p:blipFill>
            <p:spPr>
              <a:xfrm>
                <a:off x="7874000" y="4742369"/>
                <a:ext cx="45155" cy="12971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8085666" y="4605603"/>
              <a:ext cx="177800" cy="357070"/>
            </p14:xfrm>
          </p:contentPart>
        </mc:Choice>
        <mc:Fallback xmlns="">
          <p:pic>
            <p:nvPicPr>
              <p:cNvPr id="38" name="墨迹 37"/>
            </p:nvPicPr>
            <p:blipFill>
              <a:blip r:embed="rId71"/>
            </p:blipFill>
            <p:spPr>
              <a:xfrm>
                <a:off x="8085666" y="4605603"/>
                <a:ext cx="177800" cy="35707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8227483" y="4669756"/>
              <a:ext cx="182739" cy="217132"/>
            </p14:xfrm>
          </p:contentPart>
        </mc:Choice>
        <mc:Fallback xmlns="">
          <p:pic>
            <p:nvPicPr>
              <p:cNvPr id="39" name="墨迹 38"/>
            </p:nvPicPr>
            <p:blipFill>
              <a:blip r:embed="rId73"/>
            </p:blipFill>
            <p:spPr>
              <a:xfrm>
                <a:off x="8227483" y="4669756"/>
                <a:ext cx="182739" cy="21713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8511822" y="4686676"/>
              <a:ext cx="70555" cy="163554"/>
            </p14:xfrm>
          </p:contentPart>
        </mc:Choice>
        <mc:Fallback xmlns="">
          <p:pic>
            <p:nvPicPr>
              <p:cNvPr id="40" name="墨迹 39"/>
            </p:nvPicPr>
            <p:blipFill>
              <a:blip r:embed="rId75"/>
            </p:blipFill>
            <p:spPr>
              <a:xfrm>
                <a:off x="8511822" y="4686676"/>
                <a:ext cx="70555" cy="16355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8576203" y="4669756"/>
              <a:ext cx="88019" cy="161263"/>
            </p14:xfrm>
          </p:contentPart>
        </mc:Choice>
        <mc:Fallback xmlns="">
          <p:pic>
            <p:nvPicPr>
              <p:cNvPr id="41" name="墨迹 40"/>
            </p:nvPicPr>
            <p:blipFill>
              <a:blip r:embed="rId77"/>
            </p:blipFill>
            <p:spPr>
              <a:xfrm>
                <a:off x="8576203" y="4669756"/>
                <a:ext cx="88019" cy="16126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8647288" y="4695135"/>
              <a:ext cx="110067" cy="132536"/>
            </p14:xfrm>
          </p:contentPart>
        </mc:Choice>
        <mc:Fallback xmlns="">
          <p:pic>
            <p:nvPicPr>
              <p:cNvPr id="42" name="墨迹 41"/>
            </p:nvPicPr>
            <p:blipFill>
              <a:blip r:embed="rId79"/>
            </p:blipFill>
            <p:spPr>
              <a:xfrm>
                <a:off x="8647288" y="4695135"/>
                <a:ext cx="110067" cy="13253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8822266" y="4590799"/>
              <a:ext cx="105834" cy="267891"/>
            </p14:xfrm>
          </p:contentPart>
        </mc:Choice>
        <mc:Fallback xmlns="">
          <p:pic>
            <p:nvPicPr>
              <p:cNvPr id="43" name="墨迹 42"/>
            </p:nvPicPr>
            <p:blipFill>
              <a:blip r:embed="rId81"/>
            </p:blipFill>
            <p:spPr>
              <a:xfrm>
                <a:off x="8822266" y="4590799"/>
                <a:ext cx="105834" cy="26789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9626600" y="3135730"/>
              <a:ext cx="59266" cy="28199"/>
            </p14:xfrm>
          </p:contentPart>
        </mc:Choice>
        <mc:Fallback xmlns="">
          <p:pic>
            <p:nvPicPr>
              <p:cNvPr id="44" name="墨迹 43"/>
            </p:nvPicPr>
            <p:blipFill>
              <a:blip r:embed="rId83"/>
            </p:blipFill>
            <p:spPr>
              <a:xfrm>
                <a:off x="9626600" y="3135730"/>
                <a:ext cx="59266" cy="2819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9399411" y="3059064"/>
              <a:ext cx="71966" cy="640646"/>
            </p14:xfrm>
          </p:contentPart>
        </mc:Choice>
        <mc:Fallback xmlns="">
          <p:pic>
            <p:nvPicPr>
              <p:cNvPr id="45" name="墨迹 44"/>
            </p:nvPicPr>
            <p:blipFill>
              <a:blip r:embed="rId85"/>
            </p:blipFill>
            <p:spPr>
              <a:xfrm>
                <a:off x="9399411" y="3059064"/>
                <a:ext cx="71966" cy="64064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9433983" y="3200587"/>
              <a:ext cx="655461" cy="290450"/>
            </p14:xfrm>
          </p:contentPart>
        </mc:Choice>
        <mc:Fallback xmlns="">
          <p:pic>
            <p:nvPicPr>
              <p:cNvPr id="46" name="墨迹 45"/>
            </p:nvPicPr>
            <p:blipFill>
              <a:blip r:embed="rId87"/>
            </p:blipFill>
            <p:spPr>
              <a:xfrm>
                <a:off x="9433983" y="3200587"/>
                <a:ext cx="655461" cy="29045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9427633" y="3474118"/>
              <a:ext cx="605367" cy="391966"/>
            </p14:xfrm>
          </p:contentPart>
        </mc:Choice>
        <mc:Fallback xmlns="">
          <p:pic>
            <p:nvPicPr>
              <p:cNvPr id="47" name="墨迹 46"/>
            </p:nvPicPr>
            <p:blipFill>
              <a:blip r:embed="rId89"/>
            </p:blipFill>
            <p:spPr>
              <a:xfrm>
                <a:off x="9427633" y="3474118"/>
                <a:ext cx="605367" cy="39196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10035822" y="3366962"/>
              <a:ext cx="841728" cy="107156"/>
            </p14:xfrm>
          </p:contentPart>
        </mc:Choice>
        <mc:Fallback xmlns="">
          <p:pic>
            <p:nvPicPr>
              <p:cNvPr id="48" name="墨迹 47"/>
            </p:nvPicPr>
            <p:blipFill>
              <a:blip r:embed="rId91"/>
            </p:blipFill>
            <p:spPr>
              <a:xfrm>
                <a:off x="10035822" y="3366962"/>
                <a:ext cx="841728" cy="10715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9858022" y="3158289"/>
              <a:ext cx="42333" cy="16919"/>
            </p14:xfrm>
          </p:contentPart>
        </mc:Choice>
        <mc:Fallback xmlns="">
          <p:pic>
            <p:nvPicPr>
              <p:cNvPr id="49" name="墨迹 48"/>
            </p:nvPicPr>
            <p:blipFill>
              <a:blip r:embed="rId93"/>
            </p:blipFill>
            <p:spPr>
              <a:xfrm>
                <a:off x="9858022" y="3158289"/>
                <a:ext cx="42333" cy="1691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7904515" y="3620753"/>
              <a:ext cx="220662" cy="33839"/>
            </p14:xfrm>
          </p:contentPart>
        </mc:Choice>
        <mc:Fallback xmlns="">
          <p:pic>
            <p:nvPicPr>
              <p:cNvPr id="50" name="墨迹 49"/>
            </p:nvPicPr>
            <p:blipFill>
              <a:blip r:embed="rId95"/>
            </p:blipFill>
            <p:spPr>
              <a:xfrm>
                <a:off x="7904515" y="3620753"/>
                <a:ext cx="220662" cy="338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7992533" y="3654592"/>
              <a:ext cx="56444" cy="355307"/>
            </p14:xfrm>
          </p:contentPart>
        </mc:Choice>
        <mc:Fallback xmlns="">
          <p:pic>
            <p:nvPicPr>
              <p:cNvPr id="51" name="墨迹 50"/>
            </p:nvPicPr>
            <p:blipFill>
              <a:blip r:embed="rId97"/>
            </p:blipFill>
            <p:spPr>
              <a:xfrm>
                <a:off x="7992533" y="3654592"/>
                <a:ext cx="56444" cy="35530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8114594" y="3835065"/>
              <a:ext cx="127000" cy="100107"/>
            </p14:xfrm>
          </p:contentPart>
        </mc:Choice>
        <mc:Fallback xmlns="">
          <p:pic>
            <p:nvPicPr>
              <p:cNvPr id="52" name="墨迹 51"/>
            </p:nvPicPr>
            <p:blipFill>
              <a:blip r:embed="rId99"/>
            </p:blipFill>
            <p:spPr>
              <a:xfrm>
                <a:off x="8114594" y="3835065"/>
                <a:ext cx="127000" cy="10010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10178873" y="3378241"/>
              <a:ext cx="88371" cy="88299"/>
            </p14:xfrm>
          </p:contentPart>
        </mc:Choice>
        <mc:Fallback xmlns="">
          <p:pic>
            <p:nvPicPr>
              <p:cNvPr id="53" name="墨迹 52"/>
            </p:nvPicPr>
            <p:blipFill>
              <a:blip r:embed="rId101"/>
            </p:blipFill>
            <p:spPr>
              <a:xfrm>
                <a:off x="10178873" y="3378241"/>
                <a:ext cx="88371" cy="8829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10001250" y="2539321"/>
              <a:ext cx="218016" cy="49348"/>
            </p14:xfrm>
          </p:contentPart>
        </mc:Choice>
        <mc:Fallback xmlns="">
          <p:pic>
            <p:nvPicPr>
              <p:cNvPr id="54" name="墨迹 53"/>
            </p:nvPicPr>
            <p:blipFill>
              <a:blip r:embed="rId103"/>
            </p:blipFill>
            <p:spPr>
              <a:xfrm>
                <a:off x="10001250" y="2539321"/>
                <a:ext cx="218016" cy="4934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10114844" y="2613167"/>
              <a:ext cx="16933" cy="257492"/>
            </p14:xfrm>
          </p:contentPart>
        </mc:Choice>
        <mc:Fallback xmlns="">
          <p:pic>
            <p:nvPicPr>
              <p:cNvPr id="55" name="墨迹 54"/>
            </p:nvPicPr>
            <p:blipFill>
              <a:blip r:embed="rId105"/>
            </p:blipFill>
            <p:spPr>
              <a:xfrm>
                <a:off x="10114844" y="2613167"/>
                <a:ext cx="16933" cy="25749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10261600" y="2680845"/>
              <a:ext cx="16933" cy="218013"/>
            </p14:xfrm>
          </p:contentPart>
        </mc:Choice>
        <mc:Fallback xmlns="">
          <p:pic>
            <p:nvPicPr>
              <p:cNvPr id="56" name="墨迹 55"/>
            </p:nvPicPr>
            <p:blipFill>
              <a:blip r:embed="rId107"/>
            </p:blipFill>
            <p:spPr>
              <a:xfrm>
                <a:off x="10261600" y="2680845"/>
                <a:ext cx="16933" cy="21801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10402711" y="2579328"/>
              <a:ext cx="79023" cy="216604"/>
            </p14:xfrm>
          </p:contentPart>
        </mc:Choice>
        <mc:Fallback xmlns="">
          <p:pic>
            <p:nvPicPr>
              <p:cNvPr id="57" name="墨迹 56"/>
            </p:nvPicPr>
            <p:blipFill>
              <a:blip r:embed="rId109"/>
            </p:blipFill>
            <p:spPr>
              <a:xfrm>
                <a:off x="10402711" y="2579328"/>
                <a:ext cx="79023" cy="21660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10557051" y="2494907"/>
              <a:ext cx="201260" cy="345262"/>
            </p14:xfrm>
          </p:contentPart>
        </mc:Choice>
        <mc:Fallback xmlns="">
          <p:pic>
            <p:nvPicPr>
              <p:cNvPr id="58" name="墨迹 57"/>
            </p:nvPicPr>
            <p:blipFill>
              <a:blip r:embed="rId111"/>
            </p:blipFill>
            <p:spPr>
              <a:xfrm>
                <a:off x="10557051" y="2494907"/>
                <a:ext cx="201260" cy="345262"/>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10769600" y="2667626"/>
              <a:ext cx="120297" cy="161616"/>
            </p14:xfrm>
          </p:contentPart>
        </mc:Choice>
        <mc:Fallback xmlns="">
          <p:pic>
            <p:nvPicPr>
              <p:cNvPr id="59" name="墨迹 58"/>
            </p:nvPicPr>
            <p:blipFill>
              <a:blip r:embed="rId113"/>
            </p:blipFill>
            <p:spPr>
              <a:xfrm>
                <a:off x="10769600" y="2667626"/>
                <a:ext cx="120297" cy="16161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10735732" y="2788001"/>
              <a:ext cx="217312" cy="132006"/>
            </p14:xfrm>
          </p:contentPart>
        </mc:Choice>
        <mc:Fallback xmlns="">
          <p:pic>
            <p:nvPicPr>
              <p:cNvPr id="60" name="墨迹 59"/>
            </p:nvPicPr>
            <p:blipFill>
              <a:blip r:embed="rId115"/>
            </p:blipFill>
            <p:spPr>
              <a:xfrm>
                <a:off x="10735732" y="2788001"/>
                <a:ext cx="217312" cy="132006"/>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10946694" y="2662515"/>
              <a:ext cx="93838" cy="275822"/>
            </p14:xfrm>
          </p:contentPart>
        </mc:Choice>
        <mc:Fallback xmlns="">
          <p:pic>
            <p:nvPicPr>
              <p:cNvPr id="61" name="墨迹 60"/>
            </p:nvPicPr>
            <p:blipFill>
              <a:blip r:embed="rId117"/>
            </p:blipFill>
            <p:spPr>
              <a:xfrm>
                <a:off x="10946694" y="2662515"/>
                <a:ext cx="93838" cy="27582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11001022" y="2711158"/>
              <a:ext cx="214489" cy="241278"/>
            </p14:xfrm>
          </p:contentPart>
        </mc:Choice>
        <mc:Fallback xmlns="">
          <p:pic>
            <p:nvPicPr>
              <p:cNvPr id="62" name="墨迹 61"/>
            </p:nvPicPr>
            <p:blipFill>
              <a:blip r:embed="rId119"/>
            </p:blipFill>
            <p:spPr>
              <a:xfrm>
                <a:off x="11001022" y="2711158"/>
                <a:ext cx="214489" cy="24127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11232444" y="2588669"/>
              <a:ext cx="177800" cy="451184"/>
            </p14:xfrm>
          </p:contentPart>
        </mc:Choice>
        <mc:Fallback xmlns="">
          <p:pic>
            <p:nvPicPr>
              <p:cNvPr id="63" name="墨迹 62"/>
            </p:nvPicPr>
            <p:blipFill>
              <a:blip r:embed="rId121"/>
            </p:blipFill>
            <p:spPr>
              <a:xfrm>
                <a:off x="11232444" y="2588669"/>
                <a:ext cx="177800" cy="451184"/>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4295" y="154700"/>
            <a:ext cx="5750730" cy="3514860"/>
          </a:xfrm>
          <a:prstGeom prst="rect">
            <a:avLst/>
          </a:prstGeom>
        </p:spPr>
      </p:pic>
      <p:pic>
        <p:nvPicPr>
          <p:cNvPr id="5" name="图片 4"/>
          <p:cNvPicPr>
            <a:picLocks noChangeAspect="1"/>
          </p:cNvPicPr>
          <p:nvPr/>
        </p:nvPicPr>
        <p:blipFill>
          <a:blip r:embed="rId2"/>
          <a:stretch>
            <a:fillRect/>
          </a:stretch>
        </p:blipFill>
        <p:spPr>
          <a:xfrm>
            <a:off x="5198253" y="3507581"/>
            <a:ext cx="7292393" cy="32730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4295" y="154700"/>
            <a:ext cx="5750730" cy="3514860"/>
          </a:xfrm>
          <a:prstGeom prst="rect">
            <a:avLst/>
          </a:prstGeom>
        </p:spPr>
      </p:pic>
      <p:pic>
        <p:nvPicPr>
          <p:cNvPr id="5" name="图片 4"/>
          <p:cNvPicPr>
            <a:picLocks noChangeAspect="1"/>
          </p:cNvPicPr>
          <p:nvPr/>
        </p:nvPicPr>
        <p:blipFill>
          <a:blip r:embed="rId2"/>
          <a:stretch>
            <a:fillRect/>
          </a:stretch>
        </p:blipFill>
        <p:spPr>
          <a:xfrm>
            <a:off x="5198253" y="3507581"/>
            <a:ext cx="7292393" cy="3273097"/>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155090" y="6241499"/>
              <a:ext cx="296510" cy="610861"/>
            </p14:xfrm>
          </p:contentPart>
        </mc:Choice>
        <mc:Fallback xmlns="">
          <p:pic>
            <p:nvPicPr>
              <p:cNvPr id="2" name="墨迹 1"/>
            </p:nvPicPr>
            <p:blipFill>
              <a:blip r:embed="rId4"/>
            </p:blipFill>
            <p:spPr>
              <a:xfrm>
                <a:off x="6155090" y="6241499"/>
                <a:ext cx="296510" cy="61086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389511" y="6310939"/>
              <a:ext cx="90311" cy="482555"/>
            </p14:xfrm>
          </p:contentPart>
        </mc:Choice>
        <mc:Fallback xmlns="">
          <p:pic>
            <p:nvPicPr>
              <p:cNvPr id="4" name="墨迹 3"/>
            </p:nvPicPr>
            <p:blipFill>
              <a:blip r:embed="rId6"/>
            </p:blipFill>
            <p:spPr>
              <a:xfrm>
                <a:off x="6389511" y="6310939"/>
                <a:ext cx="90311" cy="48255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289322" y="6542171"/>
              <a:ext cx="244122" cy="118435"/>
            </p14:xfrm>
          </p:contentPart>
        </mc:Choice>
        <mc:Fallback xmlns="">
          <p:pic>
            <p:nvPicPr>
              <p:cNvPr id="6" name="墨迹 5"/>
            </p:nvPicPr>
            <p:blipFill>
              <a:blip r:embed="rId8"/>
            </p:blipFill>
            <p:spPr>
              <a:xfrm>
                <a:off x="6289322" y="6542171"/>
                <a:ext cx="244122" cy="1184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114822" y="6358877"/>
              <a:ext cx="341488" cy="358128"/>
            </p14:xfrm>
          </p:contentPart>
        </mc:Choice>
        <mc:Fallback xmlns="">
          <p:pic>
            <p:nvPicPr>
              <p:cNvPr id="7" name="墨迹 6"/>
            </p:nvPicPr>
            <p:blipFill>
              <a:blip r:embed="rId10"/>
            </p:blipFill>
            <p:spPr>
              <a:xfrm>
                <a:off x="7114822" y="6358877"/>
                <a:ext cx="341488" cy="35812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9087555" y="6449114"/>
              <a:ext cx="22578" cy="25379"/>
            </p14:xfrm>
          </p:contentPart>
        </mc:Choice>
        <mc:Fallback xmlns="">
          <p:pic>
            <p:nvPicPr>
              <p:cNvPr id="8" name="墨迹 7"/>
            </p:nvPicPr>
            <p:blipFill>
              <a:blip r:embed="rId12"/>
            </p:blipFill>
            <p:spPr>
              <a:xfrm>
                <a:off x="9087555" y="6449114"/>
                <a:ext cx="22578" cy="2537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9085968" y="6322218"/>
              <a:ext cx="207609" cy="16920"/>
            </p14:xfrm>
          </p:contentPart>
        </mc:Choice>
        <mc:Fallback xmlns="">
          <p:pic>
            <p:nvPicPr>
              <p:cNvPr id="9" name="墨迹 8"/>
            </p:nvPicPr>
            <p:blipFill>
              <a:blip r:embed="rId14"/>
            </p:blipFill>
            <p:spPr>
              <a:xfrm>
                <a:off x="9085968" y="6322218"/>
                <a:ext cx="207609" cy="1692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9184922" y="6361697"/>
              <a:ext cx="43744" cy="270710"/>
            </p14:xfrm>
          </p:contentPart>
        </mc:Choice>
        <mc:Fallback xmlns="">
          <p:pic>
            <p:nvPicPr>
              <p:cNvPr id="10" name="墨迹 9"/>
            </p:nvPicPr>
            <p:blipFill>
              <a:blip r:embed="rId16"/>
            </p:blipFill>
            <p:spPr>
              <a:xfrm>
                <a:off x="9184922" y="6361697"/>
                <a:ext cx="43744" cy="27071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9431866" y="6228457"/>
              <a:ext cx="73378" cy="541068"/>
            </p14:xfrm>
          </p:contentPart>
        </mc:Choice>
        <mc:Fallback xmlns="">
          <p:pic>
            <p:nvPicPr>
              <p:cNvPr id="11" name="墨迹 10"/>
            </p:nvPicPr>
            <p:blipFill>
              <a:blip r:embed="rId18"/>
            </p:blipFill>
            <p:spPr>
              <a:xfrm>
                <a:off x="9431866" y="6228457"/>
                <a:ext cx="73378" cy="54106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9412111" y="6182633"/>
              <a:ext cx="70556" cy="201623"/>
            </p14:xfrm>
          </p:contentPart>
        </mc:Choice>
        <mc:Fallback xmlns="">
          <p:pic>
            <p:nvPicPr>
              <p:cNvPr id="12" name="墨迹 11"/>
            </p:nvPicPr>
            <p:blipFill>
              <a:blip r:embed="rId20"/>
            </p:blipFill>
            <p:spPr>
              <a:xfrm>
                <a:off x="9412111" y="6182633"/>
                <a:ext cx="70556" cy="20162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9488311" y="6175583"/>
              <a:ext cx="143933" cy="132536"/>
            </p14:xfrm>
          </p:contentPart>
        </mc:Choice>
        <mc:Fallback xmlns="">
          <p:pic>
            <p:nvPicPr>
              <p:cNvPr id="13" name="墨迹 12"/>
            </p:nvPicPr>
            <p:blipFill>
              <a:blip r:embed="rId22"/>
            </p:blipFill>
            <p:spPr>
              <a:xfrm>
                <a:off x="9488311" y="6175583"/>
                <a:ext cx="143933" cy="13253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9939866" y="6282740"/>
              <a:ext cx="316089" cy="332748"/>
            </p14:xfrm>
          </p:contentPart>
        </mc:Choice>
        <mc:Fallback xmlns="">
          <p:pic>
            <p:nvPicPr>
              <p:cNvPr id="14" name="墨迹 13"/>
            </p:nvPicPr>
            <p:blipFill>
              <a:blip r:embed="rId24"/>
            </p:blipFill>
            <p:spPr>
              <a:xfrm>
                <a:off x="9939866" y="6282740"/>
                <a:ext cx="316089" cy="33274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10449806" y="6223522"/>
              <a:ext cx="37571" cy="462463"/>
            </p14:xfrm>
          </p:contentPart>
        </mc:Choice>
        <mc:Fallback xmlns="">
          <p:pic>
            <p:nvPicPr>
              <p:cNvPr id="15" name="墨迹 14"/>
            </p:nvPicPr>
            <p:blipFill>
              <a:blip r:embed="rId26"/>
            </p:blipFill>
            <p:spPr>
              <a:xfrm>
                <a:off x="10449806" y="6223522"/>
                <a:ext cx="37571" cy="46246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10368844" y="6159898"/>
              <a:ext cx="118533" cy="201799"/>
            </p14:xfrm>
          </p:contentPart>
        </mc:Choice>
        <mc:Fallback xmlns="">
          <p:pic>
            <p:nvPicPr>
              <p:cNvPr id="16" name="墨迹 15"/>
            </p:nvPicPr>
            <p:blipFill>
              <a:blip r:embed="rId28"/>
            </p:blipFill>
            <p:spPr>
              <a:xfrm>
                <a:off x="10368844" y="6159898"/>
                <a:ext cx="118533" cy="2017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10504311" y="6203783"/>
              <a:ext cx="166511" cy="107156"/>
            </p14:xfrm>
          </p:contentPart>
        </mc:Choice>
        <mc:Fallback xmlns="">
          <p:pic>
            <p:nvPicPr>
              <p:cNvPr id="17" name="墨迹 16"/>
            </p:nvPicPr>
            <p:blipFill>
              <a:blip r:embed="rId30"/>
            </p:blipFill>
            <p:spPr>
              <a:xfrm>
                <a:off x="10504311" y="6203783"/>
                <a:ext cx="166511" cy="10715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1282700" y="1372410"/>
              <a:ext cx="817738" cy="711496"/>
            </p14:xfrm>
          </p:contentPart>
        </mc:Choice>
        <mc:Fallback xmlns="">
          <p:pic>
            <p:nvPicPr>
              <p:cNvPr id="18" name="墨迹 17"/>
            </p:nvPicPr>
            <p:blipFill>
              <a:blip r:embed="rId32"/>
            </p:blipFill>
            <p:spPr>
              <a:xfrm>
                <a:off x="1282700" y="1372410"/>
                <a:ext cx="817738" cy="71149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6230761" y="5120940"/>
              <a:ext cx="195439" cy="50758"/>
            </p14:xfrm>
          </p:contentPart>
        </mc:Choice>
        <mc:Fallback xmlns="">
          <p:pic>
            <p:nvPicPr>
              <p:cNvPr id="19" name="墨迹 18"/>
            </p:nvPicPr>
            <p:blipFill>
              <a:blip r:embed="rId34"/>
            </p:blipFill>
            <p:spPr>
              <a:xfrm>
                <a:off x="6230761" y="5120940"/>
                <a:ext cx="195439" cy="5075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6327422" y="5171698"/>
              <a:ext cx="33866" cy="265071"/>
            </p14:xfrm>
          </p:contentPart>
        </mc:Choice>
        <mc:Fallback xmlns="">
          <p:pic>
            <p:nvPicPr>
              <p:cNvPr id="20" name="墨迹 19"/>
            </p:nvPicPr>
            <p:blipFill>
              <a:blip r:embed="rId36"/>
            </p:blipFill>
            <p:spPr>
              <a:xfrm>
                <a:off x="6327422" y="5171698"/>
                <a:ext cx="33866" cy="26507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6487583" y="5075998"/>
              <a:ext cx="71261" cy="343852"/>
            </p14:xfrm>
          </p:contentPart>
        </mc:Choice>
        <mc:Fallback xmlns="">
          <p:pic>
            <p:nvPicPr>
              <p:cNvPr id="21" name="墨迹 20"/>
            </p:nvPicPr>
            <p:blipFill>
              <a:blip r:embed="rId38"/>
            </p:blipFill>
            <p:spPr>
              <a:xfrm>
                <a:off x="6487583" y="5075998"/>
                <a:ext cx="71261" cy="34385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6581422" y="5089216"/>
              <a:ext cx="251178" cy="310894"/>
            </p14:xfrm>
          </p:contentPart>
        </mc:Choice>
        <mc:Fallback xmlns="">
          <p:pic>
            <p:nvPicPr>
              <p:cNvPr id="22" name="墨迹 21"/>
            </p:nvPicPr>
            <p:blipFill>
              <a:blip r:embed="rId40"/>
            </p:blipFill>
            <p:spPr>
              <a:xfrm>
                <a:off x="6581422" y="5089216"/>
                <a:ext cx="251178" cy="31089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6651977" y="5323973"/>
              <a:ext cx="79023" cy="101517"/>
            </p14:xfrm>
          </p:contentPart>
        </mc:Choice>
        <mc:Fallback xmlns="">
          <p:pic>
            <p:nvPicPr>
              <p:cNvPr id="23" name="墨迹 22"/>
            </p:nvPicPr>
            <p:blipFill>
              <a:blip r:embed="rId42"/>
            </p:blipFill>
            <p:spPr>
              <a:xfrm>
                <a:off x="6651977" y="5323973"/>
                <a:ext cx="79023" cy="10151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140222" y="5044098"/>
              <a:ext cx="197555" cy="68383"/>
            </p14:xfrm>
          </p:contentPart>
        </mc:Choice>
        <mc:Fallback xmlns="">
          <p:pic>
            <p:nvPicPr>
              <p:cNvPr id="24" name="墨迹 23"/>
            </p:nvPicPr>
            <p:blipFill>
              <a:blip r:embed="rId44"/>
            </p:blipFill>
            <p:spPr>
              <a:xfrm>
                <a:off x="7140222" y="5044098"/>
                <a:ext cx="197555" cy="6838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7063493" y="4983470"/>
              <a:ext cx="389996" cy="468104"/>
            </p14:xfrm>
          </p:contentPart>
        </mc:Choice>
        <mc:Fallback xmlns="">
          <p:pic>
            <p:nvPicPr>
              <p:cNvPr id="25" name="墨迹 24"/>
            </p:nvPicPr>
            <p:blipFill>
              <a:blip r:embed="rId46"/>
            </p:blipFill>
            <p:spPr>
              <a:xfrm>
                <a:off x="7063493" y="4983470"/>
                <a:ext cx="389996" cy="46810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7402688" y="5041983"/>
              <a:ext cx="194734" cy="336449"/>
            </p14:xfrm>
          </p:contentPart>
        </mc:Choice>
        <mc:Fallback xmlns="">
          <p:pic>
            <p:nvPicPr>
              <p:cNvPr id="26" name="墨迹 25"/>
            </p:nvPicPr>
            <p:blipFill>
              <a:blip r:embed="rId48"/>
            </p:blipFill>
            <p:spPr>
              <a:xfrm>
                <a:off x="7402688" y="5041983"/>
                <a:ext cx="194734" cy="33644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7518400" y="5208357"/>
              <a:ext cx="33866" cy="454004"/>
            </p14:xfrm>
          </p:contentPart>
        </mc:Choice>
        <mc:Fallback xmlns="">
          <p:pic>
            <p:nvPicPr>
              <p:cNvPr id="27" name="墨迹 26"/>
            </p:nvPicPr>
            <p:blipFill>
              <a:blip r:embed="rId50"/>
            </p:blipFill>
            <p:spPr>
              <a:xfrm>
                <a:off x="7518400" y="5208357"/>
                <a:ext cx="33866" cy="45400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7738533" y="5169583"/>
              <a:ext cx="22578" cy="135356"/>
            </p14:xfrm>
          </p:contentPart>
        </mc:Choice>
        <mc:Fallback xmlns="">
          <p:pic>
            <p:nvPicPr>
              <p:cNvPr id="28" name="墨迹 27"/>
            </p:nvPicPr>
            <p:blipFill>
              <a:blip r:embed="rId52"/>
            </p:blipFill>
            <p:spPr>
              <a:xfrm>
                <a:off x="7738533" y="5169583"/>
                <a:ext cx="22578" cy="13535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7783688" y="4961263"/>
              <a:ext cx="56444" cy="543184"/>
            </p14:xfrm>
          </p:contentPart>
        </mc:Choice>
        <mc:Fallback xmlns="">
          <p:pic>
            <p:nvPicPr>
              <p:cNvPr id="29" name="墨迹 28"/>
            </p:nvPicPr>
            <p:blipFill>
              <a:blip r:embed="rId54"/>
            </p:blipFill>
            <p:spPr>
              <a:xfrm>
                <a:off x="7783688" y="4961263"/>
                <a:ext cx="56444" cy="54318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7811911" y="5162358"/>
              <a:ext cx="95956" cy="26260"/>
            </p14:xfrm>
          </p:contentPart>
        </mc:Choice>
        <mc:Fallback xmlns="">
          <p:pic>
            <p:nvPicPr>
              <p:cNvPr id="30" name="墨迹 29"/>
            </p:nvPicPr>
            <p:blipFill>
              <a:blip r:embed="rId56"/>
            </p:blipFill>
            <p:spPr>
              <a:xfrm>
                <a:off x="7811911" y="5162358"/>
                <a:ext cx="95956" cy="2626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7927269" y="4940467"/>
              <a:ext cx="204082" cy="493482"/>
            </p14:xfrm>
          </p:contentPart>
        </mc:Choice>
        <mc:Fallback xmlns="">
          <p:pic>
            <p:nvPicPr>
              <p:cNvPr id="31" name="墨迹 30"/>
            </p:nvPicPr>
            <p:blipFill>
              <a:blip r:embed="rId58"/>
            </p:blipFill>
            <p:spPr>
              <a:xfrm>
                <a:off x="7927269" y="4940467"/>
                <a:ext cx="204082" cy="49348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7958666" y="5318333"/>
              <a:ext cx="239889" cy="98697"/>
            </p14:xfrm>
          </p:contentPart>
        </mc:Choice>
        <mc:Fallback xmlns="">
          <p:pic>
            <p:nvPicPr>
              <p:cNvPr id="32" name="墨迹 31"/>
            </p:nvPicPr>
            <p:blipFill>
              <a:blip r:embed="rId60"/>
            </p:blipFill>
            <p:spPr>
              <a:xfrm>
                <a:off x="7958666" y="5318333"/>
                <a:ext cx="239889" cy="9869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9089848" y="5126580"/>
              <a:ext cx="261585" cy="39479"/>
            </p14:xfrm>
          </p:contentPart>
        </mc:Choice>
        <mc:Fallback xmlns="">
          <p:pic>
            <p:nvPicPr>
              <p:cNvPr id="33" name="墨迹 32"/>
            </p:nvPicPr>
            <p:blipFill>
              <a:blip r:embed="rId62"/>
            </p:blipFill>
            <p:spPr>
              <a:xfrm>
                <a:off x="9089848" y="5126580"/>
                <a:ext cx="261585" cy="3947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9201855" y="5149139"/>
              <a:ext cx="55034" cy="240573"/>
            </p14:xfrm>
          </p:contentPart>
        </mc:Choice>
        <mc:Fallback xmlns="">
          <p:pic>
            <p:nvPicPr>
              <p:cNvPr id="34" name="墨迹 33"/>
            </p:nvPicPr>
            <p:blipFill>
              <a:blip r:embed="rId64"/>
            </p:blipFill>
            <p:spPr>
              <a:xfrm>
                <a:off x="9201855" y="5149139"/>
                <a:ext cx="55034" cy="24057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9406466" y="5070711"/>
              <a:ext cx="63500" cy="532785"/>
            </p14:xfrm>
          </p:contentPart>
        </mc:Choice>
        <mc:Fallback xmlns="">
          <p:pic>
            <p:nvPicPr>
              <p:cNvPr id="35" name="墨迹 34"/>
            </p:nvPicPr>
            <p:blipFill>
              <a:blip r:embed="rId66"/>
            </p:blipFill>
            <p:spPr>
              <a:xfrm>
                <a:off x="9406466" y="5070711"/>
                <a:ext cx="63500" cy="53278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9372600" y="5029293"/>
              <a:ext cx="80433" cy="136766"/>
            </p14:xfrm>
          </p:contentPart>
        </mc:Choice>
        <mc:Fallback xmlns="">
          <p:pic>
            <p:nvPicPr>
              <p:cNvPr id="36" name="墨迹 35"/>
            </p:nvPicPr>
            <p:blipFill>
              <a:blip r:embed="rId68"/>
            </p:blipFill>
            <p:spPr>
              <a:xfrm>
                <a:off x="9372600" y="5029293"/>
                <a:ext cx="80433" cy="13676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9477022" y="5041983"/>
              <a:ext cx="90311" cy="59218"/>
            </p14:xfrm>
          </p:contentPart>
        </mc:Choice>
        <mc:Fallback xmlns="">
          <p:pic>
            <p:nvPicPr>
              <p:cNvPr id="37" name="墨迹 36"/>
            </p:nvPicPr>
            <p:blipFill>
              <a:blip r:embed="rId70"/>
            </p:blipFill>
            <p:spPr>
              <a:xfrm>
                <a:off x="9477022" y="5041983"/>
                <a:ext cx="90311" cy="5921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9611783" y="5066657"/>
              <a:ext cx="398639" cy="714140"/>
            </p14:xfrm>
          </p:contentPart>
        </mc:Choice>
        <mc:Fallback xmlns="">
          <p:pic>
            <p:nvPicPr>
              <p:cNvPr id="38" name="墨迹 37"/>
            </p:nvPicPr>
            <p:blipFill>
              <a:blip r:embed="rId72"/>
            </p:blipFill>
            <p:spPr>
              <a:xfrm>
                <a:off x="9611783" y="5066657"/>
                <a:ext cx="398639" cy="71414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10047111" y="5085868"/>
              <a:ext cx="90311" cy="300143"/>
            </p14:xfrm>
          </p:contentPart>
        </mc:Choice>
        <mc:Fallback xmlns="">
          <p:pic>
            <p:nvPicPr>
              <p:cNvPr id="39" name="墨迹 38"/>
            </p:nvPicPr>
            <p:blipFill>
              <a:blip r:embed="rId74"/>
            </p:blipFill>
            <p:spPr>
              <a:xfrm>
                <a:off x="10047111" y="5085868"/>
                <a:ext cx="90311" cy="30014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10128250" y="5024359"/>
              <a:ext cx="311679" cy="451889"/>
            </p14:xfrm>
          </p:contentPart>
        </mc:Choice>
        <mc:Fallback xmlns="">
          <p:pic>
            <p:nvPicPr>
              <p:cNvPr id="40" name="墨迹 39"/>
            </p:nvPicPr>
            <p:blipFill>
              <a:blip r:embed="rId76"/>
            </p:blipFill>
            <p:spPr>
              <a:xfrm>
                <a:off x="10128250" y="5024359"/>
                <a:ext cx="311679" cy="45188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10436930" y="5027002"/>
              <a:ext cx="276225" cy="491544"/>
            </p14:xfrm>
          </p:contentPart>
        </mc:Choice>
        <mc:Fallback xmlns="">
          <p:pic>
            <p:nvPicPr>
              <p:cNvPr id="41" name="墨迹 40"/>
            </p:nvPicPr>
            <p:blipFill>
              <a:blip r:embed="rId78"/>
            </p:blipFill>
            <p:spPr>
              <a:xfrm>
                <a:off x="10436930" y="5027002"/>
                <a:ext cx="276225" cy="49154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10472737" y="5075117"/>
              <a:ext cx="375885" cy="314067"/>
            </p14:xfrm>
          </p:contentPart>
        </mc:Choice>
        <mc:Fallback xmlns="">
          <p:pic>
            <p:nvPicPr>
              <p:cNvPr id="42" name="墨迹 41"/>
            </p:nvPicPr>
            <p:blipFill>
              <a:blip r:embed="rId80"/>
            </p:blipFill>
            <p:spPr>
              <a:xfrm>
                <a:off x="10472737" y="5075117"/>
                <a:ext cx="375885" cy="31406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10498667" y="5235146"/>
              <a:ext cx="404460" cy="594294"/>
            </p14:xfrm>
          </p:contentPart>
        </mc:Choice>
        <mc:Fallback xmlns="">
          <p:pic>
            <p:nvPicPr>
              <p:cNvPr id="43" name="墨迹 42"/>
            </p:nvPicPr>
            <p:blipFill>
              <a:blip r:embed="rId82"/>
            </p:blipFill>
            <p:spPr>
              <a:xfrm>
                <a:off x="10498667" y="5235146"/>
                <a:ext cx="404460" cy="59429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10645422" y="5442409"/>
              <a:ext cx="191912" cy="121256"/>
            </p14:xfrm>
          </p:contentPart>
        </mc:Choice>
        <mc:Fallback xmlns="">
          <p:pic>
            <p:nvPicPr>
              <p:cNvPr id="44" name="墨迹 43"/>
            </p:nvPicPr>
            <p:blipFill>
              <a:blip r:embed="rId84"/>
            </p:blipFill>
            <p:spPr>
              <a:xfrm>
                <a:off x="10645422" y="5442409"/>
                <a:ext cx="191912" cy="12125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10963451" y="5085339"/>
              <a:ext cx="414337" cy="405008"/>
            </p14:xfrm>
          </p:contentPart>
        </mc:Choice>
        <mc:Fallback xmlns="">
          <p:pic>
            <p:nvPicPr>
              <p:cNvPr id="45" name="墨迹 44"/>
            </p:nvPicPr>
            <p:blipFill>
              <a:blip r:embed="rId86"/>
            </p:blipFill>
            <p:spPr>
              <a:xfrm>
                <a:off x="10963451" y="5085339"/>
                <a:ext cx="414337" cy="40500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11001022" y="5010435"/>
              <a:ext cx="107245" cy="248680"/>
            </p14:xfrm>
          </p:contentPart>
        </mc:Choice>
        <mc:Fallback xmlns="">
          <p:pic>
            <p:nvPicPr>
              <p:cNvPr id="46" name="墨迹 45"/>
            </p:nvPicPr>
            <p:blipFill>
              <a:blip r:embed="rId88"/>
            </p:blipFill>
            <p:spPr>
              <a:xfrm>
                <a:off x="11001022" y="5010435"/>
                <a:ext cx="107245" cy="24868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10938932" y="5216817"/>
              <a:ext cx="180623" cy="240573"/>
            </p14:xfrm>
          </p:contentPart>
        </mc:Choice>
        <mc:Fallback xmlns="">
          <p:pic>
            <p:nvPicPr>
              <p:cNvPr id="47" name="墨迹 46"/>
            </p:nvPicPr>
            <p:blipFill>
              <a:blip r:embed="rId90"/>
            </p:blipFill>
            <p:spPr>
              <a:xfrm>
                <a:off x="10938932" y="5216817"/>
                <a:ext cx="180623" cy="240573"/>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31049" y="438143"/>
            <a:ext cx="3370075" cy="3098013"/>
          </a:xfrm>
          <a:prstGeom prst="rect">
            <a:avLst/>
          </a:prstGeom>
        </p:spPr>
      </p:pic>
      <p:pic>
        <p:nvPicPr>
          <p:cNvPr id="5" name="图片 4"/>
          <p:cNvPicPr>
            <a:picLocks noChangeAspect="1"/>
          </p:cNvPicPr>
          <p:nvPr/>
        </p:nvPicPr>
        <p:blipFill>
          <a:blip r:embed="rId2"/>
          <a:stretch>
            <a:fillRect/>
          </a:stretch>
        </p:blipFill>
        <p:spPr>
          <a:xfrm>
            <a:off x="4715401" y="756035"/>
            <a:ext cx="7534805" cy="3337334"/>
          </a:xfrm>
          <a:prstGeom prst="rect">
            <a:avLst/>
          </a:prstGeom>
        </p:spPr>
      </p:pic>
      <p:pic>
        <p:nvPicPr>
          <p:cNvPr id="7" name="图片 6"/>
          <p:cNvPicPr>
            <a:picLocks noChangeAspect="1"/>
          </p:cNvPicPr>
          <p:nvPr/>
        </p:nvPicPr>
        <p:blipFill>
          <a:blip r:embed="rId3"/>
          <a:stretch>
            <a:fillRect/>
          </a:stretch>
        </p:blipFill>
        <p:spPr>
          <a:xfrm>
            <a:off x="831049" y="4250527"/>
            <a:ext cx="6663350" cy="205026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31049" y="438143"/>
            <a:ext cx="3370075" cy="3098013"/>
          </a:xfrm>
          <a:prstGeom prst="rect">
            <a:avLst/>
          </a:prstGeom>
        </p:spPr>
      </p:pic>
      <p:pic>
        <p:nvPicPr>
          <p:cNvPr id="5" name="图片 4"/>
          <p:cNvPicPr>
            <a:picLocks noChangeAspect="1"/>
          </p:cNvPicPr>
          <p:nvPr/>
        </p:nvPicPr>
        <p:blipFill>
          <a:blip r:embed="rId2"/>
          <a:stretch>
            <a:fillRect/>
          </a:stretch>
        </p:blipFill>
        <p:spPr>
          <a:xfrm>
            <a:off x="4715401" y="756035"/>
            <a:ext cx="7534805" cy="3337334"/>
          </a:xfrm>
          <a:prstGeom prst="rect">
            <a:avLst/>
          </a:prstGeom>
        </p:spPr>
      </p:pic>
      <p:pic>
        <p:nvPicPr>
          <p:cNvPr id="7" name="图片 6"/>
          <p:cNvPicPr>
            <a:picLocks noChangeAspect="1"/>
          </p:cNvPicPr>
          <p:nvPr/>
        </p:nvPicPr>
        <p:blipFill>
          <a:blip r:embed="rId3"/>
          <a:stretch>
            <a:fillRect/>
          </a:stretch>
        </p:blipFill>
        <p:spPr>
          <a:xfrm>
            <a:off x="831049" y="4250527"/>
            <a:ext cx="6663350" cy="2050261"/>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8588022" y="1790637"/>
              <a:ext cx="14111" cy="47938"/>
            </p14:xfrm>
          </p:contentPart>
        </mc:Choice>
        <mc:Fallback xmlns="">
          <p:pic>
            <p:nvPicPr>
              <p:cNvPr id="2" name="墨迹 1"/>
            </p:nvPicPr>
            <p:blipFill>
              <a:blip r:embed="rId5"/>
            </p:blipFill>
            <p:spPr>
              <a:xfrm>
                <a:off x="8588022" y="1790637"/>
                <a:ext cx="14111" cy="479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11172472" y="1923877"/>
              <a:ext cx="515762" cy="434265"/>
            </p14:xfrm>
          </p:contentPart>
        </mc:Choice>
        <mc:Fallback xmlns="">
          <p:pic>
            <p:nvPicPr>
              <p:cNvPr id="4" name="墨迹 3"/>
            </p:nvPicPr>
            <p:blipFill>
              <a:blip r:embed="rId7"/>
            </p:blipFill>
            <p:spPr>
              <a:xfrm>
                <a:off x="11172472" y="1923877"/>
                <a:ext cx="515762" cy="43426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11525955" y="1878054"/>
              <a:ext cx="443795" cy="552700"/>
            </p14:xfrm>
          </p:contentPart>
        </mc:Choice>
        <mc:Fallback xmlns="">
          <p:pic>
            <p:nvPicPr>
              <p:cNvPr id="6" name="墨迹 5"/>
            </p:nvPicPr>
            <p:blipFill>
              <a:blip r:embed="rId9"/>
            </p:blipFill>
            <p:spPr>
              <a:xfrm>
                <a:off x="11525955" y="1878054"/>
                <a:ext cx="443795" cy="5527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9855200" y="2557650"/>
              <a:ext cx="959555" cy="728063"/>
            </p14:xfrm>
          </p:contentPart>
        </mc:Choice>
        <mc:Fallback xmlns="">
          <p:pic>
            <p:nvPicPr>
              <p:cNvPr id="8" name="墨迹 7"/>
            </p:nvPicPr>
            <p:blipFill>
              <a:blip r:embed="rId11"/>
            </p:blipFill>
            <p:spPr>
              <a:xfrm>
                <a:off x="9855200" y="2557650"/>
                <a:ext cx="959555" cy="72806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3248377" y="492072"/>
              <a:ext cx="256823" cy="32429"/>
            </p14:xfrm>
          </p:contentPart>
        </mc:Choice>
        <mc:Fallback xmlns="">
          <p:pic>
            <p:nvPicPr>
              <p:cNvPr id="9" name="墨迹 8"/>
            </p:nvPicPr>
            <p:blipFill>
              <a:blip r:embed="rId13"/>
            </p:blipFill>
            <p:spPr>
              <a:xfrm>
                <a:off x="3248377" y="492072"/>
                <a:ext cx="256823" cy="3242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3381022" y="541421"/>
              <a:ext cx="45155" cy="253791"/>
            </p14:xfrm>
          </p:contentPart>
        </mc:Choice>
        <mc:Fallback xmlns="">
          <p:pic>
            <p:nvPicPr>
              <p:cNvPr id="10" name="墨迹 9"/>
            </p:nvPicPr>
            <p:blipFill>
              <a:blip r:embed="rId15"/>
            </p:blipFill>
            <p:spPr>
              <a:xfrm>
                <a:off x="3381022" y="541421"/>
                <a:ext cx="45155" cy="25379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3567288" y="402364"/>
              <a:ext cx="62089" cy="578961"/>
            </p14:xfrm>
          </p:contentPart>
        </mc:Choice>
        <mc:Fallback xmlns="">
          <p:pic>
            <p:nvPicPr>
              <p:cNvPr id="11" name="墨迹 10"/>
            </p:nvPicPr>
            <p:blipFill>
              <a:blip r:embed="rId17"/>
            </p:blipFill>
            <p:spPr>
              <a:xfrm>
                <a:off x="3567288" y="402364"/>
                <a:ext cx="62089" cy="57896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3556000" y="371522"/>
              <a:ext cx="90311" cy="237576"/>
            </p14:xfrm>
          </p:contentPart>
        </mc:Choice>
        <mc:Fallback xmlns="">
          <p:pic>
            <p:nvPicPr>
              <p:cNvPr id="12" name="墨迹 11"/>
            </p:nvPicPr>
            <p:blipFill>
              <a:blip r:embed="rId19"/>
            </p:blipFill>
            <p:spPr>
              <a:xfrm>
                <a:off x="3556000" y="371522"/>
                <a:ext cx="90311" cy="23757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3632905" y="372226"/>
              <a:ext cx="154517" cy="138176"/>
            </p14:xfrm>
          </p:contentPart>
        </mc:Choice>
        <mc:Fallback xmlns="">
          <p:pic>
            <p:nvPicPr>
              <p:cNvPr id="13" name="墨迹 12"/>
            </p:nvPicPr>
            <p:blipFill>
              <a:blip r:embed="rId21"/>
            </p:blipFill>
            <p:spPr>
              <a:xfrm>
                <a:off x="3632905" y="372226"/>
                <a:ext cx="154517" cy="13817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3870677" y="423161"/>
              <a:ext cx="255411" cy="295913"/>
            </p14:xfrm>
          </p:contentPart>
        </mc:Choice>
        <mc:Fallback xmlns="">
          <p:pic>
            <p:nvPicPr>
              <p:cNvPr id="14" name="墨迹 13"/>
            </p:nvPicPr>
            <p:blipFill>
              <a:blip r:embed="rId23"/>
            </p:blipFill>
            <p:spPr>
              <a:xfrm>
                <a:off x="3870677" y="423161"/>
                <a:ext cx="255411" cy="29591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3987447" y="479383"/>
              <a:ext cx="683330" cy="101516"/>
            </p14:xfrm>
          </p:contentPart>
        </mc:Choice>
        <mc:Fallback xmlns="">
          <p:pic>
            <p:nvPicPr>
              <p:cNvPr id="15" name="墨迹 14"/>
            </p:nvPicPr>
            <p:blipFill>
              <a:blip r:embed="rId25"/>
            </p:blipFill>
            <p:spPr>
              <a:xfrm>
                <a:off x="3987447" y="479383"/>
                <a:ext cx="683330" cy="10151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6865761" y="3823786"/>
              <a:ext cx="181328" cy="45118"/>
            </p14:xfrm>
          </p:contentPart>
        </mc:Choice>
        <mc:Fallback xmlns="">
          <p:pic>
            <p:nvPicPr>
              <p:cNvPr id="16" name="墨迹 15"/>
            </p:nvPicPr>
            <p:blipFill>
              <a:blip r:embed="rId27"/>
            </p:blipFill>
            <p:spPr>
              <a:xfrm>
                <a:off x="6865761" y="3823786"/>
                <a:ext cx="181328" cy="4511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6948311" y="3885823"/>
              <a:ext cx="33866" cy="203033"/>
            </p14:xfrm>
          </p:contentPart>
        </mc:Choice>
        <mc:Fallback xmlns="">
          <p:pic>
            <p:nvPicPr>
              <p:cNvPr id="17" name="墨迹 16"/>
            </p:nvPicPr>
            <p:blipFill>
              <a:blip r:embed="rId29"/>
            </p:blipFill>
            <p:spPr>
              <a:xfrm>
                <a:off x="6948311" y="3885823"/>
                <a:ext cx="33866" cy="20303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7126111" y="3770913"/>
              <a:ext cx="47978" cy="656332"/>
            </p14:xfrm>
          </p:contentPart>
        </mc:Choice>
        <mc:Fallback xmlns="">
          <p:pic>
            <p:nvPicPr>
              <p:cNvPr id="18" name="墨迹 17"/>
            </p:nvPicPr>
            <p:blipFill>
              <a:blip r:embed="rId31"/>
            </p:blipFill>
            <p:spPr>
              <a:xfrm>
                <a:off x="7126111" y="3770913"/>
                <a:ext cx="47978" cy="65633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7086600" y="3724384"/>
              <a:ext cx="70555" cy="147340"/>
            </p14:xfrm>
          </p:contentPart>
        </mc:Choice>
        <mc:Fallback xmlns="">
          <p:pic>
            <p:nvPicPr>
              <p:cNvPr id="19" name="墨迹 18"/>
            </p:nvPicPr>
            <p:blipFill>
              <a:blip r:embed="rId33"/>
            </p:blipFill>
            <p:spPr>
              <a:xfrm>
                <a:off x="7086600" y="3724384"/>
                <a:ext cx="70555" cy="14734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7157155" y="3727909"/>
              <a:ext cx="112889" cy="101517"/>
            </p14:xfrm>
          </p:contentPart>
        </mc:Choice>
        <mc:Fallback xmlns="">
          <p:pic>
            <p:nvPicPr>
              <p:cNvPr id="20" name="墨迹 19"/>
            </p:nvPicPr>
            <p:blipFill>
              <a:blip r:embed="rId35"/>
            </p:blipFill>
            <p:spPr>
              <a:xfrm>
                <a:off x="7157155" y="3727909"/>
                <a:ext cx="112889" cy="10151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7723540" y="4167814"/>
              <a:ext cx="266171" cy="33838"/>
            </p14:xfrm>
          </p:contentPart>
        </mc:Choice>
        <mc:Fallback xmlns="">
          <p:pic>
            <p:nvPicPr>
              <p:cNvPr id="21" name="墨迹 20"/>
            </p:nvPicPr>
            <p:blipFill>
              <a:blip r:embed="rId37"/>
            </p:blipFill>
            <p:spPr>
              <a:xfrm>
                <a:off x="7723540" y="4167814"/>
                <a:ext cx="266171" cy="3383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7842955" y="4207292"/>
              <a:ext cx="47978" cy="327109"/>
            </p14:xfrm>
          </p:contentPart>
        </mc:Choice>
        <mc:Fallback xmlns="">
          <p:pic>
            <p:nvPicPr>
              <p:cNvPr id="22" name="墨迹 21"/>
            </p:nvPicPr>
            <p:blipFill>
              <a:blip r:embed="rId39"/>
            </p:blipFill>
            <p:spPr>
              <a:xfrm>
                <a:off x="7842955" y="4207292"/>
                <a:ext cx="47978" cy="32710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7972777" y="4273560"/>
              <a:ext cx="85549" cy="246742"/>
            </p14:xfrm>
          </p:contentPart>
        </mc:Choice>
        <mc:Fallback xmlns="">
          <p:pic>
            <p:nvPicPr>
              <p:cNvPr id="23" name="墨迹 22"/>
            </p:nvPicPr>
            <p:blipFill>
              <a:blip r:embed="rId41"/>
            </p:blipFill>
            <p:spPr>
              <a:xfrm>
                <a:off x="7972777" y="4273560"/>
                <a:ext cx="85549" cy="24674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7286977" y="4184733"/>
              <a:ext cx="229482" cy="45118"/>
            </p14:xfrm>
          </p:contentPart>
        </mc:Choice>
        <mc:Fallback xmlns="">
          <p:pic>
            <p:nvPicPr>
              <p:cNvPr id="24" name="墨迹 23"/>
            </p:nvPicPr>
            <p:blipFill>
              <a:blip r:embed="rId43"/>
            </p:blipFill>
            <p:spPr>
              <a:xfrm>
                <a:off x="7286977" y="4184733"/>
                <a:ext cx="229482" cy="4511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7371644" y="4246771"/>
              <a:ext cx="28222" cy="425805"/>
            </p14:xfrm>
          </p:contentPart>
        </mc:Choice>
        <mc:Fallback xmlns="">
          <p:pic>
            <p:nvPicPr>
              <p:cNvPr id="25" name="墨迹 24"/>
            </p:nvPicPr>
            <p:blipFill>
              <a:blip r:embed="rId45"/>
            </p:blipFill>
            <p:spPr>
              <a:xfrm>
                <a:off x="7371644" y="4246771"/>
                <a:ext cx="28222" cy="42580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7487355" y="4269330"/>
              <a:ext cx="228600" cy="225592"/>
            </p14:xfrm>
          </p:contentPart>
        </mc:Choice>
        <mc:Fallback xmlns="">
          <p:pic>
            <p:nvPicPr>
              <p:cNvPr id="26" name="墨迹 25"/>
            </p:nvPicPr>
            <p:blipFill>
              <a:blip r:embed="rId47"/>
            </p:blipFill>
            <p:spPr>
              <a:xfrm>
                <a:off x="7487355" y="4269330"/>
                <a:ext cx="228600" cy="22559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8431212" y="4145254"/>
              <a:ext cx="236714" cy="133946"/>
            </p14:xfrm>
          </p:contentPart>
        </mc:Choice>
        <mc:Fallback xmlns="">
          <p:pic>
            <p:nvPicPr>
              <p:cNvPr id="27" name="墨迹 26"/>
            </p:nvPicPr>
            <p:blipFill>
              <a:blip r:embed="rId49"/>
            </p:blipFill>
            <p:spPr>
              <a:xfrm>
                <a:off x="8431212" y="4145254"/>
                <a:ext cx="236714" cy="13394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8475133" y="3972712"/>
              <a:ext cx="132644" cy="587420"/>
            </p14:xfrm>
          </p:contentPart>
        </mc:Choice>
        <mc:Fallback xmlns="">
          <p:pic>
            <p:nvPicPr>
              <p:cNvPr id="28" name="墨迹 27"/>
            </p:nvPicPr>
            <p:blipFill>
              <a:blip r:embed="rId51"/>
            </p:blipFill>
            <p:spPr>
              <a:xfrm>
                <a:off x="8475133" y="3972712"/>
                <a:ext cx="132644" cy="58742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8613422" y="4308809"/>
              <a:ext cx="141111" cy="98696"/>
            </p14:xfrm>
          </p:contentPart>
        </mc:Choice>
        <mc:Fallback xmlns="">
          <p:pic>
            <p:nvPicPr>
              <p:cNvPr id="29" name="墨迹 28"/>
            </p:nvPicPr>
            <p:blipFill>
              <a:blip r:embed="rId53"/>
            </p:blipFill>
            <p:spPr>
              <a:xfrm>
                <a:off x="8613422" y="4308809"/>
                <a:ext cx="141111" cy="9869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8765822" y="4055018"/>
              <a:ext cx="235126" cy="302434"/>
            </p14:xfrm>
          </p:contentPart>
        </mc:Choice>
        <mc:Fallback xmlns="">
          <p:pic>
            <p:nvPicPr>
              <p:cNvPr id="30" name="墨迹 29"/>
            </p:nvPicPr>
            <p:blipFill>
              <a:blip r:embed="rId55"/>
            </p:blipFill>
            <p:spPr>
              <a:xfrm>
                <a:off x="8765822" y="4055018"/>
                <a:ext cx="235126" cy="30243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8878711" y="4145254"/>
              <a:ext cx="33866" cy="563981"/>
            </p14:xfrm>
          </p:contentPart>
        </mc:Choice>
        <mc:Fallback xmlns="">
          <p:pic>
            <p:nvPicPr>
              <p:cNvPr id="31" name="墨迹 30"/>
            </p:nvPicPr>
            <p:blipFill>
              <a:blip r:embed="rId57"/>
            </p:blipFill>
            <p:spPr>
              <a:xfrm>
                <a:off x="8878711" y="4145254"/>
                <a:ext cx="33866" cy="56398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9025466" y="4046558"/>
              <a:ext cx="217311" cy="346848"/>
            </p14:xfrm>
          </p:contentPart>
        </mc:Choice>
        <mc:Fallback xmlns="">
          <p:pic>
            <p:nvPicPr>
              <p:cNvPr id="32" name="墨迹 31"/>
            </p:nvPicPr>
            <p:blipFill>
              <a:blip r:embed="rId59"/>
            </p:blipFill>
            <p:spPr>
              <a:xfrm>
                <a:off x="9025466" y="4046558"/>
                <a:ext cx="217311" cy="34684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9124244" y="3990865"/>
              <a:ext cx="222956" cy="425100"/>
            </p14:xfrm>
          </p:contentPart>
        </mc:Choice>
        <mc:Fallback xmlns="">
          <p:pic>
            <p:nvPicPr>
              <p:cNvPr id="33" name="墨迹 32"/>
            </p:nvPicPr>
            <p:blipFill>
              <a:blip r:embed="rId61"/>
            </p:blipFill>
            <p:spPr>
              <a:xfrm>
                <a:off x="9124244" y="3990865"/>
                <a:ext cx="222956" cy="42510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9588500" y="4108419"/>
              <a:ext cx="170744" cy="14276"/>
            </p14:xfrm>
          </p:contentPart>
        </mc:Choice>
        <mc:Fallback xmlns="">
          <p:pic>
            <p:nvPicPr>
              <p:cNvPr id="34" name="墨迹 33"/>
            </p:nvPicPr>
            <p:blipFill>
              <a:blip r:embed="rId63"/>
            </p:blipFill>
            <p:spPr>
              <a:xfrm>
                <a:off x="9588500" y="4108419"/>
                <a:ext cx="170744" cy="1427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9668933" y="4145254"/>
              <a:ext cx="22578" cy="242512"/>
            </p14:xfrm>
          </p:contentPart>
        </mc:Choice>
        <mc:Fallback xmlns="">
          <p:pic>
            <p:nvPicPr>
              <p:cNvPr id="35" name="墨迹 34"/>
            </p:nvPicPr>
            <p:blipFill>
              <a:blip r:embed="rId65"/>
            </p:blipFill>
            <p:spPr>
              <a:xfrm>
                <a:off x="9668933" y="4145254"/>
                <a:ext cx="22578" cy="24251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9832622" y="4100136"/>
              <a:ext cx="93838" cy="442725"/>
            </p14:xfrm>
          </p:contentPart>
        </mc:Choice>
        <mc:Fallback xmlns="">
          <p:pic>
            <p:nvPicPr>
              <p:cNvPr id="36" name="墨迹 35"/>
            </p:nvPicPr>
            <p:blipFill>
              <a:blip r:embed="rId67"/>
            </p:blipFill>
            <p:spPr>
              <a:xfrm>
                <a:off x="9832622" y="4100136"/>
                <a:ext cx="93838" cy="44272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9801577" y="4068588"/>
              <a:ext cx="87489" cy="169723"/>
            </p14:xfrm>
          </p:contentPart>
        </mc:Choice>
        <mc:Fallback xmlns="">
          <p:pic>
            <p:nvPicPr>
              <p:cNvPr id="37" name="墨迹 36"/>
            </p:nvPicPr>
            <p:blipFill>
              <a:blip r:embed="rId69"/>
            </p:blipFill>
            <p:spPr>
              <a:xfrm>
                <a:off x="9801577" y="4068588"/>
                <a:ext cx="87489" cy="169723"/>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9951155" y="4094496"/>
              <a:ext cx="90312" cy="104337"/>
            </p14:xfrm>
          </p:contentPart>
        </mc:Choice>
        <mc:Fallback xmlns="">
          <p:pic>
            <p:nvPicPr>
              <p:cNvPr id="38" name="墨迹 37"/>
            </p:nvPicPr>
            <p:blipFill>
              <a:blip r:embed="rId71"/>
            </p:blipFill>
            <p:spPr>
              <a:xfrm>
                <a:off x="9951155" y="4094496"/>
                <a:ext cx="90312" cy="10433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10267244" y="4051317"/>
              <a:ext cx="160161" cy="65738"/>
            </p14:xfrm>
          </p:contentPart>
        </mc:Choice>
        <mc:Fallback xmlns="">
          <p:pic>
            <p:nvPicPr>
              <p:cNvPr id="39" name="墨迹 38"/>
            </p:nvPicPr>
            <p:blipFill>
              <a:blip r:embed="rId73"/>
            </p:blipFill>
            <p:spPr>
              <a:xfrm>
                <a:off x="10267244" y="4051317"/>
                <a:ext cx="160161" cy="6573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10293702" y="4002849"/>
              <a:ext cx="210609" cy="243922"/>
            </p14:xfrm>
          </p:contentPart>
        </mc:Choice>
        <mc:Fallback xmlns="">
          <p:pic>
            <p:nvPicPr>
              <p:cNvPr id="40" name="墨迹 39"/>
            </p:nvPicPr>
            <p:blipFill>
              <a:blip r:embed="rId75"/>
            </p:blipFill>
            <p:spPr>
              <a:xfrm>
                <a:off x="10293702" y="4002849"/>
                <a:ext cx="210609" cy="24392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10229673" y="4219982"/>
              <a:ext cx="367771" cy="165493"/>
            </p14:xfrm>
          </p:contentPart>
        </mc:Choice>
        <mc:Fallback xmlns="">
          <p:pic>
            <p:nvPicPr>
              <p:cNvPr id="41" name="墨迹 40"/>
            </p:nvPicPr>
            <p:blipFill>
              <a:blip r:embed="rId77"/>
            </p:blipFill>
            <p:spPr>
              <a:xfrm>
                <a:off x="10229673" y="4219982"/>
                <a:ext cx="367771" cy="16549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10509955" y="3915432"/>
              <a:ext cx="237067" cy="393377"/>
            </p14:xfrm>
          </p:contentPart>
        </mc:Choice>
        <mc:Fallback xmlns="">
          <p:pic>
            <p:nvPicPr>
              <p:cNvPr id="42" name="墨迹 41"/>
            </p:nvPicPr>
            <p:blipFill>
              <a:blip r:embed="rId79"/>
            </p:blipFill>
            <p:spPr>
              <a:xfrm>
                <a:off x="10509955" y="3915432"/>
                <a:ext cx="237067" cy="39337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10656711" y="4218572"/>
              <a:ext cx="33867" cy="267890"/>
            </p14:xfrm>
          </p:contentPart>
        </mc:Choice>
        <mc:Fallback xmlns="">
          <p:pic>
            <p:nvPicPr>
              <p:cNvPr id="43" name="墨迹 42"/>
            </p:nvPicPr>
            <p:blipFill>
              <a:blip r:embed="rId81"/>
            </p:blipFill>
            <p:spPr>
              <a:xfrm>
                <a:off x="10656711" y="4218572"/>
                <a:ext cx="33867" cy="26789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10896600" y="4040918"/>
              <a:ext cx="53622" cy="645758"/>
            </p14:xfrm>
          </p:contentPart>
        </mc:Choice>
        <mc:Fallback xmlns="">
          <p:pic>
            <p:nvPicPr>
              <p:cNvPr id="44" name="墨迹 43"/>
            </p:nvPicPr>
            <p:blipFill>
              <a:blip r:embed="rId83"/>
            </p:blipFill>
            <p:spPr>
              <a:xfrm>
                <a:off x="10896600" y="4040918"/>
                <a:ext cx="53622" cy="64575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10806288" y="3978704"/>
              <a:ext cx="127000" cy="194749"/>
            </p14:xfrm>
          </p:contentPart>
        </mc:Choice>
        <mc:Fallback xmlns="">
          <p:pic>
            <p:nvPicPr>
              <p:cNvPr id="45" name="墨迹 44"/>
            </p:nvPicPr>
            <p:blipFill>
              <a:blip r:embed="rId85"/>
            </p:blipFill>
            <p:spPr>
              <a:xfrm>
                <a:off x="10806288" y="3978704"/>
                <a:ext cx="127000" cy="19474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10955867" y="4021179"/>
              <a:ext cx="110067" cy="132535"/>
            </p14:xfrm>
          </p:contentPart>
        </mc:Choice>
        <mc:Fallback xmlns="">
          <p:pic>
            <p:nvPicPr>
              <p:cNvPr id="46" name="墨迹 45"/>
            </p:nvPicPr>
            <p:blipFill>
              <a:blip r:embed="rId87"/>
            </p:blipFill>
            <p:spPr>
              <a:xfrm>
                <a:off x="10955867" y="4021179"/>
                <a:ext cx="110067" cy="13253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7356651" y="4879839"/>
              <a:ext cx="255763" cy="83187"/>
            </p14:xfrm>
          </p:contentPart>
        </mc:Choice>
        <mc:Fallback xmlns="">
          <p:pic>
            <p:nvPicPr>
              <p:cNvPr id="47" name="墨迹 46"/>
            </p:nvPicPr>
            <p:blipFill>
              <a:blip r:embed="rId89"/>
            </p:blipFill>
            <p:spPr>
              <a:xfrm>
                <a:off x="7356651" y="4879839"/>
                <a:ext cx="255763" cy="8318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7445022" y="4951746"/>
              <a:ext cx="73378" cy="267891"/>
            </p14:xfrm>
          </p:contentPart>
        </mc:Choice>
        <mc:Fallback xmlns="">
          <p:pic>
            <p:nvPicPr>
              <p:cNvPr id="48" name="墨迹 47"/>
            </p:nvPicPr>
            <p:blipFill>
              <a:blip r:embed="rId91"/>
            </p:blipFill>
            <p:spPr>
              <a:xfrm>
                <a:off x="7445022" y="4951746"/>
                <a:ext cx="73378" cy="26789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7682088" y="4841241"/>
              <a:ext cx="146756" cy="341737"/>
            </p14:xfrm>
          </p:contentPart>
        </mc:Choice>
        <mc:Fallback xmlns="">
          <p:pic>
            <p:nvPicPr>
              <p:cNvPr id="49" name="墨迹 48"/>
            </p:nvPicPr>
            <p:blipFill>
              <a:blip r:embed="rId93"/>
            </p:blipFill>
            <p:spPr>
              <a:xfrm>
                <a:off x="7682088" y="4841241"/>
                <a:ext cx="146756" cy="34173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7958666" y="4795242"/>
              <a:ext cx="158044" cy="21149"/>
            </p14:xfrm>
          </p:contentPart>
        </mc:Choice>
        <mc:Fallback xmlns="">
          <p:pic>
            <p:nvPicPr>
              <p:cNvPr id="50" name="墨迹 49"/>
            </p:nvPicPr>
            <p:blipFill>
              <a:blip r:embed="rId95"/>
            </p:blipFill>
            <p:spPr>
              <a:xfrm>
                <a:off x="7958666" y="4795242"/>
                <a:ext cx="158044" cy="2114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7947377" y="4844590"/>
              <a:ext cx="67734" cy="518862"/>
            </p14:xfrm>
          </p:contentPart>
        </mc:Choice>
        <mc:Fallback xmlns="">
          <p:pic>
            <p:nvPicPr>
              <p:cNvPr id="51" name="墨迹 50"/>
            </p:nvPicPr>
            <p:blipFill>
              <a:blip r:embed="rId97"/>
            </p:blipFill>
            <p:spPr>
              <a:xfrm>
                <a:off x="7947377" y="4844590"/>
                <a:ext cx="67734" cy="51886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8074377" y="4978183"/>
              <a:ext cx="93134" cy="247094"/>
            </p14:xfrm>
          </p:contentPart>
        </mc:Choice>
        <mc:Fallback xmlns="">
          <p:pic>
            <p:nvPicPr>
              <p:cNvPr id="52" name="墨迹 51"/>
            </p:nvPicPr>
            <p:blipFill>
              <a:blip r:embed="rId99"/>
            </p:blipFill>
            <p:spPr>
              <a:xfrm>
                <a:off x="8074377" y="4978183"/>
                <a:ext cx="93134" cy="24709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7848600" y="4819211"/>
              <a:ext cx="177800" cy="31019"/>
            </p14:xfrm>
          </p:contentPart>
        </mc:Choice>
        <mc:Fallback xmlns="">
          <p:pic>
            <p:nvPicPr>
              <p:cNvPr id="53" name="墨迹 52"/>
            </p:nvPicPr>
            <p:blipFill>
              <a:blip r:embed="rId101"/>
            </p:blipFill>
            <p:spPr>
              <a:xfrm>
                <a:off x="7848600" y="4819211"/>
                <a:ext cx="177800" cy="3101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8592784" y="4861509"/>
              <a:ext cx="219251" cy="39479"/>
            </p14:xfrm>
          </p:contentPart>
        </mc:Choice>
        <mc:Fallback xmlns="">
          <p:pic>
            <p:nvPicPr>
              <p:cNvPr id="54" name="墨迹 53"/>
            </p:nvPicPr>
            <p:blipFill>
              <a:blip r:embed="rId103"/>
            </p:blipFill>
            <p:spPr>
              <a:xfrm>
                <a:off x="8592784" y="4861509"/>
                <a:ext cx="219251" cy="3947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8683096" y="4923547"/>
              <a:ext cx="14993" cy="263133"/>
            </p14:xfrm>
          </p:contentPart>
        </mc:Choice>
        <mc:Fallback xmlns="">
          <p:pic>
            <p:nvPicPr>
              <p:cNvPr id="55" name="墨迹 54"/>
            </p:nvPicPr>
            <p:blipFill>
              <a:blip r:embed="rId105"/>
            </p:blipFill>
            <p:spPr>
              <a:xfrm>
                <a:off x="8683096" y="4923547"/>
                <a:ext cx="14993" cy="263133"/>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8830733" y="4831901"/>
              <a:ext cx="79728" cy="596408"/>
            </p14:xfrm>
          </p:contentPart>
        </mc:Choice>
        <mc:Fallback xmlns="">
          <p:pic>
            <p:nvPicPr>
              <p:cNvPr id="56" name="墨迹 55"/>
            </p:nvPicPr>
            <p:blipFill>
              <a:blip r:embed="rId107"/>
            </p:blipFill>
            <p:spPr>
              <a:xfrm>
                <a:off x="8830733" y="4831901"/>
                <a:ext cx="79728" cy="59640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8785577" y="4842475"/>
              <a:ext cx="81845" cy="134650"/>
            </p14:xfrm>
          </p:contentPart>
        </mc:Choice>
        <mc:Fallback xmlns="">
          <p:pic>
            <p:nvPicPr>
              <p:cNvPr id="57" name="墨迹 56"/>
            </p:nvPicPr>
            <p:blipFill>
              <a:blip r:embed="rId109"/>
            </p:blipFill>
            <p:spPr>
              <a:xfrm>
                <a:off x="8785577" y="4842475"/>
                <a:ext cx="81845" cy="13465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8946444" y="4844590"/>
              <a:ext cx="118533" cy="135355"/>
            </p14:xfrm>
          </p:contentPart>
        </mc:Choice>
        <mc:Fallback xmlns="">
          <p:pic>
            <p:nvPicPr>
              <p:cNvPr id="58" name="墨迹 57"/>
            </p:nvPicPr>
            <p:blipFill>
              <a:blip r:embed="rId111"/>
            </p:blipFill>
            <p:spPr>
              <a:xfrm>
                <a:off x="8946444" y="4844590"/>
                <a:ext cx="118533" cy="13535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9366955" y="4810751"/>
              <a:ext cx="307622" cy="304550"/>
            </p14:xfrm>
          </p:contentPart>
        </mc:Choice>
        <mc:Fallback xmlns="">
          <p:pic>
            <p:nvPicPr>
              <p:cNvPr id="59" name="墨迹 58"/>
            </p:nvPicPr>
            <p:blipFill>
              <a:blip r:embed="rId113"/>
            </p:blipFill>
            <p:spPr>
              <a:xfrm>
                <a:off x="9366955" y="4810751"/>
                <a:ext cx="307622" cy="30455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9527822" y="4869088"/>
              <a:ext cx="50800" cy="570501"/>
            </p14:xfrm>
          </p:contentPart>
        </mc:Choice>
        <mc:Fallback xmlns="">
          <p:pic>
            <p:nvPicPr>
              <p:cNvPr id="60" name="墨迹 59"/>
            </p:nvPicPr>
            <p:blipFill>
              <a:blip r:embed="rId115"/>
            </p:blipFill>
            <p:spPr>
              <a:xfrm>
                <a:off x="9527822" y="4869088"/>
                <a:ext cx="50800" cy="57050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9736666" y="4807050"/>
              <a:ext cx="237066" cy="343675"/>
            </p14:xfrm>
          </p:contentPart>
        </mc:Choice>
        <mc:Fallback xmlns="">
          <p:pic>
            <p:nvPicPr>
              <p:cNvPr id="61" name="墨迹 60"/>
            </p:nvPicPr>
            <p:blipFill>
              <a:blip r:embed="rId117"/>
            </p:blipFill>
            <p:spPr>
              <a:xfrm>
                <a:off x="9736666" y="4807050"/>
                <a:ext cx="237066" cy="34367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9917288" y="4763870"/>
              <a:ext cx="200378" cy="500885"/>
            </p14:xfrm>
          </p:contentPart>
        </mc:Choice>
        <mc:Fallback xmlns="">
          <p:pic>
            <p:nvPicPr>
              <p:cNvPr id="62" name="墨迹 61"/>
            </p:nvPicPr>
            <p:blipFill>
              <a:blip r:embed="rId119"/>
            </p:blipFill>
            <p:spPr>
              <a:xfrm>
                <a:off x="9917288" y="4763870"/>
                <a:ext cx="200378" cy="50088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10258601" y="4739373"/>
              <a:ext cx="372710" cy="483084"/>
            </p14:xfrm>
          </p:contentPart>
        </mc:Choice>
        <mc:Fallback xmlns="">
          <p:pic>
            <p:nvPicPr>
              <p:cNvPr id="63" name="墨迹 62"/>
            </p:nvPicPr>
            <p:blipFill>
              <a:blip r:embed="rId121"/>
            </p:blipFill>
            <p:spPr>
              <a:xfrm>
                <a:off x="10258601" y="4739373"/>
                <a:ext cx="372710" cy="48308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10641894" y="4807579"/>
              <a:ext cx="230011" cy="468456"/>
            </p14:xfrm>
          </p:contentPart>
        </mc:Choice>
        <mc:Fallback xmlns="">
          <p:pic>
            <p:nvPicPr>
              <p:cNvPr id="64" name="墨迹 63"/>
            </p:nvPicPr>
            <p:blipFill>
              <a:blip r:embed="rId123"/>
            </p:blipFill>
            <p:spPr>
              <a:xfrm>
                <a:off x="10641894" y="4807579"/>
                <a:ext cx="230011" cy="46845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10546644" y="4967256"/>
              <a:ext cx="479777" cy="714844"/>
            </p14:xfrm>
          </p:contentPart>
        </mc:Choice>
        <mc:Fallback xmlns="">
          <p:pic>
            <p:nvPicPr>
              <p:cNvPr id="65" name="墨迹 64"/>
            </p:nvPicPr>
            <p:blipFill>
              <a:blip r:embed="rId125"/>
            </p:blipFill>
            <p:spPr>
              <a:xfrm>
                <a:off x="10546644" y="4967256"/>
                <a:ext cx="479777" cy="71484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10724444" y="5143500"/>
              <a:ext cx="177800" cy="231231"/>
            </p14:xfrm>
          </p:contentPart>
        </mc:Choice>
        <mc:Fallback xmlns="">
          <p:pic>
            <p:nvPicPr>
              <p:cNvPr id="66" name="墨迹 65"/>
            </p:nvPicPr>
            <p:blipFill>
              <a:blip r:embed="rId127"/>
            </p:blipFill>
            <p:spPr>
              <a:xfrm>
                <a:off x="10724444" y="5143500"/>
                <a:ext cx="177800" cy="23123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4368800" y="6361697"/>
              <a:ext cx="3341511" cy="105746"/>
            </p14:xfrm>
          </p:contentPart>
        </mc:Choice>
        <mc:Fallback xmlns="">
          <p:pic>
            <p:nvPicPr>
              <p:cNvPr id="67" name="墨迹 66"/>
            </p:nvPicPr>
            <p:blipFill>
              <a:blip r:embed="rId129"/>
            </p:blipFill>
            <p:spPr>
              <a:xfrm>
                <a:off x="4368800" y="6361697"/>
                <a:ext cx="3341511" cy="105746"/>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2280355" y="5622883"/>
              <a:ext cx="4543778" cy="90237"/>
            </p14:xfrm>
          </p:contentPart>
        </mc:Choice>
        <mc:Fallback xmlns="">
          <p:pic>
            <p:nvPicPr>
              <p:cNvPr id="68" name="墨迹 67"/>
            </p:nvPicPr>
            <p:blipFill>
              <a:blip r:embed="rId131"/>
            </p:blipFill>
            <p:spPr>
              <a:xfrm>
                <a:off x="2280355" y="5622883"/>
                <a:ext cx="4543778" cy="9023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2130072" y="6480133"/>
              <a:ext cx="4552950" cy="140995"/>
            </p14:xfrm>
          </p:contentPart>
        </mc:Choice>
        <mc:Fallback xmlns="">
          <p:pic>
            <p:nvPicPr>
              <p:cNvPr id="69" name="墨迹 68"/>
            </p:nvPicPr>
            <p:blipFill>
              <a:blip r:embed="rId133"/>
            </p:blipFill>
            <p:spPr>
              <a:xfrm>
                <a:off x="2130072" y="6480133"/>
                <a:ext cx="4552950" cy="140995"/>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80966" y="564356"/>
            <a:ext cx="4405472" cy="4607718"/>
          </a:xfrm>
          <a:prstGeom prst="rect">
            <a:avLst/>
          </a:prstGeom>
        </p:spPr>
      </p:pic>
      <p:pic>
        <p:nvPicPr>
          <p:cNvPr id="5" name="图片 4"/>
          <p:cNvPicPr>
            <a:picLocks noChangeAspect="1"/>
          </p:cNvPicPr>
          <p:nvPr/>
        </p:nvPicPr>
        <p:blipFill>
          <a:blip r:embed="rId2"/>
          <a:stretch>
            <a:fillRect/>
          </a:stretch>
        </p:blipFill>
        <p:spPr>
          <a:xfrm>
            <a:off x="4586438" y="564356"/>
            <a:ext cx="7522432" cy="4248160"/>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7910159" y="3550255"/>
              <a:ext cx="3802063" cy="93057"/>
            </p14:xfrm>
          </p:contentPart>
        </mc:Choice>
        <mc:Fallback xmlns="">
          <p:pic>
            <p:nvPicPr>
              <p:cNvPr id="2" name="墨迹 1"/>
            </p:nvPicPr>
            <p:blipFill>
              <a:blip r:embed="rId4"/>
            </p:blipFill>
            <p:spPr>
              <a:xfrm>
                <a:off x="7910159" y="3550255"/>
                <a:ext cx="3802063" cy="930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9744427" y="3000375"/>
              <a:ext cx="1781175" cy="50758"/>
            </p14:xfrm>
          </p:contentPart>
        </mc:Choice>
        <mc:Fallback xmlns="">
          <p:pic>
            <p:nvPicPr>
              <p:cNvPr id="4" name="墨迹 3"/>
            </p:nvPicPr>
            <p:blipFill>
              <a:blip r:embed="rId6"/>
            </p:blipFill>
            <p:spPr>
              <a:xfrm>
                <a:off x="9744427" y="3000375"/>
                <a:ext cx="1781175" cy="507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4859161" y="3592554"/>
              <a:ext cx="1716616" cy="39478"/>
            </p14:xfrm>
          </p:contentPart>
        </mc:Choice>
        <mc:Fallback xmlns="">
          <p:pic>
            <p:nvPicPr>
              <p:cNvPr id="6" name="墨迹 5"/>
            </p:nvPicPr>
            <p:blipFill>
              <a:blip r:embed="rId8"/>
            </p:blipFill>
            <p:spPr>
              <a:xfrm>
                <a:off x="4859161" y="3592554"/>
                <a:ext cx="1716616" cy="3947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755466" y="2977815"/>
              <a:ext cx="2305756" cy="84597"/>
            </p14:xfrm>
          </p:contentPart>
        </mc:Choice>
        <mc:Fallback xmlns="">
          <p:pic>
            <p:nvPicPr>
              <p:cNvPr id="7" name="墨迹 6"/>
            </p:nvPicPr>
            <p:blipFill>
              <a:blip r:embed="rId10"/>
            </p:blipFill>
            <p:spPr>
              <a:xfrm>
                <a:off x="7755466" y="2977815"/>
                <a:ext cx="2305756" cy="8459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6468533" y="2487152"/>
              <a:ext cx="1783644" cy="603459"/>
            </p14:xfrm>
          </p:contentPart>
        </mc:Choice>
        <mc:Fallback xmlns="">
          <p:pic>
            <p:nvPicPr>
              <p:cNvPr id="8" name="墨迹 7"/>
            </p:nvPicPr>
            <p:blipFill>
              <a:blip r:embed="rId12"/>
            </p:blipFill>
            <p:spPr>
              <a:xfrm>
                <a:off x="6468533" y="2487152"/>
                <a:ext cx="1783644" cy="60345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364162" y="4537221"/>
              <a:ext cx="1996193" cy="121256"/>
            </p14:xfrm>
          </p:contentPart>
        </mc:Choice>
        <mc:Fallback xmlns="">
          <p:pic>
            <p:nvPicPr>
              <p:cNvPr id="9" name="墨迹 8"/>
            </p:nvPicPr>
            <p:blipFill>
              <a:blip r:embed="rId14"/>
            </p:blipFill>
            <p:spPr>
              <a:xfrm>
                <a:off x="5364162" y="4537221"/>
                <a:ext cx="1996193" cy="12125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8509000" y="4128335"/>
              <a:ext cx="2072217" cy="665497"/>
            </p14:xfrm>
          </p:contentPart>
        </mc:Choice>
        <mc:Fallback xmlns="">
          <p:pic>
            <p:nvPicPr>
              <p:cNvPr id="10" name="墨迹 9"/>
            </p:nvPicPr>
            <p:blipFill>
              <a:blip r:embed="rId16"/>
            </p:blipFill>
            <p:spPr>
              <a:xfrm>
                <a:off x="8509000" y="4128335"/>
                <a:ext cx="2072217" cy="665497"/>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93034" y="757232"/>
            <a:ext cx="7522403" cy="41862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36980" y="-15240"/>
            <a:ext cx="7142480" cy="71659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272665" y="626110"/>
            <a:ext cx="9421495" cy="53644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23991" y="638168"/>
            <a:ext cx="6520472" cy="5155414"/>
          </a:xfrm>
          <a:prstGeom prst="rect">
            <a:avLst/>
          </a:prstGeom>
        </p:spPr>
      </p:pic>
      <p:pic>
        <p:nvPicPr>
          <p:cNvPr id="5" name="图片 4"/>
          <p:cNvPicPr>
            <a:picLocks noChangeAspect="1"/>
          </p:cNvPicPr>
          <p:nvPr/>
        </p:nvPicPr>
        <p:blipFill>
          <a:blip r:embed="rId2"/>
          <a:stretch>
            <a:fillRect/>
          </a:stretch>
        </p:blipFill>
        <p:spPr>
          <a:xfrm>
            <a:off x="504823" y="2671763"/>
            <a:ext cx="876682" cy="807242"/>
          </a:xfrm>
          <a:prstGeom prst="rect">
            <a:avLst/>
          </a:prstGeom>
        </p:spPr>
      </p:pic>
      <p:pic>
        <p:nvPicPr>
          <p:cNvPr id="7" name="图片 6"/>
          <p:cNvPicPr>
            <a:picLocks noChangeAspect="1"/>
          </p:cNvPicPr>
          <p:nvPr/>
        </p:nvPicPr>
        <p:blipFill>
          <a:blip r:embed="rId3"/>
          <a:stretch>
            <a:fillRect/>
          </a:stretch>
        </p:blipFill>
        <p:spPr>
          <a:xfrm>
            <a:off x="719123" y="5303041"/>
            <a:ext cx="1885953" cy="112633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23991" y="638168"/>
            <a:ext cx="6520472" cy="5155414"/>
          </a:xfrm>
          <a:prstGeom prst="rect">
            <a:avLst/>
          </a:prstGeom>
        </p:spPr>
      </p:pic>
      <p:pic>
        <p:nvPicPr>
          <p:cNvPr id="5" name="图片 4"/>
          <p:cNvPicPr>
            <a:picLocks noChangeAspect="1"/>
          </p:cNvPicPr>
          <p:nvPr/>
        </p:nvPicPr>
        <p:blipFill>
          <a:blip r:embed="rId2"/>
          <a:stretch>
            <a:fillRect/>
          </a:stretch>
        </p:blipFill>
        <p:spPr>
          <a:xfrm>
            <a:off x="504823" y="2671763"/>
            <a:ext cx="876682" cy="807242"/>
          </a:xfrm>
          <a:prstGeom prst="rect">
            <a:avLst/>
          </a:prstGeom>
        </p:spPr>
      </p:pic>
      <p:pic>
        <p:nvPicPr>
          <p:cNvPr id="7" name="图片 6"/>
          <p:cNvPicPr>
            <a:picLocks noChangeAspect="1"/>
          </p:cNvPicPr>
          <p:nvPr/>
        </p:nvPicPr>
        <p:blipFill>
          <a:blip r:embed="rId3"/>
          <a:stretch>
            <a:fillRect/>
          </a:stretch>
        </p:blipFill>
        <p:spPr>
          <a:xfrm>
            <a:off x="719123" y="5303041"/>
            <a:ext cx="1885953" cy="1126333"/>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3620911" y="5906812"/>
              <a:ext cx="3903133" cy="71378"/>
            </p14:xfrm>
          </p:contentPart>
        </mc:Choice>
        <mc:Fallback xmlns="">
          <p:pic>
            <p:nvPicPr>
              <p:cNvPr id="2" name="墨迹 1"/>
            </p:nvPicPr>
            <p:blipFill>
              <a:blip r:embed="rId5"/>
            </p:blipFill>
            <p:spPr>
              <a:xfrm>
                <a:off x="3620911" y="5906812"/>
                <a:ext cx="3903133" cy="7137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3522133" y="5685449"/>
              <a:ext cx="276578" cy="476035"/>
            </p14:xfrm>
          </p:contentPart>
        </mc:Choice>
        <mc:Fallback xmlns="">
          <p:pic>
            <p:nvPicPr>
              <p:cNvPr id="4" name="墨迹 3"/>
            </p:nvPicPr>
            <p:blipFill>
              <a:blip r:embed="rId7"/>
            </p:blipFill>
            <p:spPr>
              <a:xfrm>
                <a:off x="3522133" y="5685449"/>
                <a:ext cx="276578" cy="47603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2704923" y="5639802"/>
              <a:ext cx="379765" cy="11280"/>
            </p14:xfrm>
          </p:contentPart>
        </mc:Choice>
        <mc:Fallback xmlns="">
          <p:pic>
            <p:nvPicPr>
              <p:cNvPr id="6" name="墨迹 5"/>
            </p:nvPicPr>
            <p:blipFill>
              <a:blip r:embed="rId9"/>
            </p:blipFill>
            <p:spPr>
              <a:xfrm>
                <a:off x="2704923" y="5639802"/>
                <a:ext cx="379765" cy="1128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2918177" y="5730744"/>
              <a:ext cx="28223" cy="334863"/>
            </p14:xfrm>
          </p:contentPart>
        </mc:Choice>
        <mc:Fallback xmlns="">
          <p:pic>
            <p:nvPicPr>
              <p:cNvPr id="8" name="墨迹 7"/>
            </p:nvPicPr>
            <p:blipFill>
              <a:blip r:embed="rId11"/>
            </p:blipFill>
            <p:spPr>
              <a:xfrm>
                <a:off x="2918177" y="5730744"/>
                <a:ext cx="28223" cy="33486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3172177" y="5500217"/>
              <a:ext cx="84667" cy="906598"/>
            </p14:xfrm>
          </p:contentPart>
        </mc:Choice>
        <mc:Fallback xmlns="">
          <p:pic>
            <p:nvPicPr>
              <p:cNvPr id="9" name="墨迹 8"/>
            </p:nvPicPr>
            <p:blipFill>
              <a:blip r:embed="rId13"/>
            </p:blipFill>
            <p:spPr>
              <a:xfrm>
                <a:off x="3172177" y="5500217"/>
                <a:ext cx="84667" cy="90659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3070577" y="5500922"/>
              <a:ext cx="152400" cy="282695"/>
            </p14:xfrm>
          </p:contentPart>
        </mc:Choice>
        <mc:Fallback xmlns="">
          <p:pic>
            <p:nvPicPr>
              <p:cNvPr id="10" name="墨迹 9"/>
            </p:nvPicPr>
            <p:blipFill>
              <a:blip r:embed="rId15"/>
            </p:blipFill>
            <p:spPr>
              <a:xfrm>
                <a:off x="3070577" y="5500922"/>
                <a:ext cx="152400" cy="28269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3256844" y="5532646"/>
              <a:ext cx="171097" cy="121256"/>
            </p14:xfrm>
          </p:contentPart>
        </mc:Choice>
        <mc:Fallback xmlns="">
          <p:pic>
            <p:nvPicPr>
              <p:cNvPr id="11" name="墨迹 10"/>
            </p:nvPicPr>
            <p:blipFill>
              <a:blip r:embed="rId17"/>
            </p:blipFill>
            <p:spPr>
              <a:xfrm>
                <a:off x="3256844" y="5532646"/>
                <a:ext cx="171097" cy="121256"/>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21633" y="888199"/>
            <a:ext cx="7443797" cy="571789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451577" y="5448049"/>
              <a:ext cx="4134556" cy="265071"/>
            </p14:xfrm>
          </p:contentPart>
        </mc:Choice>
        <mc:Fallback xmlns="">
          <p:pic>
            <p:nvPicPr>
              <p:cNvPr id="2" name="墨迹 1"/>
            </p:nvPicPr>
            <p:blipFill>
              <a:blip r:embed="rId3"/>
            </p:blipFill>
            <p:spPr>
              <a:xfrm>
                <a:off x="3451577" y="5448049"/>
                <a:ext cx="4134556" cy="26507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460044" y="5424080"/>
              <a:ext cx="222956" cy="475153"/>
            </p14:xfrm>
          </p:contentPart>
        </mc:Choice>
        <mc:Fallback xmlns="">
          <p:pic>
            <p:nvPicPr>
              <p:cNvPr id="4" name="墨迹 3"/>
            </p:nvPicPr>
            <p:blipFill>
              <a:blip r:embed="rId5"/>
            </p:blipFill>
            <p:spPr>
              <a:xfrm>
                <a:off x="3460044" y="5424080"/>
                <a:ext cx="222956" cy="47515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3848805" y="5876674"/>
              <a:ext cx="215195" cy="50758"/>
            </p14:xfrm>
          </p:contentPart>
        </mc:Choice>
        <mc:Fallback xmlns="">
          <p:pic>
            <p:nvPicPr>
              <p:cNvPr id="5" name="墨迹 4"/>
            </p:nvPicPr>
            <p:blipFill>
              <a:blip r:embed="rId7"/>
            </p:blipFill>
            <p:spPr>
              <a:xfrm>
                <a:off x="3848805" y="5876674"/>
                <a:ext cx="215195" cy="507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3941762" y="5944352"/>
              <a:ext cx="43215" cy="267890"/>
            </p14:xfrm>
          </p:contentPart>
        </mc:Choice>
        <mc:Fallback xmlns="">
          <p:pic>
            <p:nvPicPr>
              <p:cNvPr id="6" name="墨迹 5"/>
            </p:nvPicPr>
            <p:blipFill>
              <a:blip r:embed="rId9"/>
            </p:blipFill>
            <p:spPr>
              <a:xfrm>
                <a:off x="3941762" y="5944352"/>
                <a:ext cx="43215" cy="2678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188177" y="5824505"/>
              <a:ext cx="60678" cy="661267"/>
            </p14:xfrm>
          </p:contentPart>
        </mc:Choice>
        <mc:Fallback xmlns="">
          <p:pic>
            <p:nvPicPr>
              <p:cNvPr id="7" name="墨迹 6"/>
            </p:nvPicPr>
            <p:blipFill>
              <a:blip r:embed="rId11"/>
            </p:blipFill>
            <p:spPr>
              <a:xfrm>
                <a:off x="4188177" y="5824505"/>
                <a:ext cx="60678" cy="66126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114800" y="5841954"/>
              <a:ext cx="152400" cy="220833"/>
            </p14:xfrm>
          </p:contentPart>
        </mc:Choice>
        <mc:Fallback xmlns="">
          <p:pic>
            <p:nvPicPr>
              <p:cNvPr id="8" name="墨迹 7"/>
            </p:nvPicPr>
            <p:blipFill>
              <a:blip r:embed="rId13"/>
            </p:blipFill>
            <p:spPr>
              <a:xfrm>
                <a:off x="4114800" y="5841954"/>
                <a:ext cx="152400" cy="22083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4306711" y="5933072"/>
              <a:ext cx="169333" cy="67678"/>
            </p14:xfrm>
          </p:contentPart>
        </mc:Choice>
        <mc:Fallback xmlns="">
          <p:pic>
            <p:nvPicPr>
              <p:cNvPr id="9" name="墨迹 8"/>
            </p:nvPicPr>
            <p:blipFill>
              <a:blip r:embed="rId15"/>
            </p:blipFill>
            <p:spPr>
              <a:xfrm>
                <a:off x="4306711" y="5933072"/>
                <a:ext cx="169333" cy="67678"/>
              </a:xfrm>
              <a:prstGeom prst="rect"/>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21633" y="888199"/>
            <a:ext cx="7443797" cy="5717890"/>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451577" y="5448049"/>
              <a:ext cx="4134556" cy="265071"/>
            </p14:xfrm>
          </p:contentPart>
        </mc:Choice>
        <mc:Fallback xmlns="">
          <p:pic>
            <p:nvPicPr>
              <p:cNvPr id="2" name="墨迹 1"/>
            </p:nvPicPr>
            <p:blipFill>
              <a:blip r:embed="rId3"/>
            </p:blipFill>
            <p:spPr>
              <a:xfrm>
                <a:off x="3451577" y="5448049"/>
                <a:ext cx="4134556" cy="26507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460044" y="5424080"/>
              <a:ext cx="222956" cy="475153"/>
            </p14:xfrm>
          </p:contentPart>
        </mc:Choice>
        <mc:Fallback xmlns="">
          <p:pic>
            <p:nvPicPr>
              <p:cNvPr id="4" name="墨迹 3"/>
            </p:nvPicPr>
            <p:blipFill>
              <a:blip r:embed="rId5"/>
            </p:blipFill>
            <p:spPr>
              <a:xfrm>
                <a:off x="3460044" y="5424080"/>
                <a:ext cx="222956" cy="47515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3848805" y="5876674"/>
              <a:ext cx="215195" cy="50758"/>
            </p14:xfrm>
          </p:contentPart>
        </mc:Choice>
        <mc:Fallback xmlns="">
          <p:pic>
            <p:nvPicPr>
              <p:cNvPr id="5" name="墨迹 4"/>
            </p:nvPicPr>
            <p:blipFill>
              <a:blip r:embed="rId7"/>
            </p:blipFill>
            <p:spPr>
              <a:xfrm>
                <a:off x="3848805" y="5876674"/>
                <a:ext cx="215195" cy="507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3941762" y="5944352"/>
              <a:ext cx="43215" cy="267890"/>
            </p14:xfrm>
          </p:contentPart>
        </mc:Choice>
        <mc:Fallback xmlns="">
          <p:pic>
            <p:nvPicPr>
              <p:cNvPr id="6" name="墨迹 5"/>
            </p:nvPicPr>
            <p:blipFill>
              <a:blip r:embed="rId9"/>
            </p:blipFill>
            <p:spPr>
              <a:xfrm>
                <a:off x="3941762" y="5944352"/>
                <a:ext cx="43215" cy="2678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188177" y="5824505"/>
              <a:ext cx="60678" cy="661267"/>
            </p14:xfrm>
          </p:contentPart>
        </mc:Choice>
        <mc:Fallback xmlns="">
          <p:pic>
            <p:nvPicPr>
              <p:cNvPr id="7" name="墨迹 6"/>
            </p:nvPicPr>
            <p:blipFill>
              <a:blip r:embed="rId11"/>
            </p:blipFill>
            <p:spPr>
              <a:xfrm>
                <a:off x="4188177" y="5824505"/>
                <a:ext cx="60678" cy="66126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114800" y="5841954"/>
              <a:ext cx="152400" cy="220833"/>
            </p14:xfrm>
          </p:contentPart>
        </mc:Choice>
        <mc:Fallback xmlns="">
          <p:pic>
            <p:nvPicPr>
              <p:cNvPr id="8" name="墨迹 7"/>
            </p:nvPicPr>
            <p:blipFill>
              <a:blip r:embed="rId13"/>
            </p:blipFill>
            <p:spPr>
              <a:xfrm>
                <a:off x="4114800" y="5841954"/>
                <a:ext cx="152400" cy="22083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4306711" y="5933072"/>
              <a:ext cx="169333" cy="67678"/>
            </p14:xfrm>
          </p:contentPart>
        </mc:Choice>
        <mc:Fallback xmlns="">
          <p:pic>
            <p:nvPicPr>
              <p:cNvPr id="9" name="墨迹 8"/>
            </p:nvPicPr>
            <p:blipFill>
              <a:blip r:embed="rId15"/>
            </p:blipFill>
            <p:spPr>
              <a:xfrm>
                <a:off x="4306711" y="5933072"/>
                <a:ext cx="169333" cy="6767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5086350" y="3626393"/>
              <a:ext cx="210255" cy="16919"/>
            </p14:xfrm>
          </p:contentPart>
        </mc:Choice>
        <mc:Fallback xmlns="">
          <p:pic>
            <p:nvPicPr>
              <p:cNvPr id="10" name="墨迹 9"/>
            </p:nvPicPr>
            <p:blipFill>
              <a:blip r:embed="rId17"/>
            </p:blipFill>
            <p:spPr>
              <a:xfrm>
                <a:off x="5086350" y="3626393"/>
                <a:ext cx="210255" cy="1691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5199944" y="3699710"/>
              <a:ext cx="26811" cy="22559"/>
            </p14:xfrm>
          </p:contentPart>
        </mc:Choice>
        <mc:Fallback xmlns="">
          <p:pic>
            <p:nvPicPr>
              <p:cNvPr id="11" name="墨迹 10"/>
            </p:nvPicPr>
            <p:blipFill>
              <a:blip r:embed="rId19"/>
            </p:blipFill>
            <p:spPr>
              <a:xfrm>
                <a:off x="5199944" y="3699710"/>
                <a:ext cx="26811" cy="2255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5187244" y="3635910"/>
              <a:ext cx="36688" cy="283752"/>
            </p14:xfrm>
          </p:contentPart>
        </mc:Choice>
        <mc:Fallback xmlns="">
          <p:pic>
            <p:nvPicPr>
              <p:cNvPr id="12" name="墨迹 11"/>
            </p:nvPicPr>
            <p:blipFill>
              <a:blip r:embed="rId21"/>
            </p:blipFill>
            <p:spPr>
              <a:xfrm>
                <a:off x="5187244" y="3635910"/>
                <a:ext cx="36688" cy="28375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5364162" y="3540209"/>
              <a:ext cx="14993" cy="426334"/>
            </p14:xfrm>
          </p:contentPart>
        </mc:Choice>
        <mc:Fallback xmlns="">
          <p:pic>
            <p:nvPicPr>
              <p:cNvPr id="13" name="墨迹 12"/>
            </p:nvPicPr>
            <p:blipFill>
              <a:blip r:embed="rId23"/>
            </p:blipFill>
            <p:spPr>
              <a:xfrm>
                <a:off x="5364162" y="3540209"/>
                <a:ext cx="14993" cy="42633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302955" y="3542324"/>
              <a:ext cx="53622" cy="132007"/>
            </p14:xfrm>
          </p:contentPart>
        </mc:Choice>
        <mc:Fallback xmlns="">
          <p:pic>
            <p:nvPicPr>
              <p:cNvPr id="14" name="墨迹 13"/>
            </p:nvPicPr>
            <p:blipFill>
              <a:blip r:embed="rId25"/>
            </p:blipFill>
            <p:spPr>
              <a:xfrm>
                <a:off x="5302955" y="3542324"/>
                <a:ext cx="53622" cy="13200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5379155" y="3509367"/>
              <a:ext cx="118534" cy="32428"/>
            </p14:xfrm>
          </p:contentPart>
        </mc:Choice>
        <mc:Fallback xmlns="">
          <p:pic>
            <p:nvPicPr>
              <p:cNvPr id="15" name="墨迹 14"/>
            </p:nvPicPr>
            <p:blipFill>
              <a:blip r:embed="rId27"/>
            </p:blipFill>
            <p:spPr>
              <a:xfrm>
                <a:off x="5379155" y="3509367"/>
                <a:ext cx="118534" cy="3242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5774266" y="3479053"/>
              <a:ext cx="28222" cy="394081"/>
            </p14:xfrm>
          </p:contentPart>
        </mc:Choice>
        <mc:Fallback xmlns="">
          <p:pic>
            <p:nvPicPr>
              <p:cNvPr id="16" name="墨迹 15"/>
            </p:nvPicPr>
            <p:blipFill>
              <a:blip r:embed="rId29"/>
            </p:blipFill>
            <p:spPr>
              <a:xfrm>
                <a:off x="5774266" y="3479053"/>
                <a:ext cx="28222" cy="39408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5812366" y="3588324"/>
              <a:ext cx="165100" cy="148045"/>
            </p14:xfrm>
          </p:contentPart>
        </mc:Choice>
        <mc:Fallback xmlns="">
          <p:pic>
            <p:nvPicPr>
              <p:cNvPr id="17" name="墨迹 16"/>
            </p:nvPicPr>
            <p:blipFill>
              <a:blip r:embed="rId31"/>
            </p:blipFill>
            <p:spPr>
              <a:xfrm>
                <a:off x="5812366" y="3588324"/>
                <a:ext cx="165100" cy="14804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6045200" y="3454026"/>
              <a:ext cx="56444" cy="431798"/>
            </p14:xfrm>
          </p:contentPart>
        </mc:Choice>
        <mc:Fallback xmlns="">
          <p:pic>
            <p:nvPicPr>
              <p:cNvPr id="18" name="墨迹 17"/>
            </p:nvPicPr>
            <p:blipFill>
              <a:blip r:embed="rId33"/>
            </p:blipFill>
            <p:spPr>
              <a:xfrm>
                <a:off x="6045200" y="3454026"/>
                <a:ext cx="56444" cy="43179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6014155" y="3415605"/>
              <a:ext cx="70556" cy="154390"/>
            </p14:xfrm>
          </p:contentPart>
        </mc:Choice>
        <mc:Fallback xmlns="">
          <p:pic>
            <p:nvPicPr>
              <p:cNvPr id="19" name="墨迹 18"/>
            </p:nvPicPr>
            <p:blipFill>
              <a:blip r:embed="rId35"/>
            </p:blipFill>
            <p:spPr>
              <a:xfrm>
                <a:off x="6014155" y="3415605"/>
                <a:ext cx="70556" cy="15439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6112933" y="3429000"/>
              <a:ext cx="82726" cy="95876"/>
            </p14:xfrm>
          </p:contentPart>
        </mc:Choice>
        <mc:Fallback xmlns="">
          <p:pic>
            <p:nvPicPr>
              <p:cNvPr id="20" name="墨迹 19"/>
            </p:nvPicPr>
            <p:blipFill>
              <a:blip r:embed="rId37"/>
            </p:blipFill>
            <p:spPr>
              <a:xfrm>
                <a:off x="6112933" y="3429000"/>
                <a:ext cx="82726" cy="9587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6191250" y="3945041"/>
              <a:ext cx="134055" cy="198804"/>
            </p14:xfrm>
          </p:contentPart>
        </mc:Choice>
        <mc:Fallback xmlns="">
          <p:pic>
            <p:nvPicPr>
              <p:cNvPr id="21" name="墨迹 20"/>
            </p:nvPicPr>
            <p:blipFill>
              <a:blip r:embed="rId39"/>
            </p:blipFill>
            <p:spPr>
              <a:xfrm>
                <a:off x="6191250" y="3945041"/>
                <a:ext cx="134055" cy="19880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6395155" y="3897103"/>
              <a:ext cx="28222" cy="230703"/>
            </p14:xfrm>
          </p:contentPart>
        </mc:Choice>
        <mc:Fallback xmlns="">
          <p:pic>
            <p:nvPicPr>
              <p:cNvPr id="22" name="墨迹 21"/>
            </p:nvPicPr>
            <p:blipFill>
              <a:blip r:embed="rId41"/>
            </p:blipFill>
            <p:spPr>
              <a:xfrm>
                <a:off x="6395155" y="3897103"/>
                <a:ext cx="28222" cy="23070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6417733" y="3976060"/>
              <a:ext cx="56444" cy="33839"/>
            </p14:xfrm>
          </p:contentPart>
        </mc:Choice>
        <mc:Fallback xmlns="">
          <p:pic>
            <p:nvPicPr>
              <p:cNvPr id="23" name="墨迹 22"/>
            </p:nvPicPr>
            <p:blipFill>
              <a:blip r:embed="rId43"/>
            </p:blipFill>
            <p:spPr>
              <a:xfrm>
                <a:off x="6417733" y="3976060"/>
                <a:ext cx="56444" cy="338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6479822" y="3873839"/>
              <a:ext cx="5644" cy="364472"/>
            </p14:xfrm>
          </p:contentPart>
        </mc:Choice>
        <mc:Fallback xmlns="">
          <p:pic>
            <p:nvPicPr>
              <p:cNvPr id="24" name="墨迹 23"/>
            </p:nvPicPr>
            <p:blipFill>
              <a:blip r:embed="rId45"/>
            </p:blipFill>
            <p:spPr>
              <a:xfrm>
                <a:off x="6479822" y="3873839"/>
                <a:ext cx="5644" cy="36447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6589888" y="3942222"/>
              <a:ext cx="141640" cy="236871"/>
            </p14:xfrm>
          </p:contentPart>
        </mc:Choice>
        <mc:Fallback xmlns="">
          <p:pic>
            <p:nvPicPr>
              <p:cNvPr id="25" name="墨迹 24"/>
            </p:nvPicPr>
            <p:blipFill>
              <a:blip r:embed="rId47"/>
            </p:blipFill>
            <p:spPr>
              <a:xfrm>
                <a:off x="6589888" y="3942222"/>
                <a:ext cx="141640" cy="23687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6787444" y="4008489"/>
              <a:ext cx="121356" cy="169194"/>
            </p14:xfrm>
          </p:contentPart>
        </mc:Choice>
        <mc:Fallback xmlns="">
          <p:pic>
            <p:nvPicPr>
              <p:cNvPr id="26" name="墨迹 25"/>
            </p:nvPicPr>
            <p:blipFill>
              <a:blip r:embed="rId49"/>
            </p:blipFill>
            <p:spPr>
              <a:xfrm>
                <a:off x="6787444" y="4008489"/>
                <a:ext cx="121356" cy="16919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5181600" y="1118619"/>
              <a:ext cx="321733" cy="246213"/>
            </p14:xfrm>
          </p:contentPart>
        </mc:Choice>
        <mc:Fallback xmlns="">
          <p:pic>
            <p:nvPicPr>
              <p:cNvPr id="27" name="墨迹 26"/>
            </p:nvPicPr>
            <p:blipFill>
              <a:blip r:embed="rId51"/>
            </p:blipFill>
            <p:spPr>
              <a:xfrm>
                <a:off x="5181600" y="1118619"/>
                <a:ext cx="321733" cy="24621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5520266" y="1046183"/>
              <a:ext cx="36689" cy="541421"/>
            </p14:xfrm>
          </p:contentPart>
        </mc:Choice>
        <mc:Fallback xmlns="">
          <p:pic>
            <p:nvPicPr>
              <p:cNvPr id="28" name="墨迹 27"/>
            </p:nvPicPr>
            <p:blipFill>
              <a:blip r:embed="rId53"/>
            </p:blipFill>
            <p:spPr>
              <a:xfrm>
                <a:off x="5520266" y="1046183"/>
                <a:ext cx="36689" cy="54142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5620102" y="1133600"/>
              <a:ext cx="244475" cy="140995"/>
            </p14:xfrm>
          </p:contentPart>
        </mc:Choice>
        <mc:Fallback xmlns="">
          <p:pic>
            <p:nvPicPr>
              <p:cNvPr id="29" name="墨迹 28"/>
            </p:nvPicPr>
            <p:blipFill>
              <a:blip r:embed="rId55"/>
            </p:blipFill>
            <p:spPr>
              <a:xfrm>
                <a:off x="5620102" y="1133600"/>
                <a:ext cx="244475" cy="14099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5918200" y="1079493"/>
              <a:ext cx="193322" cy="199332"/>
            </p14:xfrm>
          </p:contentPart>
        </mc:Choice>
        <mc:Fallback xmlns="">
          <p:pic>
            <p:nvPicPr>
              <p:cNvPr id="30" name="墨迹 29"/>
            </p:nvPicPr>
            <p:blipFill>
              <a:blip r:embed="rId57"/>
            </p:blipFill>
            <p:spPr>
              <a:xfrm>
                <a:off x="5918200" y="1079493"/>
                <a:ext cx="193322" cy="199332"/>
              </a:xfrm>
              <a:prstGeom prst="rect"/>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40709" y="697699"/>
            <a:ext cx="6996122" cy="5699488"/>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521200" y="5783617"/>
              <a:ext cx="2382661" cy="87417"/>
            </p14:xfrm>
          </p:contentPart>
        </mc:Choice>
        <mc:Fallback xmlns="">
          <p:pic>
            <p:nvPicPr>
              <p:cNvPr id="2" name="墨迹 1"/>
            </p:nvPicPr>
            <p:blipFill>
              <a:blip r:embed="rId3"/>
            </p:blipFill>
            <p:spPr>
              <a:xfrm>
                <a:off x="4521200" y="5783617"/>
                <a:ext cx="2382661" cy="8741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4353277" y="5604377"/>
              <a:ext cx="337256" cy="526088"/>
            </p14:xfrm>
          </p:contentPart>
        </mc:Choice>
        <mc:Fallback xmlns="">
          <p:pic>
            <p:nvPicPr>
              <p:cNvPr id="4" name="墨迹 3"/>
            </p:nvPicPr>
            <p:blipFill>
              <a:blip r:embed="rId5"/>
            </p:blipFill>
            <p:spPr>
              <a:xfrm>
                <a:off x="4353277" y="5604377"/>
                <a:ext cx="337256" cy="5260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4639027" y="6200962"/>
              <a:ext cx="305506" cy="31019"/>
            </p14:xfrm>
          </p:contentPart>
        </mc:Choice>
        <mc:Fallback xmlns="">
          <p:pic>
            <p:nvPicPr>
              <p:cNvPr id="5" name="墨迹 4"/>
            </p:nvPicPr>
            <p:blipFill>
              <a:blip r:embed="rId7"/>
            </p:blipFill>
            <p:spPr>
              <a:xfrm>
                <a:off x="4639027" y="6200962"/>
                <a:ext cx="305506" cy="310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820355" y="6265820"/>
              <a:ext cx="28222" cy="256612"/>
            </p14:xfrm>
          </p:contentPart>
        </mc:Choice>
        <mc:Fallback xmlns="">
          <p:pic>
            <p:nvPicPr>
              <p:cNvPr id="6" name="墨迹 5"/>
            </p:nvPicPr>
            <p:blipFill>
              <a:blip r:embed="rId9"/>
            </p:blipFill>
            <p:spPr>
              <a:xfrm>
                <a:off x="4820355" y="6265820"/>
                <a:ext cx="28222" cy="25661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5119511" y="6151262"/>
              <a:ext cx="39511" cy="799794"/>
            </p14:xfrm>
          </p:contentPart>
        </mc:Choice>
        <mc:Fallback xmlns="">
          <p:pic>
            <p:nvPicPr>
              <p:cNvPr id="7" name="墨迹 6"/>
            </p:nvPicPr>
            <p:blipFill>
              <a:blip r:embed="rId11"/>
            </p:blipFill>
            <p:spPr>
              <a:xfrm>
                <a:off x="5119511" y="6151262"/>
                <a:ext cx="39511" cy="79979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5054600" y="6136105"/>
              <a:ext cx="172155" cy="197393"/>
            </p14:xfrm>
          </p:contentPart>
        </mc:Choice>
        <mc:Fallback xmlns="">
          <p:pic>
            <p:nvPicPr>
              <p:cNvPr id="8" name="墨迹 7"/>
            </p:nvPicPr>
            <p:blipFill>
              <a:blip r:embed="rId13"/>
            </p:blipFill>
            <p:spPr>
              <a:xfrm>
                <a:off x="5054600" y="6136105"/>
                <a:ext cx="172155" cy="19739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5238044" y="6198143"/>
              <a:ext cx="200378" cy="126896"/>
            </p14:xfrm>
          </p:contentPart>
        </mc:Choice>
        <mc:Fallback xmlns="">
          <p:pic>
            <p:nvPicPr>
              <p:cNvPr id="9" name="墨迹 8"/>
            </p:nvPicPr>
            <p:blipFill>
              <a:blip r:embed="rId15"/>
            </p:blipFill>
            <p:spPr>
              <a:xfrm>
                <a:off x="5238044" y="6198143"/>
                <a:ext cx="200378" cy="126896"/>
              </a:xfrm>
              <a:prstGeom prst="rect"/>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47801" y="507200"/>
            <a:ext cx="8544187" cy="547211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790244" y="5245016"/>
              <a:ext cx="2516363" cy="174834"/>
            </p14:xfrm>
          </p:contentPart>
        </mc:Choice>
        <mc:Fallback xmlns="">
          <p:pic>
            <p:nvPicPr>
              <p:cNvPr id="2" name="墨迹 1"/>
            </p:nvPicPr>
            <p:blipFill>
              <a:blip r:embed="rId3"/>
            </p:blipFill>
            <p:spPr>
              <a:xfrm>
                <a:off x="3790244" y="5245016"/>
                <a:ext cx="2516363" cy="17483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660422" y="5160419"/>
              <a:ext cx="347133" cy="493483"/>
            </p14:xfrm>
          </p:contentPart>
        </mc:Choice>
        <mc:Fallback xmlns="">
          <p:pic>
            <p:nvPicPr>
              <p:cNvPr id="4" name="墨迹 3"/>
            </p:nvPicPr>
            <p:blipFill>
              <a:blip r:embed="rId5"/>
            </p:blipFill>
            <p:spPr>
              <a:xfrm>
                <a:off x="3660422" y="5160419"/>
                <a:ext cx="347133" cy="49348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4248150" y="5656722"/>
              <a:ext cx="275872" cy="33838"/>
            </p14:xfrm>
          </p:contentPart>
        </mc:Choice>
        <mc:Fallback xmlns="">
          <p:pic>
            <p:nvPicPr>
              <p:cNvPr id="5" name="墨迹 4"/>
            </p:nvPicPr>
            <p:blipFill>
              <a:blip r:embed="rId7"/>
            </p:blipFill>
            <p:spPr>
              <a:xfrm>
                <a:off x="4248150" y="5656722"/>
                <a:ext cx="275872" cy="3383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391377" y="5735679"/>
              <a:ext cx="79023" cy="273530"/>
            </p14:xfrm>
          </p:contentPart>
        </mc:Choice>
        <mc:Fallback xmlns="">
          <p:pic>
            <p:nvPicPr>
              <p:cNvPr id="6" name="墨迹 5"/>
            </p:nvPicPr>
            <p:blipFill>
              <a:blip r:embed="rId9"/>
            </p:blipFill>
            <p:spPr>
              <a:xfrm>
                <a:off x="4391377" y="5735679"/>
                <a:ext cx="79023" cy="2735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665838" y="5617948"/>
              <a:ext cx="81139" cy="774768"/>
            </p14:xfrm>
          </p:contentPart>
        </mc:Choice>
        <mc:Fallback xmlns="">
          <p:pic>
            <p:nvPicPr>
              <p:cNvPr id="7" name="墨迹 6"/>
            </p:nvPicPr>
            <p:blipFill>
              <a:blip r:embed="rId11"/>
            </p:blipFill>
            <p:spPr>
              <a:xfrm>
                <a:off x="4665838" y="5617948"/>
                <a:ext cx="81139" cy="77476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594577" y="5582699"/>
              <a:ext cx="50800" cy="243217"/>
            </p14:xfrm>
          </p:contentPart>
        </mc:Choice>
        <mc:Fallback xmlns="">
          <p:pic>
            <p:nvPicPr>
              <p:cNvPr id="8" name="墨迹 7"/>
            </p:nvPicPr>
            <p:blipFill>
              <a:blip r:embed="rId13"/>
            </p:blipFill>
            <p:spPr>
              <a:xfrm>
                <a:off x="4594577" y="5582699"/>
                <a:ext cx="50800" cy="24321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4662311" y="5634162"/>
              <a:ext cx="174977" cy="87417"/>
            </p14:xfrm>
          </p:contentPart>
        </mc:Choice>
        <mc:Fallback xmlns="">
          <p:pic>
            <p:nvPicPr>
              <p:cNvPr id="9" name="墨迹 8"/>
            </p:nvPicPr>
            <p:blipFill>
              <a:blip r:embed="rId15"/>
            </p:blipFill>
            <p:spPr>
              <a:xfrm>
                <a:off x="4662311" y="5634162"/>
                <a:ext cx="174977" cy="87417"/>
              </a:xfrm>
              <a:prstGeom prst="rect"/>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47801" y="507200"/>
            <a:ext cx="8544187" cy="547211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790244" y="5245016"/>
              <a:ext cx="2516363" cy="174834"/>
            </p14:xfrm>
          </p:contentPart>
        </mc:Choice>
        <mc:Fallback xmlns="">
          <p:pic>
            <p:nvPicPr>
              <p:cNvPr id="2" name="墨迹 1"/>
            </p:nvPicPr>
            <p:blipFill>
              <a:blip r:embed="rId3"/>
            </p:blipFill>
            <p:spPr>
              <a:xfrm>
                <a:off x="3790244" y="5245016"/>
                <a:ext cx="2516363" cy="17483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660422" y="5160419"/>
              <a:ext cx="347133" cy="493483"/>
            </p14:xfrm>
          </p:contentPart>
        </mc:Choice>
        <mc:Fallback xmlns="">
          <p:pic>
            <p:nvPicPr>
              <p:cNvPr id="4" name="墨迹 3"/>
            </p:nvPicPr>
            <p:blipFill>
              <a:blip r:embed="rId5"/>
            </p:blipFill>
            <p:spPr>
              <a:xfrm>
                <a:off x="3660422" y="5160419"/>
                <a:ext cx="347133" cy="49348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4248150" y="5656722"/>
              <a:ext cx="275872" cy="33838"/>
            </p14:xfrm>
          </p:contentPart>
        </mc:Choice>
        <mc:Fallback xmlns="">
          <p:pic>
            <p:nvPicPr>
              <p:cNvPr id="5" name="墨迹 4"/>
            </p:nvPicPr>
            <p:blipFill>
              <a:blip r:embed="rId7"/>
            </p:blipFill>
            <p:spPr>
              <a:xfrm>
                <a:off x="4248150" y="5656722"/>
                <a:ext cx="275872" cy="3383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391377" y="5735679"/>
              <a:ext cx="79023" cy="273530"/>
            </p14:xfrm>
          </p:contentPart>
        </mc:Choice>
        <mc:Fallback xmlns="">
          <p:pic>
            <p:nvPicPr>
              <p:cNvPr id="6" name="墨迹 5"/>
            </p:nvPicPr>
            <p:blipFill>
              <a:blip r:embed="rId9"/>
            </p:blipFill>
            <p:spPr>
              <a:xfrm>
                <a:off x="4391377" y="5735679"/>
                <a:ext cx="79023" cy="2735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4665838" y="5617948"/>
              <a:ext cx="81139" cy="774768"/>
            </p14:xfrm>
          </p:contentPart>
        </mc:Choice>
        <mc:Fallback xmlns="">
          <p:pic>
            <p:nvPicPr>
              <p:cNvPr id="7" name="墨迹 6"/>
            </p:nvPicPr>
            <p:blipFill>
              <a:blip r:embed="rId11"/>
            </p:blipFill>
            <p:spPr>
              <a:xfrm>
                <a:off x="4665838" y="5617948"/>
                <a:ext cx="81139" cy="77476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4594577" y="5582699"/>
              <a:ext cx="50800" cy="243217"/>
            </p14:xfrm>
          </p:contentPart>
        </mc:Choice>
        <mc:Fallback xmlns="">
          <p:pic>
            <p:nvPicPr>
              <p:cNvPr id="8" name="墨迹 7"/>
            </p:nvPicPr>
            <p:blipFill>
              <a:blip r:embed="rId13"/>
            </p:blipFill>
            <p:spPr>
              <a:xfrm>
                <a:off x="4594577" y="5582699"/>
                <a:ext cx="50800" cy="24321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4662311" y="5634162"/>
              <a:ext cx="174977" cy="87417"/>
            </p14:xfrm>
          </p:contentPart>
        </mc:Choice>
        <mc:Fallback xmlns="">
          <p:pic>
            <p:nvPicPr>
              <p:cNvPr id="9" name="墨迹 8"/>
            </p:nvPicPr>
            <p:blipFill>
              <a:blip r:embed="rId15"/>
            </p:blipFill>
            <p:spPr>
              <a:xfrm>
                <a:off x="4662311" y="5634162"/>
                <a:ext cx="174977" cy="87417"/>
              </a:xfrm>
              <a:prstGeom prst="rect"/>
            </p:spPr>
          </p:pic>
        </mc:Fallback>
      </mc:AlternateContent>
      <p:pic>
        <p:nvPicPr>
          <p:cNvPr id="10" name="图片 9"/>
          <p:cNvPicPr>
            <a:picLocks noChangeAspect="1"/>
          </p:cNvPicPr>
          <p:nvPr/>
        </p:nvPicPr>
        <p:blipFill>
          <a:blip r:embed="rId16"/>
          <a:stretch>
            <a:fillRect/>
          </a:stretch>
        </p:blipFill>
        <p:spPr>
          <a:xfrm>
            <a:off x="1830705" y="0"/>
            <a:ext cx="5578475" cy="662559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2034" y="311934"/>
            <a:ext cx="5413443" cy="5060165"/>
          </a:xfrm>
          <a:prstGeom prst="rect">
            <a:avLst/>
          </a:prstGeom>
        </p:spPr>
      </p:pic>
      <p:pic>
        <p:nvPicPr>
          <p:cNvPr id="5" name="图片 4"/>
          <p:cNvPicPr>
            <a:picLocks noChangeAspect="1"/>
          </p:cNvPicPr>
          <p:nvPr/>
        </p:nvPicPr>
        <p:blipFill>
          <a:blip r:embed="rId2"/>
          <a:stretch>
            <a:fillRect/>
          </a:stretch>
        </p:blipFill>
        <p:spPr>
          <a:xfrm>
            <a:off x="6788933" y="1493040"/>
            <a:ext cx="5098099" cy="138589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2034" y="311934"/>
            <a:ext cx="5413443" cy="5060165"/>
          </a:xfrm>
          <a:prstGeom prst="rect">
            <a:avLst/>
          </a:prstGeom>
        </p:spPr>
      </p:pic>
      <p:pic>
        <p:nvPicPr>
          <p:cNvPr id="5" name="图片 4"/>
          <p:cNvPicPr>
            <a:picLocks noChangeAspect="1"/>
          </p:cNvPicPr>
          <p:nvPr/>
        </p:nvPicPr>
        <p:blipFill>
          <a:blip r:embed="rId2"/>
          <a:stretch>
            <a:fillRect/>
          </a:stretch>
        </p:blipFill>
        <p:spPr>
          <a:xfrm>
            <a:off x="6788933" y="1493040"/>
            <a:ext cx="5098099" cy="1385891"/>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2304873" y="5230916"/>
              <a:ext cx="3246438" cy="155095"/>
            </p14:xfrm>
          </p:contentPart>
        </mc:Choice>
        <mc:Fallback xmlns="">
          <p:pic>
            <p:nvPicPr>
              <p:cNvPr id="2" name="墨迹 1"/>
            </p:nvPicPr>
            <p:blipFill>
              <a:blip r:embed="rId4"/>
            </p:blipFill>
            <p:spPr>
              <a:xfrm>
                <a:off x="2304873" y="5230916"/>
                <a:ext cx="3246438" cy="15509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2235200" y="5108074"/>
              <a:ext cx="443088" cy="449951"/>
            </p14:xfrm>
          </p:contentPart>
        </mc:Choice>
        <mc:Fallback xmlns="">
          <p:pic>
            <p:nvPicPr>
              <p:cNvPr id="4" name="墨迹 3"/>
            </p:nvPicPr>
            <p:blipFill>
              <a:blip r:embed="rId6"/>
            </p:blipFill>
            <p:spPr>
              <a:xfrm>
                <a:off x="2235200" y="5108074"/>
                <a:ext cx="443088" cy="44995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2894365" y="5493167"/>
              <a:ext cx="227012" cy="5640"/>
            </p14:xfrm>
          </p:contentPart>
        </mc:Choice>
        <mc:Fallback xmlns="">
          <p:pic>
            <p:nvPicPr>
              <p:cNvPr id="6" name="墨迹 5"/>
            </p:nvPicPr>
            <p:blipFill>
              <a:blip r:embed="rId8"/>
            </p:blipFill>
            <p:spPr>
              <a:xfrm>
                <a:off x="2894365" y="5493167"/>
                <a:ext cx="227012" cy="56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025422" y="5538286"/>
              <a:ext cx="36689" cy="273531"/>
            </p14:xfrm>
          </p:contentPart>
        </mc:Choice>
        <mc:Fallback xmlns="">
          <p:pic>
            <p:nvPicPr>
              <p:cNvPr id="7" name="墨迹 6"/>
            </p:nvPicPr>
            <p:blipFill>
              <a:blip r:embed="rId10"/>
            </p:blipFill>
            <p:spPr>
              <a:xfrm>
                <a:off x="3025422" y="5538286"/>
                <a:ext cx="36689" cy="27353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296355" y="5459328"/>
              <a:ext cx="56445" cy="648578"/>
            </p14:xfrm>
          </p:contentPart>
        </mc:Choice>
        <mc:Fallback xmlns="">
          <p:pic>
            <p:nvPicPr>
              <p:cNvPr id="8" name="墨迹 7"/>
            </p:nvPicPr>
            <p:blipFill>
              <a:blip r:embed="rId12"/>
            </p:blipFill>
            <p:spPr>
              <a:xfrm>
                <a:off x="3296355" y="5459328"/>
                <a:ext cx="56445" cy="64857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191933" y="5455980"/>
              <a:ext cx="76200" cy="226120"/>
            </p14:xfrm>
          </p:contentPart>
        </mc:Choice>
        <mc:Fallback xmlns="">
          <p:pic>
            <p:nvPicPr>
              <p:cNvPr id="9" name="墨迹 8"/>
            </p:nvPicPr>
            <p:blipFill>
              <a:blip r:embed="rId14"/>
            </p:blipFill>
            <p:spPr>
              <a:xfrm>
                <a:off x="3191933" y="5455980"/>
                <a:ext cx="76200" cy="22612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324577" y="5470608"/>
              <a:ext cx="149578" cy="56398"/>
            </p14:xfrm>
          </p:contentPart>
        </mc:Choice>
        <mc:Fallback xmlns="">
          <p:pic>
            <p:nvPicPr>
              <p:cNvPr id="10" name="墨迹 9"/>
            </p:nvPicPr>
            <p:blipFill>
              <a:blip r:embed="rId16"/>
            </p:blipFill>
            <p:spPr>
              <a:xfrm>
                <a:off x="3324577" y="5470608"/>
                <a:ext cx="149578" cy="5639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4109155" y="1047593"/>
              <a:ext cx="107245" cy="351078"/>
            </p14:xfrm>
          </p:contentPart>
        </mc:Choice>
        <mc:Fallback xmlns="">
          <p:pic>
            <p:nvPicPr>
              <p:cNvPr id="11" name="墨迹 10"/>
            </p:nvPicPr>
            <p:blipFill>
              <a:blip r:embed="rId18"/>
            </p:blipFill>
            <p:spPr>
              <a:xfrm>
                <a:off x="4109155" y="1047593"/>
                <a:ext cx="107245" cy="35107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4021313" y="1124611"/>
              <a:ext cx="276931" cy="257140"/>
            </p14:xfrm>
          </p:contentPart>
        </mc:Choice>
        <mc:Fallback xmlns="">
          <p:pic>
            <p:nvPicPr>
              <p:cNvPr id="12" name="墨迹 11"/>
            </p:nvPicPr>
            <p:blipFill>
              <a:blip r:embed="rId20"/>
            </p:blipFill>
            <p:spPr>
              <a:xfrm>
                <a:off x="4021313" y="1124611"/>
                <a:ext cx="276931" cy="25714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4679244" y="1455069"/>
              <a:ext cx="129822" cy="567505"/>
            </p14:xfrm>
          </p:contentPart>
        </mc:Choice>
        <mc:Fallback xmlns="">
          <p:pic>
            <p:nvPicPr>
              <p:cNvPr id="13" name="墨迹 12"/>
            </p:nvPicPr>
            <p:blipFill>
              <a:blip r:embed="rId22"/>
            </p:blipFill>
            <p:spPr>
              <a:xfrm>
                <a:off x="4679244" y="1455069"/>
                <a:ext cx="129822" cy="56750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4537075" y="1601703"/>
              <a:ext cx="351013" cy="219953"/>
            </p14:xfrm>
          </p:contentPart>
        </mc:Choice>
        <mc:Fallback xmlns="">
          <p:pic>
            <p:nvPicPr>
              <p:cNvPr id="14" name="墨迹 13"/>
            </p:nvPicPr>
            <p:blipFill>
              <a:blip r:embed="rId24"/>
            </p:blipFill>
            <p:spPr>
              <a:xfrm>
                <a:off x="4537075" y="1601703"/>
                <a:ext cx="351013" cy="21995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7874000" y="2822016"/>
              <a:ext cx="45155" cy="691228"/>
            </p14:xfrm>
          </p:contentPart>
        </mc:Choice>
        <mc:Fallback xmlns="">
          <p:pic>
            <p:nvPicPr>
              <p:cNvPr id="15" name="墨迹 14"/>
            </p:nvPicPr>
            <p:blipFill>
              <a:blip r:embed="rId26"/>
            </p:blipFill>
            <p:spPr>
              <a:xfrm>
                <a:off x="7874000" y="2822016"/>
                <a:ext cx="45155" cy="69122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7901516" y="2956666"/>
              <a:ext cx="237772" cy="280580"/>
            </p14:xfrm>
          </p:contentPart>
        </mc:Choice>
        <mc:Fallback xmlns="">
          <p:pic>
            <p:nvPicPr>
              <p:cNvPr id="16" name="墨迹 15"/>
            </p:nvPicPr>
            <p:blipFill>
              <a:blip r:embed="rId28"/>
            </p:blipFill>
            <p:spPr>
              <a:xfrm>
                <a:off x="7901516" y="2956666"/>
                <a:ext cx="237772" cy="28058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8141581" y="2977815"/>
              <a:ext cx="198967" cy="56398"/>
            </p14:xfrm>
          </p:contentPart>
        </mc:Choice>
        <mc:Fallback xmlns="">
          <p:pic>
            <p:nvPicPr>
              <p:cNvPr id="17" name="墨迹 16"/>
            </p:nvPicPr>
            <p:blipFill>
              <a:blip r:embed="rId30"/>
            </p:blipFill>
            <p:spPr>
              <a:xfrm>
                <a:off x="8141581" y="2977815"/>
                <a:ext cx="198967" cy="5639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8135761" y="3135730"/>
              <a:ext cx="246239" cy="39478"/>
            </p14:xfrm>
          </p:contentPart>
        </mc:Choice>
        <mc:Fallback xmlns="">
          <p:pic>
            <p:nvPicPr>
              <p:cNvPr id="18" name="墨迹 17"/>
            </p:nvPicPr>
            <p:blipFill>
              <a:blip r:embed="rId32"/>
            </p:blipFill>
            <p:spPr>
              <a:xfrm>
                <a:off x="8135761" y="3135730"/>
                <a:ext cx="246239" cy="3947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8432800" y="2991915"/>
              <a:ext cx="747888" cy="138175"/>
            </p14:xfrm>
          </p:contentPart>
        </mc:Choice>
        <mc:Fallback xmlns="">
          <p:pic>
            <p:nvPicPr>
              <p:cNvPr id="19" name="墨迹 18"/>
            </p:nvPicPr>
            <p:blipFill>
              <a:blip r:embed="rId34"/>
            </p:blipFill>
            <p:spPr>
              <a:xfrm>
                <a:off x="8432800" y="2991915"/>
                <a:ext cx="747888" cy="13817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8613422" y="2508302"/>
              <a:ext cx="242711" cy="466870"/>
            </p14:xfrm>
          </p:contentPart>
        </mc:Choice>
        <mc:Fallback xmlns="">
          <p:pic>
            <p:nvPicPr>
              <p:cNvPr id="20" name="墨迹 19"/>
            </p:nvPicPr>
            <p:blipFill>
              <a:blip r:embed="rId36"/>
            </p:blipFill>
            <p:spPr>
              <a:xfrm>
                <a:off x="8613422" y="2508302"/>
                <a:ext cx="242711" cy="46687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8839200" y="2639427"/>
              <a:ext cx="245533" cy="245332"/>
            </p14:xfrm>
          </p:contentPart>
        </mc:Choice>
        <mc:Fallback xmlns="">
          <p:pic>
            <p:nvPicPr>
              <p:cNvPr id="21" name="墨迹 20"/>
            </p:nvPicPr>
            <p:blipFill>
              <a:blip r:embed="rId38"/>
            </p:blipFill>
            <p:spPr>
              <a:xfrm>
                <a:off x="8839200" y="2639427"/>
                <a:ext cx="245533" cy="24533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8613422" y="3089025"/>
              <a:ext cx="237066" cy="480794"/>
            </p14:xfrm>
          </p:contentPart>
        </mc:Choice>
        <mc:Fallback xmlns="">
          <p:pic>
            <p:nvPicPr>
              <p:cNvPr id="22" name="墨迹 21"/>
            </p:nvPicPr>
            <p:blipFill>
              <a:blip r:embed="rId40"/>
            </p:blipFill>
            <p:spPr>
              <a:xfrm>
                <a:off x="8613422" y="3089025"/>
                <a:ext cx="237066" cy="48079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8747301" y="3137140"/>
              <a:ext cx="461609" cy="427215"/>
            </p14:xfrm>
          </p:contentPart>
        </mc:Choice>
        <mc:Fallback xmlns="">
          <p:pic>
            <p:nvPicPr>
              <p:cNvPr id="23" name="墨迹 22"/>
            </p:nvPicPr>
            <p:blipFill>
              <a:blip r:embed="rId42"/>
            </p:blipFill>
            <p:spPr>
              <a:xfrm>
                <a:off x="8747301" y="3137140"/>
                <a:ext cx="461609" cy="427215"/>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38207" y="361946"/>
            <a:ext cx="10199783" cy="2281242"/>
          </a:xfrm>
          <a:prstGeom prst="rect">
            <a:avLst/>
          </a:prstGeom>
        </p:spPr>
      </p:pic>
      <p:pic>
        <p:nvPicPr>
          <p:cNvPr id="5" name="图片 4"/>
          <p:cNvPicPr>
            <a:picLocks noChangeAspect="1"/>
          </p:cNvPicPr>
          <p:nvPr/>
        </p:nvPicPr>
        <p:blipFill>
          <a:blip r:embed="rId2"/>
          <a:stretch>
            <a:fillRect/>
          </a:stretch>
        </p:blipFill>
        <p:spPr>
          <a:xfrm>
            <a:off x="1128709" y="2819208"/>
            <a:ext cx="1850234" cy="1395605"/>
          </a:xfrm>
          <a:prstGeom prst="rect">
            <a:avLst/>
          </a:prstGeom>
        </p:spPr>
      </p:pic>
      <p:pic>
        <p:nvPicPr>
          <p:cNvPr id="7" name="图片 6"/>
          <p:cNvPicPr>
            <a:picLocks noChangeAspect="1"/>
          </p:cNvPicPr>
          <p:nvPr/>
        </p:nvPicPr>
        <p:blipFill>
          <a:blip r:embed="rId3"/>
          <a:stretch>
            <a:fillRect/>
          </a:stretch>
        </p:blipFill>
        <p:spPr>
          <a:xfrm>
            <a:off x="3559955" y="3190872"/>
            <a:ext cx="7110352" cy="1152527"/>
          </a:xfrm>
          <a:prstGeom prst="rect">
            <a:avLst/>
          </a:prstGeom>
        </p:spPr>
      </p:pic>
      <p:pic>
        <p:nvPicPr>
          <p:cNvPr id="9" name="图片 8"/>
          <p:cNvPicPr>
            <a:picLocks noChangeAspect="1"/>
          </p:cNvPicPr>
          <p:nvPr/>
        </p:nvPicPr>
        <p:blipFill>
          <a:blip r:embed="rId4"/>
          <a:stretch>
            <a:fillRect/>
          </a:stretch>
        </p:blipFill>
        <p:spPr>
          <a:xfrm>
            <a:off x="1239132" y="4536278"/>
            <a:ext cx="9713735" cy="18502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85847" y="452428"/>
            <a:ext cx="8743965" cy="5888565"/>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833261" y="874169"/>
              <a:ext cx="474309" cy="375928"/>
            </p14:xfrm>
          </p:contentPart>
        </mc:Choice>
        <mc:Fallback xmlns="">
          <p:pic>
            <p:nvPicPr>
              <p:cNvPr id="2" name="墨迹 1"/>
            </p:nvPicPr>
            <p:blipFill>
              <a:blip r:embed="rId3"/>
            </p:blipFill>
            <p:spPr>
              <a:xfrm>
                <a:off x="833261" y="874169"/>
                <a:ext cx="474309" cy="37592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38918" y="1141355"/>
              <a:ext cx="259820" cy="353192"/>
            </p14:xfrm>
          </p:contentPart>
        </mc:Choice>
        <mc:Fallback xmlns="">
          <p:pic>
            <p:nvPicPr>
              <p:cNvPr id="4" name="墨迹 3"/>
            </p:nvPicPr>
            <p:blipFill>
              <a:blip r:embed="rId5"/>
            </p:blipFill>
            <p:spPr>
              <a:xfrm>
                <a:off x="938918" y="1141355"/>
                <a:ext cx="259820" cy="35319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123244" y="1325353"/>
              <a:ext cx="285044" cy="135355"/>
            </p14:xfrm>
          </p:contentPart>
        </mc:Choice>
        <mc:Fallback xmlns="">
          <p:pic>
            <p:nvPicPr>
              <p:cNvPr id="5" name="墨迹 4"/>
            </p:nvPicPr>
            <p:blipFill>
              <a:blip r:embed="rId7"/>
            </p:blipFill>
            <p:spPr>
              <a:xfrm>
                <a:off x="1123244" y="1325353"/>
                <a:ext cx="285044" cy="13535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74372" y="1479743"/>
              <a:ext cx="340783" cy="801557"/>
            </p14:xfrm>
          </p:contentPart>
        </mc:Choice>
        <mc:Fallback xmlns="">
          <p:pic>
            <p:nvPicPr>
              <p:cNvPr id="6" name="墨迹 5"/>
            </p:nvPicPr>
            <p:blipFill>
              <a:blip r:embed="rId9"/>
            </p:blipFill>
            <p:spPr>
              <a:xfrm>
                <a:off x="974372" y="1479743"/>
                <a:ext cx="340783" cy="80155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14400" y="2377000"/>
              <a:ext cx="201788" cy="552877"/>
            </p14:xfrm>
          </p:contentPart>
        </mc:Choice>
        <mc:Fallback xmlns="">
          <p:pic>
            <p:nvPicPr>
              <p:cNvPr id="7" name="墨迹 6"/>
            </p:nvPicPr>
            <p:blipFill>
              <a:blip r:embed="rId11"/>
            </p:blipFill>
            <p:spPr>
              <a:xfrm>
                <a:off x="914400" y="2377000"/>
                <a:ext cx="201788" cy="55287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76488" y="2546370"/>
              <a:ext cx="270934" cy="276351"/>
            </p14:xfrm>
          </p:contentPart>
        </mc:Choice>
        <mc:Fallback xmlns="">
          <p:pic>
            <p:nvPicPr>
              <p:cNvPr id="8" name="墨迹 7"/>
            </p:nvPicPr>
            <p:blipFill>
              <a:blip r:embed="rId13"/>
            </p:blipFill>
            <p:spPr>
              <a:xfrm>
                <a:off x="976488" y="2546370"/>
                <a:ext cx="270934" cy="27635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79311" y="2935517"/>
              <a:ext cx="61383" cy="160734"/>
            </p14:xfrm>
          </p:contentPart>
        </mc:Choice>
        <mc:Fallback xmlns="">
          <p:pic>
            <p:nvPicPr>
              <p:cNvPr id="9" name="墨迹 8"/>
            </p:nvPicPr>
            <p:blipFill>
              <a:blip r:embed="rId15"/>
            </p:blipFill>
            <p:spPr>
              <a:xfrm>
                <a:off x="979311" y="2935517"/>
                <a:ext cx="61383" cy="16073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770466" y="3045493"/>
              <a:ext cx="378531" cy="640118"/>
            </p14:xfrm>
          </p:contentPart>
        </mc:Choice>
        <mc:Fallback xmlns="">
          <p:pic>
            <p:nvPicPr>
              <p:cNvPr id="10" name="墨迹 9"/>
            </p:nvPicPr>
            <p:blipFill>
              <a:blip r:embed="rId17"/>
            </p:blipFill>
            <p:spPr>
              <a:xfrm>
                <a:off x="770466" y="3045493"/>
                <a:ext cx="378531" cy="64011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42622" y="3212925"/>
              <a:ext cx="657578" cy="298557"/>
            </p14:xfrm>
          </p:contentPart>
        </mc:Choice>
        <mc:Fallback xmlns="">
          <p:pic>
            <p:nvPicPr>
              <p:cNvPr id="11" name="墨迹 10"/>
            </p:nvPicPr>
            <p:blipFill>
              <a:blip r:embed="rId19"/>
            </p:blipFill>
            <p:spPr>
              <a:xfrm>
                <a:off x="942622" y="3212925"/>
                <a:ext cx="657578" cy="298557"/>
              </a:xfrm>
              <a:prstGeom prst="rect"/>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85847" y="452428"/>
            <a:ext cx="8743965" cy="5888565"/>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833261" y="874169"/>
              <a:ext cx="474309" cy="375928"/>
            </p14:xfrm>
          </p:contentPart>
        </mc:Choice>
        <mc:Fallback xmlns="">
          <p:pic>
            <p:nvPicPr>
              <p:cNvPr id="2" name="墨迹 1"/>
            </p:nvPicPr>
            <p:blipFill>
              <a:blip r:embed="rId3"/>
            </p:blipFill>
            <p:spPr>
              <a:xfrm>
                <a:off x="833261" y="874169"/>
                <a:ext cx="474309" cy="37592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38918" y="1141355"/>
              <a:ext cx="259820" cy="353192"/>
            </p14:xfrm>
          </p:contentPart>
        </mc:Choice>
        <mc:Fallback xmlns="">
          <p:pic>
            <p:nvPicPr>
              <p:cNvPr id="4" name="墨迹 3"/>
            </p:nvPicPr>
            <p:blipFill>
              <a:blip r:embed="rId5"/>
            </p:blipFill>
            <p:spPr>
              <a:xfrm>
                <a:off x="938918" y="1141355"/>
                <a:ext cx="259820" cy="35319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123244" y="1325353"/>
              <a:ext cx="285044" cy="135355"/>
            </p14:xfrm>
          </p:contentPart>
        </mc:Choice>
        <mc:Fallback xmlns="">
          <p:pic>
            <p:nvPicPr>
              <p:cNvPr id="5" name="墨迹 4"/>
            </p:nvPicPr>
            <p:blipFill>
              <a:blip r:embed="rId7"/>
            </p:blipFill>
            <p:spPr>
              <a:xfrm>
                <a:off x="1123244" y="1325353"/>
                <a:ext cx="285044" cy="13535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74372" y="1479743"/>
              <a:ext cx="340783" cy="801557"/>
            </p14:xfrm>
          </p:contentPart>
        </mc:Choice>
        <mc:Fallback xmlns="">
          <p:pic>
            <p:nvPicPr>
              <p:cNvPr id="6" name="墨迹 5"/>
            </p:nvPicPr>
            <p:blipFill>
              <a:blip r:embed="rId9"/>
            </p:blipFill>
            <p:spPr>
              <a:xfrm>
                <a:off x="974372" y="1479743"/>
                <a:ext cx="340783" cy="80155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14400" y="2377000"/>
              <a:ext cx="201788" cy="552877"/>
            </p14:xfrm>
          </p:contentPart>
        </mc:Choice>
        <mc:Fallback xmlns="">
          <p:pic>
            <p:nvPicPr>
              <p:cNvPr id="7" name="墨迹 6"/>
            </p:nvPicPr>
            <p:blipFill>
              <a:blip r:embed="rId11"/>
            </p:blipFill>
            <p:spPr>
              <a:xfrm>
                <a:off x="914400" y="2377000"/>
                <a:ext cx="201788" cy="55287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76488" y="2546370"/>
              <a:ext cx="270934" cy="276351"/>
            </p14:xfrm>
          </p:contentPart>
        </mc:Choice>
        <mc:Fallback xmlns="">
          <p:pic>
            <p:nvPicPr>
              <p:cNvPr id="8" name="墨迹 7"/>
            </p:nvPicPr>
            <p:blipFill>
              <a:blip r:embed="rId13"/>
            </p:blipFill>
            <p:spPr>
              <a:xfrm>
                <a:off x="976488" y="2546370"/>
                <a:ext cx="270934" cy="27635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79311" y="2935517"/>
              <a:ext cx="61383" cy="160734"/>
            </p14:xfrm>
          </p:contentPart>
        </mc:Choice>
        <mc:Fallback xmlns="">
          <p:pic>
            <p:nvPicPr>
              <p:cNvPr id="9" name="墨迹 8"/>
            </p:nvPicPr>
            <p:blipFill>
              <a:blip r:embed="rId15"/>
            </p:blipFill>
            <p:spPr>
              <a:xfrm>
                <a:off x="979311" y="2935517"/>
                <a:ext cx="61383" cy="16073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770466" y="3045493"/>
              <a:ext cx="378531" cy="640118"/>
            </p14:xfrm>
          </p:contentPart>
        </mc:Choice>
        <mc:Fallback xmlns="">
          <p:pic>
            <p:nvPicPr>
              <p:cNvPr id="10" name="墨迹 9"/>
            </p:nvPicPr>
            <p:blipFill>
              <a:blip r:embed="rId17"/>
            </p:blipFill>
            <p:spPr>
              <a:xfrm>
                <a:off x="770466" y="3045493"/>
                <a:ext cx="378531" cy="64011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42622" y="3212925"/>
              <a:ext cx="657578" cy="298557"/>
            </p14:xfrm>
          </p:contentPart>
        </mc:Choice>
        <mc:Fallback xmlns="">
          <p:pic>
            <p:nvPicPr>
              <p:cNvPr id="11" name="墨迹 10"/>
            </p:nvPicPr>
            <p:blipFill>
              <a:blip r:embed="rId19"/>
            </p:blipFill>
            <p:spPr>
              <a:xfrm>
                <a:off x="942622" y="3212925"/>
                <a:ext cx="657578" cy="29855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5164666" y="2947501"/>
              <a:ext cx="84667" cy="143110"/>
            </p14:xfrm>
          </p:contentPart>
        </mc:Choice>
        <mc:Fallback xmlns="">
          <p:pic>
            <p:nvPicPr>
              <p:cNvPr id="12" name="墨迹 11"/>
            </p:nvPicPr>
            <p:blipFill>
              <a:blip r:embed="rId21"/>
            </p:blipFill>
            <p:spPr>
              <a:xfrm>
                <a:off x="5164666" y="2947501"/>
                <a:ext cx="84667" cy="14311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7095243" y="2791702"/>
              <a:ext cx="1427868" cy="84597"/>
            </p14:xfrm>
          </p:contentPart>
        </mc:Choice>
        <mc:Fallback xmlns="">
          <p:pic>
            <p:nvPicPr>
              <p:cNvPr id="13" name="墨迹 12"/>
            </p:nvPicPr>
            <p:blipFill>
              <a:blip r:embed="rId23"/>
            </p:blipFill>
            <p:spPr>
              <a:xfrm>
                <a:off x="7095243" y="2791702"/>
                <a:ext cx="1427868" cy="8459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249862" y="1164619"/>
              <a:ext cx="202671" cy="70497"/>
            </p14:xfrm>
          </p:contentPart>
        </mc:Choice>
        <mc:Fallback xmlns="">
          <p:pic>
            <p:nvPicPr>
              <p:cNvPr id="14" name="墨迹 13"/>
            </p:nvPicPr>
            <p:blipFill>
              <a:blip r:embed="rId25"/>
            </p:blipFill>
            <p:spPr>
              <a:xfrm>
                <a:off x="5249862" y="1164619"/>
                <a:ext cx="202671" cy="7049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5300133" y="1081255"/>
              <a:ext cx="220134" cy="413292"/>
            </p14:xfrm>
          </p:contentPart>
        </mc:Choice>
        <mc:Fallback xmlns="">
          <p:pic>
            <p:nvPicPr>
              <p:cNvPr id="15" name="墨迹 14"/>
            </p:nvPicPr>
            <p:blipFill>
              <a:blip r:embed="rId27"/>
            </p:blipFill>
            <p:spPr>
              <a:xfrm>
                <a:off x="5300133" y="1081255"/>
                <a:ext cx="220134" cy="41329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5497688" y="1085662"/>
              <a:ext cx="177800" cy="341208"/>
            </p14:xfrm>
          </p:contentPart>
        </mc:Choice>
        <mc:Fallback xmlns="">
          <p:pic>
            <p:nvPicPr>
              <p:cNvPr id="16" name="墨迹 15"/>
            </p:nvPicPr>
            <p:blipFill>
              <a:blip r:embed="rId29"/>
            </p:blipFill>
            <p:spPr>
              <a:xfrm>
                <a:off x="5497688" y="1085662"/>
                <a:ext cx="177800" cy="34120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5672666" y="1080022"/>
              <a:ext cx="234244" cy="346848"/>
            </p14:xfrm>
          </p:contentPart>
        </mc:Choice>
        <mc:Fallback xmlns="">
          <p:pic>
            <p:nvPicPr>
              <p:cNvPr id="17" name="墨迹 16"/>
            </p:nvPicPr>
            <p:blipFill>
              <a:blip r:embed="rId31"/>
            </p:blipFill>
            <p:spPr>
              <a:xfrm>
                <a:off x="5672666" y="1080022"/>
                <a:ext cx="234244" cy="34684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5898444" y="896728"/>
              <a:ext cx="107244" cy="73318"/>
            </p14:xfrm>
          </p:contentPart>
        </mc:Choice>
        <mc:Fallback xmlns="">
          <p:pic>
            <p:nvPicPr>
              <p:cNvPr id="18" name="墨迹 17"/>
            </p:nvPicPr>
            <p:blipFill>
              <a:blip r:embed="rId33"/>
            </p:blipFill>
            <p:spPr>
              <a:xfrm>
                <a:off x="5898444" y="896728"/>
                <a:ext cx="107244" cy="7331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5913261" y="1003179"/>
              <a:ext cx="242006" cy="246566"/>
            </p14:xfrm>
          </p:contentPart>
        </mc:Choice>
        <mc:Fallback xmlns="">
          <p:pic>
            <p:nvPicPr>
              <p:cNvPr id="19" name="墨迹 18"/>
            </p:nvPicPr>
            <p:blipFill>
              <a:blip r:embed="rId35"/>
            </p:blipFill>
            <p:spPr>
              <a:xfrm>
                <a:off x="5913261" y="1003179"/>
                <a:ext cx="242006" cy="24656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6033911" y="1056581"/>
              <a:ext cx="166511" cy="483085"/>
            </p14:xfrm>
          </p:contentPart>
        </mc:Choice>
        <mc:Fallback xmlns="">
          <p:pic>
            <p:nvPicPr>
              <p:cNvPr id="20" name="墨迹 19"/>
            </p:nvPicPr>
            <p:blipFill>
              <a:blip r:embed="rId37"/>
            </p:blipFill>
            <p:spPr>
              <a:xfrm>
                <a:off x="6033911" y="1056581"/>
                <a:ext cx="166511" cy="48308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6423377" y="1545305"/>
              <a:ext cx="287867" cy="558341"/>
            </p14:xfrm>
          </p:contentPart>
        </mc:Choice>
        <mc:Fallback xmlns="">
          <p:pic>
            <p:nvPicPr>
              <p:cNvPr id="21" name="墨迹 20"/>
            </p:nvPicPr>
            <p:blipFill>
              <a:blip r:embed="rId39"/>
            </p:blipFill>
            <p:spPr>
              <a:xfrm>
                <a:off x="6423377" y="1545305"/>
                <a:ext cx="287867" cy="55834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6795911" y="1755388"/>
              <a:ext cx="163689" cy="229822"/>
            </p14:xfrm>
          </p:contentPart>
        </mc:Choice>
        <mc:Fallback xmlns="">
          <p:pic>
            <p:nvPicPr>
              <p:cNvPr id="22" name="墨迹 21"/>
            </p:nvPicPr>
            <p:blipFill>
              <a:blip r:embed="rId41"/>
            </p:blipFill>
            <p:spPr>
              <a:xfrm>
                <a:off x="6795911" y="1755388"/>
                <a:ext cx="163689" cy="22982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6739466" y="1866774"/>
              <a:ext cx="448734" cy="206029"/>
            </p14:xfrm>
          </p:contentPart>
        </mc:Choice>
        <mc:Fallback xmlns="">
          <p:pic>
            <p:nvPicPr>
              <p:cNvPr id="23" name="墨迹 22"/>
            </p:nvPicPr>
            <p:blipFill>
              <a:blip r:embed="rId43"/>
            </p:blipFill>
            <p:spPr>
              <a:xfrm>
                <a:off x="6739466" y="1866774"/>
                <a:ext cx="448734" cy="20602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6970888" y="1629902"/>
              <a:ext cx="282222" cy="372227"/>
            </p14:xfrm>
          </p:contentPart>
        </mc:Choice>
        <mc:Fallback xmlns="">
          <p:pic>
            <p:nvPicPr>
              <p:cNvPr id="24" name="墨迹 23"/>
            </p:nvPicPr>
            <p:blipFill>
              <a:blip r:embed="rId45"/>
            </p:blipFill>
            <p:spPr>
              <a:xfrm>
                <a:off x="6970888" y="1629902"/>
                <a:ext cx="282222" cy="37222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7147983" y="1733534"/>
              <a:ext cx="113594" cy="406771"/>
            </p14:xfrm>
          </p:contentPart>
        </mc:Choice>
        <mc:Fallback xmlns="">
          <p:pic>
            <p:nvPicPr>
              <p:cNvPr id="25" name="墨迹 24"/>
            </p:nvPicPr>
            <p:blipFill>
              <a:blip r:embed="rId47"/>
            </p:blipFill>
            <p:spPr>
              <a:xfrm>
                <a:off x="7147983" y="1733534"/>
                <a:ext cx="113594" cy="40677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7253111" y="1724193"/>
              <a:ext cx="28222" cy="105922"/>
            </p14:xfrm>
          </p:contentPart>
        </mc:Choice>
        <mc:Fallback xmlns="">
          <p:pic>
            <p:nvPicPr>
              <p:cNvPr id="26" name="墨迹 25"/>
            </p:nvPicPr>
            <p:blipFill>
              <a:blip r:embed="rId49"/>
            </p:blipFill>
            <p:spPr>
              <a:xfrm>
                <a:off x="7253111" y="1724193"/>
                <a:ext cx="28222" cy="10592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7286977" y="1624968"/>
              <a:ext cx="50800" cy="292388"/>
            </p14:xfrm>
          </p:contentPart>
        </mc:Choice>
        <mc:Fallback xmlns="">
          <p:pic>
            <p:nvPicPr>
              <p:cNvPr id="27" name="墨迹 26"/>
            </p:nvPicPr>
            <p:blipFill>
              <a:blip r:embed="rId51"/>
            </p:blipFill>
            <p:spPr>
              <a:xfrm>
                <a:off x="7286977" y="1624968"/>
                <a:ext cx="50800" cy="29238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7241822" y="1660216"/>
              <a:ext cx="403578" cy="150160"/>
            </p14:xfrm>
          </p:contentPart>
        </mc:Choice>
        <mc:Fallback xmlns="">
          <p:pic>
            <p:nvPicPr>
              <p:cNvPr id="28" name="墨迹 27"/>
            </p:nvPicPr>
            <p:blipFill>
              <a:blip r:embed="rId53"/>
            </p:blipFill>
            <p:spPr>
              <a:xfrm>
                <a:off x="7241822" y="1660216"/>
                <a:ext cx="403578" cy="15016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6626577" y="3615113"/>
              <a:ext cx="287867" cy="454709"/>
            </p14:xfrm>
          </p:contentPart>
        </mc:Choice>
        <mc:Fallback xmlns="">
          <p:pic>
            <p:nvPicPr>
              <p:cNvPr id="29" name="墨迹 28"/>
            </p:nvPicPr>
            <p:blipFill>
              <a:blip r:embed="rId55"/>
            </p:blipFill>
            <p:spPr>
              <a:xfrm>
                <a:off x="6626577" y="3615113"/>
                <a:ext cx="287867" cy="45470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7027333" y="3825901"/>
              <a:ext cx="316089" cy="285515"/>
            </p14:xfrm>
          </p:contentPart>
        </mc:Choice>
        <mc:Fallback xmlns="">
          <p:pic>
            <p:nvPicPr>
              <p:cNvPr id="30" name="墨迹 29"/>
            </p:nvPicPr>
            <p:blipFill>
              <a:blip r:embed="rId57"/>
            </p:blipFill>
            <p:spPr>
              <a:xfrm>
                <a:off x="7027333" y="3825901"/>
                <a:ext cx="316089" cy="28551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7279569" y="3741480"/>
              <a:ext cx="259468" cy="310718"/>
            </p14:xfrm>
          </p:contentPart>
        </mc:Choice>
        <mc:Fallback xmlns="">
          <p:pic>
            <p:nvPicPr>
              <p:cNvPr id="31" name="墨迹 30"/>
            </p:nvPicPr>
            <p:blipFill>
              <a:blip r:embed="rId59"/>
            </p:blipFill>
            <p:spPr>
              <a:xfrm>
                <a:off x="7279569" y="3741480"/>
                <a:ext cx="259468" cy="31071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7450666" y="3865203"/>
              <a:ext cx="95956" cy="387208"/>
            </p14:xfrm>
          </p:contentPart>
        </mc:Choice>
        <mc:Fallback xmlns="">
          <p:pic>
            <p:nvPicPr>
              <p:cNvPr id="32" name="墨迹 31"/>
            </p:nvPicPr>
            <p:blipFill>
              <a:blip r:embed="rId61"/>
            </p:blipFill>
            <p:spPr>
              <a:xfrm>
                <a:off x="7450666" y="3865203"/>
                <a:ext cx="95956" cy="38720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7591777" y="3835065"/>
              <a:ext cx="22578" cy="107157"/>
            </p14:xfrm>
          </p:contentPart>
        </mc:Choice>
        <mc:Fallback xmlns="">
          <p:pic>
            <p:nvPicPr>
              <p:cNvPr id="33" name="墨迹 32"/>
            </p:nvPicPr>
            <p:blipFill>
              <a:blip r:embed="rId63"/>
            </p:blipFill>
            <p:spPr>
              <a:xfrm>
                <a:off x="7591777" y="3835065"/>
                <a:ext cx="22578" cy="10715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7580488" y="3668162"/>
              <a:ext cx="112889" cy="443254"/>
            </p14:xfrm>
          </p:contentPart>
        </mc:Choice>
        <mc:Fallback xmlns="">
          <p:pic>
            <p:nvPicPr>
              <p:cNvPr id="34" name="墨迹 33"/>
            </p:nvPicPr>
            <p:blipFill>
              <a:blip r:embed="rId65"/>
            </p:blipFill>
            <p:spPr>
              <a:xfrm>
                <a:off x="7580488" y="3668162"/>
                <a:ext cx="112889" cy="44325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7590366" y="3737602"/>
              <a:ext cx="633589" cy="317415"/>
            </p14:xfrm>
          </p:contentPart>
        </mc:Choice>
        <mc:Fallback xmlns="">
          <p:pic>
            <p:nvPicPr>
              <p:cNvPr id="35" name="墨迹 34"/>
            </p:nvPicPr>
            <p:blipFill>
              <a:blip r:embed="rId67"/>
            </p:blipFill>
            <p:spPr>
              <a:xfrm>
                <a:off x="7590366" y="3737602"/>
                <a:ext cx="633589" cy="317415"/>
              </a:xfrm>
              <a:prstGeom prst="rect"/>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28765" y="285741"/>
            <a:ext cx="7115979" cy="5822166"/>
          </a:xfrm>
          <a:prstGeom prst="rect">
            <a:avLst/>
          </a:prstGeom>
        </p:spPr>
      </p:pic>
      <mc:AlternateContent xmlns:mc="http://schemas.openxmlformats.org/markup-compatibility/2006" xmlns:p14="http://schemas.microsoft.com/office/powerpoint/2010/main">
        <mc:Choice Requires="p14">
          <p:contentPart r:id="rId2" p14:bwMode="auto">
            <p14:nvContentPartPr>
              <p14:cNvPr id="9" name="墨迹 8"/>
              <p14:cNvContentPartPr/>
              <p14:nvPr/>
            </p14:nvContentPartPr>
            <p14:xfrm>
              <a:off x="9489722" y="1753978"/>
              <a:ext cx="371122" cy="338388"/>
            </p14:xfrm>
          </p:contentPart>
        </mc:Choice>
        <mc:Fallback xmlns="">
          <p:pic>
            <p:nvPicPr>
              <p:cNvPr id="9" name="墨迹 8"/>
            </p:nvPicPr>
            <p:blipFill>
              <a:blip r:embed="rId3"/>
            </p:blipFill>
            <p:spPr>
              <a:xfrm>
                <a:off x="9489722" y="1753978"/>
                <a:ext cx="371122" cy="3383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0" name="墨迹 9"/>
              <p14:cNvContentPartPr/>
              <p14:nvPr/>
            </p14:nvContentPartPr>
            <p14:xfrm>
              <a:off x="9864725" y="1962651"/>
              <a:ext cx="204963" cy="157914"/>
            </p14:xfrm>
          </p:contentPart>
        </mc:Choice>
        <mc:Fallback xmlns="">
          <p:pic>
            <p:nvPicPr>
              <p:cNvPr id="10" name="墨迹 9"/>
            </p:nvPicPr>
            <p:blipFill>
              <a:blip r:embed="rId5"/>
            </p:blipFill>
            <p:spPr>
              <a:xfrm>
                <a:off x="9864725" y="1962651"/>
                <a:ext cx="204963" cy="15791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墨迹 10"/>
              <p14:cNvContentPartPr/>
              <p14:nvPr/>
            </p14:nvContentPartPr>
            <p14:xfrm>
              <a:off x="10165644" y="1753978"/>
              <a:ext cx="112888" cy="109976"/>
            </p14:xfrm>
          </p:contentPart>
        </mc:Choice>
        <mc:Fallback xmlns="">
          <p:pic>
            <p:nvPicPr>
              <p:cNvPr id="11" name="墨迹 10"/>
            </p:nvPicPr>
            <p:blipFill>
              <a:blip r:embed="rId7"/>
            </p:blipFill>
            <p:spPr>
              <a:xfrm>
                <a:off x="10165644" y="1753978"/>
                <a:ext cx="112888" cy="10997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墨迹 11"/>
              <p14:cNvContentPartPr/>
              <p14:nvPr/>
            </p14:nvContentPartPr>
            <p14:xfrm>
              <a:off x="10116784" y="1954191"/>
              <a:ext cx="218193" cy="42299"/>
            </p14:xfrm>
          </p:contentPart>
        </mc:Choice>
        <mc:Fallback xmlns="">
          <p:pic>
            <p:nvPicPr>
              <p:cNvPr id="12" name="墨迹 11"/>
            </p:nvPicPr>
            <p:blipFill>
              <a:blip r:embed="rId9"/>
            </p:blipFill>
            <p:spPr>
              <a:xfrm>
                <a:off x="10116784" y="1954191"/>
                <a:ext cx="218193" cy="4229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墨迹 12"/>
              <p14:cNvContentPartPr/>
              <p14:nvPr/>
            </p14:nvContentPartPr>
            <p14:xfrm>
              <a:off x="10397066" y="1675021"/>
              <a:ext cx="191911" cy="50758"/>
            </p14:xfrm>
          </p:contentPart>
        </mc:Choice>
        <mc:Fallback xmlns="">
          <p:pic>
            <p:nvPicPr>
              <p:cNvPr id="13" name="墨迹 12"/>
            </p:nvPicPr>
            <p:blipFill>
              <a:blip r:embed="rId11"/>
            </p:blipFill>
            <p:spPr>
              <a:xfrm>
                <a:off x="10397066" y="1675021"/>
                <a:ext cx="191911" cy="5075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墨迹 13"/>
              <p14:cNvContentPartPr/>
              <p14:nvPr/>
            </p14:nvContentPartPr>
            <p14:xfrm>
              <a:off x="10421585" y="1559405"/>
              <a:ext cx="370593" cy="482203"/>
            </p14:xfrm>
          </p:contentPart>
        </mc:Choice>
        <mc:Fallback xmlns="">
          <p:pic>
            <p:nvPicPr>
              <p:cNvPr id="14" name="墨迹 13"/>
            </p:nvPicPr>
            <p:blipFill>
              <a:blip r:embed="rId13"/>
            </p:blipFill>
            <p:spPr>
              <a:xfrm>
                <a:off x="10421585" y="1559405"/>
                <a:ext cx="370593" cy="48220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0814755" y="1643473"/>
              <a:ext cx="347133" cy="388971"/>
            </p14:xfrm>
          </p:contentPart>
        </mc:Choice>
        <mc:Fallback xmlns="">
          <p:pic>
            <p:nvPicPr>
              <p:cNvPr id="15" name="墨迹 14"/>
            </p:nvPicPr>
            <p:blipFill>
              <a:blip r:embed="rId15"/>
            </p:blipFill>
            <p:spPr>
              <a:xfrm>
                <a:off x="10814755" y="1643473"/>
                <a:ext cx="347133" cy="38897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6" name="墨迹 15"/>
              <p14:cNvContentPartPr/>
              <p14:nvPr/>
            </p14:nvContentPartPr>
            <p14:xfrm>
              <a:off x="11243732" y="1484678"/>
              <a:ext cx="186268" cy="100106"/>
            </p14:xfrm>
          </p:contentPart>
        </mc:Choice>
        <mc:Fallback xmlns="">
          <p:pic>
            <p:nvPicPr>
              <p:cNvPr id="16" name="墨迹 15"/>
            </p:nvPicPr>
            <p:blipFill>
              <a:blip r:embed="rId17"/>
            </p:blipFill>
            <p:spPr>
              <a:xfrm>
                <a:off x="11243732" y="1484678"/>
                <a:ext cx="186268" cy="10010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7" name="墨迹 16"/>
              <p14:cNvContentPartPr/>
              <p14:nvPr/>
            </p14:nvContentPartPr>
            <p14:xfrm>
              <a:off x="11141427" y="1624263"/>
              <a:ext cx="350661" cy="346848"/>
            </p14:xfrm>
          </p:contentPart>
        </mc:Choice>
        <mc:Fallback xmlns="">
          <p:pic>
            <p:nvPicPr>
              <p:cNvPr id="17" name="墨迹 16"/>
            </p:nvPicPr>
            <p:blipFill>
              <a:blip r:embed="rId19"/>
            </p:blipFill>
            <p:spPr>
              <a:xfrm>
                <a:off x="11141427" y="1624263"/>
                <a:ext cx="350661" cy="34684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8" name="墨迹 17"/>
              <p14:cNvContentPartPr/>
              <p14:nvPr/>
            </p14:nvContentPartPr>
            <p14:xfrm>
              <a:off x="11345332" y="1791694"/>
              <a:ext cx="53623" cy="813894"/>
            </p14:xfrm>
          </p:contentPart>
        </mc:Choice>
        <mc:Fallback xmlns="">
          <p:pic>
            <p:nvPicPr>
              <p:cNvPr id="18" name="墨迹 17"/>
            </p:nvPicPr>
            <p:blipFill>
              <a:blip r:embed="rId21"/>
            </p:blipFill>
            <p:spPr>
              <a:xfrm>
                <a:off x="11345332" y="1791694"/>
                <a:ext cx="53623" cy="81389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9" name="墨迹 18"/>
              <p14:cNvContentPartPr/>
              <p14:nvPr/>
            </p14:nvContentPartPr>
            <p14:xfrm>
              <a:off x="9548812" y="2505482"/>
              <a:ext cx="520876" cy="506172"/>
            </p14:xfrm>
          </p:contentPart>
        </mc:Choice>
        <mc:Fallback xmlns="">
          <p:pic>
            <p:nvPicPr>
              <p:cNvPr id="19" name="墨迹 18"/>
            </p:nvPicPr>
            <p:blipFill>
              <a:blip r:embed="rId23"/>
            </p:blipFill>
            <p:spPr>
              <a:xfrm>
                <a:off x="9548812" y="2505482"/>
                <a:ext cx="520876" cy="50617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0" name="墨迹 19"/>
              <p14:cNvContentPartPr/>
              <p14:nvPr/>
            </p14:nvContentPartPr>
            <p14:xfrm>
              <a:off x="10334977" y="2408195"/>
              <a:ext cx="304800" cy="363767"/>
            </p14:xfrm>
          </p:contentPart>
        </mc:Choice>
        <mc:Fallback xmlns="">
          <p:pic>
            <p:nvPicPr>
              <p:cNvPr id="20" name="墨迹 19"/>
            </p:nvPicPr>
            <p:blipFill>
              <a:blip r:embed="rId25"/>
            </p:blipFill>
            <p:spPr>
              <a:xfrm>
                <a:off x="10334977" y="2408195"/>
                <a:ext cx="304800" cy="36376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1" name="墨迹 20"/>
              <p14:cNvContentPartPr/>
              <p14:nvPr/>
            </p14:nvContentPartPr>
            <p14:xfrm>
              <a:off x="10391422" y="2977815"/>
              <a:ext cx="73378" cy="64858"/>
            </p14:xfrm>
          </p:contentPart>
        </mc:Choice>
        <mc:Fallback xmlns="">
          <p:pic>
            <p:nvPicPr>
              <p:cNvPr id="21" name="墨迹 20"/>
            </p:nvPicPr>
            <p:blipFill>
              <a:blip r:embed="rId27"/>
            </p:blipFill>
            <p:spPr>
              <a:xfrm>
                <a:off x="10391422" y="2977815"/>
                <a:ext cx="73378" cy="64858"/>
              </a:xfrm>
              <a:prstGeom prst="rect"/>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28765" y="285741"/>
            <a:ext cx="7115979" cy="582216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185406" y="2416655"/>
              <a:ext cx="4074760" cy="910828"/>
            </p14:xfrm>
          </p:contentPart>
        </mc:Choice>
        <mc:Fallback xmlns="">
          <p:pic>
            <p:nvPicPr>
              <p:cNvPr id="2" name="墨迹 1"/>
            </p:nvPicPr>
            <p:blipFill>
              <a:blip r:embed="rId3"/>
            </p:blipFill>
            <p:spPr>
              <a:xfrm>
                <a:off x="3185406" y="2416655"/>
                <a:ext cx="4074760" cy="91082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6574013" y="2732484"/>
              <a:ext cx="1593497" cy="335568"/>
            </p14:xfrm>
          </p:contentPart>
        </mc:Choice>
        <mc:Fallback xmlns="">
          <p:pic>
            <p:nvPicPr>
              <p:cNvPr id="4" name="墨迹 3"/>
            </p:nvPicPr>
            <p:blipFill>
              <a:blip r:embed="rId5"/>
            </p:blipFill>
            <p:spPr>
              <a:xfrm>
                <a:off x="6574013" y="2732484"/>
                <a:ext cx="1593497" cy="33556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8466666" y="2461068"/>
              <a:ext cx="309034" cy="280581"/>
            </p14:xfrm>
          </p:contentPart>
        </mc:Choice>
        <mc:Fallback xmlns="">
          <p:pic>
            <p:nvPicPr>
              <p:cNvPr id="5" name="墨迹 4"/>
            </p:nvPicPr>
            <p:blipFill>
              <a:blip r:embed="rId7"/>
            </p:blipFill>
            <p:spPr>
              <a:xfrm>
                <a:off x="8466666" y="2461068"/>
                <a:ext cx="309034" cy="2805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8810977" y="2645067"/>
              <a:ext cx="152400" cy="122666"/>
            </p14:xfrm>
          </p:contentPart>
        </mc:Choice>
        <mc:Fallback xmlns="">
          <p:pic>
            <p:nvPicPr>
              <p:cNvPr id="6" name="墨迹 5"/>
            </p:nvPicPr>
            <p:blipFill>
              <a:blip r:embed="rId9"/>
            </p:blipFill>
            <p:spPr>
              <a:xfrm>
                <a:off x="8810977" y="2645067"/>
                <a:ext cx="152400" cy="12266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087555" y="2442034"/>
              <a:ext cx="71262" cy="124076"/>
            </p14:xfrm>
          </p:contentPart>
        </mc:Choice>
        <mc:Fallback xmlns="">
          <p:pic>
            <p:nvPicPr>
              <p:cNvPr id="7" name="墨迹 6"/>
            </p:nvPicPr>
            <p:blipFill>
              <a:blip r:embed="rId11"/>
            </p:blipFill>
            <p:spPr>
              <a:xfrm>
                <a:off x="9087555" y="2442034"/>
                <a:ext cx="71262" cy="12407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028994" y="2611228"/>
              <a:ext cx="171450" cy="22559"/>
            </p14:xfrm>
          </p:contentPart>
        </mc:Choice>
        <mc:Fallback xmlns="">
          <p:pic>
            <p:nvPicPr>
              <p:cNvPr id="8" name="墨迹 7"/>
            </p:nvPicPr>
            <p:blipFill>
              <a:blip r:embed="rId13"/>
            </p:blipFill>
            <p:spPr>
              <a:xfrm>
                <a:off x="9028994" y="2611228"/>
                <a:ext cx="171450" cy="2255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251244" y="2413835"/>
              <a:ext cx="146756" cy="39479"/>
            </p14:xfrm>
          </p:contentPart>
        </mc:Choice>
        <mc:Fallback xmlns="">
          <p:pic>
            <p:nvPicPr>
              <p:cNvPr id="9" name="墨迹 8"/>
            </p:nvPicPr>
            <p:blipFill>
              <a:blip r:embed="rId15"/>
            </p:blipFill>
            <p:spPr>
              <a:xfrm>
                <a:off x="9251244" y="2413835"/>
                <a:ext cx="146756" cy="394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231488" y="2328004"/>
              <a:ext cx="364067" cy="441138"/>
            </p14:xfrm>
          </p:contentPart>
        </mc:Choice>
        <mc:Fallback xmlns="">
          <p:pic>
            <p:nvPicPr>
              <p:cNvPr id="10" name="墨迹 9"/>
            </p:nvPicPr>
            <p:blipFill>
              <a:blip r:embed="rId17"/>
            </p:blipFill>
            <p:spPr>
              <a:xfrm>
                <a:off x="9231488" y="2328004"/>
                <a:ext cx="364067" cy="44113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627305" y="2408371"/>
              <a:ext cx="281517" cy="304374"/>
            </p14:xfrm>
          </p:contentPart>
        </mc:Choice>
        <mc:Fallback xmlns="">
          <p:pic>
            <p:nvPicPr>
              <p:cNvPr id="11" name="墨迹 10"/>
            </p:nvPicPr>
            <p:blipFill>
              <a:blip r:embed="rId19"/>
            </p:blipFill>
            <p:spPr>
              <a:xfrm>
                <a:off x="9627305" y="2408371"/>
                <a:ext cx="281517" cy="30437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882716" y="2295399"/>
              <a:ext cx="251884" cy="1049003"/>
            </p14:xfrm>
          </p:contentPart>
        </mc:Choice>
        <mc:Fallback xmlns="">
          <p:pic>
            <p:nvPicPr>
              <p:cNvPr id="12" name="墨迹 11"/>
            </p:nvPicPr>
            <p:blipFill>
              <a:blip r:embed="rId21"/>
            </p:blipFill>
            <p:spPr>
              <a:xfrm>
                <a:off x="9882716" y="2295399"/>
                <a:ext cx="251884" cy="104900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6533444" y="1195638"/>
              <a:ext cx="25400" cy="36658"/>
            </p14:xfrm>
          </p:contentPart>
        </mc:Choice>
        <mc:Fallback xmlns="">
          <p:pic>
            <p:nvPicPr>
              <p:cNvPr id="13" name="墨迹 12"/>
            </p:nvPicPr>
            <p:blipFill>
              <a:blip r:embed="rId23"/>
            </p:blipFill>
            <p:spPr>
              <a:xfrm>
                <a:off x="6533444" y="1195638"/>
                <a:ext cx="25400" cy="3665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415844" y="2289759"/>
              <a:ext cx="59266" cy="28199"/>
            </p14:xfrm>
          </p:contentPart>
        </mc:Choice>
        <mc:Fallback xmlns="">
          <p:pic>
            <p:nvPicPr>
              <p:cNvPr id="14" name="墨迹 13"/>
            </p:nvPicPr>
            <p:blipFill>
              <a:blip r:embed="rId25"/>
            </p:blipFill>
            <p:spPr>
              <a:xfrm>
                <a:off x="5415844" y="2289759"/>
                <a:ext cx="59266" cy="2819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5367866" y="2199522"/>
              <a:ext cx="180622" cy="203033"/>
            </p14:xfrm>
          </p:contentPart>
        </mc:Choice>
        <mc:Fallback xmlns="">
          <p:pic>
            <p:nvPicPr>
              <p:cNvPr id="15" name="墨迹 14"/>
            </p:nvPicPr>
            <p:blipFill>
              <a:blip r:embed="rId27"/>
            </p:blipFill>
            <p:spPr>
              <a:xfrm>
                <a:off x="5367866" y="2199522"/>
                <a:ext cx="180622" cy="20303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2520244" y="2013409"/>
              <a:ext cx="633060" cy="454885"/>
            </p14:xfrm>
          </p:contentPart>
        </mc:Choice>
        <mc:Fallback xmlns="">
          <p:pic>
            <p:nvPicPr>
              <p:cNvPr id="16" name="墨迹 15"/>
            </p:nvPicPr>
            <p:blipFill>
              <a:blip r:embed="rId29"/>
            </p:blipFill>
            <p:spPr>
              <a:xfrm>
                <a:off x="2520244" y="2013409"/>
                <a:ext cx="633060" cy="45488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5466644" y="2303859"/>
              <a:ext cx="104996" cy="59958"/>
            </p14:xfrm>
          </p:contentPart>
        </mc:Choice>
        <mc:Fallback xmlns="">
          <p:pic>
            <p:nvPicPr>
              <p:cNvPr id="17" name="墨迹 16"/>
            </p:nvPicPr>
            <p:blipFill>
              <a:blip r:embed="rId31"/>
            </p:blipFill>
            <p:spPr>
              <a:xfrm>
                <a:off x="5466644" y="2303859"/>
                <a:ext cx="104996" cy="59958"/>
              </a:xfrm>
              <a:prstGeom prst="rect"/>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33601" y="447664"/>
            <a:ext cx="6617506" cy="567363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33601" y="447664"/>
            <a:ext cx="6617506" cy="5673631"/>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256918" y="2009708"/>
              <a:ext cx="1634949" cy="1709741"/>
            </p14:xfrm>
          </p:contentPart>
        </mc:Choice>
        <mc:Fallback xmlns="">
          <p:pic>
            <p:nvPicPr>
              <p:cNvPr id="2" name="墨迹 1"/>
            </p:nvPicPr>
            <p:blipFill>
              <a:blip r:embed="rId3"/>
            </p:blipFill>
            <p:spPr>
              <a:xfrm>
                <a:off x="5256918" y="2009708"/>
                <a:ext cx="1634949" cy="170974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742693" y="1993141"/>
              <a:ext cx="1377774" cy="1346327"/>
            </p14:xfrm>
          </p:contentPart>
        </mc:Choice>
        <mc:Fallback xmlns="">
          <p:pic>
            <p:nvPicPr>
              <p:cNvPr id="4" name="墨迹 3"/>
            </p:nvPicPr>
            <p:blipFill>
              <a:blip r:embed="rId5"/>
            </p:blipFill>
            <p:spPr>
              <a:xfrm>
                <a:off x="5742693" y="1993141"/>
                <a:ext cx="1377774" cy="134632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7803444" y="2512532"/>
              <a:ext cx="104996" cy="59958"/>
            </p14:xfrm>
          </p:contentPart>
        </mc:Choice>
        <mc:Fallback xmlns="">
          <p:pic>
            <p:nvPicPr>
              <p:cNvPr id="5" name="墨迹 4"/>
            </p:nvPicPr>
            <p:blipFill>
              <a:blip r:embed="rId7"/>
            </p:blipFill>
            <p:spPr>
              <a:xfrm>
                <a:off x="7803444" y="2512532"/>
                <a:ext cx="104996" cy="599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3620911" y="2732484"/>
              <a:ext cx="87489" cy="25379"/>
            </p14:xfrm>
          </p:contentPart>
        </mc:Choice>
        <mc:Fallback xmlns="">
          <p:pic>
            <p:nvPicPr>
              <p:cNvPr id="6" name="墨迹 5"/>
            </p:nvPicPr>
            <p:blipFill>
              <a:blip r:embed="rId9"/>
            </p:blipFill>
            <p:spPr>
              <a:xfrm>
                <a:off x="3620911" y="2732484"/>
                <a:ext cx="87489" cy="2537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3818466" y="2740944"/>
              <a:ext cx="177800" cy="11279"/>
            </p14:xfrm>
          </p:contentPart>
        </mc:Choice>
        <mc:Fallback xmlns="">
          <p:pic>
            <p:nvPicPr>
              <p:cNvPr id="7" name="墨迹 6"/>
            </p:nvPicPr>
            <p:blipFill>
              <a:blip r:embed="rId11"/>
            </p:blipFill>
            <p:spPr>
              <a:xfrm>
                <a:off x="3818466" y="2740944"/>
                <a:ext cx="177800" cy="1127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3699933" y="2729664"/>
              <a:ext cx="2822" cy="5640"/>
            </p14:xfrm>
          </p:contentPart>
        </mc:Choice>
        <mc:Fallback xmlns="">
          <p:pic>
            <p:nvPicPr>
              <p:cNvPr id="8" name="墨迹 7"/>
            </p:nvPicPr>
            <p:blipFill>
              <a:blip r:embed="rId13"/>
            </p:blipFill>
            <p:spPr>
              <a:xfrm>
                <a:off x="3699933" y="2729664"/>
                <a:ext cx="2822" cy="564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3650544" y="2701465"/>
              <a:ext cx="419100" cy="11280"/>
            </p14:xfrm>
          </p:contentPart>
        </mc:Choice>
        <mc:Fallback xmlns="">
          <p:pic>
            <p:nvPicPr>
              <p:cNvPr id="9" name="墨迹 8"/>
            </p:nvPicPr>
            <p:blipFill>
              <a:blip r:embed="rId15"/>
            </p:blipFill>
            <p:spPr>
              <a:xfrm>
                <a:off x="3650544" y="2701465"/>
                <a:ext cx="419100" cy="112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3649133" y="2616868"/>
              <a:ext cx="42333" cy="28199"/>
            </p14:xfrm>
          </p:contentPart>
        </mc:Choice>
        <mc:Fallback xmlns="">
          <p:pic>
            <p:nvPicPr>
              <p:cNvPr id="10" name="墨迹 9"/>
            </p:nvPicPr>
            <p:blipFill>
              <a:blip r:embed="rId17"/>
            </p:blipFill>
            <p:spPr>
              <a:xfrm>
                <a:off x="3649133" y="2616868"/>
                <a:ext cx="42333" cy="281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3643488" y="2577389"/>
              <a:ext cx="2904067" cy="95877"/>
            </p14:xfrm>
          </p:contentPart>
        </mc:Choice>
        <mc:Fallback xmlns="">
          <p:pic>
            <p:nvPicPr>
              <p:cNvPr id="11" name="墨迹 10"/>
            </p:nvPicPr>
            <p:blipFill>
              <a:blip r:embed="rId19"/>
            </p:blipFill>
            <p:spPr>
              <a:xfrm>
                <a:off x="3643488" y="2577389"/>
                <a:ext cx="2904067" cy="9587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3623733" y="2599949"/>
              <a:ext cx="1735667" cy="62037"/>
            </p14:xfrm>
          </p:contentPart>
        </mc:Choice>
        <mc:Fallback xmlns="">
          <p:pic>
            <p:nvPicPr>
              <p:cNvPr id="12" name="墨迹 11"/>
            </p:nvPicPr>
            <p:blipFill>
              <a:blip r:embed="rId21"/>
            </p:blipFill>
            <p:spPr>
              <a:xfrm>
                <a:off x="3623733" y="2599949"/>
                <a:ext cx="1735667" cy="6203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5768622" y="2594309"/>
              <a:ext cx="953910" cy="31019"/>
            </p14:xfrm>
          </p:contentPart>
        </mc:Choice>
        <mc:Fallback xmlns="">
          <p:pic>
            <p:nvPicPr>
              <p:cNvPr id="13" name="墨迹 12"/>
            </p:nvPicPr>
            <p:blipFill>
              <a:blip r:embed="rId23"/>
            </p:blipFill>
            <p:spPr>
              <a:xfrm>
                <a:off x="5768622" y="2594309"/>
                <a:ext cx="953910" cy="310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6632222" y="2408195"/>
              <a:ext cx="111478" cy="253791"/>
            </p14:xfrm>
          </p:contentPart>
        </mc:Choice>
        <mc:Fallback xmlns="">
          <p:pic>
            <p:nvPicPr>
              <p:cNvPr id="14" name="墨迹 13"/>
            </p:nvPicPr>
            <p:blipFill>
              <a:blip r:embed="rId25"/>
            </p:blipFill>
            <p:spPr>
              <a:xfrm>
                <a:off x="6632222" y="2408195"/>
                <a:ext cx="111478" cy="25379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6683022" y="2408195"/>
              <a:ext cx="143933" cy="56398"/>
            </p14:xfrm>
          </p:contentPart>
        </mc:Choice>
        <mc:Fallback xmlns="">
          <p:pic>
            <p:nvPicPr>
              <p:cNvPr id="15" name="墨迹 14"/>
            </p:nvPicPr>
            <p:blipFill>
              <a:blip r:embed="rId27"/>
            </p:blipFill>
            <p:spPr>
              <a:xfrm>
                <a:off x="6683022" y="2408195"/>
                <a:ext cx="143933" cy="5639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6829777" y="2432693"/>
              <a:ext cx="84667" cy="178535"/>
            </p14:xfrm>
          </p:contentPart>
        </mc:Choice>
        <mc:Fallback xmlns="">
          <p:pic>
            <p:nvPicPr>
              <p:cNvPr id="16" name="墨迹 15"/>
            </p:nvPicPr>
            <p:blipFill>
              <a:blip r:embed="rId29"/>
            </p:blipFill>
            <p:spPr>
              <a:xfrm>
                <a:off x="6829777" y="2432693"/>
                <a:ext cx="84667" cy="1785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6708422" y="2258035"/>
              <a:ext cx="322615" cy="795918"/>
            </p14:xfrm>
          </p:contentPart>
        </mc:Choice>
        <mc:Fallback xmlns="">
          <p:pic>
            <p:nvPicPr>
              <p:cNvPr id="17" name="墨迹 16"/>
            </p:nvPicPr>
            <p:blipFill>
              <a:blip r:embed="rId31"/>
            </p:blipFill>
            <p:spPr>
              <a:xfrm>
                <a:off x="6708422" y="2258035"/>
                <a:ext cx="322615" cy="79591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6911622" y="2658638"/>
              <a:ext cx="119944" cy="94995"/>
            </p14:xfrm>
          </p:contentPart>
        </mc:Choice>
        <mc:Fallback xmlns="">
          <p:pic>
            <p:nvPicPr>
              <p:cNvPr id="18" name="墨迹 17"/>
            </p:nvPicPr>
            <p:blipFill>
              <a:blip r:embed="rId33"/>
            </p:blipFill>
            <p:spPr>
              <a:xfrm>
                <a:off x="6911622" y="2658638"/>
                <a:ext cx="119944" cy="94995"/>
              </a:xfrm>
              <a:prstGeom prst="rect"/>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42877" y="702460"/>
            <a:ext cx="6003827" cy="4576771"/>
          </a:xfrm>
          <a:prstGeom prst="rect">
            <a:avLst/>
          </a:prstGeom>
        </p:spPr>
      </p:pic>
      <p:pic>
        <p:nvPicPr>
          <p:cNvPr id="5" name="图片 4"/>
          <p:cNvPicPr>
            <a:picLocks noChangeAspect="1"/>
          </p:cNvPicPr>
          <p:nvPr/>
        </p:nvPicPr>
        <p:blipFill>
          <a:blip r:embed="rId2"/>
          <a:stretch>
            <a:fillRect/>
          </a:stretch>
        </p:blipFill>
        <p:spPr>
          <a:xfrm>
            <a:off x="6246704" y="1312059"/>
            <a:ext cx="5667100" cy="2759877"/>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8331200" y="1261553"/>
              <a:ext cx="728133" cy="464226"/>
            </p14:xfrm>
          </p:contentPart>
        </mc:Choice>
        <mc:Fallback xmlns="">
          <p:pic>
            <p:nvPicPr>
              <p:cNvPr id="2" name="墨迹 1"/>
            </p:nvPicPr>
            <p:blipFill>
              <a:blip r:embed="rId4"/>
            </p:blipFill>
            <p:spPr>
              <a:xfrm>
                <a:off x="8331200" y="1261553"/>
                <a:ext cx="728133" cy="46422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8297333" y="1792752"/>
              <a:ext cx="409575" cy="375047"/>
            </p14:xfrm>
          </p:contentPart>
        </mc:Choice>
        <mc:Fallback xmlns="">
          <p:pic>
            <p:nvPicPr>
              <p:cNvPr id="4" name="墨迹 3"/>
            </p:nvPicPr>
            <p:blipFill>
              <a:blip r:embed="rId6"/>
            </p:blipFill>
            <p:spPr>
              <a:xfrm>
                <a:off x="8297333" y="1792752"/>
                <a:ext cx="409575" cy="37504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9708444" y="3417720"/>
              <a:ext cx="1936750" cy="118436"/>
            </p14:xfrm>
          </p:contentPart>
        </mc:Choice>
        <mc:Fallback xmlns="">
          <p:pic>
            <p:nvPicPr>
              <p:cNvPr id="6" name="墨迹 5"/>
            </p:nvPicPr>
            <p:blipFill>
              <a:blip r:embed="rId8"/>
            </p:blipFill>
            <p:spPr>
              <a:xfrm>
                <a:off x="9708444" y="3417720"/>
                <a:ext cx="1936750" cy="118436"/>
              </a:xfrm>
              <a:prstGeom prst="rect"/>
            </p:spPr>
          </p:pic>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42877" y="702460"/>
            <a:ext cx="6003827" cy="4576771"/>
          </a:xfrm>
          <a:prstGeom prst="rect">
            <a:avLst/>
          </a:prstGeom>
        </p:spPr>
      </p:pic>
      <p:pic>
        <p:nvPicPr>
          <p:cNvPr id="5" name="图片 4"/>
          <p:cNvPicPr>
            <a:picLocks noChangeAspect="1"/>
          </p:cNvPicPr>
          <p:nvPr/>
        </p:nvPicPr>
        <p:blipFill>
          <a:blip r:embed="rId2"/>
          <a:stretch>
            <a:fillRect/>
          </a:stretch>
        </p:blipFill>
        <p:spPr>
          <a:xfrm>
            <a:off x="6246704" y="1312059"/>
            <a:ext cx="5667100" cy="2759877"/>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8344605" y="1302794"/>
              <a:ext cx="690739" cy="434265"/>
            </p14:xfrm>
          </p:contentPart>
        </mc:Choice>
        <mc:Fallback xmlns="">
          <p:pic>
            <p:nvPicPr>
              <p:cNvPr id="2" name="墨迹 1"/>
            </p:nvPicPr>
            <p:blipFill>
              <a:blip r:embed="rId4"/>
            </p:blipFill>
            <p:spPr>
              <a:xfrm>
                <a:off x="8344605" y="1302794"/>
                <a:ext cx="690739" cy="43426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8280400" y="1750277"/>
              <a:ext cx="541866" cy="466165"/>
            </p14:xfrm>
          </p:contentPart>
        </mc:Choice>
        <mc:Fallback xmlns="">
          <p:pic>
            <p:nvPicPr>
              <p:cNvPr id="4" name="墨迹 3"/>
            </p:nvPicPr>
            <p:blipFill>
              <a:blip r:embed="rId6"/>
            </p:blipFill>
            <p:spPr>
              <a:xfrm>
                <a:off x="8280400" y="1750277"/>
                <a:ext cx="541866" cy="46616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8033984" y="3636262"/>
              <a:ext cx="187149" cy="288335"/>
            </p14:xfrm>
          </p:contentPart>
        </mc:Choice>
        <mc:Fallback xmlns="">
          <p:pic>
            <p:nvPicPr>
              <p:cNvPr id="6" name="墨迹 5"/>
            </p:nvPicPr>
            <p:blipFill>
              <a:blip r:embed="rId8"/>
            </p:blipFill>
            <p:spPr>
              <a:xfrm>
                <a:off x="8033984" y="3636262"/>
                <a:ext cx="187149" cy="2883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1678516" y="1861134"/>
              <a:ext cx="3764844" cy="1409951"/>
            </p14:xfrm>
          </p:contentPart>
        </mc:Choice>
        <mc:Fallback xmlns="">
          <p:pic>
            <p:nvPicPr>
              <p:cNvPr id="7" name="墨迹 6"/>
            </p:nvPicPr>
            <p:blipFill>
              <a:blip r:embed="rId10"/>
            </p:blipFill>
            <p:spPr>
              <a:xfrm>
                <a:off x="1678516" y="1861134"/>
                <a:ext cx="3764844" cy="140995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4967111" y="2020459"/>
              <a:ext cx="299155" cy="173424"/>
            </p14:xfrm>
          </p:contentPart>
        </mc:Choice>
        <mc:Fallback xmlns="">
          <p:pic>
            <p:nvPicPr>
              <p:cNvPr id="8" name="墨迹 7"/>
            </p:nvPicPr>
            <p:blipFill>
              <a:blip r:embed="rId12"/>
            </p:blipFill>
            <p:spPr>
              <a:xfrm>
                <a:off x="4967111" y="2020459"/>
                <a:ext cx="299155" cy="17342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277555" y="2109286"/>
              <a:ext cx="146756" cy="146635"/>
            </p14:xfrm>
          </p:contentPart>
        </mc:Choice>
        <mc:Fallback xmlns="">
          <p:pic>
            <p:nvPicPr>
              <p:cNvPr id="9" name="墨迹 8"/>
            </p:nvPicPr>
            <p:blipFill>
              <a:blip r:embed="rId14"/>
            </p:blipFill>
            <p:spPr>
              <a:xfrm>
                <a:off x="5277555" y="2109286"/>
                <a:ext cx="146756" cy="14663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4611511" y="1766668"/>
              <a:ext cx="361244" cy="486433"/>
            </p14:xfrm>
          </p:contentPart>
        </mc:Choice>
        <mc:Fallback xmlns="">
          <p:pic>
            <p:nvPicPr>
              <p:cNvPr id="10" name="墨迹 9"/>
            </p:nvPicPr>
            <p:blipFill>
              <a:blip r:embed="rId16"/>
            </p:blipFill>
            <p:spPr>
              <a:xfrm>
                <a:off x="4611511" y="1766668"/>
                <a:ext cx="361244" cy="48643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7382933" y="2191063"/>
              <a:ext cx="360" cy="31019"/>
            </p14:xfrm>
          </p:contentPart>
        </mc:Choice>
        <mc:Fallback xmlns="">
          <p:pic>
            <p:nvPicPr>
              <p:cNvPr id="11" name="墨迹 10"/>
            </p:nvPicPr>
            <p:blipFill>
              <a:blip r:embed="rId18"/>
            </p:blipFill>
            <p:spPr>
              <a:xfrm>
                <a:off x="7382933" y="2191063"/>
                <a:ext cx="360" cy="3101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738488" y="1845625"/>
              <a:ext cx="654756" cy="695106"/>
            </p14:xfrm>
          </p:contentPart>
        </mc:Choice>
        <mc:Fallback xmlns="">
          <p:pic>
            <p:nvPicPr>
              <p:cNvPr id="12" name="墨迹 11"/>
            </p:nvPicPr>
            <p:blipFill>
              <a:blip r:embed="rId20"/>
            </p:blipFill>
            <p:spPr>
              <a:xfrm>
                <a:off x="1738488" y="1845625"/>
                <a:ext cx="654756" cy="69510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779940" y="2494731"/>
              <a:ext cx="364948" cy="308250"/>
            </p14:xfrm>
          </p:contentPart>
        </mc:Choice>
        <mc:Fallback xmlns="">
          <p:pic>
            <p:nvPicPr>
              <p:cNvPr id="13" name="墨迹 12"/>
            </p:nvPicPr>
            <p:blipFill>
              <a:blip r:embed="rId22"/>
            </p:blipFill>
            <p:spPr>
              <a:xfrm>
                <a:off x="1779940" y="2494731"/>
                <a:ext cx="364948" cy="3082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1307394" y="2487152"/>
              <a:ext cx="560917" cy="11280"/>
            </p14:xfrm>
          </p:contentPart>
        </mc:Choice>
        <mc:Fallback xmlns="">
          <p:pic>
            <p:nvPicPr>
              <p:cNvPr id="14" name="墨迹 13"/>
            </p:nvPicPr>
            <p:blipFill>
              <a:blip r:embed="rId24"/>
            </p:blipFill>
            <p:spPr>
              <a:xfrm>
                <a:off x="1307394" y="2487152"/>
                <a:ext cx="560917" cy="1128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1563511" y="2077386"/>
              <a:ext cx="99307" cy="240572"/>
            </p14:xfrm>
          </p:contentPart>
        </mc:Choice>
        <mc:Fallback xmlns="">
          <p:pic>
            <p:nvPicPr>
              <p:cNvPr id="15" name="墨迹 14"/>
            </p:nvPicPr>
            <p:blipFill>
              <a:blip r:embed="rId26"/>
            </p:blipFill>
            <p:spPr>
              <a:xfrm>
                <a:off x="1563511" y="2077386"/>
                <a:ext cx="99307" cy="24057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1631244" y="2137485"/>
              <a:ext cx="107244" cy="22559"/>
            </p14:xfrm>
          </p:contentPart>
        </mc:Choice>
        <mc:Fallback xmlns="">
          <p:pic>
            <p:nvPicPr>
              <p:cNvPr id="16" name="墨迹 15"/>
            </p:nvPicPr>
            <p:blipFill>
              <a:blip r:embed="rId28"/>
            </p:blipFill>
            <p:spPr>
              <a:xfrm>
                <a:off x="1631244" y="2137485"/>
                <a:ext cx="107244" cy="225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1738488" y="2123385"/>
              <a:ext cx="84667" cy="138175"/>
            </p14:xfrm>
          </p:contentPart>
        </mc:Choice>
        <mc:Fallback xmlns="">
          <p:pic>
            <p:nvPicPr>
              <p:cNvPr id="17" name="墨迹 16"/>
            </p:nvPicPr>
            <p:blipFill>
              <a:blip r:embed="rId30"/>
            </p:blipFill>
            <p:spPr>
              <a:xfrm>
                <a:off x="1738488" y="2123385"/>
                <a:ext cx="84667" cy="13817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1639711" y="1987501"/>
              <a:ext cx="301977" cy="697044"/>
            </p14:xfrm>
          </p:contentPart>
        </mc:Choice>
        <mc:Fallback xmlns="">
          <p:pic>
            <p:nvPicPr>
              <p:cNvPr id="18" name="墨迹 17"/>
            </p:nvPicPr>
            <p:blipFill>
              <a:blip r:embed="rId32"/>
            </p:blipFill>
            <p:spPr>
              <a:xfrm>
                <a:off x="1639711" y="1987501"/>
                <a:ext cx="301977" cy="69704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1840088" y="2250281"/>
              <a:ext cx="105834" cy="95876"/>
            </p14:xfrm>
          </p:contentPart>
        </mc:Choice>
        <mc:Fallback xmlns="">
          <p:pic>
            <p:nvPicPr>
              <p:cNvPr id="19" name="墨迹 18"/>
            </p:nvPicPr>
            <p:blipFill>
              <a:blip r:embed="rId34"/>
            </p:blipFill>
            <p:spPr>
              <a:xfrm>
                <a:off x="1840088" y="2250281"/>
                <a:ext cx="105834" cy="9587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7554206" y="795212"/>
              <a:ext cx="109538" cy="406065"/>
            </p14:xfrm>
          </p:contentPart>
        </mc:Choice>
        <mc:Fallback xmlns="">
          <p:pic>
            <p:nvPicPr>
              <p:cNvPr id="20" name="墨迹 19"/>
            </p:nvPicPr>
            <p:blipFill>
              <a:blip r:embed="rId36"/>
            </p:blipFill>
            <p:spPr>
              <a:xfrm>
                <a:off x="7554206" y="795212"/>
                <a:ext cx="109538" cy="40606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7778044" y="780583"/>
              <a:ext cx="39511" cy="441315"/>
            </p14:xfrm>
          </p:contentPart>
        </mc:Choice>
        <mc:Fallback xmlns="">
          <p:pic>
            <p:nvPicPr>
              <p:cNvPr id="21" name="墨迹 20"/>
            </p:nvPicPr>
            <p:blipFill>
              <a:blip r:embed="rId38"/>
            </p:blipFill>
            <p:spPr>
              <a:xfrm>
                <a:off x="7778044" y="780583"/>
                <a:ext cx="39511" cy="44131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7713133" y="726124"/>
              <a:ext cx="81844" cy="181884"/>
            </p14:xfrm>
          </p:contentPart>
        </mc:Choice>
        <mc:Fallback xmlns="">
          <p:pic>
            <p:nvPicPr>
              <p:cNvPr id="22" name="墨迹 21"/>
            </p:nvPicPr>
            <p:blipFill>
              <a:blip r:embed="rId40"/>
            </p:blipFill>
            <p:spPr>
              <a:xfrm>
                <a:off x="7713133" y="726124"/>
                <a:ext cx="81844" cy="18188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7851422" y="733174"/>
              <a:ext cx="121355" cy="112796"/>
            </p14:xfrm>
          </p:contentPart>
        </mc:Choice>
        <mc:Fallback xmlns="">
          <p:pic>
            <p:nvPicPr>
              <p:cNvPr id="23" name="墨迹 22"/>
            </p:nvPicPr>
            <p:blipFill>
              <a:blip r:embed="rId42"/>
            </p:blipFill>
            <p:spPr>
              <a:xfrm>
                <a:off x="7851422" y="733174"/>
                <a:ext cx="121355" cy="11279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8038394" y="930567"/>
              <a:ext cx="577850" cy="16919"/>
            </p14:xfrm>
          </p:contentPart>
        </mc:Choice>
        <mc:Fallback xmlns="">
          <p:pic>
            <p:nvPicPr>
              <p:cNvPr id="24" name="墨迹 23"/>
            </p:nvPicPr>
            <p:blipFill>
              <a:blip r:embed="rId44"/>
            </p:blipFill>
            <p:spPr>
              <a:xfrm>
                <a:off x="8038394" y="930567"/>
                <a:ext cx="577850" cy="1691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8506177" y="776177"/>
              <a:ext cx="297039" cy="317944"/>
            </p14:xfrm>
          </p:contentPart>
        </mc:Choice>
        <mc:Fallback xmlns="">
          <p:pic>
            <p:nvPicPr>
              <p:cNvPr id="25" name="墨迹 24"/>
            </p:nvPicPr>
            <p:blipFill>
              <a:blip r:embed="rId46"/>
            </p:blipFill>
            <p:spPr>
              <a:xfrm>
                <a:off x="8506177" y="776177"/>
                <a:ext cx="297039" cy="31794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9149644" y="823411"/>
              <a:ext cx="191911" cy="201094"/>
            </p14:xfrm>
          </p:contentPart>
        </mc:Choice>
        <mc:Fallback xmlns="">
          <p:pic>
            <p:nvPicPr>
              <p:cNvPr id="26" name="墨迹 25"/>
            </p:nvPicPr>
            <p:blipFill>
              <a:blip r:embed="rId48"/>
            </p:blipFill>
            <p:spPr>
              <a:xfrm>
                <a:off x="9149644" y="823411"/>
                <a:ext cx="191911" cy="20109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9330266" y="860069"/>
              <a:ext cx="107244" cy="70498"/>
            </p14:xfrm>
          </p:contentPart>
        </mc:Choice>
        <mc:Fallback xmlns="">
          <p:pic>
            <p:nvPicPr>
              <p:cNvPr id="27" name="墨迹 26"/>
            </p:nvPicPr>
            <p:blipFill>
              <a:blip r:embed="rId50"/>
            </p:blipFill>
            <p:spPr>
              <a:xfrm>
                <a:off x="9330266" y="860069"/>
                <a:ext cx="107244" cy="704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9372600" y="697925"/>
              <a:ext cx="104422" cy="469514"/>
            </p14:xfrm>
          </p:contentPart>
        </mc:Choice>
        <mc:Fallback xmlns="">
          <p:pic>
            <p:nvPicPr>
              <p:cNvPr id="28" name="墨迹 27"/>
            </p:nvPicPr>
            <p:blipFill>
              <a:blip r:embed="rId52"/>
            </p:blipFill>
            <p:spPr>
              <a:xfrm>
                <a:off x="9372600" y="697925"/>
                <a:ext cx="104422" cy="46951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9465733" y="847909"/>
              <a:ext cx="59796" cy="170956"/>
            </p14:xfrm>
          </p:contentPart>
        </mc:Choice>
        <mc:Fallback xmlns="">
          <p:pic>
            <p:nvPicPr>
              <p:cNvPr id="29" name="墨迹 28"/>
            </p:nvPicPr>
            <p:blipFill>
              <a:blip r:embed="rId54"/>
            </p:blipFill>
            <p:spPr>
              <a:xfrm>
                <a:off x="9465733" y="847909"/>
                <a:ext cx="59796" cy="17095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9606844" y="806491"/>
              <a:ext cx="206022" cy="164965"/>
            </p14:xfrm>
          </p:contentPart>
        </mc:Choice>
        <mc:Fallback xmlns="">
          <p:pic>
            <p:nvPicPr>
              <p:cNvPr id="30" name="墨迹 29"/>
            </p:nvPicPr>
            <p:blipFill>
              <a:blip r:embed="rId56"/>
            </p:blipFill>
            <p:spPr>
              <a:xfrm>
                <a:off x="9606844" y="806491"/>
                <a:ext cx="206022" cy="16496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9767711" y="702860"/>
              <a:ext cx="76200" cy="436380"/>
            </p14:xfrm>
          </p:contentPart>
        </mc:Choice>
        <mc:Fallback xmlns="">
          <p:pic>
            <p:nvPicPr>
              <p:cNvPr id="31" name="墨迹 30"/>
            </p:nvPicPr>
            <p:blipFill>
              <a:blip r:embed="rId58"/>
            </p:blipFill>
            <p:spPr>
              <a:xfrm>
                <a:off x="9767711" y="702860"/>
                <a:ext cx="76200" cy="43638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10055577" y="631657"/>
              <a:ext cx="121356" cy="601521"/>
            </p14:xfrm>
          </p:contentPart>
        </mc:Choice>
        <mc:Fallback xmlns="">
          <p:pic>
            <p:nvPicPr>
              <p:cNvPr id="32" name="墨迹 31"/>
            </p:nvPicPr>
            <p:blipFill>
              <a:blip r:embed="rId60"/>
            </p:blipFill>
            <p:spPr>
              <a:xfrm>
                <a:off x="10055577" y="631657"/>
                <a:ext cx="121356" cy="60152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0044288" y="636592"/>
              <a:ext cx="87489" cy="147340"/>
            </p14:xfrm>
          </p:contentPart>
        </mc:Choice>
        <mc:Fallback xmlns="">
          <p:pic>
            <p:nvPicPr>
              <p:cNvPr id="33" name="墨迹 32"/>
            </p:nvPicPr>
            <p:blipFill>
              <a:blip r:embed="rId62"/>
            </p:blipFill>
            <p:spPr>
              <a:xfrm>
                <a:off x="10044288" y="636592"/>
                <a:ext cx="87489" cy="14734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10182577" y="648577"/>
              <a:ext cx="122767" cy="126895"/>
            </p14:xfrm>
          </p:contentPart>
        </mc:Choice>
        <mc:Fallback xmlns="">
          <p:pic>
            <p:nvPicPr>
              <p:cNvPr id="34" name="墨迹 33"/>
            </p:nvPicPr>
            <p:blipFill>
              <a:blip r:embed="rId64"/>
            </p:blipFill>
            <p:spPr>
              <a:xfrm>
                <a:off x="10182577" y="648577"/>
                <a:ext cx="122767" cy="126895"/>
              </a:xfrm>
              <a:prstGeom prst="rect"/>
            </p:spPr>
          </p:pic>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00036" y="819143"/>
            <a:ext cx="4815830" cy="2459838"/>
          </a:xfrm>
          <a:prstGeom prst="rect">
            <a:avLst/>
          </a:prstGeom>
        </p:spPr>
      </p:pic>
      <p:pic>
        <p:nvPicPr>
          <p:cNvPr id="5" name="图片 4"/>
          <p:cNvPicPr>
            <a:picLocks noChangeAspect="1"/>
          </p:cNvPicPr>
          <p:nvPr/>
        </p:nvPicPr>
        <p:blipFill>
          <a:blip r:embed="rId2"/>
          <a:stretch>
            <a:fillRect/>
          </a:stretch>
        </p:blipFill>
        <p:spPr>
          <a:xfrm>
            <a:off x="1164421" y="3709981"/>
            <a:ext cx="4247069" cy="3069438"/>
          </a:xfrm>
          <a:prstGeom prst="rect">
            <a:avLst/>
          </a:prstGeom>
        </p:spPr>
      </p:pic>
      <p:pic>
        <p:nvPicPr>
          <p:cNvPr id="7" name="图片 6"/>
          <p:cNvPicPr>
            <a:picLocks noChangeAspect="1"/>
          </p:cNvPicPr>
          <p:nvPr/>
        </p:nvPicPr>
        <p:blipFill>
          <a:blip r:embed="rId3"/>
          <a:stretch>
            <a:fillRect/>
          </a:stretch>
        </p:blipFill>
        <p:spPr>
          <a:xfrm>
            <a:off x="6905617" y="1028695"/>
            <a:ext cx="3374527" cy="167878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00036" y="819143"/>
            <a:ext cx="4815830" cy="2459838"/>
          </a:xfrm>
          <a:prstGeom prst="rect">
            <a:avLst/>
          </a:prstGeom>
        </p:spPr>
      </p:pic>
      <p:pic>
        <p:nvPicPr>
          <p:cNvPr id="5" name="图片 4"/>
          <p:cNvPicPr>
            <a:picLocks noChangeAspect="1"/>
          </p:cNvPicPr>
          <p:nvPr/>
        </p:nvPicPr>
        <p:blipFill>
          <a:blip r:embed="rId2"/>
          <a:stretch>
            <a:fillRect/>
          </a:stretch>
        </p:blipFill>
        <p:spPr>
          <a:xfrm>
            <a:off x="1164421" y="3709981"/>
            <a:ext cx="4247069" cy="3069438"/>
          </a:xfrm>
          <a:prstGeom prst="rect">
            <a:avLst/>
          </a:prstGeom>
        </p:spPr>
      </p:pic>
      <p:pic>
        <p:nvPicPr>
          <p:cNvPr id="7" name="图片 6"/>
          <p:cNvPicPr>
            <a:picLocks noChangeAspect="1"/>
          </p:cNvPicPr>
          <p:nvPr/>
        </p:nvPicPr>
        <p:blipFill>
          <a:blip r:embed="rId3"/>
          <a:stretch>
            <a:fillRect/>
          </a:stretch>
        </p:blipFill>
        <p:spPr>
          <a:xfrm>
            <a:off x="6905617" y="1028695"/>
            <a:ext cx="3374527" cy="1678785"/>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4684712" y="5770786"/>
              <a:ext cx="537854" cy="32000"/>
            </p14:xfrm>
          </p:contentPart>
        </mc:Choice>
        <mc:Fallback xmlns="">
          <p:pic>
            <p:nvPicPr>
              <p:cNvPr id="2" name="墨迹 1"/>
            </p:nvPicPr>
            <p:blipFill>
              <a:blip r:embed="rId5"/>
            </p:blipFill>
            <p:spPr>
              <a:xfrm>
                <a:off x="4684712" y="5770786"/>
                <a:ext cx="537854" cy="320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4916884" y="5709696"/>
              <a:ext cx="49477" cy="32000"/>
            </p14:xfrm>
          </p:contentPart>
        </mc:Choice>
        <mc:Fallback xmlns="">
          <p:pic>
            <p:nvPicPr>
              <p:cNvPr id="4" name="墨迹 3"/>
            </p:nvPicPr>
            <p:blipFill>
              <a:blip r:embed="rId7"/>
            </p:blipFill>
            <p:spPr>
              <a:xfrm>
                <a:off x="4916884" y="5709696"/>
                <a:ext cx="49477" cy="320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4651904" y="5712605"/>
              <a:ext cx="746036" cy="66908"/>
            </p14:xfrm>
          </p:contentPart>
        </mc:Choice>
        <mc:Fallback xmlns="">
          <p:pic>
            <p:nvPicPr>
              <p:cNvPr id="6" name="墨迹 5"/>
            </p:nvPicPr>
            <p:blipFill>
              <a:blip r:embed="rId9"/>
            </p:blipFill>
            <p:spPr>
              <a:xfrm>
                <a:off x="4651904" y="5712605"/>
                <a:ext cx="746036" cy="6690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4713067" y="2015200"/>
              <a:ext cx="622344" cy="23273"/>
            </p14:xfrm>
          </p:contentPart>
        </mc:Choice>
        <mc:Fallback xmlns="">
          <p:pic>
            <p:nvPicPr>
              <p:cNvPr id="8" name="墨迹 7"/>
            </p:nvPicPr>
            <p:blipFill>
              <a:blip r:embed="rId11"/>
            </p:blipFill>
            <p:spPr>
              <a:xfrm>
                <a:off x="4713067" y="2015200"/>
                <a:ext cx="622344" cy="2327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5432204" y="2519921"/>
              <a:ext cx="184282" cy="239997"/>
            </p14:xfrm>
          </p:contentPart>
        </mc:Choice>
        <mc:Fallback xmlns="">
          <p:pic>
            <p:nvPicPr>
              <p:cNvPr id="9" name="墨迹 8"/>
            </p:nvPicPr>
            <p:blipFill>
              <a:blip r:embed="rId13"/>
            </p:blipFill>
            <p:spPr>
              <a:xfrm>
                <a:off x="5432204" y="2519921"/>
                <a:ext cx="184282" cy="23999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5391370" y="2620283"/>
              <a:ext cx="317412" cy="224725"/>
            </p14:xfrm>
          </p:contentPart>
        </mc:Choice>
        <mc:Fallback xmlns="">
          <p:pic>
            <p:nvPicPr>
              <p:cNvPr id="10" name="墨迹 9"/>
            </p:nvPicPr>
            <p:blipFill>
              <a:blip r:embed="rId15"/>
            </p:blipFill>
            <p:spPr>
              <a:xfrm>
                <a:off x="5391370" y="2620283"/>
                <a:ext cx="317412" cy="22472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5700050" y="2505375"/>
              <a:ext cx="125192" cy="341814"/>
            </p14:xfrm>
          </p:contentPart>
        </mc:Choice>
        <mc:Fallback xmlns="">
          <p:pic>
            <p:nvPicPr>
              <p:cNvPr id="11" name="墨迹 10"/>
            </p:nvPicPr>
            <p:blipFill>
              <a:blip r:embed="rId17"/>
            </p:blipFill>
            <p:spPr>
              <a:xfrm>
                <a:off x="5700050" y="2505375"/>
                <a:ext cx="125192" cy="34181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5847821" y="2451558"/>
              <a:ext cx="146270" cy="250179"/>
            </p14:xfrm>
          </p:contentPart>
        </mc:Choice>
        <mc:Fallback xmlns="">
          <p:pic>
            <p:nvPicPr>
              <p:cNvPr id="12" name="墨迹 11"/>
            </p:nvPicPr>
            <p:blipFill>
              <a:blip r:embed="rId19"/>
            </p:blipFill>
            <p:spPr>
              <a:xfrm>
                <a:off x="5847821" y="2451558"/>
                <a:ext cx="146270" cy="25017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5922786" y="2530102"/>
              <a:ext cx="21828" cy="442177"/>
            </p14:xfrm>
          </p:contentPart>
        </mc:Choice>
        <mc:Fallback xmlns="">
          <p:pic>
            <p:nvPicPr>
              <p:cNvPr id="13" name="墨迹 12"/>
            </p:nvPicPr>
            <p:blipFill>
              <a:blip r:embed="rId21"/>
            </p:blipFill>
            <p:spPr>
              <a:xfrm>
                <a:off x="5922786" y="2530102"/>
                <a:ext cx="21828" cy="44217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6072716" y="2521375"/>
              <a:ext cx="5821" cy="180362"/>
            </p14:xfrm>
          </p:contentPart>
        </mc:Choice>
        <mc:Fallback xmlns="">
          <p:pic>
            <p:nvPicPr>
              <p:cNvPr id="14" name="墨迹 13"/>
            </p:nvPicPr>
            <p:blipFill>
              <a:blip r:embed="rId23"/>
            </p:blipFill>
            <p:spPr>
              <a:xfrm>
                <a:off x="6072716" y="2521375"/>
                <a:ext cx="5821" cy="18036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6121267" y="2390468"/>
              <a:ext cx="21300" cy="639991"/>
            </p14:xfrm>
          </p:contentPart>
        </mc:Choice>
        <mc:Fallback xmlns="">
          <p:pic>
            <p:nvPicPr>
              <p:cNvPr id="15" name="墨迹 14"/>
            </p:nvPicPr>
            <p:blipFill>
              <a:blip r:embed="rId25"/>
            </p:blipFill>
            <p:spPr>
              <a:xfrm>
                <a:off x="6121267" y="2390468"/>
                <a:ext cx="21300" cy="63999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6043612" y="2513375"/>
              <a:ext cx="366845" cy="232543"/>
            </p14:xfrm>
          </p:contentPart>
        </mc:Choice>
        <mc:Fallback xmlns="">
          <p:pic>
            <p:nvPicPr>
              <p:cNvPr id="16" name="墨迹 15"/>
            </p:nvPicPr>
            <p:blipFill>
              <a:blip r:embed="rId27"/>
            </p:blipFill>
            <p:spPr>
              <a:xfrm>
                <a:off x="6043612" y="2513375"/>
                <a:ext cx="366845" cy="23254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6362171" y="2597011"/>
              <a:ext cx="167613" cy="23272"/>
            </p14:xfrm>
          </p:contentPart>
        </mc:Choice>
        <mc:Fallback xmlns="">
          <p:pic>
            <p:nvPicPr>
              <p:cNvPr id="17" name="墨迹 16"/>
            </p:nvPicPr>
            <p:blipFill>
              <a:blip r:embed="rId29"/>
            </p:blipFill>
            <p:spPr>
              <a:xfrm>
                <a:off x="6362171" y="2597011"/>
                <a:ext cx="167613" cy="2327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6358025" y="2466103"/>
              <a:ext cx="93178" cy="369450"/>
            </p14:xfrm>
          </p:contentPart>
        </mc:Choice>
        <mc:Fallback xmlns="">
          <p:pic>
            <p:nvPicPr>
              <p:cNvPr id="18" name="墨迹 17"/>
            </p:nvPicPr>
            <p:blipFill>
              <a:blip r:embed="rId31"/>
            </p:blipFill>
            <p:spPr>
              <a:xfrm>
                <a:off x="6358025" y="2466103"/>
                <a:ext cx="93178" cy="36945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6486128" y="2719191"/>
              <a:ext cx="113550" cy="130907"/>
            </p14:xfrm>
          </p:contentPart>
        </mc:Choice>
        <mc:Fallback xmlns="">
          <p:pic>
            <p:nvPicPr>
              <p:cNvPr id="19" name="墨迹 18"/>
            </p:nvPicPr>
            <p:blipFill>
              <a:blip r:embed="rId33"/>
            </p:blipFill>
            <p:spPr>
              <a:xfrm>
                <a:off x="6486128" y="2719191"/>
                <a:ext cx="113550" cy="13090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8037247" y="2750463"/>
              <a:ext cx="61825" cy="634901"/>
            </p14:xfrm>
          </p:contentPart>
        </mc:Choice>
        <mc:Fallback xmlns="">
          <p:pic>
            <p:nvPicPr>
              <p:cNvPr id="20" name="墨迹 19"/>
            </p:nvPicPr>
            <p:blipFill>
              <a:blip r:embed="rId35"/>
            </p:blipFill>
            <p:spPr>
              <a:xfrm>
                <a:off x="8037247" y="2750463"/>
                <a:ext cx="61825" cy="63490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8078346" y="2940279"/>
              <a:ext cx="224543" cy="276360"/>
            </p14:xfrm>
          </p:contentPart>
        </mc:Choice>
        <mc:Fallback xmlns="">
          <p:pic>
            <p:nvPicPr>
              <p:cNvPr id="21" name="墨迹 20"/>
            </p:nvPicPr>
            <p:blipFill>
              <a:blip r:embed="rId37"/>
            </p:blipFill>
            <p:spPr>
              <a:xfrm>
                <a:off x="8078346" y="2940279"/>
                <a:ext cx="224543" cy="27636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8386762" y="2887916"/>
              <a:ext cx="181063" cy="46545"/>
            </p14:xfrm>
          </p:contentPart>
        </mc:Choice>
        <mc:Fallback xmlns="">
          <p:pic>
            <p:nvPicPr>
              <p:cNvPr id="22" name="墨迹 21"/>
            </p:nvPicPr>
            <p:blipFill>
              <a:blip r:embed="rId39"/>
            </p:blipFill>
            <p:spPr>
              <a:xfrm>
                <a:off x="8386762" y="2887916"/>
                <a:ext cx="181063" cy="4654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8407708" y="2934461"/>
              <a:ext cx="46567" cy="191997"/>
            </p14:xfrm>
          </p:contentPart>
        </mc:Choice>
        <mc:Fallback xmlns="">
          <p:pic>
            <p:nvPicPr>
              <p:cNvPr id="23" name="墨迹 22"/>
            </p:nvPicPr>
            <p:blipFill>
              <a:blip r:embed="rId41"/>
            </p:blipFill>
            <p:spPr>
              <a:xfrm>
                <a:off x="8407708" y="2934461"/>
                <a:ext cx="46567" cy="191997"/>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8491184" y="2957733"/>
              <a:ext cx="27120" cy="131453"/>
            </p14:xfrm>
          </p:contentPart>
        </mc:Choice>
        <mc:Fallback xmlns="">
          <p:pic>
            <p:nvPicPr>
              <p:cNvPr id="24" name="墨迹 23"/>
            </p:nvPicPr>
            <p:blipFill>
              <a:blip r:embed="rId43"/>
            </p:blipFill>
            <p:spPr>
              <a:xfrm>
                <a:off x="8491184" y="2957733"/>
                <a:ext cx="27120" cy="13145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8535811" y="2946097"/>
              <a:ext cx="58208" cy="189088"/>
            </p14:xfrm>
          </p:contentPart>
        </mc:Choice>
        <mc:Fallback xmlns="">
          <p:pic>
            <p:nvPicPr>
              <p:cNvPr id="25" name="墨迹 24"/>
            </p:nvPicPr>
            <p:blipFill>
              <a:blip r:embed="rId45"/>
            </p:blipFill>
            <p:spPr>
              <a:xfrm>
                <a:off x="8535811" y="2946097"/>
                <a:ext cx="58208" cy="18908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8370534" y="3114822"/>
              <a:ext cx="287558" cy="11636"/>
            </p14:xfrm>
          </p:contentPart>
        </mc:Choice>
        <mc:Fallback xmlns="">
          <p:pic>
            <p:nvPicPr>
              <p:cNvPr id="26" name="墨迹 25"/>
            </p:nvPicPr>
            <p:blipFill>
              <a:blip r:embed="rId47"/>
            </p:blipFill>
            <p:spPr>
              <a:xfrm>
                <a:off x="8370534" y="3114822"/>
                <a:ext cx="287558" cy="1163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8768688" y="2922825"/>
              <a:ext cx="151430" cy="49454"/>
            </p14:xfrm>
          </p:contentPart>
        </mc:Choice>
        <mc:Fallback xmlns="">
          <p:pic>
            <p:nvPicPr>
              <p:cNvPr id="27" name="墨迹 26"/>
            </p:nvPicPr>
            <p:blipFill>
              <a:blip r:embed="rId49"/>
            </p:blipFill>
            <p:spPr>
              <a:xfrm>
                <a:off x="8768688" y="2922825"/>
                <a:ext cx="151430" cy="4945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8749418" y="3039187"/>
              <a:ext cx="182341" cy="360"/>
            </p14:xfrm>
          </p:contentPart>
        </mc:Choice>
        <mc:Fallback xmlns="">
          <p:pic>
            <p:nvPicPr>
              <p:cNvPr id="28" name="墨迹 27"/>
            </p:nvPicPr>
            <p:blipFill>
              <a:blip r:embed="rId51"/>
            </p:blipFill>
            <p:spPr>
              <a:xfrm>
                <a:off x="8749418" y="3039187"/>
                <a:ext cx="182341" cy="36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9219318" y="2941157"/>
              <a:ext cx="932215" cy="31019"/>
            </p14:xfrm>
          </p:contentPart>
        </mc:Choice>
        <mc:Fallback xmlns="">
          <p:pic>
            <p:nvPicPr>
              <p:cNvPr id="29" name="墨迹 28"/>
            </p:nvPicPr>
            <p:blipFill>
              <a:blip r:embed="rId53"/>
            </p:blipFill>
            <p:spPr>
              <a:xfrm>
                <a:off x="9219318" y="2941157"/>
                <a:ext cx="932215" cy="3101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9375422" y="2499842"/>
              <a:ext cx="242711" cy="333453"/>
            </p14:xfrm>
          </p:contentPart>
        </mc:Choice>
        <mc:Fallback xmlns="">
          <p:pic>
            <p:nvPicPr>
              <p:cNvPr id="30" name="墨迹 29"/>
            </p:nvPicPr>
            <p:blipFill>
              <a:blip r:embed="rId55"/>
            </p:blipFill>
            <p:spPr>
              <a:xfrm>
                <a:off x="9375422" y="2499842"/>
                <a:ext cx="242711" cy="33345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9618133" y="2611228"/>
              <a:ext cx="79022" cy="186114"/>
            </p14:xfrm>
          </p:contentPart>
        </mc:Choice>
        <mc:Fallback xmlns="">
          <p:pic>
            <p:nvPicPr>
              <p:cNvPr id="31" name="墨迹 30"/>
            </p:nvPicPr>
            <p:blipFill>
              <a:blip r:embed="rId57"/>
            </p:blipFill>
            <p:spPr>
              <a:xfrm>
                <a:off x="9618133" y="2611228"/>
                <a:ext cx="79022" cy="18611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9759244" y="2560470"/>
              <a:ext cx="115711" cy="28199"/>
            </p14:xfrm>
          </p:contentPart>
        </mc:Choice>
        <mc:Fallback xmlns="">
          <p:pic>
            <p:nvPicPr>
              <p:cNvPr id="32" name="墨迹 31"/>
            </p:nvPicPr>
            <p:blipFill>
              <a:blip r:embed="rId59"/>
            </p:blipFill>
            <p:spPr>
              <a:xfrm>
                <a:off x="9759244" y="2560470"/>
                <a:ext cx="115711" cy="2819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9753600" y="2594309"/>
              <a:ext cx="50800" cy="133416"/>
            </p14:xfrm>
          </p:contentPart>
        </mc:Choice>
        <mc:Fallback xmlns="">
          <p:pic>
            <p:nvPicPr>
              <p:cNvPr id="33" name="墨迹 32"/>
            </p:nvPicPr>
            <p:blipFill>
              <a:blip r:embed="rId61"/>
            </p:blipFill>
            <p:spPr>
              <a:xfrm>
                <a:off x="9753600" y="2594309"/>
                <a:ext cx="50800" cy="13341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9798755" y="2618278"/>
              <a:ext cx="39512" cy="136765"/>
            </p14:xfrm>
          </p:contentPart>
        </mc:Choice>
        <mc:Fallback xmlns="">
          <p:pic>
            <p:nvPicPr>
              <p:cNvPr id="34" name="墨迹 33"/>
            </p:nvPicPr>
            <p:blipFill>
              <a:blip r:embed="rId63"/>
            </p:blipFill>
            <p:spPr>
              <a:xfrm>
                <a:off x="9798755" y="2618278"/>
                <a:ext cx="39512" cy="13676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9678458" y="2729664"/>
              <a:ext cx="193675" cy="11280"/>
            </p14:xfrm>
          </p:contentPart>
        </mc:Choice>
        <mc:Fallback xmlns="">
          <p:pic>
            <p:nvPicPr>
              <p:cNvPr id="35" name="墨迹 34"/>
            </p:nvPicPr>
            <p:blipFill>
              <a:blip r:embed="rId65"/>
            </p:blipFill>
            <p:spPr>
              <a:xfrm>
                <a:off x="9678458" y="2729664"/>
                <a:ext cx="193675" cy="1128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9894711" y="2515352"/>
              <a:ext cx="158044" cy="372227"/>
            </p14:xfrm>
          </p:contentPart>
        </mc:Choice>
        <mc:Fallback xmlns="">
          <p:pic>
            <p:nvPicPr>
              <p:cNvPr id="36" name="墨迹 35"/>
            </p:nvPicPr>
            <p:blipFill>
              <a:blip r:embed="rId67"/>
            </p:blipFill>
            <p:spPr>
              <a:xfrm>
                <a:off x="9894711" y="2515352"/>
                <a:ext cx="158044" cy="37222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9455855" y="3022934"/>
              <a:ext cx="122767" cy="321468"/>
            </p14:xfrm>
          </p:contentPart>
        </mc:Choice>
        <mc:Fallback xmlns="">
          <p:pic>
            <p:nvPicPr>
              <p:cNvPr id="37" name="墨迹 36"/>
            </p:nvPicPr>
            <p:blipFill>
              <a:blip r:embed="rId69"/>
            </p:blipFill>
            <p:spPr>
              <a:xfrm>
                <a:off x="9455855" y="3022934"/>
                <a:ext cx="122767" cy="32146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9431866" y="3056773"/>
              <a:ext cx="203200" cy="293269"/>
            </p14:xfrm>
          </p:contentPart>
        </mc:Choice>
        <mc:Fallback xmlns="">
          <p:pic>
            <p:nvPicPr>
              <p:cNvPr id="38" name="墨迹 37"/>
            </p:nvPicPr>
            <p:blipFill>
              <a:blip r:embed="rId71"/>
            </p:blipFill>
            <p:spPr>
              <a:xfrm>
                <a:off x="9431866" y="3056773"/>
                <a:ext cx="203200" cy="29326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9657644" y="3093255"/>
              <a:ext cx="84666" cy="217309"/>
            </p14:xfrm>
          </p:contentPart>
        </mc:Choice>
        <mc:Fallback xmlns="">
          <p:pic>
            <p:nvPicPr>
              <p:cNvPr id="39" name="墨迹 38"/>
            </p:nvPicPr>
            <p:blipFill>
              <a:blip r:embed="rId73"/>
            </p:blipFill>
            <p:spPr>
              <a:xfrm>
                <a:off x="9657644" y="3093255"/>
                <a:ext cx="84666" cy="21730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9716911" y="3079332"/>
              <a:ext cx="170744" cy="225592"/>
            </p14:xfrm>
          </p:contentPart>
        </mc:Choice>
        <mc:Fallback xmlns="">
          <p:pic>
            <p:nvPicPr>
              <p:cNvPr id="40" name="墨迹 39"/>
            </p:nvPicPr>
            <p:blipFill>
              <a:blip r:embed="rId75"/>
            </p:blipFill>
            <p:spPr>
              <a:xfrm>
                <a:off x="9716911" y="3079332"/>
                <a:ext cx="170744" cy="22559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9920111" y="3165339"/>
              <a:ext cx="141816" cy="311599"/>
            </p14:xfrm>
          </p:contentPart>
        </mc:Choice>
        <mc:Fallback xmlns="">
          <p:pic>
            <p:nvPicPr>
              <p:cNvPr id="41" name="墨迹 40"/>
            </p:nvPicPr>
            <p:blipFill>
              <a:blip r:embed="rId77"/>
            </p:blipFill>
            <p:spPr>
              <a:xfrm>
                <a:off x="9920111" y="3165339"/>
                <a:ext cx="141816" cy="31159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9951155" y="2019049"/>
              <a:ext cx="270934" cy="335568"/>
            </p14:xfrm>
          </p:contentPart>
        </mc:Choice>
        <mc:Fallback xmlns="">
          <p:pic>
            <p:nvPicPr>
              <p:cNvPr id="42" name="墨迹 41"/>
            </p:nvPicPr>
            <p:blipFill>
              <a:blip r:embed="rId79"/>
            </p:blipFill>
            <p:spPr>
              <a:xfrm>
                <a:off x="9951155" y="2019049"/>
                <a:ext cx="270934" cy="33556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9976202" y="2040198"/>
              <a:ext cx="212020" cy="353898"/>
            </p14:xfrm>
          </p:contentPart>
        </mc:Choice>
        <mc:Fallback xmlns="">
          <p:pic>
            <p:nvPicPr>
              <p:cNvPr id="43" name="墨迹 42"/>
            </p:nvPicPr>
            <p:blipFill>
              <a:blip r:embed="rId81"/>
            </p:blipFill>
            <p:spPr>
              <a:xfrm>
                <a:off x="9976202" y="2040198"/>
                <a:ext cx="212020" cy="35389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5435600" y="5450869"/>
              <a:ext cx="11288" cy="205853"/>
            </p14:xfrm>
          </p:contentPart>
        </mc:Choice>
        <mc:Fallback xmlns="">
          <p:pic>
            <p:nvPicPr>
              <p:cNvPr id="44" name="墨迹 43"/>
            </p:nvPicPr>
            <p:blipFill>
              <a:blip r:embed="rId83"/>
            </p:blipFill>
            <p:spPr>
              <a:xfrm>
                <a:off x="5435600" y="5450869"/>
                <a:ext cx="11288" cy="20585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5480755" y="5256824"/>
              <a:ext cx="21167" cy="645229"/>
            </p14:xfrm>
          </p:contentPart>
        </mc:Choice>
        <mc:Fallback xmlns="">
          <p:pic>
            <p:nvPicPr>
              <p:cNvPr id="45" name="墨迹 44"/>
            </p:nvPicPr>
            <p:blipFill>
              <a:blip r:embed="rId85"/>
            </p:blipFill>
            <p:spPr>
              <a:xfrm>
                <a:off x="5480755" y="5256824"/>
                <a:ext cx="21167" cy="64522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5444066" y="5467260"/>
              <a:ext cx="70556" cy="37187"/>
            </p14:xfrm>
          </p:contentPart>
        </mc:Choice>
        <mc:Fallback xmlns="">
          <p:pic>
            <p:nvPicPr>
              <p:cNvPr id="46" name="墨迹 45"/>
            </p:nvPicPr>
            <p:blipFill>
              <a:blip r:embed="rId87"/>
            </p:blipFill>
            <p:spPr>
              <a:xfrm>
                <a:off x="5444066" y="5467260"/>
                <a:ext cx="70556" cy="3718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5511800" y="5326793"/>
              <a:ext cx="194733" cy="372227"/>
            </p14:xfrm>
          </p:contentPart>
        </mc:Choice>
        <mc:Fallback xmlns="">
          <p:pic>
            <p:nvPicPr>
              <p:cNvPr id="47" name="墨迹 46"/>
            </p:nvPicPr>
            <p:blipFill>
              <a:blip r:embed="rId89"/>
            </p:blipFill>
            <p:spPr>
              <a:xfrm>
                <a:off x="5511800" y="5326793"/>
                <a:ext cx="194733" cy="37222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5661377" y="5577764"/>
              <a:ext cx="95956" cy="90237"/>
            </p14:xfrm>
          </p:contentPart>
        </mc:Choice>
        <mc:Fallback xmlns="">
          <p:pic>
            <p:nvPicPr>
              <p:cNvPr id="48" name="墨迹 47"/>
            </p:nvPicPr>
            <p:blipFill>
              <a:blip r:embed="rId91"/>
            </p:blipFill>
            <p:spPr>
              <a:xfrm>
                <a:off x="5661377" y="5577764"/>
                <a:ext cx="95956" cy="9023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6242755" y="5218932"/>
              <a:ext cx="172156" cy="449069"/>
            </p14:xfrm>
          </p:contentPart>
        </mc:Choice>
        <mc:Fallback xmlns="">
          <p:pic>
            <p:nvPicPr>
              <p:cNvPr id="49" name="墨迹 48"/>
            </p:nvPicPr>
            <p:blipFill>
              <a:blip r:embed="rId93"/>
            </p:blipFill>
            <p:spPr>
              <a:xfrm>
                <a:off x="6242755" y="5218932"/>
                <a:ext cx="172156" cy="44906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6313311" y="5433949"/>
              <a:ext cx="155222" cy="19740"/>
            </p14:xfrm>
          </p:contentPart>
        </mc:Choice>
        <mc:Fallback xmlns="">
          <p:pic>
            <p:nvPicPr>
              <p:cNvPr id="50" name="墨迹 49"/>
            </p:nvPicPr>
            <p:blipFill>
              <a:blip r:embed="rId95"/>
            </p:blipFill>
            <p:spPr>
              <a:xfrm>
                <a:off x="6313311" y="5433949"/>
                <a:ext cx="155222" cy="1974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6445955" y="5433773"/>
              <a:ext cx="149578" cy="158091"/>
            </p14:xfrm>
          </p:contentPart>
        </mc:Choice>
        <mc:Fallback xmlns="">
          <p:pic>
            <p:nvPicPr>
              <p:cNvPr id="51" name="墨迹 50"/>
            </p:nvPicPr>
            <p:blipFill>
              <a:blip r:embed="rId97"/>
            </p:blipFill>
            <p:spPr>
              <a:xfrm>
                <a:off x="6445955" y="5433773"/>
                <a:ext cx="149578" cy="158091"/>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6649155" y="5416149"/>
              <a:ext cx="112889" cy="248328"/>
            </p14:xfrm>
          </p:contentPart>
        </mc:Choice>
        <mc:Fallback xmlns="">
          <p:pic>
            <p:nvPicPr>
              <p:cNvPr id="52" name="墨迹 51"/>
            </p:nvPicPr>
            <p:blipFill>
              <a:blip r:embed="rId99"/>
            </p:blipFill>
            <p:spPr>
              <a:xfrm>
                <a:off x="6649155" y="5416149"/>
                <a:ext cx="112889" cy="24832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6824133" y="5504447"/>
              <a:ext cx="79022" cy="73317"/>
            </p14:xfrm>
          </p:contentPart>
        </mc:Choice>
        <mc:Fallback xmlns="">
          <p:pic>
            <p:nvPicPr>
              <p:cNvPr id="53" name="墨迹 52"/>
            </p:nvPicPr>
            <p:blipFill>
              <a:blip r:embed="rId101"/>
            </p:blipFill>
            <p:spPr>
              <a:xfrm>
                <a:off x="6824133" y="5504447"/>
                <a:ext cx="79022" cy="73317"/>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38207" y="361946"/>
            <a:ext cx="10199783" cy="2281242"/>
          </a:xfrm>
          <a:prstGeom prst="rect">
            <a:avLst/>
          </a:prstGeom>
        </p:spPr>
      </p:pic>
      <p:pic>
        <p:nvPicPr>
          <p:cNvPr id="5" name="图片 4"/>
          <p:cNvPicPr>
            <a:picLocks noChangeAspect="1"/>
          </p:cNvPicPr>
          <p:nvPr/>
        </p:nvPicPr>
        <p:blipFill>
          <a:blip r:embed="rId2"/>
          <a:stretch>
            <a:fillRect/>
          </a:stretch>
        </p:blipFill>
        <p:spPr>
          <a:xfrm>
            <a:off x="1128709" y="2819208"/>
            <a:ext cx="1850234" cy="1395605"/>
          </a:xfrm>
          <a:prstGeom prst="rect">
            <a:avLst/>
          </a:prstGeom>
        </p:spPr>
      </p:pic>
      <p:pic>
        <p:nvPicPr>
          <p:cNvPr id="7" name="图片 6"/>
          <p:cNvPicPr>
            <a:picLocks noChangeAspect="1"/>
          </p:cNvPicPr>
          <p:nvPr/>
        </p:nvPicPr>
        <p:blipFill>
          <a:blip r:embed="rId3"/>
          <a:stretch>
            <a:fillRect/>
          </a:stretch>
        </p:blipFill>
        <p:spPr>
          <a:xfrm>
            <a:off x="3559955" y="3190872"/>
            <a:ext cx="7110352" cy="115252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00036" y="819143"/>
            <a:ext cx="4815830" cy="2459838"/>
          </a:xfrm>
          <a:prstGeom prst="rect">
            <a:avLst/>
          </a:prstGeom>
        </p:spPr>
      </p:pic>
      <p:pic>
        <p:nvPicPr>
          <p:cNvPr id="5" name="图片 4"/>
          <p:cNvPicPr>
            <a:picLocks noChangeAspect="1"/>
          </p:cNvPicPr>
          <p:nvPr/>
        </p:nvPicPr>
        <p:blipFill>
          <a:blip r:embed="rId2"/>
          <a:stretch>
            <a:fillRect/>
          </a:stretch>
        </p:blipFill>
        <p:spPr>
          <a:xfrm>
            <a:off x="1164421" y="3709981"/>
            <a:ext cx="4247069" cy="3069438"/>
          </a:xfrm>
          <a:prstGeom prst="rect">
            <a:avLst/>
          </a:prstGeom>
        </p:spPr>
      </p:pic>
      <p:pic>
        <p:nvPicPr>
          <p:cNvPr id="7" name="图片 6"/>
          <p:cNvPicPr>
            <a:picLocks noChangeAspect="1"/>
          </p:cNvPicPr>
          <p:nvPr/>
        </p:nvPicPr>
        <p:blipFill>
          <a:blip r:embed="rId3"/>
          <a:stretch>
            <a:fillRect/>
          </a:stretch>
        </p:blipFill>
        <p:spPr>
          <a:xfrm>
            <a:off x="6905617" y="1028695"/>
            <a:ext cx="3374527" cy="167878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02394" y="621498"/>
            <a:ext cx="6659008" cy="4557721"/>
          </a:xfrm>
          <a:prstGeom prst="rect">
            <a:avLst/>
          </a:prstGeom>
        </p:spPr>
      </p:pic>
      <p:pic>
        <p:nvPicPr>
          <p:cNvPr id="5" name="图片 4"/>
          <p:cNvPicPr>
            <a:picLocks noChangeAspect="1"/>
          </p:cNvPicPr>
          <p:nvPr/>
        </p:nvPicPr>
        <p:blipFill>
          <a:blip r:embed="rId2"/>
          <a:stretch>
            <a:fillRect/>
          </a:stretch>
        </p:blipFill>
        <p:spPr>
          <a:xfrm>
            <a:off x="6410310" y="4943469"/>
            <a:ext cx="5104300" cy="1707362"/>
          </a:xfrm>
          <a:prstGeom prst="rect">
            <a:avLst/>
          </a:prstGeom>
        </p:spPr>
      </p:pic>
      <mc:AlternateContent xmlns:mc="http://schemas.openxmlformats.org/markup-compatibility/2006" xmlns:p14="http://schemas.microsoft.com/office/powerpoint/2010/main">
        <mc:Choice Requires="p14">
          <p:contentPart r:id="rId3" p14:bwMode="auto">
            <p14:nvContentPartPr>
              <p14:cNvPr id="10" name="墨迹 9"/>
              <p14:cNvContentPartPr/>
              <p14:nvPr/>
            </p14:nvContentPartPr>
            <p14:xfrm>
              <a:off x="9191977" y="4740254"/>
              <a:ext cx="104996" cy="59958"/>
            </p14:xfrm>
          </p:contentPart>
        </mc:Choice>
        <mc:Fallback xmlns="">
          <p:pic>
            <p:nvPicPr>
              <p:cNvPr id="10" name="墨迹 9"/>
            </p:nvPicPr>
            <p:blipFill>
              <a:blip r:embed="rId4"/>
            </p:blipFill>
            <p:spPr>
              <a:xfrm>
                <a:off x="9191977" y="4740254"/>
                <a:ext cx="104996" cy="59958"/>
              </a:xfrm>
              <a:prstGeom prst="rect"/>
            </p:spPr>
          </p:pic>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02394" y="621498"/>
            <a:ext cx="6659008" cy="4557721"/>
          </a:xfrm>
          <a:prstGeom prst="rect">
            <a:avLst/>
          </a:prstGeom>
        </p:spPr>
      </p:pic>
      <p:pic>
        <p:nvPicPr>
          <p:cNvPr id="5" name="图片 4"/>
          <p:cNvPicPr>
            <a:picLocks noChangeAspect="1"/>
          </p:cNvPicPr>
          <p:nvPr/>
        </p:nvPicPr>
        <p:blipFill>
          <a:blip r:embed="rId2"/>
          <a:stretch>
            <a:fillRect/>
          </a:stretch>
        </p:blipFill>
        <p:spPr>
          <a:xfrm>
            <a:off x="6410310" y="4943469"/>
            <a:ext cx="5104300" cy="1707362"/>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519333" y="3693013"/>
              <a:ext cx="33867" cy="245331"/>
            </p14:xfrm>
          </p:contentPart>
        </mc:Choice>
        <mc:Fallback xmlns="">
          <p:pic>
            <p:nvPicPr>
              <p:cNvPr id="2" name="墨迹 1"/>
            </p:nvPicPr>
            <p:blipFill>
              <a:blip r:embed="rId4"/>
            </p:blipFill>
            <p:spPr>
              <a:xfrm>
                <a:off x="6519333" y="3693013"/>
                <a:ext cx="33867" cy="24533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609644" y="3432877"/>
              <a:ext cx="45156" cy="802614"/>
            </p14:xfrm>
          </p:contentPart>
        </mc:Choice>
        <mc:Fallback xmlns="">
          <p:pic>
            <p:nvPicPr>
              <p:cNvPr id="4" name="墨迹 3"/>
            </p:nvPicPr>
            <p:blipFill>
              <a:blip r:embed="rId6"/>
            </p:blipFill>
            <p:spPr>
              <a:xfrm>
                <a:off x="6609644" y="3432877"/>
                <a:ext cx="45156" cy="80261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545968" y="3685611"/>
              <a:ext cx="128587" cy="95876"/>
            </p14:xfrm>
          </p:contentPart>
        </mc:Choice>
        <mc:Fallback xmlns="">
          <p:pic>
            <p:nvPicPr>
              <p:cNvPr id="6" name="墨迹 5"/>
            </p:nvPicPr>
            <p:blipFill>
              <a:blip r:embed="rId8"/>
            </p:blipFill>
            <p:spPr>
              <a:xfrm>
                <a:off x="6545968" y="3685611"/>
                <a:ext cx="128587" cy="9587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6647038" y="3643312"/>
              <a:ext cx="258234" cy="178183"/>
            </p14:xfrm>
          </p:contentPart>
        </mc:Choice>
        <mc:Fallback xmlns="">
          <p:pic>
            <p:nvPicPr>
              <p:cNvPr id="7" name="墨迹 6"/>
            </p:nvPicPr>
            <p:blipFill>
              <a:blip r:embed="rId10"/>
            </p:blipFill>
            <p:spPr>
              <a:xfrm>
                <a:off x="6647038" y="3643312"/>
                <a:ext cx="258234" cy="17818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6680200" y="3515888"/>
              <a:ext cx="110066" cy="417874"/>
            </p14:xfrm>
          </p:contentPart>
        </mc:Choice>
        <mc:Fallback xmlns="">
          <p:pic>
            <p:nvPicPr>
              <p:cNvPr id="8" name="墨迹 7"/>
            </p:nvPicPr>
            <p:blipFill>
              <a:blip r:embed="rId12"/>
            </p:blipFill>
            <p:spPr>
              <a:xfrm>
                <a:off x="6680200" y="3515888"/>
                <a:ext cx="110066" cy="41787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6841066" y="3846345"/>
              <a:ext cx="110066" cy="53578"/>
            </p14:xfrm>
          </p:contentPart>
        </mc:Choice>
        <mc:Fallback xmlns="">
          <p:pic>
            <p:nvPicPr>
              <p:cNvPr id="9" name="墨迹 8"/>
            </p:nvPicPr>
            <p:blipFill>
              <a:blip r:embed="rId14"/>
            </p:blipFill>
            <p:spPr>
              <a:xfrm>
                <a:off x="6841066" y="3846345"/>
                <a:ext cx="110066" cy="5357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7230533" y="3423360"/>
              <a:ext cx="200378" cy="406066"/>
            </p14:xfrm>
          </p:contentPart>
        </mc:Choice>
        <mc:Fallback xmlns="">
          <p:pic>
            <p:nvPicPr>
              <p:cNvPr id="10" name="墨迹 9"/>
            </p:nvPicPr>
            <p:blipFill>
              <a:blip r:embed="rId16"/>
            </p:blipFill>
            <p:spPr>
              <a:xfrm>
                <a:off x="7230533" y="3423360"/>
                <a:ext cx="200378" cy="40606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7328958" y="3660231"/>
              <a:ext cx="141464" cy="20621"/>
            </p14:xfrm>
          </p:contentPart>
        </mc:Choice>
        <mc:Fallback xmlns="">
          <p:pic>
            <p:nvPicPr>
              <p:cNvPr id="11" name="墨迹 10"/>
            </p:nvPicPr>
            <p:blipFill>
              <a:blip r:embed="rId18"/>
            </p:blipFill>
            <p:spPr>
              <a:xfrm>
                <a:off x="7328958" y="3660231"/>
                <a:ext cx="141464" cy="2062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7446433" y="3632032"/>
              <a:ext cx="179211" cy="144344"/>
            </p14:xfrm>
          </p:contentPart>
        </mc:Choice>
        <mc:Fallback xmlns="">
          <p:pic>
            <p:nvPicPr>
              <p:cNvPr id="12" name="墨迹 11"/>
            </p:nvPicPr>
            <p:blipFill>
              <a:blip r:embed="rId20"/>
            </p:blipFill>
            <p:spPr>
              <a:xfrm>
                <a:off x="7446433" y="3632032"/>
                <a:ext cx="179211" cy="14434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7627584" y="3569995"/>
              <a:ext cx="110949" cy="251323"/>
            </p14:xfrm>
          </p:contentPart>
        </mc:Choice>
        <mc:Fallback xmlns="">
          <p:pic>
            <p:nvPicPr>
              <p:cNvPr id="13" name="墨迹 12"/>
            </p:nvPicPr>
            <p:blipFill>
              <a:blip r:embed="rId22"/>
            </p:blipFill>
            <p:spPr>
              <a:xfrm>
                <a:off x="7627584" y="3569995"/>
                <a:ext cx="110949" cy="25132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7851422" y="3677151"/>
              <a:ext cx="70555" cy="84597"/>
            </p14:xfrm>
          </p:contentPart>
        </mc:Choice>
        <mc:Fallback xmlns="">
          <p:pic>
            <p:nvPicPr>
              <p:cNvPr id="14" name="墨迹 13"/>
            </p:nvPicPr>
            <p:blipFill>
              <a:blip r:embed="rId24"/>
            </p:blipFill>
            <p:spPr>
              <a:xfrm>
                <a:off x="7851422" y="3677151"/>
                <a:ext cx="70555" cy="8459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8069791" y="3626393"/>
              <a:ext cx="7409" cy="360"/>
            </p14:xfrm>
          </p:contentPart>
        </mc:Choice>
        <mc:Fallback xmlns="">
          <p:pic>
            <p:nvPicPr>
              <p:cNvPr id="15" name="墨迹 14"/>
            </p:nvPicPr>
            <p:blipFill>
              <a:blip r:embed="rId26"/>
            </p:blipFill>
            <p:spPr>
              <a:xfrm>
                <a:off x="8069791" y="3626393"/>
                <a:ext cx="7409" cy="360"/>
              </a:xfrm>
              <a:prstGeom prst="rect"/>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0547" y="250024"/>
            <a:ext cx="7645750" cy="3971932"/>
          </a:xfrm>
          <a:prstGeom prst="rect">
            <a:avLst/>
          </a:prstGeom>
        </p:spPr>
      </p:pic>
      <p:pic>
        <p:nvPicPr>
          <p:cNvPr id="5" name="图片 4"/>
          <p:cNvPicPr>
            <a:picLocks noChangeAspect="1"/>
          </p:cNvPicPr>
          <p:nvPr/>
        </p:nvPicPr>
        <p:blipFill>
          <a:blip r:embed="rId2"/>
          <a:stretch>
            <a:fillRect/>
          </a:stretch>
        </p:blipFill>
        <p:spPr>
          <a:xfrm>
            <a:off x="5810249" y="3600443"/>
            <a:ext cx="6228617" cy="310753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0547" y="250024"/>
            <a:ext cx="7645750" cy="3971932"/>
          </a:xfrm>
          <a:prstGeom prst="rect">
            <a:avLst/>
          </a:prstGeom>
        </p:spPr>
      </p:pic>
      <p:pic>
        <p:nvPicPr>
          <p:cNvPr id="5" name="图片 4"/>
          <p:cNvPicPr>
            <a:picLocks noChangeAspect="1"/>
          </p:cNvPicPr>
          <p:nvPr/>
        </p:nvPicPr>
        <p:blipFill>
          <a:blip r:embed="rId2"/>
          <a:stretch>
            <a:fillRect/>
          </a:stretch>
        </p:blipFill>
        <p:spPr>
          <a:xfrm>
            <a:off x="5810249" y="3600443"/>
            <a:ext cx="6228617" cy="3107538"/>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8404577" y="3543911"/>
              <a:ext cx="626534" cy="490662"/>
            </p14:xfrm>
          </p:contentPart>
        </mc:Choice>
        <mc:Fallback xmlns="">
          <p:pic>
            <p:nvPicPr>
              <p:cNvPr id="2" name="墨迹 1"/>
            </p:nvPicPr>
            <p:blipFill>
              <a:blip r:embed="rId4"/>
            </p:blipFill>
            <p:spPr>
              <a:xfrm>
                <a:off x="8404577" y="3543911"/>
                <a:ext cx="626534" cy="49066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7834488" y="4041623"/>
              <a:ext cx="561622" cy="492778"/>
            </p14:xfrm>
          </p:contentPart>
        </mc:Choice>
        <mc:Fallback xmlns="">
          <p:pic>
            <p:nvPicPr>
              <p:cNvPr id="4" name="墨迹 3"/>
            </p:nvPicPr>
            <p:blipFill>
              <a:blip r:embed="rId6"/>
            </p:blipFill>
            <p:spPr>
              <a:xfrm>
                <a:off x="7834488" y="4041623"/>
                <a:ext cx="561622" cy="4927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8283222" y="5453689"/>
              <a:ext cx="522111" cy="19740"/>
            </p14:xfrm>
          </p:contentPart>
        </mc:Choice>
        <mc:Fallback xmlns="">
          <p:pic>
            <p:nvPicPr>
              <p:cNvPr id="6" name="墨迹 5"/>
            </p:nvPicPr>
            <p:blipFill>
              <a:blip r:embed="rId8"/>
            </p:blipFill>
            <p:spPr>
              <a:xfrm>
                <a:off x="8283222" y="5453689"/>
                <a:ext cx="522111" cy="197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8918222" y="4983823"/>
              <a:ext cx="158044" cy="272473"/>
            </p14:xfrm>
          </p:contentPart>
        </mc:Choice>
        <mc:Fallback xmlns="">
          <p:pic>
            <p:nvPicPr>
              <p:cNvPr id="7" name="墨迹 6"/>
            </p:nvPicPr>
            <p:blipFill>
              <a:blip r:embed="rId10"/>
            </p:blipFill>
            <p:spPr>
              <a:xfrm>
                <a:off x="8918222" y="4983823"/>
                <a:ext cx="158044" cy="27247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9011355" y="4985585"/>
              <a:ext cx="177800" cy="470924"/>
            </p14:xfrm>
          </p:contentPart>
        </mc:Choice>
        <mc:Fallback xmlns="">
          <p:pic>
            <p:nvPicPr>
              <p:cNvPr id="8" name="墨迹 7"/>
            </p:nvPicPr>
            <p:blipFill>
              <a:blip r:embed="rId12"/>
            </p:blipFill>
            <p:spPr>
              <a:xfrm>
                <a:off x="9011355" y="4985585"/>
                <a:ext cx="177800" cy="47092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9076266" y="5077761"/>
              <a:ext cx="203200" cy="124957"/>
            </p14:xfrm>
          </p:contentPart>
        </mc:Choice>
        <mc:Fallback xmlns="">
          <p:pic>
            <p:nvPicPr>
              <p:cNvPr id="9" name="墨迹 8"/>
            </p:nvPicPr>
            <p:blipFill>
              <a:blip r:embed="rId14"/>
            </p:blipFill>
            <p:spPr>
              <a:xfrm>
                <a:off x="9076266" y="5077761"/>
                <a:ext cx="203200" cy="12495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9185803" y="5134159"/>
              <a:ext cx="73907" cy="77018"/>
            </p14:xfrm>
          </p:contentPart>
        </mc:Choice>
        <mc:Fallback xmlns="">
          <p:pic>
            <p:nvPicPr>
              <p:cNvPr id="10" name="墨迹 9"/>
            </p:nvPicPr>
            <p:blipFill>
              <a:blip r:embed="rId16"/>
            </p:blipFill>
            <p:spPr>
              <a:xfrm>
                <a:off x="9185803" y="5134159"/>
                <a:ext cx="73907" cy="7701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5278084" y="3406440"/>
              <a:ext cx="1941160" cy="39479"/>
            </p14:xfrm>
          </p:contentPart>
        </mc:Choice>
        <mc:Fallback xmlns="">
          <p:pic>
            <p:nvPicPr>
              <p:cNvPr id="11" name="墨迹 10"/>
            </p:nvPicPr>
            <p:blipFill>
              <a:blip r:embed="rId18"/>
            </p:blipFill>
            <p:spPr>
              <a:xfrm>
                <a:off x="5278084" y="3406440"/>
                <a:ext cx="1941160" cy="3947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5286727" y="3238656"/>
              <a:ext cx="264584" cy="305959"/>
            </p14:xfrm>
          </p:contentPart>
        </mc:Choice>
        <mc:Fallback xmlns="">
          <p:pic>
            <p:nvPicPr>
              <p:cNvPr id="12" name="墨迹 11"/>
            </p:nvPicPr>
            <p:blipFill>
              <a:blip r:embed="rId20"/>
            </p:blipFill>
            <p:spPr>
              <a:xfrm>
                <a:off x="5286727" y="3238656"/>
                <a:ext cx="264584" cy="3059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5124097" y="3633971"/>
              <a:ext cx="288925" cy="77019"/>
            </p14:xfrm>
          </p:contentPart>
        </mc:Choice>
        <mc:Fallback xmlns="">
          <p:pic>
            <p:nvPicPr>
              <p:cNvPr id="13" name="墨迹 12"/>
            </p:nvPicPr>
            <p:blipFill>
              <a:blip r:embed="rId22"/>
            </p:blipFill>
            <p:spPr>
              <a:xfrm>
                <a:off x="5124097" y="3633971"/>
                <a:ext cx="288925" cy="7701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5208058" y="3705350"/>
              <a:ext cx="35631" cy="203033"/>
            </p14:xfrm>
          </p:contentPart>
        </mc:Choice>
        <mc:Fallback xmlns="">
          <p:pic>
            <p:nvPicPr>
              <p:cNvPr id="14" name="墨迹 13"/>
            </p:nvPicPr>
            <p:blipFill>
              <a:blip r:embed="rId24"/>
            </p:blipFill>
            <p:spPr>
              <a:xfrm>
                <a:off x="5208058" y="3705350"/>
                <a:ext cx="35631" cy="20303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5441244" y="3635557"/>
              <a:ext cx="28222" cy="633773"/>
            </p14:xfrm>
          </p:contentPart>
        </mc:Choice>
        <mc:Fallback xmlns="">
          <p:pic>
            <p:nvPicPr>
              <p:cNvPr id="15" name="墨迹 14"/>
            </p:nvPicPr>
            <p:blipFill>
              <a:blip r:embed="rId26"/>
            </p:blipFill>
            <p:spPr>
              <a:xfrm>
                <a:off x="5441244" y="3635557"/>
                <a:ext cx="28222" cy="63377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5342466" y="3673978"/>
              <a:ext cx="76200" cy="203386"/>
            </p14:xfrm>
          </p:contentPart>
        </mc:Choice>
        <mc:Fallback xmlns="">
          <p:pic>
            <p:nvPicPr>
              <p:cNvPr id="16" name="墨迹 15"/>
            </p:nvPicPr>
            <p:blipFill>
              <a:blip r:embed="rId28"/>
            </p:blipFill>
            <p:spPr>
              <a:xfrm>
                <a:off x="5342466" y="3673978"/>
                <a:ext cx="76200" cy="20338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5480755" y="3648952"/>
              <a:ext cx="158045" cy="132535"/>
            </p14:xfrm>
          </p:contentPart>
        </mc:Choice>
        <mc:Fallback xmlns="">
          <p:pic>
            <p:nvPicPr>
              <p:cNvPr id="17" name="墨迹 16"/>
            </p:nvPicPr>
            <p:blipFill>
              <a:blip r:embed="rId30"/>
            </p:blipFill>
            <p:spPr>
              <a:xfrm>
                <a:off x="5480755" y="3648952"/>
                <a:ext cx="158045" cy="13253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7396515" y="1369414"/>
              <a:ext cx="217840" cy="391614"/>
            </p14:xfrm>
          </p:contentPart>
        </mc:Choice>
        <mc:Fallback xmlns="">
          <p:pic>
            <p:nvPicPr>
              <p:cNvPr id="18" name="墨迹 17"/>
            </p:nvPicPr>
            <p:blipFill>
              <a:blip r:embed="rId32"/>
            </p:blipFill>
            <p:spPr>
              <a:xfrm>
                <a:off x="7396515" y="1369414"/>
                <a:ext cx="217840" cy="39161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7623527" y="1249216"/>
              <a:ext cx="69850" cy="93057"/>
            </p14:xfrm>
          </p:contentPart>
        </mc:Choice>
        <mc:Fallback xmlns="">
          <p:pic>
            <p:nvPicPr>
              <p:cNvPr id="19" name="墨迹 18"/>
            </p:nvPicPr>
            <p:blipFill>
              <a:blip r:embed="rId34"/>
            </p:blipFill>
            <p:spPr>
              <a:xfrm>
                <a:off x="7623527" y="1249216"/>
                <a:ext cx="69850" cy="9305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7605888" y="1206917"/>
              <a:ext cx="287162" cy="538601"/>
            </p14:xfrm>
          </p:contentPart>
        </mc:Choice>
        <mc:Fallback xmlns="">
          <p:pic>
            <p:nvPicPr>
              <p:cNvPr id="20" name="墨迹 19"/>
            </p:nvPicPr>
            <p:blipFill>
              <a:blip r:embed="rId36"/>
            </p:blipFill>
            <p:spPr>
              <a:xfrm>
                <a:off x="7605888" y="1206917"/>
                <a:ext cx="287162" cy="53860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7845777" y="1601703"/>
              <a:ext cx="152400" cy="101517"/>
            </p14:xfrm>
          </p:contentPart>
        </mc:Choice>
        <mc:Fallback xmlns="">
          <p:pic>
            <p:nvPicPr>
              <p:cNvPr id="21" name="墨迹 20"/>
            </p:nvPicPr>
            <p:blipFill>
              <a:blip r:embed="rId38"/>
            </p:blipFill>
            <p:spPr>
              <a:xfrm>
                <a:off x="7845777" y="1601703"/>
                <a:ext cx="152400" cy="10151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8003822" y="1376111"/>
              <a:ext cx="225778" cy="238987"/>
            </p14:xfrm>
          </p:contentPart>
        </mc:Choice>
        <mc:Fallback xmlns="">
          <p:pic>
            <p:nvPicPr>
              <p:cNvPr id="22" name="墨迹 21"/>
            </p:nvPicPr>
            <p:blipFill>
              <a:blip r:embed="rId40"/>
            </p:blipFill>
            <p:spPr>
              <a:xfrm>
                <a:off x="8003822" y="1376111"/>
                <a:ext cx="225778" cy="23898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8212666" y="1280235"/>
              <a:ext cx="118534" cy="451184"/>
            </p14:xfrm>
          </p:contentPart>
        </mc:Choice>
        <mc:Fallback xmlns="">
          <p:pic>
            <p:nvPicPr>
              <p:cNvPr id="23" name="墨迹 22"/>
            </p:nvPicPr>
            <p:blipFill>
              <a:blip r:embed="rId42"/>
            </p:blipFill>
            <p:spPr>
              <a:xfrm>
                <a:off x="8212666" y="1280235"/>
                <a:ext cx="118534" cy="45118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8449733" y="1261905"/>
              <a:ext cx="16934" cy="147516"/>
            </p14:xfrm>
          </p:contentPart>
        </mc:Choice>
        <mc:Fallback xmlns="">
          <p:pic>
            <p:nvPicPr>
              <p:cNvPr id="24" name="墨迹 23"/>
            </p:nvPicPr>
            <p:blipFill>
              <a:blip r:embed="rId44"/>
            </p:blipFill>
            <p:spPr>
              <a:xfrm>
                <a:off x="8449733" y="1261905"/>
                <a:ext cx="16934" cy="14751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8399638" y="1220312"/>
              <a:ext cx="445206" cy="443429"/>
            </p14:xfrm>
          </p:contentPart>
        </mc:Choice>
        <mc:Fallback xmlns="">
          <p:pic>
            <p:nvPicPr>
              <p:cNvPr id="25" name="墨迹 24"/>
            </p:nvPicPr>
            <p:blipFill>
              <a:blip r:embed="rId46"/>
            </p:blipFill>
            <p:spPr>
              <a:xfrm>
                <a:off x="8399638" y="1220312"/>
                <a:ext cx="445206" cy="44342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9299222" y="1173078"/>
              <a:ext cx="225778" cy="50759"/>
            </p14:xfrm>
          </p:contentPart>
        </mc:Choice>
        <mc:Fallback xmlns="">
          <p:pic>
            <p:nvPicPr>
              <p:cNvPr id="26" name="墨迹 25"/>
            </p:nvPicPr>
            <p:blipFill>
              <a:blip r:embed="rId48"/>
            </p:blipFill>
            <p:spPr>
              <a:xfrm>
                <a:off x="9299222" y="1173078"/>
                <a:ext cx="225778" cy="5075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9431866" y="1229476"/>
              <a:ext cx="16934" cy="183294"/>
            </p14:xfrm>
          </p:contentPart>
        </mc:Choice>
        <mc:Fallback xmlns="">
          <p:pic>
            <p:nvPicPr>
              <p:cNvPr id="27" name="墨迹 26"/>
            </p:nvPicPr>
            <p:blipFill>
              <a:blip r:embed="rId50"/>
            </p:blipFill>
            <p:spPr>
              <a:xfrm>
                <a:off x="9431866" y="1229476"/>
                <a:ext cx="16934" cy="18329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9592733" y="1108221"/>
              <a:ext cx="59267" cy="580899"/>
            </p14:xfrm>
          </p:contentPart>
        </mc:Choice>
        <mc:Fallback xmlns="">
          <p:pic>
            <p:nvPicPr>
              <p:cNvPr id="28" name="墨迹 27"/>
            </p:nvPicPr>
            <p:blipFill>
              <a:blip r:embed="rId52"/>
            </p:blipFill>
            <p:spPr>
              <a:xfrm>
                <a:off x="9592733" y="1108221"/>
                <a:ext cx="59267" cy="58089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9556044" y="1092359"/>
              <a:ext cx="67733" cy="151217"/>
            </p14:xfrm>
          </p:contentPart>
        </mc:Choice>
        <mc:Fallback xmlns="">
          <p:pic>
            <p:nvPicPr>
              <p:cNvPr id="29" name="墨迹 28"/>
            </p:nvPicPr>
            <p:blipFill>
              <a:blip r:embed="rId54"/>
            </p:blipFill>
            <p:spPr>
              <a:xfrm>
                <a:off x="9556044" y="1092359"/>
                <a:ext cx="67733" cy="15121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9663288" y="1099761"/>
              <a:ext cx="93134" cy="104336"/>
            </p14:xfrm>
          </p:contentPart>
        </mc:Choice>
        <mc:Fallback xmlns="">
          <p:pic>
            <p:nvPicPr>
              <p:cNvPr id="30" name="墨迹 29"/>
            </p:nvPicPr>
            <p:blipFill>
              <a:blip r:embed="rId56"/>
            </p:blipFill>
            <p:spPr>
              <a:xfrm>
                <a:off x="9663288" y="1099761"/>
                <a:ext cx="93134" cy="10433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9860844" y="1167439"/>
              <a:ext cx="155222" cy="215898"/>
            </p14:xfrm>
          </p:contentPart>
        </mc:Choice>
        <mc:Fallback xmlns="">
          <p:pic>
            <p:nvPicPr>
              <p:cNvPr id="31" name="墨迹 30"/>
            </p:nvPicPr>
            <p:blipFill>
              <a:blip r:embed="rId58"/>
            </p:blipFill>
            <p:spPr>
              <a:xfrm>
                <a:off x="9860844" y="1167439"/>
                <a:ext cx="155222" cy="21589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9979377" y="1097999"/>
              <a:ext cx="146756" cy="297852"/>
            </p14:xfrm>
          </p:contentPart>
        </mc:Choice>
        <mc:Fallback xmlns="">
          <p:pic>
            <p:nvPicPr>
              <p:cNvPr id="32" name="墨迹 31"/>
            </p:nvPicPr>
            <p:blipFill>
              <a:blip r:embed="rId60"/>
            </p:blipFill>
            <p:spPr>
              <a:xfrm>
                <a:off x="9979377" y="1097999"/>
                <a:ext cx="146756" cy="29785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10092266" y="1257676"/>
              <a:ext cx="110066" cy="129715"/>
            </p14:xfrm>
          </p:contentPart>
        </mc:Choice>
        <mc:Fallback xmlns="">
          <p:pic>
            <p:nvPicPr>
              <p:cNvPr id="33" name="墨迹 32"/>
            </p:nvPicPr>
            <p:blipFill>
              <a:blip r:embed="rId62"/>
            </p:blipFill>
            <p:spPr>
              <a:xfrm>
                <a:off x="10092266" y="1257676"/>
                <a:ext cx="110066" cy="12971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10301111" y="1037723"/>
              <a:ext cx="107244" cy="28199"/>
            </p14:xfrm>
          </p:contentPart>
        </mc:Choice>
        <mc:Fallback xmlns="">
          <p:pic>
            <p:nvPicPr>
              <p:cNvPr id="34" name="墨迹 33"/>
            </p:nvPicPr>
            <p:blipFill>
              <a:blip r:embed="rId64"/>
            </p:blipFill>
            <p:spPr>
              <a:xfrm>
                <a:off x="10301111" y="1037723"/>
                <a:ext cx="107244" cy="2819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10210800" y="1111041"/>
              <a:ext cx="90311" cy="459644"/>
            </p14:xfrm>
          </p:contentPart>
        </mc:Choice>
        <mc:Fallback xmlns="">
          <p:pic>
            <p:nvPicPr>
              <p:cNvPr id="35" name="墨迹 34"/>
            </p:nvPicPr>
            <p:blipFill>
              <a:blip r:embed="rId66"/>
            </p:blipFill>
            <p:spPr>
              <a:xfrm>
                <a:off x="10210800" y="1111041"/>
                <a:ext cx="90311" cy="45964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10250311" y="1186473"/>
              <a:ext cx="172156" cy="198098"/>
            </p14:xfrm>
          </p:contentPart>
        </mc:Choice>
        <mc:Fallback xmlns="">
          <p:pic>
            <p:nvPicPr>
              <p:cNvPr id="36" name="墨迹 35"/>
            </p:nvPicPr>
            <p:blipFill>
              <a:blip r:embed="rId68"/>
            </p:blipFill>
            <p:spPr>
              <a:xfrm>
                <a:off x="10250311" y="1186473"/>
                <a:ext cx="172156" cy="19809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10323688" y="936207"/>
              <a:ext cx="327377" cy="594999"/>
            </p14:xfrm>
          </p:contentPart>
        </mc:Choice>
        <mc:Fallback xmlns="">
          <p:pic>
            <p:nvPicPr>
              <p:cNvPr id="37" name="墨迹 36"/>
            </p:nvPicPr>
            <p:blipFill>
              <a:blip r:embed="rId70"/>
            </p:blipFill>
            <p:spPr>
              <a:xfrm>
                <a:off x="10323688" y="936207"/>
                <a:ext cx="327377" cy="59499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10452805" y="1175193"/>
              <a:ext cx="263173" cy="238458"/>
            </p14:xfrm>
          </p:contentPart>
        </mc:Choice>
        <mc:Fallback xmlns="">
          <p:pic>
            <p:nvPicPr>
              <p:cNvPr id="38" name="墨迹 37"/>
            </p:nvPicPr>
            <p:blipFill>
              <a:blip r:embed="rId72"/>
            </p:blipFill>
            <p:spPr>
              <a:xfrm>
                <a:off x="10452805" y="1175193"/>
                <a:ext cx="263173" cy="23845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10814755" y="1050413"/>
              <a:ext cx="158045" cy="305959"/>
            </p14:xfrm>
          </p:contentPart>
        </mc:Choice>
        <mc:Fallback xmlns="">
          <p:pic>
            <p:nvPicPr>
              <p:cNvPr id="39" name="墨迹 38"/>
            </p:nvPicPr>
            <p:blipFill>
              <a:blip r:embed="rId74"/>
            </p:blipFill>
            <p:spPr>
              <a:xfrm>
                <a:off x="10814755" y="1050413"/>
                <a:ext cx="158045" cy="30595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10730088" y="1364832"/>
              <a:ext cx="310444" cy="22559"/>
            </p14:xfrm>
          </p:contentPart>
        </mc:Choice>
        <mc:Fallback xmlns="">
          <p:pic>
            <p:nvPicPr>
              <p:cNvPr id="40" name="墨迹 39"/>
            </p:nvPicPr>
            <p:blipFill>
              <a:blip r:embed="rId76"/>
            </p:blipFill>
            <p:spPr>
              <a:xfrm>
                <a:off x="10730088" y="1364832"/>
                <a:ext cx="310444" cy="2255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11029244" y="1127960"/>
              <a:ext cx="265288" cy="264366"/>
            </p14:xfrm>
          </p:contentPart>
        </mc:Choice>
        <mc:Fallback xmlns="">
          <p:pic>
            <p:nvPicPr>
              <p:cNvPr id="41" name="墨迹 40"/>
            </p:nvPicPr>
            <p:blipFill>
              <a:blip r:embed="rId78"/>
            </p:blipFill>
            <p:spPr>
              <a:xfrm>
                <a:off x="11029244" y="1127960"/>
                <a:ext cx="265288" cy="26436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11032067" y="985555"/>
              <a:ext cx="166511" cy="303139"/>
            </p14:xfrm>
          </p:contentPart>
        </mc:Choice>
        <mc:Fallback xmlns="">
          <p:pic>
            <p:nvPicPr>
              <p:cNvPr id="42" name="墨迹 41"/>
            </p:nvPicPr>
            <p:blipFill>
              <a:blip r:embed="rId80"/>
            </p:blipFill>
            <p:spPr>
              <a:xfrm>
                <a:off x="11032067" y="985555"/>
                <a:ext cx="166511" cy="30313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11142132" y="1189998"/>
              <a:ext cx="54505" cy="96581"/>
            </p14:xfrm>
          </p:contentPart>
        </mc:Choice>
        <mc:Fallback xmlns="">
          <p:pic>
            <p:nvPicPr>
              <p:cNvPr id="43" name="墨迹 42"/>
            </p:nvPicPr>
            <p:blipFill>
              <a:blip r:embed="rId82"/>
            </p:blipFill>
            <p:spPr>
              <a:xfrm>
                <a:off x="11142132" y="1189998"/>
                <a:ext cx="54505" cy="9658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11060288" y="947663"/>
              <a:ext cx="121356" cy="166198"/>
            </p14:xfrm>
          </p:contentPart>
        </mc:Choice>
        <mc:Fallback xmlns="">
          <p:pic>
            <p:nvPicPr>
              <p:cNvPr id="44" name="墨迹 43"/>
            </p:nvPicPr>
            <p:blipFill>
              <a:blip r:embed="rId84"/>
            </p:blipFill>
            <p:spPr>
              <a:xfrm>
                <a:off x="11060288" y="947663"/>
                <a:ext cx="121356" cy="16619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11430000" y="936207"/>
              <a:ext cx="54151" cy="109976"/>
            </p14:xfrm>
          </p:contentPart>
        </mc:Choice>
        <mc:Fallback xmlns="">
          <p:pic>
            <p:nvPicPr>
              <p:cNvPr id="45" name="墨迹 44"/>
            </p:nvPicPr>
            <p:blipFill>
              <a:blip r:embed="rId86"/>
            </p:blipFill>
            <p:spPr>
              <a:xfrm>
                <a:off x="11430000" y="936207"/>
                <a:ext cx="54151" cy="109976"/>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11249554" y="1116680"/>
              <a:ext cx="375180" cy="310190"/>
            </p14:xfrm>
          </p:contentPart>
        </mc:Choice>
        <mc:Fallback xmlns="">
          <p:pic>
            <p:nvPicPr>
              <p:cNvPr id="46" name="墨迹 45"/>
            </p:nvPicPr>
            <p:blipFill>
              <a:blip r:embed="rId88"/>
            </p:blipFill>
            <p:spPr>
              <a:xfrm>
                <a:off x="11249554" y="1116680"/>
                <a:ext cx="375180" cy="31019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7456311" y="547060"/>
              <a:ext cx="135466" cy="182589"/>
            </p14:xfrm>
          </p:contentPart>
        </mc:Choice>
        <mc:Fallback xmlns="">
          <p:pic>
            <p:nvPicPr>
              <p:cNvPr id="47" name="墨迹 46"/>
            </p:nvPicPr>
            <p:blipFill>
              <a:blip r:embed="rId90"/>
            </p:blipFill>
            <p:spPr>
              <a:xfrm>
                <a:off x="7456311" y="547060"/>
                <a:ext cx="135466" cy="18258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7515577" y="563980"/>
              <a:ext cx="12700" cy="28199"/>
            </p14:xfrm>
          </p:contentPart>
        </mc:Choice>
        <mc:Fallback xmlns="">
          <p:pic>
            <p:nvPicPr>
              <p:cNvPr id="48" name="墨迹 47"/>
            </p:nvPicPr>
            <p:blipFill>
              <a:blip r:embed="rId92"/>
            </p:blipFill>
            <p:spPr>
              <a:xfrm>
                <a:off x="7515577" y="563980"/>
                <a:ext cx="12700" cy="2819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7433733" y="499827"/>
              <a:ext cx="349956" cy="261546"/>
            </p14:xfrm>
          </p:contentPart>
        </mc:Choice>
        <mc:Fallback xmlns="">
          <p:pic>
            <p:nvPicPr>
              <p:cNvPr id="49" name="墨迹 48"/>
            </p:nvPicPr>
            <p:blipFill>
              <a:blip r:embed="rId94"/>
            </p:blipFill>
            <p:spPr>
              <a:xfrm>
                <a:off x="7433733" y="499827"/>
                <a:ext cx="349956" cy="26154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7761640" y="609098"/>
              <a:ext cx="177271" cy="173424"/>
            </p14:xfrm>
          </p:contentPart>
        </mc:Choice>
        <mc:Fallback xmlns="">
          <p:pic>
            <p:nvPicPr>
              <p:cNvPr id="50" name="墨迹 49"/>
            </p:nvPicPr>
            <p:blipFill>
              <a:blip r:embed="rId96"/>
            </p:blipFill>
            <p:spPr>
              <a:xfrm>
                <a:off x="7761640" y="609098"/>
                <a:ext cx="177271" cy="17342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8077200" y="376456"/>
              <a:ext cx="189088" cy="203033"/>
            </p14:xfrm>
          </p:contentPart>
        </mc:Choice>
        <mc:Fallback xmlns="">
          <p:pic>
            <p:nvPicPr>
              <p:cNvPr id="51" name="墨迹 50"/>
            </p:nvPicPr>
            <p:blipFill>
              <a:blip r:embed="rId98"/>
            </p:blipFill>
            <p:spPr>
              <a:xfrm>
                <a:off x="8077200" y="376456"/>
                <a:ext cx="189088" cy="20303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8144933" y="418050"/>
              <a:ext cx="129822" cy="200389"/>
            </p14:xfrm>
          </p:contentPart>
        </mc:Choice>
        <mc:Fallback xmlns="">
          <p:pic>
            <p:nvPicPr>
              <p:cNvPr id="52" name="墨迹 51"/>
            </p:nvPicPr>
            <p:blipFill>
              <a:blip r:embed="rId100"/>
            </p:blipFill>
            <p:spPr>
              <a:xfrm>
                <a:off x="8144933" y="418050"/>
                <a:ext cx="129822" cy="20038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8012288" y="506348"/>
              <a:ext cx="386644" cy="258197"/>
            </p14:xfrm>
          </p:contentPart>
        </mc:Choice>
        <mc:Fallback xmlns="">
          <p:pic>
            <p:nvPicPr>
              <p:cNvPr id="53" name="墨迹 52"/>
            </p:nvPicPr>
            <p:blipFill>
              <a:blip r:embed="rId102"/>
            </p:blipFill>
            <p:spPr>
              <a:xfrm>
                <a:off x="8012288" y="506348"/>
                <a:ext cx="386644" cy="25819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8366477" y="362886"/>
              <a:ext cx="148167" cy="369583"/>
            </p14:xfrm>
          </p:contentPart>
        </mc:Choice>
        <mc:Fallback xmlns="">
          <p:pic>
            <p:nvPicPr>
              <p:cNvPr id="54" name="墨迹 53"/>
            </p:nvPicPr>
            <p:blipFill>
              <a:blip r:embed="rId104"/>
            </p:blipFill>
            <p:spPr>
              <a:xfrm>
                <a:off x="8366477" y="362886"/>
                <a:ext cx="148167" cy="36958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8476544" y="294679"/>
              <a:ext cx="227188" cy="359538"/>
            </p14:xfrm>
          </p:contentPart>
        </mc:Choice>
        <mc:Fallback xmlns="">
          <p:pic>
            <p:nvPicPr>
              <p:cNvPr id="55" name="墨迹 54"/>
            </p:nvPicPr>
            <p:blipFill>
              <a:blip r:embed="rId106"/>
            </p:blipFill>
            <p:spPr>
              <a:xfrm>
                <a:off x="8476544" y="294679"/>
                <a:ext cx="227188" cy="35953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8609188" y="489429"/>
              <a:ext cx="32456" cy="505996"/>
            </p14:xfrm>
          </p:contentPart>
        </mc:Choice>
        <mc:Fallback xmlns="">
          <p:pic>
            <p:nvPicPr>
              <p:cNvPr id="56" name="墨迹 55"/>
            </p:nvPicPr>
            <p:blipFill>
              <a:blip r:embed="rId108"/>
            </p:blipFill>
            <p:spPr>
              <a:xfrm>
                <a:off x="8609188" y="489429"/>
                <a:ext cx="32456" cy="505996"/>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8822266" y="421575"/>
              <a:ext cx="360" cy="133945"/>
            </p14:xfrm>
          </p:contentPart>
        </mc:Choice>
        <mc:Fallback xmlns="">
          <p:pic>
            <p:nvPicPr>
              <p:cNvPr id="57" name="墨迹 56"/>
            </p:nvPicPr>
            <p:blipFill>
              <a:blip r:embed="rId110"/>
            </p:blipFill>
            <p:spPr>
              <a:xfrm>
                <a:off x="8822266" y="421575"/>
                <a:ext cx="360" cy="13394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8856133" y="296794"/>
              <a:ext cx="39511" cy="430740"/>
            </p14:xfrm>
          </p:contentPart>
        </mc:Choice>
        <mc:Fallback xmlns="">
          <p:pic>
            <p:nvPicPr>
              <p:cNvPr id="58" name="墨迹 57"/>
            </p:nvPicPr>
            <p:blipFill>
              <a:blip r:embed="rId112"/>
            </p:blipFill>
            <p:spPr>
              <a:xfrm>
                <a:off x="8856133" y="296794"/>
                <a:ext cx="39511" cy="43074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8801981" y="420165"/>
              <a:ext cx="212196" cy="81777"/>
            </p14:xfrm>
          </p:contentPart>
        </mc:Choice>
        <mc:Fallback xmlns="">
          <p:pic>
            <p:nvPicPr>
              <p:cNvPr id="59" name="墨迹 58"/>
            </p:nvPicPr>
            <p:blipFill>
              <a:blip r:embed="rId114"/>
            </p:blipFill>
            <p:spPr>
              <a:xfrm>
                <a:off x="8801981" y="420165"/>
                <a:ext cx="212196" cy="81777"/>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8933038" y="334158"/>
              <a:ext cx="236362" cy="320059"/>
            </p14:xfrm>
          </p:contentPart>
        </mc:Choice>
        <mc:Fallback xmlns="">
          <p:pic>
            <p:nvPicPr>
              <p:cNvPr id="60" name="墨迹 59"/>
            </p:nvPicPr>
            <p:blipFill>
              <a:blip r:embed="rId116"/>
            </p:blipFill>
            <p:spPr>
              <a:xfrm>
                <a:off x="8933038" y="334158"/>
                <a:ext cx="236362" cy="32005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9166577" y="203032"/>
              <a:ext cx="299156" cy="411706"/>
            </p14:xfrm>
          </p:contentPart>
        </mc:Choice>
        <mc:Fallback xmlns="">
          <p:pic>
            <p:nvPicPr>
              <p:cNvPr id="61" name="墨迹 60"/>
            </p:nvPicPr>
            <p:blipFill>
              <a:blip r:embed="rId118"/>
            </p:blipFill>
            <p:spPr>
              <a:xfrm>
                <a:off x="9166577" y="203032"/>
                <a:ext cx="299156" cy="41170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9939866" y="431444"/>
              <a:ext cx="5644" cy="19740"/>
            </p14:xfrm>
          </p:contentPart>
        </mc:Choice>
        <mc:Fallback xmlns="">
          <p:pic>
            <p:nvPicPr>
              <p:cNvPr id="62" name="墨迹 61"/>
            </p:nvPicPr>
            <p:blipFill>
              <a:blip r:embed="rId120"/>
            </p:blipFill>
            <p:spPr>
              <a:xfrm>
                <a:off x="9939866" y="431444"/>
                <a:ext cx="5644" cy="1974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795866" y="600638"/>
              <a:ext cx="268993" cy="276880"/>
            </p14:xfrm>
          </p:contentPart>
        </mc:Choice>
        <mc:Fallback xmlns="">
          <p:pic>
            <p:nvPicPr>
              <p:cNvPr id="63" name="墨迹 62"/>
            </p:nvPicPr>
            <p:blipFill>
              <a:blip r:embed="rId122"/>
            </p:blipFill>
            <p:spPr>
              <a:xfrm>
                <a:off x="795866" y="600638"/>
                <a:ext cx="268993" cy="27688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1093434" y="721894"/>
              <a:ext cx="306388" cy="170604"/>
            </p14:xfrm>
          </p:contentPart>
        </mc:Choice>
        <mc:Fallback xmlns="">
          <p:pic>
            <p:nvPicPr>
              <p:cNvPr id="64" name="墨迹 63"/>
            </p:nvPicPr>
            <p:blipFill>
              <a:blip r:embed="rId124"/>
            </p:blipFill>
            <p:spPr>
              <a:xfrm>
                <a:off x="1093434" y="721894"/>
                <a:ext cx="306388" cy="170604"/>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7492118" y="899548"/>
              <a:ext cx="9349" cy="53578"/>
            </p14:xfrm>
          </p:contentPart>
        </mc:Choice>
        <mc:Fallback xmlns="">
          <p:pic>
            <p:nvPicPr>
              <p:cNvPr id="65" name="墨迹 64"/>
            </p:nvPicPr>
            <p:blipFill>
              <a:blip r:embed="rId126"/>
            </p:blipFill>
            <p:spPr>
              <a:xfrm>
                <a:off x="7492118" y="899548"/>
                <a:ext cx="9349" cy="53578"/>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1442155" y="1263315"/>
              <a:ext cx="471311" cy="33839"/>
            </p14:xfrm>
          </p:contentPart>
        </mc:Choice>
        <mc:Fallback xmlns="">
          <p:pic>
            <p:nvPicPr>
              <p:cNvPr id="66" name="墨迹 65"/>
            </p:nvPicPr>
            <p:blipFill>
              <a:blip r:embed="rId128"/>
            </p:blipFill>
            <p:spPr>
              <a:xfrm>
                <a:off x="1442155" y="1263315"/>
                <a:ext cx="471311" cy="3383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7193844" y="1150519"/>
              <a:ext cx="31044" cy="22560"/>
            </p14:xfrm>
          </p:contentPart>
        </mc:Choice>
        <mc:Fallback xmlns="">
          <p:pic>
            <p:nvPicPr>
              <p:cNvPr id="67" name="墨迹 66"/>
            </p:nvPicPr>
            <p:blipFill>
              <a:blip r:embed="rId130"/>
            </p:blipFill>
            <p:spPr>
              <a:xfrm>
                <a:off x="7193844" y="1150519"/>
                <a:ext cx="31044" cy="2256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1741311" y="913648"/>
              <a:ext cx="2130777" cy="394786"/>
            </p14:xfrm>
          </p:contentPart>
        </mc:Choice>
        <mc:Fallback xmlns="">
          <p:pic>
            <p:nvPicPr>
              <p:cNvPr id="68" name="墨迹 67"/>
            </p:nvPicPr>
            <p:blipFill>
              <a:blip r:embed="rId132"/>
            </p:blipFill>
            <p:spPr>
              <a:xfrm>
                <a:off x="1741311" y="913648"/>
                <a:ext cx="2130777" cy="394786"/>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3838222" y="913648"/>
              <a:ext cx="197555" cy="199508"/>
            </p14:xfrm>
          </p:contentPart>
        </mc:Choice>
        <mc:Fallback xmlns="">
          <p:pic>
            <p:nvPicPr>
              <p:cNvPr id="69" name="墨迹 68"/>
            </p:nvPicPr>
            <p:blipFill>
              <a:blip r:embed="rId134"/>
            </p:blipFill>
            <p:spPr>
              <a:xfrm>
                <a:off x="3838222" y="913648"/>
                <a:ext cx="197555" cy="19950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4100688" y="992605"/>
              <a:ext cx="98778" cy="146635"/>
            </p14:xfrm>
          </p:contentPart>
        </mc:Choice>
        <mc:Fallback xmlns="">
          <p:pic>
            <p:nvPicPr>
              <p:cNvPr id="70" name="墨迹 69"/>
            </p:nvPicPr>
            <p:blipFill>
              <a:blip r:embed="rId136"/>
            </p:blipFill>
            <p:spPr>
              <a:xfrm>
                <a:off x="4100688" y="992605"/>
                <a:ext cx="98778" cy="14663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4351866" y="879809"/>
              <a:ext cx="50800" cy="64857"/>
            </p14:xfrm>
          </p:contentPart>
        </mc:Choice>
        <mc:Fallback xmlns="">
          <p:pic>
            <p:nvPicPr>
              <p:cNvPr id="71" name="墨迹 70"/>
            </p:nvPicPr>
            <p:blipFill>
              <a:blip r:embed="rId138"/>
            </p:blipFill>
            <p:spPr>
              <a:xfrm>
                <a:off x="4351866" y="879809"/>
                <a:ext cx="50800" cy="6485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4298950" y="998245"/>
              <a:ext cx="131938" cy="39478"/>
            </p14:xfrm>
          </p:contentPart>
        </mc:Choice>
        <mc:Fallback xmlns="">
          <p:pic>
            <p:nvPicPr>
              <p:cNvPr id="72" name="墨迹 71"/>
            </p:nvPicPr>
            <p:blipFill>
              <a:blip r:embed="rId140"/>
            </p:blipFill>
            <p:spPr>
              <a:xfrm>
                <a:off x="4298950" y="998245"/>
                <a:ext cx="131938" cy="3947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4517495" y="830989"/>
              <a:ext cx="148520" cy="199684"/>
            </p14:xfrm>
          </p:contentPart>
        </mc:Choice>
        <mc:Fallback xmlns="">
          <p:pic>
            <p:nvPicPr>
              <p:cNvPr id="73" name="墨迹 72"/>
            </p:nvPicPr>
            <p:blipFill>
              <a:blip r:embed="rId142"/>
            </p:blipFill>
            <p:spPr>
              <a:xfrm>
                <a:off x="4517495" y="830989"/>
                <a:ext cx="148520" cy="19968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4459111" y="941847"/>
              <a:ext cx="200377" cy="177653"/>
            </p14:xfrm>
          </p:contentPart>
        </mc:Choice>
        <mc:Fallback xmlns="">
          <p:pic>
            <p:nvPicPr>
              <p:cNvPr id="74" name="墨迹 73"/>
            </p:nvPicPr>
            <p:blipFill>
              <a:blip r:embed="rId144"/>
            </p:blipFill>
            <p:spPr>
              <a:xfrm>
                <a:off x="4459111" y="941847"/>
                <a:ext cx="200377" cy="177653"/>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4707466" y="752032"/>
              <a:ext cx="290689" cy="342089"/>
            </p14:xfrm>
          </p:contentPart>
        </mc:Choice>
        <mc:Fallback xmlns="">
          <p:pic>
            <p:nvPicPr>
              <p:cNvPr id="75" name="墨迹 74"/>
            </p:nvPicPr>
            <p:blipFill>
              <a:blip r:embed="rId146"/>
            </p:blipFill>
            <p:spPr>
              <a:xfrm>
                <a:off x="4707466" y="752032"/>
                <a:ext cx="290689" cy="34208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4912077" y="885448"/>
              <a:ext cx="57856" cy="470924"/>
            </p14:xfrm>
          </p:contentPart>
        </mc:Choice>
        <mc:Fallback xmlns="">
          <p:pic>
            <p:nvPicPr>
              <p:cNvPr id="76" name="墨迹 75"/>
            </p:nvPicPr>
            <p:blipFill>
              <a:blip r:embed="rId148"/>
            </p:blipFill>
            <p:spPr>
              <a:xfrm>
                <a:off x="4912077" y="885448"/>
                <a:ext cx="57856" cy="47092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5048073" y="879809"/>
              <a:ext cx="9349" cy="101516"/>
            </p14:xfrm>
          </p:contentPart>
        </mc:Choice>
        <mc:Fallback xmlns="">
          <p:pic>
            <p:nvPicPr>
              <p:cNvPr id="77" name="墨迹 76"/>
            </p:nvPicPr>
            <p:blipFill>
              <a:blip r:embed="rId150"/>
            </p:blipFill>
            <p:spPr>
              <a:xfrm>
                <a:off x="5048073" y="879809"/>
                <a:ext cx="9349" cy="10151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5080000" y="759610"/>
              <a:ext cx="49388" cy="359890"/>
            </p14:xfrm>
          </p:contentPart>
        </mc:Choice>
        <mc:Fallback xmlns="">
          <p:pic>
            <p:nvPicPr>
              <p:cNvPr id="78" name="墨迹 77"/>
            </p:nvPicPr>
            <p:blipFill>
              <a:blip r:embed="rId152"/>
            </p:blipFill>
            <p:spPr>
              <a:xfrm>
                <a:off x="5080000" y="759610"/>
                <a:ext cx="49388" cy="35989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5057422" y="789572"/>
              <a:ext cx="234244" cy="241101"/>
            </p14:xfrm>
          </p:contentPart>
        </mc:Choice>
        <mc:Fallback xmlns="">
          <p:pic>
            <p:nvPicPr>
              <p:cNvPr id="79" name="墨迹 78"/>
            </p:nvPicPr>
            <p:blipFill>
              <a:blip r:embed="rId154"/>
            </p:blipFill>
            <p:spPr>
              <a:xfrm>
                <a:off x="5057422" y="789572"/>
                <a:ext cx="234244" cy="241101"/>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5429955" y="620378"/>
              <a:ext cx="39512" cy="577022"/>
            </p14:xfrm>
          </p:contentPart>
        </mc:Choice>
        <mc:Fallback xmlns="">
          <p:pic>
            <p:nvPicPr>
              <p:cNvPr id="80" name="墨迹 79"/>
            </p:nvPicPr>
            <p:blipFill>
              <a:blip r:embed="rId156"/>
            </p:blipFill>
            <p:spPr>
              <a:xfrm>
                <a:off x="5429955" y="620378"/>
                <a:ext cx="39512" cy="577022"/>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5370688" y="623198"/>
              <a:ext cx="98778" cy="205853"/>
            </p14:xfrm>
          </p:contentPart>
        </mc:Choice>
        <mc:Fallback xmlns="">
          <p:pic>
            <p:nvPicPr>
              <p:cNvPr id="81" name="墨迹 80"/>
            </p:nvPicPr>
            <p:blipFill>
              <a:blip r:embed="rId158"/>
            </p:blipFill>
            <p:spPr>
              <a:xfrm>
                <a:off x="5370688" y="623198"/>
                <a:ext cx="98778" cy="20585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5508977" y="620378"/>
              <a:ext cx="149578" cy="118436"/>
            </p14:xfrm>
          </p:contentPart>
        </mc:Choice>
        <mc:Fallback xmlns="">
          <p:pic>
            <p:nvPicPr>
              <p:cNvPr id="82" name="墨迹 81"/>
            </p:nvPicPr>
            <p:blipFill>
              <a:blip r:embed="rId160"/>
            </p:blipFill>
            <p:spPr>
              <a:xfrm>
                <a:off x="5508977" y="620378"/>
                <a:ext cx="149578" cy="11843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401233" y="814951"/>
              <a:ext cx="2465211" cy="53578"/>
            </p14:xfrm>
          </p:contentPart>
        </mc:Choice>
        <mc:Fallback xmlns="">
          <p:pic>
            <p:nvPicPr>
              <p:cNvPr id="83" name="墨迹 82"/>
            </p:nvPicPr>
            <p:blipFill>
              <a:blip r:embed="rId162"/>
            </p:blipFill>
            <p:spPr>
              <a:xfrm>
                <a:off x="1401233" y="814951"/>
                <a:ext cx="2465211" cy="5357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3781777" y="812131"/>
              <a:ext cx="242711" cy="19739"/>
            </p14:xfrm>
          </p:contentPart>
        </mc:Choice>
        <mc:Fallback xmlns="">
          <p:pic>
            <p:nvPicPr>
              <p:cNvPr id="84" name="墨迹 83"/>
            </p:nvPicPr>
            <p:blipFill>
              <a:blip r:embed="rId164"/>
            </p:blipFill>
            <p:spPr>
              <a:xfrm>
                <a:off x="3781777" y="812131"/>
                <a:ext cx="242711" cy="1973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3663244" y="321468"/>
              <a:ext cx="285926" cy="78957"/>
            </p14:xfrm>
          </p:contentPart>
        </mc:Choice>
        <mc:Fallback xmlns="">
          <p:pic>
            <p:nvPicPr>
              <p:cNvPr id="85" name="墨迹 84"/>
            </p:nvPicPr>
            <p:blipFill>
              <a:blip r:embed="rId166"/>
            </p:blipFill>
            <p:spPr>
              <a:xfrm>
                <a:off x="3663244" y="321468"/>
                <a:ext cx="285926" cy="7895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3798711" y="436732"/>
              <a:ext cx="33866" cy="165316"/>
            </p14:xfrm>
          </p:contentPart>
        </mc:Choice>
        <mc:Fallback xmlns="">
          <p:pic>
            <p:nvPicPr>
              <p:cNvPr id="86" name="墨迹 85"/>
            </p:nvPicPr>
            <p:blipFill>
              <a:blip r:embed="rId168"/>
            </p:blipFill>
            <p:spPr>
              <a:xfrm>
                <a:off x="3798711" y="436732"/>
                <a:ext cx="33866" cy="165316"/>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4013200" y="199860"/>
              <a:ext cx="73377" cy="466341"/>
            </p14:xfrm>
          </p:contentPart>
        </mc:Choice>
        <mc:Fallback xmlns="">
          <p:pic>
            <p:nvPicPr>
              <p:cNvPr id="87" name="墨迹 86"/>
            </p:nvPicPr>
            <p:blipFill>
              <a:blip r:embed="rId170"/>
            </p:blipFill>
            <p:spPr>
              <a:xfrm>
                <a:off x="4013200" y="199860"/>
                <a:ext cx="73377" cy="466341"/>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3970866" y="184703"/>
              <a:ext cx="64911" cy="184704"/>
            </p14:xfrm>
          </p:contentPart>
        </mc:Choice>
        <mc:Fallback xmlns="">
          <p:pic>
            <p:nvPicPr>
              <p:cNvPr id="88" name="墨迹 87"/>
            </p:nvPicPr>
            <p:blipFill>
              <a:blip r:embed="rId172"/>
            </p:blipFill>
            <p:spPr>
              <a:xfrm>
                <a:off x="3970866" y="184703"/>
                <a:ext cx="64911" cy="184704"/>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4080933" y="180473"/>
              <a:ext cx="152400" cy="90237"/>
            </p14:xfrm>
          </p:contentPart>
        </mc:Choice>
        <mc:Fallback xmlns="">
          <p:pic>
            <p:nvPicPr>
              <p:cNvPr id="89" name="墨迹 88"/>
            </p:nvPicPr>
            <p:blipFill>
              <a:blip r:embed="rId174"/>
            </p:blipFill>
            <p:spPr>
              <a:xfrm>
                <a:off x="4080933" y="180473"/>
                <a:ext cx="152400" cy="9023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6755341" y="176772"/>
              <a:ext cx="305859" cy="31900"/>
            </p14:xfrm>
          </p:contentPart>
        </mc:Choice>
        <mc:Fallback xmlns="">
          <p:pic>
            <p:nvPicPr>
              <p:cNvPr id="90" name="墨迹 89"/>
            </p:nvPicPr>
            <p:blipFill>
              <a:blip r:embed="rId176"/>
            </p:blipFill>
            <p:spPr>
              <a:xfrm>
                <a:off x="6755341" y="176772"/>
                <a:ext cx="305859" cy="3190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6914444" y="219952"/>
              <a:ext cx="73378" cy="287630"/>
            </p14:xfrm>
          </p:contentPart>
        </mc:Choice>
        <mc:Fallback xmlns="">
          <p:pic>
            <p:nvPicPr>
              <p:cNvPr id="91" name="墨迹 90"/>
            </p:nvPicPr>
            <p:blipFill>
              <a:blip r:embed="rId178"/>
            </p:blipFill>
            <p:spPr>
              <a:xfrm>
                <a:off x="6914444" y="219952"/>
                <a:ext cx="73378" cy="28763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7187318" y="140290"/>
              <a:ext cx="31926" cy="567681"/>
            </p14:xfrm>
          </p:contentPart>
        </mc:Choice>
        <mc:Fallback xmlns="">
          <p:pic>
            <p:nvPicPr>
              <p:cNvPr id="92" name="墨迹 91"/>
            </p:nvPicPr>
            <p:blipFill>
              <a:blip r:embed="rId180"/>
            </p:blipFill>
            <p:spPr>
              <a:xfrm>
                <a:off x="7187318" y="140290"/>
                <a:ext cx="31926" cy="567681"/>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7083777" y="113148"/>
              <a:ext cx="129823" cy="239339"/>
            </p14:xfrm>
          </p:contentPart>
        </mc:Choice>
        <mc:Fallback xmlns="">
          <p:pic>
            <p:nvPicPr>
              <p:cNvPr id="93" name="墨迹 92"/>
            </p:nvPicPr>
            <p:blipFill>
              <a:blip r:embed="rId182"/>
            </p:blipFill>
            <p:spPr>
              <a:xfrm>
                <a:off x="7083777" y="113148"/>
                <a:ext cx="129823" cy="23933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7196666" y="157914"/>
              <a:ext cx="163689" cy="93057"/>
            </p14:xfrm>
          </p:contentPart>
        </mc:Choice>
        <mc:Fallback xmlns="">
          <p:pic>
            <p:nvPicPr>
              <p:cNvPr id="94" name="墨迹 93"/>
            </p:nvPicPr>
            <p:blipFill>
              <a:blip r:embed="rId184"/>
            </p:blipFill>
            <p:spPr>
              <a:xfrm>
                <a:off x="7196666" y="157914"/>
                <a:ext cx="163689" cy="93057"/>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591733" y="2458953"/>
              <a:ext cx="2000955" cy="296090"/>
            </p14:xfrm>
          </p:contentPart>
        </mc:Choice>
        <mc:Fallback xmlns="">
          <p:pic>
            <p:nvPicPr>
              <p:cNvPr id="95" name="墨迹 94"/>
            </p:nvPicPr>
            <p:blipFill>
              <a:blip r:embed="rId186"/>
            </p:blipFill>
            <p:spPr>
              <a:xfrm>
                <a:off x="1591733" y="2458953"/>
                <a:ext cx="2000955" cy="29609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7397044" y="1026444"/>
              <a:ext cx="8466" cy="78957"/>
            </p14:xfrm>
          </p:contentPart>
        </mc:Choice>
        <mc:Fallback xmlns="">
          <p:pic>
            <p:nvPicPr>
              <p:cNvPr id="96" name="墨迹 95"/>
            </p:nvPicPr>
            <p:blipFill>
              <a:blip r:embed="rId188"/>
            </p:blipFill>
            <p:spPr>
              <a:xfrm>
                <a:off x="7397044" y="1026444"/>
                <a:ext cx="8466" cy="78957"/>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3815644" y="1332932"/>
              <a:ext cx="11289" cy="229293"/>
            </p14:xfrm>
          </p:contentPart>
        </mc:Choice>
        <mc:Fallback xmlns="">
          <p:pic>
            <p:nvPicPr>
              <p:cNvPr id="97" name="墨迹 96"/>
            </p:nvPicPr>
            <p:blipFill>
              <a:blip r:embed="rId190"/>
            </p:blipFill>
            <p:spPr>
              <a:xfrm>
                <a:off x="3815644" y="1332932"/>
                <a:ext cx="11289" cy="22929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3764844" y="1505827"/>
              <a:ext cx="11289" cy="19739"/>
            </p14:xfrm>
          </p:contentPart>
        </mc:Choice>
        <mc:Fallback xmlns="">
          <p:pic>
            <p:nvPicPr>
              <p:cNvPr id="98" name="墨迹 97"/>
            </p:nvPicPr>
            <p:blipFill>
              <a:blip r:embed="rId192"/>
            </p:blipFill>
            <p:spPr>
              <a:xfrm>
                <a:off x="3764844" y="1505827"/>
                <a:ext cx="11289" cy="1973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1399822" y="2848100"/>
              <a:ext cx="2827866" cy="62038"/>
            </p14:xfrm>
          </p:contentPart>
        </mc:Choice>
        <mc:Fallback xmlns="">
          <p:pic>
            <p:nvPicPr>
              <p:cNvPr id="99" name="墨迹 98"/>
            </p:nvPicPr>
            <p:blipFill>
              <a:blip r:embed="rId194"/>
            </p:blipFill>
            <p:spPr>
              <a:xfrm>
                <a:off x="1399822" y="2848100"/>
                <a:ext cx="2827866" cy="6203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3798711" y="1325353"/>
              <a:ext cx="33866" cy="341208"/>
            </p14:xfrm>
          </p:contentPart>
        </mc:Choice>
        <mc:Fallback xmlns="">
          <p:pic>
            <p:nvPicPr>
              <p:cNvPr id="100" name="墨迹 99"/>
            </p:nvPicPr>
            <p:blipFill>
              <a:blip r:embed="rId196"/>
            </p:blipFill>
            <p:spPr>
              <a:xfrm>
                <a:off x="3798711" y="1325353"/>
                <a:ext cx="33866" cy="34120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3736622" y="1491727"/>
              <a:ext cx="231422" cy="209554"/>
            </p14:xfrm>
          </p:contentPart>
        </mc:Choice>
        <mc:Fallback xmlns="">
          <p:pic>
            <p:nvPicPr>
              <p:cNvPr id="101" name="墨迹 100"/>
            </p:nvPicPr>
            <p:blipFill>
              <a:blip r:embed="rId198"/>
            </p:blipFill>
            <p:spPr>
              <a:xfrm>
                <a:off x="3736622" y="1491727"/>
                <a:ext cx="231422" cy="209554"/>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3697111" y="2549190"/>
              <a:ext cx="60677" cy="397606"/>
            </p14:xfrm>
          </p:contentPart>
        </mc:Choice>
        <mc:Fallback xmlns="">
          <p:pic>
            <p:nvPicPr>
              <p:cNvPr id="102" name="墨迹 101"/>
            </p:nvPicPr>
            <p:blipFill>
              <a:blip r:embed="rId200"/>
            </p:blipFill>
            <p:spPr>
              <a:xfrm>
                <a:off x="3697111" y="2549190"/>
                <a:ext cx="60677" cy="397606"/>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3678061" y="2681726"/>
              <a:ext cx="236361" cy="335921"/>
            </p14:xfrm>
          </p:contentPart>
        </mc:Choice>
        <mc:Fallback xmlns="">
          <p:pic>
            <p:nvPicPr>
              <p:cNvPr id="103" name="墨迹 102"/>
            </p:nvPicPr>
            <p:blipFill>
              <a:blip r:embed="rId202"/>
            </p:blipFill>
            <p:spPr>
              <a:xfrm>
                <a:off x="3678061" y="2681726"/>
                <a:ext cx="236361" cy="335921"/>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4010377" y="1573504"/>
              <a:ext cx="81845" cy="445545"/>
            </p14:xfrm>
          </p:contentPart>
        </mc:Choice>
        <mc:Fallback xmlns="">
          <p:pic>
            <p:nvPicPr>
              <p:cNvPr id="104" name="墨迹 103"/>
            </p:nvPicPr>
            <p:blipFill>
              <a:blip r:embed="rId204"/>
            </p:blipFill>
            <p:spPr>
              <a:xfrm>
                <a:off x="4010377" y="1573504"/>
                <a:ext cx="81845" cy="445545"/>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3968044" y="2927057"/>
              <a:ext cx="77611" cy="524502"/>
            </p14:xfrm>
          </p:contentPart>
        </mc:Choice>
        <mc:Fallback xmlns="">
          <p:pic>
            <p:nvPicPr>
              <p:cNvPr id="105" name="墨迹 104"/>
            </p:nvPicPr>
            <p:blipFill>
              <a:blip r:embed="rId206"/>
            </p:blipFill>
            <p:spPr>
              <a:xfrm>
                <a:off x="3968044" y="2927057"/>
                <a:ext cx="77611" cy="52450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9104488" y="5867333"/>
              <a:ext cx="186267" cy="257493"/>
            </p14:xfrm>
          </p:contentPart>
        </mc:Choice>
        <mc:Fallback xmlns="">
          <p:pic>
            <p:nvPicPr>
              <p:cNvPr id="106" name="墨迹 105"/>
            </p:nvPicPr>
            <p:blipFill>
              <a:blip r:embed="rId208"/>
            </p:blipFill>
            <p:spPr>
              <a:xfrm>
                <a:off x="9104488" y="5867333"/>
                <a:ext cx="186267" cy="257493"/>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8707966" y="6453872"/>
              <a:ext cx="622300" cy="84773"/>
            </p14:xfrm>
          </p:contentPart>
        </mc:Choice>
        <mc:Fallback xmlns="">
          <p:pic>
            <p:nvPicPr>
              <p:cNvPr id="107" name="墨迹 106"/>
            </p:nvPicPr>
            <p:blipFill>
              <a:blip r:embed="rId210"/>
            </p:blipFill>
            <p:spPr>
              <a:xfrm>
                <a:off x="8707966" y="6453872"/>
                <a:ext cx="622300" cy="84773"/>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1074384" y="4900988"/>
              <a:ext cx="133527" cy="353898"/>
            </p14:xfrm>
          </p:contentPart>
        </mc:Choice>
        <mc:Fallback xmlns="">
          <p:pic>
            <p:nvPicPr>
              <p:cNvPr id="108" name="墨迹 107"/>
            </p:nvPicPr>
            <p:blipFill>
              <a:blip r:embed="rId212"/>
            </p:blipFill>
            <p:spPr>
              <a:xfrm>
                <a:off x="1074384" y="4900988"/>
                <a:ext cx="133527" cy="35389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1117600" y="4863448"/>
              <a:ext cx="178681" cy="444663"/>
            </p14:xfrm>
          </p:contentPart>
        </mc:Choice>
        <mc:Fallback xmlns="">
          <p:pic>
            <p:nvPicPr>
              <p:cNvPr id="109" name="墨迹 108"/>
            </p:nvPicPr>
            <p:blipFill>
              <a:blip r:embed="rId214"/>
            </p:blipFill>
            <p:spPr>
              <a:xfrm>
                <a:off x="1117600" y="4863448"/>
                <a:ext cx="178681" cy="44466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1448858" y="4844590"/>
              <a:ext cx="89253" cy="62038"/>
            </p14:xfrm>
          </p:contentPart>
        </mc:Choice>
        <mc:Fallback xmlns="">
          <p:pic>
            <p:nvPicPr>
              <p:cNvPr id="110" name="墨迹 109"/>
            </p:nvPicPr>
            <p:blipFill>
              <a:blip r:embed="rId216"/>
            </p:blipFill>
            <p:spPr>
              <a:xfrm>
                <a:off x="1448858" y="4844590"/>
                <a:ext cx="89253" cy="62038"/>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1347434" y="4745012"/>
              <a:ext cx="258410" cy="387208"/>
            </p14:xfrm>
          </p:contentPart>
        </mc:Choice>
        <mc:Fallback xmlns="">
          <p:pic>
            <p:nvPicPr>
              <p:cNvPr id="111" name="墨迹 110"/>
            </p:nvPicPr>
            <p:blipFill>
              <a:blip r:embed="rId218"/>
            </p:blipFill>
            <p:spPr>
              <a:xfrm>
                <a:off x="1347434" y="4745012"/>
                <a:ext cx="258410" cy="387208"/>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1980494" y="4878429"/>
              <a:ext cx="40217" cy="28199"/>
            </p14:xfrm>
          </p:contentPart>
        </mc:Choice>
        <mc:Fallback xmlns="">
          <p:pic>
            <p:nvPicPr>
              <p:cNvPr id="112" name="墨迹 111"/>
            </p:nvPicPr>
            <p:blipFill>
              <a:blip r:embed="rId220"/>
            </p:blipFill>
            <p:spPr>
              <a:xfrm>
                <a:off x="1980494" y="4878429"/>
                <a:ext cx="40217" cy="2819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1968500" y="4996865"/>
              <a:ext cx="32455" cy="36659"/>
            </p14:xfrm>
          </p:contentPart>
        </mc:Choice>
        <mc:Fallback xmlns="">
          <p:pic>
            <p:nvPicPr>
              <p:cNvPr id="113" name="墨迹 112"/>
            </p:nvPicPr>
            <p:blipFill>
              <a:blip r:embed="rId222"/>
            </p:blipFill>
            <p:spPr>
              <a:xfrm>
                <a:off x="1968500" y="4996865"/>
                <a:ext cx="32455" cy="3665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2109434" y="4799472"/>
              <a:ext cx="283810" cy="56398"/>
            </p14:xfrm>
          </p:contentPart>
        </mc:Choice>
        <mc:Fallback xmlns="">
          <p:pic>
            <p:nvPicPr>
              <p:cNvPr id="114" name="墨迹 113"/>
            </p:nvPicPr>
            <p:blipFill>
              <a:blip r:embed="rId224"/>
            </p:blipFill>
            <p:spPr>
              <a:xfrm>
                <a:off x="2109434" y="4799472"/>
                <a:ext cx="283810" cy="56398"/>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2259188" y="4861509"/>
              <a:ext cx="38100" cy="428625"/>
            </p14:xfrm>
          </p:contentPart>
        </mc:Choice>
        <mc:Fallback xmlns="">
          <p:pic>
            <p:nvPicPr>
              <p:cNvPr id="115" name="墨迹 114"/>
            </p:nvPicPr>
            <p:blipFill>
              <a:blip r:embed="rId226"/>
            </p:blipFill>
            <p:spPr>
              <a:xfrm>
                <a:off x="2259188" y="4861509"/>
                <a:ext cx="38100" cy="428625"/>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2414763" y="4929187"/>
              <a:ext cx="164748" cy="39479"/>
            </p14:xfrm>
          </p:contentPart>
        </mc:Choice>
        <mc:Fallback xmlns="">
          <p:pic>
            <p:nvPicPr>
              <p:cNvPr id="116" name="墨迹 115"/>
            </p:nvPicPr>
            <p:blipFill>
              <a:blip r:embed="rId228"/>
            </p:blipFill>
            <p:spPr>
              <a:xfrm>
                <a:off x="2414763" y="4929187"/>
                <a:ext cx="164748" cy="3947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2399594" y="5041983"/>
              <a:ext cx="194028" cy="45118"/>
            </p14:xfrm>
          </p:contentPart>
        </mc:Choice>
        <mc:Fallback xmlns="">
          <p:pic>
            <p:nvPicPr>
              <p:cNvPr id="117" name="墨迹 116"/>
            </p:nvPicPr>
            <p:blipFill>
              <a:blip r:embed="rId230"/>
            </p:blipFill>
            <p:spPr>
              <a:xfrm>
                <a:off x="2399594" y="5041983"/>
                <a:ext cx="194028" cy="45118"/>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2656769" y="4833310"/>
              <a:ext cx="103364" cy="296795"/>
            </p14:xfrm>
          </p:contentPart>
        </mc:Choice>
        <mc:Fallback xmlns="">
          <p:pic>
            <p:nvPicPr>
              <p:cNvPr id="118" name="墨迹 117"/>
            </p:nvPicPr>
            <p:blipFill>
              <a:blip r:embed="rId232"/>
            </p:blipFill>
            <p:spPr>
              <a:xfrm>
                <a:off x="2656769" y="4833310"/>
                <a:ext cx="103364" cy="296795"/>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2771422" y="4805111"/>
              <a:ext cx="121884" cy="331339"/>
            </p14:xfrm>
          </p:contentPart>
        </mc:Choice>
        <mc:Fallback xmlns="">
          <p:pic>
            <p:nvPicPr>
              <p:cNvPr id="119" name="墨迹 118"/>
            </p:nvPicPr>
            <p:blipFill>
              <a:blip r:embed="rId234"/>
            </p:blipFill>
            <p:spPr>
              <a:xfrm>
                <a:off x="2771422" y="4805111"/>
                <a:ext cx="121884" cy="33133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2810933" y="4833310"/>
              <a:ext cx="112889" cy="28199"/>
            </p14:xfrm>
          </p:contentPart>
        </mc:Choice>
        <mc:Fallback xmlns="">
          <p:pic>
            <p:nvPicPr>
              <p:cNvPr id="120" name="墨迹 119"/>
            </p:nvPicPr>
            <p:blipFill>
              <a:blip r:embed="rId236"/>
            </p:blipFill>
            <p:spPr>
              <a:xfrm>
                <a:off x="2810933" y="4833310"/>
                <a:ext cx="112889" cy="2819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2940755" y="4827670"/>
              <a:ext cx="134056" cy="219953"/>
            </p14:xfrm>
          </p:contentPart>
        </mc:Choice>
        <mc:Fallback xmlns="">
          <p:pic>
            <p:nvPicPr>
              <p:cNvPr id="121" name="墨迹 120"/>
            </p:nvPicPr>
            <p:blipFill>
              <a:blip r:embed="rId238"/>
            </p:blipFill>
            <p:spPr>
              <a:xfrm>
                <a:off x="2940755" y="4827670"/>
                <a:ext cx="134056" cy="219953"/>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3036711" y="4675396"/>
              <a:ext cx="73377" cy="95877"/>
            </p14:xfrm>
          </p:contentPart>
        </mc:Choice>
        <mc:Fallback xmlns="">
          <p:pic>
            <p:nvPicPr>
              <p:cNvPr id="122" name="墨迹 121"/>
            </p:nvPicPr>
            <p:blipFill>
              <a:blip r:embed="rId240"/>
            </p:blipFill>
            <p:spPr>
              <a:xfrm>
                <a:off x="3036711" y="4675396"/>
                <a:ext cx="73377" cy="95877"/>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2203273" y="5510087"/>
              <a:ext cx="156104" cy="600639"/>
            </p14:xfrm>
          </p:contentPart>
        </mc:Choice>
        <mc:Fallback xmlns="">
          <p:pic>
            <p:nvPicPr>
              <p:cNvPr id="123" name="墨迹 122"/>
            </p:nvPicPr>
            <p:blipFill>
              <a:blip r:embed="rId242"/>
            </p:blipFill>
            <p:spPr>
              <a:xfrm>
                <a:off x="2203273" y="5510087"/>
                <a:ext cx="156104" cy="600639"/>
              </a:xfrm>
              <a:prstGeom prst="rect"/>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64369" y="661979"/>
            <a:ext cx="5750731" cy="4145242"/>
          </a:xfrm>
          <a:prstGeom prst="rect">
            <a:avLst/>
          </a:prstGeom>
        </p:spPr>
      </p:pic>
      <p:pic>
        <p:nvPicPr>
          <p:cNvPr id="5" name="图片 4"/>
          <p:cNvPicPr>
            <a:picLocks noChangeAspect="1"/>
          </p:cNvPicPr>
          <p:nvPr/>
        </p:nvPicPr>
        <p:blipFill>
          <a:blip r:embed="rId2"/>
          <a:stretch>
            <a:fillRect/>
          </a:stretch>
        </p:blipFill>
        <p:spPr>
          <a:xfrm>
            <a:off x="190484" y="3429000"/>
            <a:ext cx="748386" cy="538164"/>
          </a:xfrm>
          <a:prstGeom prst="rect">
            <a:avLst/>
          </a:prstGeom>
        </p:spPr>
      </p:pic>
      <p:pic>
        <p:nvPicPr>
          <p:cNvPr id="7" name="图片 6"/>
          <p:cNvPicPr>
            <a:picLocks noChangeAspect="1"/>
          </p:cNvPicPr>
          <p:nvPr/>
        </p:nvPicPr>
        <p:blipFill>
          <a:blip r:embed="rId3"/>
          <a:stretch>
            <a:fillRect/>
          </a:stretch>
        </p:blipFill>
        <p:spPr>
          <a:xfrm>
            <a:off x="5981689" y="711990"/>
            <a:ext cx="5255237" cy="1895479"/>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7837311" y="614738"/>
              <a:ext cx="87489" cy="33839"/>
            </p14:xfrm>
          </p:contentPart>
        </mc:Choice>
        <mc:Fallback xmlns="">
          <p:pic>
            <p:nvPicPr>
              <p:cNvPr id="2" name="墨迹 1"/>
            </p:nvPicPr>
            <p:blipFill>
              <a:blip r:embed="rId5"/>
            </p:blipFill>
            <p:spPr>
              <a:xfrm>
                <a:off x="7837311" y="614738"/>
                <a:ext cx="87489" cy="3383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7800622" y="719074"/>
              <a:ext cx="105017" cy="59959"/>
            </p14:xfrm>
          </p:contentPart>
        </mc:Choice>
        <mc:Fallback xmlns="">
          <p:pic>
            <p:nvPicPr>
              <p:cNvPr id="4" name="墨迹 3"/>
            </p:nvPicPr>
            <p:blipFill>
              <a:blip r:embed="rId7"/>
            </p:blipFill>
            <p:spPr>
              <a:xfrm>
                <a:off x="7800622" y="719074"/>
                <a:ext cx="105017" cy="599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225777" y="152274"/>
              <a:ext cx="313267" cy="389147"/>
            </p14:xfrm>
          </p:contentPart>
        </mc:Choice>
        <mc:Fallback xmlns="">
          <p:pic>
            <p:nvPicPr>
              <p:cNvPr id="6" name="墨迹 5"/>
            </p:nvPicPr>
            <p:blipFill>
              <a:blip r:embed="rId9"/>
            </p:blipFill>
            <p:spPr>
              <a:xfrm>
                <a:off x="225777" y="152274"/>
                <a:ext cx="313267" cy="38914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566737" y="346847"/>
              <a:ext cx="279929" cy="31019"/>
            </p14:xfrm>
          </p:contentPart>
        </mc:Choice>
        <mc:Fallback xmlns="">
          <p:pic>
            <p:nvPicPr>
              <p:cNvPr id="8" name="墨迹 7"/>
            </p:nvPicPr>
            <p:blipFill>
              <a:blip r:embed="rId11"/>
            </p:blipFill>
            <p:spPr>
              <a:xfrm>
                <a:off x="566737" y="346847"/>
                <a:ext cx="279929" cy="3101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959555" y="145401"/>
              <a:ext cx="110067" cy="407299"/>
            </p14:xfrm>
          </p:contentPart>
        </mc:Choice>
        <mc:Fallback xmlns="">
          <p:pic>
            <p:nvPicPr>
              <p:cNvPr id="9" name="墨迹 8"/>
            </p:nvPicPr>
            <p:blipFill>
              <a:blip r:embed="rId13"/>
            </p:blipFill>
            <p:spPr>
              <a:xfrm>
                <a:off x="959555" y="145401"/>
                <a:ext cx="110067" cy="4072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844550" y="219952"/>
              <a:ext cx="270227" cy="33839"/>
            </p14:xfrm>
          </p:contentPart>
        </mc:Choice>
        <mc:Fallback xmlns="">
          <p:pic>
            <p:nvPicPr>
              <p:cNvPr id="10" name="墨迹 9"/>
            </p:nvPicPr>
            <p:blipFill>
              <a:blip r:embed="rId15"/>
            </p:blipFill>
            <p:spPr>
              <a:xfrm>
                <a:off x="844550" y="219952"/>
                <a:ext cx="270227" cy="338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198033" y="194220"/>
              <a:ext cx="55033" cy="287983"/>
            </p14:xfrm>
          </p:contentPart>
        </mc:Choice>
        <mc:Fallback xmlns="">
          <p:pic>
            <p:nvPicPr>
              <p:cNvPr id="11" name="墨迹 10"/>
            </p:nvPicPr>
            <p:blipFill>
              <a:blip r:embed="rId17"/>
            </p:blipFill>
            <p:spPr>
              <a:xfrm>
                <a:off x="1198033" y="194220"/>
                <a:ext cx="55033" cy="28798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255888" y="28199"/>
              <a:ext cx="294041" cy="482731"/>
            </p14:xfrm>
          </p:contentPart>
        </mc:Choice>
        <mc:Fallback xmlns="">
          <p:pic>
            <p:nvPicPr>
              <p:cNvPr id="12" name="墨迹 11"/>
            </p:nvPicPr>
            <p:blipFill>
              <a:blip r:embed="rId19"/>
            </p:blipFill>
            <p:spPr>
              <a:xfrm>
                <a:off x="1255888" y="28199"/>
                <a:ext cx="294041" cy="48273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361016" y="286043"/>
              <a:ext cx="123472" cy="66444"/>
            </p14:xfrm>
          </p:contentPart>
        </mc:Choice>
        <mc:Fallback xmlns="">
          <p:pic>
            <p:nvPicPr>
              <p:cNvPr id="13" name="墨迹 12"/>
            </p:nvPicPr>
            <p:blipFill>
              <a:blip r:embed="rId21"/>
            </p:blipFill>
            <p:spPr>
              <a:xfrm>
                <a:off x="1361016" y="286043"/>
                <a:ext cx="123472" cy="6644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4470400" y="2670446"/>
              <a:ext cx="8466" cy="8460"/>
            </p14:xfrm>
          </p:contentPart>
        </mc:Choice>
        <mc:Fallback xmlns="">
          <p:pic>
            <p:nvPicPr>
              <p:cNvPr id="14" name="墨迹 13"/>
            </p:nvPicPr>
            <p:blipFill>
              <a:blip r:embed="rId23"/>
            </p:blipFill>
            <p:spPr>
              <a:xfrm>
                <a:off x="4470400" y="2670446"/>
                <a:ext cx="8466" cy="84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4466166" y="2675557"/>
              <a:ext cx="616656" cy="245860"/>
            </p14:xfrm>
          </p:contentPart>
        </mc:Choice>
        <mc:Fallback xmlns="">
          <p:pic>
            <p:nvPicPr>
              <p:cNvPr id="15" name="墨迹 14"/>
            </p:nvPicPr>
            <p:blipFill>
              <a:blip r:embed="rId25"/>
            </p:blipFill>
            <p:spPr>
              <a:xfrm>
                <a:off x="4466166" y="2675557"/>
                <a:ext cx="616656" cy="24586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4464755" y="2955256"/>
              <a:ext cx="595489" cy="445544"/>
            </p14:xfrm>
          </p:contentPart>
        </mc:Choice>
        <mc:Fallback xmlns="">
          <p:pic>
            <p:nvPicPr>
              <p:cNvPr id="16" name="墨迹 15"/>
            </p:nvPicPr>
            <p:blipFill>
              <a:blip r:embed="rId27"/>
            </p:blipFill>
            <p:spPr>
              <a:xfrm>
                <a:off x="4464755" y="2955256"/>
                <a:ext cx="595489" cy="44554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4948061" y="2929877"/>
              <a:ext cx="182739" cy="42299"/>
            </p14:xfrm>
          </p:contentPart>
        </mc:Choice>
        <mc:Fallback xmlns="">
          <p:pic>
            <p:nvPicPr>
              <p:cNvPr id="17" name="墨迹 16"/>
            </p:nvPicPr>
            <p:blipFill>
              <a:blip r:embed="rId29"/>
            </p:blipFill>
            <p:spPr>
              <a:xfrm>
                <a:off x="4948061" y="2929877"/>
                <a:ext cx="182739" cy="4229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4651022" y="2597129"/>
              <a:ext cx="124178" cy="145929"/>
            </p14:xfrm>
          </p:contentPart>
        </mc:Choice>
        <mc:Fallback xmlns="">
          <p:pic>
            <p:nvPicPr>
              <p:cNvPr id="18" name="墨迹 17"/>
            </p:nvPicPr>
            <p:blipFill>
              <a:blip r:embed="rId31"/>
            </p:blipFill>
            <p:spPr>
              <a:xfrm>
                <a:off x="4651022" y="2597129"/>
                <a:ext cx="124178" cy="14592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4763911" y="2678906"/>
              <a:ext cx="87489" cy="64152"/>
            </p14:xfrm>
          </p:contentPart>
        </mc:Choice>
        <mc:Fallback xmlns="">
          <p:pic>
            <p:nvPicPr>
              <p:cNvPr id="19" name="墨迹 18"/>
            </p:nvPicPr>
            <p:blipFill>
              <a:blip r:embed="rId33"/>
            </p:blipFill>
            <p:spPr>
              <a:xfrm>
                <a:off x="4763911" y="2678906"/>
                <a:ext cx="87489" cy="6415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4769555" y="2721204"/>
              <a:ext cx="237067" cy="112091"/>
            </p14:xfrm>
          </p:contentPart>
        </mc:Choice>
        <mc:Fallback xmlns="">
          <p:pic>
            <p:nvPicPr>
              <p:cNvPr id="20" name="墨迹 19"/>
            </p:nvPicPr>
            <p:blipFill>
              <a:blip r:embed="rId35"/>
            </p:blipFill>
            <p:spPr>
              <a:xfrm>
                <a:off x="4769555" y="2721204"/>
                <a:ext cx="237067" cy="11209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4659488" y="3079332"/>
              <a:ext cx="160867" cy="255906"/>
            </p14:xfrm>
          </p:contentPart>
        </mc:Choice>
        <mc:Fallback xmlns="">
          <p:pic>
            <p:nvPicPr>
              <p:cNvPr id="21" name="墨迹 20"/>
            </p:nvPicPr>
            <p:blipFill>
              <a:blip r:embed="rId37"/>
            </p:blipFill>
            <p:spPr>
              <a:xfrm>
                <a:off x="4659488" y="3079332"/>
                <a:ext cx="160867" cy="25590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4758266" y="3144190"/>
              <a:ext cx="251178" cy="214312"/>
            </p14:xfrm>
          </p:contentPart>
        </mc:Choice>
        <mc:Fallback xmlns="">
          <p:pic>
            <p:nvPicPr>
              <p:cNvPr id="22" name="墨迹 21"/>
            </p:nvPicPr>
            <p:blipFill>
              <a:blip r:embed="rId39"/>
            </p:blipFill>
            <p:spPr>
              <a:xfrm>
                <a:off x="4758266" y="3144190"/>
                <a:ext cx="251178" cy="21431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5054600" y="2910138"/>
              <a:ext cx="499533" cy="39478"/>
            </p14:xfrm>
          </p:contentPart>
        </mc:Choice>
        <mc:Fallback xmlns="">
          <p:pic>
            <p:nvPicPr>
              <p:cNvPr id="23" name="墨迹 22"/>
            </p:nvPicPr>
            <p:blipFill>
              <a:blip r:embed="rId41"/>
            </p:blipFill>
            <p:spPr>
              <a:xfrm>
                <a:off x="5054600" y="2910138"/>
                <a:ext cx="499533" cy="3947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5554133" y="4331368"/>
              <a:ext cx="107244" cy="384917"/>
            </p14:xfrm>
          </p:contentPart>
        </mc:Choice>
        <mc:Fallback xmlns="">
          <p:pic>
            <p:nvPicPr>
              <p:cNvPr id="24" name="墨迹 23"/>
            </p:nvPicPr>
            <p:blipFill>
              <a:blip r:embed="rId43"/>
            </p:blipFill>
            <p:spPr>
              <a:xfrm>
                <a:off x="5554133" y="4331368"/>
                <a:ext cx="107244" cy="38491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5468055" y="4434294"/>
              <a:ext cx="210256" cy="21150"/>
            </p14:xfrm>
          </p:contentPart>
        </mc:Choice>
        <mc:Fallback xmlns="">
          <p:pic>
            <p:nvPicPr>
              <p:cNvPr id="25" name="墨迹 24"/>
            </p:nvPicPr>
            <p:blipFill>
              <a:blip r:embed="rId45"/>
            </p:blipFill>
            <p:spPr>
              <a:xfrm>
                <a:off x="5468055" y="4434294"/>
                <a:ext cx="210256" cy="2115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5703358" y="4466723"/>
              <a:ext cx="107597" cy="229293"/>
            </p14:xfrm>
          </p:contentPart>
        </mc:Choice>
        <mc:Fallback xmlns="">
          <p:pic>
            <p:nvPicPr>
              <p:cNvPr id="26" name="墨迹 25"/>
            </p:nvPicPr>
            <p:blipFill>
              <a:blip r:embed="rId47"/>
            </p:blipFill>
            <p:spPr>
              <a:xfrm>
                <a:off x="5703358" y="4466723"/>
                <a:ext cx="107597" cy="22929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6096000" y="4678216"/>
              <a:ext cx="39511" cy="145577"/>
            </p14:xfrm>
          </p:contentPart>
        </mc:Choice>
        <mc:Fallback xmlns="">
          <p:pic>
            <p:nvPicPr>
              <p:cNvPr id="27" name="墨迹 26"/>
            </p:nvPicPr>
            <p:blipFill>
              <a:blip r:embed="rId49"/>
            </p:blipFill>
            <p:spPr>
              <a:xfrm>
                <a:off x="6096000" y="4678216"/>
                <a:ext cx="39511" cy="14557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6175022" y="4521006"/>
              <a:ext cx="42333" cy="678892"/>
            </p14:xfrm>
          </p:contentPart>
        </mc:Choice>
        <mc:Fallback xmlns="">
          <p:pic>
            <p:nvPicPr>
              <p:cNvPr id="28" name="墨迹 27"/>
            </p:nvPicPr>
            <p:blipFill>
              <a:blip r:embed="rId51"/>
            </p:blipFill>
            <p:spPr>
              <a:xfrm>
                <a:off x="6175022" y="4521006"/>
                <a:ext cx="42333" cy="67889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6127044" y="4703595"/>
              <a:ext cx="104422" cy="39478"/>
            </p14:xfrm>
          </p:contentPart>
        </mc:Choice>
        <mc:Fallback xmlns="">
          <p:pic>
            <p:nvPicPr>
              <p:cNvPr id="29" name="墨迹 28"/>
            </p:nvPicPr>
            <p:blipFill>
              <a:blip r:embed="rId53"/>
            </p:blipFill>
            <p:spPr>
              <a:xfrm>
                <a:off x="6127044" y="4703595"/>
                <a:ext cx="104422" cy="3947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6316133" y="4562600"/>
              <a:ext cx="73378" cy="101516"/>
            </p14:xfrm>
          </p:contentPart>
        </mc:Choice>
        <mc:Fallback xmlns="">
          <p:pic>
            <p:nvPicPr>
              <p:cNvPr id="30" name="墨迹 29"/>
            </p:nvPicPr>
            <p:blipFill>
              <a:blip r:embed="rId55"/>
            </p:blipFill>
            <p:spPr>
              <a:xfrm>
                <a:off x="6316133" y="4562600"/>
                <a:ext cx="73378" cy="10151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6254750" y="4671695"/>
              <a:ext cx="196850" cy="189814"/>
            </p14:xfrm>
          </p:contentPart>
        </mc:Choice>
        <mc:Fallback xmlns="">
          <p:pic>
            <p:nvPicPr>
              <p:cNvPr id="31" name="墨迹 30"/>
            </p:nvPicPr>
            <p:blipFill>
              <a:blip r:embed="rId57"/>
            </p:blipFill>
            <p:spPr>
              <a:xfrm>
                <a:off x="6254750" y="4671695"/>
                <a:ext cx="196850" cy="18981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6467827" y="4506202"/>
              <a:ext cx="139876" cy="28199"/>
            </p14:xfrm>
          </p:contentPart>
        </mc:Choice>
        <mc:Fallback xmlns="">
          <p:pic>
            <p:nvPicPr>
              <p:cNvPr id="32" name="墨迹 31"/>
            </p:nvPicPr>
            <p:blipFill>
              <a:blip r:embed="rId59"/>
            </p:blipFill>
            <p:spPr>
              <a:xfrm>
                <a:off x="6467827" y="4506202"/>
                <a:ext cx="139876" cy="2819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6372577" y="4540041"/>
              <a:ext cx="146756" cy="420165"/>
            </p14:xfrm>
          </p:contentPart>
        </mc:Choice>
        <mc:Fallback xmlns="">
          <p:pic>
            <p:nvPicPr>
              <p:cNvPr id="33" name="墨迹 32"/>
            </p:nvPicPr>
            <p:blipFill>
              <a:blip r:embed="rId61"/>
            </p:blipFill>
            <p:spPr>
              <a:xfrm>
                <a:off x="6372577" y="4540041"/>
                <a:ext cx="146756" cy="42016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6429022" y="4616178"/>
              <a:ext cx="273755" cy="239692"/>
            </p14:xfrm>
          </p:contentPart>
        </mc:Choice>
        <mc:Fallback xmlns="">
          <p:pic>
            <p:nvPicPr>
              <p:cNvPr id="34" name="墨迹 33"/>
            </p:nvPicPr>
            <p:blipFill>
              <a:blip r:embed="rId63"/>
            </p:blipFill>
            <p:spPr>
              <a:xfrm>
                <a:off x="6429022" y="4616178"/>
                <a:ext cx="273755" cy="23969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6584068" y="4750123"/>
              <a:ext cx="87665" cy="43709"/>
            </p14:xfrm>
          </p:contentPart>
        </mc:Choice>
        <mc:Fallback xmlns="">
          <p:pic>
            <p:nvPicPr>
              <p:cNvPr id="35" name="墨迹 34"/>
            </p:nvPicPr>
            <p:blipFill>
              <a:blip r:embed="rId65"/>
            </p:blipFill>
            <p:spPr>
              <a:xfrm>
                <a:off x="6584068" y="4750123"/>
                <a:ext cx="87665" cy="4370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6714066" y="4468662"/>
              <a:ext cx="194734" cy="401836"/>
            </p14:xfrm>
          </p:contentPart>
        </mc:Choice>
        <mc:Fallback xmlns="">
          <p:pic>
            <p:nvPicPr>
              <p:cNvPr id="36" name="墨迹 35"/>
            </p:nvPicPr>
            <p:blipFill>
              <a:blip r:embed="rId67"/>
            </p:blipFill>
            <p:spPr>
              <a:xfrm>
                <a:off x="6714066" y="4468662"/>
                <a:ext cx="194734" cy="40183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6953955" y="4692315"/>
              <a:ext cx="166512" cy="119141"/>
            </p14:xfrm>
          </p:contentPart>
        </mc:Choice>
        <mc:Fallback xmlns="">
          <p:pic>
            <p:nvPicPr>
              <p:cNvPr id="37" name="墨迹 36"/>
            </p:nvPicPr>
            <p:blipFill>
              <a:blip r:embed="rId69"/>
            </p:blipFill>
            <p:spPr>
              <a:xfrm>
                <a:off x="6953955" y="4692315"/>
                <a:ext cx="166512" cy="11914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7126111" y="4568240"/>
              <a:ext cx="53622" cy="138175"/>
            </p14:xfrm>
          </p:contentPart>
        </mc:Choice>
        <mc:Fallback xmlns="">
          <p:pic>
            <p:nvPicPr>
              <p:cNvPr id="38" name="墨迹 37"/>
            </p:nvPicPr>
            <p:blipFill>
              <a:blip r:embed="rId71"/>
            </p:blipFill>
            <p:spPr>
              <a:xfrm>
                <a:off x="7126111" y="4568240"/>
                <a:ext cx="53622" cy="13817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7162800" y="4421605"/>
              <a:ext cx="11288" cy="22559"/>
            </p14:xfrm>
          </p:contentPart>
        </mc:Choice>
        <mc:Fallback xmlns="">
          <p:pic>
            <p:nvPicPr>
              <p:cNvPr id="39" name="墨迹 38"/>
            </p:nvPicPr>
            <p:blipFill>
              <a:blip r:embed="rId73"/>
            </p:blipFill>
            <p:spPr>
              <a:xfrm>
                <a:off x="7162800" y="4421605"/>
                <a:ext cx="11288" cy="2255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7159448" y="4432884"/>
              <a:ext cx="148167" cy="50758"/>
            </p14:xfrm>
          </p:contentPart>
        </mc:Choice>
        <mc:Fallback xmlns="">
          <p:pic>
            <p:nvPicPr>
              <p:cNvPr id="40" name="墨迹 39"/>
            </p:nvPicPr>
            <p:blipFill>
              <a:blip r:embed="rId75"/>
            </p:blipFill>
            <p:spPr>
              <a:xfrm>
                <a:off x="7159448" y="4432884"/>
                <a:ext cx="148167" cy="5075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7126111" y="4506202"/>
              <a:ext cx="70556" cy="566800"/>
            </p14:xfrm>
          </p:contentPart>
        </mc:Choice>
        <mc:Fallback xmlns="">
          <p:pic>
            <p:nvPicPr>
              <p:cNvPr id="41" name="墨迹 40"/>
            </p:nvPicPr>
            <p:blipFill>
              <a:blip r:embed="rId77"/>
            </p:blipFill>
            <p:spPr>
              <a:xfrm>
                <a:off x="7126111" y="4506202"/>
                <a:ext cx="70556" cy="56680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7169855" y="4580929"/>
              <a:ext cx="150989" cy="181884"/>
            </p14:xfrm>
          </p:contentPart>
        </mc:Choice>
        <mc:Fallback xmlns="">
          <p:pic>
            <p:nvPicPr>
              <p:cNvPr id="42" name="墨迹 41"/>
            </p:nvPicPr>
            <p:blipFill>
              <a:blip r:embed="rId79"/>
            </p:blipFill>
            <p:spPr>
              <a:xfrm>
                <a:off x="7169855" y="4580929"/>
                <a:ext cx="150989" cy="18188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7241822" y="4323966"/>
              <a:ext cx="299155" cy="695458"/>
            </p14:xfrm>
          </p:contentPart>
        </mc:Choice>
        <mc:Fallback xmlns="">
          <p:pic>
            <p:nvPicPr>
              <p:cNvPr id="43" name="墨迹 42"/>
            </p:nvPicPr>
            <p:blipFill>
              <a:blip r:embed="rId81"/>
            </p:blipFill>
            <p:spPr>
              <a:xfrm>
                <a:off x="7241822" y="4323966"/>
                <a:ext cx="299155" cy="69545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7382933" y="4633802"/>
              <a:ext cx="265289" cy="154390"/>
            </p14:xfrm>
          </p:contentPart>
        </mc:Choice>
        <mc:Fallback xmlns="">
          <p:pic>
            <p:nvPicPr>
              <p:cNvPr id="44" name="墨迹 43"/>
            </p:nvPicPr>
            <p:blipFill>
              <a:blip r:embed="rId83"/>
            </p:blipFill>
            <p:spPr>
              <a:xfrm>
                <a:off x="7382933" y="4633802"/>
                <a:ext cx="265289" cy="15439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7599362" y="4465137"/>
              <a:ext cx="398815" cy="545827"/>
            </p14:xfrm>
          </p:contentPart>
        </mc:Choice>
        <mc:Fallback xmlns="">
          <p:pic>
            <p:nvPicPr>
              <p:cNvPr id="45" name="墨迹 44"/>
            </p:nvPicPr>
            <p:blipFill>
              <a:blip r:embed="rId85"/>
            </p:blipFill>
            <p:spPr>
              <a:xfrm>
                <a:off x="7599362" y="4465137"/>
                <a:ext cx="398815" cy="545827"/>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64369" y="661979"/>
            <a:ext cx="5750731" cy="4145242"/>
          </a:xfrm>
          <a:prstGeom prst="rect">
            <a:avLst/>
          </a:prstGeom>
        </p:spPr>
      </p:pic>
      <p:pic>
        <p:nvPicPr>
          <p:cNvPr id="5" name="图片 4"/>
          <p:cNvPicPr>
            <a:picLocks noChangeAspect="1"/>
          </p:cNvPicPr>
          <p:nvPr/>
        </p:nvPicPr>
        <p:blipFill>
          <a:blip r:embed="rId2"/>
          <a:stretch>
            <a:fillRect/>
          </a:stretch>
        </p:blipFill>
        <p:spPr>
          <a:xfrm>
            <a:off x="190484" y="3429000"/>
            <a:ext cx="748386" cy="538164"/>
          </a:xfrm>
          <a:prstGeom prst="rect">
            <a:avLst/>
          </a:prstGeom>
        </p:spPr>
      </p:pic>
      <p:pic>
        <p:nvPicPr>
          <p:cNvPr id="7" name="图片 6"/>
          <p:cNvPicPr>
            <a:picLocks noChangeAspect="1"/>
          </p:cNvPicPr>
          <p:nvPr/>
        </p:nvPicPr>
        <p:blipFill>
          <a:blip r:embed="rId3"/>
          <a:stretch>
            <a:fillRect/>
          </a:stretch>
        </p:blipFill>
        <p:spPr>
          <a:xfrm>
            <a:off x="5981689" y="711990"/>
            <a:ext cx="5255237" cy="1895479"/>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7837311" y="614738"/>
              <a:ext cx="87489" cy="33839"/>
            </p14:xfrm>
          </p:contentPart>
        </mc:Choice>
        <mc:Fallback xmlns="">
          <p:pic>
            <p:nvPicPr>
              <p:cNvPr id="2" name="墨迹 1"/>
            </p:nvPicPr>
            <p:blipFill>
              <a:blip r:embed="rId5"/>
            </p:blipFill>
            <p:spPr>
              <a:xfrm>
                <a:off x="7837311" y="614738"/>
                <a:ext cx="87489" cy="3383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7800622" y="719074"/>
              <a:ext cx="105017" cy="59959"/>
            </p14:xfrm>
          </p:contentPart>
        </mc:Choice>
        <mc:Fallback xmlns="">
          <p:pic>
            <p:nvPicPr>
              <p:cNvPr id="4" name="墨迹 3"/>
            </p:nvPicPr>
            <p:blipFill>
              <a:blip r:embed="rId7"/>
            </p:blipFill>
            <p:spPr>
              <a:xfrm>
                <a:off x="7800622" y="719074"/>
                <a:ext cx="105017" cy="599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225777" y="152274"/>
              <a:ext cx="313267" cy="389147"/>
            </p14:xfrm>
          </p:contentPart>
        </mc:Choice>
        <mc:Fallback xmlns="">
          <p:pic>
            <p:nvPicPr>
              <p:cNvPr id="6" name="墨迹 5"/>
            </p:nvPicPr>
            <p:blipFill>
              <a:blip r:embed="rId9"/>
            </p:blipFill>
            <p:spPr>
              <a:xfrm>
                <a:off x="225777" y="152274"/>
                <a:ext cx="313267" cy="38914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566737" y="346847"/>
              <a:ext cx="279929" cy="31019"/>
            </p14:xfrm>
          </p:contentPart>
        </mc:Choice>
        <mc:Fallback xmlns="">
          <p:pic>
            <p:nvPicPr>
              <p:cNvPr id="8" name="墨迹 7"/>
            </p:nvPicPr>
            <p:blipFill>
              <a:blip r:embed="rId11"/>
            </p:blipFill>
            <p:spPr>
              <a:xfrm>
                <a:off x="566737" y="346847"/>
                <a:ext cx="279929" cy="3101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959555" y="145401"/>
              <a:ext cx="110067" cy="407299"/>
            </p14:xfrm>
          </p:contentPart>
        </mc:Choice>
        <mc:Fallback xmlns="">
          <p:pic>
            <p:nvPicPr>
              <p:cNvPr id="9" name="墨迹 8"/>
            </p:nvPicPr>
            <p:blipFill>
              <a:blip r:embed="rId13"/>
            </p:blipFill>
            <p:spPr>
              <a:xfrm>
                <a:off x="959555" y="145401"/>
                <a:ext cx="110067" cy="4072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844550" y="219952"/>
              <a:ext cx="270227" cy="33839"/>
            </p14:xfrm>
          </p:contentPart>
        </mc:Choice>
        <mc:Fallback xmlns="">
          <p:pic>
            <p:nvPicPr>
              <p:cNvPr id="10" name="墨迹 9"/>
            </p:nvPicPr>
            <p:blipFill>
              <a:blip r:embed="rId15"/>
            </p:blipFill>
            <p:spPr>
              <a:xfrm>
                <a:off x="844550" y="219952"/>
                <a:ext cx="270227" cy="338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198033" y="194220"/>
              <a:ext cx="55033" cy="287983"/>
            </p14:xfrm>
          </p:contentPart>
        </mc:Choice>
        <mc:Fallback xmlns="">
          <p:pic>
            <p:nvPicPr>
              <p:cNvPr id="11" name="墨迹 10"/>
            </p:nvPicPr>
            <p:blipFill>
              <a:blip r:embed="rId17"/>
            </p:blipFill>
            <p:spPr>
              <a:xfrm>
                <a:off x="1198033" y="194220"/>
                <a:ext cx="55033" cy="28798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255888" y="28199"/>
              <a:ext cx="294041" cy="482731"/>
            </p14:xfrm>
          </p:contentPart>
        </mc:Choice>
        <mc:Fallback xmlns="">
          <p:pic>
            <p:nvPicPr>
              <p:cNvPr id="12" name="墨迹 11"/>
            </p:nvPicPr>
            <p:blipFill>
              <a:blip r:embed="rId19"/>
            </p:blipFill>
            <p:spPr>
              <a:xfrm>
                <a:off x="1255888" y="28199"/>
                <a:ext cx="294041" cy="48273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361016" y="286043"/>
              <a:ext cx="123472" cy="66444"/>
            </p14:xfrm>
          </p:contentPart>
        </mc:Choice>
        <mc:Fallback xmlns="">
          <p:pic>
            <p:nvPicPr>
              <p:cNvPr id="13" name="墨迹 12"/>
            </p:nvPicPr>
            <p:blipFill>
              <a:blip r:embed="rId21"/>
            </p:blipFill>
            <p:spPr>
              <a:xfrm>
                <a:off x="1361016" y="286043"/>
                <a:ext cx="123472" cy="6644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1593850" y="4810751"/>
              <a:ext cx="137054" cy="22559"/>
            </p14:xfrm>
          </p:contentPart>
        </mc:Choice>
        <mc:Fallback xmlns="">
          <p:pic>
            <p:nvPicPr>
              <p:cNvPr id="14" name="墨迹 13"/>
            </p:nvPicPr>
            <p:blipFill>
              <a:blip r:embed="rId23"/>
            </p:blipFill>
            <p:spPr>
              <a:xfrm>
                <a:off x="1593850" y="4810751"/>
                <a:ext cx="137054"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631244" y="4878429"/>
              <a:ext cx="16933" cy="219952"/>
            </p14:xfrm>
          </p:contentPart>
        </mc:Choice>
        <mc:Fallback xmlns="">
          <p:pic>
            <p:nvPicPr>
              <p:cNvPr id="15" name="墨迹 14"/>
            </p:nvPicPr>
            <p:blipFill>
              <a:blip r:embed="rId25"/>
            </p:blipFill>
            <p:spPr>
              <a:xfrm>
                <a:off x="1631244" y="4878429"/>
                <a:ext cx="16933" cy="21995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823155" y="4735671"/>
              <a:ext cx="28222" cy="368350"/>
            </p14:xfrm>
          </p:contentPart>
        </mc:Choice>
        <mc:Fallback xmlns="">
          <p:pic>
            <p:nvPicPr>
              <p:cNvPr id="16" name="墨迹 15"/>
            </p:nvPicPr>
            <p:blipFill>
              <a:blip r:embed="rId27"/>
            </p:blipFill>
            <p:spPr>
              <a:xfrm>
                <a:off x="1823155" y="4735671"/>
                <a:ext cx="28222" cy="3683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1769533" y="4700775"/>
              <a:ext cx="64911" cy="121256"/>
            </p14:xfrm>
          </p:contentPart>
        </mc:Choice>
        <mc:Fallback xmlns="">
          <p:pic>
            <p:nvPicPr>
              <p:cNvPr id="17" name="墨迹 16"/>
            </p:nvPicPr>
            <p:blipFill>
              <a:blip r:embed="rId29"/>
            </p:blipFill>
            <p:spPr>
              <a:xfrm>
                <a:off x="1769533" y="4700775"/>
                <a:ext cx="64911" cy="12125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857022" y="4709235"/>
              <a:ext cx="73378" cy="84597"/>
            </p14:xfrm>
          </p:contentPart>
        </mc:Choice>
        <mc:Fallback xmlns="">
          <p:pic>
            <p:nvPicPr>
              <p:cNvPr id="18" name="墨迹 17"/>
            </p:nvPicPr>
            <p:blipFill>
              <a:blip r:embed="rId31"/>
            </p:blipFill>
            <p:spPr>
              <a:xfrm>
                <a:off x="1857022" y="4709235"/>
                <a:ext cx="73378" cy="8459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545166" y="4799472"/>
              <a:ext cx="105834" cy="19739"/>
            </p14:xfrm>
          </p:contentPart>
        </mc:Choice>
        <mc:Fallback xmlns="">
          <p:pic>
            <p:nvPicPr>
              <p:cNvPr id="19" name="墨迹 18"/>
            </p:nvPicPr>
            <p:blipFill>
              <a:blip r:embed="rId33"/>
            </p:blipFill>
            <p:spPr>
              <a:xfrm>
                <a:off x="1545166" y="4799472"/>
                <a:ext cx="105834" cy="1973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1586088" y="5291544"/>
              <a:ext cx="118534" cy="294680"/>
            </p14:xfrm>
          </p:contentPart>
        </mc:Choice>
        <mc:Fallback xmlns="">
          <p:pic>
            <p:nvPicPr>
              <p:cNvPr id="20" name="墨迹 19"/>
            </p:nvPicPr>
            <p:blipFill>
              <a:blip r:embed="rId35"/>
            </p:blipFill>
            <p:spPr>
              <a:xfrm>
                <a:off x="1586088" y="5291544"/>
                <a:ext cx="118534" cy="29468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1761066" y="5335253"/>
              <a:ext cx="45156" cy="425805"/>
            </p14:xfrm>
          </p:contentPart>
        </mc:Choice>
        <mc:Fallback xmlns="">
          <p:pic>
            <p:nvPicPr>
              <p:cNvPr id="21" name="墨迹 20"/>
            </p:nvPicPr>
            <p:blipFill>
              <a:blip r:embed="rId37"/>
            </p:blipFill>
            <p:spPr>
              <a:xfrm>
                <a:off x="1761066" y="5335253"/>
                <a:ext cx="45156" cy="42580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1732844" y="5271805"/>
              <a:ext cx="84667" cy="176244"/>
            </p14:xfrm>
          </p:contentPart>
        </mc:Choice>
        <mc:Fallback xmlns="">
          <p:pic>
            <p:nvPicPr>
              <p:cNvPr id="22" name="墨迹 21"/>
            </p:nvPicPr>
            <p:blipFill>
              <a:blip r:embed="rId39"/>
            </p:blipFill>
            <p:spPr>
              <a:xfrm>
                <a:off x="1732844" y="5271805"/>
                <a:ext cx="84667" cy="17624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1834444" y="5318333"/>
              <a:ext cx="101600" cy="78958"/>
            </p14:xfrm>
          </p:contentPart>
        </mc:Choice>
        <mc:Fallback xmlns="">
          <p:pic>
            <p:nvPicPr>
              <p:cNvPr id="23" name="墨迹 22"/>
            </p:nvPicPr>
            <p:blipFill>
              <a:blip r:embed="rId41"/>
            </p:blipFill>
            <p:spPr>
              <a:xfrm>
                <a:off x="1834444" y="5318333"/>
                <a:ext cx="101600" cy="7895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2762073" y="4751004"/>
              <a:ext cx="60149" cy="475154"/>
            </p14:xfrm>
          </p:contentPart>
        </mc:Choice>
        <mc:Fallback xmlns="">
          <p:pic>
            <p:nvPicPr>
              <p:cNvPr id="24" name="墨迹 23"/>
            </p:nvPicPr>
            <p:blipFill>
              <a:blip r:embed="rId43"/>
            </p:blipFill>
            <p:spPr>
              <a:xfrm>
                <a:off x="2762073" y="4751004"/>
                <a:ext cx="60149" cy="47515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2850444" y="4750652"/>
              <a:ext cx="129822" cy="131478"/>
            </p14:xfrm>
          </p:contentPart>
        </mc:Choice>
        <mc:Fallback xmlns="">
          <p:pic>
            <p:nvPicPr>
              <p:cNvPr id="25" name="墨迹 24"/>
            </p:nvPicPr>
            <p:blipFill>
              <a:blip r:embed="rId45"/>
            </p:blipFill>
            <p:spPr>
              <a:xfrm>
                <a:off x="2850444" y="4750652"/>
                <a:ext cx="129822" cy="13147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2908300" y="4742369"/>
              <a:ext cx="4233" cy="111562"/>
            </p14:xfrm>
          </p:contentPart>
        </mc:Choice>
        <mc:Fallback xmlns="">
          <p:pic>
            <p:nvPicPr>
              <p:cNvPr id="26" name="墨迹 25"/>
            </p:nvPicPr>
            <p:blipFill>
              <a:blip r:embed="rId47"/>
            </p:blipFill>
            <p:spPr>
              <a:xfrm>
                <a:off x="2908300" y="4742369"/>
                <a:ext cx="4233" cy="11156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2835627" y="4822031"/>
              <a:ext cx="93839" cy="226297"/>
            </p14:xfrm>
          </p:contentPart>
        </mc:Choice>
        <mc:Fallback xmlns="">
          <p:pic>
            <p:nvPicPr>
              <p:cNvPr id="27" name="墨迹 26"/>
            </p:nvPicPr>
            <p:blipFill>
              <a:blip r:embed="rId49"/>
            </p:blipFill>
            <p:spPr>
              <a:xfrm>
                <a:off x="2835627" y="4822031"/>
                <a:ext cx="93839" cy="22629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2892072" y="4862919"/>
              <a:ext cx="184855" cy="205324"/>
            </p14:xfrm>
          </p:contentPart>
        </mc:Choice>
        <mc:Fallback xmlns="">
          <p:pic>
            <p:nvPicPr>
              <p:cNvPr id="28" name="墨迹 27"/>
            </p:nvPicPr>
            <p:blipFill>
              <a:blip r:embed="rId51"/>
            </p:blipFill>
            <p:spPr>
              <a:xfrm>
                <a:off x="2892072" y="4862919"/>
                <a:ext cx="184855" cy="20532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2583391" y="4277790"/>
              <a:ext cx="391231" cy="380687"/>
            </p14:xfrm>
          </p:contentPart>
        </mc:Choice>
        <mc:Fallback xmlns="">
          <p:pic>
            <p:nvPicPr>
              <p:cNvPr id="29" name="墨迹 28"/>
            </p:nvPicPr>
            <p:blipFill>
              <a:blip r:embed="rId53"/>
            </p:blipFill>
            <p:spPr>
              <a:xfrm>
                <a:off x="2583391" y="4277790"/>
                <a:ext cx="391231" cy="38068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2641600" y="5368387"/>
              <a:ext cx="118533" cy="190520"/>
            </p14:xfrm>
          </p:contentPart>
        </mc:Choice>
        <mc:Fallback xmlns="">
          <p:pic>
            <p:nvPicPr>
              <p:cNvPr id="30" name="墨迹 29"/>
            </p:nvPicPr>
            <p:blipFill>
              <a:blip r:embed="rId55"/>
            </p:blipFill>
            <p:spPr>
              <a:xfrm>
                <a:off x="2641600" y="5368387"/>
                <a:ext cx="118533" cy="19052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2729794" y="5281499"/>
              <a:ext cx="205317" cy="521857"/>
            </p14:xfrm>
          </p:contentPart>
        </mc:Choice>
        <mc:Fallback xmlns="">
          <p:pic>
            <p:nvPicPr>
              <p:cNvPr id="31" name="墨迹 30"/>
            </p:nvPicPr>
            <p:blipFill>
              <a:blip r:embed="rId57"/>
            </p:blipFill>
            <p:spPr>
              <a:xfrm>
                <a:off x="2729794" y="5281499"/>
                <a:ext cx="205317" cy="52185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2771422" y="5427428"/>
              <a:ext cx="124178" cy="196688"/>
            </p14:xfrm>
          </p:contentPart>
        </mc:Choice>
        <mc:Fallback xmlns="">
          <p:pic>
            <p:nvPicPr>
              <p:cNvPr id="32" name="墨迹 31"/>
            </p:nvPicPr>
            <p:blipFill>
              <a:blip r:embed="rId59"/>
            </p:blipFill>
            <p:spPr>
              <a:xfrm>
                <a:off x="2771422" y="5427428"/>
                <a:ext cx="124178" cy="19668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2760133" y="5194258"/>
              <a:ext cx="84667" cy="90236"/>
            </p14:xfrm>
          </p:contentPart>
        </mc:Choice>
        <mc:Fallback xmlns="">
          <p:pic>
            <p:nvPicPr>
              <p:cNvPr id="33" name="墨迹 32"/>
            </p:nvPicPr>
            <p:blipFill>
              <a:blip r:embed="rId61"/>
            </p:blipFill>
            <p:spPr>
              <a:xfrm>
                <a:off x="2760133" y="5194258"/>
                <a:ext cx="84667" cy="9023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3053644" y="5292955"/>
              <a:ext cx="182386" cy="47938"/>
            </p14:xfrm>
          </p:contentPart>
        </mc:Choice>
        <mc:Fallback xmlns="">
          <p:pic>
            <p:nvPicPr>
              <p:cNvPr id="34" name="墨迹 33"/>
            </p:nvPicPr>
            <p:blipFill>
              <a:blip r:embed="rId63"/>
            </p:blipFill>
            <p:spPr>
              <a:xfrm>
                <a:off x="3053644" y="5292955"/>
                <a:ext cx="182386" cy="4793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3127022" y="5207476"/>
              <a:ext cx="22578" cy="409767"/>
            </p14:xfrm>
          </p:contentPart>
        </mc:Choice>
        <mc:Fallback xmlns="">
          <p:pic>
            <p:nvPicPr>
              <p:cNvPr id="35" name="墨迹 34"/>
            </p:nvPicPr>
            <p:blipFill>
              <a:blip r:embed="rId65"/>
            </p:blipFill>
            <p:spPr>
              <a:xfrm>
                <a:off x="3127022" y="5207476"/>
                <a:ext cx="22578" cy="40976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3166533" y="5414210"/>
              <a:ext cx="135467" cy="101516"/>
            </p14:xfrm>
          </p:contentPart>
        </mc:Choice>
        <mc:Fallback xmlns="">
          <p:pic>
            <p:nvPicPr>
              <p:cNvPr id="36" name="墨迹 35"/>
            </p:nvPicPr>
            <p:blipFill>
              <a:blip r:embed="rId67"/>
            </p:blipFill>
            <p:spPr>
              <a:xfrm>
                <a:off x="3166533" y="5414210"/>
                <a:ext cx="135467" cy="10151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3375377" y="5336663"/>
              <a:ext cx="124178" cy="9870"/>
            </p14:xfrm>
          </p:contentPart>
        </mc:Choice>
        <mc:Fallback xmlns="">
          <p:pic>
            <p:nvPicPr>
              <p:cNvPr id="37" name="墨迹 36"/>
            </p:nvPicPr>
            <p:blipFill>
              <a:blip r:embed="rId69"/>
            </p:blipFill>
            <p:spPr>
              <a:xfrm>
                <a:off x="3375377" y="5336663"/>
                <a:ext cx="124178" cy="987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3364088" y="5408570"/>
              <a:ext cx="158045" cy="11280"/>
            </p14:xfrm>
          </p:contentPart>
        </mc:Choice>
        <mc:Fallback xmlns="">
          <p:pic>
            <p:nvPicPr>
              <p:cNvPr id="38" name="墨迹 37"/>
            </p:nvPicPr>
            <p:blipFill>
              <a:blip r:embed="rId71"/>
            </p:blipFill>
            <p:spPr>
              <a:xfrm>
                <a:off x="3364088" y="5408570"/>
                <a:ext cx="158045" cy="112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3522133" y="5245016"/>
              <a:ext cx="141111" cy="33838"/>
            </p14:xfrm>
          </p:contentPart>
        </mc:Choice>
        <mc:Fallback xmlns="">
          <p:pic>
            <p:nvPicPr>
              <p:cNvPr id="39" name="墨迹 38"/>
            </p:nvPicPr>
            <p:blipFill>
              <a:blip r:embed="rId73"/>
            </p:blipFill>
            <p:spPr>
              <a:xfrm>
                <a:off x="3522133" y="5245016"/>
                <a:ext cx="141111" cy="3383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3530600" y="5149139"/>
              <a:ext cx="127000" cy="259431"/>
            </p14:xfrm>
          </p:contentPart>
        </mc:Choice>
        <mc:Fallback xmlns="">
          <p:pic>
            <p:nvPicPr>
              <p:cNvPr id="40" name="墨迹 39"/>
            </p:nvPicPr>
            <p:blipFill>
              <a:blip r:embed="rId75"/>
            </p:blipFill>
            <p:spPr>
              <a:xfrm>
                <a:off x="3530600" y="5149139"/>
                <a:ext cx="127000" cy="25943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3578577" y="5346533"/>
              <a:ext cx="129823" cy="121961"/>
            </p14:xfrm>
          </p:contentPart>
        </mc:Choice>
        <mc:Fallback xmlns="">
          <p:pic>
            <p:nvPicPr>
              <p:cNvPr id="41" name="墨迹 40"/>
            </p:nvPicPr>
            <p:blipFill>
              <a:blip r:embed="rId77"/>
            </p:blipFill>
            <p:spPr>
              <a:xfrm>
                <a:off x="3578577" y="5346533"/>
                <a:ext cx="129823" cy="12196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2878666" y="5775158"/>
              <a:ext cx="94016" cy="324641"/>
            </p14:xfrm>
          </p:contentPart>
        </mc:Choice>
        <mc:Fallback xmlns="">
          <p:pic>
            <p:nvPicPr>
              <p:cNvPr id="42" name="墨迹 41"/>
            </p:nvPicPr>
            <p:blipFill>
              <a:blip r:embed="rId79"/>
            </p:blipFill>
            <p:spPr>
              <a:xfrm>
                <a:off x="2878666" y="5775158"/>
                <a:ext cx="94016" cy="32464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3076222" y="5763878"/>
              <a:ext cx="33866" cy="563980"/>
            </p14:xfrm>
          </p:contentPart>
        </mc:Choice>
        <mc:Fallback xmlns="">
          <p:pic>
            <p:nvPicPr>
              <p:cNvPr id="43" name="墨迹 42"/>
            </p:nvPicPr>
            <p:blipFill>
              <a:blip r:embed="rId81"/>
            </p:blipFill>
            <p:spPr>
              <a:xfrm>
                <a:off x="3076222" y="5763878"/>
                <a:ext cx="33866" cy="56398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3025422" y="5763878"/>
              <a:ext cx="56444" cy="166374"/>
            </p14:xfrm>
          </p:contentPart>
        </mc:Choice>
        <mc:Fallback xmlns="">
          <p:pic>
            <p:nvPicPr>
              <p:cNvPr id="44" name="墨迹 43"/>
            </p:nvPicPr>
            <p:blipFill>
              <a:blip r:embed="rId83"/>
            </p:blipFill>
            <p:spPr>
              <a:xfrm>
                <a:off x="3025422" y="5763878"/>
                <a:ext cx="56444" cy="16637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3149600" y="5769518"/>
              <a:ext cx="104422" cy="42299"/>
            </p14:xfrm>
          </p:contentPart>
        </mc:Choice>
        <mc:Fallback xmlns="">
          <p:pic>
            <p:nvPicPr>
              <p:cNvPr id="45" name="墨迹 44"/>
            </p:nvPicPr>
            <p:blipFill>
              <a:blip r:embed="rId85"/>
            </p:blipFill>
            <p:spPr>
              <a:xfrm>
                <a:off x="3149600" y="5769518"/>
                <a:ext cx="104422" cy="4229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2918177" y="6034588"/>
              <a:ext cx="5645" cy="146635"/>
            </p14:xfrm>
          </p:contentPart>
        </mc:Choice>
        <mc:Fallback xmlns="">
          <p:pic>
            <p:nvPicPr>
              <p:cNvPr id="46" name="墨迹 45"/>
            </p:nvPicPr>
            <p:blipFill>
              <a:blip r:embed="rId87"/>
            </p:blipFill>
            <p:spPr>
              <a:xfrm>
                <a:off x="2918177" y="6034588"/>
                <a:ext cx="5645" cy="14663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7357533" y="3127270"/>
              <a:ext cx="81844" cy="64858"/>
            </p14:xfrm>
          </p:contentPart>
        </mc:Choice>
        <mc:Fallback xmlns="">
          <p:pic>
            <p:nvPicPr>
              <p:cNvPr id="47" name="墨迹 46"/>
            </p:nvPicPr>
            <p:blipFill>
              <a:blip r:embed="rId89"/>
            </p:blipFill>
            <p:spPr>
              <a:xfrm>
                <a:off x="7357533" y="3127270"/>
                <a:ext cx="81844" cy="6485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3347331" y="4633097"/>
              <a:ext cx="222780" cy="14100"/>
            </p14:xfrm>
          </p:contentPart>
        </mc:Choice>
        <mc:Fallback xmlns="">
          <p:pic>
            <p:nvPicPr>
              <p:cNvPr id="48" name="墨迹 47"/>
            </p:nvPicPr>
            <p:blipFill>
              <a:blip r:embed="rId91"/>
            </p:blipFill>
            <p:spPr>
              <a:xfrm>
                <a:off x="3347331" y="4633097"/>
                <a:ext cx="222780" cy="1410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3482622" y="4658476"/>
              <a:ext cx="22578" cy="129716"/>
            </p14:xfrm>
          </p:contentPart>
        </mc:Choice>
        <mc:Fallback xmlns="">
          <p:pic>
            <p:nvPicPr>
              <p:cNvPr id="49" name="墨迹 48"/>
            </p:nvPicPr>
            <p:blipFill>
              <a:blip r:embed="rId93"/>
            </p:blipFill>
            <p:spPr>
              <a:xfrm>
                <a:off x="3482622" y="4658476"/>
                <a:ext cx="22578" cy="12971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3629377" y="4508493"/>
              <a:ext cx="33867" cy="321997"/>
            </p14:xfrm>
          </p:contentPart>
        </mc:Choice>
        <mc:Fallback xmlns="">
          <p:pic>
            <p:nvPicPr>
              <p:cNvPr id="50" name="墨迹 49"/>
            </p:nvPicPr>
            <p:blipFill>
              <a:blip r:embed="rId95"/>
            </p:blipFill>
            <p:spPr>
              <a:xfrm>
                <a:off x="3629377" y="4508493"/>
                <a:ext cx="33867" cy="32199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3591806" y="4697955"/>
              <a:ext cx="158927" cy="136766"/>
            </p14:xfrm>
          </p:contentPart>
        </mc:Choice>
        <mc:Fallback xmlns="">
          <p:pic>
            <p:nvPicPr>
              <p:cNvPr id="51" name="墨迹 50"/>
            </p:nvPicPr>
            <p:blipFill>
              <a:blip r:embed="rId97"/>
            </p:blipFill>
            <p:spPr>
              <a:xfrm>
                <a:off x="3591806" y="4697955"/>
                <a:ext cx="158927" cy="13676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3466218" y="4878429"/>
              <a:ext cx="93133" cy="200213"/>
            </p14:xfrm>
          </p:contentPart>
        </mc:Choice>
        <mc:Fallback xmlns="">
          <p:pic>
            <p:nvPicPr>
              <p:cNvPr id="52" name="墨迹 51"/>
            </p:nvPicPr>
            <p:blipFill>
              <a:blip r:embed="rId99"/>
            </p:blipFill>
            <p:spPr>
              <a:xfrm>
                <a:off x="3466218" y="4878429"/>
                <a:ext cx="93133" cy="20021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3725333" y="4807050"/>
              <a:ext cx="28222" cy="274412"/>
            </p14:xfrm>
          </p:contentPart>
        </mc:Choice>
        <mc:Fallback xmlns="">
          <p:pic>
            <p:nvPicPr>
              <p:cNvPr id="53" name="墨迹 52"/>
            </p:nvPicPr>
            <p:blipFill>
              <a:blip r:embed="rId101"/>
            </p:blipFill>
            <p:spPr>
              <a:xfrm>
                <a:off x="3725333" y="4807050"/>
                <a:ext cx="28222" cy="27441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3691466" y="4881249"/>
              <a:ext cx="186267" cy="218542"/>
            </p14:xfrm>
          </p:contentPart>
        </mc:Choice>
        <mc:Fallback xmlns="">
          <p:pic>
            <p:nvPicPr>
              <p:cNvPr id="54" name="墨迹 53"/>
            </p:nvPicPr>
            <p:blipFill>
              <a:blip r:embed="rId103"/>
            </p:blipFill>
            <p:spPr>
              <a:xfrm>
                <a:off x="3691466" y="4881249"/>
                <a:ext cx="186267" cy="218542"/>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6453716" y="3307568"/>
              <a:ext cx="28928" cy="53754"/>
            </p14:xfrm>
          </p:contentPart>
        </mc:Choice>
        <mc:Fallback xmlns="">
          <p:pic>
            <p:nvPicPr>
              <p:cNvPr id="55" name="墨迹 54"/>
            </p:nvPicPr>
            <p:blipFill>
              <a:blip r:embed="rId105"/>
            </p:blipFill>
            <p:spPr>
              <a:xfrm>
                <a:off x="6453716" y="3307568"/>
                <a:ext cx="28928" cy="5375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4478866" y="2690185"/>
              <a:ext cx="601134" cy="344028"/>
            </p14:xfrm>
          </p:contentPart>
        </mc:Choice>
        <mc:Fallback xmlns="">
          <p:pic>
            <p:nvPicPr>
              <p:cNvPr id="56" name="墨迹 55"/>
            </p:nvPicPr>
            <p:blipFill>
              <a:blip r:embed="rId107"/>
            </p:blipFill>
            <p:spPr>
              <a:xfrm>
                <a:off x="4478866" y="2690185"/>
                <a:ext cx="601134" cy="34402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4449762" y="3034213"/>
              <a:ext cx="630238" cy="417346"/>
            </p14:xfrm>
          </p:contentPart>
        </mc:Choice>
        <mc:Fallback xmlns="">
          <p:pic>
            <p:nvPicPr>
              <p:cNvPr id="57" name="墨迹 56"/>
            </p:nvPicPr>
            <p:blipFill>
              <a:blip r:embed="rId109"/>
            </p:blipFill>
            <p:spPr>
              <a:xfrm>
                <a:off x="4449762" y="3034213"/>
                <a:ext cx="630238" cy="417346"/>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4684888" y="2638722"/>
              <a:ext cx="180623" cy="244626"/>
            </p14:xfrm>
          </p:contentPart>
        </mc:Choice>
        <mc:Fallback xmlns="">
          <p:pic>
            <p:nvPicPr>
              <p:cNvPr id="58" name="墨迹 57"/>
            </p:nvPicPr>
            <p:blipFill>
              <a:blip r:embed="rId111"/>
            </p:blipFill>
            <p:spPr>
              <a:xfrm>
                <a:off x="4684888" y="2638722"/>
                <a:ext cx="180623" cy="24462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4854222" y="2729664"/>
              <a:ext cx="101600" cy="122137"/>
            </p14:xfrm>
          </p:contentPart>
        </mc:Choice>
        <mc:Fallback xmlns="">
          <p:pic>
            <p:nvPicPr>
              <p:cNvPr id="59" name="墨迹 58"/>
            </p:nvPicPr>
            <p:blipFill>
              <a:blip r:embed="rId113"/>
            </p:blipFill>
            <p:spPr>
              <a:xfrm>
                <a:off x="4854222" y="2729664"/>
                <a:ext cx="101600" cy="12213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4845755" y="2831180"/>
              <a:ext cx="121356" cy="90237"/>
            </p14:xfrm>
          </p:contentPart>
        </mc:Choice>
        <mc:Fallback xmlns="">
          <p:pic>
            <p:nvPicPr>
              <p:cNvPr id="60" name="墨迹 59"/>
            </p:nvPicPr>
            <p:blipFill>
              <a:blip r:embed="rId115"/>
            </p:blipFill>
            <p:spPr>
              <a:xfrm>
                <a:off x="4845755" y="2831180"/>
                <a:ext cx="121356" cy="9023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4682066" y="3132910"/>
              <a:ext cx="169334" cy="231232"/>
            </p14:xfrm>
          </p:contentPart>
        </mc:Choice>
        <mc:Fallback xmlns="">
          <p:pic>
            <p:nvPicPr>
              <p:cNvPr id="61" name="墨迹 60"/>
            </p:nvPicPr>
            <p:blipFill>
              <a:blip r:embed="rId117"/>
            </p:blipFill>
            <p:spPr>
              <a:xfrm>
                <a:off x="4682066" y="3132910"/>
                <a:ext cx="169334" cy="23123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4811888" y="3084972"/>
              <a:ext cx="259645" cy="231231"/>
            </p14:xfrm>
          </p:contentPart>
        </mc:Choice>
        <mc:Fallback xmlns="">
          <p:pic>
            <p:nvPicPr>
              <p:cNvPr id="62" name="墨迹 61"/>
            </p:nvPicPr>
            <p:blipFill>
              <a:blip r:embed="rId119"/>
            </p:blipFill>
            <p:spPr>
              <a:xfrm>
                <a:off x="4811888" y="3084972"/>
                <a:ext cx="259645" cy="23123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4408311" y="4831548"/>
              <a:ext cx="14111" cy="89179"/>
            </p14:xfrm>
          </p:contentPart>
        </mc:Choice>
        <mc:Fallback xmlns="">
          <p:pic>
            <p:nvPicPr>
              <p:cNvPr id="63" name="墨迹 62"/>
            </p:nvPicPr>
            <p:blipFill>
              <a:blip r:embed="rId121"/>
            </p:blipFill>
            <p:spPr>
              <a:xfrm>
                <a:off x="4408311" y="4831548"/>
                <a:ext cx="14111" cy="8917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4476044" y="4666055"/>
              <a:ext cx="42333" cy="553582"/>
            </p14:xfrm>
          </p:contentPart>
        </mc:Choice>
        <mc:Fallback xmlns="">
          <p:pic>
            <p:nvPicPr>
              <p:cNvPr id="64" name="墨迹 63"/>
            </p:nvPicPr>
            <p:blipFill>
              <a:blip r:embed="rId123"/>
            </p:blipFill>
            <p:spPr>
              <a:xfrm>
                <a:off x="4476044" y="4666055"/>
                <a:ext cx="42333" cy="553582"/>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4452761" y="4823441"/>
              <a:ext cx="102305" cy="29609"/>
            </p14:xfrm>
          </p:contentPart>
        </mc:Choice>
        <mc:Fallback xmlns="">
          <p:pic>
            <p:nvPicPr>
              <p:cNvPr id="65" name="墨迹 64"/>
            </p:nvPicPr>
            <p:blipFill>
              <a:blip r:embed="rId125"/>
            </p:blipFill>
            <p:spPr>
              <a:xfrm>
                <a:off x="4452761" y="4823441"/>
                <a:ext cx="102305" cy="2960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4594577" y="4703595"/>
              <a:ext cx="112889" cy="33839"/>
            </p14:xfrm>
          </p:contentPart>
        </mc:Choice>
        <mc:Fallback xmlns="">
          <p:pic>
            <p:nvPicPr>
              <p:cNvPr id="66" name="墨迹 65"/>
            </p:nvPicPr>
            <p:blipFill>
              <a:blip r:embed="rId127"/>
            </p:blipFill>
            <p:spPr>
              <a:xfrm>
                <a:off x="4594577" y="4703595"/>
                <a:ext cx="112889" cy="3383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4549422" y="4765633"/>
              <a:ext cx="259644" cy="197393"/>
            </p14:xfrm>
          </p:contentPart>
        </mc:Choice>
        <mc:Fallback xmlns="">
          <p:pic>
            <p:nvPicPr>
              <p:cNvPr id="67" name="墨迹 66"/>
            </p:nvPicPr>
            <p:blipFill>
              <a:blip r:embed="rId129"/>
            </p:blipFill>
            <p:spPr>
              <a:xfrm>
                <a:off x="4549422" y="4765633"/>
                <a:ext cx="259644" cy="19739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4780844" y="4624638"/>
              <a:ext cx="62089" cy="121255"/>
            </p14:xfrm>
          </p:contentPart>
        </mc:Choice>
        <mc:Fallback xmlns="">
          <p:pic>
            <p:nvPicPr>
              <p:cNvPr id="68" name="墨迹 67"/>
            </p:nvPicPr>
            <p:blipFill>
              <a:blip r:embed="rId131"/>
            </p:blipFill>
            <p:spPr>
              <a:xfrm>
                <a:off x="4780844" y="4624638"/>
                <a:ext cx="62089" cy="121255"/>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4641673" y="4743778"/>
              <a:ext cx="205493" cy="249562"/>
            </p14:xfrm>
          </p:contentPart>
        </mc:Choice>
        <mc:Fallback xmlns="">
          <p:pic>
            <p:nvPicPr>
              <p:cNvPr id="69" name="墨迹 68"/>
            </p:nvPicPr>
            <p:blipFill>
              <a:blip r:embed="rId133"/>
            </p:blipFill>
            <p:spPr>
              <a:xfrm>
                <a:off x="4641673" y="4743778"/>
                <a:ext cx="205493" cy="249562"/>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4809066" y="4805111"/>
              <a:ext cx="88900" cy="62038"/>
            </p14:xfrm>
          </p:contentPart>
        </mc:Choice>
        <mc:Fallback xmlns="">
          <p:pic>
            <p:nvPicPr>
              <p:cNvPr id="70" name="墨迹 69"/>
            </p:nvPicPr>
            <p:blipFill>
              <a:blip r:embed="rId135"/>
            </p:blipFill>
            <p:spPr>
              <a:xfrm>
                <a:off x="4809066" y="4805111"/>
                <a:ext cx="88900" cy="62038"/>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4805362" y="4795947"/>
              <a:ext cx="144815" cy="238458"/>
            </p14:xfrm>
          </p:contentPart>
        </mc:Choice>
        <mc:Fallback xmlns="">
          <p:pic>
            <p:nvPicPr>
              <p:cNvPr id="71" name="墨迹 70"/>
            </p:nvPicPr>
            <p:blipFill>
              <a:blip r:embed="rId137"/>
            </p:blipFill>
            <p:spPr>
              <a:xfrm>
                <a:off x="4805362" y="4795947"/>
                <a:ext cx="144815" cy="23845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4944533" y="4718399"/>
              <a:ext cx="285044" cy="137470"/>
            </p14:xfrm>
          </p:contentPart>
        </mc:Choice>
        <mc:Fallback xmlns="">
          <p:pic>
            <p:nvPicPr>
              <p:cNvPr id="72" name="墨迹 71"/>
            </p:nvPicPr>
            <p:blipFill>
              <a:blip r:embed="rId139"/>
            </p:blipFill>
            <p:spPr>
              <a:xfrm>
                <a:off x="4944533" y="4718399"/>
                <a:ext cx="285044" cy="13747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4955822" y="4855870"/>
              <a:ext cx="124178" cy="159676"/>
            </p14:xfrm>
          </p:contentPart>
        </mc:Choice>
        <mc:Fallback xmlns="">
          <p:pic>
            <p:nvPicPr>
              <p:cNvPr id="73" name="墨迹 72"/>
            </p:nvPicPr>
            <p:blipFill>
              <a:blip r:embed="rId141"/>
            </p:blipFill>
            <p:spPr>
              <a:xfrm>
                <a:off x="4955822" y="4855870"/>
                <a:ext cx="124178" cy="15967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5130800" y="4637856"/>
              <a:ext cx="293511" cy="373637"/>
            </p14:xfrm>
          </p:contentPart>
        </mc:Choice>
        <mc:Fallback xmlns="">
          <p:pic>
            <p:nvPicPr>
              <p:cNvPr id="74" name="墨迹 73"/>
            </p:nvPicPr>
            <p:blipFill>
              <a:blip r:embed="rId143"/>
            </p:blipFill>
            <p:spPr>
              <a:xfrm>
                <a:off x="5130800" y="4637856"/>
                <a:ext cx="293511" cy="37363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4944533" y="5230740"/>
              <a:ext cx="197555" cy="293446"/>
            </p14:xfrm>
          </p:contentPart>
        </mc:Choice>
        <mc:Fallback xmlns="">
          <p:pic>
            <p:nvPicPr>
              <p:cNvPr id="75" name="墨迹 74"/>
            </p:nvPicPr>
            <p:blipFill>
              <a:blip r:embed="rId145"/>
            </p:blipFill>
            <p:spPr>
              <a:xfrm>
                <a:off x="4944533" y="5230740"/>
                <a:ext cx="197555" cy="29344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5097109" y="5237966"/>
              <a:ext cx="144110" cy="249033"/>
            </p14:xfrm>
          </p:contentPart>
        </mc:Choice>
        <mc:Fallback xmlns="">
          <p:pic>
            <p:nvPicPr>
              <p:cNvPr id="76" name="墨迹 75"/>
            </p:nvPicPr>
            <p:blipFill>
              <a:blip r:embed="rId147"/>
            </p:blipFill>
            <p:spPr>
              <a:xfrm>
                <a:off x="5097109" y="5237966"/>
                <a:ext cx="144110" cy="24903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7" name="墨迹 76"/>
              <p14:cNvContentPartPr/>
              <p14:nvPr/>
            </p14:nvContentPartPr>
            <p14:xfrm>
              <a:off x="5142088" y="5151078"/>
              <a:ext cx="310445" cy="621259"/>
            </p14:xfrm>
          </p:contentPart>
        </mc:Choice>
        <mc:Fallback xmlns="">
          <p:pic>
            <p:nvPicPr>
              <p:cNvPr id="77" name="墨迹 76"/>
            </p:nvPicPr>
            <p:blipFill>
              <a:blip r:embed="rId149"/>
            </p:blipFill>
            <p:spPr>
              <a:xfrm>
                <a:off x="5142088" y="5151078"/>
                <a:ext cx="310445" cy="62125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8" name="墨迹 77"/>
              <p14:cNvContentPartPr/>
              <p14:nvPr/>
            </p14:nvContentPartPr>
            <p14:xfrm>
              <a:off x="5232400" y="5326793"/>
              <a:ext cx="118533" cy="169899"/>
            </p14:xfrm>
          </p:contentPart>
        </mc:Choice>
        <mc:Fallback xmlns="">
          <p:pic>
            <p:nvPicPr>
              <p:cNvPr id="78" name="墨迹 77"/>
            </p:nvPicPr>
            <p:blipFill>
              <a:blip r:embed="rId151"/>
            </p:blipFill>
            <p:spPr>
              <a:xfrm>
                <a:off x="5232400" y="5326793"/>
                <a:ext cx="118533" cy="16989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9" name="墨迹 78"/>
              <p14:cNvContentPartPr/>
              <p14:nvPr/>
            </p14:nvContentPartPr>
            <p14:xfrm>
              <a:off x="5271911" y="5179277"/>
              <a:ext cx="423333" cy="356189"/>
            </p14:xfrm>
          </p:contentPart>
        </mc:Choice>
        <mc:Fallback xmlns="">
          <p:pic>
            <p:nvPicPr>
              <p:cNvPr id="79" name="墨迹 78"/>
            </p:nvPicPr>
            <p:blipFill>
              <a:blip r:embed="rId153"/>
            </p:blipFill>
            <p:spPr>
              <a:xfrm>
                <a:off x="5271911" y="5179277"/>
                <a:ext cx="423333" cy="356189"/>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0" name="墨迹 79"/>
              <p14:cNvContentPartPr/>
              <p14:nvPr/>
            </p14:nvContentPartPr>
            <p14:xfrm>
              <a:off x="5548488" y="5380371"/>
              <a:ext cx="94015" cy="172014"/>
            </p14:xfrm>
          </p:contentPart>
        </mc:Choice>
        <mc:Fallback xmlns="">
          <p:pic>
            <p:nvPicPr>
              <p:cNvPr id="80" name="墨迹 79"/>
            </p:nvPicPr>
            <p:blipFill>
              <a:blip r:embed="rId155"/>
            </p:blipFill>
            <p:spPr>
              <a:xfrm>
                <a:off x="5548488" y="5380371"/>
                <a:ext cx="94015" cy="172014"/>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1" name="墨迹 80"/>
              <p14:cNvContentPartPr/>
              <p14:nvPr/>
            </p14:nvContentPartPr>
            <p14:xfrm>
              <a:off x="5010855" y="3011654"/>
              <a:ext cx="537634" cy="22559"/>
            </p14:xfrm>
          </p:contentPart>
        </mc:Choice>
        <mc:Fallback xmlns="">
          <p:pic>
            <p:nvPicPr>
              <p:cNvPr id="81" name="墨迹 80"/>
            </p:nvPicPr>
            <p:blipFill>
              <a:blip r:embed="rId157"/>
            </p:blipFill>
            <p:spPr>
              <a:xfrm>
                <a:off x="5010855" y="3011654"/>
                <a:ext cx="537634" cy="2255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5" name="墨迹 84"/>
              <p14:cNvContentPartPr/>
              <p14:nvPr/>
            </p14:nvContentPartPr>
            <p14:xfrm>
              <a:off x="9167636" y="2910138"/>
              <a:ext cx="66675" cy="84597"/>
            </p14:xfrm>
          </p:contentPart>
        </mc:Choice>
        <mc:Fallback xmlns="">
          <p:pic>
            <p:nvPicPr>
              <p:cNvPr id="85" name="墨迹 84"/>
            </p:nvPicPr>
            <p:blipFill>
              <a:blip r:embed="rId159"/>
            </p:blipFill>
            <p:spPr>
              <a:xfrm>
                <a:off x="9167636" y="2910138"/>
                <a:ext cx="66675" cy="84597"/>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6" name="墨迹 85"/>
              <p14:cNvContentPartPr/>
              <p14:nvPr/>
            </p14:nvContentPartPr>
            <p14:xfrm>
              <a:off x="5544255" y="2358847"/>
              <a:ext cx="546100" cy="336978"/>
            </p14:xfrm>
          </p:contentPart>
        </mc:Choice>
        <mc:Fallback xmlns="">
          <p:pic>
            <p:nvPicPr>
              <p:cNvPr id="86" name="墨迹 85"/>
            </p:nvPicPr>
            <p:blipFill>
              <a:blip r:embed="rId161"/>
            </p:blipFill>
            <p:spPr>
              <a:xfrm>
                <a:off x="5544255" y="2358847"/>
                <a:ext cx="546100" cy="33697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7" name="墨迹 86"/>
              <p14:cNvContentPartPr/>
              <p14:nvPr/>
            </p14:nvContentPartPr>
            <p14:xfrm>
              <a:off x="5542844" y="3333123"/>
              <a:ext cx="16933" cy="53578"/>
            </p14:xfrm>
          </p:contentPart>
        </mc:Choice>
        <mc:Fallback xmlns="">
          <p:pic>
            <p:nvPicPr>
              <p:cNvPr id="87" name="墨迹 86"/>
            </p:nvPicPr>
            <p:blipFill>
              <a:blip r:embed="rId163"/>
            </p:blipFill>
            <p:spPr>
              <a:xfrm>
                <a:off x="5542844" y="3333123"/>
                <a:ext cx="16933" cy="53578"/>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8" name="墨迹 87"/>
              <p14:cNvContentPartPr/>
              <p14:nvPr/>
            </p14:nvContentPartPr>
            <p14:xfrm>
              <a:off x="5514622" y="2884759"/>
              <a:ext cx="558800" cy="549880"/>
            </p14:xfrm>
          </p:contentPart>
        </mc:Choice>
        <mc:Fallback xmlns="">
          <p:pic>
            <p:nvPicPr>
              <p:cNvPr id="88" name="墨迹 87"/>
            </p:nvPicPr>
            <p:blipFill>
              <a:blip r:embed="rId165"/>
            </p:blipFill>
            <p:spPr>
              <a:xfrm>
                <a:off x="5514622" y="2884759"/>
                <a:ext cx="558800" cy="54988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9" name="墨迹 88"/>
              <p14:cNvContentPartPr/>
              <p14:nvPr/>
            </p14:nvContentPartPr>
            <p14:xfrm>
              <a:off x="5544784" y="2363077"/>
              <a:ext cx="782638" cy="504762"/>
            </p14:xfrm>
          </p:contentPart>
        </mc:Choice>
        <mc:Fallback xmlns="">
          <p:pic>
            <p:nvPicPr>
              <p:cNvPr id="89" name="墨迹 88"/>
            </p:nvPicPr>
            <p:blipFill>
              <a:blip r:embed="rId167"/>
            </p:blipFill>
            <p:spPr>
              <a:xfrm>
                <a:off x="5544784" y="2363077"/>
                <a:ext cx="782638" cy="504762"/>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0" name="墨迹 89"/>
              <p14:cNvContentPartPr/>
              <p14:nvPr/>
            </p14:nvContentPartPr>
            <p14:xfrm>
              <a:off x="5983111" y="2825541"/>
              <a:ext cx="270933" cy="90236"/>
            </p14:xfrm>
          </p:contentPart>
        </mc:Choice>
        <mc:Fallback xmlns="">
          <p:pic>
            <p:nvPicPr>
              <p:cNvPr id="90" name="墨迹 89"/>
            </p:nvPicPr>
            <p:blipFill>
              <a:blip r:embed="rId169"/>
            </p:blipFill>
            <p:spPr>
              <a:xfrm>
                <a:off x="5983111" y="2825541"/>
                <a:ext cx="270933" cy="90236"/>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1" name="墨迹 90"/>
              <p14:cNvContentPartPr/>
              <p14:nvPr/>
            </p14:nvContentPartPr>
            <p14:xfrm>
              <a:off x="5519561" y="2363077"/>
              <a:ext cx="141816" cy="121256"/>
            </p14:xfrm>
          </p:contentPart>
        </mc:Choice>
        <mc:Fallback xmlns="">
          <p:pic>
            <p:nvPicPr>
              <p:cNvPr id="91" name="墨迹 90"/>
            </p:nvPicPr>
            <p:blipFill>
              <a:blip r:embed="rId171"/>
            </p:blipFill>
            <p:spPr>
              <a:xfrm>
                <a:off x="5519561" y="2363077"/>
                <a:ext cx="141816" cy="121256"/>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2" name="墨迹 91"/>
              <p14:cNvContentPartPr/>
              <p14:nvPr/>
            </p14:nvContentPartPr>
            <p14:xfrm>
              <a:off x="5606344" y="2132021"/>
              <a:ext cx="182915" cy="275822"/>
            </p14:xfrm>
          </p:contentPart>
        </mc:Choice>
        <mc:Fallback xmlns="">
          <p:pic>
            <p:nvPicPr>
              <p:cNvPr id="92" name="墨迹 91"/>
            </p:nvPicPr>
            <p:blipFill>
              <a:blip r:embed="rId173"/>
            </p:blipFill>
            <p:spPr>
              <a:xfrm>
                <a:off x="5606344" y="2132021"/>
                <a:ext cx="182915" cy="27582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3" name="墨迹 92"/>
              <p14:cNvContentPartPr/>
              <p14:nvPr/>
            </p14:nvContentPartPr>
            <p14:xfrm>
              <a:off x="5802488" y="2255921"/>
              <a:ext cx="122238" cy="116497"/>
            </p14:xfrm>
          </p:contentPart>
        </mc:Choice>
        <mc:Fallback xmlns="">
          <p:pic>
            <p:nvPicPr>
              <p:cNvPr id="93" name="墨迹 92"/>
            </p:nvPicPr>
            <p:blipFill>
              <a:blip r:embed="rId175"/>
            </p:blipFill>
            <p:spPr>
              <a:xfrm>
                <a:off x="5802488" y="2255921"/>
                <a:ext cx="122238" cy="116497"/>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4" name="墨迹 93"/>
              <p14:cNvContentPartPr/>
              <p14:nvPr/>
            </p14:nvContentPartPr>
            <p14:xfrm>
              <a:off x="5796844" y="2323598"/>
              <a:ext cx="256822" cy="93409"/>
            </p14:xfrm>
          </p:contentPart>
        </mc:Choice>
        <mc:Fallback xmlns="">
          <p:pic>
            <p:nvPicPr>
              <p:cNvPr id="94" name="墨迹 93"/>
            </p:nvPicPr>
            <p:blipFill>
              <a:blip r:embed="rId177"/>
            </p:blipFill>
            <p:spPr>
              <a:xfrm>
                <a:off x="5796844" y="2323598"/>
                <a:ext cx="256822" cy="9340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5" name="墨迹 94"/>
              <p14:cNvContentPartPr/>
              <p14:nvPr/>
            </p14:nvContentPartPr>
            <p14:xfrm>
              <a:off x="5697361" y="3180848"/>
              <a:ext cx="164394" cy="226121"/>
            </p14:xfrm>
          </p:contentPart>
        </mc:Choice>
        <mc:Fallback xmlns="">
          <p:pic>
            <p:nvPicPr>
              <p:cNvPr id="95" name="墨迹 94"/>
            </p:nvPicPr>
            <p:blipFill>
              <a:blip r:embed="rId179"/>
            </p:blipFill>
            <p:spPr>
              <a:xfrm>
                <a:off x="5697361" y="3180848"/>
                <a:ext cx="164394" cy="22612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6" name="墨迹 95"/>
              <p14:cNvContentPartPr/>
              <p14:nvPr/>
            </p14:nvContentPartPr>
            <p14:xfrm>
              <a:off x="5877806" y="3135730"/>
              <a:ext cx="401638" cy="321468"/>
            </p14:xfrm>
          </p:contentPart>
        </mc:Choice>
        <mc:Fallback xmlns="">
          <p:pic>
            <p:nvPicPr>
              <p:cNvPr id="96" name="墨迹 95"/>
            </p:nvPicPr>
            <p:blipFill>
              <a:blip r:embed="rId181"/>
            </p:blipFill>
            <p:spPr>
              <a:xfrm>
                <a:off x="5877806" y="3135730"/>
                <a:ext cx="401638" cy="321468"/>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7" name="墨迹 96"/>
              <p14:cNvContentPartPr/>
              <p14:nvPr/>
            </p14:nvContentPartPr>
            <p14:xfrm>
              <a:off x="6541911" y="4412440"/>
              <a:ext cx="33866" cy="198098"/>
            </p14:xfrm>
          </p:contentPart>
        </mc:Choice>
        <mc:Fallback xmlns="">
          <p:pic>
            <p:nvPicPr>
              <p:cNvPr id="97" name="墨迹 96"/>
            </p:nvPicPr>
            <p:blipFill>
              <a:blip r:embed="rId183"/>
            </p:blipFill>
            <p:spPr>
              <a:xfrm>
                <a:off x="6541911" y="4412440"/>
                <a:ext cx="33866" cy="198098"/>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8" name="墨迹 97"/>
              <p14:cNvContentPartPr/>
              <p14:nvPr/>
            </p14:nvContentPartPr>
            <p14:xfrm>
              <a:off x="6620933" y="4181208"/>
              <a:ext cx="47978" cy="886154"/>
            </p14:xfrm>
          </p:contentPart>
        </mc:Choice>
        <mc:Fallback xmlns="">
          <p:pic>
            <p:nvPicPr>
              <p:cNvPr id="98" name="墨迹 97"/>
            </p:nvPicPr>
            <p:blipFill>
              <a:blip r:embed="rId185"/>
            </p:blipFill>
            <p:spPr>
              <a:xfrm>
                <a:off x="6620933" y="4181208"/>
                <a:ext cx="47978" cy="886154"/>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9" name="墨迹 98"/>
              <p14:cNvContentPartPr/>
              <p14:nvPr/>
            </p14:nvContentPartPr>
            <p14:xfrm>
              <a:off x="6561666" y="4511842"/>
              <a:ext cx="124178" cy="45118"/>
            </p14:xfrm>
          </p:contentPart>
        </mc:Choice>
        <mc:Fallback xmlns="">
          <p:pic>
            <p:nvPicPr>
              <p:cNvPr id="99" name="墨迹 98"/>
            </p:nvPicPr>
            <p:blipFill>
              <a:blip r:embed="rId187"/>
            </p:blipFill>
            <p:spPr>
              <a:xfrm>
                <a:off x="6561666" y="4511842"/>
                <a:ext cx="124178" cy="4511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0" name="墨迹 99"/>
              <p14:cNvContentPartPr/>
              <p14:nvPr/>
            </p14:nvContentPartPr>
            <p14:xfrm>
              <a:off x="6801555" y="4297529"/>
              <a:ext cx="60678" cy="87417"/>
            </p14:xfrm>
          </p:contentPart>
        </mc:Choice>
        <mc:Fallback xmlns="">
          <p:pic>
            <p:nvPicPr>
              <p:cNvPr id="100" name="墨迹 99"/>
            </p:nvPicPr>
            <p:blipFill>
              <a:blip r:embed="rId189"/>
            </p:blipFill>
            <p:spPr>
              <a:xfrm>
                <a:off x="6801555" y="4297529"/>
                <a:ext cx="60678" cy="87417"/>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1" name="墨迹 100"/>
              <p14:cNvContentPartPr/>
              <p14:nvPr/>
            </p14:nvContentPartPr>
            <p14:xfrm>
              <a:off x="6702777" y="4414203"/>
              <a:ext cx="293512" cy="266833"/>
            </p14:xfrm>
          </p:contentPart>
        </mc:Choice>
        <mc:Fallback xmlns="">
          <p:pic>
            <p:nvPicPr>
              <p:cNvPr id="101" name="墨迹 100"/>
            </p:nvPicPr>
            <p:blipFill>
              <a:blip r:embed="rId191"/>
            </p:blipFill>
            <p:spPr>
              <a:xfrm>
                <a:off x="6702777" y="4414203"/>
                <a:ext cx="293512" cy="266833"/>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2" name="墨迹 101"/>
              <p14:cNvContentPartPr/>
              <p14:nvPr/>
            </p14:nvContentPartPr>
            <p14:xfrm>
              <a:off x="6874933" y="4280610"/>
              <a:ext cx="259644" cy="524501"/>
            </p14:xfrm>
          </p:contentPart>
        </mc:Choice>
        <mc:Fallback xmlns="">
          <p:pic>
            <p:nvPicPr>
              <p:cNvPr id="102" name="墨迹 101"/>
            </p:nvPicPr>
            <p:blipFill>
              <a:blip r:embed="rId193"/>
            </p:blipFill>
            <p:spPr>
              <a:xfrm>
                <a:off x="6874933" y="4280610"/>
                <a:ext cx="259644" cy="524501"/>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3" name="墨迹 102"/>
              <p14:cNvContentPartPr/>
              <p14:nvPr/>
            </p14:nvContentPartPr>
            <p14:xfrm>
              <a:off x="6976533" y="4462493"/>
              <a:ext cx="182210" cy="66268"/>
            </p14:xfrm>
          </p:contentPart>
        </mc:Choice>
        <mc:Fallback xmlns="">
          <p:pic>
            <p:nvPicPr>
              <p:cNvPr id="103" name="墨迹 102"/>
            </p:nvPicPr>
            <p:blipFill>
              <a:blip r:embed="rId195"/>
            </p:blipFill>
            <p:spPr>
              <a:xfrm>
                <a:off x="6976533" y="4462493"/>
                <a:ext cx="182210" cy="66268"/>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4" name="墨迹 103"/>
              <p14:cNvContentPartPr/>
              <p14:nvPr/>
            </p14:nvContentPartPr>
            <p14:xfrm>
              <a:off x="7055555" y="4431651"/>
              <a:ext cx="214489" cy="274764"/>
            </p14:xfrm>
          </p:contentPart>
        </mc:Choice>
        <mc:Fallback xmlns="">
          <p:pic>
            <p:nvPicPr>
              <p:cNvPr id="104" name="墨迹 103"/>
            </p:nvPicPr>
            <p:blipFill>
              <a:blip r:embed="rId197"/>
            </p:blipFill>
            <p:spPr>
              <a:xfrm>
                <a:off x="7055555" y="4431651"/>
                <a:ext cx="214489" cy="274764"/>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5" name="墨迹 104"/>
              <p14:cNvContentPartPr/>
              <p14:nvPr/>
            </p14:nvContentPartPr>
            <p14:xfrm>
              <a:off x="7121525" y="4534401"/>
              <a:ext cx="106186" cy="73317"/>
            </p14:xfrm>
          </p:contentPart>
        </mc:Choice>
        <mc:Fallback xmlns="">
          <p:pic>
            <p:nvPicPr>
              <p:cNvPr id="105" name="墨迹 104"/>
            </p:nvPicPr>
            <p:blipFill>
              <a:blip r:embed="rId199"/>
            </p:blipFill>
            <p:spPr>
              <a:xfrm>
                <a:off x="7121525" y="4534401"/>
                <a:ext cx="106186" cy="7331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6" name="墨迹 105"/>
              <p14:cNvContentPartPr/>
              <p14:nvPr/>
            </p14:nvContentPartPr>
            <p14:xfrm>
              <a:off x="7286977" y="4304226"/>
              <a:ext cx="195616" cy="371170"/>
            </p14:xfrm>
          </p:contentPart>
        </mc:Choice>
        <mc:Fallback xmlns="">
          <p:pic>
            <p:nvPicPr>
              <p:cNvPr id="106" name="墨迹 105"/>
            </p:nvPicPr>
            <p:blipFill>
              <a:blip r:embed="rId201"/>
            </p:blipFill>
            <p:spPr>
              <a:xfrm>
                <a:off x="7286977" y="4304226"/>
                <a:ext cx="195616" cy="37117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7" name="墨迹 106"/>
              <p14:cNvContentPartPr/>
              <p14:nvPr/>
            </p14:nvContentPartPr>
            <p14:xfrm>
              <a:off x="7484533" y="4506202"/>
              <a:ext cx="127882" cy="114206"/>
            </p14:xfrm>
          </p:contentPart>
        </mc:Choice>
        <mc:Fallback xmlns="">
          <p:pic>
            <p:nvPicPr>
              <p:cNvPr id="107" name="墨迹 106"/>
            </p:nvPicPr>
            <p:blipFill>
              <a:blip r:embed="rId203"/>
            </p:blipFill>
            <p:spPr>
              <a:xfrm>
                <a:off x="7484533" y="4506202"/>
                <a:ext cx="127882" cy="114206"/>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8" name="墨迹 107"/>
              <p14:cNvContentPartPr/>
              <p14:nvPr/>
            </p14:nvContentPartPr>
            <p14:xfrm>
              <a:off x="7670800" y="4291889"/>
              <a:ext cx="138641" cy="42299"/>
            </p14:xfrm>
          </p:contentPart>
        </mc:Choice>
        <mc:Fallback xmlns="">
          <p:pic>
            <p:nvPicPr>
              <p:cNvPr id="108" name="墨迹 107"/>
            </p:nvPicPr>
            <p:blipFill>
              <a:blip r:embed="rId205"/>
            </p:blipFill>
            <p:spPr>
              <a:xfrm>
                <a:off x="7670800" y="4291889"/>
                <a:ext cx="138641" cy="4229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9" name="墨迹 108"/>
              <p14:cNvContentPartPr/>
              <p14:nvPr/>
            </p14:nvContentPartPr>
            <p14:xfrm>
              <a:off x="7645400" y="4353927"/>
              <a:ext cx="87488" cy="476563"/>
            </p14:xfrm>
          </p:contentPart>
        </mc:Choice>
        <mc:Fallback xmlns="">
          <p:pic>
            <p:nvPicPr>
              <p:cNvPr id="109" name="墨迹 108"/>
            </p:nvPicPr>
            <p:blipFill>
              <a:blip r:embed="rId207"/>
            </p:blipFill>
            <p:spPr>
              <a:xfrm>
                <a:off x="7645400" y="4353927"/>
                <a:ext cx="87488" cy="476563"/>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0" name="墨迹 109"/>
              <p14:cNvContentPartPr/>
              <p14:nvPr/>
            </p14:nvContentPartPr>
            <p14:xfrm>
              <a:off x="7676444" y="4466723"/>
              <a:ext cx="158044" cy="132536"/>
            </p14:xfrm>
          </p:contentPart>
        </mc:Choice>
        <mc:Fallback xmlns="">
          <p:pic>
            <p:nvPicPr>
              <p:cNvPr id="110" name="墨迹 109"/>
            </p:nvPicPr>
            <p:blipFill>
              <a:blip r:embed="rId209"/>
            </p:blipFill>
            <p:spPr>
              <a:xfrm>
                <a:off x="7676444" y="4466723"/>
                <a:ext cx="158044" cy="132536"/>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1" name="墨迹 110"/>
              <p14:cNvContentPartPr/>
              <p14:nvPr/>
            </p14:nvContentPartPr>
            <p14:xfrm>
              <a:off x="7741355" y="4142434"/>
              <a:ext cx="301978" cy="641176"/>
            </p14:xfrm>
          </p:contentPart>
        </mc:Choice>
        <mc:Fallback xmlns="">
          <p:pic>
            <p:nvPicPr>
              <p:cNvPr id="111" name="墨迹 110"/>
            </p:nvPicPr>
            <p:blipFill>
              <a:blip r:embed="rId211"/>
            </p:blipFill>
            <p:spPr>
              <a:xfrm>
                <a:off x="7741355" y="4142434"/>
                <a:ext cx="301978" cy="641176"/>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2" name="墨迹 111"/>
              <p14:cNvContentPartPr/>
              <p14:nvPr/>
            </p14:nvContentPartPr>
            <p14:xfrm>
              <a:off x="7822494" y="4440463"/>
              <a:ext cx="294216" cy="223653"/>
            </p14:xfrm>
          </p:contentPart>
        </mc:Choice>
        <mc:Fallback xmlns="">
          <p:pic>
            <p:nvPicPr>
              <p:cNvPr id="112" name="墨迹 111"/>
            </p:nvPicPr>
            <p:blipFill>
              <a:blip r:embed="rId213"/>
            </p:blipFill>
            <p:spPr>
              <a:xfrm>
                <a:off x="7822494" y="4440463"/>
                <a:ext cx="294216" cy="223653"/>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3" name="墨迹 112"/>
              <p14:cNvContentPartPr/>
              <p14:nvPr/>
            </p14:nvContentPartPr>
            <p14:xfrm>
              <a:off x="8090781" y="4273913"/>
              <a:ext cx="390878" cy="405184"/>
            </p14:xfrm>
          </p:contentPart>
        </mc:Choice>
        <mc:Fallback xmlns="">
          <p:pic>
            <p:nvPicPr>
              <p:cNvPr id="113" name="墨迹 112"/>
            </p:nvPicPr>
            <p:blipFill>
              <a:blip r:embed="rId215"/>
            </p:blipFill>
            <p:spPr>
              <a:xfrm>
                <a:off x="8090781" y="4273913"/>
                <a:ext cx="390878" cy="40518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4" name="墨迹 113"/>
              <p14:cNvContentPartPr/>
              <p14:nvPr/>
            </p14:nvContentPartPr>
            <p14:xfrm>
              <a:off x="8269111" y="4440992"/>
              <a:ext cx="79022" cy="118788"/>
            </p14:xfrm>
          </p:contentPart>
        </mc:Choice>
        <mc:Fallback xmlns="">
          <p:pic>
            <p:nvPicPr>
              <p:cNvPr id="114" name="墨迹 113"/>
            </p:nvPicPr>
            <p:blipFill>
              <a:blip r:embed="rId217"/>
            </p:blipFill>
            <p:spPr>
              <a:xfrm>
                <a:off x="8269111" y="4440992"/>
                <a:ext cx="79022" cy="118788"/>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5" name="墨迹 114"/>
              <p14:cNvContentPartPr/>
              <p14:nvPr/>
            </p14:nvContentPartPr>
            <p14:xfrm>
              <a:off x="8263466" y="4455444"/>
              <a:ext cx="169334" cy="276350"/>
            </p14:xfrm>
          </p:contentPart>
        </mc:Choice>
        <mc:Fallback xmlns="">
          <p:pic>
            <p:nvPicPr>
              <p:cNvPr id="115" name="墨迹 114"/>
            </p:nvPicPr>
            <p:blipFill>
              <a:blip r:embed="rId219"/>
            </p:blipFill>
            <p:spPr>
              <a:xfrm>
                <a:off x="8263466" y="4455444"/>
                <a:ext cx="169334" cy="27635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6" name="墨迹 115"/>
              <p14:cNvContentPartPr/>
              <p14:nvPr/>
            </p14:nvContentPartPr>
            <p14:xfrm>
              <a:off x="8729133" y="4706415"/>
              <a:ext cx="105018" cy="59958"/>
            </p14:xfrm>
          </p:contentPart>
        </mc:Choice>
        <mc:Fallback xmlns="">
          <p:pic>
            <p:nvPicPr>
              <p:cNvPr id="116" name="墨迹 115"/>
            </p:nvPicPr>
            <p:blipFill>
              <a:blip r:embed="rId221"/>
            </p:blipFill>
            <p:spPr>
              <a:xfrm>
                <a:off x="8729133" y="4706415"/>
                <a:ext cx="105018" cy="5995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7" name="墨迹 116"/>
              <p14:cNvContentPartPr/>
              <p14:nvPr/>
            </p14:nvContentPartPr>
            <p14:xfrm>
              <a:off x="7610122" y="5388126"/>
              <a:ext cx="258233" cy="362357"/>
            </p14:xfrm>
          </p:contentPart>
        </mc:Choice>
        <mc:Fallback xmlns="">
          <p:pic>
            <p:nvPicPr>
              <p:cNvPr id="117" name="墨迹 116"/>
            </p:nvPicPr>
            <p:blipFill>
              <a:blip r:embed="rId223"/>
            </p:blipFill>
            <p:spPr>
              <a:xfrm>
                <a:off x="7610122" y="5388126"/>
                <a:ext cx="258233" cy="362357"/>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8" name="墨迹 117"/>
              <p14:cNvContentPartPr/>
              <p14:nvPr/>
            </p14:nvContentPartPr>
            <p14:xfrm>
              <a:off x="7865533" y="5487527"/>
              <a:ext cx="158044" cy="19740"/>
            </p14:xfrm>
          </p:contentPart>
        </mc:Choice>
        <mc:Fallback xmlns="">
          <p:pic>
            <p:nvPicPr>
              <p:cNvPr id="118" name="墨迹 117"/>
            </p:nvPicPr>
            <p:blipFill>
              <a:blip r:embed="rId225"/>
            </p:blipFill>
            <p:spPr>
              <a:xfrm>
                <a:off x="7865533" y="5487527"/>
                <a:ext cx="158044" cy="1974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9" name="墨迹 118"/>
              <p14:cNvContentPartPr/>
              <p14:nvPr/>
            </p14:nvContentPartPr>
            <p14:xfrm>
              <a:off x="7814733" y="5594684"/>
              <a:ext cx="265289" cy="33838"/>
            </p14:xfrm>
          </p:contentPart>
        </mc:Choice>
        <mc:Fallback xmlns="">
          <p:pic>
            <p:nvPicPr>
              <p:cNvPr id="119" name="墨迹 118"/>
            </p:nvPicPr>
            <p:blipFill>
              <a:blip r:embed="rId227"/>
            </p:blipFill>
            <p:spPr>
              <a:xfrm>
                <a:off x="7814733" y="5594684"/>
                <a:ext cx="265289" cy="3383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0" name="墨迹 119"/>
              <p14:cNvContentPartPr/>
              <p14:nvPr/>
            </p14:nvContentPartPr>
            <p14:xfrm>
              <a:off x="8190088" y="5513611"/>
              <a:ext cx="603956" cy="34016"/>
            </p14:xfrm>
          </p:contentPart>
        </mc:Choice>
        <mc:Fallback xmlns="">
          <p:pic>
            <p:nvPicPr>
              <p:cNvPr id="120" name="墨迹 119"/>
            </p:nvPicPr>
            <p:blipFill>
              <a:blip r:embed="rId229"/>
            </p:blipFill>
            <p:spPr>
              <a:xfrm>
                <a:off x="8190088" y="5513611"/>
                <a:ext cx="603956" cy="34016"/>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1" name="墨迹 120"/>
              <p14:cNvContentPartPr/>
              <p14:nvPr/>
            </p14:nvContentPartPr>
            <p14:xfrm>
              <a:off x="8342488" y="5159185"/>
              <a:ext cx="206022" cy="325522"/>
            </p14:xfrm>
          </p:contentPart>
        </mc:Choice>
        <mc:Fallback xmlns="">
          <p:pic>
            <p:nvPicPr>
              <p:cNvPr id="121" name="墨迹 120"/>
            </p:nvPicPr>
            <p:blipFill>
              <a:blip r:embed="rId231"/>
            </p:blipFill>
            <p:spPr>
              <a:xfrm>
                <a:off x="8342488" y="5159185"/>
                <a:ext cx="206022" cy="32552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2" name="墨迹 121"/>
              <p14:cNvContentPartPr/>
              <p14:nvPr/>
            </p14:nvContentPartPr>
            <p14:xfrm>
              <a:off x="8362244" y="5558025"/>
              <a:ext cx="313266" cy="382273"/>
            </p14:xfrm>
          </p:contentPart>
        </mc:Choice>
        <mc:Fallback xmlns="">
          <p:pic>
            <p:nvPicPr>
              <p:cNvPr id="122" name="墨迹 121"/>
            </p:nvPicPr>
            <p:blipFill>
              <a:blip r:embed="rId233"/>
            </p:blipFill>
            <p:spPr>
              <a:xfrm>
                <a:off x="8362244" y="5558025"/>
                <a:ext cx="313266" cy="38227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3" name="墨迹 122"/>
              <p14:cNvContentPartPr/>
              <p14:nvPr/>
            </p14:nvContentPartPr>
            <p14:xfrm>
              <a:off x="9256888" y="5586224"/>
              <a:ext cx="25400" cy="42299"/>
            </p14:xfrm>
          </p:contentPart>
        </mc:Choice>
        <mc:Fallback xmlns="">
          <p:pic>
            <p:nvPicPr>
              <p:cNvPr id="123" name="墨迹 122"/>
            </p:nvPicPr>
            <p:blipFill>
              <a:blip r:embed="rId235"/>
            </p:blipFill>
            <p:spPr>
              <a:xfrm>
                <a:off x="9256888" y="5586224"/>
                <a:ext cx="25400" cy="4229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4" name="墨迹 123"/>
              <p14:cNvContentPartPr/>
              <p14:nvPr/>
            </p14:nvContentPartPr>
            <p14:xfrm>
              <a:off x="8589433" y="5213116"/>
              <a:ext cx="252589" cy="223653"/>
            </p14:xfrm>
          </p:contentPart>
        </mc:Choice>
        <mc:Fallback xmlns="">
          <p:pic>
            <p:nvPicPr>
              <p:cNvPr id="124" name="墨迹 123"/>
            </p:nvPicPr>
            <p:blipFill>
              <a:blip r:embed="rId237"/>
            </p:blipFill>
            <p:spPr>
              <a:xfrm>
                <a:off x="8589433" y="5213116"/>
                <a:ext cx="252589" cy="223653"/>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5" name="墨迹 124"/>
              <p14:cNvContentPartPr/>
              <p14:nvPr/>
            </p14:nvContentPartPr>
            <p14:xfrm>
              <a:off x="8720666" y="5616714"/>
              <a:ext cx="56444" cy="491897"/>
            </p14:xfrm>
          </p:contentPart>
        </mc:Choice>
        <mc:Fallback xmlns="">
          <p:pic>
            <p:nvPicPr>
              <p:cNvPr id="125" name="墨迹 124"/>
            </p:nvPicPr>
            <p:blipFill>
              <a:blip r:embed="rId239"/>
            </p:blipFill>
            <p:spPr>
              <a:xfrm>
                <a:off x="8720666" y="5616714"/>
                <a:ext cx="56444" cy="491897"/>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6" name="墨迹 125"/>
              <p14:cNvContentPartPr/>
              <p14:nvPr/>
            </p14:nvContentPartPr>
            <p14:xfrm>
              <a:off x="8693855" y="5599266"/>
              <a:ext cx="88900" cy="162497"/>
            </p14:xfrm>
          </p:contentPart>
        </mc:Choice>
        <mc:Fallback xmlns="">
          <p:pic>
            <p:nvPicPr>
              <p:cNvPr id="126" name="墨迹 125"/>
            </p:nvPicPr>
            <p:blipFill>
              <a:blip r:embed="rId241"/>
            </p:blipFill>
            <p:spPr>
              <a:xfrm>
                <a:off x="8693855" y="5599266"/>
                <a:ext cx="88900" cy="162497"/>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7" name="墨迹 126"/>
              <p14:cNvContentPartPr/>
              <p14:nvPr/>
            </p14:nvContentPartPr>
            <p14:xfrm>
              <a:off x="8810977" y="5617243"/>
              <a:ext cx="81845" cy="96581"/>
            </p14:xfrm>
          </p:contentPart>
        </mc:Choice>
        <mc:Fallback xmlns="">
          <p:pic>
            <p:nvPicPr>
              <p:cNvPr id="127" name="墨迹 126"/>
            </p:nvPicPr>
            <p:blipFill>
              <a:blip r:embed="rId243"/>
            </p:blipFill>
            <p:spPr>
              <a:xfrm>
                <a:off x="8810977" y="5617243"/>
                <a:ext cx="81845" cy="96581"/>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8" name="墨迹 127"/>
              <p14:cNvContentPartPr/>
              <p14:nvPr/>
            </p14:nvContentPartPr>
            <p14:xfrm>
              <a:off x="9533466" y="1184358"/>
              <a:ext cx="1667228" cy="101517"/>
            </p14:xfrm>
          </p:contentPart>
        </mc:Choice>
        <mc:Fallback xmlns="">
          <p:pic>
            <p:nvPicPr>
              <p:cNvPr id="128" name="墨迹 127"/>
            </p:nvPicPr>
            <p:blipFill>
              <a:blip r:embed="rId245"/>
            </p:blipFill>
            <p:spPr>
              <a:xfrm>
                <a:off x="9533466" y="1184358"/>
                <a:ext cx="1667228" cy="101517"/>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9" name="墨迹 128"/>
              <p14:cNvContentPartPr/>
              <p14:nvPr/>
            </p14:nvContentPartPr>
            <p14:xfrm>
              <a:off x="9409288" y="749212"/>
              <a:ext cx="107244" cy="490839"/>
            </p14:xfrm>
          </p:contentPart>
        </mc:Choice>
        <mc:Fallback xmlns="">
          <p:pic>
            <p:nvPicPr>
              <p:cNvPr id="129" name="墨迹 128"/>
            </p:nvPicPr>
            <p:blipFill>
              <a:blip r:embed="rId247"/>
            </p:blipFill>
            <p:spPr>
              <a:xfrm>
                <a:off x="9409288" y="749212"/>
                <a:ext cx="107244" cy="490839"/>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0" name="墨迹 129"/>
              <p14:cNvContentPartPr/>
              <p14:nvPr/>
            </p14:nvContentPartPr>
            <p14:xfrm>
              <a:off x="9623777" y="631657"/>
              <a:ext cx="1636890" cy="761374"/>
            </p14:xfrm>
          </p:contentPart>
        </mc:Choice>
        <mc:Fallback xmlns="">
          <p:pic>
            <p:nvPicPr>
              <p:cNvPr id="130" name="墨迹 129"/>
            </p:nvPicPr>
            <p:blipFill>
              <a:blip r:embed="rId249"/>
            </p:blipFill>
            <p:spPr>
              <a:xfrm>
                <a:off x="9623777" y="631657"/>
                <a:ext cx="1636890" cy="76137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1" name="墨迹 130"/>
              <p14:cNvContentPartPr/>
              <p14:nvPr/>
            </p14:nvContentPartPr>
            <p14:xfrm>
              <a:off x="5531555" y="4342648"/>
              <a:ext cx="93134" cy="239691"/>
            </p14:xfrm>
          </p:contentPart>
        </mc:Choice>
        <mc:Fallback xmlns="">
          <p:pic>
            <p:nvPicPr>
              <p:cNvPr id="131" name="墨迹 130"/>
            </p:nvPicPr>
            <p:blipFill>
              <a:blip r:embed="rId251"/>
            </p:blipFill>
            <p:spPr>
              <a:xfrm>
                <a:off x="5531555" y="4342648"/>
                <a:ext cx="93134" cy="239691"/>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2" name="墨迹 131"/>
              <p14:cNvContentPartPr/>
              <p14:nvPr/>
            </p14:nvContentPartPr>
            <p14:xfrm>
              <a:off x="5480050" y="4444164"/>
              <a:ext cx="136172" cy="28199"/>
            </p14:xfrm>
          </p:contentPart>
        </mc:Choice>
        <mc:Fallback xmlns="">
          <p:pic>
            <p:nvPicPr>
              <p:cNvPr id="132" name="墨迹 131"/>
            </p:nvPicPr>
            <p:blipFill>
              <a:blip r:embed="rId253"/>
            </p:blipFill>
            <p:spPr>
              <a:xfrm>
                <a:off x="5480050" y="4444164"/>
                <a:ext cx="136172" cy="28199"/>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3" name="墨迹 132"/>
              <p14:cNvContentPartPr/>
              <p14:nvPr/>
            </p14:nvContentPartPr>
            <p14:xfrm>
              <a:off x="5640740" y="4439934"/>
              <a:ext cx="71437" cy="183294"/>
            </p14:xfrm>
          </p:contentPart>
        </mc:Choice>
        <mc:Fallback xmlns="">
          <p:pic>
            <p:nvPicPr>
              <p:cNvPr id="133" name="墨迹 132"/>
            </p:nvPicPr>
            <p:blipFill>
              <a:blip r:embed="rId255"/>
            </p:blipFill>
            <p:spPr>
              <a:xfrm>
                <a:off x="5640740" y="4439934"/>
                <a:ext cx="71437" cy="183294"/>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0978" y="152392"/>
            <a:ext cx="5480065" cy="4641063"/>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67581" y="115087"/>
              <a:ext cx="229130" cy="410824"/>
            </p14:xfrm>
          </p:contentPart>
        </mc:Choice>
        <mc:Fallback xmlns="">
          <p:pic>
            <p:nvPicPr>
              <p:cNvPr id="2" name="墨迹 1"/>
            </p:nvPicPr>
            <p:blipFill>
              <a:blip r:embed="rId3"/>
            </p:blipFill>
            <p:spPr>
              <a:xfrm>
                <a:off x="267581" y="115087"/>
                <a:ext cx="229130" cy="41082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00238" y="341208"/>
              <a:ext cx="213784" cy="42298"/>
            </p14:xfrm>
          </p:contentPart>
        </mc:Choice>
        <mc:Fallback xmlns="">
          <p:pic>
            <p:nvPicPr>
              <p:cNvPr id="4" name="墨迹 3"/>
            </p:nvPicPr>
            <p:blipFill>
              <a:blip r:embed="rId5"/>
            </p:blipFill>
            <p:spPr>
              <a:xfrm>
                <a:off x="500238" y="341208"/>
                <a:ext cx="213784" cy="4229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56355" y="141171"/>
              <a:ext cx="124178" cy="360771"/>
            </p14:xfrm>
          </p:contentPart>
        </mc:Choice>
        <mc:Fallback xmlns="">
          <p:pic>
            <p:nvPicPr>
              <p:cNvPr id="6" name="墨迹 5"/>
            </p:nvPicPr>
            <p:blipFill>
              <a:blip r:embed="rId7"/>
            </p:blipFill>
            <p:spPr>
              <a:xfrm>
                <a:off x="756355" y="141171"/>
                <a:ext cx="124178" cy="36077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658812" y="194573"/>
              <a:ext cx="255588" cy="59218"/>
            </p14:xfrm>
          </p:contentPart>
        </mc:Choice>
        <mc:Fallback xmlns="">
          <p:pic>
            <p:nvPicPr>
              <p:cNvPr id="7" name="墨迹 6"/>
            </p:nvPicPr>
            <p:blipFill>
              <a:blip r:embed="rId9"/>
            </p:blipFill>
            <p:spPr>
              <a:xfrm>
                <a:off x="658812" y="194573"/>
                <a:ext cx="255588" cy="5921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962377" y="157914"/>
              <a:ext cx="8467" cy="318649"/>
            </p14:xfrm>
          </p:contentPart>
        </mc:Choice>
        <mc:Fallback xmlns="">
          <p:pic>
            <p:nvPicPr>
              <p:cNvPr id="8" name="墨迹 7"/>
            </p:nvPicPr>
            <p:blipFill>
              <a:blip r:embed="rId11"/>
            </p:blipFill>
            <p:spPr>
              <a:xfrm>
                <a:off x="962377" y="157914"/>
                <a:ext cx="8467" cy="31864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1010355" y="30137"/>
              <a:ext cx="251178" cy="484494"/>
            </p14:xfrm>
          </p:contentPart>
        </mc:Choice>
        <mc:Fallback xmlns="">
          <p:pic>
            <p:nvPicPr>
              <p:cNvPr id="9" name="墨迹 8"/>
            </p:nvPicPr>
            <p:blipFill>
              <a:blip r:embed="rId13"/>
            </p:blipFill>
            <p:spPr>
              <a:xfrm>
                <a:off x="1010355" y="30137"/>
                <a:ext cx="251178" cy="48449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421694" y="248151"/>
              <a:ext cx="68439" cy="39478"/>
            </p14:xfrm>
          </p:contentPart>
        </mc:Choice>
        <mc:Fallback xmlns="">
          <p:pic>
            <p:nvPicPr>
              <p:cNvPr id="10" name="墨迹 9"/>
            </p:nvPicPr>
            <p:blipFill>
              <a:blip r:embed="rId15"/>
            </p:blipFill>
            <p:spPr>
              <a:xfrm>
                <a:off x="1421694" y="248151"/>
                <a:ext cx="68439" cy="3947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432277" y="349667"/>
              <a:ext cx="49389" cy="42299"/>
            </p14:xfrm>
          </p:contentPart>
        </mc:Choice>
        <mc:Fallback xmlns="">
          <p:pic>
            <p:nvPicPr>
              <p:cNvPr id="11" name="墨迹 10"/>
            </p:nvPicPr>
            <p:blipFill>
              <a:blip r:embed="rId17"/>
            </p:blipFill>
            <p:spPr>
              <a:xfrm>
                <a:off x="1432277" y="349667"/>
                <a:ext cx="49389" cy="42299"/>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80978" y="152392"/>
            <a:ext cx="5480065" cy="4641063"/>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67581" y="115087"/>
              <a:ext cx="229130" cy="410824"/>
            </p14:xfrm>
          </p:contentPart>
        </mc:Choice>
        <mc:Fallback xmlns="">
          <p:pic>
            <p:nvPicPr>
              <p:cNvPr id="2" name="墨迹 1"/>
            </p:nvPicPr>
            <p:blipFill>
              <a:blip r:embed="rId3"/>
            </p:blipFill>
            <p:spPr>
              <a:xfrm>
                <a:off x="267581" y="115087"/>
                <a:ext cx="229130" cy="41082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00238" y="341208"/>
              <a:ext cx="213784" cy="42298"/>
            </p14:xfrm>
          </p:contentPart>
        </mc:Choice>
        <mc:Fallback xmlns="">
          <p:pic>
            <p:nvPicPr>
              <p:cNvPr id="4" name="墨迹 3"/>
            </p:nvPicPr>
            <p:blipFill>
              <a:blip r:embed="rId5"/>
            </p:blipFill>
            <p:spPr>
              <a:xfrm>
                <a:off x="500238" y="341208"/>
                <a:ext cx="213784" cy="4229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56355" y="141171"/>
              <a:ext cx="124178" cy="360771"/>
            </p14:xfrm>
          </p:contentPart>
        </mc:Choice>
        <mc:Fallback xmlns="">
          <p:pic>
            <p:nvPicPr>
              <p:cNvPr id="6" name="墨迹 5"/>
            </p:nvPicPr>
            <p:blipFill>
              <a:blip r:embed="rId7"/>
            </p:blipFill>
            <p:spPr>
              <a:xfrm>
                <a:off x="756355" y="141171"/>
                <a:ext cx="124178" cy="36077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658812" y="194573"/>
              <a:ext cx="255588" cy="59218"/>
            </p14:xfrm>
          </p:contentPart>
        </mc:Choice>
        <mc:Fallback xmlns="">
          <p:pic>
            <p:nvPicPr>
              <p:cNvPr id="7" name="墨迹 6"/>
            </p:nvPicPr>
            <p:blipFill>
              <a:blip r:embed="rId9"/>
            </p:blipFill>
            <p:spPr>
              <a:xfrm>
                <a:off x="658812" y="194573"/>
                <a:ext cx="255588" cy="5921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962377" y="157914"/>
              <a:ext cx="8467" cy="318649"/>
            </p14:xfrm>
          </p:contentPart>
        </mc:Choice>
        <mc:Fallback xmlns="">
          <p:pic>
            <p:nvPicPr>
              <p:cNvPr id="8" name="墨迹 7"/>
            </p:nvPicPr>
            <p:blipFill>
              <a:blip r:embed="rId11"/>
            </p:blipFill>
            <p:spPr>
              <a:xfrm>
                <a:off x="962377" y="157914"/>
                <a:ext cx="8467" cy="31864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1010355" y="30137"/>
              <a:ext cx="251178" cy="484494"/>
            </p14:xfrm>
          </p:contentPart>
        </mc:Choice>
        <mc:Fallback xmlns="">
          <p:pic>
            <p:nvPicPr>
              <p:cNvPr id="9" name="墨迹 8"/>
            </p:nvPicPr>
            <p:blipFill>
              <a:blip r:embed="rId13"/>
            </p:blipFill>
            <p:spPr>
              <a:xfrm>
                <a:off x="1010355" y="30137"/>
                <a:ext cx="251178" cy="48449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421694" y="248151"/>
              <a:ext cx="68439" cy="39478"/>
            </p14:xfrm>
          </p:contentPart>
        </mc:Choice>
        <mc:Fallback xmlns="">
          <p:pic>
            <p:nvPicPr>
              <p:cNvPr id="10" name="墨迹 9"/>
            </p:nvPicPr>
            <p:blipFill>
              <a:blip r:embed="rId15"/>
            </p:blipFill>
            <p:spPr>
              <a:xfrm>
                <a:off x="1421694" y="248151"/>
                <a:ext cx="68439" cy="3947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432277" y="349667"/>
              <a:ext cx="49389" cy="42299"/>
            </p14:xfrm>
          </p:contentPart>
        </mc:Choice>
        <mc:Fallback xmlns="">
          <p:pic>
            <p:nvPicPr>
              <p:cNvPr id="11" name="墨迹 10"/>
            </p:nvPicPr>
            <p:blipFill>
              <a:blip r:embed="rId17"/>
            </p:blipFill>
            <p:spPr>
              <a:xfrm>
                <a:off x="1432277" y="349667"/>
                <a:ext cx="49389" cy="422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682044" y="2188243"/>
              <a:ext cx="824089" cy="891089"/>
            </p14:xfrm>
          </p:contentPart>
        </mc:Choice>
        <mc:Fallback xmlns="">
          <p:pic>
            <p:nvPicPr>
              <p:cNvPr id="12" name="墨迹 11"/>
            </p:nvPicPr>
            <p:blipFill>
              <a:blip r:embed="rId19"/>
            </p:blipFill>
            <p:spPr>
              <a:xfrm>
                <a:off x="1682044" y="2188243"/>
                <a:ext cx="824089" cy="89108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8173155" y="902368"/>
              <a:ext cx="105018" cy="59958"/>
            </p14:xfrm>
          </p:contentPart>
        </mc:Choice>
        <mc:Fallback xmlns="">
          <p:pic>
            <p:nvPicPr>
              <p:cNvPr id="13" name="墨迹 12"/>
            </p:nvPicPr>
            <p:blipFill>
              <a:blip r:embed="rId21"/>
            </p:blipFill>
            <p:spPr>
              <a:xfrm>
                <a:off x="8173155" y="902368"/>
                <a:ext cx="105018" cy="5995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3454400" y="1060282"/>
              <a:ext cx="79022" cy="115616"/>
            </p14:xfrm>
          </p:contentPart>
        </mc:Choice>
        <mc:Fallback xmlns="">
          <p:pic>
            <p:nvPicPr>
              <p:cNvPr id="14" name="墨迹 13"/>
            </p:nvPicPr>
            <p:blipFill>
              <a:blip r:embed="rId23"/>
            </p:blipFill>
            <p:spPr>
              <a:xfrm>
                <a:off x="3454400" y="1060282"/>
                <a:ext cx="79022" cy="11561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3565525" y="1201277"/>
              <a:ext cx="614186" cy="439905"/>
            </p14:xfrm>
          </p:contentPart>
        </mc:Choice>
        <mc:Fallback xmlns="">
          <p:pic>
            <p:nvPicPr>
              <p:cNvPr id="15" name="墨迹 14"/>
            </p:nvPicPr>
            <p:blipFill>
              <a:blip r:embed="rId25"/>
            </p:blipFill>
            <p:spPr>
              <a:xfrm>
                <a:off x="3565525" y="1201277"/>
                <a:ext cx="614186" cy="43990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3454400" y="1065922"/>
              <a:ext cx="87488" cy="95877"/>
            </p14:xfrm>
          </p:contentPart>
        </mc:Choice>
        <mc:Fallback xmlns="">
          <p:pic>
            <p:nvPicPr>
              <p:cNvPr id="16" name="墨迹 15"/>
            </p:nvPicPr>
            <p:blipFill>
              <a:blip r:embed="rId27"/>
            </p:blipFill>
            <p:spPr>
              <a:xfrm>
                <a:off x="3454400" y="1065922"/>
                <a:ext cx="87488" cy="9587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3450166" y="1039662"/>
              <a:ext cx="721078" cy="601520"/>
            </p14:xfrm>
          </p:contentPart>
        </mc:Choice>
        <mc:Fallback xmlns="">
          <p:pic>
            <p:nvPicPr>
              <p:cNvPr id="17" name="墨迹 16"/>
            </p:nvPicPr>
            <p:blipFill>
              <a:blip r:embed="rId29"/>
            </p:blipFill>
            <p:spPr>
              <a:xfrm>
                <a:off x="3450166" y="1039662"/>
                <a:ext cx="721078" cy="60152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956858" y="2442034"/>
              <a:ext cx="162630" cy="319354"/>
            </p14:xfrm>
          </p:contentPart>
        </mc:Choice>
        <mc:Fallback xmlns="">
          <p:pic>
            <p:nvPicPr>
              <p:cNvPr id="18" name="墨迹 17"/>
            </p:nvPicPr>
            <p:blipFill>
              <a:blip r:embed="rId31"/>
            </p:blipFill>
            <p:spPr>
              <a:xfrm>
                <a:off x="1956858" y="2442034"/>
                <a:ext cx="162630" cy="31935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2091972" y="2484156"/>
              <a:ext cx="253294" cy="237048"/>
            </p14:xfrm>
          </p:contentPart>
        </mc:Choice>
        <mc:Fallback xmlns="">
          <p:pic>
            <p:nvPicPr>
              <p:cNvPr id="19" name="墨迹 18"/>
            </p:nvPicPr>
            <p:blipFill>
              <a:blip r:embed="rId33"/>
            </p:blipFill>
            <p:spPr>
              <a:xfrm>
                <a:off x="2091972" y="2484156"/>
                <a:ext cx="253294" cy="23704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3636433" y="941847"/>
              <a:ext cx="167922" cy="317943"/>
            </p14:xfrm>
          </p:contentPart>
        </mc:Choice>
        <mc:Fallback xmlns="">
          <p:pic>
            <p:nvPicPr>
              <p:cNvPr id="20" name="墨迹 19"/>
            </p:nvPicPr>
            <p:blipFill>
              <a:blip r:embed="rId35"/>
            </p:blipFill>
            <p:spPr>
              <a:xfrm>
                <a:off x="3636433" y="941847"/>
                <a:ext cx="167922" cy="31794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3834694" y="1030497"/>
              <a:ext cx="271639" cy="320764"/>
            </p14:xfrm>
          </p:contentPart>
        </mc:Choice>
        <mc:Fallback xmlns="">
          <p:pic>
            <p:nvPicPr>
              <p:cNvPr id="21" name="墨迹 20"/>
            </p:nvPicPr>
            <p:blipFill>
              <a:blip r:embed="rId37"/>
            </p:blipFill>
            <p:spPr>
              <a:xfrm>
                <a:off x="3834694" y="1030497"/>
                <a:ext cx="271639" cy="32076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4071584" y="906245"/>
              <a:ext cx="46038" cy="148398"/>
            </p14:xfrm>
          </p:contentPart>
        </mc:Choice>
        <mc:Fallback xmlns="">
          <p:pic>
            <p:nvPicPr>
              <p:cNvPr id="22" name="墨迹 21"/>
            </p:nvPicPr>
            <p:blipFill>
              <a:blip r:embed="rId39"/>
            </p:blipFill>
            <p:spPr>
              <a:xfrm>
                <a:off x="4071584" y="906245"/>
                <a:ext cx="46038" cy="14839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3431822" y="3885823"/>
              <a:ext cx="59266" cy="355308"/>
            </p14:xfrm>
          </p:contentPart>
        </mc:Choice>
        <mc:Fallback xmlns="">
          <p:pic>
            <p:nvPicPr>
              <p:cNvPr id="23" name="墨迹 22"/>
            </p:nvPicPr>
            <p:blipFill>
              <a:blip r:embed="rId41"/>
            </p:blipFill>
            <p:spPr>
              <a:xfrm>
                <a:off x="3431822" y="3885823"/>
                <a:ext cx="59266" cy="35530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3347155" y="4043738"/>
              <a:ext cx="166511" cy="22559"/>
            </p14:xfrm>
          </p:contentPart>
        </mc:Choice>
        <mc:Fallback xmlns="">
          <p:pic>
            <p:nvPicPr>
              <p:cNvPr id="24" name="墨迹 23"/>
            </p:nvPicPr>
            <p:blipFill>
              <a:blip r:embed="rId43"/>
            </p:blipFill>
            <p:spPr>
              <a:xfrm>
                <a:off x="3347155" y="4043738"/>
                <a:ext cx="166511" cy="225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3601155" y="4071937"/>
              <a:ext cx="110067" cy="138175"/>
            </p14:xfrm>
          </p:contentPart>
        </mc:Choice>
        <mc:Fallback xmlns="">
          <p:pic>
            <p:nvPicPr>
              <p:cNvPr id="25" name="墨迹 24"/>
            </p:nvPicPr>
            <p:blipFill>
              <a:blip r:embed="rId45"/>
            </p:blipFill>
            <p:spPr>
              <a:xfrm>
                <a:off x="3601155" y="4071937"/>
                <a:ext cx="110067" cy="13817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3979333" y="3959141"/>
              <a:ext cx="22578" cy="140995"/>
            </p14:xfrm>
          </p:contentPart>
        </mc:Choice>
        <mc:Fallback xmlns="">
          <p:pic>
            <p:nvPicPr>
              <p:cNvPr id="26" name="墨迹 25"/>
            </p:nvPicPr>
            <p:blipFill>
              <a:blip r:embed="rId47"/>
            </p:blipFill>
            <p:spPr>
              <a:xfrm>
                <a:off x="3979333" y="3959141"/>
                <a:ext cx="22578" cy="14099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4038600" y="3730729"/>
              <a:ext cx="95955" cy="783933"/>
            </p14:xfrm>
          </p:contentPart>
        </mc:Choice>
        <mc:Fallback xmlns="">
          <p:pic>
            <p:nvPicPr>
              <p:cNvPr id="27" name="墨迹 26"/>
            </p:nvPicPr>
            <p:blipFill>
              <a:blip r:embed="rId49"/>
            </p:blipFill>
            <p:spPr>
              <a:xfrm>
                <a:off x="4038600" y="3730729"/>
                <a:ext cx="95955" cy="78393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4026429" y="4018359"/>
              <a:ext cx="82726" cy="45118"/>
            </p14:xfrm>
          </p:contentPart>
        </mc:Choice>
        <mc:Fallback xmlns="">
          <p:pic>
            <p:nvPicPr>
              <p:cNvPr id="28" name="墨迹 27"/>
            </p:nvPicPr>
            <p:blipFill>
              <a:blip r:embed="rId51"/>
            </p:blipFill>
            <p:spPr>
              <a:xfrm>
                <a:off x="4026429" y="4018359"/>
                <a:ext cx="82726" cy="4511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4143022" y="3835065"/>
              <a:ext cx="94544" cy="76138"/>
            </p14:xfrm>
          </p:contentPart>
        </mc:Choice>
        <mc:Fallback xmlns="">
          <p:pic>
            <p:nvPicPr>
              <p:cNvPr id="29" name="墨迹 28"/>
            </p:nvPicPr>
            <p:blipFill>
              <a:blip r:embed="rId53"/>
            </p:blipFill>
            <p:spPr>
              <a:xfrm>
                <a:off x="4143022" y="3835065"/>
                <a:ext cx="94544" cy="7613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4102805" y="3911203"/>
              <a:ext cx="271639" cy="217132"/>
            </p14:xfrm>
          </p:contentPart>
        </mc:Choice>
        <mc:Fallback xmlns="">
          <p:pic>
            <p:nvPicPr>
              <p:cNvPr id="30" name="墨迹 29"/>
            </p:nvPicPr>
            <p:blipFill>
              <a:blip r:embed="rId55"/>
            </p:blipFill>
            <p:spPr>
              <a:xfrm>
                <a:off x="4102805" y="3911203"/>
                <a:ext cx="271639" cy="21713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4397022" y="3699710"/>
              <a:ext cx="107244" cy="81777"/>
            </p14:xfrm>
          </p:contentPart>
        </mc:Choice>
        <mc:Fallback xmlns="">
          <p:pic>
            <p:nvPicPr>
              <p:cNvPr id="31" name="墨迹 30"/>
            </p:nvPicPr>
            <p:blipFill>
              <a:blip r:embed="rId57"/>
            </p:blipFill>
            <p:spPr>
              <a:xfrm>
                <a:off x="4397022" y="3699710"/>
                <a:ext cx="107244" cy="8177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4289777" y="3795587"/>
              <a:ext cx="214489" cy="366587"/>
            </p14:xfrm>
          </p:contentPart>
        </mc:Choice>
        <mc:Fallback xmlns="">
          <p:pic>
            <p:nvPicPr>
              <p:cNvPr id="32" name="墨迹 31"/>
            </p:nvPicPr>
            <p:blipFill>
              <a:blip r:embed="rId59"/>
            </p:blipFill>
            <p:spPr>
              <a:xfrm>
                <a:off x="4289777" y="3795587"/>
                <a:ext cx="214489" cy="36658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4442177" y="3925302"/>
              <a:ext cx="152400" cy="33839"/>
            </p14:xfrm>
          </p:contentPart>
        </mc:Choice>
        <mc:Fallback xmlns="">
          <p:pic>
            <p:nvPicPr>
              <p:cNvPr id="33" name="墨迹 32"/>
            </p:nvPicPr>
            <p:blipFill>
              <a:blip r:embed="rId61"/>
            </p:blipFill>
            <p:spPr>
              <a:xfrm>
                <a:off x="4442177" y="3925302"/>
                <a:ext cx="152400" cy="3383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4471811" y="4043738"/>
              <a:ext cx="88900" cy="105218"/>
            </p14:xfrm>
          </p:contentPart>
        </mc:Choice>
        <mc:Fallback xmlns="">
          <p:pic>
            <p:nvPicPr>
              <p:cNvPr id="34" name="墨迹 33"/>
            </p:nvPicPr>
            <p:blipFill>
              <a:blip r:embed="rId63"/>
            </p:blipFill>
            <p:spPr>
              <a:xfrm>
                <a:off x="4471811" y="4043738"/>
                <a:ext cx="88900" cy="10521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4662311" y="3908383"/>
              <a:ext cx="129822" cy="198274"/>
            </p14:xfrm>
          </p:contentPart>
        </mc:Choice>
        <mc:Fallback xmlns="">
          <p:pic>
            <p:nvPicPr>
              <p:cNvPr id="35" name="墨迹 34"/>
            </p:nvPicPr>
            <p:blipFill>
              <a:blip r:embed="rId65"/>
            </p:blipFill>
            <p:spPr>
              <a:xfrm>
                <a:off x="4662311" y="3908383"/>
                <a:ext cx="129822" cy="19827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4636911" y="3772322"/>
              <a:ext cx="273755" cy="300320"/>
            </p14:xfrm>
          </p:contentPart>
        </mc:Choice>
        <mc:Fallback xmlns="">
          <p:pic>
            <p:nvPicPr>
              <p:cNvPr id="36" name="墨迹 35"/>
            </p:nvPicPr>
            <p:blipFill>
              <a:blip r:embed="rId67"/>
            </p:blipFill>
            <p:spPr>
              <a:xfrm>
                <a:off x="4636911" y="3772322"/>
                <a:ext cx="273755" cy="30032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5026377" y="3863264"/>
              <a:ext cx="105018" cy="59958"/>
            </p14:xfrm>
          </p:contentPart>
        </mc:Choice>
        <mc:Fallback xmlns="">
          <p:pic>
            <p:nvPicPr>
              <p:cNvPr id="37" name="墨迹 36"/>
            </p:nvPicPr>
            <p:blipFill>
              <a:blip r:embed="rId21"/>
            </p:blipFill>
            <p:spPr>
              <a:xfrm>
                <a:off x="5026377" y="3863264"/>
                <a:ext cx="105018" cy="5995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4921955" y="3724384"/>
              <a:ext cx="206022" cy="371875"/>
            </p14:xfrm>
          </p:contentPart>
        </mc:Choice>
        <mc:Fallback xmlns="">
          <p:pic>
            <p:nvPicPr>
              <p:cNvPr id="38" name="墨迹 37"/>
            </p:nvPicPr>
            <p:blipFill>
              <a:blip r:embed="rId70"/>
            </p:blipFill>
            <p:spPr>
              <a:xfrm>
                <a:off x="4921955" y="3724384"/>
                <a:ext cx="206022" cy="37187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5071180" y="3706760"/>
              <a:ext cx="288220" cy="568210"/>
            </p14:xfrm>
          </p:contentPart>
        </mc:Choice>
        <mc:Fallback xmlns="">
          <p:pic>
            <p:nvPicPr>
              <p:cNvPr id="39" name="墨迹 38"/>
            </p:nvPicPr>
            <p:blipFill>
              <a:blip r:embed="rId72"/>
            </p:blipFill>
            <p:spPr>
              <a:xfrm>
                <a:off x="5071180" y="3706760"/>
                <a:ext cx="288220" cy="56821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5178777" y="3857625"/>
              <a:ext cx="149578" cy="239691"/>
            </p14:xfrm>
          </p:contentPart>
        </mc:Choice>
        <mc:Fallback xmlns="">
          <p:pic>
            <p:nvPicPr>
              <p:cNvPr id="40" name="墨迹 39"/>
            </p:nvPicPr>
            <p:blipFill>
              <a:blip r:embed="rId74"/>
            </p:blipFill>
            <p:spPr>
              <a:xfrm>
                <a:off x="5178777" y="3857625"/>
                <a:ext cx="149578" cy="23969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5192888" y="3654592"/>
              <a:ext cx="81845" cy="135355"/>
            </p14:xfrm>
          </p:contentPart>
        </mc:Choice>
        <mc:Fallback xmlns="">
          <p:pic>
            <p:nvPicPr>
              <p:cNvPr id="41" name="墨迹 40"/>
            </p:nvPicPr>
            <p:blipFill>
              <a:blip r:embed="rId76"/>
            </p:blipFill>
            <p:spPr>
              <a:xfrm>
                <a:off x="5192888" y="3654592"/>
                <a:ext cx="81845" cy="13535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5303661" y="3763687"/>
              <a:ext cx="278694" cy="367468"/>
            </p14:xfrm>
          </p:contentPart>
        </mc:Choice>
        <mc:Fallback xmlns="">
          <p:pic>
            <p:nvPicPr>
              <p:cNvPr id="42" name="墨迹 41"/>
            </p:nvPicPr>
            <p:blipFill>
              <a:blip r:embed="rId78"/>
            </p:blipFill>
            <p:spPr>
              <a:xfrm>
                <a:off x="5303661" y="3763687"/>
                <a:ext cx="278694" cy="36746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5415844" y="3917900"/>
              <a:ext cx="72672" cy="117378"/>
            </p14:xfrm>
          </p:contentPart>
        </mc:Choice>
        <mc:Fallback xmlns="">
          <p:pic>
            <p:nvPicPr>
              <p:cNvPr id="43" name="墨迹 42"/>
            </p:nvPicPr>
            <p:blipFill>
              <a:blip r:embed="rId80"/>
            </p:blipFill>
            <p:spPr>
              <a:xfrm>
                <a:off x="5415844" y="3917900"/>
                <a:ext cx="72672" cy="11737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5404555" y="3942222"/>
              <a:ext cx="127000" cy="250971"/>
            </p14:xfrm>
          </p:contentPart>
        </mc:Choice>
        <mc:Fallback xmlns="">
          <p:pic>
            <p:nvPicPr>
              <p:cNvPr id="44" name="墨迹 43"/>
            </p:nvPicPr>
            <p:blipFill>
              <a:blip r:embed="rId82"/>
            </p:blipFill>
            <p:spPr>
              <a:xfrm>
                <a:off x="5404555" y="3942222"/>
                <a:ext cx="127000" cy="250971"/>
              </a:xfrm>
              <a:prstGeom prst="rect"/>
            </p:spPr>
          </p:pic>
        </mc:Fallback>
      </mc:AlternateContent>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演示</Application>
  <PresentationFormat>宽屏</PresentationFormat>
  <Paragraphs>0</Paragraphs>
  <Slides>55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55</vt:i4>
      </vt:variant>
    </vt:vector>
  </HeadingPairs>
  <TitlesOfParts>
    <vt:vector size="64" baseType="lpstr">
      <vt:lpstr>Arial</vt:lpstr>
      <vt:lpstr>宋体</vt:lpstr>
      <vt:lpstr>Wingdings</vt:lpstr>
      <vt:lpstr>微软雅黑</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珂 朱</dc:creator>
  <cp:lastModifiedBy>caicai</cp:lastModifiedBy>
  <cp:revision>6</cp:revision>
  <dcterms:created xsi:type="dcterms:W3CDTF">1900-01-01T00:00:00Z</dcterms:created>
  <dcterms:modified xsi:type="dcterms:W3CDTF">2025-09-17T01:13:53Z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A9E7891BD80A4BD0A6661EF5DC74B802_13</vt:lpwstr>
  </property>
  <property fmtid="{D5CDD505-2E9C-101B-9397-08002B2CF9AE}" pid="3" name="KSOProductBuildVer">
    <vt:lpwstr>2052-12.1.0.22529</vt:lpwstr>
  </property>
</Properties>
</file>