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5" r:id="rId12"/>
    <p:sldId id="267" r:id="rId13"/>
    <p:sldId id="268" r:id="rId14"/>
    <p:sldId id="269" r:id="rId15"/>
    <p:sldId id="265" r:id="rId16"/>
    <p:sldId id="270" r:id="rId17"/>
    <p:sldId id="272" r:id="rId18"/>
    <p:sldId id="276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12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0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66330 15000 999,'-131'62'-10,"37"-18"-10,36-15-11,36-16-10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20"/>
    </inkml:context>
    <inkml:brush xml:id="br0">
      <inkml:brushProperty name="width" value="0.0464" units="cm"/>
      <inkml:brushProperty name="height" value="0.0464" units="cm"/>
      <inkml:brushProperty name="color" value="#F2395B"/>
    </inkml:brush>
  </inkml:definitions>
  <inkml:trace contextRef="#ctx0" brushRef="#br0">23978 41650 474,'-7'17'102,"2"3"-22,2 3-24,2 3-23,1 2-11,0-1 3,0 0 2,0 0 3,0 1-1,0 1-5,0 1-5,0 1-3,1 0-4,0 2 1,2 1 0,0 1-1,0-1-3,0 0-5,-2-2-7,0 0-6,-1-3-5,0-3-3,0-5-4,0-3-3,-2-5-6,-4-6-7,-4-6-8,-3-6-6,-4-5-1,-1-6 6,-3-4 8,-1-5 7,0-2 6,1 0 7,2-1 7,3 2 7,1 0 4,2 2 5,3 4 4,1 3 3,1 2 3,2 1 0,1 1 2,0 1 0,3-1 1,4 0-2,4-1 1,4-1-2,1-1-1,1 2-4,0 1-3,0 1-4,-1 4-1,-1 8 0,0 8-1,-2 7-1,-3 6 0,-4 1-1,-6 3-1,-4 2-1,-3-1-1,1-2-1,-1-1 0,0-2-1,1-4 1,2-1-1,3-4 1,1-3 0,3-4-3,6-5-5,4-3-6,5-6-4,7-7-2,9-6 5,9-7 4,9-6 4,2-3 3,-1 3 1,-2 3 1,-2 3 1,-2 3 3,-2 3 7,-2 3 6,-1 3 7,-5 4 2,-5 4-2,-8 3 0,-4 4-2,-8 4 2,-8 6 4,-10 3 5,-8 6 4,-2 2 1,2-1-4,3-1-2,3 0-4,2-2-2,0 1-1,2 0-2,1-1-1,1 0-3,2-1-4,2 0-4,2-2-5,2 0 0,4 0 1,2-1 1,3 1 2,4 0-4,4 2-7,3 0-7,5 1-8,1 0-3,2-3 5,1-2 2,1-1 4,-2-2-7,-4 0-15,-3-2-15,-4 0-17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3"/>
    </inkml:context>
    <inkml:brush xml:id="br0">
      <inkml:brushProperty name="width" value="0.04852" units="cm"/>
      <inkml:brushProperty name="height" value="0.04852" units="cm"/>
      <inkml:brushProperty name="color" value="#00BFF3"/>
    </inkml:brush>
  </inkml:definitions>
  <inkml:trace contextRef="#ctx0" brushRef="#br0">85840 43883 453,'-5'-6'8,"8"4"18,6 4 17,7 4 17,6 3 4,3 1-7,4 3-8,5 2-8,0 1-6,0-1-6,-1 1-4,-1 0-6,-3-1-4,0 0-1,-3 1-4,-1-1-2,-2 1 0,1 0-1,-1-1 1,1 1 0,-3 0-1,-3-1-3,-5 1-3,-3 0-2,-5-2-2,-8-1 2,-6-2 1,-7-2 1,-6 0-3,-3 1-10,-5 3-9,-3 2-9,-3 1-5,-1-2 2,0 2 1,-1 0 1,0-1 1,4-1 1,2-1 1,3-1 1,4-1-4,5 0-7,5-2-8,5 0-8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0"/>
    </inkml:context>
    <inkml:brush xml:id="br0">
      <inkml:brushProperty name="width" value="0.02945" units="cm"/>
      <inkml:brushProperty name="height" value="0.02945" units="cm"/>
      <inkml:brushProperty name="color" value="#00BFF3"/>
    </inkml:brush>
  </inkml:definitions>
  <inkml:trace contextRef="#ctx0" brushRef="#br0">39633 41744 747,'28'-41'30,"-5"12"-2,-7 11-5,-6 12-3,-2 6-1,2 2 4,0 0 3,1 2 4,-1 1-3,-2 1-10,-4 3-9,-2 2-10,-2 2-9,0 1-8,0 3-7,0 2-8,-2 0-2,-4-1 0,-4-1 1,-3-1 2,-3-1 3,0 0 3,2-2 3,-2-1 5,0-1 2,1-2 1,-1-2 1,0-2 1,2-2 5,3 1 7,2 0 7,4 0 8,4-1 7,6-2 8,6-2 8,5-2 8,5-2 0,0-2-8,0-1-10,3-3-7,-3 0-6,-2 2-3,-3 2-2,-3 3-3,-4 1-3,-4 6-3,-6 2-4,-4 5-3,-5 4-2,-4 4 1,-3 3 1,-5 5 1,0-1 0,0-1 2,1-5 0,1-2 1,1-2 1,3-1-1,1-1-1,3 0 0,3-4 0,7-5 0,8-4 1,6-5 1,4-3 0,2 0 0,0 0 1,1 0 0,0 0 1,-1 1-1,-1-1-1,-2 0 0,-3 4 5,-6 8 11,-8 7 12,-6 9 12,-5 4 2,0-1-7,-4 1-5,-2-1-7,0-1-6,1-1-6,1-2-6,1-2-5,1-3-5,2-1-5,3-2-3,1-2-5,4-5-3,6-5-1,6-6 0,6-5-2,2-2 4,-1 4 10,-1 4 8,-1 5 10,0 2 6,0 1 3,0 3 5,-1 2 4,2 2 1,0 2-3,1 2-2,0 1-1,2 1-6,0-1-7,-1 0-9,1-2-7,0-1-3,-1-2 3,1-3 2,0-1 4,-2-2-7,-3-4-16,-3-2-16,-2-3-16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0"/>
    </inkml:context>
    <inkml:brush xml:id="br0">
      <inkml:brushProperty name="width" value="0.0295" units="cm"/>
      <inkml:brushProperty name="height" value="0.0295" units="cm"/>
      <inkml:brushProperty name="color" value="#00BFF3"/>
    </inkml:brush>
  </inkml:definitions>
  <inkml:trace contextRef="#ctx0" brushRef="#br0">40990 41578 745,'-8'-10'8,"2"12"17,0 12 15,2 11 17,-1 7-1,-1-1-17,-3 0-16,-1 1-16,-2-3-13,0-1-5,0-2-6,0-1-6,2-4-4,0-3-1,0-4-1,2-4-1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0"/>
    </inkml:context>
    <inkml:brush xml:id="br0">
      <inkml:brushProperty name="width" value="0.02929" units="cm"/>
      <inkml:brushProperty name="height" value="0.02929" units="cm"/>
      <inkml:brushProperty name="color" value="#00BFF3"/>
    </inkml:brush>
  </inkml:definitions>
  <inkml:trace contextRef="#ctx0" brushRef="#br0">41700 41400 751,'15'1'44,"-1"2"-3,-1 2-5,-1 2-3,0 2-5,2 5-4,0 4-5,1 3-4,0 1-6,-1 0-10,-1-1-7,-1 0-10,-2-2-4,-2 1-1,-4-1-2,-2 1-1,-4 0-3,-2-2-5,-4 2-5,-2 0-5,-1-3 2,0-3 8,3-4 8,0-4 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1"/>
    </inkml:context>
    <inkml:brush xml:id="br0">
      <inkml:brushProperty name="width" value="0.04481" units="cm"/>
      <inkml:brushProperty name="height" value="0.04481" units="cm"/>
      <inkml:brushProperty name="color" value="#00BFF3"/>
    </inkml:brush>
  </inkml:definitions>
  <inkml:trace contextRef="#ctx0" brushRef="#br0">40906 42311 490,'2'-13'18,"4"8"4,4 7 6,4 6 5,0 5-1,-3 1-8,-3 3-7,-2 2-8,-3 0-3,0 1 0,-2-1 0,0 1 0,-2-1-2,-2-1-7,-2-1-5,-2-1-7,-1-1-3,-2-2-1,0-3 0,-1-2-2,-1-1 2,0-2 2,1-2 2,-1-2 4,1-3 1,2-4 2,2-4 3,3-2 1,1-4 2,6 2 4,2 1 2,5 1 2,2 1 4,2 0 2,0 2 3,1 1 3,0 0 2,-1 2 0,-1 1 0,0 0 0,-2 2 0,-1 2-1,-1 2 1,-1 2-2,-1 2-1,0 0-3,-2 1-4,0 2-3,-3 0-4,-1 3-4,-2 2-5,-1 2-4,-4 1-3,-2 3 0,-3 0 0,-3 4 0,-1 0-1,-1-1-1,0-1 0,1-1-1,-2-2 1,0-3 2,-1-3 2,-1-2 1,0-2 3,1 1 4,1 2 3,1 0 3,0 0 3,0-1 0,1 0 2,-1-2 1,1-1 2,2-2 3,3-3 3,1 0 4,3-2 4,6 0 6,4 0 5,6 0 6,3-1 0,5-1-7,3 0-6,5-1-6,2-2-5,3 0-5,1-1-3,3-2-3,2 1-10,4 1-14,3 0-13,5 2-13,0 0-7,-4 2 1,-4 0 2,-4 2 1,-5-1 0,-7 0-2,-7-2 0,-6 0-2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44050 43500 333,'49'20'167,"16"14"-1,15 14 1,17 16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6"/>
    </inkml:context>
    <inkml:brush xml:id="br0">
      <inkml:brushProperty name="width" value="0.03833" units="cm"/>
      <inkml:brushProperty name="height" value="0.03833" units="cm"/>
      <inkml:brushProperty name="color" value="#00BFF3"/>
    </inkml:brush>
  </inkml:definitions>
  <inkml:trace contextRef="#ctx0" brushRef="#br0">51655 41839 573,'7'-9'3,"-4"0"5,-2-2 5,-4 0 4,-2 1 5,0 4 3,-1 4 2,-2 4 2,-1 3-1,-2 2-5,-2 2-5,-1 2-5,-2 1-4,0 2 1,0 1 1,0 0-1,0 0-3,2 0-5,0-2-5,2 0-7,1-2-3,-1-2-2,0-2-3,0-2-1,2 0 5,4 4 11,4 2 13,4 4 11,2 3 6,0 4-1,0 4-1,0 3-2,-1 3-1,0 0-3,-2 0-2,0 0-3,-2 2-2,0 1-2,-2 4-3,0 4-1,-1 0-2,0-3-2,0 0 0,0-4-3,0-1 0,2-4-2,0-3-2,2-2-1,0-4-1,0-2 1,0-4 1,0-2 0,2-4-5,2-2-11,4-4-11,2-2-12,2-4-3,0-4 1,0-4 3,-1-4 2,0-1 4,-2 2 7,-2 2 6,-2 2 6,-1 1 2,0 0-1,0 0-1,0 0-2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7"/>
    </inkml:context>
    <inkml:brush xml:id="br0">
      <inkml:brushProperty name="width" value="0.04226" units="cm"/>
      <inkml:brushProperty name="height" value="0.04226" units="cm"/>
      <inkml:brushProperty name="color" value="#00BFF3"/>
    </inkml:brush>
  </inkml:definitions>
  <inkml:trace contextRef="#ctx0" brushRef="#br0">52293 42794 520,'-14'-12'16,"2"8"5,3 8 5,4 8 4,0 5 1,0 0-4,-1 1-4,-2 2-4,0 1-2,0 2-1,0 2-1,0 2 0,0 1-1,2 1 0,1 2 1,0 0 0,1-1-1,2-4-2,1-4-2,0-4-2,3-3-4,2-2-2,3-2-4,4-2-3,1-3-3,2-4 1,1-4-2,0-4 1,1-4-2,2-4-1,0-4-1,1-4-2,0-4-2,-2-6-4,-2-4-4,-2-6-4,-2 1-1,-2 7 3,-2 5 2,-2 6 4,-2 4 4,-2 2 6,-2 2 7,-2 2 5,-2 2 6,0 2 5,-2 2 4,0 2 5,0 0 0,2 0-4,2-2-3,2 0-4,2-1-2,4 0-2,2 0-2,4 0-1,1 1-1,2 2-2,0 2-2,2 2-1,-1 3 0,0 2 1,-2 3 1,0 4 1,-2 4 3,-2 4 6,-2 5 5,-2 6 5,-2 2 2,-2 2-1,-2 0 0,-2 2-2,-2 0-1,0 1-2,-2 2-3,0 0-2,-1 0-1,0-4 0,0-3 0,0-2 1,0-5-5,2-3-10,0-4-10,2-4-10,2-8-8,4-12-5,4-12-7,4-12-5,2-4 1,2 1 7,0 2 8,2 2 8,-1 3 5,0 4 4,-2 4 4,0 4 4,-3 4 4,1 2 4,-2 4 4,0 2 3,-1 3 1,0 0 0,0 2-1,0 0-1,0 1-3,0 0-5,0 0-3,0 0-5,-1-2-3,-2-4-4,-3-4-3,0-4-3,-2-3 0,2-4 2,0-2 3,2-3 3,0-2 2,0 0 3,-1 0 3,2 0 3,-2 0 2,-1 2 0,0 0 0,-1 2 2,-1 1 1,0 2 5,0 2 4,0 2 4,0 5 8,0 6 15,0 7 14,0 8 13,0 5 4,0 4-9,0 4-7,0 4-7,0 3-7,0 4-4,0 2-4,0 3-4,-1 5-5,-1 6-7,0 6-5,-1 6-6,-2 2-5,2 0-3,-1 1-3,0 0-2,-1-3-6,2-6-8,-1-6-8,0-6-7,0-7-9,2-8-8,0-8-9,2-8-7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7"/>
    </inkml:context>
    <inkml:brush xml:id="br0">
      <inkml:brushProperty name="width" value="0.02854" units="cm"/>
      <inkml:brushProperty name="height" value="0.02854" units="cm"/>
      <inkml:brushProperty name="color" value="#00BFF3"/>
    </inkml:brush>
  </inkml:definitions>
  <inkml:trace contextRef="#ctx0" brushRef="#br0">54299 43083 770,'-3'-15'80,"10"5"-17,10 1-18,10 4-17,4 1-15,-2 2-13,-2 1-12,-3 0-13,-1 1-9,-2 0-4,-2 0-4,-2 0-5,-2 0 2,-2 0 5,-2 0 7,-2 0 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8"/>
    </inkml:context>
    <inkml:brush xml:id="br0">
      <inkml:brushProperty name="width" value="0.04316" units="cm"/>
      <inkml:brushProperty name="height" value="0.04316" units="cm"/>
      <inkml:brushProperty name="color" value="#00BFF3"/>
    </inkml:brush>
  </inkml:definitions>
  <inkml:trace contextRef="#ctx0" brushRef="#br0">54546 42227 509,'1'-15'4,"2"4"8,2 2 7,2 4 8,2 2 0,4 2-9,2 2-8,4 2-10,-1 1-4,-1 2-1,-2 0-1,-2 2-2,-2 0 2,-2 0 2,-2 0 4,-2 0 2,-2 2 6,0 4 8,-2 4 7,0 3 8,-2 3 3,0-1-4,-2-2-2,0-1-4,-1 1-2,0 0-1,0 2-3,0 0-1,0 2-2,2 2 0,0 2-2,2 2-1,0 2-1,0 2-2,0 1-1,0 3-2,0-1 0,0-1 2,0-2 0,0-2 2,0-2-2,0-2-5,0-2-3,0-2-5,-1-2-2,-2-2-2,-2-2-2,-2-2-2,-2-2-1,-2-2 0,-2-2 0,-2-2-1,-1-2 1,-1 0-2,-2-2-1,0 0 0,-4-2-4,-4 0-7,-6-2-7,-4 0-6,1-2-5,7 0 1,6-2-1,8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9"/>
    </inkml:context>
    <inkml:brush xml:id="br0">
      <inkml:brushProperty name="width" value="0.02862" units="cm"/>
      <inkml:brushProperty name="height" value="0.02862" units="cm"/>
      <inkml:brushProperty name="color" value="#00BFF3"/>
    </inkml:brush>
  </inkml:definitions>
  <inkml:trace contextRef="#ctx0" brushRef="#br0">56343 43240 768,'17'0'81,"2"0"-20,2 0-17,2 0-19,0 0-12,-1 0-6,-1 0-7,0 0-4,-3 0-6,-2 2-4,-4 0-5,-2 2-3,-3 1-4,0 0-4,-2 1-4,0 2-3,-2 0-1,-2-1 2,-2 1 4,-2 0 2,-2-1 4,0 0 7,-2-2 4,0 0 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3"/>
    </inkml:context>
    <inkml:brush xml:id="br0">
      <inkml:brushProperty name="width" value="0.04763" units="cm"/>
      <inkml:brushProperty name="height" value="0.04763" units="cm"/>
      <inkml:brushProperty name="color" value="#00BFF3"/>
    </inkml:brush>
  </inkml:definitions>
  <inkml:trace contextRef="#ctx0" brushRef="#br0">89179 43777 461,'0'-10'57,"2"10"8,0 12 9,2 10 9,-1 6-3,-2 1-17,-2 0-15,-2 2-17,-1 0-11,0-1-8,0-2-6,0 0-8,-1-1-8,0 1-8,0-1-10,-2 1-8,-1-3-7,2-2-4,0-3-3,2-2-3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59"/>
    </inkml:context>
    <inkml:brush xml:id="br0">
      <inkml:brushProperty name="width" value="0.02771" units="cm"/>
      <inkml:brushProperty name="height" value="0.02771" units="cm"/>
      <inkml:brushProperty name="color" value="#00BFF3"/>
    </inkml:brush>
  </inkml:definitions>
  <inkml:trace contextRef="#ctx0" brushRef="#br0">56316 44052 793,'-20'13'43,"8"-3"-7,8-4-4,8-4-5,7-4-5,6-2-5,6-4-3,6-1-5,2-3-4,-2 2-3,-3 0-5,-1 2-3,-2 1-1,-2 2 1,-2 2 0,-2 2 1,-2 3-4,-2 4-11,-2 4-10,-2 4-11,-2 1-1,-2-3 5,-2-1 7,-2-2 6,-1-1 3,0 0 1,0 0 1,0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0"/>
    </inkml:context>
    <inkml:brush xml:id="br0">
      <inkml:brushProperty name="width" value="0.03921" units="cm"/>
      <inkml:brushProperty name="height" value="0.03921" units="cm"/>
      <inkml:brushProperty name="color" value="#00BFF3"/>
    </inkml:brush>
  </inkml:definitions>
  <inkml:trace contextRef="#ctx0" brushRef="#br0">57515 41517 561,'23'-7'52,"-4"2"-11,-2 2-11,-4 2-11,-1 2-6,0 2-1,0 2 0,0 2-1,0 3 1,0 2 2,0 4 0,0 2 2,-1 3 1,0 2-1,-2 2-1,0 2 0,-1 0-1,0 1-1,0 0-3,0 0-1,-1-1-1,0 2-1,-2-1 0,0-1-2,-1 2 0,0 0-4,0 2-1,0 0-3,0 0-1,0-2 2,0-2 0,0-2 1,-1-3 1,0-2 1,-2-4-1,0-2 1,0-7 3,4-10 4,2-10 4,4-10 4,0-8-1,0-4-10,-2-5-7,-1-6-10,1-5-6,-2-6-5,2-5-5,-2-7-5,1-6-1,-1-5 3,-2-7 1,0-6 2,-2-1 3,1 5 4,1 3 3,-1 4 3,-1 4 2,1 2-1,1 4 1,-1 2 0,-1 3 3,1 1 7,1 1 7,-2 1 8,2 4 2,0 6-1,2 8-3,0 7-1,1 5 1,0 6 3,0 4 4,0 6 4,-1 3 1,-2 2-3,-2 2-1,-2 2-3,0 1-1,2 2-1,2 0-1,2 2-2,2 0 2,0 2 3,2 0 3,0 2 3,3 0 0,2 2-7,4 0-6,2 2-5,2-1-3,2 0-2,1-2 0,0 0-1,3-1 0,4 0-1,4 0-1,4 0 0,4-1 0,4 0 0,4-2 0,4 0 0,1-1 0,0 2-1,1 0-1,0 2-1,-1 0 0,0 0 0,-2 0 2,0 0 0,-1-1-1,0-2-2,0-2-4,-1-2-3,1-1-1,-2 2 1,0 0 1,-2 2 1,-2 0 1,-6 0 1,-5 0 0,-4 0 0,-6 0 1,-4 2-1,-6 0 0,-4 2 0,-6 0-5,-6 2-5,-6 0-7,-6 2-6,-3 0 0,2 0 5,0 0 8,2 0 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0"/>
    </inkml:context>
    <inkml:brush xml:id="br0">
      <inkml:brushProperty name="width" value="0.02655" units="cm"/>
      <inkml:brushProperty name="height" value="0.02655" units="cm"/>
      <inkml:brushProperty name="color" value="#00BFF3"/>
    </inkml:brush>
  </inkml:definitions>
  <inkml:trace contextRef="#ctx0" brushRef="#br0">57693 40835 828,'9'-8'14,"2"2"0,2 0 1,2 2 1,1 1 0,0 2-3,-1 2-2,1 2-2,-1 2-1,-4 4-1,-2 2 0,-4 4 0,-2 2 0,-4 2 0,-2 2 0,-4 2 0,-2 0-2,-4 0-4,-2-2-3,-4-1-4,2-1-1,1-4 0,4-2 1,2-4 1,4-2 0,4-2 2,4-2 0,4-2 2,2 0 0,0 0 1,0 2 1,0-1 0,1 3 0,0 0 0,0 2 1,3 0-1,-2 2 1,-4 2-1,-4 2 0,-4 2-1,-5 2-1,-6 2-1,-5 2-3,-7 2-2,-2 0-3,0-2-5,2-2-4,0-2-5,5-3-2,3-2 0,5-4 1,6-2 1,1-2 0,0 0 1,-1 0 1,-2 0 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1"/>
    </inkml:context>
    <inkml:brush xml:id="br0">
      <inkml:brushProperty name="width" value="0.0329" units="cm"/>
      <inkml:brushProperty name="height" value="0.0329" units="cm"/>
      <inkml:brushProperty name="color" value="#00BFF3"/>
    </inkml:brush>
  </inkml:definitions>
  <inkml:trace contextRef="#ctx0" brushRef="#br0">59166 43189 668,'-11'7'-3,"8"-2"7,10-2 7,8-2 7,7-1 4,2 0 2,3 0 0,4 0 1,1 0 0,2 0-2,0 0-1,2 0-1,2 0-2,6 0-1,4 0-2,6 0 0,2 0-1,3 0-3,2 0-3,2 0-2,1 0-4,-2 0-5,-1 0-7,-1 0-5,1 0-4,2 0-3,2 0-1,2 0-3,-1 0-1,-1 0-1,-2 0-1,-2 0-1,-3 0 1,-6 0 1,-4 0 2,-6 0 2,-5 0 2,-4 0 2,-6 0 2,-4 0 3,-8 1 1,-8 2 0,-10 1-1,-8 3 0,-4 0 1,2-2 2,2-2 4,2-2 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1"/>
    </inkml:context>
    <inkml:brush xml:id="br0">
      <inkml:brushProperty name="width" value="0.03076" units="cm"/>
      <inkml:brushProperty name="height" value="0.03076" units="cm"/>
      <inkml:brushProperty name="color" value="#00BFF3"/>
    </inkml:brush>
  </inkml:definitions>
  <inkml:trace contextRef="#ctx0" brushRef="#br0">60647 40845 715,'-7'25'77,"2"2"-15,3 2-14,1 2-15,0 1-10,0 2-5,-2 0-5,0 2-5,-1-2-5,0 2-5,0 0-4,0 0-5,0-2-6,1-4-7,-1-4-7,0-4-7,1-4-6,4-2 0,2-4-3,3-2-1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1"/>
    </inkml:context>
    <inkml:brush xml:id="br0">
      <inkml:brushProperty name="width" value="0.03133" units="cm"/>
      <inkml:brushProperty name="height" value="0.03133" units="cm"/>
      <inkml:brushProperty name="color" value="#00BFF3"/>
    </inkml:brush>
  </inkml:definitions>
  <inkml:trace contextRef="#ctx0" brushRef="#br0">61428 41100 702,'-25'2'5,"-2"4"10,-2 4 11,-2 4 9,1 1 3,6-2-7,4-2-6,7-2-6,1 0-3,-2 4-2,0 2-1,-2 4 0,1-1-4,0 0-6,2-4-5,0 0-5,2-3-3,0 1 0,2 0-1,0-1 0,2 1 2,0-2 6,2 0 6,1-2 4,2 1 5,5 2 0,6 2 2,4 2 1,4 1-1,0 0-3,2 0-4,0 0-3,0-1-5,-2-2-3,-2-2-4,-2-2-5,-1-2-3,0 0-5,-1-2-5,1 0-5,0-2-4,-2 0-7,-1-2-6,0 0-5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2"/>
    </inkml:context>
    <inkml:brush xml:id="br0">
      <inkml:brushProperty name="width" value="0.03609" units="cm"/>
      <inkml:brushProperty name="height" value="0.03609" units="cm"/>
      <inkml:brushProperty name="color" value="#00BFF3"/>
    </inkml:brush>
  </inkml:definitions>
  <inkml:trace contextRef="#ctx0" brushRef="#br0">62404 41762 609,'-22'1'9,"6"2"-3,4 2-3,6 2-3,0 1 2,0 2 7,-4 1 8,-1 0 7,0 1-1,1 0-7,1 0-9,0 0-8,3-1-3,1 0 0,1-2 1,3 0 1,2-2 0,3-2 0,1-2-1,1-2 1,3-1-1,0 0 2,1 0 0,1 0 0,1 0 1,-2 0 0,0 0 0,-1 0 1,-2 1-2,-2 4 1,-3 2-2,0 3 0,-4 2 0,-2 0 1,-4 0 2,-2 0 1,-3 0 1,-1 2 0,0 0 0,0 1 0,-2 0 0,4-4 1,1-2 1,1-4 1,6-2-3,7-4-5,6-2-4,7-4-6,4-1-3,-3-2 1,1 0-1,-1-1 0,-1-2 0,0 0-2,0-2 0,0 0-2,-3 0 2,-1 2 3,-4 2 3,-2 3 3,-2 0 3,0 0 4,0 0 2,0 0 3,-1 2 11,0 4 18,-2 4 18,0 4 18,-2 3 4,0 4-13,-2 2-13,0 3-13,-1 3-8,0 1-6,0 4-6,0 1-5,0 1-3,0 3 0,0 2-1,0 2 0,-1 2-10,0 2-17,-1 2-18,-1 1-18,0-3-5,2-8 8,2-10 7,2-8 8,0-5 4,0 2 4,-2 0 1,0 2 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2"/>
    </inkml:context>
    <inkml:brush xml:id="br0">
      <inkml:brushProperty name="width" value="0.02756" units="cm"/>
      <inkml:brushProperty name="height" value="0.02756" units="cm"/>
      <inkml:brushProperty name="color" value="#00BFF3"/>
    </inkml:brush>
  </inkml:definitions>
  <inkml:trace contextRef="#ctx0" brushRef="#br0">62710 42355 798,'15'-14'0,"0"4"1,-2 4 1,-1 4 0,0 2 3,0 0 4,0 0 6,0 0 4,-1 1 2,-2 2 1,-2 2-1,-2 2 0,-2 1-2,0 2-3,-2 0-5,0 2-3,-3-1-3,-4 3-2,-4 0-1,-4 2-3,-4 0 0,-2 2-1,-4 0 1,-1 1-1,-1-1-9,6-4-19,4-5-18,6-2-20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3"/>
    </inkml:context>
    <inkml:brush xml:id="br0">
      <inkml:brushProperty name="width" value="0.02514" units="cm"/>
      <inkml:brushProperty name="height" value="0.02514" units="cm"/>
      <inkml:brushProperty name="color" value="#00BFF3"/>
    </inkml:brush>
  </inkml:definitions>
  <inkml:trace contextRef="#ctx0" brushRef="#br0">60516 41818 875,'-1'-13'-1,"0"6"8,-2 6 9,0 6 8,-1 6 2,0 4-6,0 5-4,0 6-6,0 3-4,0 2-6,1 2-3,-1 1-5,0 2-1,0 1 3,0 2 3,0 0 2,0-3-6,0-6-15,0-8-17,0-6-15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6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60574 44565 626,'-15'16'109,"2"0"-25,2 0-26,2 0-25,0 1-13,0 3-3,-2 4-2,0 3-3,-1 0-2,0 1-2,1 0-3,-1-1-3,0 1-2,0 0-3,0 0-4,0 0-3,1-2-3,0-4-5,2-4-3,0-4-5,3-5-8,4-6-11,4-6-11,4-6-12,2-3 2,-2 2 14,0 0 15,-2 2 14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3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89350 44409 583,'21'-22'30,"-3"5"-2,-4 3 0,-4 5-2,-1 1 1,0 2 3,4 1 2,2 1 4,1-1-1,-1 2-4,1-1-4,0 0-4,0 0-3,1 2-3,0 0-2,3 2-4,-3 1-16,-3 4-32,-4 2-31,-4 4-32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7"/>
    </inkml:context>
    <inkml:brush xml:id="br0">
      <inkml:brushProperty name="width" value="0.03553" units="cm"/>
      <inkml:brushProperty name="height" value="0.03553" units="cm"/>
      <inkml:brushProperty name="color" value="#00BFF3"/>
    </inkml:brush>
  </inkml:definitions>
  <inkml:trace contextRef="#ctx0" brushRef="#br0">60897 44453 619,'7'-5'7,"-2"8"15,-2 6 15,-2 8 15,-1 3 2,0 2-10,0 0-10,0 1-10,0 0-6,0-1 0,0 0 0,0-2-1,0 1-3,0 0-3,0 2-4,0 0-4,0 0-2,0-2-4,0-3-1,0-1-3,0-2-2,0 0-2,0-2-1,0 0-3,-1-2-4,-2-2-7,-2-2-6,-2-2-7,-2-2-4,0 0 0,-2-2 0,0 0 1,-1-3 2,1-2 8,2-4 8,1-2 7,0-3 4,-1 0 2,-2-2 0,0 0 2,0-1 3,1 2 6,4 1 5,1 1 5,2 1 9,4 0 9,2 2 10,3 0 10,3 2 1,2 0-7,2 2-8,2 0-7,2 1-7,-1 0-5,3 0-7,1 0-5,-1 0-6,0-2-4,-2 0-5,0-2-4,-2 1-3,-3 0-5,-1 2-4,-2 0-4,-1 1-2,0-2 3,0 0 2,0-2 2,-1 1 3,0 0 3,-2 2 5,0 0 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7"/>
    </inkml:context>
    <inkml:brush xml:id="br0">
      <inkml:brushProperty name="width" value="0.04356" units="cm"/>
      <inkml:brushProperty name="height" value="0.04356" units="cm"/>
      <inkml:brushProperty name="color" value="#00BFF3"/>
    </inkml:brush>
  </inkml:definitions>
  <inkml:trace contextRef="#ctx0" brushRef="#br0">61723 44301 505,'6'-4'-13,"-4"8"25,-4 8 24,-4 8 25,-2 5 6,2 2-11,0 2-9,2 2-12,0 1-6,0 0-3,0-1-5,0 1-2,-1 0-4,0-1-1,-2 1-3,0 0-1,0 0-1,2-2 0,2-1 2,2 0 0,1-3-3,0-4-8,0-4-6,0-4-7,2-5-9,4-4-13,4-6-11,4-4-12,3-5-2,2-4 6,2-4 6,2-4 7,-2 0 6,-1 2 6,-4 4 7,-2 2 7,-3 2 1,0 2-2,-2 1-2,0 0-2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8"/>
    </inkml:context>
    <inkml:brush xml:id="br0">
      <inkml:brushProperty name="width" value="0.03084" units="cm"/>
      <inkml:brushProperty name="height" value="0.03084" units="cm"/>
      <inkml:brushProperty name="color" value="#00BFF3"/>
    </inkml:brush>
  </inkml:definitions>
  <inkml:trace contextRef="#ctx0" brushRef="#br0">62437 44342 713,'2'-14'7,"1"4"14,4 4 14,4 4 15,0 4 0,-2 2-12,-2 3-12,-2 4-12,-2 1-7,0 0 1,-2 0 1,0 0 0,-3 0-2,0 0-3,-3 0-3,-2 0-3,-1-1-3,2 0-3,0-2-4,2 0-2,1-1-1,4 0 3,2-1 2,4 1 1,0 0 4,0-1 3,-2 2 4,0-2 3,-2 3 3,-2 2 2,-2 4 2,-2 3 3,-2-1-1,-2-3-5,-2-2-3,-2-4-3,-1-1-3,1-2-1,-1 0 1,0-2-1,1-1-11,2-4-21,2-2-24,2-4-21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8"/>
    </inkml:context>
    <inkml:brush xml:id="br0">
      <inkml:brushProperty name="width" value="0.02439" units="cm"/>
      <inkml:brushProperty name="height" value="0.02439" units="cm"/>
      <inkml:brushProperty name="color" value="#00BFF3"/>
    </inkml:brush>
  </inkml:definitions>
  <inkml:trace contextRef="#ctx0" brushRef="#br0">62967 44612 902,'8'-8'35,"0"2"-7,0 0-9,0 3-8,2-1-7,2 2-5,4 0-6,2 2-6,2-1-1,-1 0 3,1-2 2,0 0 4,-1-1-3,-2 2-9,-2 0-9,-2 2-9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8"/>
    </inkml:context>
    <inkml:brush xml:id="br0">
      <inkml:brushProperty name="width" value="0.03428" units="cm"/>
      <inkml:brushProperty name="height" value="0.03428" units="cm"/>
      <inkml:brushProperty name="color" value="#00BFF3"/>
    </inkml:brush>
  </inkml:definitions>
  <inkml:trace contextRef="#ctx0" brushRef="#br0">63198 44157 641,'-22'2'84,"6"4"-13,4 4-12,7 4-13,1 4-11,2 4-9,0 4-7,2 3-9,0 3-5,0 0-2,0 0-3,0 0-1,-1-1-6,-2 0-11,-2-3-10,-2 1-11,-1-3-9,2-4-4,0-4-6,2-4-6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9"/>
    </inkml:context>
    <inkml:brush xml:id="br0">
      <inkml:brushProperty name="width" value="0.03291" units="cm"/>
      <inkml:brushProperty name="height" value="0.03291" units="cm"/>
      <inkml:brushProperty name="color" value="#00BFF3"/>
    </inkml:brush>
  </inkml:definitions>
  <inkml:trace contextRef="#ctx0" brushRef="#br0">65923 42821 668,'16'-6'86,"0"1"-17,0 2-18,0 2-18,2 1-10,4 0-4,4 0-2,4 0-3,2 0-4,-1-2-3,0-1-4,1 0-5,-2 0-5,-4 2-7,-4 2-7,-4 2-8,-3 1-1,-2 0 4,-2 0 3,-2 0 5,-2-1-4,-4 3-11,-2 0-9,-4 2-11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09"/>
    </inkml:context>
    <inkml:brush xml:id="br0">
      <inkml:brushProperty name="width" value="0.03115" units="cm"/>
      <inkml:brushProperty name="height" value="0.03115" units="cm"/>
      <inkml:brushProperty name="color" value="#00BFF3"/>
    </inkml:brush>
  </inkml:definitions>
  <inkml:trace contextRef="#ctx0" brushRef="#br0">65877 43662 706,'-13'-1'6,"6"0"11,6-1 13,6-1 11,5 0 4,6 0-5,4 2-5,6 0-4,3 1-7,3 0-8,4 0-7,2 0-10,0 0-5,-2 0-3,-4 0-5,-2 0-3,-5 1-2,-1 0 1,-4 2 0,-2 0-1,-3 1-4,-2-1-12,-2 1-10,-2 0-11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1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70050 42475 521,'8'-9'34,"0"-1"-7,0-3-7,0-2-6,1-1-5,2 0-4,2 0-3,2 0-5,-1 1-1,-2 2 0,-4 2 0,-2 2 1,-1 5 5,2 6 7,2 8 9,2 6 8,0 5 3,0 0 0,-2 1-2,0 2-1,-1 0-3,0 1-3,0 1-4,0 2-3,0 0-3,0-1-1,0 1-2,0 0 0,0 1-1,0 0 1,0 2 0,0 0 1,-1 1-2,0-2-4,-2-1-6,0 0-4,-2-3-2,2-2 0,-1-4 0,0-2-1,-1-6-1,2-8-3,-1-8-3,-1-8-4,1-8 2,1-6 3,-1-8 5,-1-6 5,2-4 2,0-2-1,2 0 0,0-2 0,3-6-2,1-11 0,1-13-2,3-11-1,1-7-1,0 0 0,0 1 0,0-1 0,0 4 1,0 8 4,0 8 3,0 8 4,0 5 2,-2 3 1,0 1 2,-2 2 1,-1 2 1,0-1 3,-1 0 2,-2 0 1,0 3 3,0 4 0,0 6 1,0 5 1,0 5 0,-2 6-1,-1 6-2,0 6-1,0 4 2,2 2 3,2 2 3,2 2 5,1 1-1,2 2-5,0 1-3,2 0-5,0 2-3,0 0-2,0 1-3,0 2-2,2 0-1,6 0-1,4 0-1,6 0 0,4 0 0,6-2 1,4-1 0,5 0 1,7-2-2,6 0 0,8-1-3,6-2-2,6 0 0,5 2 1,5 1 2,5 0 0,3 2-1,-2 0-5,-1 1-4,0 2-5,-3 1-4,-5 0-3,-3 1-4,-4 2-3,-5-1-3,-6 0 1,-6-2-1,-6 0-1,-7-2 1,-8-2 0,-8-2-1,-8-2 2,-8-1 1,-8 0 3,-8 0 4,-8 0 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1"/>
    </inkml:context>
    <inkml:brush xml:id="br0">
      <inkml:brushProperty name="width" value="0.03184" units="cm"/>
      <inkml:brushProperty name="height" value="0.03184" units="cm"/>
      <inkml:brushProperty name="color" value="#00BFF3"/>
    </inkml:brush>
  </inkml:definitions>
  <inkml:trace contextRef="#ctx0" brushRef="#br0">70304 40794 690,'22'0'25,"-3"0"2,-6 0 3,-3 0 1,-1 1 0,0 2-3,2 2-5,0 2-4,0 2-1,-2 2-1,-2 2 1,-2 2 0,-2 2-4,-4 2-5,-2 2-8,-4 2-5,-2 1-4,-4 0-2,-2-1-2,-3 1-1,-3-1-1,1-2 1,0-2-1,1-3 1,0-1 1,3-4 3,4-2 2,4-3 2,3-3 3,6 0 4,6-2 3,5-1 3,4 1 2,2 0 2,0 2 1,2 0 2,-2 2 0,-1 3-2,-2 0-2,-2 3-2,-1 2-1,-4 0-2,-1 2-2,-2 0-1,-4 2-2,-8 2-2,-6 2-1,-8 2-3,-4 1-3,-4-3-5,-2 0-5,-3 0-6,-1-1-6,1 2-7,0 0-8,2 2-7,3-3 0,6-4 7,6-6 8,6-4 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2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72213 44208 605,'-20'1'4,"8"0"8,8 1 8,8 2 8,7 0 4,6-2-2,6-1-1,6 0-1,4-1-2,4 0-3,2 0-2,4 0-3,4 0-2,6 0 0,5 0-1,7 0 1,6 1-2,6 0-1,6 1-1,6 2-2,4 0-2,2 0-4,2 0-5,1 0-4,4 1-4,4 2-3,4 2-3,3 2-3,1 0-2,-2 0 0,-4-2 0,-3-1 0,-2 0 1,-2 0 1,-2 0 2,-2 0 0,-5 0 1,-5 0-2,-6 0-1,-6 0-3,-8-1 1,-10-2-1,-10-2 1,-10-2 1,-8-1 0,-6 0 0,-6 0 2,-6 0 0,-3 0 1,1 0 0,2 0 0,1 0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3"/>
    </inkml:context>
    <inkml:brush xml:id="br0">
      <inkml:brushProperty name="width" value="0.05234" units="cm"/>
      <inkml:brushProperty name="height" value="0.05234" units="cm"/>
      <inkml:brushProperty name="color" value="#00BFF3"/>
    </inkml:brush>
  </inkml:definitions>
  <inkml:trace contextRef="#ctx0" brushRef="#br0">90207 43137 420,'0'-15'0,"0"2"1,0 2 1,0 3 1,-1 3 12,-1 8 27,0 6 25,-1 7 26,-2 6 5,0 3-18,-2 4-18,0 5-16,1 3-14,-1 3-10,2 5-9,1 4-10,-1 3-6,0 0-5,-2 1-5,0 2-4,-1-3-3,0-3 1,1-5 0,0-2 0,-1-6-10,2-8-22,0-6-22,2-6-21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5"/>
    </inkml:context>
    <inkml:brush xml:id="br0">
      <inkml:brushProperty name="width" value="0.03589" units="cm"/>
      <inkml:brushProperty name="height" value="0.03589" units="cm"/>
      <inkml:brushProperty name="color" value="#00BFF3"/>
    </inkml:brush>
  </inkml:definitions>
  <inkml:trace contextRef="#ctx0" brushRef="#br0">74304 42448 612,'0'-20'78,"0"8"-12,0 8-13,0 8-12,0 5-8,0 4-5,0 2-4,0 4-5,-1 2-3,-2 2-4,-2 2-3,-2 2-3,-2 1-3,0 1-5,-2 2-4,0 0-3,0 1-5,1 1-4,0 2-4,2 0-4,0 0-4,2-2 0,1-2-1,0-2-1,1-4-3,2-4-4,1-6-5,0-4-4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5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75396 42527 620,'-31'31'132,"4"-2"-32,2-2-29,4-3-31,0 0-19,0 0-9,-1 0-8,-1 0-10,-1-1-3,2 0-1,0-3 0,2 1 1,2-2-8,4-2-16,4-2-15,4-2-15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5"/>
    </inkml:context>
    <inkml:brush xml:id="br0">
      <inkml:brushProperty name="width" value="0.03688" units="cm"/>
      <inkml:brushProperty name="height" value="0.03688" units="cm"/>
      <inkml:brushProperty name="color" value="#00BFF3"/>
    </inkml:brush>
  </inkml:definitions>
  <inkml:trace contextRef="#ctx0" brushRef="#br0">75043 42659 596,'2'-27'15,"2"8"12,3 10 12,4 8 12,2 9 3,0 8-7,2 8-6,0 8-6,1 3-6,0 0-5,0-2-5,-1-1-4,0 0-7,0 1-10,-2 2-8,0 0-9,-1 0-9,2-4-10,0-3-9,2-2-10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6"/>
    </inkml:context>
    <inkml:brush xml:id="br0">
      <inkml:brushProperty name="width" value="0.03578" units="cm"/>
      <inkml:brushProperty name="height" value="0.03578" units="cm"/>
      <inkml:brushProperty name="color" value="#00BFF3"/>
    </inkml:brush>
  </inkml:definitions>
  <inkml:trace contextRef="#ctx0" brushRef="#br0">76801 42532 614,'0'-13'81,"0"6"-15,0 6-14,0 6-14,-1 4-9,0 4-4,-2 2-4,0 4-4,-2 1-3,0 2-1,-2 0-1,0 2-2,-1-1-4,0 0-5,0-2-5,1-1-6,-1 1-6,0 3-7,0 4-8,0 2-6,0 1-4,2-2 1,1-2 2,0-2 1,1-3 0,2-4 0,1-4 1,0-4-1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7"/>
    </inkml:context>
    <inkml:brush xml:id="br0">
      <inkml:brushProperty name="width" value="0.03786" units="cm"/>
      <inkml:brushProperty name="height" value="0.03786" units="cm"/>
      <inkml:brushProperty name="color" value="#00BFF3"/>
    </inkml:brush>
  </inkml:definitions>
  <inkml:trace contextRef="#ctx0" brushRef="#br0">77706 42720 581,'-8'23'123,"2"-2"-29,1-2-28,0-2-30,0-1-15,0 2-3,-1 0-2,-2 0-3,1 2-2,2-2-3,2 0-1,2-2-3,1 0-2,0-2-4,0 0-4,0-2-3,3-1-3,4-2-6,6-2-4,4-2-5,2-2-1,-2-4 2,-2-2 3,-2-4 1,-2-2 3,1-4 3,0-2 2,0-4 3,-1-1 3,0 1 3,-2-2 2,0 1 2,-2 1 3,0 0-1,-2-1 1,0 0 1,-2 0 1,0 2 1,-2 0 3,0 2 1,-2 1 0,-2 4-3,-2 2-4,-2 4-4,-2 2-2,-2 2-5,-2 2-3,-2 2-4,-2 1-3,0 2-2,-1 0-2,-1 2-3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7"/>
    </inkml:context>
    <inkml:brush xml:id="br0">
      <inkml:brushProperty name="width" value="0.02953" units="cm"/>
      <inkml:brushProperty name="height" value="0.02953" units="cm"/>
      <inkml:brushProperty name="color" value="#00BFF3"/>
    </inkml:brush>
  </inkml:definitions>
  <inkml:trace contextRef="#ctx0" brushRef="#br0">78814 42252 744,'1'-14'31,"2"5"4,2 3 6,2 4 5,2 2-4,2 2-11,2 0-11,2 2-11,1-1-9,2 0-3,-1-2-3,3 0-5,-2-1-3,-2 0-1,-4 0-3,-2 0-1,-3 0-5,0 3-10,-2 2-9,0 2-10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7"/>
    </inkml:context>
    <inkml:brush xml:id="br0">
      <inkml:brushProperty name="width" value="0.02632" units="cm"/>
      <inkml:brushProperty name="height" value="0.02632" units="cm"/>
      <inkml:brushProperty name="color" value="#00BFF3"/>
    </inkml:brush>
  </inkml:definitions>
  <inkml:trace contextRef="#ctx0" brushRef="#br0">79435 42052 836,'1'-15'3,"2"2"8,2 2 7,2 2 8,0 3-1,1 6-9,0 4-10,0 6-9,-1 2-4,-4 0-1,-2 0 0,-4 0-1,-2-1 2,-2 0 3,-2-3 3,-2 1 3,1-2 2,-1 0-1,2-2 1,0 0 0,2-1 0,2 2 1,2 0 1,2 2 1,2-1 0,2 0-1,2-2 0,2 0-1,1-1-1,0 2-1,0 0-1,0 2-1,-2 0 0,-3 2 2,-2 0 1,-4 2 2,-2-1 0,-1-1-1,-3-1-1,-2 0-1,-1-1-3,-2 0-4,0 0-5,-2 0-5,2-1-4,1 0-1,2-2-2,2 0-2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8"/>
    </inkml:context>
    <inkml:brush xml:id="br0">
      <inkml:brushProperty name="width" value="0.02854" units="cm"/>
      <inkml:brushProperty name="height" value="0.02854" units="cm"/>
      <inkml:brushProperty name="color" value="#00BFF3"/>
    </inkml:brush>
  </inkml:definitions>
  <inkml:trace contextRef="#ctx0" brushRef="#br0">80222 41845 770,'15'-8'3,"0"2"4,-2 1 6,0 0 4,-3 1 3,1 2 1,-2 1 1,0 0 0,-1 3 0,0 4-1,0 4-3,0 4-1,-1 1-3,-2 0-5,-2-2-5,-2-1-6,-3 1-3,-4 2 0,-4 2-1,-4 2-2,-2 0 0,0-2-1,0-2 0,1-2-1,-1-2 1,2-1 2,0-1 1,2 0 2,1-1 2,4 0 5,3 0 4,2 0 4,3-1 0,2-2-3,2-2-5,2-2-2,1-1-3,2 0 1,0 0 1,2 0 0,0-1-4,0 0-11,-1-2-9,1 0-10,0-1-5,0 0-2,0 0 0,0 0-1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8"/>
    </inkml:context>
    <inkml:brush xml:id="br0">
      <inkml:brushProperty name="width" value="0.02599" units="cm"/>
      <inkml:brushProperty name="height" value="0.02599" units="cm"/>
      <inkml:brushProperty name="color" value="#00BFF3"/>
    </inkml:brush>
  </inkml:definitions>
  <inkml:trace contextRef="#ctx0" brushRef="#br0">81140 42476 846,'-6'15'41,"4"-2"-5,4-2-7,4-3-5,2 0-7,-3 0-11,0 0-9,0 0-10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8"/>
    </inkml:context>
    <inkml:brush xml:id="br0">
      <inkml:brushProperty name="width" value="0.03015" units="cm"/>
      <inkml:brushProperty name="height" value="0.03015" units="cm"/>
      <inkml:brushProperty name="color" value="#00BFF3"/>
    </inkml:brush>
  </inkml:definitions>
  <inkml:trace contextRef="#ctx0" brushRef="#br0">81333 41783 729,'7'-11'5,"0"8"9,-2 9 10,0 10 9,-2 3-1,-2-2-13,-2-2-13,-2-2-13,-2-1-6,0 0-1,-2 0 1,0-1-1,1 1 4,6-2 10,4 0 9,6-1 10,2-2 3,0-1-3,0 0-2,0-2-3,-1 0-2,0 0 0,-2 0-2,0 0 0,-2 1-1,-2 2 0,-2 1-1,-2 3 0,-3 1 0,-2 0-1,-4 0 0,-2 0-1,-4 1-3,-2 0-7,-4 2-7,-2 0-6,-3 1-9,-1 2-10,-3 0-11,-2 2-10,2-3 0,6-4 9,6-6 9,6-4 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4"/>
    </inkml:context>
    <inkml:brush xml:id="br0">
      <inkml:brushProperty name="width" value="0.04354" units="cm"/>
      <inkml:brushProperty name="height" value="0.04354" units="cm"/>
      <inkml:brushProperty name="color" value="#00BFF3"/>
    </inkml:brush>
  </inkml:definitions>
  <inkml:trace contextRef="#ctx0" brushRef="#br0">91184 43261 505,'-2'-15'24,"-2"4"13,-4 3 11,-2 3 12,-2 3 1,-2 5-10,0 6-12,-1 4-10,-1 3-7,-1 1-3,-1 1-3,-1 2-3,2-2-2,1 1 0,4-3 1,3 0-1,2 0-1,2 0-1,2-1-3,2 1-2,2-1-3,2-1-1,2-1-1,2 0-3,2-1-1,1 1 1,3 1 0,2 2 0,-1-2-1,0-1-1,-1-2-3,0-2-2,-3-1 0,-1 1 2,-2 1 1,-2 2 3,-4-1 1,-4 2 4,-5 1 1,-5 2 4,-4-1-1,0-1-2,-1-1-1,0 0-3,-1-3-3,1-1-3,1-2-4,1-2-4,0-2-3,2-1-3,1 0-4,1-1-3,2-3-6,6 0-10,4-3-9,6-2-9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19"/>
    </inkml:context>
    <inkml:brush xml:id="br0">
      <inkml:brushProperty name="width" value="0.02506" units="cm"/>
      <inkml:brushProperty name="height" value="0.02506" units="cm"/>
      <inkml:brushProperty name="color" value="#00BFF3"/>
    </inkml:brush>
  </inkml:definitions>
  <inkml:trace contextRef="#ctx0" brushRef="#br0">78865 40942 878,'24'0'26,"-2"0"-12,-1 0-12,0 0-12,0 0-2,4 0 7,2 0 7,4 0 8,3 0 2,6 0 0,3 0-2,6 0-1,4-1 0,0-1-2,2 0-1,0-1-1,3-2-1,2-2 2,3-2 0,4-1 1,-2-1-5,-5 4-11,-5 2-9,-4 4-10,-8 0-6,-10 0-3,-10-2-2,-10 0-3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0"/>
    </inkml:context>
    <inkml:brush xml:id="br0">
      <inkml:brushProperty name="width" value="0.03153" units="cm"/>
      <inkml:brushProperty name="height" value="0.03153" units="cm"/>
      <inkml:brushProperty name="color" value="#00BFF3"/>
    </inkml:brush>
  </inkml:definitions>
  <inkml:trace contextRef="#ctx0" brushRef="#br0">74777 45217 697,'-8'-4'56,"0"7"-4,0 6-5,0 7-3,0 4-7,0 0-9,0 0-8,0 0-8,-1 1-7,0 0-3,0 2-5,-3-1-5,1 2-2,0 0-2,2 0-2,0 0-2,2-2-4,0-2-6,2-4-5,0-2-5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0"/>
    </inkml:context>
    <inkml:brush xml:id="br0">
      <inkml:brushProperty name="width" value="0.03551" units="cm"/>
      <inkml:brushProperty name="height" value="0.03551" units="cm"/>
      <inkml:brushProperty name="color" value="#00BFF3"/>
    </inkml:brush>
  </inkml:definitions>
  <inkml:trace contextRef="#ctx0" brushRef="#br0">75837 45130 619,'0'-13'8,"0"6"16,0 6 16,0 6 16,-1 4 2,-2 4-9,-2 3-9,-2 2-11,-3 3-6,-4 2-5,-4 1-4,-4 3-4,-2 1-3,0 0-3,0 0-4,1 0-2,0-1-3,2-2-6,2-3-3,2-1-5,2-2-5,2-2-5,2-2-7,2-3-5,1-1-4,0-6-2,0-2-3,0-6-1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1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75604 45390 622,'3'-26'8,"4"12"17,6 12 17,4 12 17,3 6 2,0 2-12,0 0-11,0 2-12,-1 1-8,-3 1-3,-1 3-5,-2 2-4,-1 1-2,0 0 1,0 0 0,0 0 1,-1-1-10,0-3-21,-2-1-21,0-2-22,-2-3-6,0-2 8,-2-4 8,0-2 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1"/>
    </inkml:context>
    <inkml:brush xml:id="br0">
      <inkml:brushProperty name="width" value="0.0347" units="cm"/>
      <inkml:brushProperty name="height" value="0.0347" units="cm"/>
      <inkml:brushProperty name="color" value="#00BFF3"/>
    </inkml:brush>
  </inkml:definitions>
  <inkml:trace contextRef="#ctx0" brushRef="#br0">77523 45156 633,'-15'-21'8,"2"4"13,2 5 14,3 6 15,1 6 3,2 8-5,2 8-6,2 8-6,0 3-6,-3-1-8,-1-1-8,-1 0-8,-4-1-5,-1 2-2,-1 0-4,-3 2-2,1-2-8,2-3-10,4-3-10,3-2-12,2-4-5,3-2-1,4-4-1,2-2-2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1"/>
    </inkml:context>
    <inkml:brush xml:id="br0">
      <inkml:brushProperty name="width" value="0.03625" units="cm"/>
      <inkml:brushProperty name="height" value="0.03625" units="cm"/>
      <inkml:brushProperty name="color" value="#00BFF3"/>
    </inkml:brush>
  </inkml:definitions>
  <inkml:trace contextRef="#ctx0" brushRef="#br0">78114 45635 606,'-22'1'67,"6"4"-10,4 2-12,6 4-11,2 1-6,2 2-3,0 0-1,2 2-2,0 0-2,0-1-4,0 1-1,0 0-4,1-1-1,4-3-3,2-1 0,4-1-3,1-5-3,2-2-2,0-6-5,2-2-3,-2-5-2,1-1-1,-2-1 1,0-3-1,-3-1 0,-2 0 3,-4 1 2,-2-1 2,-3 1 0,0 2 1,-2 2-1,0 2-1,-2 1 0,-2 2-2,-2 0-2,-2 2-2,-1 0-4,0 2-5,0 0-7,1 2-6,-1 0-3,2 2 3,0 0 0,2 2 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1"/>
    </inkml:context>
    <inkml:brush xml:id="br0">
      <inkml:brushProperty name="width" value="0.02848" units="cm"/>
      <inkml:brushProperty name="height" value="0.02848" units="cm"/>
      <inkml:brushProperty name="color" value="#00BFF3"/>
    </inkml:brush>
  </inkml:definitions>
  <inkml:trace contextRef="#ctx0" brushRef="#br0">78865 45360 772,'16'-14'61,"0"5"-9,0 3-10,0 4-8,0 2-11,-1 0-10,1 0-10,0 0-12,-1 1-7,0 0-6,-2 1-5,0 2-6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2"/>
    </inkml:context>
    <inkml:brush xml:id="br0">
      <inkml:brushProperty name="width" value="0.03588" units="cm"/>
      <inkml:brushProperty name="height" value="0.03588" units="cm"/>
      <inkml:brushProperty name="color" value="#00BFF3"/>
    </inkml:brush>
  </inkml:definitions>
  <inkml:trace contextRef="#ctx0" brushRef="#br0">79378 45176 613,'-8'16'81,"2"0"-16,0 0-14,2 0-16,0 0-10,2-1-2,0 1-3,2 0-3,0-1-1,0 0-3,0-2 0,0 0-3,0-1-1,2 2-3,0 0-3,2 2-4,-2 0-4,-2 0-5,-4-1-6,-2 1-5,-4-1-1,-2-2 2,-4-2 2,-2-2 4,-1-2-2,1 0-7,0-2-6,2 0-7,1-2-3,2-2-3,2-2-1,2-2-1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2"/>
    </inkml:context>
    <inkml:brush xml:id="br0">
      <inkml:brushProperty name="width" value="0.0252" units="cm"/>
      <inkml:brushProperty name="height" value="0.0252" units="cm"/>
      <inkml:brushProperty name="color" value="#00BFF3"/>
    </inkml:brush>
  </inkml:definitions>
  <inkml:trace contextRef="#ctx0" brushRef="#br0">79833 45223 873,'38'-15'53,"-6"5"-15,-6 1-13,-3 4-14,-5 1-17,-2 2-18,-4 1-18,-2 0-18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3"/>
    </inkml:context>
    <inkml:brush xml:id="br0">
      <inkml:brushProperty name="width" value="0.03408" units="cm"/>
      <inkml:brushProperty name="height" value="0.03408" units="cm"/>
      <inkml:brushProperty name="color" value="#00BFF3"/>
    </inkml:brush>
  </inkml:definitions>
  <inkml:trace contextRef="#ctx0" brushRef="#br0">83428 44291 645,'-7'-8'8,"4"2"14,2 1 16,4 0 15,4 1 4,7 2-9,8 1-8,7 0-9,2 1-7,-1 0-7,-1 0-5,0 0-7,-3 1-7,-4 0-7,-5 1-6,-3 2-8,-2 1-2,-2 0 0,0 1 2,-2 2 1,-1 0-3,-4-1-4,-2 1-5,-4 0-5,-1-1-2,0 0 4,0-2 1,0 0 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5"/>
    </inkml:context>
    <inkml:brush xml:id="br0">
      <inkml:brushProperty name="width" value="0.0518" units="cm"/>
      <inkml:brushProperty name="height" value="0.0518" units="cm"/>
      <inkml:brushProperty name="color" value="#00BFF3"/>
    </inkml:brush>
  </inkml:definitions>
  <inkml:trace contextRef="#ctx0" brushRef="#br0">92456 43494 424,'-1'-14'4,"-2"2"7,-2 4 9,-2 3 6,-1 3 7,-2 4 6,0 4 4,-1 4 5,0 3 0,1 3-5,1 3-6,1 2-5,0 3-4,0-1-2,0 1-3,0-1-2,1 1-2,1 1-2,0 1-2,2 1-1,0-1-3,2-2-2,0-1-3,2-3-3,3-2-7,6-4-10,5-5-9,7-3-11,4-5-2,0-8 2,4-6 3,1-7 4,0-5 3,-3-1 2,-3-2 4,-4-2 2,-2-2 2,-3-1 3,-2 0 2,-4-2 2,-2 1 1,-2 5 0,-3 5 1,0 2-1,-4 3 2,-2 3 2,-4 1 3,-2 3 3,-3 1 0,-1 4-1,-3 2-3,-1 4-1,-1 2-5,-1 4-7,0 2-7,1 4-8,1 0-5,2-1-3,4-1-1,3 0-3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3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83150 45023 752,'-13'0'3,"6"0"7,6 0 7,6 0 7,5 0 3,4 0 2,4 0 1,4 0 2,2 0-3,2 0-7,0 0-7,1 0-7,0 0-6,-2 0-8,-2 0-6,-2 0-6,-2 1-1,-3 2 3,0 1 5,-3 3 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4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85510 43495 560,'-15'26'110,"4"4"-21,2 4-23,4 4-21,0 2-13,0 0-4,-2 3-4,0 0-5,-2 1-4,0-2-6,-2 0-6,1-2-7,-2 0-5,0-2-4,0-1-5,0-1-4,1-3-6,2-4-3,2-6-5,2-4-5,1-4-3,0 0 1,0-2-1,0 0-1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5"/>
    </inkml:context>
    <inkml:brush xml:id="br0">
      <inkml:brushProperty name="width" value="0.0457" units="cm"/>
      <inkml:brushProperty name="height" value="0.0457" units="cm"/>
      <inkml:brushProperty name="color" value="#00BFF3"/>
    </inkml:brush>
  </inkml:definitions>
  <inkml:trace contextRef="#ctx0" brushRef="#br0">86491 43982 481,'0'-15'2,"0"2"6,0 2 5,0 2 4,0 4 6,0 4 6,0 5 6,0 6 5,-1 4 1,-2 2-5,-2 3-4,-2 4-4,-2 1-2,1 2-2,-3 0-1,0 1-1,-1 1-1,2-1-2,0 1-2,2 0-1,0-1-3,2 0-2,0-2-2,2 0-3,1-3-2,2-2-1,2-4-3,2-2 0,2-3-4,2-2-5,2-3-6,2-1-4,3-2-3,2-6 0,3-2-2,3-5-1,2-4 0,0-4 0,0-4 1,0-4 1,-1-2 0,0-2 3,-2 0 1,-1-2 2,-2 0 2,-2 2 2,-4-2 2,-2 0 1,-3 1 3,-2 2 1,-2 2 2,-2 2 1,-3 3 2,-2 4 1,-4 4 1,-2 4 1,-4 3-2,-4 2-6,-4 2-4,-3 2-6,-1 2-3,4 0 2,4 2 0,4 0 1,2 1-1,2 0-2,0 0-2,2 0-1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5"/>
    </inkml:context>
    <inkml:brush xml:id="br0">
      <inkml:brushProperty name="width" value="0.0318" units="cm"/>
      <inkml:brushProperty name="height" value="0.0318" units="cm"/>
      <inkml:brushProperty name="color" value="#00BFF3"/>
    </inkml:brush>
  </inkml:definitions>
  <inkml:trace contextRef="#ctx0" brushRef="#br0">87986 42879 691,'3'-15'21,"8"5"10,6 1 12,8 4 10,1 2 1,-3 0-13,-3 2-11,-2 0-12,0 1-8,4 0-4,4 0-5,4 0-3,0 1-7,-2 2-9,-5 2-10,-1 2-9,-4 0-7,-3-1-4,-2-1-5,-3 0-5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5"/>
    </inkml:context>
    <inkml:brush xml:id="br0">
      <inkml:brushProperty name="width" value="0.04019" units="cm"/>
      <inkml:brushProperty name="height" value="0.04019" units="cm"/>
      <inkml:brushProperty name="color" value="#00BFF3"/>
    </inkml:brush>
  </inkml:definitions>
  <inkml:trace contextRef="#ctx0" brushRef="#br0">89559 42094 547,'7'-8'2,"-2"0"5,-2 0 4,-2 0 4,-1-1 2,2 0 0,0-2-1,2 0-1,-2-1 0,-4 2 0,-4 0 1,-4 2 0,-3 1 0,0 2-2,-2 2 0,0 2-2,-1 3-1,3 2 0,-1 3 0,2 4 0,-1 1-1,0 0 0,-2 0 0,0 0 0,0 0-1,4 0-1,2 0 0,4 0-1,1 0-2,0 0-1,0 0-1,0 0-1,3-1-4,8-2-4,6-2-4,8-2-5,2-3-4,0 0-3,-2-4-3,0 0-4,-2-2 1,-3-1 4,-1 2 3,-2-1 3,-4 0 10,-6 4 15,-6 0 14,-6 4 16,-3 1 4,2 2-5,0 2-5,2 2-5,0 1-3,-3 3-1,-2 2-1,-2 2 0,-2 2-3,0-1-4,-2 3-5,0 0-4,-1 2-6,2 0-6,0 2-6,2 0-6,1 0-5,-1-2-5,0-2-5,0-2-3,2-2-4,4-2-3,4-2-2,4-2-2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6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90482 43291 694,'16'9'100,"-2"2"-20,-1 2-22,-1 2-20,-1 0-17,-2-3-12,-2-1-13,-2-2-11,-1-1-11,0 0-7,0 0-8,0 0-8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26"/>
    </inkml:context>
    <inkml:brush xml:id="br0">
      <inkml:brushProperty name="width" value="0.03806" units="cm"/>
      <inkml:brushProperty name="height" value="0.03806" units="cm"/>
      <inkml:brushProperty name="color" value="#00BFF3"/>
    </inkml:brush>
  </inkml:definitions>
  <inkml:trace contextRef="#ctx0" brushRef="#br0">91822 41781 578,'0'-15'0,"0"2"0,0 2 0,0 2 0,0 2 1,0-2 4,0 2 3,0-2 3,1 5 8,0 7 13,2 6 13,0 8 13,0 4 1,-4 3-9,-2 4-9,-4 2-11,-2 4-7,-2 4-5,-2 4-4,-2 3-7,0 6-7,-3 8-11,0 6-12,-2 8-11,0 2-8,-2-1-2,0-1-4,-1-1-3,1-7 0,4-14 3,4-14 3,4-14 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3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97641 42093 333,'50'20'167,"15"14"-1,14 14 1,18 16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35"/>
    </inkml:context>
    <inkml:brush xml:id="br0">
      <inkml:brushProperty name="width" value="0.03035" units="cm"/>
      <inkml:brushProperty name="height" value="0.03035" units="cm"/>
      <inkml:brushProperty name="color" value="#00BFF3"/>
    </inkml:brush>
  </inkml:definitions>
  <inkml:trace contextRef="#ctx0" brushRef="#br0">96979 42243 724,'7'-8'1,"-2"0"0,-2 0 1,-2 0 1,-2 0 5,-2 2 7,-2 0 7,-2 2 9,-2 1-1,0 2-7,-2 2-8,0 2-7,-2 2-3,1 2 1,-3 2 0,0 2 2,-1 2-1,0 2 0,0 2-1,0 2 0,-1 1 0,0 2-1,-2 0 1,0 0-1,-1 3 0,2 1 0,1 0-1,1 1 0,0 2 0,2 0 0,0 2 0,2 0 0,2 0 0,2-2-1,4-2-1,2-2-1,4-3-3,2 1-5,4-2-3,2 0-4,3-2-3,4-2 1,2-2-1,4-2 1,1-3-1,1-2-3,1-4-1,2-2-3,1-3-1,2-2-3,2-2-2,1-2-2,-1-1 1,-6 0 4,-6 0 3,-6 0 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36"/>
    </inkml:context>
    <inkml:brush xml:id="br0">
      <inkml:brushProperty name="width" value="0.04162" units="cm"/>
      <inkml:brushProperty name="height" value="0.04162" units="cm"/>
      <inkml:brushProperty name="color" value="#00BFF3"/>
    </inkml:brush>
  </inkml:definitions>
  <inkml:trace contextRef="#ctx0" brushRef="#br0">98603 42475 528,'6'-9'1,"-2"0"2,-4-1 1,-2-2 3,-3 5 3,-4 8 8,-2 9 6,-4 10 6,0 4 3,-1 0-3,0 0-4,0 0-2,0 0-2,0 0-1,0 0 0,0 0-1,1 0-1,2 1-2,2 2-2,2 0-3,2 0-2,2-2-3,2-2-3,2-2-3,3-1-3,2-2-3,4 0-2,2-2-3,3-2-2,2-2-4,2-3-3,2-4-2,2-3-1,2 0 1,2-4 2,1 0 2,2-3-1,-2-4-3,-1-3-3,0-2-3,-2-4-1,-2-2-1,-2-3 0,-2-4-1,-1-1 2,-2-2 4,-1 0 4,0-1 4,-2 0 3,-2 2 3,-2 2 3,-2 2 3,-1 2 2,-2 4 0,-1 2 0,0 4 2,-1 4 9,0 6 21,0 6 20,0 6 20,-1 4 4,0 2-15,-1 2-13,-2 2-14,0 1-9,0 2-4,0 0-3,0 2-4,-1 0-2,-2 1 0,-2 2 0,-2 0 0,-1 1-5,2-2-11,0 0-11,2-2-12,1-1-5,2-4 1,2-2 1,2-4 1,1-5-3,2-7-3,1-6-5,0-7-5,1-6 4,2-2 10,0-3 11,2-4 9,1 0 8,2 0 3,2 2 4,2 1 4,1 2 3,0 3 5,0 6 4,0 3 4,0 2 2,0 2 1,-1 0 0,1 1 1,-1 2-1,0 1-2,-2 0-1,0 2-2,-1 0-4,0 0-6,0 0-7,0 0-7,-1-3-10,-2-4-13,-2-6-13,-2-4-13,-2-4-1,0-2 13,-2-2 11,0-2 12,-1 2 8,2 4 6,0 6 4,2 4 5,-1 2 5,0 0 4,-2-1 5,0-2 5,-2 3 7,0 4 11,-2 6 10,0 4 10,-2 6 1,0 6-8,-2 6-9,0 6-9,-1 4-5,0 4-6,0 2-4,0 4-6,0 3-4,0 6-5,0 4-4,0 5-6,0 3-5,2-3-5,0 0-5,2 0-4,-1-3-4,0-4-1,-2-5-1,0-3-1,-1-4-2,0-4-6,0-4-4,0-4-6,1-5 1,1-4 2,0-6 4,2-4 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5"/>
    </inkml:context>
    <inkml:brush xml:id="br0">
      <inkml:brushProperty name="width" value="0.04557" units="cm"/>
      <inkml:brushProperty name="height" value="0.04557" units="cm"/>
      <inkml:brushProperty name="color" value="#00BFF3"/>
    </inkml:brush>
  </inkml:definitions>
  <inkml:trace contextRef="#ctx0" brushRef="#br0">93109 44100 482,'16'1'10,"-1"4"21,1 2 19,0 3 21,-1 3 3,-1 0-14,-2 1-14,1 1-14,-3 1-9,-3 0-8,-2-1-5,-4 1-7,-2 1-3,-4 1-1,-2 3 0,-3 1-1,-3 0-1,1-1 0,-2-2 0,-1-2-1,0-3 0,2-1 0,2-3-1,3 0 1,3-3 0,6 1 1,5 0 1,7 0 1,3-2 0,2 0 0,0 0 0,0-2 0,0 1 1,-3 0 2,-2 1 2,-4 2 2,-4 2 3,-4 7 5,-6 6 4,-4 5 5,-4 2-1,-3-1-4,-4-3-5,-1-1-5,-3-2-5,-1-1-6,-1-1-6,-1-1-7,2-2-7,2-3-10,3-3-8,3-2-8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36"/>
    </inkml:context>
    <inkml:brush xml:id="br0">
      <inkml:brushProperty name="width" value="0.02942" units="cm"/>
      <inkml:brushProperty name="height" value="0.02942" units="cm"/>
      <inkml:brushProperty name="color" value="#00BFF3"/>
    </inkml:brush>
  </inkml:definitions>
  <inkml:trace contextRef="#ctx0" brushRef="#br0">100775 42860 747,'1'-15'3,"2"2"5,2 2 6,2 3 5,1 0 4,2 2 3,1 1 2,0 0 2,2 2-1,2 0-4,2 2-5,2 0-4,0 2-6,1 0-9,0 2-7,0 0-9,-2 1-6,-2 0-6,-4 0-4,-2 0-6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36"/>
    </inkml:context>
    <inkml:brush xml:id="br0">
      <inkml:brushProperty name="width" value="0.03217" units="cm"/>
      <inkml:brushProperty name="height" value="0.03217" units="cm"/>
      <inkml:brushProperty name="color" value="#00BFF3"/>
    </inkml:brush>
  </inkml:definitions>
  <inkml:trace contextRef="#ctx0" brushRef="#br0">101327 42296 683,'-8'-11'26,"0"10"8,0 10 8,0 10 7,0 6 1,0 2-10,0 1-7,1 3-9,0 1-10,0 0-9,1 0-12,2 0-9,0-2-8,0-4-4,0-5-6,0-3-4,1-3-2,0-2 4,1-2 3,2-2 3,0-2 2,-2 0 0,-1-2 0,0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36"/>
    </inkml:context>
    <inkml:brush xml:id="br0">
      <inkml:brushProperty name="width" value="0.03484" units="cm"/>
      <inkml:brushProperty name="height" value="0.03484" units="cm"/>
      <inkml:brushProperty name="color" value="#00BFF3"/>
    </inkml:brush>
  </inkml:definitions>
  <inkml:trace contextRef="#ctx0" brushRef="#br0">101425 42218 631,'8'-14'3,"2"2"6,0 3 7,2 4 6,0 1 3,2 2 1,0 0 1,2 2 1,0 2-1,-1 4-1,1 4-3,0 4-2,-1 3-2,-2 2-2,-2 2-3,-2 2-2,-2 1-1,0 2-2,-2 0 0,0 1-2,-3 1-1,-4-1-1,-4 1-1,-4 0-2,-5 2-2,-6 2-4,-6 4-3,-5 2-5,-6 3-4,-2 2-6,-4 2-5,-2 1-5,4-3-2,9-8-1,10-10 1,10-8 0,5-6-1,0 0-1,0-2-1,0 0-1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37"/>
    </inkml:context>
    <inkml:brush xml:id="br0">
      <inkml:brushProperty name="width" value="0.0316" units="cm"/>
      <inkml:brushProperty name="height" value="0.0316" units="cm"/>
      <inkml:brushProperty name="color" value="#00BFF3"/>
    </inkml:brush>
  </inkml:definitions>
  <inkml:trace contextRef="#ctx0" brushRef="#br0">101947 43205 696,'22'-7'2,"-4"2"2,-4 2 0,-4 2 2,1 1 5,6 0 9,6 0 9,6 0 8,3 0 3,2 0-3,-1 0-3,3 0-2,-3 0-7,-2 0-9,-6 0-9,-3 0-10,-3 1-10,-4 2-11,-2 2-11,-4 2-12,-2 1-5,-4-1 0,-2 1 2,-4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37"/>
    </inkml:context>
    <inkml:brush xml:id="br0">
      <inkml:brushProperty name="width" value="0.02892" units="cm"/>
      <inkml:brushProperty name="height" value="0.02892" units="cm"/>
      <inkml:brushProperty name="color" value="#00BFF3"/>
    </inkml:brush>
  </inkml:definitions>
  <inkml:trace contextRef="#ctx0" brushRef="#br0">101679 43984 760,'-5'-8'-7,"4"3"15,5-1 14,6 2 14,5 1 5,4 0-6,5 2-5,6 0-5,2 1-6,3 0-4,2 0-5,2 0-4,-1 1-11,-2 2-15,-5 2-14,-1 2-16,-5-1-5,-4 1 4,-6-2 5,-4 0 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39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103595 42538 588,'7'-12'38,"-2"6"4,-2 8 3,-2 6 5,-2 6-3,-2 4-7,-2 4-8,-2 4-7,-2 3-4,0 2-2,-2 2-3,0 2-1,-2 2-3,0 5-5,-2 4-4,0 4-5,-1 1-6,3-1-7,-1 0-8,2-2-8,0-1-3,0-5-1,0-2 1,0-2 0,1-5 0,2-6 0,2-6 1,2-6-1,1-4 1,0-2 2,0-2 1,0-2 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40"/>
    </inkml:context>
    <inkml:brush xml:id="br0">
      <inkml:brushProperty name="width" value="0.03868" units="cm"/>
      <inkml:brushProperty name="height" value="0.03868" units="cm"/>
      <inkml:brushProperty name="color" value="#00BFF3"/>
    </inkml:brush>
  </inkml:definitions>
  <inkml:trace contextRef="#ctx0" brushRef="#br0">104670 43201 568,'-1'-13'37,"-2"8"3,-2 6 4,-2 8 3,-2 4-2,-2 4-6,-2 2-7,-2 4-7,0 1-4,0 2-4,3 0-3,-1 1-4,1 1-1,2-2 2,1-1 0,0-1 2,2 0-2,2 0-5,2 0-7,2 0-4,1-2-4,0-2-3,0-4-1,0-2-3,2-4-2,2-3 0,4-2-1,2-3 0,3-3 0,2-1 2,2 0 1,1-1 1,2-3 0,2-4-1,0-4-1,2-4-3,-1-3 1,-2-2 3,-3-2 1,-1-2 3,-2 0 2,-4 0 3,-2 2 4,-4 1 3,-2 1 1,-4 0 1,-2 2 0,-4 0 0,-2 3 1,-4 3 1,-2 2 0,-4 4 1,1 1-1,-1 2-3,2 0-1,0 2-3,2 0-3,0 2-5,2 0-6,0 2-6,1 0-2,2 2-1,2 0-1,-1 2-1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40"/>
    </inkml:context>
    <inkml:brush xml:id="br0">
      <inkml:brushProperty name="width" value="0.02711" units="cm"/>
      <inkml:brushProperty name="height" value="0.02711" units="cm"/>
      <inkml:brushProperty name="color" value="#00BFF3"/>
    </inkml:brush>
  </inkml:definitions>
  <inkml:trace contextRef="#ctx0" brushRef="#br0">105463 42582 811,'2'-14'4,"4"3"6,4 3 9,4 2 6,3 3 3,2 2-1,2 2-1,2 2-1,-1 1-7,-1 0-11,-2 0-13,-2 0-12,-2 0-7,-3 2-6,-1-1-5,-1 3-4,-3-1-1,0 0 3,-2-2 4,0 0 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40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106469 41938 633,'7'-8'2,"-2"0"1,-2 0 3,-2 0 3,-3 4 6,-4 8 12,-4 8 13,-3 8 11,-3 4 2,0 0-9,0-1-9,0 1-9,2 0-6,2-2-4,4-1-5,2 0-4,4-2-5,4-1-6,4-1-4,4 0-6,3-3-5,2-2-4,2-4-5,2-2-5,1-3-4,-1 0-2,1-2-2,0 0-2,-2-2 0,-2 0 5,-4-2 3,-2 0 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41"/>
    </inkml:context>
    <inkml:brush xml:id="br0">
      <inkml:brushProperty name="width" value="0.03443" units="cm"/>
      <inkml:brushProperty name="height" value="0.03443" units="cm"/>
      <inkml:brushProperty name="color" value="#00BFF3"/>
    </inkml:brush>
  </inkml:definitions>
  <inkml:trace contextRef="#ctx0" brushRef="#br0">106439 42305 638,'-9'-6'9,"0"4"16,-2 4 16,0 4 18,-2 4 2,-2 2-10,-2 3-10,-1 4-10,-3 1-9,0 1-7,-2 1-9,0 2-6,-1-1-8,0 0-9,0-2-6,0 0-9,2-2-6,3-1-6,3-1-6,2 0-6,3-3 2,2-2 7,2-4 9,2-2 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5"/>
    </inkml:context>
    <inkml:brush xml:id="br0">
      <inkml:brushProperty name="width" value="0.03419" units="cm"/>
      <inkml:brushProperty name="height" value="0.03419" units="cm"/>
      <inkml:brushProperty name="color" value="#00BFF3"/>
    </inkml:brush>
  </inkml:definitions>
  <inkml:trace contextRef="#ctx0" brushRef="#br0">94200 42762 643,'2'-15'8,"4"2"16,4 3 16,3 2 17,3 1 3,0 2-9,-2 2-7,2 2-9,1 1-11,3 0-11,3 0-12,4 0-13,-1 0-9,-3 0-8,0 0-6,-2 0-8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41"/>
    </inkml:context>
    <inkml:brush xml:id="br0">
      <inkml:brushProperty name="width" value="0.02872" units="cm"/>
      <inkml:brushProperty name="height" value="0.02872" units="cm"/>
      <inkml:brushProperty name="color" value="#00BFF3"/>
    </inkml:brush>
  </inkml:definitions>
  <inkml:trace contextRef="#ctx0" brushRef="#br0">106584 43291 766,'22'2'49,"-4"4"-4,-5 4-3,-3 4-4,-3 2-7,0 0-12,-2-1-9,0 1-12,-2-1-9,-1-2-8,0-2-8,-1-2-7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7:42"/>
    </inkml:context>
    <inkml:brush xml:id="br0">
      <inkml:brushProperty name="width" value="0.04157" units="cm"/>
      <inkml:brushProperty name="height" value="0.04157" units="cm"/>
      <inkml:brushProperty name="color" value="#00BFF3"/>
    </inkml:brush>
  </inkml:definitions>
  <inkml:trace contextRef="#ctx0" brushRef="#br0">107117 41899 529,'8'-22'10,"0"2"0,0 4-1,0 2 0,0 2 1,2-2 3,0 0 3,2-1 3,-1-2 0,0 0-4,-2-2-3,0 0-4,-2 0-1,0 2 0,-2 2 0,0 2 0,-2 1 0,-1 2-1,0 0 1,-1 2-1,-4 3 1,-7 4 4,-4 6 2,-7 4 3,-3 5 1,0 2-2,0 3-2,0 4-2,2 1 0,1 0 0,2 0 1,2 0 0,2-2 0,4-2-1,2-4-1,4-3-2,2-1-1,0 0-1,1 0 0,2 0-2,2-1-1,4-2-3,4-2-3,4-2-3,2-1-1,2-2 0,0 0 0,2-2 0,0-1-4,-1-2-7,1-2-7,0-2-8,-1-1-2,-2 0 4,-2 0 3,-2 0 5,-3 0 3,-2 0 5,-4 0 4,-2 1 4,-4 1 11,-2 5 18,-4 6 17,-2 4 17,-2 4 3,2 2-9,0 2-11,2 2-9,-1 3-9,-2 2-7,-2 4-5,-2 2-8,-1 4-5,0 3-7,1 5-6,-1 4-6,-1 2-7,0 3-8,-2 2-8,0 2-8,1-4-4,4-10 3,4-10 0,4-10 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8:00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67975 6925 333,'49'20'167,"16"14"-1,15 14 1,17 16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8:02"/>
    </inkml:context>
    <inkml:brush xml:id="br0">
      <inkml:brushProperty name="width" value="0.06793" units="cm"/>
      <inkml:brushProperty name="height" value="0.06793" units="cm"/>
      <inkml:brushProperty name="color" value="#FED406"/>
    </inkml:brush>
  </inkml:definitions>
  <inkml:trace contextRef="#ctx0" brushRef="#br0">49650 28577 323,'8'-6'113,"2"2"-27,0 4-26,1 2-28,1 2-15,0 0-2,-1 0-2,1 0-4,0 0-1,0 0-1,-1 0-1,1 0-1,0 0 0,2 3-1,0 2-1,1 2-1,0 0 0,-1-1 1,-1-1 1,0 0 1,-1-1 0,0-1 0,-1 1 0,1 0 0,0-1-1,1-2-2,2-3-1,0 0-1,1-3-1,1 0-1,1-2-1,1 0-1,2-2 0,0 0-2,0-1 0,3-2-1,-1 0 0,1-1 0,-1-2 2,1 0 0,-1 1 1,-1 1 1,-1 2 2,-1 2 0,-1 2 3,1 0 1,0 2 3,-1 0 2,0 1 1,-1 0 1,0 0 0,-2 0 1,0 1 0,1 0 0,1 2 0,1 0 0,1 2 0,0 0-2,-1 1 0,1 2-1,-1-1 0,-1 1 1,-1 0 2,-1 0 0,0-1 1,0-1-2,-1 0 0,1-2-1,0 0-1,-1 0-3,1 0-3,0 0-1,-1-1-3,1 0-1,0-2-2,0 0-2,0-3-1,1 0-1,1-3-2,1-2 0,1-1-2,1-2 1,1 0 0,1-1 0,1 0 1,-1 1 2,1 0 0,-1 2 2,0 1 1,-1 2 3,-1 2 2,0 2 3,-3 1 1,1 0 3,-2 0 0,-1 0 3,-1 1 0,-1 2-1,-1 2 1,0 2-1,1 1 1,5 0 2,5-1 2,5 1 3,1-1-2,-3-2-3,-3-2-5,-3-2-4,0-1-3,1 0-2,3 0-3,1 0-2,2-1-2,1-2 1,1-2-1,1-2 0,0-1 0,2-1-1,1-2 0,1 0-1,-1 0 2,-3 3 2,-3 1 2,-3 2 4,-2 2 1,-2 0 1,0 2 1,0 0 2,-2 2 2,-1 2 2,-1 2 4,-1 2 3,0 1 2,2 1 0,0 2 2,1 0 0,0 0 0,-1-1-2,-1-1-1,-1 0-3,0-2 0,2-1-2,0 0 0,1-2 0,1-1-4,1 0-7,1-2-6,1 0-6,2-2-3,1-2-1,3-2-2,1-2 0,2-2 0,1-1 1,0-3 0,2-1 1,-1-1 1,-1 2 3,-3 3 2,-1 1 3,-3 2 2,0 2 3,-1 2 2,0 2 3,-1 2 4,2 2 5,3 2 4,1 2 5,3 2 3,1 1-2,2 3 1,2 2-1,0-1-2,-3-1-2,-3-3-3,-3-1-4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8:03"/>
    </inkml:context>
    <inkml:brush xml:id="br0">
      <inkml:brushProperty name="width" value="0.04895" units="cm"/>
      <inkml:brushProperty name="height" value="0.04895" units="cm"/>
      <inkml:brushProperty name="color" value="#FED406"/>
    </inkml:brush>
  </inkml:definitions>
  <inkml:trace contextRef="#ctx0" brushRef="#br0">50212 24983 449,'-7'-6'15,"0"4"14,2 4 16,1 4 15,0 2 2,0 1-11,0 2-11,0 0-10,0 5-7,0 9 0,0 9-1,1 8-1,-1 3-1,2-6-3,0-4-3,2-5-2,0-2-3,2 2 0,0 3-2,2 1 0,-1 1-1,1 1 1,0-1-1,0 0 1,-1 2-2,0 4-2,-2 4-3,0 4-2,-1 0-2,2-2-3,0-4-2,2-2-2,-1-2-1,-1-2-2,0 0 0,-2-1-1,0-3-1,0-2 1,0-3 0,0-3 1,0-3 0,0-3 0,0-3 1,0-3-1,1-5-5,0-10-15,2-8-12,0-9-14,1-3-2,0 5 8,0 3 9,0 4 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8:04"/>
    </inkml:context>
    <inkml:brush xml:id="br0">
      <inkml:brushProperty name="width" value="0.06602" units="cm"/>
      <inkml:brushProperty name="height" value="0.06602" units="cm"/>
      <inkml:brushProperty name="color" value="#FED406"/>
    </inkml:brush>
  </inkml:definitions>
  <inkml:trace contextRef="#ctx0" brushRef="#br0">50433 24556 333,'-6'-20'3,"4"5"7,4 6 7,4 7 8,2 2 3,1 0-4,2 0-2,0 0-3,2 0-2,1 0-2,3 0-1,2 0-2,0 0-2,1 0 1,-1 0 0,1 0 0,0 0-1,-1 0-2,1 0-1,-1 0-1,3 0-1,3 0 1,5 0 0,3 0 1,1 0 0,-3 0-1,-3 0-2,-3 0 0,1 0-1,8 1 1,7 2 0,7 0 2,2 0-1,2 0 0,-2-1 0,1-2-1,1 0 0,0 0 1,1 0 0,2 0 0,-1-1 0,-2-4 0,-2-2 0,-2-3 0,-1-2 0,2 2 1,0 1-1,2 1 0,0 0 0,0 0 1,-1 0 0,2 0 1,-3 1-1,-1 1 1,-2 0-1,-1 2 1,-2 0-1,0 2 0,0 0 0,0 2 0,-1 0-1,-2 0-1,-2 0-1,-1 0 0,-2 0-1,0 0-1,0 0-1,1 0 0,-1 0-1,0 0 2,1 0-1,-1 0 2,-1 0-1,-2 0 0,-1 0-1,-3 0 0,-1 0-2,-1 0 0,-1 0 0,-1 0-1,0 0 0,-1 0 0,1 0 2,-1 0-1,0 0 2,-1 0-1,-1 0 0,-1 0 1,0 0 0,0 0 0,-1 0 0,1 0 0,-1 0 0,-1 0 0,-1 0 1,-1 0-1,0 0 0,0 0-1,-1 0 0,1 0 0,0 0-1,-1 0 1,1 0-2,0 0 0,-3 2 4,-3 4 6,-4 4 8,-4 3 6,-2 3 2,0 0-4,0-1-5,0 1-4,0 0-2,0 3-1,0 2 0,0 1-1,0 1 0,-2-1-1,-1-1 0,0-1-2,0 0 1,0 1-2,2 1 0,0 1-1,2 1 0,0-1 0,2 1 1,0-1 0,0 1 1,0 1-1,-1 1-1,-2 1 1,0 1-2,0 1 0,0 0 0,0 2-2,0 1 0,0-1-1,0 0 0,0 0 0,0 1 0,0-1 0,0 0 1,0 1 1,0-2 1,2-2-1,1-2 0,0-1 0,1-1 0,0 1 0,0 1-1,0 1 1,-1-1-1,1-1-1,0-3-1,0-1-1,0-2-1,0 1 3,0-1 1,0 1 2,-1-1 0,0 1-3,-2 0-1,0-1-2,-1 0-5,2-1-5,0-1-8,2 0-5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8:09"/>
    </inkml:context>
    <inkml:brush xml:id="br0">
      <inkml:brushProperty name="width" value="0.06094" units="cm"/>
      <inkml:brushProperty name="height" value="0.06094" units="cm"/>
      <inkml:brushProperty name="color" value="#FED406"/>
    </inkml:brush>
  </inkml:definitions>
  <inkml:trace contextRef="#ctx0" brushRef="#br0">64740 36666 360,'-26'-6'-5,"9"4"12,10 4 13,10 4 13,5 1 3,2 1-6,0 0-6,1 0-5,1-2-4,0-1-2,-1-2-3,1-2-2,2-1-2,2 0-2,3 0 0,3 0-2,1-1 0,-1 0 0,-1-2 0,-1 0 1,-1-1-1,-1 1 0,-1-1 1,0 0-1,-2 1-1,-1 2 1,-1 2-1,0 2 0,0 1-1,3 0 1,3-1 0,3 1 0,1-1 0,-1 0 0,-1-2 0,-1 0 0,0-1 1,0 0 1,-1 0 2,1 0 1,-1 0 0,-1 0 0,-1 0 0,-1 0 1,-1 0-1,-1 2-1,0 0 1,-2 2 0,0 0-1,0 0 0,-1-1-1,1 1 0,0 0-1,2-2-1,0 0-1,1-2 0,2 0-1,3-2-1,3 0 0,3-2 0,2 0 0,-1-2 0,0 0 0,1-1 1,-1 0-1,-1 2 1,-1 3 1,-1 1-1,-1 1 2,-1 0 0,-1 0 0,-1 0 2,-2 1 0,-3 1 0,-2 3 0,-4 2-1,0 1 1,1 0 0,3-1 0,2 1 0,2-2-1,3-2-1,3-4-2,3-2-1,2-3-2,1 0 1,1-1-1,1-1 0,0-1-1,1 2 2,-1 1-1,0 0 1,0 2 1,-1 0 0,-1 2 1,-1 1 1,-2 1 0,-1 1 1,-3 3 0,-1 2 0,-1 0 1,3-2-1,1-3-1,3 0 0,0-2 0,1 0 0,-1 0-1,1 0 0,0-2 0,2 0 1,3-3-1,1-2 0,0 0 1,-1 0 1,-3 2 1,-1 1 0,-3 0 1,-2 2 0,-1 0 0,-2 2 1,-3 1-1,-1 2-1,-3 2 0,-1 2 0,-1 0-1,0-1 0,-1-1-1,1 0-1,1-2 0,3-1-1,4 0-1,2-1-1,2-2-1,1-1-1,1 0-1,1-1-1,1-1 1,1 0 1,0 0 1,2 0 2,1 1 0,1 0 2,1 2 0,1 1 1,0 0 1,0 0-1,0 0 1,1 0-1,-2 0 0,0 0-1,-1 0 0,-1 0-1,0-2 0,2 0-1,3-3 1,1-2-1,1 0 1,0 2 0,1 2 0,-1 3 1,-2-1 2,-2-1 0,-3 0 2,-3-1 1,-3 0 2,-1 2 0,-3 2 0,-1 2 1,-2 1 1,-3 1-2,-1 2 1,-2 0-2,0 0 0,5-2-1,4-3-2,3 0-1,3-3-1,1-1-1,1 0-2,1-1-2,1-2-2,2 0 1,3-1-2,1-1 0,0 0 0,-2 2 2,-2 2 0,-1 2 0,-3 1 2,-1 2-1,-3 0 0,-1 2 0,-3-1 2,-3 2 2,-3-2 3,-3 1 3,-1 0 0,0 0 0,-1 0 0,1 0-2,2-1 0,4-1-1,3 0-1,5-1-1,0-2-2,0-1 0,-1 0-1,0-1-1,-3-1 0,0 2 1,-1 0 2,0 2 1,-3 0 1,-1 2 1,-2 0 0,-2 2 0,0-1 1,5-1 0,3 0 0,5-1 1,1-1-2,1 0-1,-1 0-2,1 0-2,-1 0-2,1 0 0,-1 0-1,0 0-1,-1 0 0,-3 0 1,-3 0 1,-2 0 1,-3 0 1,-1 0 1,-1 0 1,-1 0 2,1 1 2,2 1 1,1 3 2,3 2 3,1 0-1,1-2-3,1-3-1,1 0-3,3-3-1,3-1 0,5 0 1,3-1 0,2-1-1,0 0-3,0 0-2,1 0-3,-3 1-1,-2 0 1,-3 2 1,-3 1 0,-4 1 1,-3 1 3,-5 3 2,-3 2 3,-2 1 2,2 0 1,0-1 3,1 1 1,4-1-1,5-2-3,7-3-3,5 0-4,2-3-2,-2 0 0,-2-2 0,-1 0 0,-2-1 0,-2 0-2,0 0 0,0 0-1,-3 1-1,-2 1 1,-1 0-1,-2 2 1,-3 0 3,1 2 3,-2 0 6,-1 1 3,2 1 3,5-2 0,5 0 1,5-2-1,2 0 0,-2 0-3,0 0-3,-1 0-2,0 0-2,-1-2 0,0 0-1,1-2 0,-2 1 0,-4 1 1,-2 0-1,-2 2 0,-4 1 2,1 1 3,-2 3 3,-1 2 4,3 0-1,7-2-5,7-3-5,7 0-5,3-4-3,2 0 0,0-3 0,2-2-1,-1 0-1,-4 1-1,-2 0-2,-3 2-2,-4 1 1,-4 2 2,-3 2 3,-5 2 2,-2 1 2,-2 2 2,-3 0 2,-1 1 3,1 0-1,5-2 0,5-3-1,5 0 0,3-3-2,-1 0-1,0-2-1,1 0-1,-1 0 0,2 0 1,1 1 1,1 2 1,-2 0 2,-3 0 1,-5 0 1,-3 0 2,-3 0 1,1 0 0,-1 0 0,1 0 1,0 0-1,-1 0-1,1 0-2,0 0-1,1 0-1,2 0-3,4 0-2,3 0-2,2-1-1,-1-2-1,0-2 0,1-1 0,-2-1-1,-2 2 1,-1 2 1,-2 2 1,-3 1 2,-1 0 7,-3 0 5,-1 0 6,1 0 4,3 0 3,5 0 2,3 0 2,0 0-2,-3 0-7,-5 0-8,-3 0-7,-7 1-21,-10 2-36,-10 2-36,-10 2-36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8:34"/>
    </inkml:context>
    <inkml:brush xml:id="br0">
      <inkml:brushProperty name="width" value="0.03162" units="cm"/>
      <inkml:brushProperty name="height" value="0.03162" units="cm"/>
      <inkml:brushProperty name="color" value="#F2395B"/>
    </inkml:brush>
  </inkml:definitions>
  <inkml:trace contextRef="#ctx0" brushRef="#br0">50850 54807 695,'7'-14'-10,"-1"2"4,0 4 4,-1 3 3,-2 1 3,1 0-1,0 0-1,0 0 1,0 0-1,0 1 1,0-2 1,0 2 0,0-1 0,2 0-1,0 0-2,1 0-1,2-1 1,0-2 2,1-2 1,2-1 3,-1-1 1,1 0 0,0 2 1,0 1 0,-1 0-1,-1 0-1,-1 0-1,0 0-2,-1 1 0,-1 1-2,1 0 0,0 2-1,0-1 0,0 0 1,0-1 0,-1-2 0,1 1 0,0 1-2,0 0 0,0 2-2,0 0 0,-1 0-1,1 0 1,0 0 1,0 0-1,2-2 1,0 0 0,1-1 1,0-1-1,0 2 1,-2 1 0,-1 0 0,0 1 0,0 1 0,0-2 0,0 2 0,0-1 0,-1 2-1,1 0 1,0 2 0,0-1 0,0 0 0,0-2 0,0 0 0,0-2 0,1 0 0,1-1 0,2-1 0,-1-1 0,1 2 0,0 1 1,0 0-1,-1 0 0,1 0 1,0-1-1,0-1 0,-1-1 1,-1 0 0,-1 0-1,0 0 1,-1 1 0,1-1 0,2 0 0,0 0 0,0 1 0,-1 0 0,0 2 0,-2 1 1,0 0 0,0 0-1,0 0 1,0 0 0,0 0-1,1 0 0,2 0 0,0 0 0,0 0 0,-1 1 0,0-2-1,-2 2 1,0-1-1,2 0 1,0 0 0,1 0 0,1-1 0,0 0-1,-1-1 1,1-1-1,0-1 1,0 2-1,-1 0 0,1 2 1,-1 1-1,0 0 0,-2 2 0,-1 0 0,0 1 0,0 0-1,0 0 1,0 0 0,0 0 0,-1 0 0,1 0 1,0 0-1,0 0 1,2-2-1,0 0 0,1-2 1,0 0-1,0 1 0,-2-1 0,-1 0 0,1 0 0,0 2 0,1 0 0,2 2 0,-1 0 0,-1 0 0,-1 0 0,0 0 0,-1 0 0,-1 0 0,1 0 0,0 0 0,0 0 0,2 0 0,0 0 0,1 0-1,1 0 1,0 0 0,-1 0 0,1 0 0,0 0 0,0 0 0,-1 0 0,1 0 0,0 0 0,0 0 0,-1 0 0,1 0 0,0 0 0,0 0 0,-1 0 0,1 0 0,0 0 0,0 0 0,-1 0 0,1 0 0,-1 0 0,0 0 0,-2 0 0,0 0 0,-2 0 0,1 0 0,0 0 0,0 0 0,0 0 0,0 2 0,-1 0 0,1 2 0,0-1 0,2-1 0,0 0 0,1-1 0,1-1 0,0 0 0,0 0 0,-1 0 0,0 0 0,0 0 0,-2 0 0,0 0 0,-1 0 0,1 2 0,2 0 0,0 1 0,0 1 0,-1 0 1,0 0-1,-2 0 0,0-1 1,0 0 0,0-2 1,-1 0 0,1-1-1,0 2 1,0 0-1,0 2 0,0-1 0,-1-1 0,1 0-1,0-1 1,0-1-1,0 0 0,0 0 0,-1 0 0,2 0 1,0 0 0,1 0 1,2 0 1,-1 0 0,1 1 1,0 2 1,0 0 0,-1 1 0,1-2-1,0 0-1,0-2-2,-1 0 0,1 0 0,0 0 0,0 0-1,-1 0 1,1 0-1,0 0 0,0 0 0,-1 1 1,1 0-1,0 2 2,0 0 0,-1 0 0,-1 0 0,-1-2-1,0 0 0,-1-1 1,1 2-1,2 0 1,0 2-1,0-1 1,-1-1 1,0 0-1,-2-1 1,0-1-1,0 1 0,0 2 1,0 0-2,-1 1 1,1 0 0,0 0 0,0 0 1,0 0 0,0 0 0,-1 0 0,1 0 1,0-1-1,2 1 0,0 0 1,1 0-1,0 0 0,0 0 0,-2 0-1,0 0 1,-2-1-1,1 0-1,0-2-2,0 0-2,0-1 0,0 2 1,-1 0 1,1 2 1,0-1 0,0 1 1,0 0 0,0 0 0,-1 1 2,1 0-1,0 1 0,0 2 1,0 0 1,2-1-1,0 1 0,1 0 0,1-1 0,0-1 0,-1 0-1,1-2 0,-1 0-2,-1 0 0,0 0-1,-2 0-2,0 0 0,0 0 1,0 0 1,0 0 0,0-1 1,-1 2 0,1-2 0,0 1 0,0 1 1,0 0 0,0 1 1,-1 2 0,1 0 0,0-1 0,0 1 0,0 0 0,0 0 1,-1 0-2,1 0 1,0-1-1,0 1-1,0 0 0,0 0-1,-1 0-2,1 0 0,-2-1 1,-1 1 1,0 0 0,-1 0 0,2 0 1,0-1-1,1 1 0,1 0 1,0 0 0,0 0 0,0 0 0,-1-1 1,-1 1-2,0 0 1,-2 0-1,1-1-1,0-1 1,1 0-1,2-2 0,0 0 0,-1 0 1,1 0 0,0 0 1,0 0 0,0 0 1,0 0-1,-1 0 1,1 0-1,0 1 1,0 2-1,0 0 1,-1 1 0,-1 0 0,0 0 0,-2-1 0,1 1 0,0-2-1,1-1 1,2 0-1,-1-1 0,-1 2 0,0 0 0,-2 1 0,1 1-1,0-2 1,1-1-1,2 0 0,-3-3-11,-2-4-22,-6-4-23,-2-4-22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8:36"/>
    </inkml:context>
    <inkml:brush xml:id="br0">
      <inkml:brushProperty name="width" value="0.0313" units="cm"/>
      <inkml:brushProperty name="height" value="0.0313" units="cm"/>
      <inkml:brushProperty name="color" value="#F2395B"/>
    </inkml:brush>
  </inkml:definitions>
  <inkml:trace contextRef="#ctx0" brushRef="#br0">50631 54998 702,'-13'-2'-25,"3"0"17,4-3 19,4-2 19,2-1 5,2 0-7,0 1-6,2-1-8,0 0-4,0 0-3,-1 0-3,1 0-3,1 1-1,0-1 1,1 0 1,2 0 0,0 0 2,0 1 0,-1-1 1,1 0 2,0 0-1,2 0 0,0 0-2,1 1 0,0-1 0,0 0-2,-2 0 0,0 0-2,-1 0 1,1-1-1,2-2 0,0 0-1,0 0 1,-1 1 0,-1 0 0,0 2 1,-1 0 1,0 1-1,-1-1 1,1 0 0,0 0 1,0 0-2,0 0 0,0 1 0,0-1 0,1 2 1,1 1 2,2 0 1,-1 0 0,1-2 1,0-2-1,0-1 0,-1-1-1,1 0-1,0 2-1,0 1-2,-1 0 0,-1 0-1,-1 0 0,0 0 0,-1 1 1,0-1 0,-1 0 0,1 0 1,0 1 1,0 0 0,0 2 1,0 1 0,0 0 0,1 0-1,1 0 1,2 0-2,-1-1 1,-1 0-1,-1-1 0,0-1 1,-1-1-1,1 0 1,2 0-1,0 0 0,0 1 0,-1 1 1,0 0-1,-2 2 0,0-1 1,2 0-1,0-1 0,1-2-1,0 1 1,0 1 0,-2 0-1,-1 2 2,1-1-1,0 0 1,1-1 1,2-2-1,-1 2 1,1 1 0,0 2-1,0 2-1,-1 1 0,1 0-1,0 0 1,0 0-2,-1-1 1,1 0-1,0-2 0,0 0-1,-1-2 0,-1 0 1,-1-1 0,0-1 0,-1-1 0,1 0-2,2 0-2,0 0-1,0 1 0,-1 1 0,0 0 1,-2 2 2,0 0-4,0 2-4,0 0-6,-1 2-6,1 0-3,0 0-1,0 0-3,0 0-1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00"/>
    </inkml:context>
    <inkml:brush xml:id="br0">
      <inkml:brushProperty name="width" value="0.04487" units="cm"/>
      <inkml:brushProperty name="height" value="0.04487" units="cm"/>
      <inkml:brushProperty name="color" value="#F2395B"/>
    </inkml:brush>
  </inkml:definitions>
  <inkml:trace contextRef="#ctx0" brushRef="#br0">44605 17539 490,'-13'-13'3,"6"5"13,6 4 14,6 6 14,3 2 3,0 0-10,0 0-8,-1 0-9,2-1-5,0-1-4,1 0-3,2-2-4,-1 1-1,-1 0 0,-1 2-1,0 0 1,-1 0-2,1 0-2,2-2-1,0 0-2,0-1 0,-1 2 1,0 0 1,-2 2 2,1-1 0,3-1 0,4 0 1,2-1-1,0-2 1,-1-1-1,-2 0 0,-2-1-1,-2-1 0,1 0 0,0 0 0,0 0-1,-1 1 1,1 0 2,0 2 1,0 0 3,-1 3 0,-1 2 0,-1 4 1,0 2 0,0 0 1,1-1 1,3-2 1,2-2 2,0-2-1,-1 0-2,-1-2-4,0 0-2,-1-1-1,3 0 3,2 0 2,1 0 2,1 0-1,-2 0-1,-3 0-2,-1 0-3,-1-1 0,2 0 0,0-2 0,1 0 0,0-1 0,-1 0-2,-1 0-3,0 0-1,-1 1 0,1 1 3,1 0 1,2 2 3,-1 0 2,1 0 2,0 0 1,-1 0 3,1-1 0,2-1-1,0 0-2,1-1-1,-1 0 0,-1 2-2,-2 2 0,-2 2 0,-2 2-1,-1 1 1,-1 3 0,0 2 0,-1 0-1,1-1 0,2 0-1,0-2-1,1-1-1,0-2 0,-1-3-1,1 0-1,0-3-1,0 0-3,-1-2-2,1 0-2,0-3-2,0-2 1,-1-3 0,1-3 0,-1-1 0,-1 1 2,0 0 0,-2 2 2,0 1 1,2 3 5,0 1 4,1 2 3,1 2 3,0 2 2,0 2 2,0 2 2,0 1 1,3 0-2,1 0-1,3 0-2,1-1-1,-1 1-1,1 0-3,0 0-1,-2-1-2,1 0 1,-2-2-1,-1 0 0,-1-1 0,-1 0-4,-1 0-3,0 0-2,-5-1-15,-6-4-29,-8-2-29,-6-3-27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6"/>
    </inkml:context>
    <inkml:brush xml:id="br0">
      <inkml:brushProperty name="width" value="0.04345" units="cm"/>
      <inkml:brushProperty name="height" value="0.04345" units="cm"/>
      <inkml:brushProperty name="color" value="#00BFF3"/>
    </inkml:brush>
  </inkml:definitions>
  <inkml:trace contextRef="#ctx0" brushRef="#br0">96750 43281 506,'1'-13'90,"2"3"-14,2 4-15,2 4-15,2 3-9,5 4-5,4 2-3,3 4-5,3 1-4,1 1-3,1 1-3,1 1-3,1 1-3,-2 2 0,2 0-1,-1 1-2,0 0-1,-1-1-1,-1-1-1,-1-1-3,-3-1-1,-3-1-1,-4 0-1,-4-2-2,-5 0 0,-2 2 4,-6 0 2,-2 0 3,-4 0 1,-2-1-1,-2-2 0,-1-2-2,-5 0 0,-5 3 0,-7 4 0,-5 2 1,-2 1-3,2-1-2,2-1-3,2-1-3,2 0-5,5 2-10,3 0-8,5 1-9,2-1-6,4-3-2,3-3-2,3-2-2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01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46632 17299 455,'-15'36'101,"-1"-6"-23,0-5-23,1-6-21,-1-3-14,-2 1-2,0 1-3,-1 1-2,-1 1-3,-1 1-1,-1 1-2,-1 1-2,1 1 0,1-1-1,3 1 1,1-1 0,2-1-2,1-3-1,0-3-2,2-2-2,1-3-1,1-1 0,0-1-1,2 0-1,4-3 2,8-3 4,8-2 4,7-3 3,4-2 3,-3 2-1,-1 0-1,-2 2 0,-1 0-1,3 2 0,1 0-1,3 2-1,0-1 0,-1 1-1,-1 0 0,-1 0-1,-1 0-1,-1 0 0,-1 0-2,-1 0-1,-1-1 0,0-1-1,-2 0 0,-1-1-1,0-3 2,0-2 2,-1-4 3,1-2 2,-2-2 1,-2 1-1,-4-1 0,-2 0-1,-2 0 0,0-1-1,0-2 0,0 0 0,0-1-2,0-1 0,0-1-2,0-1-1,0-2-1,0-1-3,0-3-2,0-1-3,-2-3-4,0-3-6,-3-2-5,-2-4-6,-2-4-6,-2-6-7,-2-6-7,-1-6-6,0 3-2,2 10 2,4 12 3,3 10 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04"/>
    </inkml:context>
    <inkml:brush xml:id="br0">
      <inkml:brushProperty name="width" value="0.03072" units="cm"/>
      <inkml:brushProperty name="height" value="0.03072" units="cm"/>
      <inkml:brushProperty name="color" value="#F2395B"/>
    </inkml:brush>
  </inkml:definitions>
  <inkml:trace contextRef="#ctx0" brushRef="#br0">52500 21150 716,'23'7'82,"-1"-3"-16,-2-1-17,1-2-15,-3-1-12,-1 0-6,-3 0-6,-1 0-6,-2 1-5,-1 0-8,-1 2-6,0 0-7,-3 3-8,-4 2-11,-4 3-11,-4 3-10,-3 0 1,-4-1 12,-2-3 12,-3-1 13,0-1 8,3-2 3,3-1 4,3 0 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05"/>
    </inkml:context>
    <inkml:brush xml:id="br0">
      <inkml:brushProperty name="width" value="0.03381" units="cm"/>
      <inkml:brushProperty name="height" value="0.03381" units="cm"/>
      <inkml:brushProperty name="color" value="#F2395B"/>
    </inkml:brush>
  </inkml:definitions>
  <inkml:trace contextRef="#ctx0" brushRef="#br0">52381 21550 650,'-13'4'-16,"3"8"22,4 7 23,4 9 23,2 2 6,0 0-9,0-1-10,0-1-9,0 0-6,0 2-5,0 2-4,0 3-3,0-2-4,0-2-2,0-3-1,0-3-3,0-4-2,2-3-3,0-5-3,2-3-2,0-7-11,2-11-19,0-12-19,1-9-18,0-5-3,-2 5 16,-2 4 16,-2 3 14,-2 5 11,0 3 4,-2 4 5,0 5 5,0 1 10,2 3 17,2 2 16,2 3 16,2-1 5,2 1-9,1 0-8,3 0-9,2-1-5,0 0-4,1-2-5,1 0-3,1-3-2,1-2 0,1-3-1,2-3 0,-2-2-3,0 0-6,0 0-6,-2 1-6,-2 0-5,-1 2-6,-2 2-5,-2 2-6,-3-1 0,-1-3 5,-2-5 5,-2-4 6,-1 0 3,0 3 4,0 3 3,0 3 3,-1 1 4,-2 2 5,-2 1 5,-1 0 4,-2 3 1,0 4-1,0 4-3,1 4-3,-1 2 2,0 1 2,0 1 3,0 2 3,1-1 1,1 1-2,0 0-2,2-1-2,0 1-1,0-1 0,0 1-2,0 0 1,1-1-2,0-1 0,2-1-2,0-1 0,2 0-2,0 0-3,2-1-3,0 1-3,2-1-4,0-2-6,1-2-5,2-2-6,0-3-2,3-1-1,2-2 0,2-1 0,1-4-2,1-4-3,1-4-4,1-3-4,-1-1 1,-3 2 4,-3 4 5,-2 3 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05"/>
    </inkml:context>
    <inkml:brush xml:id="br0">
      <inkml:brushProperty name="width" value="0.03543" units="cm"/>
      <inkml:brushProperty name="height" value="0.03543" units="cm"/>
      <inkml:brushProperty name="color" value="#F2395B"/>
    </inkml:brush>
  </inkml:definitions>
  <inkml:trace contextRef="#ctx0" brushRef="#br0">53750 21653 620,'7'8'48,"-1"0"-12,0 0-11,-2-1-11,0 2-5,-2 0-1,0 1 0,-2 1 0,0 1-1,0 0-1,0-1-1,0 1-1,1-2-1,2-2-3,2-4-3,2-2-2,2-6-3,1-6-1,3-7-3,2-7-2,0-3-2,1-1 1,0 1-1,-1 0 0,-1 1 0,-3 3 3,-2 3 1,-4 3 1,-1 4 11,0 6 17,0 6 18,0 6 19,-1 4 2,-2 3-10,-2 4-11,-2 2-11,-1 1-6,2 1-4,0-1-2,2 1-2,0-1-3,0-1 0,0-1-1,0-1 0,0-1-1,0-1-1,0-1 0,0 0-1,2-5-1,4-6-3,3-8-1,5-6-3,1-5-1,-3-3 0,-1-3 0,-2-3 0,-2-1 0,-2 1 2,-3 1 2,0 2 2,-2 0 0,0 4 1,0 3-2,0 3 1,-2 2-1,0 1 1,-3 0 0,-2 2 1,-1 1-3,-2 1-6,0 0-8,-1 2-6,0 0-6,0 2-1,2 0-4,1 2-2,1 1 0,0 4 0,2 2 2,1 3 2,0 1 1,0-2 2,0-2 2,0-2 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06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54408 22000 599,'15'0'57,"-1"0"-8,-1 0-9,0 0-9,-2 2-8,-3 6-8,-1 4-8,-2 5-8,-2 3-3,0-1-1,-2 1-1,0-1 1,-3 1-1,-2 1 3,-3 1 2,-3 2 2,-1-3 1,2-1 2,2-4 1,2-3 1,4-2 3,4-3 1,5-1 1,6-2 3,1-1-1,-1 0-2,-1 0-2,0 0-3,-2 0-1,-1 0 0,-1 0-1,0 0 0,-1 0 1,-1 1 2,1 2 4,0 0 3,-1 1 0,-1 2-2,0 0-3,-2 1-2,-1 3-2,-4 4-2,-2 3 0,-3 5-3,-4 1-1,-2 2-3,-3 1-2,-3 1-4,-4 2 0,-5 6 0,-5 5 0,-5 4 2,1 0-5,6-8-9,5-6-8,7-7-9,2-6-7,2-3-3,1-4-4,1-4-4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3"/>
    </inkml:context>
    <inkml:brush xml:id="br0">
      <inkml:brushProperty name="width" value="0.02867" units="cm"/>
      <inkml:brushProperty name="height" value="0.02867" units="cm"/>
      <inkml:brushProperty name="color" value="#F2395B"/>
    </inkml:brush>
  </inkml:definitions>
  <inkml:trace contextRef="#ctx0" brushRef="#br0">61656 12840 767,'-8'-5'81,"2"7"-20,1 8-21,0 6-20,0 4-12,-1 3-1,-3 1-3,-2 3-1,0-1-2,1 0 0,0-1-1,2-1 0,0 1 0,1 1 2,-1 2 0,0 3 0,1-2-2,0-4-6,2-4-7,1-3-7,0-6-8,2-6-11,0-8-9,2-6-10,1-4 1,2 1 11,2-1 13,2 0 11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4"/>
    </inkml:context>
    <inkml:brush xml:id="br0">
      <inkml:brushProperty name="width" value="0.03187" units="cm"/>
      <inkml:brushProperty name="height" value="0.03187" units="cm"/>
      <inkml:brushProperty name="color" value="#F2395B"/>
    </inkml:brush>
  </inkml:definitions>
  <inkml:trace contextRef="#ctx0" brushRef="#br0">62027 12669 690,'-6'15'73,"2"-1"-17,4-1-18,2 0-17,2-1-10,0 1-1,0 1 0,0 1-1,0 1 0,2 2-2,0 0-2,1 1-1,1 0-1,-2 1 1,-1-1 1,0 1 0,-1-1 0,0-1-2,-1-1 0,1-1-2,1-4 0,0-8 1,1-8 3,2-8 0,-1-6 1,1-3-2,0-5-1,0-3-2,0-2 0,1-2-2,2-1-1,0 0 0,-1 0-1,-1 5 1,-2 4 2,-2 3 0,-2 4-3,0 1-7,-2 2-8,0 3-8,-2 3-7,0 6-10,-2 6-9,0 6-10,-1 1 2,0-1 12,0-2 12,0-2 13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4"/>
    </inkml:context>
    <inkml:brush xml:id="br0">
      <inkml:brushProperty name="width" value="0.03161" units="cm"/>
      <inkml:brushProperty name="height" value="0.03161" units="cm"/>
      <inkml:brushProperty name="color" value="#F2395B"/>
    </inkml:brush>
  </inkml:definitions>
  <inkml:trace contextRef="#ctx0" brushRef="#br0">62602 13071 695,'15'-1'-15,"-2"0"10,-3-2 12,-1 0 11,-2-2 7,-2 0-1,-3-1 2,0-1 0,-2-1-1,0 0-5,0 0-4,0 0-5,-1 1-3,0-1-2,-2 0-3,0 0-1,-2 2-2,-2 2-1,-2 4 0,-1 2 0,-1 3 1,0 2 1,2 2 1,1 2 3,-1 1 0,0 1 2,-1 1-1,-1 1 2,-1 2-1,1 1 1,-1 3-1,0 1 0,1 0 0,3-1 0,1-3-2,2-1 0,3-4-3,4-6-7,4-6-6,4-6-7,2-4-3,1-2 3,1-2 0,1-1 3,0-1 0,-3 3 0,-1 1-1,-2 2-1,-2 3 6,-1 4 9,0 4 11,-2 4 9,0 2 6,0 0 0,0 0 1,0-1 0,-1 2-2,-1 0-4,0 1-4,-1 1-4,-1 0-4,1 0-4,2-2-3,0-1-4,0 0-5,0 0-4,-1 0-6,-2 0-5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4"/>
    </inkml:context>
    <inkml:brush xml:id="br0">
      <inkml:brushProperty name="width" value="0.03037" units="cm"/>
      <inkml:brushProperty name="height" value="0.03037" units="cm"/>
      <inkml:brushProperty name="color" value="#F2395B"/>
    </inkml:brush>
  </inkml:definitions>
  <inkml:trace contextRef="#ctx0" brushRef="#br0">63300 13300 724,'16'1'47,"-1"2"-3,1 2-3,-1 2-5,0 1-3,-3 1-7,-1 1-5,-2 2-7,-2-2-5,-2 1-4,-3-2-6,0 0-5,-3-2-10,0 1-16,-2 0-17,0 0-15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5"/>
    </inkml:context>
    <inkml:brush xml:id="br0">
      <inkml:brushProperty name="width" value="0.03013" units="cm"/>
      <inkml:brushProperty name="height" value="0.03013" units="cm"/>
      <inkml:brushProperty name="color" value="#F2395B"/>
    </inkml:brush>
  </inkml:definitions>
  <inkml:trace contextRef="#ctx0" brushRef="#br0">63398 13300 730,'21'1'60,"-5"2"-11,-5 2-10,-4 2-12,-3 1-7,0 1-4,-1 1-3,1 2-3,-1 0-3,-2 1-3,-2 1-3,-2 1-3,-1 1-2,-2-1 0,0 1-1,-1 0-1,-1-2 0,0-1-1,1-3-1,-1 0 0,0-3 1,0-1 3,1-1 3,-1 0 3,2-2 3,4-2 2,4-2 3,4-2 2,2-2 1,3 0-1,2-1-2,1-1 0,1-1-6,-1 0-7,-1 0-7,0 0-9,-2 1-6,1 1-7,0 0-5,0 2-7,-2-1-1,-1 0 2,-2-1 2,-2-2 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6"/>
    </inkml:context>
    <inkml:brush xml:id="br0">
      <inkml:brushProperty name="width" value="0.0489" units="cm"/>
      <inkml:brushProperty name="height" value="0.0489" units="cm"/>
      <inkml:brushProperty name="color" value="#00BFF3"/>
    </inkml:brush>
  </inkml:definitions>
  <inkml:trace contextRef="#ctx0" brushRef="#br0">99009 43399 449,'-8'-8'6,"2"2"13,1 0 11,0 2 12,2 5 9,0 11 7,2 12 6,0 10 7,1 3-5,-2-1-13,0-2-13,-1-1-15,-2-2-9,2 0-8,-1 1-6,1-1-8,-2-1-7,0-4-7,-1-2-9,-2-3-8,1-3-7,-1-3-4,0-3-6,0-2-6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6"/>
    </inkml:context>
    <inkml:brush xml:id="br0">
      <inkml:brushProperty name="width" value="0.0317" units="cm"/>
      <inkml:brushProperty name="height" value="0.0317" units="cm"/>
      <inkml:brushProperty name="color" value="#F2395B"/>
    </inkml:brush>
  </inkml:definitions>
  <inkml:trace contextRef="#ctx0" brushRef="#br0">64184 12533 694,'-8'-6'51,"0"4"-8,0 4-9,1 4-10,-2 2-5,0 1-1,-2 2-2,0 0-2,0 1 0,1 1 0,0 1 2,2 2-1,0-1-1,1-1-5,-1-1-4,0 0-6,0-2-2,2-1 1,1-1 0,1 0 1,1-2-1,3-1-2,4 0-3,2-2-2,2-1-1,2 0 2,0-2 1,1 0 2,0-1 0,0 0 1,-2 0-1,0 0 0,-2 1 1,-1 4 0,-1 2 1,0 4 1,-2 0 0,-2 1 0,-2 0 0,-2 0 0,-2 0 1,0 1-1,-1 1 1,-1 1-1,-1 0 1,0 0-1,0-2-1,0-1 0,1-3 1,2-4 2,3-6 2,1-4 3,3-4 0,5-2-2,6-2 0,4-1-2,1-1-2,-1 2-2,-2 3-1,-3 1-2,-1 2 0,0 0 2,-2 2 1,-1 1 2,0 0 2,0 4 3,0 0 4,0 4 3,-1 0 1,-1 3 0,0 2 0,-2 2 0,0 0-5,0-1-7,0 0-7,0-2-9,-1-2-10,0-4-13,-2-4-14,0-4-13,-1-2 0,0 0 15,0 1 14,0-1 15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6"/>
    </inkml:context>
    <inkml:brush xml:id="br0">
      <inkml:brushProperty name="width" value="0.03032" units="cm"/>
      <inkml:brushProperty name="height" value="0.03032" units="cm"/>
      <inkml:brushProperty name="color" value="#F2395B"/>
    </inkml:brush>
  </inkml:definitions>
  <inkml:trace contextRef="#ctx0" brushRef="#br0">64750 12745 725,'1'-14'-5,"2"6"20,2 5 18,1 5 20,2 2 3,-2 1-9,-1 1-11,0 2-11,-2 0-11,1-1-13,0 1-14,0 0-13,-1-1-9,0 1-4,-2 0-6,0 0-5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6"/>
    </inkml:context>
    <inkml:brush xml:id="br0">
      <inkml:brushProperty name="width" value="0.03703" units="cm"/>
      <inkml:brushProperty name="height" value="0.03703" units="cm"/>
      <inkml:brushProperty name="color" value="#F2395B"/>
    </inkml:brush>
  </inkml:definitions>
  <inkml:trace contextRef="#ctx0" brushRef="#br0">65130 12571 594,'0'22'54,"0"-3"-8,0-3-7,0-3-9,-1-1-3,-1-1-3,0 1-2,-1 0-1,-1-1-1,2 1-2,0 0 0,2 0-2,0-1 0,0 1 0,0 0-1,0 0-1,1-2-5,4-1-10,2-2-10,3-2-10,2-4-5,0-6 2,-1-6 1,1-5 1,-1-4 2,-2 2 1,-3 1 3,-1 1 2,-1-1 1,0-3 4,0-3 2,0-3 2,-1 1 2,-2 4 0,-2 3-1,-2 4 1,-2 3 0,0 3 0,-1 1 0,-1 2 1,-1 2 1,0 2 3,0 2 3,0 2 3,0 2-2,-1 2-8,-2 1-8,0 3-8,0 0-7,1 0-5,1-2-5,0-1-6,2 0 1,1-2 8,0-1 8,2 0 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7"/>
    </inkml:context>
    <inkml:brush xml:id="br0">
      <inkml:brushProperty name="width" value="0.03066" units="cm"/>
      <inkml:brushProperty name="height" value="0.03066" units="cm"/>
      <inkml:brushProperty name="color" value="#F2395B"/>
    </inkml:brush>
  </inkml:definitions>
  <inkml:trace contextRef="#ctx0" brushRef="#br0">65614 12700 717,'20'9'57,"-5"1"-6,-6 3-7,-6 2-8,-4 1-5,-1-1-6,0 1-6,-1-1-5,-1 0-9,2-1-8,0 0-10,2-2-9,0-1-2,0-1 5,0 0 6,0-2 6,1-1 3,2 0 3,2-2 2,2 0 3,1-2 1,3 1 1,2 0 1,1 0 0,1 1 0,-3 2-1,-1 2-1,-2 1 0,-2 4-1,-2 2-1,-3 3-2,0 3-1,-4 3 0,-4 5-2,-4 3-1,-3 4-1,-5 2-4,-2 0-6,-3 0-6,-2 0-7,-1-3-6,5-8-6,3-6-6,5-6-7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7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61474 15553 599,'-1'-18'47,"0"14"4,-2 12 4,0 13 3,-1 6-3,0-1-11,0-1-11,1-1-11,-3 2-7,-2 6-4,-3 7-4,-3 5-4,-1 0-5,3-5-4,1-4-5,2-5-5,3-4-2,1-5-3,2-3-1,2-5-1,2-7-8,4-14-11,2-12-13,3-12-12,1-5 0,-1 5 15,0 5 14,-2 5 14,-1 4 9,-1 1 3,-1 2 3,0 3 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7"/>
    </inkml:context>
    <inkml:brush xml:id="br0">
      <inkml:brushProperty name="width" value="0.03817" units="cm"/>
      <inkml:brushProperty name="height" value="0.03817" units="cm"/>
      <inkml:brushProperty name="color" value="#F2395B"/>
    </inkml:brush>
  </inkml:definitions>
  <inkml:trace contextRef="#ctx0" brushRef="#br0">61750 15586 576,'7'-21'2,"-1"5"5,0 5 4,-2 4 5,1 6 6,2 4 10,2 5 8,2 6 9,-1 2 1,-1 1-9,-2 1-8,-2 1-8,-1 1-6,0 1-2,-1 1-4,2 1-2,-2-1-1,-1-1-2,0-3-1,-2-1 0,2-6-3,6-8-6,4-10-4,5-8-5,2-7-2,-3-5 0,-1-4 1,-2-6 1,-2-1 1,-1 4 0,-1 2 1,0 3 1,-1 2 0,-1 0-2,1-1-1,0 1-2,-3 3-8,-4 9-16,-6 7-17,-4 8-16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8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62591 15959 597,'21'-7'28,"-5"-1"-3,-5 0-4,-5 0-3,-2 0-3,0-2-4,0 0-3,0-1-5,-2 0-1,-2 2-2,-4 3-2,-2 1 0,-2 1 0,1 2 1,-1 0 1,0 2 2,0 1 1,0 2-1,0 2 0,1 2 0,-2 2 2,-2 3 5,-2 3 5,-1 3 5,-1 2 3,2 1 0,3 1 0,1 1 0,1-1 0,0-1-2,0-2-3,1-3-1,0-1-2,2-1-1,2 0 0,2-2 0,2-3-7,4-6-13,2-6-12,3-6-13,3-4-4,2-3 4,1-3 4,3-3 3,-1-1 2,-1 3-2,-2 1-2,-3 3-2,-1 2 4,0 4 10,-2 4 9,0 4 10,-3 4 8,-1 4 7,-2 4 8,-2 4 6,-1 1 2,0-1-2,0-1-2,0-1-2,0 0-3,2 0-4,1-1-4,0 1-4,1-1-5,2-1-9,0 0-9,1-2-8,1-1-10,0-4-13,0-3-12,0-2-12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8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63756 15031 528,'-8'-13'15,"0"3"3,0 4 2,1 4 3,-1 2 1,0 0-1,0 0-2,0 0 0,1 1-4,1 2-4,0 2-5,2 2-4,-1 0-3,0 1 1,-1 0 1,-1 0 0,0 0-1,2 0-4,2-1-3,2 1-3,1 0 0,0 0 6,0 0 3,0 0 5,0 0 4,2 3 0,1 2 2,0 1 0,0 2 2,0 0 1,-2-1 2,0 1 0,-2 2 0,0 3 2,-2 5-1,0 3 1,-1 2-1,0 1-1,0-1-1,0 0-1,0-1-3,1-1-3,-1-3-5,0-1-3,0-3-5,2-3-5,0-3-3,2-3-6,2-4-8,4-6-14,3-6-14,5-6-14,0-3 0,-3-2 11,-3 0 11,-2-1 12,-2 0 6,0 1 2,0 1 2,0 1 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9"/>
    </inkml:context>
    <inkml:brush xml:id="br0">
      <inkml:brushProperty name="width" value="0.03721" units="cm"/>
      <inkml:brushProperty name="height" value="0.03721" units="cm"/>
      <inkml:brushProperty name="color" value="#F2395B"/>
    </inkml:brush>
  </inkml:definitions>
  <inkml:trace contextRef="#ctx0" brushRef="#br0">64084 15237 591,'-8'-6'72,"2"6"-14,1 4-13,0 6-15,1 3-5,-2 3 2,0 3 2,-1 3 1,-1 3-1,0 1-7,0 2-7,1 3-6,-2 0-3,0 0-2,-2 1 0,0-1-1,0-1-2,1-2-4,0-1-2,2-3-3,2-5-13,2-10-24,4-10-23,3-10-24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9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64140 15350 532,'7'43'138,"0"-6"-31,-2-7-34,0-7-32,-2-3-18,-1 3-3,0 1-3,-2 3-2,0 0-3,0 1-2,0-1-3,0 0-3,0-1-3,0-3-6,0-3-5,0-3-4,-2-3-10,-3-2-12,-5-4-14,-4-2-12,-1-4-2,1-3 10,1-2 10,1-3 10,0-3 9,0 0 5,0-1 7,1-1 6,0-1 5,2 2 6,2 1 4,3 0 5,0 2 4,2-1 1,0 0 1,2 0 1,1 0 3,4 1 2,2-1 2,3 0 3,3 0-2,0 0-6,1 0-5,1 1-7,0-2-6,1 0-6,0-2-8,-1 0-7,0 0-3,-1 1 3,-1 1 3,0 0 2,-2 0-4,1-1-12,0-3-12,0-2-11,-2 1-1,-1 1 10,-2 2 11,-2 3 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25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48100 39683 593,'8'-6'88,"0"4"-19,0 4-18,-1 4-19,1 2-9,0 1-3,0 2-2,0 0-2,0 0-1,-1-1-2,1 0 0,0-2 0,0 0-3,0 0-4,0-1-4,-1 1-3,2 0-2,0 0 0,0 0 2,3 0 0,-1-2 2,1-3 0,0-2 2,0-4 1,1-3 1,3-5-1,3-5 0,3-5-1,3-5-2,3-3-2,3-5-3,3-3-3,0 0-7,-1 1-12,0 1-12,-1 3-10,-3 3-8,-7 5-1,-5 5-1,-6 5-2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7"/>
    </inkml:context>
    <inkml:brush xml:id="br0">
      <inkml:brushProperty name="width" value="0.03698" units="cm"/>
      <inkml:brushProperty name="height" value="0.03698" units="cm"/>
      <inkml:brushProperty name="color" value="#00BFF3"/>
    </inkml:brush>
  </inkml:definitions>
  <inkml:trace contextRef="#ctx0" brushRef="#br0">99150 44177 594,'8'-21'57,"2"3"-9,0 4-7,1 6-7,2 1-4,1 2 3,2 2 3,3 2 2,0 1-3,-1 0-11,0 0-9,-2 0-10,-1 0-5,0 2 2,1 0 1,0 2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19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64851 15166 461,'-1'-12'22,"-2"8"15,-2 8 15,-1 8 15,-2 5 1,0 7-11,1 3-12,-1 6-11,0 2-7,2-1-3,1-2-3,1 0-3,0-1-2,0-1-1,0-2-2,0 1-1,1-3-4,2-2-5,2-1-7,2-2-4,2-4-9,2-3-8,1-5-10,3-3-9,2-4-5,1-6-3,3-4-2,1-5-1,0-2 3,-3 2 10,-3 3 9,-2 1 10,-3 1 3,1-2 0,0 0-2,0-1-2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0"/>
    </inkml:context>
    <inkml:brush xml:id="br0">
      <inkml:brushProperty name="width" value="0.04072" units="cm"/>
      <inkml:brushProperty name="height" value="0.04072" units="cm"/>
      <inkml:brushProperty name="color" value="#F2395B"/>
    </inkml:brush>
  </inkml:definitions>
  <inkml:trace contextRef="#ctx0" brushRef="#br0">65544 15527 540,'-29'8'6,"7"0"13,5 0 13,7 0 12,3 0 5,2 3-4,2 2-4,2 1-4,1 2-6,0 0-8,0-1-8,0 1-9,1-3-11,4-3-12,2-4-13,3-4-13,3-5-7,0-4-1,1-5-1,1-5-1,-1-2 5,-1 3 10,-2 1 9,-2 3 9,-3 2 13,-4 4 16,-4 4 15,-4 4 15,-2 4 10,0 4 4,1 3 4,-1 5 5,1 1-3,2 1-9,2-1-10,2 1-8,1-2-7,0-1-4,0-3-5,0-1-4,2-3-6,4-4-6,4-4-7,3-4-6,2-4-5,-1-4-2,-1-4-2,0-3-3,-2-2-2,-3 1-3,-1 1-4,-2 1-2,-2 0 1,0 2 6,-2 1 6,0 1 7,-1 1 4,0 1 3,0 0 3,0 2 2,-1 0 7,0 1 9,-2-1 9,0 0 9,1 0 3,2 2-2,3 1-4,4 0-3,1 3-3,0 2-4,-1 4-3,1 2-4,-1 3-1,0 4-1,-2 2 0,0 3-1,-2 1 0,1 1-2,0-1-3,0 1 0,-1-2-3,0-1 0,-2-2-1,0-3-1,-1-4-13,2-8-24,0-8-24,2-7-24,-1-3-2,-1 2 20,0 4 20,-1 3 20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0"/>
    </inkml:context>
    <inkml:brush xml:id="br0">
      <inkml:brushProperty name="width" value="0.02665" units="cm"/>
      <inkml:brushProperty name="height" value="0.02665" units="cm"/>
      <inkml:brushProperty name="color" value="#F2395B"/>
    </inkml:brush>
  </inkml:definitions>
  <inkml:trace contextRef="#ctx0" brushRef="#br0">66500 15450 825,'0'29'34,"0"-6"-5,0-4-5,0-4-4,0-4-3,0-1-1,0-1 0,0 0-1,0-2-12,0 1-23,0 0-25,0 0-23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0"/>
    </inkml:context>
    <inkml:brush xml:id="br0">
      <inkml:brushProperty name="width" value="0.04062" units="cm"/>
      <inkml:brushProperty name="height" value="0.04062" units="cm"/>
      <inkml:brushProperty name="color" value="#F2395B"/>
    </inkml:brush>
  </inkml:definitions>
  <inkml:trace contextRef="#ctx0" brushRef="#br0">66294 14605 541,'1'-13'7,"3"6"12,4 6 14,2 6 12,2 4 5,0 3-4,-1 4-3,1 2-5,-1 1-4,-3 1-4,-1-1-5,-2 1-3,-1 0-4,0 3-3,0 1-2,0 3-3,-2 0-3,-4 0-3,-4 1-5,-4-1-3,-3 0-3,-1 1-3,-3-1-2,-1 1-2,-2-1-8,1 0-14,-1 1-14,1-1-13,1-2-4,2-7 6,4-5 6,3-6 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1"/>
    </inkml:context>
    <inkml:brush xml:id="br0">
      <inkml:brushProperty name="width" value="0.04377" units="cm"/>
      <inkml:brushProperty name="height" value="0.04377" units="cm"/>
      <inkml:brushProperty name="color" value="#F2395B"/>
    </inkml:brush>
  </inkml:definitions>
  <inkml:trace contextRef="#ctx0" brushRef="#br0">66966 15600 502,'0'29'142,"0"-5"-34,0-5-34,0-5-33,-1-2-18,-1 0-4,0-1-2,-1 1-4,-1 0-2,2 0 2,0-1 1,2 1 0,0 0-5,0 1-13,0 1-13,0 2-12,1-2-2,4-3 7,2-3 7,3-2 7,3-3 4,0-2 1,1-2 0,1-2 1,1-2-5,-1 0-8,1-1-10,0-2-8,-1 1-6,-1-1-2,-1 0 0,-1 0-3,-1 1 3,-2 0 6,-2 2 5,-2 1 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1"/>
    </inkml:context>
    <inkml:brush xml:id="br0">
      <inkml:brushProperty name="width" value="0.04114" units="cm"/>
      <inkml:brushProperty name="height" value="0.04114" units="cm"/>
      <inkml:brushProperty name="color" value="#F2395B"/>
    </inkml:brush>
  </inkml:definitions>
  <inkml:trace contextRef="#ctx0" brushRef="#br0">67292 15850 534,'-15'1'11,"4"2"23,3 2 21,3 2 22,1 2 5,0 5-16,0 4-15,0 3-14,0 5-12,0 7-8,0 5-8,1 6-8,-2 4-10,0 3-12,-2 4-13,0 2-13,0-4-8,1-10-7,0-12-5,2-9-5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5"/>
    </inkml:context>
    <inkml:brush xml:id="br0">
      <inkml:brushProperty name="width" value="0.03565" units="cm"/>
      <inkml:brushProperty name="height" value="0.03565" units="cm"/>
      <inkml:brushProperty name="color" value="#F2395B"/>
    </inkml:brush>
  </inkml:definitions>
  <inkml:trace contextRef="#ctx0" brushRef="#br0">66007 1863 617,'-1'-22'64,"-2"6"-9,-2 5-10,-2 5-9,-1 2-8,-2 2-4,0 0-7,-1 2-4,-1 0-4,1 0-1,-1 0-1,0 0-1,0 0 0,1 2-1,-1 0 0,0 2 1,0 0-1,-1 2 0,-2 0 1,0 1 0,0 1-1,1 2 1,1 0-2,1 1 0,-1 2-1,0 2 0,-1 1-2,-1 3 0,0 1-2,0 3 1,2 1 0,1 3 0,1 0-1,2 1 0,3-1 0,1 0-1,1 1 1,2-1 0,0 0 0,2 1 0,0-2 1,0-3-1,0-3 0,0-3 0,1-3-2,2-1-3,2-2-3,2-2-3,2-5-3,3-8 1,3-8-1,3-7-1,2-5 1,0 3 1,-1 0 3,1 1 2,-1 0 2,1 0 1,-1 1 2,1-1 3,-2 2 1,-1 1 2,-2 2 2,-3 3 1,-1 0 2,0 0-1,-2 0-1,0 1-1,-2 0 1,1 2 1,0 2 1,0 3 1,-1 1-1,-1 3-2,0 4-3,-2 2-3,-1 4 1,-2 6 7,-2 4 5,-2 5 6,-1 0 0,1-3-2,-2-5-5,2-3-3,-1-7-4,2-8-4,0-10-3,2-7-4,1-6-2,4 2-1,2 1-1,3 1-1,2 1 0,0-1 2,-1 1 1,1-1 1,-1 1-3,0 3-7,-2 1-6,-1 3-8,0 1-5,0 2-6,0 2-6,0 2-5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6"/>
    </inkml:context>
    <inkml:brush xml:id="br0">
      <inkml:brushProperty name="width" value="0.04375" units="cm"/>
      <inkml:brushProperty name="height" value="0.04375" units="cm"/>
      <inkml:brushProperty name="color" value="#F2395B"/>
    </inkml:brush>
  </inkml:definitions>
  <inkml:trace contextRef="#ctx0" brushRef="#br0">67100 2335 502,'9'-9'3,"1"0"7,3-1 5,2-1 7,1 0 4,-1 4-1,1 2 2,-1 4 1,0 2-4,-4 4-7,-3 2-8,-2 4-7,-4 1-3,-1 3-1,-2 1-1,-1 3 0,-3 1 0,-2 1 0,-2 1 0,-2 1 1,-1-1 0,1-1 3,-1-3 2,0-1 1,1-3 2,1-2 0,0-4 0,2-3 1,2-2-1,4-4-3,4-2-2,4-3-3,3-4-3,4-4-3,2-4-5,3-3-3,2-2-1,1-1 0,1 1 1,1-1 1,-1 2 0,-3 1-2,-3 3 0,-3 1-2,-2 2 0,-2 2 4,-2 3 2,-2 1 3,-2 3 14,-1 4 24,0 4 24,-2 4 25,0 4 4,-2 4-16,0 3-15,-1 5-15,-1 1-11,0 1-1,0-1-4,0 1-3,1-2-3,0-2-4,1-1-4,2-2-3,2-3-5,4-3-1,4-3-3,3-2-3,3-6-1,2-6-4,0-7-1,1-7-3,0-5-1,-1-1 2,-1-3 0,-1-1 2,-1-1 1,-3 0 1,-1-1 1,-2 1 1,-2 2 2,-2 3 4,-3 5 3,0 3 4,-3 4 1,-1 1 2,0 2 1,-1 2 1,-2 2-1,-2 1-3,-2 0-3,-1 2-4,-3 0-4,0 2-5,-1 0-4,-1 2-5,0 1-3,0 4-3,2 2-2,1 3-2,1 1 0,1-2 0,0-2 0,2-2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6"/>
    </inkml:context>
    <inkml:brush xml:id="br0">
      <inkml:brushProperty name="width" value="0.0473" units="cm"/>
      <inkml:brushProperty name="height" value="0.0473" units="cm"/>
      <inkml:brushProperty name="color" value="#F2395B"/>
    </inkml:brush>
  </inkml:definitions>
  <inkml:trace contextRef="#ctx0" brushRef="#br0">68664 2950 465,'-13'0'7,"8"2"15,7 0 15,6 2 15,4-1 2,1-1-11,1 0-9,2-1-11,-1-1-6,-1 0-1,-1 0-2,-1 0-1,-1 1-1,-1 1-3,0 3-2,-2 2-2,-1 1-1,-2 2 3,-3 0 3,0 1 1,-2 3 3,0 4 2,0 3 2,0 5 2,-2 2 0,-2 4-3,-4 3-4,-2 2-2,-2 4-4,-1 0-5,-1 4-6,-1 1-6,0-1-5,1-1-7,0-2-7,2-1-7,1-1-6,1 3-3,0 4-4,2 2-4,1-3-1,1-12 2,0-10 2,2-10 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7"/>
    </inkml:context>
    <inkml:brush xml:id="br0">
      <inkml:brushProperty name="width" value="0.03815" units="cm"/>
      <inkml:brushProperty name="height" value="0.03815" units="cm"/>
      <inkml:brushProperty name="color" value="#F2395B"/>
    </inkml:brush>
  </inkml:definitions>
  <inkml:trace contextRef="#ctx0" brushRef="#br0">69382 1383 576,'36'-6'108,"-8"4"-22,-6 4-22,-6 4-21,-6 3-14,-3 1-7,-2 3-6,-4 2-7,-2 1-1,-4 1 1,-2 1 1,-3 1 3,-3 0-7,-2 1-11,-1-1-13,-3 1-12,0-1-4,3-3 6,1-1 4,3-2 6,4-3 8,10-3 11,8-3 12,9-2 10,4-2 5,-1 2-4,-1 0-4,-1 2-5,-2-1-10,-1 0-19,-2-2-18,-2 0-19,-2-1-9,-1 0-1,-1 0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7"/>
    </inkml:context>
    <inkml:brush xml:id="br0">
      <inkml:brushProperty name="width" value="0.04998" units="cm"/>
      <inkml:brushProperty name="height" value="0.04998" units="cm"/>
      <inkml:brushProperty name="color" value="#00BFF3"/>
    </inkml:brush>
  </inkml:definitions>
  <inkml:trace contextRef="#ctx0" brushRef="#br0">99927 42987 440,'7'-6'10,"-2"6"19,-3 4 21,0 6 19,-3 4 5,-1 5-11,0 5-11,-1 5-11,-2 4-8,0 1-4,-1 5-5,-1 3-4,0 0-3,0 0-1,2-1-2,0-2-1,1-1-7,-2-2-17,1-2-14,-2-2-16,0-3-13,2-5-13,2-5-13,2-4-12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7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70050 1650 633,'37'0'181,"-6"0"-59,-4 0-61,-5 0-59,-3 0-29,-3 0-1,-1 0-1,-2 0 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8"/>
    </inkml:context>
    <inkml:brush xml:id="br0">
      <inkml:brushProperty name="width" value="0.03704" units="cm"/>
      <inkml:brushProperty name="height" value="0.03704" units="cm"/>
      <inkml:brushProperty name="color" value="#F2395B"/>
    </inkml:brush>
  </inkml:definitions>
  <inkml:trace contextRef="#ctx0" brushRef="#br0">70916 2515 593,'-12'0'10,"8"0"19,8 0 19,8 0 18,5-1 5,5 0-13,3-2-12,4 0-12,2 0-11,-1 1-8,-2 0-8,1 2-9,-3 0-8,0 0-9,-1 0-8,-1 0-9,-3 0-8,-3 0-9,-4 0-9,-4 0-9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28"/>
    </inkml:context>
    <inkml:brush xml:id="br0">
      <inkml:brushProperty name="width" value="0.04183" units="cm"/>
      <inkml:brushProperty name="height" value="0.04183" units="cm"/>
      <inkml:brushProperty name="color" value="#F2395B"/>
    </inkml:brush>
  </inkml:definitions>
  <inkml:trace contextRef="#ctx0" brushRef="#br0">71515 1733 525,'-7'-6'91,"3"4"-11,1 4-10,2 4-10,1 4-9,2 5-9,0 5-9,1 5-9,0 3-8,0 3-8,-2 1-9,0 2-7,-1 4-4,0 4 2,0 6 0,0 4 1,0 1-5,0-4-11,0-4-13,0-4-11,-1-5-7,0-8-2,-2-6-2,0-6-3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49"/>
    </inkml:context>
    <inkml:brush xml:id="br0">
      <inkml:brushProperty name="width" value="0.03544" units="cm"/>
      <inkml:brushProperty name="height" value="0.03544" units="cm"/>
      <inkml:brushProperty name="color" value="#F2395B"/>
    </inkml:brush>
  </inkml:definitions>
  <inkml:trace contextRef="#ctx0" brushRef="#br0">74012 1594 620,'0'-19'52,"0"12"-2,0 10-3,0 12-1,0 5-4,0 1-7,0 1-6,0 1-5,0 1-6,0 4-3,0 3-4,0 3-3,-2 2-5,0 4-6,-3 2-4,-2 4-5,0-1-6,-1-4-6,0-4-6,0-4-5,2-4-4,1-5-1,2-5-3,2-5-1,1-5 2,0-6 3,0-6 4,0-6 3,0-2 6,0 1 6,0 0 5,0 2 6,0 0 4,0-2 1,0 0 1,0-1 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49"/>
    </inkml:context>
    <inkml:brush xml:id="br0">
      <inkml:brushProperty name="width" value="0.02862" units="cm"/>
      <inkml:brushProperty name="height" value="0.02862" units="cm"/>
      <inkml:brushProperty name="color" value="#F2395B"/>
    </inkml:brush>
  </inkml:definitions>
  <inkml:trace contextRef="#ctx0" brushRef="#br0">74000 2440 768,'0'-22'1,"2"5"3,0 3 1,2 5 3,0 1 3,3 0 3,2 0 2,2 1 3,0-1 2,1 2 0,0 1 1,0 0 0,0 1-1,1 1-4,1-2-3,1 2-4,0-1-5,-1 2-5,-1 0-7,0 2-6,-2 0-4,-1 0-2,-1 0 0,0 0-1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0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74771 1340 528,'0'-27'41,"0"11"-2,0 9-2,0 10 0,0 7-4,0 5-3,0 5-6,0 6-4,0 1-2,0 2 0,0 1 0,0 1 0,-1 0-2,0 0-1,-2 1-1,0-1-2,0 1-2,0 2-4,2 2-2,0 3-3,1 0-5,-2 0-6,0 0-7,-2 0-5,0-2-4,1-6-1,-2-4 0,2-5-2,-1-4 0,2-3-4,0-2-2,2-4-3,-1-4 0,0-4 1,-2-6 2,0-4 1,0-5 5,2-5 6,2-5 7,2-5 6,1-1 4,2 1 1,0 3 2,2 2 1,0 2 2,1 2 3,1 5 3,2 1 2,-1 3 5,1 3 7,0 1 7,0 2 6,-1 2 4,-1 0-2,-1 2 0,0 0-1,-2 2-3,-1 2-5,0 2-4,-2 2-4,0 1-3,0 1-2,0 2-2,0 0-1,-1 1-2,0 1-3,-2 1-2,0 2-3,1-5-4,5-7-6,6-8-6,4-7-6,2-6-2,1-3 4,-1-4 2,1-1 2,0-2 2,-1 3-2,1 1-1,-1 3 0,-2 4 9,-4 8 24,-6 8 21,-4 8 23,-3 4 6,0 2-12,0 0-12,0 1-11,0 0-8,0-1-6,0-1-4,0 0-6,0-2-2,3 1-1,2 0 1,2 0 0,2-2-7,2-1-10,1-2-12,3-2-12,0-3-2,-1-4 7,-1-4 7,0-4 7,-1-3 4,-1-3 3,1-3 1,0-3 2,-1-2 3,-1 1 4,0 0 4,-2-1 3,-1 2 3,-2 1 1,-3 2 1,0 3 1,-5 2-3,-6 2-10,-6 4-8,-5 3-9,-4 3-8,1 4-7,-1 3-6,1 5-7,1 1 0,5 0 9,3-2 8,4 0 8,3-2 4,0-1-3,2-1-1,1 0-2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0"/>
    </inkml:context>
    <inkml:brush xml:id="br0">
      <inkml:brushProperty name="width" value="0.03242" units="cm"/>
      <inkml:brushProperty name="height" value="0.03242" units="cm"/>
      <inkml:brushProperty name="color" value="#F2395B"/>
    </inkml:brush>
  </inkml:definitions>
  <inkml:trace contextRef="#ctx0" brushRef="#br0">78150 2300 678,'59'6'113,"-5"-3"-27,-6-3-27,-6-2-28,-3-1-16,-1 1-5,-2 0-4,0 2-5,-2 0-3,-1 0-3,-3 0-3,-2 0-2,-2 0-7,-5 0-8,-3 0-9,-4 0-10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1"/>
    </inkml:context>
    <inkml:brush xml:id="br0">
      <inkml:brushProperty name="width" value="0.03236" units="cm"/>
      <inkml:brushProperty name="height" value="0.03236" units="cm"/>
      <inkml:brushProperty name="color" value="#F2395B"/>
    </inkml:brush>
  </inkml:definitions>
  <inkml:trace contextRef="#ctx0" brushRef="#br0">79600 1650 679,'17'8'109,"1"0"-25,3-1-25,1 1-25,1 0-16,-1 0-6,-1-1-8,-1 1-5,-1 0-4,1 1 2,-1 2 1,1 0 1,-1 0-6,-3-1-13,-1-1-13,-2 0-14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1"/>
    </inkml:context>
    <inkml:brush xml:id="br0">
      <inkml:brushProperty name="width" value="0.03433" units="cm"/>
      <inkml:brushProperty name="height" value="0.03433" units="cm"/>
      <inkml:brushProperty name="color" value="#F2395B"/>
    </inkml:brush>
  </inkml:definitions>
  <inkml:trace contextRef="#ctx0" brushRef="#br0">78421 2800 640,'-8'6'6,"0"-1"13,1-2 11,-1-2 13,3-1 3,8 0-4,6 0-5,7 0-5,6 0-4,5 0-6,4 0-5,6 0-6,3 0-2,2 0-2,2 0-1,2 0-2,0 0-6,-4 0-15,-2 0-13,-4 0-15,-2 0-6,-3 2 1,-3 0 2,-3 2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1"/>
    </inkml:context>
    <inkml:brush xml:id="br0">
      <inkml:brushProperty name="width" value="0.03511" units="cm"/>
      <inkml:brushProperty name="height" value="0.03511" units="cm"/>
      <inkml:brushProperty name="color" value="#F2395B"/>
    </inkml:brush>
  </inkml:definitions>
  <inkml:trace contextRef="#ctx0" brushRef="#br0">78545 3000 626,'-13'1'10,"4"4"21,6 2 21,5 3 20,4 3 2,5 1-16,5 3-17,5 2-16,3-1-15,1 0-12,1-1-14,1 0-13,-1-3-5,0-1 5,-1-3 5,-1-1 4,-3-1-4,-3-2-12,-4-1-13,-4 0-12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8"/>
    </inkml:context>
    <inkml:brush xml:id="br0">
      <inkml:brushProperty name="width" value="0.05234" units="cm"/>
      <inkml:brushProperty name="height" value="0.05234" units="cm"/>
      <inkml:brushProperty name="color" value="#00BFF3"/>
    </inkml:brush>
  </inkml:definitions>
  <inkml:trace contextRef="#ctx0" brushRef="#br0">100847 43074 420,'0'-14'3,"0"1"5,0 2 5,0 2 7,-1 3 4,-4 2 7,-2 4 6,-3 3 6,-4 2 0,-2 5-4,-2 4-6,-4 4-5,-1 2-3,1 2-2,1 3-3,1 2-1,1-1-2,2 0-1,3-1-2,1-1-2,2-1-1,2-4-3,2 0-3,3-2-1,3-3-9,7-3-14,7-3-15,8-2-13,4-5-4,3-4 6,3-5 6,3-6 7,0-1 2,-3 1 2,-1 1 0,-1 1 1,-4 0 4,-3 3 8,-4 0 8,-4 0 8,-5 5 14,-5 6 20,-4 8 21,-6 6 20,-1 2 3,-1 2-13,0-1-13,0 1-13,0-1-10,2-1-5,1-1-6,0 0-6,4-2-7,6 1-11,6 0-11,6-1-9,2-1-6,1-6 0,-1-5 0,1-4 0,0-6 1,1-4 3,1-5 2,2-5 3,-2-4 3,0-1 4,-1-3 5,0-1 3,-3-1 2,-3 0 1,-4 0-1,-1 0 0,-4 1 0,-1 3-1,-2 3 0,-2 3 1,-3 3 1,-3 3 4,-5 2 4,-3 4 5,-3 2 1,-1 2-2,-2 3-1,0 1-2,1 1-2,1 0-4,2 0-4,3 0-4,3 2-8,6 4-13,6 3-15,6 5-12,4 0-2,5-1 14,3-2 13,5-2 13,1-1 9,-1 0 8,-2 0 7,0-1 7,-2 2 7,-1 0 7,-2 1 7,-2 2 6,-3 0 3,-3 1-2,-3 1-4,-2 1-3,-4 1-1,-4 1-2,-4 1 0,-4 1-2,-4 1-2,-3 1-6,-5 1-5,-3 1-4,-1-1-4,5-1-1,3-3 0,5-1-2,5-1-2,6 0 0,8-1-2,6 1-1,3-1 1,2-1 1,2-1 2,0 0 2,0-1 0,1-1 1,-1 1 0,1 0 0,-2 0-1,-3 3 1,-2 2 0,-4 2 0,-4 1-1,-4 1-3,-6 1-3,-4 1-3,-6-1-3,-5 2-1,-7-1-3,-5 1-2,-4 0-1,-3 1-2,0 1-1,-3 1 0,1-3-5,6-4-6,4-4-6,5-6-7,4-3-5,5 0-1,3-2-4,4 0-2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2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83685 1588 553,'0'-16'28,"2"2"5,0 1 6,2 1 5,-1 0 3,-2 0 1,-2 0 1,-2 1 1,-3 1-5,-4 4-12,-4 4-13,-3 4-11,-2 3-8,2 2-2,3 2-4,1 1-3,1 3-1,1 0 1,-1 1 0,0 1 2,1 0 0,2-1 2,3 0 0,1-2 2,0 1-1,0 3 1,-1 3 0,-2 3-1,1 1 0,1-1-2,0-1-1,2 0-1,0-3-1,2 1 0,0-2 0,2-1-1,1-2-2,2-1-3,2-2-5,2-2-4,2-2 1,3-2 5,3-3 6,3 0 4,2-4 3,0 0 0,-1-3 0,1-2 0,-1-1 1,-1-2 1,-1 0 1,-1-1 2,-1-1 1,-1 0 0,0 0 2,-2 1 1,-1 0 0,-1 0 0,0 2-1,-2 1 1,0 2 0,-2 4 3,-1 4 3,0 4 2,-2 3 0,-2 5-5,-2 4-3,-2 3-4,-2 2-2,0-1-1,-1-1 1,-2-1-1,1-1 0,-1-2 0,0-3 0,0-1 0,3-7-1,8-12-3,6-12-1,8-11-3,1-5 0,0 3 1,0 3 2,-2 4 1,-2 1 1,-1 3-1,-2 1-1,-2 2-1,-1 2 1,2-1 2,0 0 3,1 1 2,0 0 3,-1 2 2,0 3 3,-2 1 2,-1 1-2,-2 0-5,-2 0-5,-2 1-5,0 0-9,2 2-13,2 2-13,2 2-12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2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85706 1206 495,'-7'-5'21,"-1"8"16,0 6 14,0 7 16,0 5 1,-2 3-12,0 3-12,-1 3-12,-1 1-8,1-2-2,-1 0-2,0-1-2,1-1-3,2-1-4,3-1-2,1-1-4,1-2-3,2-2 0,0-1-1,2-2-2,2-3-6,6-3-13,4-3-13,5-2-12,3-6-2,1-8 5,1-8 7,1-7 6,1-6 5,-1-3 3,0-2 2,1-4 2,-3-1 3,-3 2 2,-5 0 2,-3 2 3,-2 0 2,-2 3 0,-1 2 2,0 2 1,-2 2 2,-1 5 4,0 3 2,-1 5 3,-4 3 1,-4 4-1,-6 4-2,-3 4-2,-3 4-4,0 4-7,2 3-8,1 5-7,2 2-4,1 1-2,2 1-2,2 1-1,2-2 2,2-3 3,3-5 6,1-3 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3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86741 1850 578,'13'14'16,"-5"-1"3,-5-2 2,-4-2 4,-4-1 0,0 1 1,-1 2-1,-1 0 1,-2 1-1,0 3-1,-2 2-1,1 1-1,-2 2-1,0 1-4,0 1-3,1 1-3,-1 0-2,2-3 1,1-1 0,1-2 0,1-2 0,2-1 1,2-1-2,2-1 1,4-1-8,6-2-13,5-2-14,7-2-15,3-3-4,1-3 6,1-2 5,0-3 6,1-2 2,-3 0-1,-1 0 0,-3 0 0,-1 1-2,-3 1-2,-1 0-4,-2 2-2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3"/>
    </inkml:context>
    <inkml:brush xml:id="br0">
      <inkml:brushProperty name="width" value="0.04124" units="cm"/>
      <inkml:brushProperty name="height" value="0.04124" units="cm"/>
      <inkml:brushProperty name="color" value="#F2395B"/>
    </inkml:brush>
  </inkml:definitions>
  <inkml:trace contextRef="#ctx0" brushRef="#br0">87194 2350 533,'-15'4'61,"4"8"5,3 7 5,3 9 5,0 7-6,0 10-15,-2 8-17,0 9-16,0 5-15,0-1-10,2 1-13,1-1-12,0-2-8,2-5-7,0-4-7,2-6-6,0-6-2,0-10 3,0-8 2,0-8 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3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87841 586 638,'0'-14'0,"2"1"0,0 2 0,2 2 0,1 2 8,5 1 17,4 0 15,4 2 17,1 1 3,1 2-10,-1 2-10,1 2-9,-3 3-8,-1 4-8,-4 3-5,-3 5-7,-3 2-5,-2 3-1,-4 1-3,-2 2-1,-5 1-4,-4-1-3,-5-1-3,-5-1-5,-2-2-1,1-1 0,2-3 0,0-1 1,2-3 2,2-3 7,4-3 7,3-2 5,5-3 7,8 0 6,8-2 6,7 0 7,5-1-5,-1 0-15,0 0-14,1 0-16,-2 0-5,-2 0 4,-1 0 4,-2 0 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3"/>
    </inkml:context>
    <inkml:brush xml:id="br0">
      <inkml:brushProperty name="width" value="0.03184" units="cm"/>
      <inkml:brushProperty name="height" value="0.03184" units="cm"/>
      <inkml:brushProperty name="color" value="#F2395B"/>
    </inkml:brush>
  </inkml:definitions>
  <inkml:trace contextRef="#ctx0" brushRef="#br0">88800 1065 690,'51'-7'152,"-6"3"-50,-8 1-49,-6 2-50,-5 1-25,-3 0 3,-3 0 1,-3 0 2,-3 0-7,-1 2-15,-2 0-14,-2 1-15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4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89800 2215 591,'38'0'149,"-2"-2"-36,-2 0-36,-1-1-36,-2-1-22,2 2-10,1 0-9,1 2-8,-1 1-9,-2 2-6,-2 2-7,-1 1-6,-4 2-6,-2-1-3,-3 1-4,-2 0-3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4"/>
    </inkml:context>
    <inkml:brush xml:id="br0">
      <inkml:brushProperty name="width" value="0.03813" units="cm"/>
      <inkml:brushProperty name="height" value="0.03813" units="cm"/>
      <inkml:brushProperty name="color" value="#F2395B"/>
    </inkml:brush>
  </inkml:definitions>
  <inkml:trace contextRef="#ctx0" brushRef="#br0">90614 1539 577,'-14'-5'92,"4"6"-12,5 6-14,3 6-13,2 5-10,0 7-9,0 5-7,0 6-8,0 5-11,0 2-12,0 4-13,0 2-14,0-2-3,0-10 6,0-8 5,0-9 6,-1-4-5,0 1-16,-2 2-15,0 0-15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90532 3500 999,'-1'22'-6,"0"-2"-12,-1-2-12,-1-1-12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5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92892 1200 536,'15'0'56,"-2"0"-3,-3 0-3,-1 0-4,0 1-4,2 2-5,2 2-5,1 2-5,1 1-5,-2 1-2,-3 1-5,-1 2-2,-2-1-2,0 1 0,-2 0 0,0-1 0,-3 3-4,-4 4-12,-4 3-11,-4 5-10,-4 1-7,-5 2 0,-5 1-1,-5 1-1,-2-1 1,-1-2 3,1-2 3,0-1 3,1-4 3,5-3 3,3-5 3,5-3 3,2-2 4,2-2 7,3-1 5,1 0 6,4-2 8,6 0 12,6-2 10,6 0 12,3-1 0,3 0-10,1 0-8,3 0-10,3-2-9,6 0-6,7-3-8,5-2-6,1 0-4,-2 0 1,-4 2 1,-2 1 1,-4 0-5,-2 0-12,-3 0-12,-3 0-10,-2-2-7,-3-4 2,-1-3 1,-2-5 0,-3 0 5,-3 3 9,-3 3 8,-2 3 10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8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103250 42896 597,'23'-15'72,"-1"5"-7,-1 2-8,-1 3-7,0 1-7,-1 2-6,1 0-6,0 2-5,1 0-9,1 2-13,5 0-11,4 2-13,-2-1-10,-4-1-6,-3 0-7,-4-1-7,-4-1-3,-1 0 1,-2 0 0,-2 0 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5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95050 1436 531,'6'-15'19,"-1"2"-3,-2 3-5,-2 1-3,0 4 8,2 6 19,2 6 20,2 6 20,-1 4 1,-1 5-15,-2 3-17,-2 4-16,-1 3-12,0 1-7,0 1-10,0 0-7,1 2-6,0 0-6,2 2-4,0 1-6,0-3-3,0-4-1,-2-5-3,0-5-2,-1-4 1,0-3 3,0-3 4,0-2 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5"/>
    </inkml:context>
    <inkml:brush xml:id="br0">
      <inkml:brushProperty name="width" value="0.03397" units="cm"/>
      <inkml:brushProperty name="height" value="0.03397" units="cm"/>
      <inkml:brushProperty name="color" value="#F2395B"/>
    </inkml:brush>
  </inkml:definitions>
  <inkml:trace contextRef="#ctx0" brushRef="#br0">95200 1981 647,'14'-1'6,"-3"0"13,-3-2 11,-2 0 13,-1-1 3,2 0-8,1 0-6,3 1-8,1-1-4,0 2-3,-1 0-3,1 2-2,0 0 0,1 0 0,1 0 1,2 0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5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96050 905 441,'0'-13'72,"0"6"2,0 6 2,0 6 1,0 6-6,0 5-14,0 7-16,0 5-14,0 5-8,2 5-3,0 3-3,2 4-3,-1 6-4,1 7-10,0 9-7,0 7-8,0 5-7,0-1-5,0 0-6,0 0-4,-1-2-4,1-7-1,0-5-1,0-7-1,-1-7 3,0-12 9,-2-10 8,0-10 8,-1-7 2,0-1-3,0-1-4,0 0-3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6"/>
    </inkml:context>
    <inkml:brush xml:id="br0">
      <inkml:brushProperty name="width" value="0.02589" units="cm"/>
      <inkml:brushProperty name="height" value="0.02589" units="cm"/>
      <inkml:brushProperty name="color" value="#F2395B"/>
    </inkml:brush>
  </inkml:definitions>
  <inkml:trace contextRef="#ctx0" brushRef="#br0">96650 1128 849,'14'-21'-68,"-1"5"27,-2 5 27,-2 4 29,1 3 14,3 1 2,5-2 2,4 2 1,0-1 0,0 2-4,-1 0-5,0 2-3,-2 0-7,1 0-9,-1 0-10,1 0-10,-1 0-8,-3 0-10,-1 0-8,-2 0-10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6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97431 90 714,'-14'-19'-40,"5"10"32,3 10 31,4 10 31,2 8 11,0 7-11,0 7-9,0 6-11,0 5-8,0 2-8,0 2-7,0 2-7,0 1-12,2 2-16,0 0-15,2 1-16,-1 1-5,-1 0 5,0 0 6,-2 0 4,0-6 8,-2-10 8,0-12 8,-1-9 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9:58"/>
    </inkml:context>
    <inkml:brush xml:id="br0">
      <inkml:brushProperty name="width" value="0.04498" units="cm"/>
      <inkml:brushProperty name="height" value="0.04498" units="cm"/>
      <inkml:brushProperty name="color" value="#F2395B"/>
    </inkml:brush>
  </inkml:definitions>
  <inkml:trace contextRef="#ctx0" brushRef="#br0">81029 1450 489,'22'0'96,"-3"0"-20,-3 0-20,-3 0-21,0 0-12,0 2-3,1 0-3,1 2-4,0 0-1,-1 0-1,0-1-1,-2 1 1,0 1-3,1 0-1,2 1-4,0 2-2,-1 0-3,-1 0-6,-2-1-4,-2 1-6,-3 1-1,-1 2 3,-2 1 3,-1 3 2,-3 0 3,-1-3 1,0-1 2,-1-2 1,-1-1 2,0 0 0,0 0 0,0-1 1,-1 2 0,0 0 1,-1 1-1,-1 1 1,-1 0-1,0 0-1,0-2 1,0 0-2,0-1 1,1 1 0,-1 1 0,0 2 0,0-1 1,0 1 0,0 0 1,1 0-1,-1-2 1,0-1-1,0-2 1,0-2-1,0 0 1,-2 1 0,0 3 0,-1 2 0,0 0 0,1-1 0,0 0 0,2-2-1,0 0 0,0 0 1,0 0-1,1 0 1,-1-1-1,0-1 1,0-1 0,0 0 0,1-1 0,-1 2 0,0 0 2,0 2-1,0-1 1,0-1-1,1-1 0,-1 0 0,-1-1 0,0 2-1,-2 0 0,1 1 0,-2 1 4,2 0 8,1 0 7,0 0 8,2 0-1,-1-1-9,0 1-10,0 0-9,4-1 1,8-2 10,8-3 11,7 0 10,9-2 2,7 0-7,8 0-7,8 0-7,5 0-7,3 0-5,4 0-7,2 0-7,-1 0 0,-5 0 2,-5 0 3,-4 0 3,-7 0-3,-8 0-8,-8 0-10,-7 0-8,-4 0-9,-1 0-9,1 0-10,0 0-9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21"/>
    </inkml:context>
    <inkml:brush xml:id="br0">
      <inkml:brushProperty name="width" value="0.02923" units="cm"/>
      <inkml:brushProperty name="height" value="0.02923" units="cm"/>
      <inkml:brushProperty name="color" value="#F2395B"/>
    </inkml:brush>
  </inkml:definitions>
  <inkml:trace contextRef="#ctx0" brushRef="#br0">61449 18200 752,'-8'21'83,"2"-3"-20,1-4-19,0-4-20,1 0-11,-2 5-3,0 5-4,-1 5-3,-2 3-1,0 1-3,-1 0 0,-1 2-1,0 0-2,2-1-4,2-1-3,3-1-4,0-3-3,0-3-3,0-5-4,0-3-3,1-5-3,2-6-2,2-6-1,2-6-2,1-2 1,0 1 6,0 0 4,0 2 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22"/>
    </inkml:context>
    <inkml:brush xml:id="br0">
      <inkml:brushProperty name="width" value="0.03017" units="cm"/>
      <inkml:brushProperty name="height" value="0.03017" units="cm"/>
      <inkml:brushProperty name="color" value="#F2395B"/>
    </inkml:brush>
  </inkml:definitions>
  <inkml:trace contextRef="#ctx0" brushRef="#br0">61800 18068 729,'7'37'81,"-1"-3"-17,0-5-17,-2-3-17,0-4-11,0 0-5,0-1-4,0 0-6,0-3-3,0 1-1,0-2-1,0-1-2,-1-2 0,-1-1 0,0-2 0,-1-2 0,0-4 1,3-4 1,4-6 1,2-4 0,2-5 2,0-3-2,-1-5 1,1-3-1,0-3 1,-1 1-1,1 0 0,0-1 0,-1 2 0,-1 1 0,0 3 0,-2 1 1,-1 3-2,-1 1 0,0 2-1,-2 3-1,-1 2-10,-4 6-21,-2 4-20,-3 6-20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22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62640 18456 666,'15'-8'2,"-3"0"3,-1 1 4,-2-1 2,-2 0 3,-1 0 0,0 0 0,-2 1 0,0-1-1,0 0-1,0 0 0,0 0-2,-1 1-1,0-1-1,-2 0 0,0 0-2,-3 1-1,-2 0 0,-4 2 0,-2 1-1,-1 0-1,1 2 0,0 0-2,2 2 0,-1 1 0,-1 4 1,-3 2 0,-1 3 1,-2 3 0,2 0 1,1 1 1,1 1 1,1 1-1,1-1 0,0 1-1,2-1 0,1 1-1,0 0 0,2-1-2,1 1 0,0-2-1,2-1-1,0-2-2,2-2-1,2-4-3,4-5-4,3-4-4,5-5-4,2-3-3,-1 0 0,1 1-1,-1-1-1,0 0 1,-2 1 4,-3-1 2,-1 0 3,-2 3 10,0 5 16,-2 4 16,0 5 16,-2 4 5,-1 2-6,0 2-6,-2 1-7,1 1-5,0-1-4,2-1-5,0 0-4,1-2-8,0 1-8,0 0-9,0 0-10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23"/>
    </inkml:context>
    <inkml:brush xml:id="br0">
      <inkml:brushProperty name="width" value="0.03277" units="cm"/>
      <inkml:brushProperty name="height" value="0.03277" units="cm"/>
      <inkml:brushProperty name="color" value="#F2395B"/>
    </inkml:brush>
  </inkml:definitions>
  <inkml:trace contextRef="#ctx0" brushRef="#br0">63339 18716 671,'8'-7'57,"1"2"-8,2 2-9,0 2-8,0 1-5,-1 2-3,0 0-3,-2 2-1,0 0-4,0 0-1,-1-1-2,1 1-3,-1 2-5,-2 4-9,-2 4-7,-2 3-8,-3 2-3,-4-1 1,-4 0 2,-3-2 1,-3-2 3,2-1 0,1-2 3,1-2 1,1-2 3,0-1 3,2 0 3,1-2 3,3 0 6,6 0 6,6 0 6,6 0 8,2-1-3,1-2-11,-1-2-11,1-2-11,-1-2-5,-1 0-1,-1-1 0,0-2-1,-2 1-5,-1-1-13,-1 0-11,0 0-12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14"/>
    </inkml:context>
    <inkml:brush xml:id="br0">
      <inkml:brushProperty name="width" value="0.03776" units="cm"/>
      <inkml:brushProperty name="height" value="0.03776" units="cm"/>
    </inkml:brush>
  </inkml:definitions>
  <inkml:trace contextRef="#ctx0" brushRef="#br0">99123 49450 582,'-1'24'110,"-1"-1"-23,0 1-23,-1-1-24,-2 2-12,-2 0-5,-2 3-4,-1 3-3,-1-1-4,2-3-3,2-4-3,2-1-3,1-2-3,-3 1-1,-1 1-3,-3 0-2,0 1-2,0 1-2,2-1-1,1 1-3,2-5-9,4-9-20,4-8-18,4-10-20,2-3 0,-1-1 16,1 0 16,0 0 18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23"/>
    </inkml:context>
    <inkml:brush xml:id="br0">
      <inkml:brushProperty name="width" value="0.03012" units="cm"/>
      <inkml:brushProperty name="height" value="0.03012" units="cm"/>
      <inkml:brushProperty name="color" value="#F2395B"/>
    </inkml:brush>
  </inkml:definitions>
  <inkml:trace contextRef="#ctx0" brushRef="#br0">64348 18213 730,'0'-15'63,"-2"2"-12,0 2-13,-2 3-13,0 1-8,-2 2-3,0 2-4,-1 2-4,-1 2-4,-2 4-6,0 2-4,-1 3-6,-1 2 0,0 0 2,1-1 3,-1 1 3,0 1 2,1 0 1,-1 1 3,0 1 1,1 1 1,2 1 0,3 1 1,1 1 1,1 1 0,0 0 0,0-1 1,0 1 0,0-2 0,0 1-1,0-2-1,1-1-1,1-3-2,5-5-4,6-4-3,4-6-4,3-3-2,-1-3-1,1-4 0,0-2-2,-1-1 1,1-1 3,-1 0 1,1 1 3,-1 0 2,-1 2 5,-1 3 3,0 1 4,-2 2 5,-1 4 6,-1 3 7,0 2 7,-3 3-1,-1 2-5,-2 1-5,-1 3-7,-4 2-3,-2 2-2,-4 1-3,-2 3-1,-1-1-5,2-3-4,2-3-6,3-2-4,0-5-2,2-3 2,0-4 3,2-3 2,2-5 2,4-2 2,3-3 0,5-3 2,2-2 1,0 1 1,-1-1 1,1 1 2,-2 1-1,-1 2-2,-2 4-3,-2 3-4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27"/>
    </inkml:context>
    <inkml:brush xml:id="br0">
      <inkml:brushProperty name="width" value="0.03069" units="cm"/>
      <inkml:brushProperty name="height" value="0.03069" units="cm"/>
      <inkml:brushProperty name="color" value="#F2395B"/>
    </inkml:brush>
  </inkml:definitions>
  <inkml:trace contextRef="#ctx0" brushRef="#br0">65528 18075 716,'-14'8'88,"3"2"-19,2 0-21,4 1-19,1 0-13,0 0-3,0-2-5,0-1-3,1 1-3,1 2 0,0 2 0,2 1-1,-1 1-1,-1 0 1,0-2-2,-1-1 0,-1 0 0,2 2 0,0 0 1,2 1-1,0-1-1,0-1-1,0-2-3,0-2-1,3-4-2,6-6 0,5-6 0,7-6-1,1-3 0,-1-1-1,-3-1 0,-1-1-1,-2-1 0,-1 1 1,-1-1 0,0 1 1,-2 0-1,-3 0 1,-1 2-1,-2 1 0,-1 0 1,0-1 1,0-1 2,0-1 2,-1 0 2,-2 2 7,-2 3 5,-2 1 5,-2 2 3,0 2 2,-1 3 0,-2 1 1,0 1-1,-1 2-5,-2 0-4,0 2-5,-1 1-5,1 2-6,-1 2-5,0 2-6,1 1-6,1 3-3,0 2-5,2 2-3,1-1-2,0-1 1,2-3 1,1 0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27"/>
    </inkml:context>
    <inkml:brush xml:id="br0">
      <inkml:brushProperty name="width" value="0.03385" units="cm"/>
      <inkml:brushProperty name="height" value="0.03385" units="cm"/>
      <inkml:brushProperty name="color" value="#F2395B"/>
    </inkml:brush>
  </inkml:definitions>
  <inkml:trace contextRef="#ctx0" brushRef="#br0">66173 18350 649,'-1'14'90,"0"-1"-18,-2-2-18,0-2-18,-1 0-11,0 1-6,0 3-4,1 2-6,-3 1-2,-2 1-1,-3 1-1,-3 1-1,-2 0 0,2-1-2,1-1 0,1-1-1,1-1-4,3-3-3,1-1-6,2-2-4,5-2 0,8-2 3,7-3 3,9 0 3,2-3 3,-2 0 1,-1-2 1,-3 0 2,-1-1 0,-3 2 1,-1 0-2,-2 2 1,-3 0-1,1 0-3,-2 0-1,0 0-3,-2 0-9,1 0-14,0 0-17,0 0-14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27"/>
    </inkml:context>
    <inkml:brush xml:id="br0">
      <inkml:brushProperty name="width" value="0.03943" units="cm"/>
      <inkml:brushProperty name="height" value="0.03943" units="cm"/>
      <inkml:brushProperty name="color" value="#F2395B"/>
    </inkml:brush>
  </inkml:definitions>
  <inkml:trace contextRef="#ctx0" brushRef="#br0">66459 18633 557,'-14'-6'27,"4"4"13,5 4 13,3 4 12,2 4 0,0 5-10,0 5-12,0 5-12,-1 5-7,-1 5-6,0 4-5,-1 6-5,-2 4-7,-2 4-10,-2 3-9,-1 5-10,0-5-5,2-10-2,4-13-3,3-12-2,-1-5-3,0 1-5,-3 2-4,-2 0-5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3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74850 15475 333,'49'20'167,"16"14"-1,15 14 1,17 16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2"/>
    </inkml:context>
    <inkml:brush xml:id="br0">
      <inkml:brushProperty name="width" value="0.0313" units="cm"/>
      <inkml:brushProperty name="height" value="0.0313" units="cm"/>
      <inkml:brushProperty name="color" value="#00BFF3"/>
    </inkml:brush>
  </inkml:definitions>
  <inkml:trace contextRef="#ctx0" brushRef="#br0">69131 21700 702,'0'38'89,"0"-2"-21,0-2-22,0-1-21,-1-1-10,0 0 0,-2 2-1,0 1 0,-1-1-4,0-2-8,0-1-10,1-3-7,-1-2-7,2-3-2,0-3-2,2-3-4,1-4-3,2-6-8,2-6-5,1-6-8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2"/>
    </inkml:context>
    <inkml:brush xml:id="br0">
      <inkml:brushProperty name="width" value="0.02575" units="cm"/>
      <inkml:brushProperty name="height" value="0.02575" units="cm"/>
      <inkml:brushProperty name="color" value="#00BFF3"/>
    </inkml:brush>
  </inkml:definitions>
  <inkml:trace contextRef="#ctx0" brushRef="#br0">69300 22346 854,'22'-14'66,"-3"3"-20,-4 3-21,-1 3-21,-3 1-9,-1 2 3,-1 0 1,0 2 3,-2 0 1,1 2 0,0 0-1,0 2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2"/>
    </inkml:context>
    <inkml:brush xml:id="br0">
      <inkml:brushProperty name="width" value="0.03424" units="cm"/>
      <inkml:brushProperty name="height" value="0.03424" units="cm"/>
      <inkml:brushProperty name="color" value="#00BFF3"/>
    </inkml:brush>
  </inkml:definitions>
  <inkml:trace contextRef="#ctx0" brushRef="#br0">69712 21520 642,'-8'-11'17,"2"8"10,1 9 10,1 10 8,0 4 2,0 2-8,0 3-8,0 1-7,1 2-4,0-1-3,2 0-1,0 1-2,1 0-2,-2 2-5,0 3-3,-1 1-4,-1 0-3,2-2-4,0-1-4,2-3-3,0-2-5,0-1-5,0-3-6,0-1-5,0-3-3,0-3-1,0-3-1,0-2 0,0-4 0,2-3 5,0-2 3,2-3 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2"/>
    </inkml:context>
    <inkml:brush xml:id="br0">
      <inkml:brushProperty name="width" value="0.02866" units="cm"/>
      <inkml:brushProperty name="height" value="0.02866" units="cm"/>
      <inkml:brushProperty name="color" value="#00BFF3"/>
    </inkml:brush>
  </inkml:definitions>
  <inkml:trace contextRef="#ctx0" brushRef="#br0">69750 22344 767,'14'-35'3,"-3"9"5,-3 9 6,-2 9 6,-1 4 3,2 2 0,1 0 1,3 2 1,0 2-2,0 4-3,-2 4-4,-1 3-3,-1 3-3,-2 1-4,-2 2-2,-2 0-4,-2 0-1,0 1-1,-2-1-1,0 1 0,-1-2-1,-2-1 0,0-2-1,-1-2 1,-1-3-1,0-1 3,0-2 1,1-2 1,1-2 0,4-2-3,4-2-3,4-2-3,3-2-2,3-2 0,3-2-3,3-1 0,1-3-2,-1 0-5,-1-1-2,0-1-5,-2-1-1,-1 2-2,-1 1-1,-1 1-2,-1 1 4,-2 0 6,-2 2 7,-2 1 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3"/>
    </inkml:context>
    <inkml:brush xml:id="br0">
      <inkml:brushProperty name="width" value="0.03247" units="cm"/>
      <inkml:brushProperty name="height" value="0.03247" units="cm"/>
      <inkml:brushProperty name="color" value="#00BFF3"/>
    </inkml:brush>
  </inkml:definitions>
  <inkml:trace contextRef="#ctx0" brushRef="#br0">70778 21390 677,'5'-5'41,"-3"7"1,-4 8 0,-3 6 1,-4 4-2,0 1-7,-2 1-5,1 1-7,-2 0-6,0 1-7,0-1-6,1 1-6,-1-1-4,0 1-2,0-1-2,1 0-2,1-2-2,6-5-2,4-4-1,6-6-3,4-5 1,3-4 3,5-5 1,3-5 4,2-2 1,-3 2 2,-1 3 3,-2 1 1,-3 2 2,-1 2 1,-3 2 1,-1 2 2,-2 4 1,-2 6 1,-2 5 1,-2 7 2,-3 3 1,-4 1 0,-4 1 0,-3 1 1,-2-1 0,0-2 1,2-1 0,1-3 0,0-2 0,1-3-1,-1-2-1,0-4 0,4-4-4,8-6-8,8-6-6,8-6-7,3-2-2,-1 1 5,-1 1 3,-1 1 5,-1 0 2,-1 2-1,-1 1 1,0 1-1,-2 1 0,-1 2 1,0 2 1,-2 2 1,0 1 2,0 2 4,-1 0 4,1 2 4,-1 0 1,-2 2-4,-2 0-4,-2 1-3,-1 1-3,0 2-1,0 0-1,0 1-1,0-2-7,2-4-13,0-6-11,2-4-13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14"/>
    </inkml:context>
    <inkml:brush xml:id="br0">
      <inkml:brushProperty name="width" value="0.04218" units="cm"/>
      <inkml:brushProperty name="height" value="0.04218" units="cm"/>
    </inkml:brush>
  </inkml:definitions>
  <inkml:trace contextRef="#ctx0" brushRef="#br0">99600 49162 521,'1'-14'31,"2"1"1,2 2 0,2 2 2,1 4-1,-1 4-3,1 6-3,0 4-3,-1 4-2,0 1-1,-2 3-2,0 1-1,-2 2 0,1 3-2,0 1 0,0 3-1,0 1-1,-1 1-2,1 1-1,0 1-2,-1-2 0,0-3-1,-2-2 0,0-2-1,-1-4 0,0 1-3,0-2-2,0-1-3,1-4-1,4-6-1,2-8-2,3-6-1,3-5 0,0-2 1,1-1 2,1-3 1,0-2 0,0-3-1,-2-2 0,-1-4-2,0-3 0,2-2-4,-1-4-1,2-3-2,0 1-1,-3 4 1,-1 4 3,-2 4 1,-2 3 1,0 5-2,-2 3 0,0 5-1,-3 3-9,-4 6-20,-4 4-18,-4 6-19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3"/>
    </inkml:context>
    <inkml:brush xml:id="br0">
      <inkml:brushProperty name="width" value="0.02908" units="cm"/>
      <inkml:brushProperty name="height" value="0.02908" units="cm"/>
      <inkml:brushProperty name="color" value="#00BFF3"/>
    </inkml:brush>
  </inkml:definitions>
  <inkml:trace contextRef="#ctx0" brushRef="#br0">71650 21637 756,'8'-6'106,"-1"6"-30,1 4-30,0 6-31,-1 2-17,-1 1-5,-1 1-6,0 1-5,-2-1-4,0 0-5,-2-1-4,0 0-4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4"/>
    </inkml:context>
    <inkml:brush xml:id="br0">
      <inkml:brushProperty name="width" value="0.03464" units="cm"/>
      <inkml:brushProperty name="height" value="0.03464" units="cm"/>
      <inkml:brushProperty name="color" value="#00BFF3"/>
    </inkml:brush>
  </inkml:definitions>
  <inkml:trace contextRef="#ctx0" brushRef="#br0">72166 21709 635,'0'16'18,"0"0"4,0-1 4,0 1 4,0 0 2,0 1-3,0 1-2,0 1-2,-1 1-3,-1-1-2,0 1-4,-1-1-3,-1 1-2,2 0 1,0-1 1,2 1-1,0-2 0,0-1-2,0-3-3,0-1-1,2-3-5,4-4-3,4-4-6,3-4-4,3-6-4,0-6-3,-1-7-3,1-6-4,-1-5 0,-1-1 2,-1-1 3,0 0 2,-2 0 4,-3 3 7,-1 3 7,-2 3 6,-2 4 4,-2 3 2,-2 4 0,-2 5 1,-1 1 0,-2 2-2,0 1-2,-1 0-3,-1 3-2,0 4-4,0 4-5,0 4-3,1 1-4,1-1-4,0-1-3,2 0-4,2-2-3,6-2-5,4-3-4,5 0-4,2-2 3,0 0 13,-2 0 11,-1 0 11,-1 0 9,0 1 7,-2 2 5,-1 0 6,0 3 3,-2 4-1,-1 4-2,0 3 0,-3 3-3,-2-1-3,-4 1-4,-2 0-3,-1-2-4,0 0-4,2 0-3,1-2-4,0-2-3,3-1-1,2-2-1,3-2-1,0-3-1,3-1 0,2-2 1,2-1 1,1-2-1,1 1 2,1 2 0,2 0 1,-2 2 1,-3 2 5,-3 2 2,-2 2 5,-3 2 0,-2 3 0,-2 3-2,-2 3 0,-4 2-4,-4 1-8,-5 1-8,-5 1-8,-1-2-2,3-1 2,3-4 2,3-3 3,1-3 0,2-1 0,1-2-1,0-2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5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69387 23650 704,'-15'15'81,"2"-1"-18,3-1-18,1 0-16,1-1-11,0 3-2,0 1-3,1 3-3,-3 3-1,-2 7-3,-3 5-2,-3 6-3,-1 3-1,1 0-2,1 0-3,1 0-2,1-3 0,2-6-1,3-5 2,1-7-1,3-9-7,6-14-18,4-14-17,6-13-17,3-9-2,3-2 12,3-4 14,3-2 13,-1 2 9,-3 8 4,-5 7 5,-3 9 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5"/>
    </inkml:context>
    <inkml:brush xml:id="br0">
      <inkml:brushProperty name="width" value="0.03855" units="cm"/>
      <inkml:brushProperty name="height" value="0.03855" units="cm"/>
      <inkml:brushProperty name="color" value="#00BFF3"/>
    </inkml:brush>
  </inkml:definitions>
  <inkml:trace contextRef="#ctx0" brushRef="#br0">69541 23587 570,'7'-8'0,"-1"2"1,-1 1 0,0 0 0,-2 3 5,0 2 7,-2 4 9,0 2 8,-1 3 3,2 2-1,0 1 0,2 3-1,-1 1-3,2 1-2,-2 1-4,1 1-4,0 2-1,0-1-3,0 2-2,0 2-1,-1-1-3,-2 0-3,-2 1-4,-2-1-3,-2 1-3,0-1-2,-1 1-3,-1-1-3,-1-1-3,0-1-1,0-2-3,0-3-2,0-2-2,-2-4 0,0-4-1,-1-4-1,-1-4 0,1 0 1,-1-3 2,0-2 1,1-2 2,1-2 3,0-1 2,2-3 2,1-1 4,1 1 2,0-1 4,2 1 2,0-1 3,2 0 5,0 1 4,2-1 3,0 1 5,2 2 2,0 3 3,2 1 3,1 2 0,3 0-2,4 2-2,2 1-3,2 0-3,1 0-4,1 0-3,1 0-3,0 0-4,-1 0-4,-1 0-5,0 0-4,-3 1-3,-1 0-1,-3 2-2,-1 1-2,0-1-3,0-1-3,1 0-4,2-1-3,-2-3-2,1-2 2,-2-3 3,0-3 0,-2-2 5,-1 0 5,-1 1 4,0-1 7,-2 0 2,0-1 1,-2-2 2,0 1 0,-1-1 1,2 2 1,0 3-1,2 1 2,-1 2 2,1 0 6,0 2 6,0 1 6,0 0 5,0 2 3,0 1 3,0 1 4,-1 1 1,0 3-2,-2 4-2,0 2-2,-3 4-1,0 4 0,-3 3-1,-2 5 0,0 2-2,0 1-4,2 1-3,1 1-4,0 0-2,0 2-2,0 1-3,0 1-1,0 0-2,0-2-2,0 0-2,0-1-3,1-2-3,0-3-5,2-3-7,1-3-5,1-3-6,5-2-6,4-4-6,4-3-6,1-4-2,1-8 0,0-6 1,-1-7 0,0-2 5,-2 1 8,-3 3 7,-1 1 7,-2 2 6,0 2 1,-2 3 1,0 1 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6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71031 23985 584,'6'-5'8,"-4"8"15,-4 6 16,-4 7 15,-1 4 4,1 1-11,0 1-9,2 1-10,0-1-7,2-1-5,0-3-5,2-1-4,0-2-1,0-1 2,0-1 2,0 0 2,3-5-12,6-7-25,5-6-26,7-7-26,1-5-6,-3-1 13,-3-3 12,-3-1 12,-1-2 11,0 1 7,-1 0 9,1-1 7,-1 3 5,-2 5 3,-3 5 2,-1 5 3,-2 2 10,-4 3 16,-2 2 17,-3 3 18,-2 1 3,0 5-7,0 4-9,0 3-7,1 3-6,1 1-4,0 1-4,2 1-4,0-1-3,2-1-5,0-3-3,2-1-5,1-2-2,2-1-3,2-1-3,2 0-1,2-5-5,1-8-7,3-8-6,2-8-7,0-4-3,1-3-1,0-1 0,-1-2 0,0 0 2,-3 3 5,-1 3 3,-2 3 5,-2 2 3,0 2 2,-2 3 1,0 1 3,-1 2 8,1 2 16,2 2 16,0 2 16,1 3 2,0 2-11,0 3-12,-1 4-12,1 0-9,-2 1-5,-1 0-6,0 0-6,-2 0-3,-1 1 1,0 1 0,-1 1 1,-1 0 0,0-1 2,0-1 1,0 0 0,1-5-5,1-6-13,3-8-12,2-6-13,1-4-2,2-1 6,0-1 6,1-1 7,0 0 5,0 1 5,-2 0 4,-1 3 5,0-2 3,-2 0 2,-1-1 3,0-1 3,-2 1 2,0 1 4,-2 2 4,0 3 3,-1 3 11,0 6 18,0 6 16,0 6 18,0 3 1,0 3-14,0 2-14,0 1-14,0 2-8,0-1-4,0 1-3,0-1-4,0 2-3,0 1-5,0 2-4,0 3-3,-1-2-9,0-3-10,-2-5-11,0-3-12,-1-3-3,2-1 1,0 0 3,2-2 2,-1-2 3,0-4 2,-2-4 2,0-4 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7"/>
    </inkml:context>
    <inkml:brush xml:id="br0">
      <inkml:brushProperty name="width" value="0.03511" units="cm"/>
      <inkml:brushProperty name="height" value="0.03511" units="cm"/>
      <inkml:brushProperty name="color" value="#00BFF3"/>
    </inkml:brush>
  </inkml:definitions>
  <inkml:trace contextRef="#ctx0" brushRef="#br0">72928 23466 626,'21'-7'34,"-3"2"2,-5 2 4,-3 2 3,-2 3-1,2 4-4,0 4-4,1 3-5,0 3-4,-3 1-5,-1 2-5,-2 0-4,-2 2-5,-2 2-5,-2 4-6,-2 3-4,-2 2-5,-3 3-5,-4 1-5,-2 2-4,-1-1-2,-1-6 1,1-4 2,-1-5 0,2-6-3,3-6-6,2-8-6,4-6-7,3-6 2,4-2 10,4-3 11,4-3 10,2-1 7,1 3 2,1 1 2,1 2 1,0 3 4,-1 1 4,-1 2 3,0 2 4,-3 3 7,-1 2 9,-2 3 8,-2 4 10,-2 3 3,0 3-5,-2 5-3,0 4-4,-3 1-4,0 2-6,-3 1-5,-2 1-6,0-1-2,0-3 0,2-3 0,1-3 0,0-2-3,2-1-9,0-1-6,2 0-8,1-1-5,2-1-2,2 1-2,2 0-2,-2 1 1,-3 3 2,-4 3 2,-3 3 3,-5 3 2,-2 1 2,-3 2 2,-3 3 2,-1-3-5,3-4-9,1-5-11,3-4-9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8"/>
    </inkml:context>
    <inkml:brush xml:id="br0">
      <inkml:brushProperty name="width" value="0.0368" units="cm"/>
      <inkml:brushProperty name="height" value="0.0368" units="cm"/>
      <inkml:brushProperty name="color" value="#00BFF3"/>
    </inkml:brush>
  </inkml:definitions>
  <inkml:trace contextRef="#ctx0" brushRef="#br0">74600 21811 597,'0'-13'35,"0"8"1,0 7 0,0 6 0,0 6-1,0 7-4,0 5-4,0 7-4,0 2-3,0 0 0,0 0-2,0 1-1,0-1-1,2 2-2,0 1-2,2 0-2,-1 0-1,-1-1-4,0-3-2,-2-2-4,0 1-5,0 2-9,0 4-10,0 3-9,0 1-5,0 2-1,0 0-2,0 2-2,0-4 2,0-6 5,0-7 4,0-7 4,0-5 3,2-3 1,0-3 2,2-2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2:48"/>
    </inkml:context>
    <inkml:brush xml:id="br0">
      <inkml:brushProperty name="width" value="0.03638" units="cm"/>
      <inkml:brushProperty name="height" value="0.03638" units="cm"/>
      <inkml:brushProperty name="color" value="#00BFF3"/>
    </inkml:brush>
  </inkml:definitions>
  <inkml:trace contextRef="#ctx0" brushRef="#br0">74143 23795 604,'-8'-7'2,"2"-1"3,1 0 4,1 0 4,1 1 3,3 2 3,4 2 3,2 2 3,2 2 1,0 2-2,0 2-2,0 2-3,-1 2 0,1 3 1,0 4 0,0 2 1,-1 3 0,-1 3-3,0 2-3,-2 4-2,0 0-2,0-3-2,0-3-3,0-3-3,0-2 0,0 1 0,0-1 1,0 1 0,2-8 0,5-16-5,5-16-2,5-15-4,3-10-4,1-6-3,1-4-2,1-5-4,1-1-3,1 1-3,1 2-3,1 3-3,-3 5-4,-4 12-7,-5 10-6,-4 11-7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3:47"/>
    </inkml:context>
    <inkml:brush xml:id="br0">
      <inkml:brushProperty name="width" value="0.03056" units="cm"/>
      <inkml:brushProperty name="height" value="0.03056" units="cm"/>
      <inkml:brushProperty name="color" value="#00BFF3"/>
    </inkml:brush>
  </inkml:definitions>
  <inkml:trace contextRef="#ctx0" brushRef="#br0">85803 45050 719,'-30'37'81,"5"-4"-19,3-4-16,5-3-18,2-2-10,1-1-4,1 1-2,0-1-4,0 4-2,-3 9-2,-3 6-3,-3 9-1,0 3-2,1-4 0,3-3 0,1-2-1,2-4-1,1-4-1,1-4-4,0-3-1,2-5-2,3-3-4,1-5-1,2-3-3,3-6-4,4-8-7,4-8-5,4-8-8,2-7 1,1-7 4,1-6 6,1-8 6,0-1 4,-1 2 6,0 4 4,-2 2 6,-1 5 2,-3 7 2,-1 7 0,-2 7 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3:48"/>
    </inkml:context>
    <inkml:brush xml:id="br0">
      <inkml:brushProperty name="width" value="0.03493" units="cm"/>
      <inkml:brushProperty name="height" value="0.03493" units="cm"/>
      <inkml:brushProperty name="color" value="#00BFF3"/>
    </inkml:brush>
  </inkml:definitions>
  <inkml:trace contextRef="#ctx0" brushRef="#br0">85950 45295 629,'7'-21'-1,"-1"3"3,0 5 5,-2 3 2,-1 4 5,0 4 2,-2 4 4,0 4 3,-1 3 2,0 1 0,0 3 0,0 2-1,0 2 0,0 3-3,0 3-2,0 3-2,0 1-2,0 1-2,0-1 0,0 0-2,0 1-1,0 3 0,0 1-1,0 2 0,0 1-3,0-1-2,0-2-3,0 0-4,0-2-3,0-1-3,0-3-4,0-1-2,-1-3-2,0-3 0,-2-3 2,0-3 0,-1-1 1,-2 0-2,0-1-1,-1 1 0,-1-2-2,0-2 1,0-4 1,1-2-1,-2-3 0,-2-1-1,-2 0-2,-1-1-1,-2-3 0,1-4 1,-1-4 1,0-3 2,1-3 3,1 1 3,1-1 3,1 1 4,1 0 3,2 2 4,2 3 2,2 1 4,1 1 2,1 1 1,-1-1 1,0 0 2,0 1 2,2 1 2,0 0 2,2 2 2,1 1 1,2 0-1,2 2-1,2 1-2,2 0 0,3 0-2,3 0-1,3 0 0,2 1-2,-1 0 0,1 1 0,-1 2-1,0 0-2,-1 2-1,-1 1-1,0 0-3,-2 0-4,1 0-6,-1-2-8,1 0-6,-2-1-6,-1 0-3,-2 0-5,-2 0-3,-1-2-3,-1-4-3,1-4-1,0-3-3,-1-3 3,-2 2 10,-3 1 9,0 1 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16"/>
    </inkml:context>
    <inkml:brush xml:id="br0">
      <inkml:brushProperty name="width" value="0.04146" units="cm"/>
      <inkml:brushProperty name="height" value="0.04146" units="cm"/>
    </inkml:brush>
  </inkml:definitions>
  <inkml:trace contextRef="#ctx0" brushRef="#br0">100945 49730 530,'8'-14'22,"0"1"-3,0 3-2,0 1-2,-1 1-2,-1-2 0,0 0 1,-2-1-1,0 0-1,-2 0-3,0 2-5,-2 1-3,0-1-2,0 0-1,0-2-2,0 1-1,-1-2 0,-4 2 3,-2 0 0,-3 2 3,-2 2 2,2 2 1,1 4 2,0 3 2,0 3 2,-1 5 2,-3 5 2,-2 5 2,0 3 0,0-1-1,-1 1-1,1-1-1,0 0-1,2-1-1,2-2-1,3 1-1,0-1 0,2 1-1,0 1-1,2 1-1,1-1-2,2-3-2,2-3-3,2-3-2,2-4-4,2-4-2,1-6-2,3-4-3,2-5-2,2-3 0,1-5-1,3-4-1,1-1-1,-2 1 0,2 1-2,0 1-1,-2 1 2,-1 1 2,-2 2 4,-3 0 2,-2 1 3,-2 2 1,-4 2 2,-2 3 2,-2 3 8,0 6 18,0 6 17,0 5 17,0 3 4,0 0-10,0-2-10,0-2-10,0 1-7,2 0-4,0-1-5,2 1-4,0 1-2,3 1 2,2 3 2,2 2 1,2-2-11,1-5-21,3-4-23,1-6-22,1-3-8,-1 0 6,-1-2 6,-1 0 7,-1-1 6,-4 0 7,-3 0 6,-2 1 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3:48"/>
    </inkml:context>
    <inkml:brush xml:id="br0">
      <inkml:brushProperty name="width" value="0.03353" units="cm"/>
      <inkml:brushProperty name="height" value="0.03353" units="cm"/>
      <inkml:brushProperty name="color" value="#00BFF3"/>
    </inkml:brush>
  </inkml:definitions>
  <inkml:trace contextRef="#ctx0" brushRef="#br0">87225 45034 656,'7'-9'-2,"-1"0"-5,0-1-3,-2-1-4,-1 1 3,0 6 14,-1 4 12,-2 6 14,0 4 4,-2 5-2,-1 5-1,0 5-3,-2 3-3,-2 1-1,-1 1-3,-3 1-2,-1 0-1,1 0 0,-1 0 0,0 1 0,1 0-2,1 2-3,0 2-2,2 2-4,1 1-1,0 1 0,2-1 0,1 0 0,0-2-2,2-4-2,0-4-4,2-3-3,0-4-4,2-3-4,0-3-4,2-3-6,1-3-1,5-2 0,4-4 0,4-2-1,2-4-2,1 0-6,0-3-6,3-2-6,-2-2 1,-2-4 9,-1-2 7,-2-3 9,-3 0 5,-3 3 4,-3 3 2,-2 3 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3:49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88160 46000 680,'-15'2'55,"2"4"-10,2 4-10,3 3-11,0 4-7,0 1-1,0 3-3,0 2-2,1-1-2,1-2-2,0-1-2,2-2-3,0-3-1,2-1-2,0-2-2,2-2-1,1-3-5,2-1-6,2-2-8,2-2-7,1-3-3,3-3 1,2-5 0,2-4 0,0-1 2,1-1 4,0 0 3,-1 1 5,-1 2 9,-2 8 16,-4 6 15,-3 8 17,-1 3 5,-2 1-3,0 1-4,-2 2-3,0-1-4,-2 1-2,0-1-4,-2 1-3,1-1-3,1-3-3,0-1-3,2-2-2,1-2-4,3 0-4,4-2-4,2 0-4,2-4-3,0-2-3,-1-5-3,1-4-2,0-2-2,0 0-2,-1 1-2,1-1-3,-1-1 1,-1-2 2,0-1 1,-2-3 3,0 0 3,-2 1 3,-1 1 4,0 1 5,-2 1 3,-1 0 4,0 2 3,-1 1 5,-2 1 2,-1 0 2,0 2 1,-1 1 1,-2 1 0,0 2 0,-1 2-1,-2 2-1,0 1-1,-2 0-1,0 0-2,-1 0-1,0 0-1,1 0-3,0 0-1,2 0-2,2 0-4,6 0-4,4 0-4,6 0-5,1-1-1,1-2 3,0-2 2,0-1 2,-1-1 3,-1 2 1,0 2 3,-2 2 2,0 1 0,0 2 0,0 0-1,-1 2-2,0 1 2,-2 1 4,-2 3 4,-2 2 3,-1 1 3,0 0 0,0-1 1,0 1 0,0 0-1,0 0-3,0-1-3,0 1-3,0 0-3,0 0-5,0-1-3,0 1-4,0 0-1,0 0-1,0-1 0,0 1 0,0-1-1,0-1-1,0 0-2,0-2-2,-1 0-1,0 0 0,-2 0-1,0-1 0,0-2 1,0-6 1,2-6 0,0-5 2,2-4 3,2 2 7,2 1 6,2 1 6,1 1 6,0 0 3,0 2 5,-1 1 3,1 1 1,0 2-3,0 2-4,0 2-4,0 1-2,-1 0-3,1 0-2,0 0-2,0 0-5,0 0-7,0 0-5,-1 0-7,1-1-6,-2-2-5,-1-2-7,0-1-5,-2-2 2,-1 0 7,0 0 9,-1 0 9,-1 0 5,0 1 5,0-1 4,0 0 4,0 2 12,0 4 19,0 4 19,0 4 20,0 4 2,0 3-13,0 5-13,0 4-14,0 0-9,0-2-5,0-1-5,0-2-6,0-1-4,0 1-3,0 1-2,0 1-3,-1 0-4,-1-3-6,0-1-4,-1-2-6,-1-2-4,0-1-4,0 0-4,0-2-5,0-3-1,0-4 0,0-6-1,1-4 1,-1-3 4,2 1 8,0-1 9,2 0 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3:50"/>
    </inkml:context>
    <inkml:brush xml:id="br0">
      <inkml:brushProperty name="width" value="0.02941" units="cm"/>
      <inkml:brushProperty name="height" value="0.02941" units="cm"/>
      <inkml:brushProperty name="color" value="#00BFF3"/>
    </inkml:brush>
  </inkml:definitions>
  <inkml:trace contextRef="#ctx0" brushRef="#br0">89900 45340 747,'8'-9'1,"0"0"1,-1-1 0,1-1 2,0 0 4,2 2 4,0 2 7,1 3 5,1 1 2,0 3 0,-1 4 0,1 2-1,-1 3-1,-3 4-6,-1 2-3,-2 3-4,-3 2-5,-2 3-3,-3 1-3,-4 3-4,-1 1-3,-1 0-5,-2 2-4,0 1-4,0-1-4,1-3-6,0-3-5,2-3-5,2-6-2,2-7 4,4-8 2,3-8 3,1-3 5,3 1 8,2 0 9,2 2 7,1 1 6,1-1 2,1 0 2,1 0 2,0 1 4,-3 2 4,-1 2 4,-2 2 4,-2 3 3,-2 2 0,-3 4 0,0 2 0,-4 2-3,0 3-4,-3 2-5,-2 1-5,-1 1-1,1-1-1,-1 0 2,0-2 1,1-2-5,2-1-8,2-2-8,2-2-10,2-1-2,0-1 3,2 1 3,0 0 4,1-1 3,2-1 3,0 0 3,2-2 3,-1 1 4,-1 2 3,-1 2 3,0 2 3,-2 1 2,0 1 0,-2 1 0,0 1 0,-3 1-1,-4 2-2,-4 0-1,-3 1-2,-3 0-4,0 1-5,1-1-5,-1 1-6,1-1-4,1-1-2,1-1-3,1-1-2,0-2-3,2-4-4,1-5-4,1-2-3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3:50"/>
    </inkml:context>
    <inkml:brush xml:id="br0">
      <inkml:brushProperty name="width" value="0.03065" units="cm"/>
      <inkml:brushProperty name="height" value="0.03065" units="cm"/>
      <inkml:brushProperty name="color" value="#00BFF3"/>
    </inkml:brush>
  </inkml:definitions>
  <inkml:trace contextRef="#ctx0" brushRef="#br0">91395 44839 717,'-7'-5'28,"2"6"3,2 6 4,2 6 4,1 4-1,0 3-6,0 3-5,0 3-6,0 1-5,0 2-6,0 1-6,0 1-5,0 2-2,0 4 2,0 4 2,0 4 1,0 3 1,-2 0-3,0 1 0,-2 2-3,0-2 0,-1-1 0,-2-2 1,0-2 0,0-3-5,2-6-11,3-4-11,1-5-11,0-4-5,0-3-1,-2-3 0,0-2-1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3:51"/>
    </inkml:context>
    <inkml:brush xml:id="br0">
      <inkml:brushProperty name="width" value="0.03612" units="cm"/>
      <inkml:brushProperty name="height" value="0.03612" units="cm"/>
      <inkml:brushProperty name="color" value="#00BFF3"/>
    </inkml:brush>
  </inkml:definitions>
  <inkml:trace contextRef="#ctx0" brushRef="#br0">90895 47198 609,'-13'1'5,"4"2"13,6 2 12,5 2 11,1 2 3,1 1-6,0 3-8,0 2-6,0 1-4,0 1-1,0 1-1,0 1-2,0 0 0,0 1-1,-1-1-2,1 1 0,0-1-1,-2-1-4,0-1-2,-2-1-3,1-1-1,2-3-3,2-1 0,2-2-2,2-4 0,1-4 0,3-6 1,2-4 1,0-4 0,1-5-1,0-3 0,-1-5 0,1-2-4,1-1-6,2 0-6,0-2-7,-1 2-3,-3 4-1,-3 3 0,-3 5 0,-1 1-4,0 2-6,0 1-7,0 1-8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02"/>
    </inkml:context>
    <inkml:brush xml:id="br0">
      <inkml:brushProperty name="width" value="0.03491" units="cm"/>
      <inkml:brushProperty name="height" value="0.03491" units="cm"/>
      <inkml:brushProperty name="color" value="#00BFF3"/>
    </inkml:brush>
  </inkml:definitions>
  <inkml:trace contextRef="#ctx0" brushRef="#br0">95184 45377 630,'6'-6'-4,"-2"2"20,-4 4 21,-2 3 19,-4 4 7,-4 7-10,-3 7-10,-5 7-9,-1 2-7,3-2-7,1-2-7,3-1-5,-1-1-5,0 1-2,-1 1-3,-1 1-2,0-1-1,1 0 0,1-1 0,0-1-1,3-2 0,3-3 1,2-3-2,4-3 1,3-3 0,4-2 2,3-4 0,5-2 2,3-3 1,3 0 0,3-2 2,3 0 0,1-2 0,-1 0-2,-1-1-2,-1-2-3,-2 1-1,-2 1-2,-1 0-2,-2 2-2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02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95420 45950 639,'-7'-26'17,"2"10"9,2 12 10,2 11 8,0 6 2,-2 5-8,-2 3-5,-1 5-8,-3 2-4,0 0-1,-2 2-4,1 1-1,-2 1-3,0 2-4,0 2-5,1 3-3,-1-1-6,1 0-7,-1-2-8,0 0-7,1-3-7,3-6-7,1-3-7,2-6-7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03"/>
    </inkml:context>
    <inkml:brush xml:id="br0">
      <inkml:brushProperty name="width" value="0.02819" units="cm"/>
      <inkml:brushProperty name="height" value="0.02819" units="cm"/>
      <inkml:brushProperty name="color" value="#00BFF3"/>
    </inkml:brush>
  </inkml:definitions>
  <inkml:trace contextRef="#ctx0" brushRef="#br0">96050 47400 780,'21'15'72,"-3"-1"-17,-5-1-15,-3-1-17,-3-1-10,-2 0-3,-2-2-5,-2-1-3,0 0-13,2-2-20,2-1-20,2 0-21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03"/>
    </inkml:context>
    <inkml:brush xml:id="br0">
      <inkml:brushProperty name="width" value="0.04025" units="cm"/>
      <inkml:brushProperty name="height" value="0.04025" units="cm"/>
      <inkml:brushProperty name="color" value="#00BFF3"/>
    </inkml:brush>
  </inkml:definitions>
  <inkml:trace contextRef="#ctx0" brushRef="#br0">96836 45650 546,'-14'17'109,"2"1"-23,4 3-24,3 1-24,1 2-14,2 1-3,0 1-2,2 1-4,0-1-1,0 0-1,0-1 1,0-1 0,0-1-2,2-1-4,0-1-4,2-1-4,0 0-1,0 0 0,-1-1 1,2 1 0,-1-2-1,1 1-4,1-2-4,2-1-4,-1-1-2,-1-1 0,0-1 0,-2 0 1,-2-1-1,-6 1 0,-4 1 0,-5 2-1,-3-2 1,1-1-1,-1-3 1,0-1 0,1-1-2,-1-2-4,1-1-2,-1 0-4,1-2-3,1 0 0,0-2-1,2 0-2,1-3 2,3 0 3,1-3 4,2-2 3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03"/>
    </inkml:context>
    <inkml:brush xml:id="br0">
      <inkml:brushProperty name="width" value="0.03189" units="cm"/>
      <inkml:brushProperty name="height" value="0.03189" units="cm"/>
      <inkml:brushProperty name="color" value="#00BFF3"/>
    </inkml:brush>
  </inkml:definitions>
  <inkml:trace contextRef="#ctx0" brushRef="#br0">97150 45880 689,'9'-7'28,"3"2"6,4 3 6,2 1 6,0 1 0,0 0-7,0 0-8,-2 0-7,0-1-8,1 0-9,1-2-10,1 0-9,-1 0-6,-3 1-4,-3 0-3,-2 2-4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17"/>
    </inkml:context>
    <inkml:brush xml:id="br0">
      <inkml:brushProperty name="width" value="0.04656" units="cm"/>
      <inkml:brushProperty name="height" value="0.04656" units="cm"/>
    </inkml:brush>
  </inkml:definitions>
  <inkml:trace contextRef="#ctx0" brushRef="#br0">102127 49622 472,'-13'0'41,"8"0"-2,7 0-4,6 0-2,4 0-4,1 1-5,2 2-5,0 0-5,-1 1-3,-1 0-3,-2 0-1,-2 0-2,-2 1-1,-2 2-1,-3 1 0,0 3-1,-4 1-1,-2 0-3,-4 0-2,-2-1-1,-3 1-2,-1 0 1,-3 0 0,-2 0 1,1-1 1,1 1 3,2-1 1,3 1 3,0-1 1,2 1 1,1 0 0,1 0 0,0-1 0,2-1-1,0-1 0,2 0-2,4-4-2,10-2-6,8-6-6,9-2-5,4-5-3,1-4 0,-1-4 0,0-3-1,1-4 0,-1 0-2,0-4 0,1-1-1,-2-1 1,-2 1 5,-1 2 5,-2 0 4,-4 1 3,0 4 2,-3 0 0,-1 3 1,-3 1 2,-3 4 5,-2 3 4,-4 3 5,-3 4 9,-4 6 16,-4 6 16,-4 5 16,-1 4 1,-1 2-14,0 0-12,0 1-13,1 0-8,-1 2-3,1 1-3,-1 1-3,1-1-3,1-1-2,0-2-2,2-2-2,1-2-2,0-1-1,2-1 0,1 0-1,2-3-4,6-1-10,4-3-9,5-1-10,3-3-3,1-2 2,1-4 2,1-1 3,0-3 1,-1-2 5,-1 0 2,-1-1 3,0-1 2,0 0 1,-1 0 0,1 1 1,-3 3 10,-5 8 20,-4 8 20,-5 7 20,-3 4 4,0-2-13,0-3-13,0-1-12,2-3-9,4 1-3,4-2-5,4-1-4,2-2-4,3-4-3,1-4-5,3-4-3,0-3-2,-1-3 1,0-3 0,-2-2 0,0-3 2,-1 2 2,1 1 3,0 1 2,-2 0 3,-3-2 0,-3 0 1,-2-1 1,-2 0-1,0-1 0,-1 0-1,1 2-2,-1-1-1,-4 3-2,-2 1-1,-3 2-3,-3 2-1,0 2-1,-2 3-1,0 1-1,0 1-2,-1 2-1,0 0-2,0 2-1,0 1-3,-1 4-2,-1 2-3,-1 4-2,-1 1-1,2 1-3,1 1 0,1 1-2,1 0 2,2-4 7,2-3 5,2-3 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05"/>
    </inkml:context>
    <inkml:brush xml:id="br0">
      <inkml:brushProperty name="width" value="0.03558" units="cm"/>
      <inkml:brushProperty name="height" value="0.03558" units="cm"/>
      <inkml:brushProperty name="color" value="#00BFF3"/>
    </inkml:brush>
  </inkml:definitions>
  <inkml:trace contextRef="#ctx0" brushRef="#br0">98439 46814 618,'-5'-8'14,"6"-2"1,6 0 0,6-1 1,3-1-2,3 1-2,1-1-3,3 0-3,0 1-2,-1 1 1,-1 1-1,-1 0 1,0 2 0,-1 1 1,1 0 1,0 2 2,-2 1 1,0 2 2,0 2 3,-2 2 1,-2 2 2,-1 2 0,-2 1 0,-2 3 0,-1 1-1,2 0 0,0-1-2,1 1 0,1 0-2,0-1-2,-1 1-2,1 0-3,0-2-1,2-1-3,0-2-2,1-2-1,1-2-1,-1 0 0,1-2 1,0 0 1,-1-1-2,1 0-6,0 0-6,-1 0-5,0-1-2,-1 0 2,0-2 1,-2 0 2,-1-1-1,-1 2-4,0 0-4,-2 2-4,0 0-3,0 0-1,0 0-2,0 0-1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07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101821 45599 554,'0'-15'2,"0"1"5,0 0 4,0 2 5,0 0 1,0 1-1,0-1-1,0 0-2,-2 1-1,0 3-3,-3 1-1,-2 2-4,-2 2 0,-4 2 0,-2 2 1,-3 2-1,-1 2 2,1 2 2,1 1 1,1 3 2,0 1 1,1 0 0,-1-1 1,0 1 1,2 0-1,1 2-2,2 0 0,2 1-1,2-1-2,1-1-2,0-2-1,2-2-2,1-1-2,2 0 0,2-1-2,2 1-1,2-1-1,2 0-1,1-2-2,3 0 0,2-2 0,2-3 0,1 0 0,3-3 1,0-2-2,1-2-5,-1-2-4,1-2-5,-2 0-2,-1 3 0,-2 1 0,-2 2 0,-4 1 6,-5 0 13,-4 0 13,-6 1 12,-1-1 7,-1 3 0,0 2 0,0 3 1,0 1-2,0 5 0,1 4-1,-1 3-1,0 4-2,0 1-4,0 3-4,1 1-4,-2 2-1,0 1-2,-2 1 1,0 1-2,-2 2-1,-3 4-3,-3 4-4,-3 4-3,-1 1-6,-1 0-5,1-2-7,-1 0-7,2-3-6,1-4-6,3-4-6,1-3-6,3-5 1,5-5 7,3-5 7,4-5 6,1-3 5,0 0 2,-2-2 2,0 0 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07"/>
    </inkml:context>
    <inkml:brush xml:id="br0">
      <inkml:brushProperty name="width" value="0.02862" units="cm"/>
      <inkml:brushProperty name="height" value="0.02862" units="cm"/>
      <inkml:brushProperty name="color" value="#00BFF3"/>
    </inkml:brush>
  </inkml:definitions>
  <inkml:trace contextRef="#ctx0" brushRef="#br0">102400 47354 768,'2'-12'7,"4"5"13,3 6 14,5 6 14,1 3 1,-1 1-13,-1 2-12,0 0-12,-2 0-11,-1-1-9,-1-1-9,0-1-9,-2 0-9,1-2-7,0-1-8,0 0-7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08"/>
    </inkml:context>
    <inkml:brush xml:id="br0">
      <inkml:brushProperty name="width" value="0.04232" units="cm"/>
      <inkml:brushProperty name="height" value="0.04232" units="cm"/>
      <inkml:brushProperty name="color" value="#00BFF3"/>
    </inkml:brush>
  </inkml:definitions>
  <inkml:trace contextRef="#ctx0" brushRef="#br0">103937 45045 519,'5'-13'8,"-2"4"16,-6 6 15,-2 5 16,-4 4 4,-4 7-11,-2 5-8,-3 7-10,-2 3-7,-1 3-1,-1 1-3,-1 2-2,0 2-2,0 2-1,-1 3-1,1 1-1,1 0-1,3-2-1,3-2-3,3-2-2,1 0-1,0 1-1,0 0-1,1 2-1,1-3-2,4-6 0,4-5 0,4-7-1,3-4-2,4-4-4,2-5-3,3-2-3,3-4-4,1-1-2,3 0-4,1-1-2,2-3-1,-1-4 1,0-4 0,1-3 1,-3-3 2,-3 1 5,-5-1 3,-3 1 5,-3 0 2,-2 0 3,-2 2 3,-2 1 2,-3 2 2,-4 3 1,-4 2-1,-3 4 1,-5 3-2,-3 4-6,-5 4-6,-3 4-6,-1 2-1,3 1 1,4 1 2,2 2 2,2-1-2,2-1-7,3-1-5,1-1-6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3"/>
    </inkml:context>
    <inkml:brush xml:id="br0">
      <inkml:brushProperty name="width" value="0.03312" units="cm"/>
      <inkml:brushProperty name="height" value="0.03312" units="cm"/>
      <inkml:brushProperty name="color" value="#00BFF3"/>
    </inkml:brush>
  </inkml:definitions>
  <inkml:trace contextRef="#ctx0" brushRef="#br0">90863 50531 664,'8'-13'2,"1"3"4,1 4 3,2 4 5,0 2 5,3 2 5,2 0 7,1 2 7,1 1-1,-1 1-4,-1 3-6,0 2-5,-3 1-5,-3 0-4,-3-1-5,-2 1-3,-3 1-4,0 1-1,-2 3-2,0 2-1,-3 1-1,-4 1 0,-4 1 0,-4 1 1,-2 1-2,-1 1 0,-1 1-1,-1 1-1,0-2-2,3-2-4,1-3-2,2-2-3,2-5-3,1-3-1,0-4-2,2-4-2,1-4-1,2-2-1,3-4-1,1-2-1,2-3 1,1-5 3,3-3 4,2-5 2,0 0 5,-2 3 5,-2 3 7,-2 3 5,-1 2 4,0 3 4,0 1 4,0 2 3,-1 4 8,0 4 12,-2 6 10,0 4 13,-1 4-1,0 5-11,0 4-11,0 3-11,0 3-8,-2 3-5,0 1-3,-1 2-5,-1 2-2,0 1 2,0 0 1,1 2 2,0-1-5,2-3-8,2-4-10,2-2-9,2-4-10,4-7-8,2-5-9,3-6-9,1-4 0,0-1 9,-2 0 10,0-1 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4"/>
    </inkml:context>
    <inkml:brush xml:id="br0">
      <inkml:brushProperty name="width" value="0.02915" units="cm"/>
      <inkml:brushProperty name="height" value="0.02915" units="cm"/>
      <inkml:brushProperty name="color" value="#00BFF3"/>
    </inkml:brush>
  </inkml:definitions>
  <inkml:trace contextRef="#ctx0" brushRef="#br0">92217 50916 754,'-8'-7'2,"0"2"5,0 2 4,1 2 4,-1 2 4,2 4 4,1 2 3,0 3 4,2 4 0,1 4-4,0 3-5,2 5-4,-1 2-4,0 2-8,-2 2-5,0 2-6,-1 1-5,0 1-5,0-1-5,1 0-4,-2-2-3,2-4-2,-1-3-3,0-5-1,1-5-1,2-8 1,2-8 2,2-8 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4"/>
    </inkml:context>
    <inkml:brush xml:id="br0">
      <inkml:brushProperty name="width" value="0.02594" units="cm"/>
      <inkml:brushProperty name="height" value="0.02594" units="cm"/>
      <inkml:brushProperty name="color" value="#00BFF3"/>
    </inkml:brush>
  </inkml:definitions>
  <inkml:trace contextRef="#ctx0" brushRef="#br0">92200 51558 848,'14'-36'1,"-3"9"2,-2 8 2,-4 7 2,0 5 3,0 0 3,1 2 3,2 1 3,0 0 1,3 2-3,2 0-1,2 2-2,0 0-4,1 0-10,0 0-7,-1 0-8,0 0-5,-3 0-1,-1 0 0,-2 0-2,-2-1-2,0 0-5,-2-2-4,0 0-4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4"/>
    </inkml:context>
    <inkml:brush xml:id="br0">
      <inkml:brushProperty name="width" value="0.03502" units="cm"/>
      <inkml:brushProperty name="height" value="0.03502" units="cm"/>
      <inkml:brushProperty name="color" value="#00BFF3"/>
    </inkml:brush>
  </inkml:definitions>
  <inkml:trace contextRef="#ctx0" brushRef="#br0">93013 50732 628,'6'-19'7,"-3"9"16,-2 8 15,-4 10 16,-1 5 2,1 5-11,-1 3-10,0 5-10,-1 2-8,0 2-2,-1 2-4,-2 3-3,1 1-1,1 0 1,0 2 2,2 0 0,0 2-7,2-1-16,0 0-14,2 0-16,0-4-10,0-8-4,0-7-4,0-8-5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5"/>
    </inkml:context>
    <inkml:brush xml:id="br0">
      <inkml:brushProperty name="width" value="0.03861" units="cm"/>
      <inkml:brushProperty name="height" value="0.03861" units="cm"/>
      <inkml:brushProperty name="color" value="#00BFF3"/>
    </inkml:brush>
  </inkml:definitions>
  <inkml:trace contextRef="#ctx0" brushRef="#br0">94045 50900 569,'30'15'126,"-5"-1"-30,-4-1-28,-3 0-28,-2-2-17,1 1-4,2 0-4,0 0-3,0-1-3,1-1-2,-1-1 0,1 0-2,-2-1-1,-1 1-5,-2 1-4,-2 2-3,-2-1-3,-1 1-2,-1 0-1,0 0-1,-3-1 0,-3-1 3,-2-1 4,-3 0 3,-4-1 3,-2 1 0,-4 2 0,-2 0 1,-3 1 0,-3 3-2,-3 2-1,-3 1-2,-2 3 0,-1 1 0,0 2 1,-2 3 0,1-1-3,1-3-4,3-3-7,1-3-4,3-2-3,3-1 2,3-1 2,3 0 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5"/>
    </inkml:context>
    <inkml:brush xml:id="br0">
      <inkml:brushProperty name="width" value="0.03743" units="cm"/>
      <inkml:brushProperty name="height" value="0.03743" units="cm"/>
      <inkml:brushProperty name="color" value="#00BFF3"/>
    </inkml:brush>
  </inkml:definitions>
  <inkml:trace contextRef="#ctx0" brushRef="#br0">96237 50668 587,'-7'-9'4,"2"-2"8,2-1 8,2-3 8,1 0 1,0 1-4,0 1-6,0 0-5,0 2-4,0 1-4,0 0-4,0 2-5,-1 2-1,-4 2 0,-2 4 1,-3 3-1,-3 2 3,-2 3 1,-1 3 4,-3 4 1,0 0 2,1 1-2,1-1 0,1 1-1,1 0 0,4-1 2,3 1 3,3 0 2,3-2-1,8-1-4,4-2-5,7-2-3,2-3-3,1-3-3,-1-2-2,1-4-3,-2 0 0,-3 0-2,-3 2-1,-2 1 0,-6 2 7,-4 5 14,-7 5 13,-6 6 15,-2 1 6,-1 1-2,0-1-2,1 1-3,-1 1-3,0 3-6,1 2-4,-1 4-7,0 3-4,-1 1-5,-1 2-6,-1 2-5,0 1-7,1 0-8,0 0-8,3 1-8,0-4-5,4-4 2,3-5 0,3-5 0,2-5 2,3-3 0,4-4 2,2-4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17"/>
    </inkml:context>
    <inkml:brush xml:id="br0">
      <inkml:brushProperty name="width" value="0.03962" units="cm"/>
      <inkml:brushProperty name="height" value="0.03962" units="cm"/>
    </inkml:brush>
  </inkml:definitions>
  <inkml:trace contextRef="#ctx0" brushRef="#br0">103707 49950 555,'42'0'29,"-9"2"3,-8 0 5,-8 2 3,-6 0 1,-1 2-2,-1 0-1,0 1-3,-2 2-4,-2 4-5,-3 2-5,0 3-6,-5 2-2,-4-1-1,-6 1 0,-4 0 0,-1-2-3,3 1-6,3-2-7,2-1-5,4-1-6,1-2-2,2 0-4,2 0-3,3-1 2,4-1 8,3 1 7,5 0 8,1-1 5,-1-3 0,0-1 0,-2-2 2,0 1 0,0 2 0,-1 3 2,1 4 0,-3 1-1,-4 3-3,-6 1-2,-4 3-3,-7 3-2,-7 5-4,-9 4-3,-7 6-3,-9 4-2,-7 4 1,-11 4-1,-8 3 0,2-3 1,13-10 1,13-11 3,12-11 0,7-6-7,-1-1-20,1-1-17,-1 0-20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5"/>
    </inkml:context>
    <inkml:brush xml:id="br0">
      <inkml:brushProperty name="width" value="0.02968" units="cm"/>
      <inkml:brushProperty name="height" value="0.02968" units="cm"/>
      <inkml:brushProperty name="color" value="#00BFF3"/>
    </inkml:brush>
  </inkml:definitions>
  <inkml:trace contextRef="#ctx0" brushRef="#br0">97050 52200 741,'7'16'95,"-1"1"-22,0 1-23,-2 1-24,0 0-14,2-1-9,0-1-9,1-1-8,0-2-7,-2-1-6,-3-2-6,0-2-6,-2-2-4,0 1 1,0 0-1,0 0 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6"/>
    </inkml:context>
    <inkml:brush xml:id="br0">
      <inkml:brushProperty name="width" value="0.03209" units="cm"/>
      <inkml:brushProperty name="height" value="0.03209" units="cm"/>
      <inkml:brushProperty name="color" value="#00BFF3"/>
    </inkml:brush>
  </inkml:definitions>
  <inkml:trace contextRef="#ctx0" brushRef="#br0">97775 51011 685,'8'-15'3,"1"4"5,1 3 5,2 3 6,-2 3 6,-1 5 5,-2 6 7,-2 4 7,-3 4-5,-4 1-13,-4 3-14,-4 1-13,-2 1-9,-1-1-1,-1-1-3,-1-1-2,1-2 0,4-3 4,4-2 3,5-4 4,3-1 3,5 2 5,5 0 6,5 1 4,2 0 2,-1-2 0,-1-3 0,0-1 0,-2 1-1,-1 2-2,-1 3-2,-1 4-2,-3 1-1,-6 4-2,-6 4 0,-6 2-2,-5 1-1,-3 2-1,-5 1 1,-3 1-2,-2 0-1,0-2-6,-1 0-5,1-1-6,2-3-3,5-5-6,5-5-3,5-4-5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6"/>
    </inkml:context>
    <inkml:brush xml:id="br0">
      <inkml:brushProperty name="width" value="0.03644" units="cm"/>
      <inkml:brushProperty name="height" value="0.03644" units="cm"/>
      <inkml:brushProperty name="color" value="#00BFF3"/>
    </inkml:brush>
  </inkml:definitions>
  <inkml:trace contextRef="#ctx0" brushRef="#br0">101125 51200 603,'-21'3'49,"5"6"3,5 5 1,4 7 3,4 2-3,0 1-11,2-1-9,1 1-10,-2 0-8,-1 1-3,-2 1-6,-1 1-4,-2-1-6,2 0-11,1-1-10,0-1-10,1-2-6,1-5-3,-1-3-4,0-4-3,0-5 1,2-2 6,0-6 6,2-2 5,0-6 6,2-6 5,0-5 4,2-6 5,0-2 2,0 3 4,-1 3 1,1 3 3,1 3 2,0 2 5,1 4 2,2 3 5,0 2 5,1 0 8,2 2 7,0 1 7,1 0 3,1 2-4,1 0-2,2 2-3,-1 0-4,1 0-7,0 0-5,-1 0-7,0 0-7,-2 0-7,-3 0-7,-1 0-8,-2-2-7,0-2-8,-2-4-8,0-2-8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7"/>
    </inkml:context>
    <inkml:brush xml:id="br0">
      <inkml:brushProperty name="width" value="0.04167" units="cm"/>
      <inkml:brushProperty name="height" value="0.04167" units="cm"/>
      <inkml:brushProperty name="color" value="#00BFF3"/>
    </inkml:brush>
  </inkml:definitions>
  <inkml:trace contextRef="#ctx0" brushRef="#br0">101894 50793 527,'6'-8'4,"-2"2"7,-4 1 7,-2 1 7,-2 1 4,0 3 1,0 4 1,0 2 0,1 3 0,0 2-1,1 2-1,2 1-1,0 3-1,-2 1-3,-1 3-3,0 1-2,-1 2-1,1-1-1,-2 1-1,2-1-1,-2 2-4,0 1-4,-2 2-7,0 3-4,0-1-4,1 0-2,0-1-1,2-1-1,0-2-5,2-3-7,0-3-7,2-3-6,1-7-8,2-12-8,2-12-8,2-11-7,1-5 2,1 5 17,1 3 14,2 5 15,0 2 12,1 1 7,1 0 8,1 2 8,0 2 3,-2 2 1,-3 4-1,-1 3 0,-1 2 3,-2 3 4,-1 4 4,0 2 4,-3 3 1,-2 3-5,-4 3-3,-2 4-4,-3-1-3,-2 0-4,-2-1-3,-1 0-3,-1-3-3,3-1-2,1-3-3,2-1-1,6-4-10,8-6-16,9-6-15,9-6-15,5-5-5,1-5 9,1-5 8,1-5 9,-3 0 6,-6 5 7,-5 5 7,-6 5 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7"/>
    </inkml:context>
    <inkml:brush xml:id="br0">
      <inkml:brushProperty name="width" value="0.03181" units="cm"/>
      <inkml:brushProperty name="height" value="0.03181" units="cm"/>
      <inkml:brushProperty name="color" value="#00BFF3"/>
    </inkml:brush>
  </inkml:definitions>
  <inkml:trace contextRef="#ctx0" brushRef="#br0">103128 50991 691,'8'-9'0,"2"0"0,0-2 0,1 0 0,0 1 1,-2 1 2,-3 2 1,-1 2 2,-3 3 7,-6 4 11,-4 4 11,-5 4 11,-2 2 2,1 1-10,0 1-7,2 2-10,1-2-6,3-1-4,1-3-3,2 0-3,4-3-7,4-1-8,5-1-8,5 0-8,3-1-3,-2 0 4,-1 0 3,-1 0 4,-1 1 3,-2 3 1,-3 3 1,-1 4 2,-3 1 2,-4 3 5,-4 1 5,-3 3 3,-4 0 3,-2 1 0,-1-1 1,-3 1-1,1-2 2,1-3 1,2-3 1,3-3 1,4-3-1,8-4-6,8-4-5,7-4-4,4-2-4,-1 2-2,0 0-2,-2 2-1,-2 0-1,-1 0-1,-2 0 1,-2 0 0,-2-2-3,-1-2-9,-1-3-6,0-3-9,-1-2 1,0 2 9,0 1 9,0 0 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7"/>
    </inkml:context>
    <inkml:brush xml:id="br0">
      <inkml:brushProperty name="width" value="0.03014" units="cm"/>
      <inkml:brushProperty name="height" value="0.03014" units="cm"/>
      <inkml:brushProperty name="color" value="#00BFF3"/>
    </inkml:brush>
  </inkml:definitions>
  <inkml:trace contextRef="#ctx0" brushRef="#br0">103700 51430 729,'14'-27'7,"-3"9"13,-3 8 13,-2 10 14,-2 4 0,0 2-11,0 0-13,0 1-11,-1 1-5,1 2 2,0 0 3,0 1 3,1-1-13,0-2-27,1-4-29,2-2-27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4:58"/>
    </inkml:context>
    <inkml:brush xml:id="br0">
      <inkml:brushProperty name="width" value="0.03687" units="cm"/>
      <inkml:brushProperty name="height" value="0.03687" units="cm"/>
      <inkml:brushProperty name="color" value="#00BFF3"/>
    </inkml:brush>
  </inkml:definitions>
  <inkml:trace contextRef="#ctx0" brushRef="#br0">104344 51250 596,'-8'8'22,"0"0"2,0-1 2,1 1 1,-1 1 2,2 4 2,1 2 3,0 3 1,1 2-1,0 1-5,0 1-6,0 1-5,1 0-3,1-1-2,0-1-2,2-1-2,0-1-1,2-3-1,0-1-2,1-2-1,3-4-8,4-6-13,4-6-13,3-6-14,2-5-6,-3-1 2,-1-5 1,-2-1 1,-2-3 5,-1 1 4,0-1 7,-2 1 5,-1 0 6,-2 4 4,-2 3 5,-2 3 4,-1 4 7,2 4 8,0 6 8,2 4 8,-2 5 0,-3 4-7,-2 3-7,-3 5-8,-2 0-2,0-3 0,0-3 2,0-3 0,2-1 2,1 0 1,2-1 2,2 1 1,1-1 1,2 0-1,0-2-2,2-1-1,0 1 0,3 0 1,2 1 1,2 2 0,1 0 1,-1 1 1,1 1 1,0 1 1,-1 0 1,-1 0 0,0-2-1,-2-1 1,-1 0-1,-2 2-2,-3 0-2,0 1-1,-4 0-1,0-1-1,-3-1 1,-2 0-2,-2-1-1,-2 1-3,-2 1-4,-1 2-3,-4 0-6,-3 1-7,-5 1-9,-3 1-7,0-1-3,5-5 3,5-3 1,5-4 3,3-2 2,1 0 2,0 0 0,2 0 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00"/>
    </inkml:context>
    <inkml:brush xml:id="br0">
      <inkml:brushProperty name="width" value="0.02785" units="cm"/>
      <inkml:brushProperty name="height" value="0.02785" units="cm"/>
      <inkml:brushProperty name="color" value="#00BFF3"/>
    </inkml:brush>
  </inkml:definitions>
  <inkml:trace contextRef="#ctx0" brushRef="#br0">105232 50900 789,'-23'17'6,"2"1"10,3 3 11,1 1 12,3 0 0,1-1-7,2-3-8,2-1-7,0 0-8,-1 3-8,-3 3-5,-1 3-8,-2 2-6,0 1-3,1 1-3,-1 1-5,1-3-3,2-4-2,3-5-2,1-4-3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00"/>
    </inkml:context>
    <inkml:brush xml:id="br0">
      <inkml:brushProperty name="width" value="0.03367" units="cm"/>
      <inkml:brushProperty name="height" value="0.03367" units="cm"/>
      <inkml:brushProperty name="color" value="#00BFF3"/>
    </inkml:brush>
  </inkml:definitions>
  <inkml:trace contextRef="#ctx0" brushRef="#br0">105950 50733 653,'22'-6'38,"-3"4"-5,-3 4-4,-3 4-5,-1 3-1,0 1 4,-1 3 2,1 2 3,0 0-1,0-1-5,-1-1-5,1-1-5,-1 0-6,0 0-4,-2 0-5,-1-1-4,0 1-5,-2 0-2,-1-1-4,0 1-2,-2-1-5,-2 0-8,-2-2-6,-2-1-8,-2 0-3,0-2 3,-1-1 1,-2 0 1,1-2 5,-1-1 6,0 0 6,0-1 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01"/>
    </inkml:context>
    <inkml:brush xml:id="br0">
      <inkml:brushProperty name="width" value="0.03502" units="cm"/>
      <inkml:brushProperty name="height" value="0.03502" units="cm"/>
      <inkml:brushProperty name="color" value="#00BFF3"/>
    </inkml:brush>
  </inkml:definitions>
  <inkml:trace contextRef="#ctx0" brushRef="#br0">105621 51500 628,'22'0'59,"-3"0"-8,-3 0-5,-3 0-8,-2 1-7,-1 2-9,-1 2-7,0 2-9,-3 1-5,-2 1-3,-4 1-4,-2 2-2,-4 0-2,-4 3-2,-4 1-2,-3 3-1,-2 0-2,1-3 0,1-1-1,1-2-1,3-4 1,6-3 2,6-4 1,6-4 2,4-2 3,3-2 1,4 0 2,2-1 3,0 0 3,-1 2 3,-3 2 4,-1 2 4,-2 2 3,-3 2 2,-1 2 2,-2 2 2,-3 2-1,-2 3-1,-3 3-1,-4 4-3,-1-1 0,-1-1-2,-2-3-1,1-1 0,-3-1-2,-2 1-3,-1 1-1,-3 2-2,1-2-2,3-3-1,3-3 0,3-2-2,4-4-6,7-2-12,8-4-12,6-2-11,3-2-3,-1-2 6,-1 0 6,-1-1 7,0 0 4,-1 0 2,1 2 2,-1 1 2,0 1 13,-1 2 23,0 2 25,-2 2 23,-1 2 8,-3 4-9,-1 2-10,-2 4-9,0 0-8,0-1-8,1-1-8,2 0-8,-1-1-9,-1 1-7,-1 2-8,0 0-9,-2 0-7,0 1-9,-2 0-8,0 0-9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18"/>
    </inkml:context>
    <inkml:brush xml:id="br0">
      <inkml:brushProperty name="width" value="0.03152" units="cm"/>
      <inkml:brushProperty name="height" value="0.03152" units="cm"/>
    </inkml:brush>
  </inkml:definitions>
  <inkml:trace contextRef="#ctx0" brushRef="#br0">89564 49947 697,'-8'-7'4,"2"0"9,1 2 7,0 1 9,0 3 3,0 7-1,-1 7-2,-1 8 0,0 3-3,-1 1-3,0 0-4,0 2-3,-1 0-4,-2 1-3,-1-1-3,-3 1-3,0-2-1,4 0-3,0-1 0,2-2-2,2 0-3,0-3-7,2-1-7,1-2-6,1-4-8,3-5-9,4-4-8,2-6-10,2-2 2,-2-2 13,-1 0 11,0-1 12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02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102396 54071 677,'6'22'49,"-3"-1"-17,-2-3-17,-4-1-17,-2 1-11,-2 3-4,-1 5-5,-3 3-4,0 0 0,0-6 2,2-4 4,1-4 3,2-5 3,4-3 2,4-2 3,4-4 2,2-1 5,1-2 7,2 0 6,0-2 7,1 2 5,0 2 3,-1 4 3,1 2 2,-1 3 1,-3 2-2,-1 1-2,-2 3-3,-2 1-1,-2 1-2,-2 1-1,-2 2-2,-1-2-2,-2-2-1,0-1-2,-1-2-1,-1-2-3,0-1-1,0 0-1,1-2-2,1-3-5,6-6-10,4-6-9,5-6-9,5-7-7,4-11-5,3-9-4,5-9-5,1-6 0,0 2 5,1 1 3,-1 1 4,0 3 5,-3 8 7,-1 6 7,-3 7 7,-1 6 8,-3 3 9,-1 5 10,-2 3 8,-2 2 6,-1 2 2,0 1 2,-2 1 1,-1 1 1,-2 3-2,-2 4-2,-2 2-1,-1 3-3,0 2-5,0 2-6,0 1-4,-2 3-7,-2 1-8,-4 3-8,-2 1-8,-1 0-5,1-3-3,0-3-4,2-2-2,2-4-2,4-1-1,4-2-1,4-2 0,1 0 4,-2 1 7,-2 3 9,-2 2 8,-2 1 5,0 1 4,-2 1 1,0 2 4,-2-2 1,0-1 1,-1-2-1,-2-2 1,3-3 0,5-1 0,4-2 1,5-2 1,3 1 0,0 2 1,-1 3 0,1 4 1,-1 1 0,-2 3 1,-2 2 1,-2 1 1,-4 1-1,-5-1-2,-4-1-2,-5 0-2,-2-2-2,1-1-1,1-1-2,0-1-2,2-2-1,1-2 0,0-4-1,2-2-1,2-5-2,2-4-1,4-6-2,2-3-3,5-6-1,6-1-3,5-4-2,7-3-3,2-1-2,1 0 0,-1-1 0,1 1-1,-2 0 0,0 1-1,-1 2 0,-1 0 0,-1 2 1,-3 3 4,-1 3 3,-2 3 4,-3 1 3,-1 1 2,-2-1 2,-2 0 2,-1 2 3,-1 1 3,1 2 3,0 3 4,-2 3 11,-2 7 18,-4 8 20,-2 6 18,-3 3-1,-2 1-20,-2-1-21,-1 1-19,-2-1-16,2-3-10,1-1-9,0-2-10,3-2-10,2-1-7,4-1-8,3 0-9,0-1 5,-1 1 19,0 2 17,-2 0 19,0 0 13,-2 1 10,0 0 9,-1 0 10,-1-1 3,0-1-3,0-1-2,0 0-3,0-1-5,0 1-4,0 1-6,0 2-6,0-1-5,-2-1-5,0-1-6,-1 0-6,3-6-10,10-8-15,8-9-14,9-9-15,5-5-2,1-1 9,0-1 9,2 0 9,-1 0 10,-3 3 10,-3 3 10,-3 3 11,-2 3 8,-3 5 8,-1 3 8,-2 4 7,-3 4 6,-4 2 4,-5 3 3,-2 4 3,-4 1-3,-2 1-9,-2 2-10,-2 0-10,2-2-18,4-5-28,6-4-28,4-5-28,4-3-5,0 0 18,1 0 17,2 1 18,-2 1 18,-1 4 17,-2 4 18,-2 4 17,-2 2 6,-2 1-5,-2 1-5,-2 2-6,-1-1-4,0-1-4,0-1-4,0 0-4,0-1-3,-2-1 0,0 1 0,-1 0-2,-2 0 0,0 1-1,-1 2-1,-1 0-1,-2 1-6,-2 3-9,-2 2-11,-1 1-10,-2 2-2,1 0 5,-1-1 6,1 1 6,0-3 5,4-1 5,3-4 6,3-3 5,5-2 6,8-2 11,7-2 8,9-2 10,3-2 0,-1 0-10,-1-2-9,-1 0-10,-1-1-6,-1 0-1,-1 0 0,0 1-2,-2-1-3,-1 2-6,-1 0-5,0 2-6,-3-2-6,-1 0-5,-2-3-6,-2-2-6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03"/>
    </inkml:context>
    <inkml:brush xml:id="br0">
      <inkml:brushProperty name="width" value="0.03169" units="cm"/>
      <inkml:brushProperty name="height" value="0.03169" units="cm"/>
      <inkml:brushProperty name="color" value="#00BFF3"/>
    </inkml:brush>
  </inkml:definitions>
  <inkml:trace contextRef="#ctx0" brushRef="#br0">105529 54250 694,'7'61'99,"-2"-1"-22,-3-2-22,0-2-23,-4 2-14,0 7-5,-3 7-4,-2 7-7,-1-4-6,1-12-9,-1-12-10,0-13-8,1-7-9,1 0-8,0 0-7,2 1-7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27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84346 24297 636,'0'-31'37,"0"15"5,0 16 5,0 16 6,-2 9-1,-2 6-10,-4 5-10,-2 4-9,-1 2-7,-1-2-5,0-2-4,1-2-5,0-4-3,0-5 0,2-7 0,1-5 1,2-7-14,6-8-23,4-8-25,6-8-25,0-2-2,-1 1 18,-2 2 19,-2 3 19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28"/>
    </inkml:context>
    <inkml:brush xml:id="br0">
      <inkml:brushProperty name="width" value="0.03898" units="cm"/>
      <inkml:brushProperty name="height" value="0.03898" units="cm"/>
      <inkml:brushProperty name="color" value="#00BFF3"/>
    </inkml:brush>
  </inkml:definitions>
  <inkml:trace contextRef="#ctx0" brushRef="#br0">84650 24132 564,'7'-6'21,"-1"4"6,0 4 8,-2 4 6,0 3 2,0 1-5,0 3-5,0 2-4,0 1-5,0 3-3,0 1-3,0 3-3,-1 0-2,1-1 1,0-1 0,0-1 0,0-1-1,0 1-3,0-1-3,0 1-3,0-2-2,2-3-5,0-3-2,1-2-4,2-7-1,2-10 2,1-10 2,3-9 2,0-6 1,-1-1 1,-1-1 1,0 0 0,-2 0 0,1 1 1,0 3 2,0 2-1,-2 1 2,1 1-2,-2 1 1,0 1-1,-2 2-4,-1 3-6,-1 3-7,0 3-6,-2 4-10,-2 6-9,-2 6-12,-2 6-9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28"/>
    </inkml:context>
    <inkml:brush xml:id="br0">
      <inkml:brushProperty name="width" value="0.03989" units="cm"/>
      <inkml:brushProperty name="height" value="0.03989" units="cm"/>
      <inkml:brushProperty name="color" value="#00BFF3"/>
    </inkml:brush>
  </inkml:definitions>
  <inkml:trace contextRef="#ctx0" brushRef="#br0">85974 24543 551,'7'-15'19,"-1"3"-1,-1 1-1,0 2-1,-1 1 0,2-2-1,0 0-1,1-1 0,0-1-1,-2 1 0,-2-1 0,-2 0 0,-1 0 0,2 1-2,0-1 0,2 0-2,-1 0 0,0 1-4,-2-1-1,0 0-2,-2 1-2,0 1-1,-2 0-1,0 2 0,-3 2 0,-2 2 3,-3 4 2,-3 3 2,-2 1 2,2 3-1,1 2 1,1 2 0,0 2 0,1 3 0,-1 3 0,0 3 0,0 2-1,1 1 1,-1 1-2,0 1 0,1-1 0,3-2-1,1-1 1,2-2-1,5-6-6,8-9-11,7-9-10,9-8-12,1-4-3,-3 1 5,-5 1 5,-3 1 4,-3 1 7,-1 2 6,0 2 7,-2 2 6,-1 3 7,-2 2 6,-2 4 5,-2 2 7,-1 2 3,0 2 0,0 0 1,0 1 0,0 2-2,2 0-5,0 1-5,2 1-4,-1 0-3,-1-1 0,0-1 1,-2 0 0,0-2-11,0 1-25,0 0-23,0 0-24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29"/>
    </inkml:context>
    <inkml:brush xml:id="br0">
      <inkml:brushProperty name="width" value="0.03498" units="cm"/>
      <inkml:brushProperty name="height" value="0.03498" units="cm"/>
      <inkml:brushProperty name="color" value="#00BFF3"/>
    </inkml:brush>
  </inkml:definitions>
  <inkml:trace contextRef="#ctx0" brushRef="#br0">86750 24809 629,'22'-34'9,"-3"8"11,-3 9 10,-3 9 9,-2 7 5,-2 7-4,-3 7-3,-1 8-3,-2 1-3,-2 0-5,-2-1-3,-2-1-3,-1 0-7,-2 1-8,0 1-9,-1 1-7,-1-2-4,0-3 3,1-5 1,-1-3 3,2-4 1,6-4-1,4-4 1,6-4-1,2-2-2,1-2-8,1 0-6,1-1-6,1-2-5,1-1-2,1-3-3,1-1-2,-1 0 3,-4 5 6,-5 3 8,-3 4 7,-1 1 4,0 0 1,1-1 1,2-1 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29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87687 23880 588,'0'-15'0,"0"2"0,0 3 0,0 1 0,-2 3 10,-2 4 20,-4 4 20,-2 4 20,-1 4 3,-1 3-16,0 5-14,1 3-15,-1 3-10,2-1-4,1 1-4,1-1-4,1-1-4,2-3-3,2-3-5,2-2-4,2-3-1,0 1 0,2 0 2,0 0 2,1-2-1,2-1 1,0-2 0,1-2 0,1-1 1,0 2 0,0 0 1,-1 1 0,1 2 2,-2 2 3,-1 2 1,0 1 4,-2 2 0,-2 1 2,-2 2 0,-2 0 1,-2 0 0,-2 1 2,-2-1 0,-1 1 2,-3-1-2,0-1-2,-1-1-2,-1-1-3,1-3-12,1-6-21,2-6-21,3-6-22,1-3-6,2-2 11,2 0 10,2-1 10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29"/>
    </inkml:context>
    <inkml:brush xml:id="br0">
      <inkml:brushProperty name="width" value="0.04205" units="cm"/>
      <inkml:brushProperty name="height" value="0.04205" units="cm"/>
      <inkml:brushProperty name="color" value="#00BFF3"/>
    </inkml:brush>
  </inkml:definitions>
  <inkml:trace contextRef="#ctx0" brushRef="#br0">88462 23834 523,'-7'24'116,"1"1"-26,0 1-26,2 1-26,0 1-14,0 1-2,0 0-3,0 2-2,0-1-2,1-1-1,-1-3 0,0-1 0,0-3-2,2-3-3,0-3-4,2-3-1,3-5-8,6-6-9,5-8-10,7-6-10,1-6-4,-1-3 1,-3-5 2,-1-3 1,-2-3 2,-1-2 2,-1-2 3,0-2 2,-3-1 4,-1 1 4,-2 2 5,-2 0 4,-2 3 1,-1 4 0,0 3-1,-1 5-2,-3 3 4,0 4 7,-3 4 8,-2 5 7,-2 1 4,-2 0 0,-1 0 1,-3 0-1,0 2-3,-1 4-6,0 4-7,1 4-7,-1 3-7,2 3-7,1 3-7,1 3-8,1-1-4,2-3-1,2-4-1,3-4-1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30"/>
    </inkml:context>
    <inkml:brush xml:id="br0">
      <inkml:brushProperty name="width" value="0.03931" units="cm"/>
      <inkml:brushProperty name="height" value="0.03931" units="cm"/>
      <inkml:brushProperty name="color" value="#00BFF3"/>
    </inkml:brush>
  </inkml:definitions>
  <inkml:trace contextRef="#ctx0" brushRef="#br0">89290 24150 559,'-14'23'115,"1"1"-26,2-1-27,3 1-26,-1 0-15,-2 2-3,-2 3-3,-1 1-4,-1-1-3,4-6 0,3-4-1,3-4-1,1-3-1,2 1-1,0 1 0,2 1-1,2-1 1,4-4-2,3-4 1,5-4 0,3-2 0,3 0 0,3 0 1,3 0 1,1-2-4,-2-2-5,0-4-6,-1-2-6,-1-1-5,-1 1-5,-1 0-3,-1 2-5,-1 1-3,-3 2-3,-1 3-3,-2 1-2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5:30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89981 24148 541,'-2'-17'37,"0"11"15,-3 12 15,-2 11 16,1 10-2,1 7-20,2 7-19,2 6-20,1 7-12,0 6-7,0 5-5,0 7-5,0 1-10,0 0-13,0-1-11,0 0-13,0-7-4,0-7 3,0-10 5,0-8 2,0-8 5,2-4 5,0-4 4,2-6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2"/>
    </inkml:context>
    <inkml:brush xml:id="br0">
      <inkml:brushProperty name="width" value="0.03655" units="cm"/>
      <inkml:brushProperty name="height" value="0.03655" units="cm"/>
      <inkml:brushProperty name="color" value="#F2395B"/>
    </inkml:brush>
  </inkml:definitions>
  <inkml:trace contextRef="#ctx0" brushRef="#br0">8851 20511 601,'0'-20'6,"-2"7"10,0 7 11,-1 6 11,-2 8 3,-2 8-5,-2 7-5,-2 9-5,0 3-4,-2 2-2,-2 1-3,0 0-3,-1 1-3,-1 0-1,-1 0-3,-1 0-2,1-2-2,2-6-3,4-4-2,3-4-3,3-8-6,4-7-8,4-8-9,4-8-8,5-9-3,7-11 4,7-11 3,7-10 5,2-2 3,-3 8 2,-4 8 3,-2 8 1,-4 6 4,-5 3 7,-5 5 7,-4 3 5,-4 4 9,-1 4 9,0 4 11,-1 4 8,-3 3 4,-1 3-2,-2 3-4,-1 4-2,-1-1-7,2-2-7,2-2-9,2-1-7,3-3-10,4-4-8,4-4-8,4-4-9,2-3-6,3-2-2,1-2-3,3-1-2,-2-1 2,-3 3 6,-4 1 7,-4 2 7,-2 3 6,-1 4 9,1 4 7,0 4 8,0-1 5,2-3 2,0-4 3,1-4 1,2-3-1,0-2-5,1-1-5,1-3-5,-1 0-6,0 1-7,0 0-8,-2 2-7,-1-1-5,0-2-2,-2-1-3,-1-3-3,-1-1 2,-2 1 8,-2-1 8,-2 0 7,-2 1 6,-2 1 2,-2 1 3,-2 1 3,0 1 5,1 2 7,0 2 6,2 2 6,0 4 7,0 6 5,0 6 5,0 6 5,0 4-1,0 2-8,0 4-9,0 3-7,1 3-8,1 1-3,0 2-5,2 1-5,0 4-3,0 2 0,0 4-3,0 3 0,0 2-2,0 3 0,0 3-1,0 4-1,0-3-1,0-8-1,0-5 0,0-7-2,-1-7 0,-1-4 1,0-5-1,-1-4-1,-2-5 1,0-3 0,-2-3 0,1-2 0,-3-4 0,-3-4 2,-4-4 0,-2-4 1,0-4 1,1-5 0,2-5 1,3-5-1,2-5 2,4-3 1,4-4 2,4-3 1,4-3 1,4 0-2,3 0-2,5 0-1,2 2-3,1 4 0,1 4-3,1 4-1,-1 2-2,0 3-2,-1 1-4,0 3-2,-3 2-3,-1 5-2,-3 4-4,-1 3-2,-2 2 0,-2 0 2,-2 1 4,-2-1 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18"/>
    </inkml:context>
    <inkml:brush xml:id="br0">
      <inkml:brushProperty name="width" value="0.03458" units="cm"/>
      <inkml:brushProperty name="height" value="0.03458" units="cm"/>
    </inkml:brush>
  </inkml:definitions>
  <inkml:trace contextRef="#ctx0" brushRef="#br0">90050 49981 636,'0'-12'22,"0"8"5,0 8 4,0 8 5,0 4 0,2 2-5,0 3-4,2 2-4,0-1-3,0-1-2,-1-3-2,2-1-3,-1-1-1,1 1-1,2 2-3,0 0-1,1-2-2,0 2-1,0-2-1,0-1-1,-2-2-1,2-2 1,0-4 1,0-3 0,0-2-1,0-4-2,-1-2-1,1-3-2,0-4-2,2-4 1,0-4 1,2-3-1,0-3 2,1 0 0,1-2 1,1-1 1,-1-1 1,-1 1 0,-3-1 0,0 1 0,-3 0-1,-1 4 0,-1 0 0,0 3-1,-1 2-9,0 2-15,0 4-17,0 3-15,-1 3-7,-1 6 6,0 4 5,-1 6 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02"/>
    </inkml:context>
    <inkml:brush xml:id="br0">
      <inkml:brushProperty name="width" value="0.03565" units="cm"/>
      <inkml:brushProperty name="height" value="0.03565" units="cm"/>
      <inkml:brushProperty name="color" value="#00BFF3"/>
    </inkml:brush>
  </inkml:definitions>
  <inkml:trace contextRef="#ctx0" brushRef="#br0">99478 7050 617,'-7'9'86,"2"3"-14,2 4-16,2 2-15,1 2-9,0 1-5,0 1-5,0 1-3,0 2-5,-2 4-5,0 5-4,-1 3-6,-1 1-2,0 0-3,0-2-1,0 0-1,0 0-2,0 1 0,0 0-2,0 2 0,0-3-3,1-4-4,-1-5-5,0-5-4,0-4-3,2-3-2,0-3-2,2-2-1,0-5 0,0-2 3,0-6 2,0-2 3,0-6 2,0-6 5,0-5 3,0-6 4,0-4 4,0 1 4,0 0 3,0 0 4,0 1 3,0 3 3,0 3 3,0 3 2,1 3 4,2 3 3,2 2 4,2 4 3,1 0 3,3-1 2,2-3 1,1-2 1,1 1 0,-1 3-4,0 3-3,-2 2-4,0 3-4,1 0-4,1 2-4,2 0-5,-1 1-4,-1 0-8,-1 0-6,-1 0-6,-2-1-10,-4-2-10,-4-2-11,-4-1-11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02"/>
    </inkml:context>
    <inkml:brush xml:id="br0">
      <inkml:brushProperty name="width" value="0.03956" units="cm"/>
      <inkml:brushProperty name="height" value="0.03956" units="cm"/>
      <inkml:brushProperty name="color" value="#00BFF3"/>
    </inkml:brush>
  </inkml:definitions>
  <inkml:trace contextRef="#ctx0" brushRef="#br0">100097 6840 556,'0'-27'5,"0"11"10,0 9 11,0 10 10,0 8 4,0 5-2,0 7-2,0 5-3,-1 5-1,-2 1-2,-2 2-2,-2 2-2,0 2-3,1 2-3,0 2-3,2 2-3,0 0-3,2 0-4,0-2-2,2 0-4,0-3-2,0-2-5,0-3-4,0-3-5,0-4-3,0-4-5,0-3-4,0-5-5,0-4-5,2-6-5,0-6-7,2-6-6,0-7 1,2-7 10,0-9 8,1-7 9,1-4 6,2 0 3,0 0 2,1 0 3,1 2 3,0 3 2,-1 5 2,1 4 3,-1 2 3,0 4 6,-2 3 5,-1 3 6,0 4 7,0 6 12,0 6 9,0 6 12,-2 4-1,-3 3-11,-2 3-11,-3 4-12,-2 0-5,0 1-1,0-1 0,0 1-1,1-2-3,0-2-7,1-1-6,2-2-6,1-3-5,4-1-5,2-2-4,4-2-4,2-6-3,3-9-1,3-8-1,3-8-1,0-7 0,-1-1 0,-3-2 1,-1-3 1,-1-1 2,0 0 6,-1-2 4,1 0 5,-2-1 3,-1 2 2,-2 0 2,-2 1 1,-1 3 4,-1 4 3,1 3 5,0 5 4,-1 3 6,0 2 5,-2 4 7,0 3 6,-2 4 4,-1 6 1,0 6 2,-2 6 0,-1 5-2,-4 5-4,-2 5-6,-3 4-4,-1 3-5,2-1-6,2-2-4,3 0-6,0-2-3,2-3 0,0-3 0,2-3 0,1-3-2,3-1-4,4-2-3,2-2-5,2-3-1,0-1-1,-1-2-1,1-2-1,-1-1 0,0 1 2,-2 2 1,-1 0 2,0 2 1,-2 2 0,-1 1 2,0 3 1,-3 2 1,-4 1 1,-4 3 0,-4 1 2,-3 1 0,-3-1 1,-3-1 2,-3-1 0,-1-1 1,1-3 0,1-1 0,1-2 0,1-2-3,0-1-5,2 0-6,1-2-6,2-3-2,5-4 2,3-6 0,4-4 1,2-3-2,2 1-7,0-1-7,2 0-7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03"/>
    </inkml:context>
    <inkml:brush xml:id="br0">
      <inkml:brushProperty name="width" value="0.03752" units="cm"/>
      <inkml:brushProperty name="height" value="0.03752" units="cm"/>
      <inkml:brushProperty name="color" value="#00BFF3"/>
    </inkml:brush>
  </inkml:definitions>
  <inkml:trace contextRef="#ctx0" brushRef="#br0">102331 7053 586,'-7'18'105,"0"5"-23,2 5-23,1 5-23,0 4-14,2 2-1,0 4-2,2 2-2,0 0-2,2-4-2,0-4-3,2-3-3,0-5-2,1-4-3,2-3-2,0-5-3,2-3-2,2-4-3,1-5-1,3-2-2,1-7-3,1-8-2,1-8-3,1-7-2,0-7-2,-1-6 0,-1-6-1,-1-6 1,-1-2 0,-4 0 2,-3 2 0,-2 1 1,-4 2 5,-3 6 8,-2 4 10,-3 6 8,-3 3 4,0 3 0,-1 3-1,-1 3 1,-2 4 0,0 5 2,-1 4 2,-1 6 2,-1 2 0,1 2-4,-1 0-3,1 2-4,0 1-4,2 5-8,3 4-6,1 4-8,2 1-2,2-1 0,2-1 2,2-1 0,2-1-6,4-3-13,2-1-13,4-2-13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03"/>
    </inkml:context>
    <inkml:brush xml:id="br0">
      <inkml:brushProperty name="width" value="0.03931" units="cm"/>
      <inkml:brushProperty name="height" value="0.03931" units="cm"/>
      <inkml:brushProperty name="color" value="#00BFF3"/>
    </inkml:brush>
  </inkml:definitions>
  <inkml:trace contextRef="#ctx0" brushRef="#br0">103381 7550 559,'0'17'16,"-2"1"9,0 3 11,-2 1 10,0 2 3,1-1-5,-1 1-3,0-1-4,0 2-5,2 1-4,0 2-5,2 3-4,1-1-3,2-2-4,2-2-4,2-1-2,2-3-4,3-3-3,3-3-4,3-2-3,2-4-4,1-1-2,1-2-2,1-2-2,0-2-4,-3-1-1,-1 0-3,-2-1-2,-2-3-6,-1 0-9,-1-3-9,-1-2-9,-1-1 2,-2 0 12,-2 1 12,-2-1 13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03"/>
    </inkml:context>
    <inkml:brush xml:id="br0">
      <inkml:brushProperty name="width" value="0.03816" units="cm"/>
      <inkml:brushProperty name="height" value="0.03816" units="cm"/>
      <inkml:brushProperty name="color" value="#00BFF3"/>
    </inkml:brush>
  </inkml:definitions>
  <inkml:trace contextRef="#ctx0" brushRef="#br0">103496 7639 576,'-16'-5'15,"2"6"18,1 6 16,1 6 18,0 5 1,0 8-12,1 7-13,-1 7-12,-1 7-10,-2 10-7,-1 8-7,-3 9-6,-1 3-2,-1 0 2,-1-1 1,-1-1 2,2-7 1,5-13-2,5-12 0,5-13-1,2-8-16,0 0-27,0-1-30,0 0-27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07"/>
    </inkml:context>
    <inkml:brush xml:id="br0">
      <inkml:brushProperty name="width" value="0.0304" units="cm"/>
      <inkml:brushProperty name="height" value="0.0304" units="cm"/>
      <inkml:brushProperty name="color" value="#00BFF3"/>
    </inkml:brush>
  </inkml:definitions>
  <inkml:trace contextRef="#ctx0" brushRef="#br0">92721 6984 723,'0'-12'6,"0"8"11,0 8 13,0 8 10,-1 3 4,0 1-8,-2 0-6,0-1-7,-1 3-8,-2 5-8,0 5-10,-1 5-8,-1 1-5,0-2-2,0-1 0,1-3-2,-1-2 0,0-1-1,0-3-1,0-1 0,2-5-4,2-7-3,4-6-6,3-8-4,1-6 2,3-5 8,2-7 9,2-5 7,0-2 6,-1 1 1,-1 3 2,0 2 2,-1 1 1,-1 3 2,1 1 2,0 3 1,0 0 3,0 2 2,0 1 3,-1 1 3,1 1 2,-2 2 4,-1 2 3,0 3 4,-1 0 2,1 3 4,2 2 3,0 3 4,0 1-3,-2 5-5,-2 4-7,-2 3-6,-1 3-5,2 0-3,0-1-4,2 1-4,-1-2-1,-1-1-1,0-3 0,-2-1 0,1-2-3,2-2-1,2-3-4,2-1-1,1-3-1,2-4 3,0-4 3,1-3 4,1-4 0,0-2 0,-1-1-1,1-3 0,0-1 0,0-1 0,-1-1 0,1-1 0,-1 0 1,-1 1-2,0 1 0,-2 1 0,-1 2-3,-2 1-2,-3 2-5,0 3-2,-4 2-10,0 6-15,-3 4-15,-2 6-16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08"/>
    </inkml:context>
    <inkml:brush xml:id="br0">
      <inkml:brushProperty name="width" value="0.02968" units="cm"/>
      <inkml:brushProperty name="height" value="0.02968" units="cm"/>
      <inkml:brushProperty name="color" value="#00BFF3"/>
    </inkml:brush>
  </inkml:definitions>
  <inkml:trace contextRef="#ctx0" brushRef="#br0">93941 7287 741,'8'6'14,"-1"-3"2,1-2 1,0-4 3,-1-1-1,0-2 0,-2 0-2,0-1 0,-2-1-2,1 0-3,0 1-2,0-1-3,0 0-2,0 0 0,0 0-1,0 1-1,-1-1-1,-2 0-3,-2 0-1,-2 0-2,-3 2-1,-2 2 2,-3 4 1,-3 2 1,-2 4 1,0 4 1,1 4 0,-1 3 0,1 2 1,-1-1 0,0-1 1,1 0 0,0-2 0,2-1 0,2-1 0,3-1-1,1-1 0,2 0 0,2-2-2,2-1 0,2-1-4,2-2-5,2-2-5,2-2-5,1-3-2,3-2 1,2-3 3,2-3 2,0-2 1,-1 2 3,-1 1 1,-1 1 2,-1 0 5,0 2 7,-2 0 7,-1 2 7,-1 2 5,-2 4 1,-2 4 3,-2 4 2,-1 1-1,0 1-7,0 0-6,0 0-6,0-1-7,0-1-5,0-1-6,0 0-6,0-2-9,0 1-10,0 0-12,0 0-10,0-2-1,2-4 9,1-4 8,0-4 10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08"/>
    </inkml:context>
    <inkml:brush xml:id="br0">
      <inkml:brushProperty name="width" value="0.02719" units="cm"/>
      <inkml:brushProperty name="height" value="0.02719" units="cm"/>
      <inkml:brushProperty name="color" value="#00BFF3"/>
    </inkml:brush>
  </inkml:definitions>
  <inkml:trace contextRef="#ctx0" brushRef="#br0">94600 7481 809,'28'-13'27,"-5"3"1,-7 4 1,-5 4 1,-4 3-3,0 4-6,-2 2-6,0 3-6,-3 3-5,-2 2-3,-4 1-5,-2 3-3,-2 0-1,0-1 1,0-1 1,1-1 0,-1-1 2,2-2 2,0-3 1,2-1 2,4-4-2,8-8-5,8-6-6,7-7-6,2-2-4,-5 2-4,-5 4-4,-5 3-4,-2 1 0,0 0 3,0 1 2,0-1 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09"/>
    </inkml:context>
    <inkml:brush xml:id="br0">
      <inkml:brushProperty name="width" value="0.02949" units="cm"/>
      <inkml:brushProperty name="height" value="0.02949" units="cm"/>
      <inkml:brushProperty name="color" value="#00BFF3"/>
    </inkml:brush>
  </inkml:definitions>
  <inkml:trace contextRef="#ctx0" brushRef="#br0">95447 6733 746,'-15'-6'52,"1"4"-13,1 4-11,0 4-12,1 3-6,-3 5-2,-2 4 0,-1 3 0,-2 3-1,1-1 2,-1 1 1,1-1 2,0 1-1,2-1-3,3 0-2,1 1-2,2-1-2,2-1 1,3-2 1,1 1 0,1-3-1,2-1-1,0-3-3,2-1 0,1-3-3,4-2-2,2-4-2,3-2-3,4-5 0,4-4 1,3-5 2,5-5 1,0-2 0,0 0-2,-1 2-2,-1 1-2,-2 2 0,-5 3 1,-3 3 1,-4 2 2,-5 4 3,-4 4 5,-6 4 6,-4 4 5,-2 2 3,1 1 2,0 1 1,2 2 2,3-4-3,8-7-5,6-6-6,7-8-7,4-3-2,0-1-1,-1-1 1,1-1-1,-2-1 0,-1 0 0,-3 1 1,-1-1 0,-4 2-7,-4 5-15,-6 3-16,-4 4-15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10"/>
    </inkml:context>
    <inkml:brush xml:id="br0">
      <inkml:brushProperty name="width" value="0.03936" units="cm"/>
      <inkml:brushProperty name="height" value="0.03936" units="cm"/>
      <inkml:brushProperty name="color" value="#00BFF3"/>
    </inkml:brush>
  </inkml:definitions>
  <inkml:trace contextRef="#ctx0" brushRef="#br0">95929 7012 558,'22'-14'62,"-4"5"-13,-5 3-14,-3 4-13,-2 2-7,0 0-2,0 0-1,-1 0-2,0 2-2,-2 4-4,-2 3-3,-2 5-4,-3 3-2,-6 3-1,-4 3-3,-5 3 0,-1 0 0,2-3 2,4-3 2,3-3 2,2-2 1,0-1 1,2 0 1,1-2 1,2-2 1,5-4 1,6-4 1,4-4 1,4-5-1,3-6-3,3-5-4,3-7-3,1-2-3,-1 1-4,-1 1-4,-1 1-2,-3 1-3,-3 1-1,-4 1-1,-4 1 0,-3 2 0,-1 1 2,-1 2 2,0 3 1,-2 0 4,0 2 4,-2 1 4,0 1 5,-2 3 13,0 6 23,-2 5 20,0 7 23,-2 4 4,0 1-15,-1 3-14,-1 2-15,0-1-9,2-2-5,2-1-6,2-2-4,1-2-3,0-1-2,0-1 0,0 0-3,2-3-1,4-3-2,4-3-4,3-2-2,3-4-2,2-6-2,0-4-2,1-5-2,1-3-2,1-1-4,1-1-2,1-1-4,-2-1 1,-3 1 2,-4-1 2,-4 1 3,-4 0 2,-3 3 2,-2 1 2,-4 3 2,-2 0 2,-1 2 1,-3 1 1,-2 1 1,-1 1 0,-2 2 1,0 2 0,-1 3-1,-1 1-2,-1 3-5,-1 4-6,-1 2-5,1 3-4,2 2-2,4 2-1,3 1-2,2 0 0,0-2 5,2-4 3,1-3 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19"/>
    </inkml:context>
    <inkml:brush xml:id="br0">
      <inkml:brushProperty name="width" value="0.03826" units="cm"/>
      <inkml:brushProperty name="height" value="0.03826" units="cm"/>
    </inkml:brush>
  </inkml:definitions>
  <inkml:trace contextRef="#ctx0" brushRef="#br0">91249 50314 574,'7'-21'29,"-1"2"-3,-1 3-4,0 3-3,-2 2-3,0 0-2,-2 2-2,0 1-3,-1-1-2,0 0 0,0-2-2,0 1 0,-2-2 0,-2 2 2,-4 0 2,-2 2 1,-1 2 1,1 2-3,0 4-1,2 3-2,0 1-1,0 3 0,1 2 1,-1 2 0,-1 1 0,-2 1 1,-1 1 0,-2 2 1,-1 0-1,2 1 0,3 1-1,1 1 0,0 1-1,0-2-1,-1 2 0,-1 0-1,0-2-1,2-1 0,2-3-2,2-1-1,4-4-4,6-4-5,6-6-7,6-4-7,2-4-2,1-2 0,-1-2-1,1-1 0,-2-1 2,-2 1 6,-1 0 4,-2 2 5,-2 2 9,-1 5 12,-1 2 12,0 6 13,-3 1 5,-1 3-1,-2 2-2,-1 2-2,-2 0-2,1 1-5,2 0-5,0 0-4,1-1-4,0 1-3,0 0-3,0 0-4,0 0-11,0 1-21,0 1-20,0 2-21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10"/>
    </inkml:context>
    <inkml:brush xml:id="br0">
      <inkml:brushProperty name="width" value="0.04335" units="cm"/>
      <inkml:brushProperty name="height" value="0.04335" units="cm"/>
      <inkml:brushProperty name="color" value="#00BFF3"/>
    </inkml:brush>
  </inkml:definitions>
  <inkml:trace contextRef="#ctx0" brushRef="#br0">97071 7550 507,'16'0'129,"3"0"-29,1 0-30,3 0-29,0 0-18,-1 0-5,-1 0-6,-1 0-5,-2 1-6,-3 4-6,-3 2-5,-2 3-7,-4 2 0,-3 0 7,-2-1 6,-3 1 6,-4 1 5,-2 0 4,-4 1 4,-2 1 4,-1 3 1,-1 5 0,0 5-1,1 5-1,-3 5-4,-3 6-6,-5 5-6,-3 7-7,-2 4-5,-1 3-4,1 3-4,0 3-4,2-4-6,7-10-10,5-12-9,6-10-10,4-7-3,1-1 3,0-3 2,2-1 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12"/>
    </inkml:context>
    <inkml:brush xml:id="br0">
      <inkml:brushProperty name="width" value="0.03216" units="cm"/>
      <inkml:brushProperty name="height" value="0.03216" units="cm"/>
      <inkml:brushProperty name="color" value="#00BFF3"/>
    </inkml:brush>
  </inkml:definitions>
  <inkml:trace contextRef="#ctx0" brushRef="#br0">98270 6777 684,'-12'-8'67,"10"2"-11,8 1-11,10 1-11,5-1-8,6 0-2,5-1-4,5-1-3,1-1-4,0 2-4,-2 1-5,0 1-4,-3 0-6,-5 2-6,-5 0-8,-5 2-6,-3 0-6,-1 2-3,-1 0-3,0 2-4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12"/>
    </inkml:context>
    <inkml:brush xml:id="br0">
      <inkml:brushProperty name="width" value="0.03362" units="cm"/>
      <inkml:brushProperty name="height" value="0.03362" units="cm"/>
      <inkml:brushProperty name="color" value="#00BFF3"/>
    </inkml:brush>
  </inkml:definitions>
  <inkml:trace contextRef="#ctx0" brushRef="#br0">98830 5715 654,'-7'-16'2,"1"2"3,1 1 3,0 1 5,2 5 6,1 10 11,0 10 11,2 9 11,0 9 0,2 6-9,0 8-10,1 6-10,1 6-8,0 4-7,-1 3-7,1 5-6,-1-2-9,0-5-7,-2-7-9,0-5-9,-1-5-6,0-4-5,0-4-4,0-3-6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19"/>
    </inkml:context>
    <inkml:brush xml:id="br0">
      <inkml:brushProperty name="width" value="0.03576" units="cm"/>
      <inkml:brushProperty name="height" value="0.03576" units="cm"/>
      <inkml:brushProperty name="color" value="#FED406"/>
    </inkml:brush>
  </inkml:definitions>
  <inkml:trace contextRef="#ctx0" brushRef="#br0">11055 39800 615,'-13'0'3,"6"2"0,6 0-2,6 2 0,5 0 9,3 1 20,5 1 19,3 2 19,3-1 5,-1-1-13,0-1-11,1 0-11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6:20"/>
    </inkml:context>
    <inkml:brush xml:id="br0">
      <inkml:brushProperty name="width" value="0.06254" units="cm"/>
      <inkml:brushProperty name="height" value="0.06254" units="cm"/>
      <inkml:brushProperty name="color" value="#FED406"/>
    </inkml:brush>
  </inkml:definitions>
  <inkml:trace contextRef="#ctx0" brushRef="#br0">11699 39625 351,'-33'-8'3,"-2"2"5,-4 1 6,-2 0 5,1 2 1,9 0-2,8 2-3,7 1-2,3 0-2,0 0 0,-1 0-1,-1 0 0,0 0 2,2 1 6,3 2 5,1 0 5,4 3 3,6 4 1,6 3 1,6 5 0,4 0-1,5-1 0,3-3-2,5-1-1,3-2-2,4-3-5,4-1-3,4-2-5,4-3-2,2-4-4,4-4-2,2-3-3,1-5-2,-1-2-1,0-3-1,-2-2 0,-3-1-2,-4 5 0,-6 3-3,-4 5 0,-4 1-2,-1 2 1,-3 1 0,-1 0 0,-4 3 0,-1 4 2,-4 4 2,-3 4 2,-3 2 1,-1 3 1,-2 1 1,-2 3 1,-1 0 3,-1 1 4,1-1 5,0 1 3,1-4 1,3-5-6,4-6-5,2-6-5,1-3-4,-1 0-1,-1 0 0,0 0-2,-1 0-1,4 0-1,4 0-1,2 1-1,-1-1 0,-1 2 1,-4 0 0,-3 2 2,-1 0 1,-1 2 2,1 0 2,0 2 2,-1-1 0,1-1 0,0 0 0,-1-2-1,1 0-1,0-2 0,-1 0-1,1-1-1,0-1 0,1 0 0,1 0 0,1 0 0,1 1 2,0 0 1,-1 2 1,1 0 2,-1 2 1,1 0 2,-1 2 1,1 0 1,-1 1 0,-1 0 0,-1 0-2,0 0 0,-2-1-1,1-1-1,0 0-1,-1-2-1,3-1-1,3-2-1,5-2-2,3-1 0,3-3-1,1-2-2,1-1-1,0-3-3,1 1 1,-1 3 0,-1 3 2,-1 2 0,-2 3 1,-2 0-1,-1 2 1,-3 1-1,-1 1 1,-3 1 2,-1 3 2,-2 2 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1"/>
    </inkml:context>
    <inkml:brush xml:id="br0">
      <inkml:brushProperty name="width" value="0.0257" units="cm"/>
      <inkml:brushProperty name="height" value="0.0257" units="cm"/>
      <inkml:brushProperty name="color" value="#FED406"/>
    </inkml:brush>
  </inkml:definitions>
  <inkml:trace contextRef="#ctx0" brushRef="#br0">91250 13260 856,'30'-8'25,"-1"2"-3,-3 1-4,-1 1-4,-2 0-2,2 0-1,1 0-1,1 0-2,0 1 0,1 0-2,-1 2-2,1 1-1,-2-1-1,-2-1-1,-1 0-2,-2-1-2,-3-1-2,-1 2-5,-3 0-4,-1 2-6,-4-1-5,-4 0-8,-6-2-7,-4 0-7,-2-1 1,0 1 10,2-1 10,1 0 11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1"/>
    </inkml:context>
    <inkml:brush xml:id="br0">
      <inkml:brushProperty name="width" value="0.02491" units="cm"/>
      <inkml:brushProperty name="height" value="0.02491" units="cm"/>
      <inkml:brushProperty name="color" value="#FED406"/>
    </inkml:brush>
  </inkml:definitions>
  <inkml:trace contextRef="#ctx0" brushRef="#br0">92078 13029 883,'-15'0'-22,"4"-2"4,3 0 4,3-1 4,1 1 7,2 5 13,0 6 11,2 4 11,-1 5 3,0 3-7,-2 4-7,0 5-6,-1 0-6,1-4-2,-1-2-3,0-2-2,0-4-4,2-1-2,0-3-3,2-1-3,1-4-6,4-6-10,2-6-9,3-6-9,1-2-1,-2 1 7,-3 0 9,-1 2 7,-1 0 6,0-2 4,0 0 3,0-1 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2"/>
    </inkml:context>
    <inkml:brush xml:id="br0">
      <inkml:brushProperty name="width" value="0.0279" units="cm"/>
      <inkml:brushProperty name="height" value="0.0279" units="cm"/>
      <inkml:brushProperty name="color" value="#FED406"/>
    </inkml:brush>
  </inkml:definitions>
  <inkml:trace contextRef="#ctx0" brushRef="#br0">91607 12687 788,'6'-6'2,"-1"6"2,-2 4 4,-1 6 2,-4 2 2,-1 1-2,-2 1 0,-1 2-1,-1-2-1,2-1-3,2-3-1,2 0-3,0-1-3,-4 3-1,-2 3-2,-3 3-3,-2 1 0,2-1 2,1 0 0,1-2 2,0-1-1,2-1-2,0-1-2,2 0-3,0-3 0,0-1 1,0-2 2,0-2 1,2-2 2,4 0 4,4-2 4,4 0 3,1-1 1,-1 0 0,0 0-1,-2 0-1,-1 1 0,0 3-1,-2 4 0,0 2-1,-2 2 0,-1 2 0,0 0 0,-1 1-1,-1-1 1,0-1 1,0-2 0,0-2 0,0-1 1,0 2 0,0 0 2,0 1-1,0 1 1,0 0 0,0-1-1,0 1 0,0 0-1,0 0 1,0-1-2,0 1 1,0-1-1,0-1 1,0 0-2,0-2 1,-1 0-2,-1 0 0,0 0 0,-1 0-2,-1-1 0,0 1-2,0 0 0,0 0-2,-1-2 0,-2-1-2,-2-2-2,-1-1 0,-3-2-2,0 0 0,-1 0-1,-1 0-1,-1-2 1,-2-2 2,0-4 1,-1-2 2,1-2 1,1-2 2,2 0 2,3-1 1,1 0 0,4-1 0,3 0-1,2 1-1,3 0 1,0 2 5,2 2 5,0 3 4,2 0 1,2 2-1,1 1-2,3 0 0,0 2-1,0 0-1,-2 2 0,0 0 0,-3 4-1,-3 4-3,-2 5-1,-4 5-2,-2 2-1,-1-1 0,-3 0 2,-2-2 0,0-2 0,0-1 0,2-2-2,1-2 0,5-4-1,10-6-1,9-6-1,11-6 0,5-4-3,2-1-5,3-3-5,1-1-4,0-1-1,-2 3 1,-2 1 3,-1 3 1,-4 1 3,-3 4 4,-5 3 2,-3 3 3,-7 3 4,-6 5 4,-10 6 3,-6 4 5,-5 3 3,-2-1 3,0 1 4,-1 0 3,1-2 0,1-1-3,2-2-2,3-2-4,3-2-2,6 1-3,6 0-1,6 0-1,2-1-5,1-2-7,0-3-6,0 0-7,-3-1-5,-5 5-4,-4 4-4,-5 4-3,-5 1 2,-4-1 4,-4-1 7,-3 0 6,-4-1 3,-1 1 3,-3 1 3,-1 1 1,-2 1 3,-1-2 1,0-1 1,-2-1 1,0-1 2,1 0 1,2-2 0,0-1 2,3 0 0,5-2-1,5-1 0,5 0 0,4-2 5,6-2 11,4-2 10,6-2 12,6-3 1,7-2-9,9-3-9,7-3-9,5-1-6,2 2-4,2 3-5,2 1-4,1 2-3,-2 2-4,0 2-3,-2 2-3,-1 1-6,-3 0-6,-4 0-7,-2 0-7,-4 0-2,-5 0 3,-5 0 4,-5 0 3,-3 0 4,-2 2 5,-2 1 4,-2 0 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3"/>
    </inkml:context>
    <inkml:brush xml:id="br0">
      <inkml:brushProperty name="width" value="0.02703" units="cm"/>
      <inkml:brushProperty name="height" value="0.02703" units="cm"/>
      <inkml:brushProperty name="color" value="#FED406"/>
    </inkml:brush>
  </inkml:definitions>
  <inkml:trace contextRef="#ctx0" brushRef="#br0">92836 13356 813,'8'-21'0,"0"3"-1,-1 4-1,1 5 0,-1 1 2,0 2 3,-2 1 5,0 0 3,-1 3 3,0 4 0,-1 4 1,1 4-1,-1 4 1,-4 5 0,-2 5-1,-3 5 1,-3 2-2,0 1-6,-2-1-4,0 0-4,0-2-4,3-5 0,1-5-1,2-5-1,4-5-1,6-4-2,6-6-1,5-4-2,4-4-1,1-4-1,1-2-2,2-3-1,-2-1 0,0 1 0,-1 1 0,0 1 0,-3 0 1,-3 1 2,-3-1 1,-3 0 1,-1 1 3,-2 1 1,-1 1 1,0 0 3,-2 2 2,-2 3 4,-2 1 3,-2 2 4,-1 1 3,0 0 3,0 0 3,0 0 2,0 2 2,-2 2 1,0 4-1,-1 2 1,-1 4 0,0 4 1,0 3 1,1 5 0,-3 2-1,0 3-6,-3 1-5,-1 2-5,-4 2-2,-2 1-1,-3 1-1,-3 1 0,-1 0-5,0 0-8,-1 0-8,1 0-7,1-2-6,3-5 0,3-5-1,3-5-2,2-4 1,4-3 2,3-2 3,3-4 2,3-4 3,5-6 5,6-5 4,4-7 6,4-2 2,1 1 1,3 0 2,1 3 1,2-1 2,1 0 4,1 1 3,1-1 4,0 1 3,1 2 1,-1 3 2,1 1 2,-3 1 1,-1 2-1,-4 1 0,-3 0 0,-3 3 0,-3 2-2,-3 4 0,-2 2-1,-3 3-2,0 2-3,-2 2-2,0 1-3,-4 2-2,-4 1-2,-5 2 0,-5 0-3,-4-1 0,0 1 0,-1-2-2,0-1 1,-3-1-2,0-1-2,-1-1-3,0 0-2,-1-2-1,3-3 0,1-1-1,3-2 0,1-2-1,2-2 0,3-2-2,1-2-1,3-2 1,2-4 1,4-2 1,3-3 3,1-2 2,0 1 2,0-1 5,0 0 2,1 2 4,1 3 6,3 3 5,2 2 6,2 3 1,2 0-1,2 2-3,1 1-1,4 1 1,3 3 1,5 4 4,3 2 2,3 2-1,-1-1-3,0 1-3,1 0-5,-2 0-4,0 1-8,-1 1-7,-1 2-7,-2-2-6,-1-3-5,-3-3-5,-1-2-4,-3-3-2,-3-1 1,-3 0 0,-2-1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3"/>
    </inkml:context>
    <inkml:brush xml:id="br0">
      <inkml:brushProperty name="width" value="0.02231" units="cm"/>
      <inkml:brushProperty name="height" value="0.02231" units="cm"/>
      <inkml:brushProperty name="color" value="#FED406"/>
    </inkml:brush>
  </inkml:definitions>
  <inkml:trace contextRef="#ctx0" brushRef="#br0">94050 12712 986,'0'-14'0,"2"1"0,0 2 0,2 3 0,0 1 0,3 2 3,2 2 1,2 2 1,1 2-4,-1 4-8,1 2-10,0 3-9,-2 2-4,-1 2 3,-2 0 3,-2 1 2,-1-1 2,0-3 2,0-3 3,0-2 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19"/>
    </inkml:context>
    <inkml:brush xml:id="br0">
      <inkml:brushProperty name="width" value="0.04084" units="cm"/>
      <inkml:brushProperty name="height" value="0.04084" units="cm"/>
    </inkml:brush>
  </inkml:definitions>
  <inkml:trace contextRef="#ctx0" brushRef="#br0">92150 50132 538,'8'-7'2,"2"1"2,0 1 3,1 1 3,0 0 2,0 0 2,-2 0 1,-1 0 2,0 3 1,0 6 1,0 6 0,0 5 0,-3 3-1,-3 1-4,-4-1-4,-3 1-4,-3-2-2,0-1 1,0-2 0,0-2 0,4-4-5,6-5-8,8-4-9,6-6-8,4-4-5,4-5 1,3-5 1,3-5 0,1-3 1,1 1 1,-1 0 1,1 0 0,-4 0 3,-3 1 6,-3 1 5,-4 1 6,-4 2 4,-3 3 5,-3 3 4,-2 3 5,-3 2 8,-2 0 13,-2 2 12,-2 1 12,-2 2 3,0 4-9,-1 4-8,-2 4-9,1 3-5,-1 3-5,0 3-3,0 4-4,0-1-2,2 1-2,1-2-1,0-1-2,2 0-1,0-1-1,2 1-2,1 0-1,1-1-3,1-1-1,3-1-4,2-1-2,1-1-2,0 1-1,0 0-2,0 0-1,0 0-1,-1 1-1,1 1-1,0 1-1,-3 0 0,-6 0 2,-6-2 2,-6-1 1,-4 0 0,-1 0-3,-3-1-3,-1 1-3,1-2-1,1-2 0,4-4 1,3-2 0,3-4-4,2-2-11,4-4-11,3-2-10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4"/>
    </inkml:context>
    <inkml:brush xml:id="br0">
      <inkml:brushProperty name="width" value="0.03219" units="cm"/>
      <inkml:brushProperty name="height" value="0.03219" units="cm"/>
      <inkml:brushProperty name="color" value="#FED406"/>
    </inkml:brush>
  </inkml:definitions>
  <inkml:trace contextRef="#ctx0" brushRef="#br0">94681 13050 683,'0'30'-39,"0"-3"9,0-4 8,0-1 9,0-4 5,0-3 1,0-3 1,0-3 2,0-1 1,-2 0 1,0 0 1,-2 0 1,0 0 2,1 1 3,-1 2 3,0 0 4,0 0 0,2 1 0,0 0-2,2 0 0,0 0 0,0 1 4,0 1 4,0 2 4,0 0 1,0 3 1,0 1 0,0 3 0,0 1-2,0 1-1,0 1-3,0 1-2,0 0-3,0 2-3,0 1-2,0 1-2,0-1-3,0-2-1,0-1-2,0-3-2,0-2-1,0-3-1,0-3-1,0-2-2,0-6-3,2-8-5,0-8-5,2-8-4,1-5-3,1-3 2,3-3 1,2-2 1,0-8-1,-1-9-1,0-10-2,-2-9-1,0-1 2,0 9 6,0 8 5,0 10 7,-1 6 2,-1 5 2,-1 5 2,0 5 0,-2 7 9,0 8 16,-2 10 16,0 8 17,-2 5 2,0 1-11,-2 1-12,0 1-11,0-1-9,0-3-6,1-3-6,2-3-7,1-3-3,4-6-3,2-4-1,4-6-3,1-3-1,3-3-1,1-4-1,3-2-1,0-1-1,-1-1 2,-1 1 0,0-1 1,-2 2 2,-1 3 3,-1 3 2,-1 2 3,-1 3 3,-2 1 5,-2 0 5,-2 2 5,-3 2 3,-1 4 4,-2 4 3,-1 4 3,-4 3 0,-2 3-4,-3 3-4,-3 3-4,-2 2-2,0 1-4,1 1-2,-1 1-3,0-1-1,1-2 0,-1-1-1,0-2 0,2-3 0,1-3 1,2-3-1,2-3 1,3-5-4,1-8-6,2-7-8,2-9-6,2-5-2,2-3 3,2-3 3,1-2 3,2-1 1,0 3-3,0 3 0,0 3-3,-2 4 5,-1 3 8,-2 5 11,-2 3 8,-1 4 9,0 6 7,0 4 7,0 6 6,-1 4 2,-4 7-4,-2 5-5,-3 7-4,-1 2-3,0 2-2,2 0-3,1 2-2,0-1-3,0-2-4,0-2-3,1-1-5,0-3-2,2-1-3,2-3-3,2-1-1,1-3-1,0-2 2,0-1 2,0-2 2,2-3-3,4-3-8,3-3-7,5-2-8,3-5-4,1-4 0,3-5-1,1-6-1,1-3-1,-1-3 1,-1-3 0,-1-3 1,-1 0 1,-1 1 3,0 3 4,-2 1 4,-2 3 4,-3 1 5,-3 2 5,-2 3 6,-4 1 6,-4 2 8,-4 2 9,-4 3 7,-3 1 4,-1 3 1,-3 4-2,-1 2 1,-1 3-4,0 0-5,2 1-7,1 2-5,2-1-4,1-1-4,2-1-3,2 0-4,3-1-1,2 1-1,4 2-1,3 0 0,2 0-1,5-1 2,4-1 0,3 0 2,5-2-2,3-1-3,5 0-5,3-2-2,1 0-5,0-2-3,-1 0-5,-1-2-3,-4 0 0,-5 0 5,-7 0 5,-5 0 5,-4 0 2,0-2-2,-2 0-1,0-2-2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5"/>
    </inkml:context>
    <inkml:brush xml:id="br0">
      <inkml:brushProperty name="width" value="0.03099" units="cm"/>
      <inkml:brushProperty name="height" value="0.03099" units="cm"/>
      <inkml:brushProperty name="color" value="#FED406"/>
    </inkml:brush>
  </inkml:definitions>
  <inkml:trace contextRef="#ctx0" brushRef="#br0">96437 12887 710,'6'-6'4,"-3"6"8,-2 4 8,-3 6 8,-4 4 2,-2 5-4,-3 5-5,-3 5-4,-3 2-7,0 0-7,-1 1-8,0-1-8,-1-1-5,2-3-2,3-3-2,1-3-1,3-3-2,3-1 1,2-2 0,4-3 0,1 1 4,2 0 8,0 1 8,2 1 8,0 1 7,1 1 3,2 2 5,0 0 4,0 2 2,0 2 0,-2 4 0,-1 3 1,0 3-1,-2 1-1,0 2-2,-2 2-2,0 2 0,-2 2-2,0 2 1,-2 2-2,0 2-4,1 2-11,-1 2-8,0 2-10,0-3-4,2-8 1,0-8 2,2-8 1,0-9-4,2-10-12,0-12-10,2-10-11,0-5-1,0 1 10,-1 1 9,1 1 10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6"/>
    </inkml:context>
    <inkml:brush xml:id="br0">
      <inkml:brushProperty name="width" value="0.02886" units="cm"/>
      <inkml:brushProperty name="height" value="0.02886" units="cm"/>
      <inkml:brushProperty name="color" value="#FED406"/>
    </inkml:brush>
  </inkml:definitions>
  <inkml:trace contextRef="#ctx0" brushRef="#br0">97248 12511 762,'7'-15'3,"-1"4"8,-1 3 6,0 3 8,-2 3 0,0 5-6,-2 6-6,0 4-5,-1 3-6,0 1-1,0 1-2,0 2-3,0-2-4,2 0-5,0 0-6,2-2-7,0-3-2,1-3 0,2-4 0,0-4 0,1-2 2,0 0 3,0 0 4,-1 0 3,-1 1 5,-4 0 4,-4 2 5,-4 0 5,-3 3 3,-3 4 4,-3 3 2,-3 5 3,-2 2 3,1-1 0,-1 1 1,0-1 2,1 0-1,1-2-1,1-3-2,1-1-1,3-2-2,6-3-3,6-1-3,6-2-3,3-1-2,0-2-3,0 0-3,0-2-2,-1 1-1,-1 2-2,-1 2-1,0 2 0,-3 2 0,-2 3 4,-3 4 3,-4 2 4,-1 0 2,-2-3 2,0-3 2,-1-3 2,3-2-2,8-4-4,8-2-5,8-4-5,4-2-3,1-2-2,1-1-1,1-3-2,0 0 0,1 2 1,-1 2 1,1 3 2,-3 0 1,-3 2 2,-5 0 2,-3 2 2,-3 1 2,-2 2 2,-2 2 2,-2 2 3,-3 1 3,-6 3 2,-4 2 3,-5 1 3,-4 2 1,-1-2-1,-3-1 1,-1-1-1,-1 0 0,1 0-2,1-1 0,1 1-2,2-1 0,3-2-2,3-2 0,3-2-1,4-1-2,6 1-4,6 2-2,6 0-3,2 1-2,1 0-3,0 0-1,0-1-1,-2 2-1,-1 0 3,-2 1 2,-2 2 2,-2 0 2,-2 3 2,-2 1 3,-2 3 2,-2 0 1,0-3-1,-1-1-1,-1-2-1,3-7-5,8-8-8,7-11-9,9-9-9,3-5-5,1 1-1,-1 1-3,1 1 0,-2 1 0,-3 4 5,-3 3 5,-3 3 5,-1 2 5,0 3 10,-1 1 7,1 2 9,-2 3 8,-2 6 6,-4 4 6,-2 5 7,-2 2 1,0-2-6,0-3-5,0-1-5,2-1-7,4-2-10,3-1-9,5 0-10,0-2-5,-1 0-1,-2-2 0,-2 0 0,-3-1 2,-2 2 8,-4 0 6,-2 2 7,-3 0 6,0 3 3,-2 2 3,0 2 3,-1 0 2,1 1 2,-1 0 2,0 0 1,1-1-1,2-1-5,2 0-6,2-2-5,4-1-10,4-1-15,5 0-16,5-2-15,1-1-4,-2-4 8,-4-2 9,-3-3 8,-2-2 3,0 2 0,-2 1-1,0 0-1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6"/>
    </inkml:context>
    <inkml:brush xml:id="br0">
      <inkml:brushProperty name="width" value="0.02793" units="cm"/>
      <inkml:brushProperty name="height" value="0.02793" units="cm"/>
      <inkml:brushProperty name="color" value="#FED406"/>
    </inkml:brush>
  </inkml:definitions>
  <inkml:trace contextRef="#ctx0" brushRef="#br0">100200 12750 787,'14'1'29,"-3"2"1,-3 2-1,-2 2 1,-2 1-2,2 1-5,0 1-5,1 2-5,1-1-4,-2 1-6,-1 0-4,0 0-5,-2 0-4,0 1-2,-2 1-3,0 1-1,-3 2-5,0 3-7,-3 3-7,-2 3-6,0-1-2,0-5 6,2-5 4,1-4 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6"/>
    </inkml:context>
    <inkml:brush xml:id="br0">
      <inkml:brushProperty name="width" value="0.03488" units="cm"/>
      <inkml:brushProperty name="height" value="0.03488" units="cm"/>
      <inkml:brushProperty name="color" value="#FED406"/>
    </inkml:brush>
  </inkml:definitions>
  <inkml:trace contextRef="#ctx0" brushRef="#br0">100050 13166 630,'1'14'23,"4"-4"-2,2-5-2,3-2-2,3-6-1,0-6-2,1-6-1,1-5-2,1-4-2,0-1-4,-1-1-3,1-1-3,-1-2-5,1-4-4,0-5-4,-1-3-5,0-2-3,-1-2-2,0 0-2,-2-2-2,0 2 0,0 2 2,-1 4 4,1 2 2,0 4 4,1 6 7,1 3 7,2 7 7,-2 2 5,-1 2 4,-2 2 4,-2 3 4,-1 1 2,-1 2 3,1 2 2,0 2 1,-1 3 3,-2 4 0,-3 4 1,0 3 1,-2 4-1,0 3-4,0 3-5,0 3-3,-2 2-4,-2 3-2,-4 1-3,-2 2-3,-2 1-3,1 1-3,-1-1-5,0 0-4,0-1-2,-1-1-1,-1-3-2,-1-2-1,0-2-4,2-3-5,2-3-6,3-3-5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7"/>
    </inkml:context>
    <inkml:brush xml:id="br0">
      <inkml:brushProperty name="width" value="0.0344" units="cm"/>
      <inkml:brushProperty name="height" value="0.0344" units="cm"/>
      <inkml:brushProperty name="color" value="#FED406"/>
    </inkml:brush>
  </inkml:definitions>
  <inkml:trace contextRef="#ctx0" brushRef="#br0">101650 12766 639,'10'-7'6,"3"2"10,5 2 12,3 2 11,1 1 2,-4 2-6,-5 0-6,-3 2-7,-1 1-3,1 5 1,3 4-1,2 4 1,0 1-1,1 1-4,0-1-1,-1 1-4,0 0-3,-3 1-5,-1 0-7,-2 2-4,-2-1-7,-2-3-8,-3-3-7,0-2-8,-4-4-5,-2-1 0,-4-2 0,-2-2-1,-2-2 2,1 0 5,-1-2 6,0 0 4,1-1 6,1 0 5,1 0 4,0 0 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7"/>
    </inkml:context>
    <inkml:brush xml:id="br0">
      <inkml:brushProperty name="width" value="0.02754" units="cm"/>
      <inkml:brushProperty name="height" value="0.02754" units="cm"/>
      <inkml:brushProperty name="color" value="#FED406"/>
    </inkml:brush>
  </inkml:definitions>
  <inkml:trace contextRef="#ctx0" brushRef="#br0">101781 13800 798,'15'7'66,"-3"-2"-14,-1-3-16,-2 0-15,-3-1-8,-1 1-5,-2 3-3,-1 2-4,-3 2-3,-1 3-2,0 4-1,-1 2-2,-2 2-1,-2 3 1,-2 1 0,-1 3 1,-2-1 0,2-2 2,1-1 0,1-3 1,1-2 3,2-3 1,2-3 4,2-2 2,3-2 1,4-1 1,3 1 1,5 0-1,1-1-1,-3-2-4,-1-3-5,-2 0-3,-1-2-5,0 0-3,-1 0-4,1 0-4,0-1-5,0 0-5,0-2-6,-1 0-6,0-2 1,0 0 5,-2-1 5,0-2 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8"/>
    </inkml:context>
    <inkml:brush xml:id="br0">
      <inkml:brushProperty name="width" value="0.03214" units="cm"/>
      <inkml:brushProperty name="height" value="0.03214" units="cm"/>
      <inkml:brushProperty name="color" value="#FED406"/>
    </inkml:brush>
  </inkml:definitions>
  <inkml:trace contextRef="#ctx0" brushRef="#br0">102800 12648 684,'15'-1'0,"-1"-1"0,-1 0 0,0-1 0,0-1 4,3 0 6,3 0 8,3 0 8,1 1-1,-1 0-5,-1 2-8,0 0-5,-4 1-6,-1 0-5,-4 0-5,-3 0-4,-3-1-6,-6-4-9,-4-2-6,-6-3-9,0-3 1,1 0 10,2-1 9,2-1 9,1 0 7,0 2 5,0 3 5,1 1 4,0 5 11,3 8 16,4 8 15,2 7 17,1 6 1,-4 3-12,-3 3-12,-2 3-13,-3 2-8,-4 2-5,-2 2-4,-3 2-5,-1-1-3,1-3-1,0-5-1,2-4-2,1-4-5,2-5-9,3-5-9,1-4-9,1-6-5,2-2-1,0-6 1,2-2 0,1-4 1,2-2 3,2-2 2,2-1 4,1-1 3,3 2 6,2 3 5,2 1 6,-1 2 4,-1 2 5,-2 2 3,-2 2 4,-2 3 4,-1 6 5,-1 4 4,0 5 5,-2 4 1,0 1-1,-2 3-2,0 1-1,-1 1-2,0-1-3,0-1-3,0-1-3,-1-2-1,0-3 0,-2-3 0,0-3 0,1-3-6,2-2-10,3-4-12,4-2-10,1-7-5,0-8 1,-1-9 2,1-9 1,1-6 1,2-6 2,2-4 0,1-6 1,2 0 2,0 2 2,-1 4 3,1 3 3,1 3 4,1 5 6,3 5 6,1 6 7,2 3 3,1 4 3,1 5 1,1 3 2,0 3 1,-1 2-1,-1 2-1,-1 2 0,-2 2-2,-1 2 1,-3 2-2,-1 2 0,-3 3-2,-2 3-4,-4 5-4,-2 4-3,-4 2-2,-3 2-1,-2 3 0,-3 1 0,-3 1-1,-2-1 1,-2-2 0,-1 1 0,-2-3-1,0-2-2,1-1-2,-1-2-2,1-5-2,1-3-2,0-6-2,2-4-2,1-5-2,1-2-2,0-4-2,2-2-3,0-4 0,0-3 2,0-5 1,1-3 2,0-2 2,2 1 1,2 1 2,2 1 2,1 2 2,0 1 4,0 3 3,0 1 4,-1 2 4,0 2 3,-2 3 3,0 1 3,0 3 6,0 4 5,2 4 7,0 4 6,1 4 2,0 3-3,0 5-4,0 4-3,1 3-3,0 6-2,2 5-4,0 5-3,0 3-2,0 6-3,-2 2-3,0 5-2,-1 3-3,2 1-2,0 3-3,2 2-1,0 2-6,0 2-9,-1 4-9,1 3-9,0-1-6,-2-3-4,0-5-4,-2-3-5,0-8 3,0-12 8,0-12 8,0-11 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09"/>
    </inkml:context>
    <inkml:brush xml:id="br0">
      <inkml:brushProperty name="width" value="0.03129" units="cm"/>
      <inkml:brushProperty name="height" value="0.03129" units="cm"/>
      <inkml:brushProperty name="color" value="#FED406"/>
    </inkml:brush>
  </inkml:definitions>
  <inkml:trace contextRef="#ctx0" brushRef="#br0">102631 15442 703,'8'-22'0,"-2"5"0,-1 3 0,0 4 0,-2 4 2,-2 5 4,-2 2 4,-2 5 5,-2 2 0,-2 0-3,-2 0-3,-1 0-4,-4 1-1,-2 3 0,-3 3 0,-3 3-1,-1 1-2,1-1-3,1-1-3,1 0-3,2-3-3,5-1-2,3-2-1,4-2-3,4-2 3,4 1 5,4 0 5,4 0 5,1 2 5,-1 3 4,-1 5 4,0 3 3,-2 4 4,-1 1 1,0 2 2,-2 3 2,-1-1-1,-2 0-1,-2-1-2,-2-1-2,-1-3-2,1-3-2,-2-5-1,2-3-2,0-7-11,4-10-23,2-10-22,4-9-23,1-7-5,3-1 9,2-2 11,1-2 11,2-2 8,-2-1 8,-1 0 6,-1-2 7,0 3 6,0 8 1,-1 6 3,1 7 3,0 3 0,0 2-1,-1 1-3,1 1-1,0 0 6,1 2 14,2 1 12,0 0 14,1 2 5,1 0-5,1 2-4,1 0-5,1 1-4,-1-2-7,1 0-7,-1-1-6,0-1-9,-3 2-10,-1 0-10,-2 2-12,-5-2-4,-6-4-1,-8-4 0,-6-3-1,-3-3 6,1 2 12,1 1 11,0 1 12,2 1 6,1 2-1,0 2 0,2 3 0,1 2 8,2 5 15,3 6 17,1 4 15,1 2 1,2-1-16,0-1-15,1 0-15,1-1-11,-2 1-4,0 1-7,-2 1-4,-1 2-4,-2 3-2,-2 3-1,-1 3-3,-1 1 0,2-3 2,2-1 1,2-3 2,1-1 1,2-3 2,0-1 0,2-2 2,1-3 1,5-3 0,4-2 1,4-4 0,0-1 1,-3 0-2,-3 0 0,-2 0-1,-6 1 2,-5 2 5,-6 2 4,-5 2 5,-3-1 4,0-1 2,2-2 2,1-2 4,1 0-1,1 0-3,0 2-2,2 0-2,2-3-12,4-10-19,4-8-19,4-9-20,1-2-5,-1 6 9,0 4 8,-2 5 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10"/>
    </inkml:context>
    <inkml:brush xml:id="br0">
      <inkml:brushProperty name="width" value="0.03302" units="cm"/>
      <inkml:brushProperty name="height" value="0.03302" units="cm"/>
      <inkml:brushProperty name="color" value="#FED406"/>
    </inkml:brush>
  </inkml:definitions>
  <inkml:trace contextRef="#ctx0" brushRef="#br0">104752 15139 666,'7'-5'29,"-4"6"1,-3 6 2,-2 6 1,-2 3-2,0 3-4,0 1-4,1 3-5,-2-1-4,2-3-6,-1-3-5,0-3-6,2-4-7,6-4-9,4-6-9,5-4-8,3-4-3,0-2 4,-1-2 2,1-1 4,-1-1 5,-1 1 8,-1 1 7,0 0 7,-2 4 12,-1 5 14,-1 4 14,0 6 15,-3 1 2,-1 1-13,-2 0-10,-2 0-13,-1 0-6,-2-1-2,0 1-3,-2 0-3,0-1-4,-2-1-7,0 0-7,-1-2-7,-3 2-4,-6 4-1,-4 4-1,-4 3-1,-3 2 0,1-1-1,1-1 0,1 0-2,2-3 3,3-1 5,3-3 4,3 0 5,2-3 12,2 1 22,2 0 21,3 0 21,1 0 4,3 1-14,4 2-14,2 0-13,2-1-9,2-3-6,0-2-4,1-4-5,3-1-5,4-2-4,3 0-5,5-2-4,1-1-4,0-1-5,0-3-5,1-2-4,-2 0 1,-3 3 6,-3 1 5,-3 2 6,-3 2 7,-1 0 5,-2 1 8,-2 2 5,-2 2 9,-1 4 9,0 4 11,-2 3 9,0 2 1,0-2-8,0-3-9,0-1-8,1-2-9,1-2-10,3-2-11,2-2-9,-2-1-13,-6 2-16,-6 0-17,-6 2-16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0"/>
    </inkml:context>
    <inkml:brush xml:id="br0">
      <inkml:brushProperty name="width" value="0.04044" units="cm"/>
      <inkml:brushProperty name="height" value="0.04044" units="cm"/>
    </inkml:brush>
  </inkml:definitions>
  <inkml:trace contextRef="#ctx0" brushRef="#br0">94066 49987 543,'-1'-12'70,"-1"8"-13,0 8-12,-1 8-12,-1 4-7,2 0-4,0-1-2,2 1-4,0 0-1,0 1 1,0 1 0,0 0 1,0 1 0,0-2 2,0-3 0,0-1 2,1-3-4,4-2-8,2-4-8,4-2-7,1-5-5,3-2-2,1-5-1,3-4-2,-1-3-1,0-3-3,-1-3-3,0-2-2,-3-3 0,-3-1 4,-3-1 2,-2-1 3,-3 1 3,-1 3 4,0 5 3,-1 1 4,-3 2 2,0 4 4,-3 3 3,-2 3 4,-2 2 0,-2 2-4,-2 2-2,-1 2-3,-2 3-5,1 6-9,0 4-9,-1 5-8,2 2-5,1-1 1,2-1 0,2-1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14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85200 15925 333,'49'20'167,"16"14"-1,15 14 1,17 16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15"/>
    </inkml:context>
    <inkml:brush xml:id="br0">
      <inkml:brushProperty name="width" value="0.04406" units="cm"/>
      <inkml:brushProperty name="height" value="0.04406" units="cm"/>
      <inkml:brushProperty name="color" value="#6ADCAB"/>
    </inkml:brush>
  </inkml:definitions>
  <inkml:trace contextRef="#ctx0" brushRef="#br0">83608 15762 499,'-29'0'0,"5"0"0,5 0 0,5 0 0,0-1 2,-3 0 3,-5-2 5,-3 0 3,-1 0 4,3 0 2,3 2 2,3 0 3,1 1 2,2 0 3,1 0 3,1 0 2,4 0 1,6-2 2,7 0 2,8-1 0,7-1-3,9 0-8,8 0-7,10 0-9,5 0-4,1 0-2,3 0-2,2 1-2,2-1-1,1 2-1,3 0 0,2 2-2,-2 0 0,-3 0 1,-5 0 1,-3 0 0,-4 0-1,-4 0-2,-4 0-3,-4 0-2,-3 0-1,-5 0 0,-4 0 0,-3 0 1,-3 0-1,-3 0-1,-1 0-1,-2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15"/>
    </inkml:context>
    <inkml:brush xml:id="br0">
      <inkml:brushProperty name="width" value="0.03721" units="cm"/>
      <inkml:brushProperty name="height" value="0.03721" units="cm"/>
      <inkml:brushProperty name="color" value="#6ADCAB"/>
    </inkml:brush>
  </inkml:definitions>
  <inkml:trace contextRef="#ctx0" brushRef="#br0">83831 17797 591,'-23'-1'10,"15"0"19,16-2 21,15 0 19,12-1 3,6 0-13,8 0-14,7 0-14,3 0-10,1 1-7,1-1-6,1 0-7,0 0-7,-4 2-4,-3 0-5,-2 2-5,-4 0-5,-2 0-5,-4 0-5,-2 0-4,-5 0-1,-8 2 5,-6 0 3,-6 2 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16"/>
    </inkml:context>
    <inkml:brush xml:id="br0">
      <inkml:brushProperty name="width" value="0.05095" units="cm"/>
      <inkml:brushProperty name="height" value="0.05095" units="cm"/>
      <inkml:brushProperty name="color" value="#6ADCAB"/>
    </inkml:brush>
  </inkml:definitions>
  <inkml:trace contextRef="#ctx0" brushRef="#br0">85174 18283 431,'-8'-6'167,"1"4"-43,-1 4-43,0 4-43,-2 3-23,-6 1-5,-4 3-2,-4 2-5,-5 1-2,1 3-1,-2 1 0,-1 3-2,0 0 0,2-2-1,0 0-2,1 0-1,2-3 0,5-1 0,3-3 2,5-1 0,6-2-1,10-1 0,10 0-3,9-2-1,5-1 0,1-2 4,-1-2 3,1-2 2,-2-1 3,0 2 0,-1 0 1,-1 2 0,0-1 1,-1 1-1,1 0-1,-1 0 0,0 0-1,-1 0 1,-1 0 0,-1 0 1,-1-1 0,-1 0-1,-1-2-1,-1 0-1,-2-5 5,-4-6 6,-4-7 9,-4-7 7,-4-3 1,-2 3-7,-4 2-5,-2 1-7,-2 2-4,1-1-6,-1 1-3,0-1-5,1 1-4,1 1-4,0 1-4,2 1-4,0 1-1,1 2 1,-1 3 1,0 1 2,0 1-8,0 0-18,1 1-17,-1-1-19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20"/>
    </inkml:context>
    <inkml:brush xml:id="br0">
      <inkml:brushProperty name="width" value="0.04593" units="cm"/>
      <inkml:brushProperty name="height" value="0.04593" units="cm"/>
      <inkml:brushProperty name="color" value="#6ADCAB"/>
    </inkml:brush>
  </inkml:definitions>
  <inkml:trace contextRef="#ctx0" brushRef="#br0">84924 17961 479,'-8'7'119,"0"0"-29,0-2-29,1 0-30,-3-1-16,-2 3-2,-3 2-2,-3 2-3,-3 0 0,0 1-1,-1 0 1,0 0-1,-2 0 0,1 1 0,-1 1-2,1 2 0,-1 0-1,2 1-1,1 1-1,1 1 0,2 1-1,1 1 0,2 1 0,3 1-1,0 0 0,0-1 0,0-1-1,1-1 0,0-1-1,2-1 0,2-1-2,2 0-1,0-3 0,-2-1 0,-1-2 0,-3-2 0,2-3 1,6-3 4,6-2 3,6-4 4,3-1 0,3-2-2,2 0-2,2-1-2,-1 0-1,-1 0-1,-3 2 1,-1 1 0,0 0 0,3 2 0,4 0 0,2 2 0,0-1 0,-3 0 1,-3-2-1,-3 0 0,1-1 1,2 2 0,3 0 1,3 2 1,1 0 1,-1 2 0,-1 0 0,-1 2 0,0-1 1,-1 0-1,1-2 0,-1 0 0,1-1-1,0 2-1,-1 0 0,1 2-1,-1-2 0,-1-1-1,-1-2 0,-1-1 0,-1-3-1,-1 2-1,0-1 0,-2 0 0,-3-1 1,-4-2 6,-6-2 6,-4-1 4,-4-3 2,-4 0-5,-2-1-3,-3-1-4,0-1-3,3 2-1,2 1-2,4 1-1,1-1-1,1-2 0,-1-1 0,0-3 0,0 0-1,0-1-2,0 1-1,1-1-2,-1 0-2,0 1-3,0-1-2,0 1-2,0-2-3,-2-3-2,0-3-2,-1-3-2,0 1-2,2 5-2,2 5-1,3 5-3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4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5616 40620 523,'-7'-26'30,"2"9"6,2 10 6,2 10 6,0 6 1,-2 4-6,-2 2-6,-2 3-5,0 3-5,-1 5-3,0 3-3,0 5-3,0-1-4,-2-2-1,0-3-2,-1-3-2,-1-1-3,1 2-2,-1 3-2,0 1-4,1 0 0,2-1 1,3-3 0,1-1 0,1-3-2,0-3-6,0-3-6,0-3-6,2-5-8,4-6-11,4-8-12,4-6-9,2-6-2,1-3 8,1-5 10,2-3 8,-1-3 7,-1 0 4,-1-2 4,-1-1 4,0 1 4,0 0 3,-1 1 3,1 2 4,-1 1 1,-2 5 0,-3 3 0,-1 5-1,-1 1 7,0 2 10,0 1 12,0 1 11,0 3 8,2 4 4,0 6 4,2 4 4,-2 4-1,-1 4-8,-2 2-7,-2 3-8,0 3-5,0 3-4,2 3-4,0 3-4,0 0-3,0 0 0,-2-1-1,0-1-2,-1-1-1,0 1-3,0-1-4,0 0-2,0-1-3,2-5-1,0-3-2,2-5-2,2-6 0,5-12 0,5-10 1,5-11 0,2-6 2,-1-4 2,-1-3 2,-1-2 2,-1-2 1,-3 0 0,-1 0 0,-2 0 0,-2 2-1,-1 4-1,0 3 0,-2 5-1,-1 4-1,-2 3-4,-3 4-3,0 5-4,-3 5-11,0 6-19,-2 7-20,0 8-20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4"/>
    </inkml:context>
    <inkml:brush xml:id="br0">
      <inkml:brushProperty name="width" value="0.0354" units="cm"/>
      <inkml:brushProperty name="height" value="0.0354" units="cm"/>
      <inkml:brushProperty name="color" value="#F2395B"/>
    </inkml:brush>
  </inkml:definitions>
  <inkml:trace contextRef="#ctx0" brushRef="#br0">7289 41196 621,'15'-9'27,"-3"-1"-1,-1-3-2,-2-1-1,-1-3-2,0-2-1,-1-1-2,1-2-1,-1-1-4,-2 3-3,-3 1-5,0 3-4,-2 1-2,0 2 2,0 3 2,0 1 2,-2 2 1,0 0 2,-3 2 1,-2 1 0,-2 3 1,-2 7 0,-1 7-1,-3 8-1,0 3 1,-1 2-1,1 2 0,-1 3 0,1-1 0,1-2 0,1-2 0,0-1 0,3-3 0,1-1-1,2-3 1,2-1 0,4-6-8,6-9-17,6-8-17,5-9-16,3-3-3,-3 5 14,-1 3 12,-2 4 14,-2 4 10,-1 2 11,-1 3 10,0 4 10,-2 1 6,-1 1-1,-1 2 1,0 0 0,-1 0-6,2 1-13,0 0-13,2 0-12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5"/>
    </inkml:context>
    <inkml:brush xml:id="br0">
      <inkml:brushProperty name="width" value="0.03278" units="cm"/>
      <inkml:brushProperty name="height" value="0.03278" units="cm"/>
      <inkml:brushProperty name="color" value="#F2395B"/>
    </inkml:brush>
  </inkml:definitions>
  <inkml:trace contextRef="#ctx0" brushRef="#br0">8092 41581 671,'-6'-7'7,"6"0"17,4 2 14,6 1 17,0 0 2,1 2-12,-2 0-9,-1 2-12,0 1-7,-2 2-5,-1 2-4,0 2-4,-2 1-2,-1 3-3,0 2 0,-1 1-3,-3 2 1,0 2-1,-3 0 0,-2 1 1,-2-1-1,-2 1-2,-1-2-1,-3-1-2,0 0 1,1-1 2,1 1 3,1-1 3,4-1 2,6-4 3,7-4 3,8-4 2,2-4 0,1 0-6,-1-3-4,1-2-4,0-1-10,1 0-13,1 1-13,1-1-13,-1 1-3,-3 2 9,-3 2 9,-3 2 9,-1 1 5,-2-2 0,-1 0 1,0-2 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6"/>
    </inkml:context>
    <inkml:brush xml:id="br0">
      <inkml:brushProperty name="width" value="0.0365" units="cm"/>
      <inkml:brushProperty name="height" value="0.0365" units="cm"/>
      <inkml:brushProperty name="color" value="#F2395B"/>
    </inkml:brush>
  </inkml:definitions>
  <inkml:trace contextRef="#ctx0" brushRef="#br0">9150 40721 602,'-7'-8'1,"0"1"3,2-1 2,1 0 2,0 0 3,2 0 4,0 0 2,2 1 5,-1-1 2,0 0 3,-2 0 2,0 0 3,-2 2 0,0 2-5,-1 4-5,-1 3-3,-2 1-4,0 3-2,-2 2-3,1 2-2,-2 1-2,0 1 0,0 1 0,1 2-1,-1-1 0,2 1 1,1-1 0,1 1-1,0 0 1,0 1-3,0 1-1,0 1-3,1 1 0,1 0-2,0-1-1,2 1-1,0-2-1,2 1 1,0-2 1,2-1 0,0-1 0,0-1-1,0-1-1,0 0 0,1-2-1,2 1-4,2 0-4,2 0-2,1-3-1,3-3-1,2-4 1,2-4 0,0-3 0,1-3 2,-1-4 1,1-2 2,-1-1 1,-1-1 3,-1 0 2,0 1 3,-2 0 3,-1 4 3,-1 3 3,0 3 3,-1 2 4,0 6 2,-1 2 4,1 5 3,-2 3-1,-2 3-3,-4 3-4,-2 4-3,-3-1-4,0 0-3,-1-1-4,-1 0-3,-1-3-3,2-1 1,0-3-1,2-1 0,1-4-1,0-4 1,2-6 0,0-4-1,3-6 1,6-5 0,4-7 0,5-5 1,3-4 1,-1-1 3,1-1 2,-1 0 3,0 0 2,-1 3-2,0 3 0,-2 4-1,-2 2 0,-3 4 4,-3 5 2,-2 3 3,-3 5-6,-2 6-14,-2 6-13,-2 6-14,-1 2-6,0-1 1,0-1 2,0-1 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7"/>
    </inkml:context>
    <inkml:brush xml:id="br0">
      <inkml:brushProperty name="width" value="0.03026" units="cm"/>
      <inkml:brushProperty name="height" value="0.03026" units="cm"/>
      <inkml:brushProperty name="color" value="#F2395B"/>
    </inkml:brush>
  </inkml:definitions>
  <inkml:trace contextRef="#ctx0" brushRef="#br0">10350 41672 727,'28'-19'101,"-5"7"-25,-7 8-24,-5 8-25,-5 5-15,-2 3-8,-4 4-6,-2 2-7,-3 2-3,-2 1 0,-2 0 1,-1 2 0,-1-1 0,2-5 1,2-3 1,2-4 0,1-2 3,1-1 6,-1 1 5,0 0 5,3-3 3,6-6 0,5-6-2,7-6-1,1-1-3,-1 1-6,-2 2-6,-3 3-6,0-1-5,0 0-4,-1-1-4,1-1-4,0-1-2,0 2 2,-1 1 1,1 1 1,-1 0 2,-3 0 1,-1 0 1,-2 0 1,-1 1 2,0-1 1,0 0 2,0 0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0"/>
    </inkml:context>
    <inkml:brush xml:id="br0">
      <inkml:brushProperty name="width" value="0.03758" units="cm"/>
      <inkml:brushProperty name="height" value="0.03758" units="cm"/>
    </inkml:brush>
  </inkml:definitions>
  <inkml:trace contextRef="#ctx0" brushRef="#br0">94338 50366 585,'14'-7'2,"-1"2"3,-2 2 4,-2 2 3,-2 4 7,-1 6 11,0 5 12,-2 7 10,-2 3 0,-2-1-9,-3 1-11,-4-1-9,0 0-7,1-1-3,0-1-3,2-1-3,2-2-3,4 0-3,3 0-4,6-2-3,1-2-1,0-1 3,2-2 2,2-2 1,-2 0 3,-1 1 0,-2 3 2,-2 2 0,-3 2 2,-3 1 2,-2 3 1,-4 1 2,-3 4-1,-5 3-4,-5 4-2,-5 5-5,-5 1-4,-2 2-7,-6 0-8,-3 1-6,0-2-1,7-7 5,6-7 4,6-7 6,2-4-7,0-1-17,1-1-17,-1 0-17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7"/>
    </inkml:context>
    <inkml:brush xml:id="br0">
      <inkml:brushProperty name="width" value="0.03984" units="cm"/>
      <inkml:brushProperty name="height" value="0.03984" units="cm"/>
      <inkml:brushProperty name="color" value="#F2395B"/>
    </inkml:brush>
  </inkml:definitions>
  <inkml:trace contextRef="#ctx0" brushRef="#br0">11260 40387 552,'-8'-7'4,"0"2"10,0 2 9,0 2 9,1 3 5,0 6 1,2 4 0,1 5 2,0 3-3,0 1-6,0 1-4,0 1-7,0 1-3,0 1-2,0 1-2,0 1-3,0 0 0,1-1-1,-1-1-1,0-1 0,0-2-1,2-1-2,0-3-2,2-1-1,1-3-4,2-1-2,2-2-3,2-2-4,1-4-2,1-2-3,1-6 0,2-2-3,0-6-1,3-8 0,2-6-1,1-6 1,1-5-2,-1-1-1,-1 0-1,0-2-1,-3 0 1,-3 2 5,-3 0 5,-2 2 5,-3 1 3,-1 5-1,0 3-1,-1 5 1,-3 3 0,0 3 2,-3 2 2,-2 4 2,-2 3 0,-2 2-3,-2 4-2,-1 3-3,-1 1-1,3 1 1,1 1 0,2 2 2,1 0-3,1 0-5,-1-1-5,0 1-5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7"/>
    </inkml:context>
    <inkml:brush xml:id="br0">
      <inkml:brushProperty name="width" value="0.04065" units="cm"/>
      <inkml:brushProperty name="height" value="0.04065" units="cm"/>
      <inkml:brushProperty name="color" value="#F2395B"/>
    </inkml:brush>
  </inkml:definitions>
  <inkml:trace contextRef="#ctx0" brushRef="#br0">12050 41300 541,'15'7'69,"-1"-2"-15,-1-3-14,0 0-15,-1-2-10,3 0-5,1 0-6,3 0-5,0-1-4,-3-1-1,-1 0-1,-2-1-1,-3 0 1,-1 4 6,-2 2 4,-2 4 4,-2 1 4,0 3 1,-2 2 2,0 2 1,-2 1 3,0 1 3,-2 1 3,0 1 4,-1 1 0,0 1-4,0 1-3,0 1-3,0 1-4,-2 3-4,0 1-4,-1 2-4,-2 5-4,0 9-7,-1 6-7,-1 9-6,-1 5-5,0 1-3,0 3-3,1 1-2,0-5-6,2-11-8,2-12-8,3-11-7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8"/>
    </inkml:context>
    <inkml:brush xml:id="br0">
      <inkml:brushProperty name="width" value="0.03123" units="cm"/>
      <inkml:brushProperty name="height" value="0.03123" units="cm"/>
      <inkml:brushProperty name="color" value="#F2395B"/>
    </inkml:brush>
  </inkml:definitions>
  <inkml:trace contextRef="#ctx0" brushRef="#br0">14470 40536 704,'-11'-2'7,"8"-2"15,9-4 13,10-2 15,2 0 3,1 3-11,-2 2-9,-1 4-10,1 1-7,1-2-6,3 0-5,1-1-7,0-2-5,-5 2-8,-3-1-7,-4 0-7,-5 1-8,-2 2-8,-6 2-9,-2 2-7,-5 0 3,-2 0 12,-3-2 14,-3 0 12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8"/>
    </inkml:context>
    <inkml:brush xml:id="br0">
      <inkml:brushProperty name="width" value="0.03763" units="cm"/>
      <inkml:brushProperty name="height" value="0.03763" units="cm"/>
      <inkml:brushProperty name="color" value="#F2395B"/>
    </inkml:brush>
  </inkml:definitions>
  <inkml:trace contextRef="#ctx0" brushRef="#br0">14253 40314 584,'-8'-8'1,"-2"0"0,0 1 1,-1-1 1,0 2 8,3 4 15,1 4 15,2 4 14,1 4 3,0 7-10,0 6-10,0 5-11,1 3-6,0 1-3,2-1-2,0 0-3,1-1-2,0-1-2,0-3-2,0-1-2,2-3-2,4-1-2,4-3 0,4-1-3,2-3-1,1-1-1,1-2-2,1-2-2,0-3-2,-1-1-2,-1-2-1,-1-2-4,-1 0 1,-2 0 1,-3 2 1,-1 0 2,-1 2 1,-2 0 2,-1 1 1,0 2 1,-2 0 3,0-1 1,-2 1 4,0 0 1,-3 0 3,-2 2 1,-4 0 2,-2 1 1,-3 1-1,-1 1-1,-3 2-3,-1 0-2,-3 1-5,0-1-5,-1 1-6,0-1-6,-1 0-5,1-2-1,1-3-2,1-1-2,1-1-2,2-2-1,3-1-1,1 0 0,2-2 1,1-1 6,0 0 4,2-1 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8"/>
    </inkml:context>
    <inkml:brush xml:id="br0">
      <inkml:brushProperty name="width" value="0.02735" units="cm"/>
      <inkml:brushProperty name="height" value="0.02735" units="cm"/>
      <inkml:brushProperty name="color" value="#F2395B"/>
    </inkml:brush>
  </inkml:definitions>
  <inkml:trace contextRef="#ctx0" brushRef="#br0">13445 41977 804,'-13'-8'6,"4"2"11,6 1 11,5 1 12,4 0 1,5 0-10,5 0-10,5 0-10,5 0-11,3 1-12,4-1-14,4 0-12,-1 0-3,-7 0 7,-7 0 8,-7 1 6,-4-1 3,1 2-5,0 0-4,0 2-5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39"/>
    </inkml:context>
    <inkml:brush xml:id="br0">
      <inkml:brushProperty name="width" value="0.02924" units="cm"/>
      <inkml:brushProperty name="height" value="0.02924" units="cm"/>
      <inkml:brushProperty name="color" value="#F2395B"/>
    </inkml:brush>
  </inkml:definitions>
  <inkml:trace contextRef="#ctx0" brushRef="#br0">16327 39946 752,'-6'-7'-1,"2"1"0,4 0-2,3 2 0,1 1-2,3 0-1,2 2 0,2 0-2,2 1 9,3-2 18,3 0 18,3-1 19,2-1 3,-1 2-13,0 0-13,1 2-12,-2 0-12,-3 0-15,-3 0-14,-3 0-13,-3 1-6,-4 4 2,-4 2 3,-4 3 3,-3 0 2,-2-1 5,-2-2 3,-1-2 5,-1-1 1,2 1-3,2 1-1,2 2-2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40"/>
    </inkml:context>
    <inkml:brush xml:id="br0">
      <inkml:brushProperty name="width" value="0.04588" units="cm"/>
      <inkml:brushProperty name="height" value="0.04588" units="cm"/>
      <inkml:brushProperty name="color" value="#F2395B"/>
    </inkml:brush>
  </inkml:definitions>
  <inkml:trace contextRef="#ctx0" brushRef="#br0">16244 40045 479,'-7'22'64,"2"-3"-12,2-3-14,2-2-12,2-3-11,0-1-5,2 0-7,0-2-5,2-2-5,4-4-2,2-4-2,3-4-2,2-2 0,1 0 0,2 1 0,0-1 1,-1 0 0,-1 0 0,-2 0 0,-3 0 0,-3 4 2,-6 6 3,-6 8 4,-6 6 3,-3 4 1,-3 1 1,-2 1 1,-1 1-1,-2-1 1,1-1 0,-1-3 0,0-1 0,1-1 0,1-1-2,1 1-1,1 0-2,2-1 4,2-1 9,4-1 10,3 0 10,1-1 2,2 3-2,0 1-3,2 3-4,0 1-2,0-1-4,0 1-3,0-1-3,5-6-11,9-16-17,11-14-18,9-15-18,4-7-4,-3 2 11,-4 0 9,-2 2 10,-2 2 8,-3 7 6,-1 5 4,-3 7 6,-1 3 2,-3 2 0,-1 2-1,-2 2-1,-3 4 3,-2 6 8,-4 6 7,-3 6 8,-3 4 4,-6 5-1,-4 3 0,-5 4 0,-2 1-3,-1-1-3,0-3-5,1-2-5,0-1-3,1-3-3,1-1-4,1-3-3,1-2-1,2-4 2,2-5 2,3-3 1,0-3-3,0-2-8,0-2-9,0-2-8,2-4-4,2-7 4,4-7 2,2-7 2,4-3 3,2-1 1,3 1 1,4 0 1,0 1 2,-1 5 0,-1 3 1,-1 5 1,-1 4 8,-2 6 16,-2 6 15,-2 6 15,-2 4 5,-3 3-7,0 4-5,-3 2-7,-1 1-6,0-1-5,0-1-6,0-1-4,4-5-10,8-10-12,8-10-13,7-9-12,3-6-2,-1 1 7,-3-1 7,-1 1 8,-3 2 6,-1 5 6,-2 4 6,-2 6 5,-3 4 8,-3 6 12,-2 4 10,-4 5 12,-1 3 2,0 0-7,0-1-6,0 1-7,0 0-9,2-1-13,1 1-12,0 0-12,2-6-10,3-9-6,4-10-7,2-9-6,0-7 0,-3-3 5,-2-3 6,-4-2 6,0-3 5,2-1 7,2 0 4,2-2 7,0 0 3,-1 2 1,-1 0 1,0 1 1,-2 4 2,-1 4 3,0 4 2,-2 7 3,0 4 10,0 6 18,0 6 17,0 6 18,-1 5 4,-1 3-12,0 5-10,-1 4-12,-1 4-7,0 6-3,0 6-4,0 6-3,-1 6-3,-1 6-5,0 6-3,-1 5-3,-1 4-3,2 3 1,0 1 0,2 2 0,0 0-9,0-1-19,0-3-21,0-1-18,0-8-12,2-13 0,0-12-2,2-13-2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41"/>
    </inkml:context>
    <inkml:brush xml:id="br0">
      <inkml:brushProperty name="width" value="0.0377" units="cm"/>
      <inkml:brushProperty name="height" value="0.0377" units="cm"/>
      <inkml:brushProperty name="color" value="#F2395B"/>
    </inkml:brush>
  </inkml:definitions>
  <inkml:trace contextRef="#ctx0" brushRef="#br0">19047 39555 583,'16'-13'122,"0"6"-26,-1 6-27,1 6-26,-2 3-16,-1 0-5,-2-1-5,-2 1-4,-1 0-7,0 2-7,-1 0-7,1 1-7,-2 1-6,-4 0-8,-4-1-6,-4 1-8,-3 0-2,-2 0 1,-1-1 1,-3 1 1,-1-1 3,-1-1 6,-1 0 5,-1-2 5,0-1 6,3-2 3,1-2 5,2-2 3,2-1 6,1 2 7,0 0 8,2 2 6,5-3 8,8-4 10,9-6 9,9-4 10,4-1-3,-1 1-12,-1 2-14,-1 2-13,-2 2-8,-3 2-3,-3 3-4,-3 1-4,-3 3-4,-4 5-4,-4 6-5,-4 4-4,-4 1 0,-2-3 7,-3-3 6,-3-2 6,-1-3 4,0 1 3,2 0 1,1 0 3,2 0-3,5-1-7,2 1-6,6 0-8,3-3-4,5-4-2,5-6-2,5-4-1,3-3 0,-1 1 1,1-1 3,-1 0 1,-1 1 3,-3 3 3,-3 1 4,-3 2 4,-3 3 4,-4 4 7,-4 4 7,-4 4 6,-5 2 4,-6 3 2,-5 2 3,-6 1 1,-4 2-1,1 1-7,-1 1-5,1 1-6,0-1-4,-1-1-2,1-2-2,0-3-3,0-1 0,3 0 0,1-2 0,3-1 0,2-1 2,2-2 4,4-3 4,3-1 4,5-3 2,8-6 2,8-4 1,7-5 1,6-3-1,3-1-4,3-2-4,3 1-4,0-1-2,-2 4-2,-2 3-1,-1 3-2,-1 1-5,0 2-13,2 1-12,1 0-11,-4 4-8,-9 4-4,-9 5-2,-8 6-5,-7 0 4,-2-1 10,-3-2 9,-3-2 11,-1-2 5,2-1 5,2 0 3,3-2 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42"/>
    </inkml:context>
    <inkml:brush xml:id="br0">
      <inkml:brushProperty name="width" value="0.04275" units="cm"/>
      <inkml:brushProperty name="height" value="0.04275" units="cm"/>
      <inkml:brushProperty name="color" value="#F2395B"/>
    </inkml:brush>
  </inkml:definitions>
  <inkml:trace contextRef="#ctx0" brushRef="#br0">19016 41000 514,'-29'0'-7,"7"0"8,5 0 7,7 0 8,3 1 8,2 2 10,2 2 9,2 2 11,2 2 0,2 3-8,2 3-9,2 3-7,0 3-5,1 1-4,0 3-2,0 1-3,-2 3-2,-3 3 0,-2 2 0,-3 4 0,-4 1-5,-4 0-10,-4 1-8,-3-1-10,-4-1-2,-1-2 3,-3-2 4,-1-2 3,0-3-5,3-7-14,3-5-15,3-6-13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43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20599 39748 531,'-6'9'65,"2"2"-14,4 2-16,2 1-14,2 2-9,0 0-5,0-1-4,0 1-4,-1-1-2,0-1 2,-2-1 0,0 0 1,0-5-7,2-7-17,2-6-15,1-7-17,3-5-1,4-3 12,2-3 14,3-3 12,1-1 7,-1 3 3,-1 1 3,0 3 2,-1 1 4,1 1 5,1 1 5,1 1 6,-2 3 6,-5 6 11,-4 6 10,-6 6 9,-4 6 1,-6 5-11,-4 7-9,-5 5-10,-3 2-7,1-1-5,-1-3-4,1-1-5,0-3-4,1-1-5,0-3-5,2-1-3,4-4-3,5-5 3,6-4 0,6-6 3,4-3 2,3-2 4,3-1 4,3-3 4,1 0 2,-2 2-2,-3 2 0,-1 3-2,-3 1-2,-4 4-2,-4 2-3,-4 4-3,-4 2-2,-2 3-3,-3 3-2,-3 3-3,-3 1 0,0-1 0,-1-1 1,-1 0 1,-1-2 1,1-1 2,-1-1 1,1-1 2,0 0 2,1 0 4,0 0 4,2-1 3,2 0 7,1 0 8,2-2 10,3 0 9,0-1 6,2 1 4,0 1 3,2 2 5,1 0-2,2 1-8,2 1-7,2 1-9,1 1-4,0 0-3,0-1-2,0 1-3,-1 0-1,-1 3 0,0 2 0,-1 1 0,0-3-11,5-11-20,4-9-22,4-9-21,2-8-4,1-3 10,1-5 11,1-3 10,1-1 10,-1 3 6,1 3 6,0 3 7,-2 4 7,-1 5 7,-3 4 6,-1 6 8,-2 3 2,-2 2 0,-3 2 0,-1 2-1,-1 2 0,-2 3-2,0 3-1,-2 4-1,-1 1-1,-4 2-2,-2 3-1,-3 1-2,-1 1-2,0-3-3,2-1-2,1-3-4,0-1-2,2-3-2,1-1-4,0-2-2,4-6-8,6-9-14,6-8-14,5-9-13,3-3-2,-2 1 10,-3 3 10,-1 1 9,-1 2 6,1 1 2,2 1 2,0 0 2,-1 4 9,-3 5 17,-3 4 17,-2 6 17,-3 2 6,0 3-7,-2 2-6,0 1-7,-2 1-5,0 0-3,-2-2-5,0-1-3,2-5-13,8-8-20,6-9-22,7-9-20,1-3-4,-3 2 15,-4 4 15,-4 3 15,-2 3 14,-1 3 13,1 2 13,0 4 14,-1 3 5,-2 6-3,-3 4-3,0 5-3,-2 2-3,0-1-5,0-1-3,0-1-4,-1 0-4,-1 0-4,0-1-6,-1 1-4,-1-1-5,0-1-7,0-1-5,0 0-6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1"/>
    </inkml:context>
    <inkml:brush xml:id="br0">
      <inkml:brushProperty name="width" value="0.03843" units="cm"/>
      <inkml:brushProperty name="height" value="0.03843" units="cm"/>
    </inkml:brush>
  </inkml:definitions>
  <inkml:trace contextRef="#ctx0" brushRef="#br0">79045 51150 572,'-2'31'117,"0"-2"-26,-3 0-26,-2 0-27,-1-3-15,-2-2-3,0-1-4,-1-2-3,0-1-4,0 1-3,2 1-2,1 0-2,-2 3-1,-4 5 3,-3 3 1,-4 4 3,-1 0-3,1-3-8,2-5-9,3-4-8,3-6-14,8-10-17,7-10-19,6-10-17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0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23483 40600 573,'-8'39'126,"0"0"-31,0 0-30,1 0-32,-1-1-15,0-3 0,0-4-2,0-2 0,1-2-2,-1-1-2,0-1-4,0-1-2,1-2-10,1-1-13,0-3-15,2-1-14,1-4-9,2-6-3,2-6-2,2-6-3,1-3 4,2 0 11,0 1 11,1-1 11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0"/>
    </inkml:context>
    <inkml:brush xml:id="br0">
      <inkml:brushProperty name="width" value="0.03652" units="cm"/>
      <inkml:brushProperty name="height" value="0.03652" units="cm"/>
      <inkml:brushProperty name="color" value="#F2395B"/>
    </inkml:brush>
  </inkml:definitions>
  <inkml:trace contextRef="#ctx0" brushRef="#br0">23750 40605 602,'1'-14'29,"2"6"6,2 5 5,2 4 6,0 5-1,1 2-7,0 3-8,0 3-7,0 3-5,-1 3 0,1 3-1,0 3 0,-1 0-3,0-1-2,-2-3-4,0-1-3,-2-2-3,1-1-2,0-1-5,0-1-2,1-4-1,2-6 0,1-8 1,3-6 0,1-7 2,0-5 3,-1-7 1,1-5 3,0-4 1,0 0 0,-1-2 2,1 0 0,-1 0 0,-1 3-1,0 4 0,-2 2 0,-1 3-7,-2 5-13,-3 3-13,0 5-14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1"/>
    </inkml:context>
    <inkml:brush xml:id="br0">
      <inkml:brushProperty name="width" value="0.03546" units="cm"/>
      <inkml:brushProperty name="height" value="0.03546" units="cm"/>
      <inkml:brushProperty name="color" value="#F2395B"/>
    </inkml:brush>
  </inkml:definitions>
  <inkml:trace contextRef="#ctx0" brushRef="#br0">24786 40853 620,'14'-9'6,"-3"-2"11,-3-2 11,-2-1 13,-3-1 0,0 1-8,-2 1-8,0 0-10,-1 1-5,0-1-3,0-1-4,0-1-4,-2 0-2,0 4-1,-3 3-1,-2 3-3,-1 1 2,-2 2 3,0 0 2,-1 2 4,-1 1 2,1 4 3,-1 2 3,0 3 3,1 4 1,-1 5-1,0 5-1,1 5 0,-1 2-2,2-2-3,1 0-3,1-1-3,0-2-1,2-1-1,1-3 0,0-1-1,4-6-3,6-7-5,6-8-7,5-8-5,3-4-3,-1 1 3,-1-1 2,0 1 3,-3 0 2,-1 2 5,-3 2 4,-1 2 4,-1 4 6,0 4 9,0 5 8,0 6 9,-2 1 2,-1 1-3,-2 0-3,-2-1-4,-1 0-4,0-1-7,0-1-7,0 0-5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1"/>
    </inkml:context>
    <inkml:brush xml:id="br0">
      <inkml:brushProperty name="width" value="0.03651" units="cm"/>
      <inkml:brushProperty name="height" value="0.03651" units="cm"/>
      <inkml:brushProperty name="color" value="#F2395B"/>
    </inkml:brush>
  </inkml:definitions>
  <inkml:trace contextRef="#ctx0" brushRef="#br0">25500 40594 602,'14'-15'3,"-1"4"4,-2 3 5,-2 3 6,-1 2 3,0 2 2,-1 2 3,1 2 3,-1 3-3,0 5-8,-2 5-6,0 5-8,-3 3-3,-2-1-2,-4 1 0,-2-1-1,-2-1-1,2-3-1,1-3-1,0-2 0,5-6-5,8-8-7,8-8-8,7-8-7,4-7-3,-3-7 2,-1-6 2,-3-8 1,-1-1 3,-1 4 5,-1 4 4,0 4 5,-3 3 4,-1 3 2,-2 3 4,-2 3 2,-2 3 4,-1 5 5,0 3 5,-2 4 6,-1 4 10,-2 4 15,-2 4 17,-2 4 15,0 3 0,0 3-15,2 3-15,0 3-15,1 0-10,0-1-5,0-3-3,0-1-4,1-1-4,0 2-5,2 0-3,0 1-4,1-1-2,0-1 0,0-3-1,0-1 0,-1 0 0,-1 2-1,0 1-1,-1 3-1,-3 0 0,0 1 0,-3-1 1,-2 1 0,-2-2 0,-2-1-2,-2-2-2,-1-2-1,-1-2-4,3-1-6,1-1-5,2 0-6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2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27100 40352 555,'7'9'53,"-2"4"-5,-3 2-4,0 3-5,-3 3-2,-1 3-3,0 3-1,-1 3-3,-1 0-2,2 0-3,0-1-3,2-1-4,0-3-3,0-3-5,0-5-4,0-3-4,2-5-6,4-4-10,4-6-10,3-4-9,3-6-4,1-7 1,2-7 2,0-7 1,-1-4 2,0 0 4,0-2 2,-2 0 3,-2 0 3,-3 3 3,-3 3 2,-2 4 2,-3 2 3,-2 2 2,-2 4 3,-2 4 2,-2 1 5,0 4 6,-1 3 8,-1 3 6,-2 2 2,0 3-2,-2 4-2,0 2-2,0 3-4,-1 2-8,0 2-7,1 1-8,0 2-4,2 1-2,2 2-2,2 0-3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2"/>
    </inkml:context>
    <inkml:brush xml:id="br0">
      <inkml:brushProperty name="width" value="0.03636" units="cm"/>
      <inkml:brushProperty name="height" value="0.03636" units="cm"/>
      <inkml:brushProperty name="color" value="#F2395B"/>
    </inkml:brush>
  </inkml:definitions>
  <inkml:trace contextRef="#ctx0" brushRef="#br0">27766 40900 604,'0'16'3,"0"-1"-1,0 1-1,0-1 0,-1 2 5,-1 3 15,0 3 12,-1 3 14,-1 1 4,2-1-7,0-1-6,2-1-6,0-2-4,2-3-3,0-3-3,2-3-2,0-3-6,3-2-7,2-4-7,2-2-7,2-4-5,3 0-3,3-3-4,3-2-2,1-1-5,-3-2-8,-1 0-7,-3-1-8,-1 0-1,-2 0 5,-3 2 4,-1 1 5,-2 0 5,0 2 4,-2 1 4,0 1 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2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27970 40900 533,'-15'0'6,"2"2"14,3 0 12,1 2 14,2 1 3,2 3-6,2 4-5,2 2-5,1 3-5,-2 5-2,0 3-3,-1 5-3,-1 1-1,0 2-2,0 1 0,0 1-2,-1 0-2,0 2-3,-1 1-3,-1 0-3,-1 2-6,0 2-9,0 3-9,1 1-8,-1-1-3,0-3 5,0-2 4,0-3 6,1-5-6,1-6-18,0-5-16,2-6-18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3"/>
    </inkml:context>
    <inkml:brush xml:id="br0">
      <inkml:brushProperty name="width" value="0.03257" units="cm"/>
      <inkml:brushProperty name="height" value="0.03257" units="cm"/>
      <inkml:brushProperty name="color" value="#F2395B"/>
    </inkml:brush>
  </inkml:definitions>
  <inkml:trace contextRef="#ctx0" brushRef="#br0">29111 40296 675,'-13'0'10,"8"0"20,7 0 21,6 0 19,6-1 1,7 0-20,5-2-21,7 0-19,1-1-15,0 0-10,-1 1-11,-2-1-10,-3 1-4,-5 0 5,-6 2 4,-7 0 4,-2 0-1,0-2-5,0-2-6,0-1-6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3"/>
    </inkml:context>
    <inkml:brush xml:id="br0">
      <inkml:brushProperty name="width" value="0.03118" units="cm"/>
      <inkml:brushProperty name="height" value="0.03118" units="cm"/>
      <inkml:brushProperty name="color" value="#F2395B"/>
    </inkml:brush>
  </inkml:definitions>
  <inkml:trace contextRef="#ctx0" brushRef="#br0">30950 39466 705,'37'-7'125,"-4"2"-34,-4 2-34,-3 2-35,-4 1-23,-1 0-9,-3 0-10,-1 0-10,-5 2-9,-6 6-6,-8 4-7,-6 5-6,-3 1 2,0-3 11,2-3 11,1-3 11,0-1 7,0-2 4,0-1 3,1 0 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4"/>
    </inkml:context>
    <inkml:brush xml:id="br0">
      <inkml:brushProperty name="width" value="0.04299" units="cm"/>
      <inkml:brushProperty name="height" value="0.04299" units="cm"/>
      <inkml:brushProperty name="color" value="#F2395B"/>
    </inkml:brush>
  </inkml:definitions>
  <inkml:trace contextRef="#ctx0" brushRef="#br0">30224 39318 511,'-31'5'27,"19"-5"8,17-4 8,17-5 9,10-2-1,1 0-12,0 2-12,2 1-11,-1 0-9,-1 2-3,-3 1-6,-2 0-3,-2 1-6,-3 0-4,-3 0-6,-2 1-4,-5-2-6,-3-2-8,-4-2-8,-4-2-7,-3-1 1,-2-3 13,-2-2 11,-2-1 11,-1-3 8,1 0 1,-1 0 4,0-2 1,0 0 3,0 1 3,0 1 3,1 1 3,-1 1 3,2 2 4,1 3 5,0 1 3,2 5 9,2 6 13,2 7 12,2 8 13,1 5 0,0 5-11,0 5-11,0 5-11,-1 3-8,-1 6-5,0 3-5,-1 4-6,-2-1-3,-1-5-4,0-4-3,-1-5-2,-1-4-4,2-3-2,0-4-3,2-1-2,1-6-3,4-5-5,2-6-3,3-6-5,4-6-1,2-4 2,3-5 3,3-5 2,1-2 0,-1 1-1,-1 1-2,-1 1-2,-2 2-1,-3 3 2,-3 2 1,-2 4 1,-5 2 1,-2-1 0,-6 0 0,-2 0 0,-5 1 0,-4 2 0,-3 2 0,-5 2 0,-1 1 2,-1 0 5,1 0 3,-1 0 5,1 0 2,1 0 2,1 0 0,1 0 2,1 0 1,1-2 1,1 0 1,1-1 1,1-1 4,2 2 6,2 0 6,3 2 7,1 2 8,2 4 10,2 3 11,2 5 11,0 3-2,0 3-13,-2 3-12,0 3-14,-2 3-9,-4 3-5,-2 2-7,-3 4-5,-3 2-6,-1 2-5,-3 2-5,-1 2-6,-1 0-3,1-4-2,1-2-1,1-3-2,1-6-2,2-6-2,3-7-3,1-6-3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1"/>
    </inkml:context>
    <inkml:brush xml:id="br0">
      <inkml:brushProperty name="width" value="0.04367" units="cm"/>
      <inkml:brushProperty name="height" value="0.04367" units="cm"/>
    </inkml:brush>
  </inkml:definitions>
  <inkml:trace contextRef="#ctx0" brushRef="#br0">79645 51314 503,'-13'1'66,"4"2"-13,6 2-14,5 2-12,2 2-8,3 3 0,2 4-1,2 2-1,0 3-1,-3 2 1,-1 3 0,-2 5 0,-1 0 1,0 2 0,0 1 2,0 1 2,-1-2-2,0-3-3,-2-2-2,0-3-3,0-3-3,1-4-1,3-5-2,2-3-1,2-3-4,0-2-2,1-3-3,2 0-4,-1-5-2,1-6 0,0-6-1,-1-5 0,1-6 0,3-3 1,1-4 0,3-4 1,0-2 1,-3 0 0,-1 0 1,-2 0 1,-2 1 1,-1 3-1,0 4 1,-2 2 0,-1 4-1,-2 3-2,-3 4-1,0 5-2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4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30400 40816 593,'9'-7'33,"1"2"1,3 2 3,2 2 1,2 1 0,3 2 0,3 0-1,3 2-1,3 1-2,5 5-6,3 4-5,4 4-5,2 2-7,2 2-10,0 3-8,2 1-10,0 1-7,2 1-2,0-1-5,2 1-2,-6-4-2,-8-6 0,-11-5 2,-9-6-1,-6-3 0,1 0-2,0 0-2,0 0-3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5"/>
    </inkml:context>
    <inkml:brush xml:id="br0">
      <inkml:brushProperty name="width" value="0.04925" units="cm"/>
      <inkml:brushProperty name="height" value="0.04925" units="cm"/>
      <inkml:brushProperty name="color" value="#F2395B"/>
    </inkml:brush>
  </inkml:definitions>
  <inkml:trace contextRef="#ctx0" brushRef="#br0">32041 39539 446,'-4'-43'4,"8"8"8,8 7 7,7 9 8,4 5 2,-3 5-4,-1 3-4,-2 4-5,-3 2-2,-1 0-4,-3 0-2,-1 0-3,-2 2-1,-2 4 2,-2 3 1,-2 5 1,-2 3 0,-4 3-4,-2 3-2,-3 3-3,-3 0-1,0-1-1,-1-3 0,-1-1 0,0-2 0,2-1 0,3-1-1,1-1 1,2 0 0,4-1 2,3 1 0,2 0 2,1-1 0,0 1 1,-2 0 1,0-1 0,0 0 1,4-3 3,2-1 1,3-2 4,3-2-1,2-2-3,1-3-1,3 0-3,0-2-1,1 0 0,0 0-1,-1 0 0,0-2 1,-1 0 1,-1-3 0,0-2 2,-2 0 1,-1 0 2,-1 2 1,-1 1 1,-1-1 1,0 0 0,-2-2-1,-1 0-1,0-2 3,-2-3 6,-1-4 7,0-2 5,-2-1 0,-2 1-7,-2 1-7,-2 1-7,-2-1-6,0-1-7,-1-3-7,-2-1-5,2-3-8,1-3-8,2-3-7,2-2-9,0 0-7,0 7-7,-2 5-8,0 7-6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6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34150 39196 597,'37'-2'137,"-4"0"-35,-4-3-35,-3-2-33,-2 0-18,1 1-1,1 1-2,1 1 0,-2 0-8,-2 2-12,-3 0-13,-2 2-14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7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34191 38537 560,'-7'-6'8,"1"6"16,0 4 16,2 6 17,1 5 3,2 7-8,2 6-9,2 8-7,1 4-7,0-1-3,0 0-5,0 0-4,-1 0-4,-1 0-4,0 0-5,-2 0-4,0-1-3,-2-3-4,0-4-4,-1-2-3,-1-3-4,2-3-5,0-3-3,2-3-5,1-6-7,3-10-8,4-10-10,2-9-9,3-7 1,0-3 13,1-3 13,1-3 13,0 1 7,-1 4 4,-1 3 5,0 5 3,-3 3 8,-3 2 13,-2 4 13,-4 3 13,-3 4 8,-6 4 5,-4 6 4,-5 4 5,-3 3-4,-1 3-12,-1 2-11,-1 2-12,-2 1-8,-1 1-4,-2 0-3,-2 3-3,0-2-3,3 0-1,3-1-3,3 0 0,3-3-1,2-1 2,4-3 1,3-1 1,5-4-6,8-4-13,8-6-13,7-4-13,7-6-7,5-5 3,5-7 1,4-5 3,3-4 1,-2-1 2,0-1 3,-1 0 2,-4-2 5,-4 1 6,-5 0 8,-5 0 5,-4 2 6,-3 5 1,-3 5 3,-2 5 2,-4 6 13,-1 6 24,-2 8 24,-1 7 25,-4 3 1,-2 3-24,-4 1-23,-2 3-24,-2 0-15,1-1-8,-1-1-9,0 0-9,1-3-4,1-1 0,0-3-1,2-1 0,2-2 2,6-2 2,4-2 4,6-2 3,1-1 7,-1 2 7,-1 0 10,0 2 7,-2 1 6,-2 1 0,-3 3 1,0 2 0,-3 1 1,-1 2 0,0 0-2,-1 1 1,-1 0-2,0-1-2,0-1-3,0 0-1,1-4-5,2-5-8,2-4-8,2-5-8,2-5-2,4 0 2,2-3 3,3-1 4,3-3 1,1 0 2,3-1 2,1-1 1,1 1 0,-3 3-3,-1 3-2,-2 2-3,-3 4-1,-1 1 3,-2 2 0,-2 2 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7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35726 39900 595,'-7'31'115,"2"-2"-23,2 0-24,2-1-23,1 5-16,0 10-5,0 12-7,0 10-7,-1 8-6,-4 6-6,-2 6-7,-3 7-6,-1 0-9,1-1-11,0-2-12,2-2-10,1-9-4,1-17 4,0-16 5,2-17 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7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36600 39381 476,'21'-13'102,"-3"6"-24,-4 6-22,-4 6-23,-4 5-15,-1 5-5,-2 5-5,-2 5-5,-2 1-5,-2-3-2,-2-3-4,-1-3-3,-2-2 0,2-3 0,0-1 2,2-2 2,2-2-2,4-2-2,4-2-2,4-2-3,3-2 0,3-2 0,3-2 2,3-2 1,1-2 0,-1-2-1,-1-1-1,-1-3-1,-1 0-1,-3 1 2,-1 1-1,-2 1 2,-3-1-1,-1 0-1,-2-1-2,-2-1 0,-1-1 0,0-2 4,0 0 3,0 0 3,-1 0 4,-1 2 4,0 4 5,-2 3 3,1 3 14,2 6 22,2 4 24,2 6 22,0 2 3,0 3-16,-2 1-18,0 3-17,-2 1-10,1 1-5,0 1-5,0 1-4,0 1-5,0-1-7,0 1-8,0-1-6,-1-1-7,-1-3-8,0-3-7,-1-3-7,-4-2-8,-2-2-5,-5-2-7,-4-2-7,0-3 1,3-3 8,3-2 8,2-3 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7:58"/>
    </inkml:context>
    <inkml:brush xml:id="br0">
      <inkml:brushProperty name="width" value="0.04846" units="cm"/>
      <inkml:brushProperty name="height" value="0.04846" units="cm"/>
      <inkml:brushProperty name="color" value="#F2395B"/>
    </inkml:brush>
  </inkml:definitions>
  <inkml:trace contextRef="#ctx0" brushRef="#br0">36555 39284 453,'-7'-9'2,"1"0"2,0-1 4,2-1 2,0 1 11,0 6 18,0 4 18,0 6 18,1 5 3,0 5-14,2 7-14,0 5-12,1 4-11,0-1-6,0 0-6,0 1-6,0-2-5,0 0-3,0-1-3,0-1-2,1-2-4,0-3-3,2-3-2,0-3-4,0-2-3,0-1-3,-2-1-3,0 0-3,-2-4-3,0-7-6,-2-4-6,0-7-4,-1-3 1,0 0 9,0 0 10,1 1 10,-1 0 7,2 0 5,0 2 7,2 1 6,-2 2 7,0 6 11,-3 4 10,-2 6 10,-2 3 0,-4 3-10,-2 3-9,-3 3-10,-2 1-6,-1-1-2,-1-1-1,-1-1-2,1-1-2,1-3-2,2-1-3,3-2-3,0-2 1,2-1 2,1-1 3,1 0 2,4-3 2,6-2-2,7-4-1,8-2-2,3-1-1,1 2-3,1 2-2,1 2-4,1 0-1,1-1-1,1 0 1,1-1-1,1-2-1,-1-1 0,1 0-1,-1-1-1,0-3 1,-1-2 0,-1-3 1,-1-3 1,-1-2-3,-1 2-6,0 1-7,-2 1-7,-2 1 0,-3 2 5,-3 2 5,-2 3 6,-2 0 15,2 3 27,0 2 27,2 3 27,-1 2 8,1 7-9,0 5-8,0 7-11,-1 2-8,-1 1-11,0-1-11,-2 1-9,0-3-8,0-1-3,0-4-3,0-3-3,0-2-12,0-1-17,0-1-19,0 0-18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0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29000 45753 551,'42'-34'93,"-10"8"-22,-9 8-22,-10 10-22,-3 3-13,5-2-1,5-2-3,5-1-2,0 0-3,-5 4-4,-5 4-4,-4 4-4,-6 3-1,-3 2 3,-4 2 3,-3 2 3,-3 1 1,0 1 1,0 1 1,0 1 0,1 0 1,1-2 0,0-3 1,2-1 0,1 0-1,4 2-2,2 2-1,4 1-2,0 1-1,1-2-2,0-3 0,0-1-1,-1 0 1,-1 2 1,0 2 2,-2 1 1,-1 2 2,-4 0 0,-2-1 1,-3 1-1,-3-2 1,-2-1 0,-2-2-1,-1-2 1,-2-4-3,0-2-4,1-6-4,-1-2-4,1-4-3,2-2 1,3-2-2,1-1 1,1-4-1,2-5-2,1-5 0,0-5-1,2-1 0,2 1-2,2 3-1,2 2 0,2 2 1,0 5 6,1 3 4,2 5 6,-1 6 10,-2 9 16,-3 11 16,0 10 16,-2 4 5,0 1-6,0-1-6,0 0-7,0 5-8,0 7-8,0 8-10,0 8-9,-1 1-5,-1-3-3,0-4-3,-1-4-2,-1-5-6,2-6-8,0-5-7,2-6-9,1-6-4,2-3 0,2-4 1,2-5 1,0-2 2,-1-4 7,-1-2 6,0-3 6,0-2 1,0 0-4,1 0-3,2 0-3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1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30182 45111 530,'14'-15'0,"-3"4"0,-3 3 0,-2 3 0,-3 3 8,-2 5 14,-2 6 15,-2 4 14,0 3 1,0-1-16,2 1-15,0 0-15,3-2-11,2-1-7,3-2-7,4-2-7,1-3-1,1-1 5,1-2 5,2-2 6,-2 0 3,-1 0-1,-3 2 1,-1 0-1,-2 2 1,-4 4 4,-3 2 4,-2 3 2,-4 3 5,-6 3 3,-4 3 4,-4 3 5,-4 1-1,2-1-2,2-1-4,-1-1-2,2-2-3,1-3-1,1-3-2,1-3-2,1-2-2,3 0-2,1-2-1,2 0-2,3-5-2,4-5-3,4-6-3,4-5-4,5-5 2,5-3 5,7-3 4,5-3 6,2 1 1,-1 5 2,-3 4-1,-1 6 0,-3 4 3,-3 1 5,-3 2 5,-3 2 5,-2 2 1,-2 2-4,-2 2-2,-2 1-4,-3 3-2,-3 4-2,-2 2-1,-3 3-1,-3 2-3,-2-1-4,-2 1-3,-1-1-5,-2 0-1,2-2 0,1-3 1,1-1-1,4-2 3,8-3 3,8-1 4,8-2 4,2-2 0,-1-2-2,-3-2-3,-1-2-3,-3 1-1,-2 2 0,-4 4 1,-2 2 1,-5 4 0,-4 4 0,-5 3 2,-5 5 0,-2 1 0,0-1 0,2-1 0,1-1 0,1-2 0,-1-1 1,0-2 2,1-3 1,-2-1 2,0 0 1,-1-2 2,-1 0 2,0-2 3,3-1 3,1-1 5,3 0 3,7-2 5,15-2 8,15-2 6,15-2 7,7-3-4,2-2-14,0-3-14,2-3-13,-3 0-10,-3 2-3,-4 4-3,-3 3-4,-6 1-6,-4 2-11,-5 0-9,-5 2-9,-4 1-5,-4 2 4,-5 2 2,-2 2 4,-5-1 4,-2-1 5,-4-2 6,-2-2 6,-2-3 4,-1-4 5,-2-4 5,0-3 4,0-5 3,-1-3 1,1-5 1,-1-3 0,0-3 2,1-1-1,-1-1 1,0 0-1,2 1 3,1 3 2,2 5 4,2 3 4,2 4 3,1 3 7,0 3 6,2 3 5,0 3 7,0 6 7,0 4 7,0 6 6,1 6 0,2 12-8,2 11-10,2 11-8,1 5-8,0 3-8,0 2-7,0 1-8,-1 4-5,0 3-5,-2 5-3,0 3-5,-2 4-7,0 2-10,-2 4-10,0 3-11,-1-8-5,0-18 1,0-17 1,0-17 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1"/>
    </inkml:context>
    <inkml:brush xml:id="br0">
      <inkml:brushProperty name="width" value="0.03871" units="cm"/>
      <inkml:brushProperty name="height" value="0.03871" units="cm"/>
      <inkml:brushProperty name="color" value="#F2395B"/>
    </inkml:brush>
  </inkml:definitions>
  <inkml:trace contextRef="#ctx0" brushRef="#br0">32121 45350 568,'-16'52'109,"2"-4"-30,1-6-30,1-4-30,1-5-16,3-5-4,1-5-3,2-5-4,4-5-5,4-5-6,5-4-6,5-6-5,2-1 2,-2 2 13,-3 2 12,-1 2 13,-2 4 8,-2 6 5,-3 5 5,0 7 5,-4 3 1,0 3-4,-3 1-3,-2 2-4,-2 2-3,-1-1-1,-3 0-1,-2 0-2,1-2-4,3-5-5,3-5-6,2-5-6,4-7-13,2-8-21,4-10-21,2-8-20,1-3-5,0 3 15,-2 3 12,0 3 14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2"/>
    </inkml:context>
    <inkml:brush xml:id="br0">
      <inkml:brushProperty name="width" value="0.04371" units="cm"/>
      <inkml:brushProperty name="height" value="0.04371" units="cm"/>
    </inkml:brush>
  </inkml:definitions>
  <inkml:trace contextRef="#ctx0" brushRef="#br0">80851 51650 503,'8'-15'47,"1"3"-8,2 1-9,0 2-8,-1 1-6,-2 1-4,-1-1-5,-2 0-3,-2-1-3,0 0 1,-2-1 1,0-1-1,-2 0 0,0 0-1,-2 2-1,0 1-1,-1 0-1,-2 2 0,0 1 0,0 0 1,-3 3 0,0 4 2,-1 4 2,-1 4 2,-3 4 0,-2 5 0,-3 5-1,-3 5 0,-1 3 0,1 0 2,1 2 1,1 0 2,1-1 2,1-2 2,0-3 1,2-3 2,3-2 0,3-3-2,4-1-1,4-2-1,4-3-3,4-3-6,4-3-5,3-2-6,4-5-4,3-6-3,4-6-5,2-6-4,0-3-1,0-3-1,-1-1 0,-1-2 0,-2-1 2,-3 3 2,-3 1 4,-2 3 2,-5 5 15,-2 13 26,-2 8 25,-4 12 26,0 5 4,0-3-16,2-1-17,0-2-17,2-3-11,0-1-7,1-2-7,2-2-5,2-2-10,5-1-11,5-1-13,5 0-11,1-3-5,-3-2 0,-3-3 2,-3-4 0,-1-1 2,-2-2 3,-1 0 3,-1-1 3,-1 0 4,-2 2 5,-2 3 6,-2 1 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2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32500 45561 529,'14'-14'1,"-3"2"2,-3 4 3,-2 3 1,-2 0 2,2-2 0,0-2 1,2-1 0,1-3 4,5 0 8,4-1 8,3-1 7,2 0 1,-1 2-5,-1 3-6,-1 1-6,-2 4-12,-4 6-16,-5 6-19,-3 6-16,-5 3-7,-4 1 4,-5 1 4,-5 1 5,-3 0 4,2-3 4,1-1 4,1-2 4,1-3 6,0-1 6,2-2 7,1-2 6,0-1 8,0 0 9,0-1 8,1 2 8,0-1 5,2 3 1,2 2 0,2 2 0,0 2-1,0 5-6,-2 3-5,0 5-4,-2 2-5,0 3-5,-1 1-4,-1 2-5,-1 0-2,0-3 0,0-3 0,0-3 0,1-4-5,2-1-8,3-4-8,1-3-9,1-5-4,2-6-2,0-8-2,1-6 0,3-6 1,4-3 7,4-5 7,3-3 5,3-1 6,0 1 5,-1 3 4,1 2 5,0 1 3,3 1-1,1 1 0,3 1 1,0 0-1,0 1-1,1-1 0,-1 0 0,-2 3-6,-3 3-8,-4 4-10,-5 5-8,-4 0-10,-6 0-9,-6-2-10,-6 0-8,-3 0 1,1 2 13,-1 2 12,0 2 14,1 1 8,1 0 4,0 0 3,2 0 4,0 0 10,1 0 16,-1 0 16,0 0 17,1 1 3,4 2-8,3 2-9,2 2-9,2 3-4,2 4 0,0 3-1,2 5 1,0 3-2,3 4-4,2 5-3,2 3-3,1 3-5,3 2-8,1 2-7,3 2-6,1 0-12,1-2-15,1-2-15,0-2-16,0-4-2,-5-8 10,-3-6 9,-4-6 10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2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33037 47150 618,'-6'9'143,"6"1"-35,4 3-35,6 2-34,2 0-23,1 3-14,1 0-11,1 1-14,-1-1-13,-1-2-15,-2-1-15,-2-2-15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3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34544 45566 477,'16'-7'8,"1"2"16,1 2 17,1 2 16,-1 1 1,-1 2-12,-2 0-13,-3 2-13,-2 1-8,-2 5-3,-4 4-4,-2 4-3,-4 2-2,-2 1 0,-4 1 0,-2 1 1,-1 0 0,1-2 2,1 0 1,0 0 2,3-3 1,1-1-1,2-3-2,2-1 0,2-2 0,2 0-1,2-2 0,1-1 0,3 0-1,0 0 0,1 0-1,1 0-1,0-1 1,0 1 1,-2 0 2,-1 0 1,0 1 2,-2 1 1,-1 3 2,0 2 1,-2 0 1,0 1 1,-2 0 0,0-1 0,-2 1 0,0 0-1,-2-1-1,0 1-2,-2 0-2,-2-1-4,-2 1-5,-1-1-4,-4 1-9,-2 2-11,-3 0-12,-3 1-13,-2 0-3,-1 1 4,-1-1 4,0 1 4,0-2 2,3-3-2,3-3-2,3-2-1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5"/>
    </inkml:context>
    <inkml:brush xml:id="br0">
      <inkml:brushProperty name="width" value="0.037" units="cm"/>
      <inkml:brushProperty name="height" value="0.037" units="cm"/>
      <inkml:brushProperty name="color" value="#F2395B"/>
    </inkml:brush>
  </inkml:definitions>
  <inkml:trace contextRef="#ctx0" brushRef="#br0">32161 48466 594,'8'-7'86,"0"2"-17,0 2-16,0 2-16,0 1-13,3 2-7,2 0-9,2 2-8,-2 1-6,-5 3-4,-5 4-4,-4 2-3,-5 2-4,-4 1-6,-3 1-5,-5 1-5,-2 0-1,1-1 5,-1-1 4,1 0 5,0-2 5,1 1 9,1 0 9,1-1 8,1 0 5,2-3 1,2-1 2,3-2 0,2-3 4,6-2 6,4-4 6,5-2 5,5-4-1,2-4-10,3-3-10,3-5-9,0-1-5,-1 1 1,-3 1 0,-1 1 1,-3 2-2,-1 4-4,-2 4-4,-2 4-3,-4 5 1,-4 4 8,-6 5 8,-4 6 7,-3 2 3,-2 1-1,0 0-1,-1 3-2,0-1-1,1 0-1,1 1-1,1-1 0,1-1-2,2-3 0,2-3-3,2-2 0,3-4-4,4-1-4,4-2-4,4-2-5,3-4-2,3-4 0,3-5 0,3-5-1,1-3 1,-1 2-1,-1 1 1,-1 1-1,-2 1 0,-2 2 2,-4 2 1,-3 3 0,-4 2 3,-8 5 2,-6 6 2,-7 4 3,-5 3 1,0 1 0,-1 1 1,0 1 0,-2 1 1,-1 0 0,-1-1 0,-1 1 1,0-3 1,3-1 2,2-4 2,1-3 2,3-1 4,3-2 5,3-1 5,2 0 6,7-2 1,8-1-2,9 0-3,10-1-3,4-4-3,4-2-6,3-5-6,2-4-5,2-1-6,-2-1-10,0 0-9,-1 1-8,-3 0-7,-6 4-2,-3 3-5,-6 3-2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5"/>
    </inkml:context>
    <inkml:brush xml:id="br0">
      <inkml:brushProperty name="width" value="0.03807" units="cm"/>
      <inkml:brushProperty name="height" value="0.03807" units="cm"/>
      <inkml:brushProperty name="color" value="#F2395B"/>
    </inkml:brush>
  </inkml:definitions>
  <inkml:trace contextRef="#ctx0" brushRef="#br0">31707 50350 577,'-22'1'37,"6"4"5,5 2 4,5 3 6,2 3-2,2 0-7,0 1-7,2 1-8,-1 2-4,0 3-4,-2 3-4,0 3-4,-3 3-3,-3 2-4,-5 4-2,-4 3-5,-3 2-4,-3 2-6,-3 2-6,-2 2-6,-2-1-7,1-4-6,1-4-7,1-4-7,3-5 0,5-7 7,5-7 7,5-6 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6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33193 48600 538,'1'16'93,"2"1"-19,2 1-18,2 1-19,0 1-11,-1 1-4,-1 1-5,0 1-4,-2 1-6,0 1-8,-2 1-7,0 1-8,-2-2-6,0-3-5,-2-5-3,0-3-5,0-8-4,2-12-4,2-12-4,2-11-3,2-5 3,2 0 10,2 1 11,1 1 10,2 3 9,0 4 4,0 3 7,-1 5 5,1 2 7,0 4 12,0 3 9,-1 2 11,0 4 4,-2 4-2,-2 4-4,-2 4-1,-3 4-7,-4 3-9,-4 5-9,-4 3-11,-3 2-3,-1-1 0,-3-1 0,-2-1 1,0-2-4,1-3-6,1-3-7,1-3-6,3-3-2,8-4 3,7-4 4,6-4 3,5-3 2,1-2 1,3-2 1,2-1 0,-1 0-4,-3 6-11,-3 4-11,-2 6-10,-7 4-4,-6 5 2,-9 5 3,-8 5 3,-3 1 4,-1-1 6,1-3 7,-1-1 5,1-3 5,-1-1 1,1-2 3,-1-3 2,2-1 1,1 0 1,3-2 0,1 0 0,2-2 4,1 1 7,1 0 6,0 0 7,2 0 8,3-1 12,1 1 11,2 0 10,2 1 4,2 2-5,2 1-4,2 3-5,1 0-9,0-1-13,0-1-13,0 0-12,0-4-14,3-3-13,2-4-13,2-4-12,2-4-4,1-3 6,3-5 7,2-4 6,-1 0 7,1 3 4,-2 3 7,-1 3 5,-2 1 5,-1 2 5,-2 1 4,-2 0 5,-3 4 6,-2 6 8,-4 6 9,-2 6 8,-3 1 1,0 0-9,-1 0-8,-2-2-8,4-5-12,8-6-17,8-10-17,8-6-17,3-4-5,-2 2 8,0 3 7,0 1 7,-3 2 6,-1 0 6,-2 2 6,-3 1 4,-1 1 9,-2 6 9,-2 2 10,-2 5 9,-2 2 3,-1 2-5,0 0-6,-1 1-4,-2 1-4,-1-1-2,0 1-1,-1-1-1,-1 0-2,0 0-1,0-2-2,0-1 0,2-2-1,4-4 3,4-4 2,4-4 2,2-4-5,3-4-16,2-4-14,1-3-16,1-2-7,-1 3 0,-1 1-2,0 2 0,-2 2 5,-1 3 9,-1 1 10,0 2 10,-3 3 13,-1 2 15,-2 3 16,-2 4 15,-2 2 0,-1 1-14,0 3-15,-1 2-14,-3-1-18,0-3-17,-3-3-19,-2-2-19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7"/>
    </inkml:context>
    <inkml:brush xml:id="br0">
      <inkml:brushProperty name="width" value="0.03407" units="cm"/>
      <inkml:brushProperty name="height" value="0.03407" units="cm"/>
      <inkml:brushProperty name="color" value="#F2395B"/>
    </inkml:brush>
  </inkml:definitions>
  <inkml:trace contextRef="#ctx0" brushRef="#br0">35280 49050 645,'62'9'157,"-16"1"-48,-18 3-49,-15 2-47,-12 3-27,-4 5-4,-5 5-3,-6 5-5,-3 2-5,-3 0-5,-3 0-7,-3 0-5,0-2-1,0-7 8,1-5 6,1-7 7,1-3 6,1 0 2,1-2 4,1-1 3,5-1 15,10-2 27,10-2 27,10-2 26,3-1 4,1 0-18,-2 0-19,-1 0-19,1-1-10,1 0-3,3-2-3,1 0-2,0 0-4,-3 0-5,-3 2-3,-2 0-4,-3 2-3,1 0 0,0 2 0,0 0-1,-1 1 0,-1 0 3,-1 0 2,0 0 1,0-1-2,1-1-9,3 0-7,2-1-8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7"/>
    </inkml:context>
    <inkml:brush xml:id="br0">
      <inkml:brushProperty name="width" value="0.03619" units="cm"/>
      <inkml:brushProperty name="height" value="0.03619" units="cm"/>
      <inkml:brushProperty name="color" value="#F2395B"/>
    </inkml:brush>
  </inkml:definitions>
  <inkml:trace contextRef="#ctx0" brushRef="#br0">36972 47997 607,'25'-14'9,"1"2"18,2 4 17,3 3 19,-1 1 3,0 2-10,-1 0-10,-1 2-9,-3 1-11,-3 4-11,-5 2-12,-3 3-10,-4 3-8,-4 2-7,-4 1-4,-4 3-6,-5 1-5,-4 1-2,-5 1-3,-5 1-3,-2-1 0,1-1 4,1-3 5,1-1 3,0-3 6,1-2 7,-1-4 7,1-3 8,0-1 5,3 0 4,1 0 5,2 0 4,4-2 6,7-2 7,4-4 8,7-2 6,5-2 2,4-2-6,3 0-5,5-1-6,-1 0-4,-2 2-2,-3 2-3,-2 3-2,-5 2-2,-3 6-2,-4 4-3,-4 5-2,-5 4-2,-4 1-1,-5 3-1,-5 1-2,-3 1-1,1-3-2,-1-1 0,1-2-2,-1-2 0,0 1 1,1 0 0,-1-1 1,2 0 2,1-3 2,2-1 3,3-2 2,3-2 0,6-2-3,6-3-2,6 0-2,3-4-2,3-2-1,2-4-1,1-2-1,2-1-1,-1 1-3,1 0-2,0 2-2,-4 2-6,-7 2-13,-7 4-12,-6 2-11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8"/>
    </inkml:context>
    <inkml:brush xml:id="br0">
      <inkml:brushProperty name="width" value="0.03281" units="cm"/>
      <inkml:brushProperty name="height" value="0.03281" units="cm"/>
      <inkml:brushProperty name="color" value="#F2395B"/>
    </inkml:brush>
  </inkml:definitions>
  <inkml:trace contextRef="#ctx0" brushRef="#br0">36950 49358 670,'-26'7'8,"10"-2"14,12-3 17,11 0 14,6-4 3,5-2-12,3-4-9,5-1-12,2-3-6,0 0-4,2 1-4,1-1-3,-1 1-3,-3 1-2,-4 1-2,-1 0-2,-4 3-3,-1 1-3,-3 2-3,-1 2-4,-3 2-4,-2 2-2,-4 2-3,-2 1-3,-4 2-5,0 0-4,-3 0-5,-2-1-4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8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36758 49400 488,'-29'7'1,"7"-1"2,5 0 3,7-2 2,2 1 8,2 2 12,1 2 14,0 2 13,2 1 2,2 1-9,2 1-9,2 1-8,1 2-5,0 1-2,0 3-1,0 2-2,0 0-2,0 1-2,-1-1-3,1 0-3,0 0-2,-2-1-2,0-1-3,-2-1-2,-2 1-1,-6 3-3,-4 3 0,-5 3-2,-3 1-3,-3-2-5,-1 0-5,-3-1-5,0-2-1,0-3 1,-1-3 2,1-3 3,1-3-4,5-4-7,3-4-6,5-4-8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2"/>
    </inkml:context>
    <inkml:brush xml:id="br0">
      <inkml:brushProperty name="width" value="0.03519" units="cm"/>
      <inkml:brushProperty name="height" value="0.03519" units="cm"/>
    </inkml:brush>
  </inkml:definitions>
  <inkml:trace contextRef="#ctx0" brushRef="#br0">82545 51455 625,'-15'-1'1,"4"-2"3,3-2 2,3-1 3,1 1 8,1 8 12,-2 6 12,2 7 13,-1 5 2,2 3-11,0 3-10,2 2-9,0 3-7,0 1-5,0 0-3,0 2-5,0-1-4,0-3-8,0-3-5,0-4-8,0-2-6,0-1-10,0-3-9,0-1-8,-1-5-4,0-6 4,-2-8 3,0-6 3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09"/>
    </inkml:context>
    <inkml:brush xml:id="br0">
      <inkml:brushProperty name="width" value="0.05585" units="cm"/>
      <inkml:brushProperty name="height" value="0.05585" units="cm"/>
      <inkml:brushProperty name="color" value="#F2395B"/>
    </inkml:brush>
  </inkml:definitions>
  <inkml:trace contextRef="#ctx0" brushRef="#br0">37585 47966 393,'23'-7'85,"-1"2"-18,-1 2-20,-1 2-18,-1 2-12,-3 2-6,-1 2-7,-2 2-6,-4 1-4,-3 3-5,-4 2-4,-4 2-4,-4 2-2,-5 3 2,-5 3 2,-5 3 1,-3-1-1,1-1-3,-1-4-3,1-3-3,0-3 1,1-1 5,1-2 3,1-2 5,5-5 7,12-6 10,10-8 11,12-6 10,4-2 4,1 1-2,-1 2-2,0 3-2,-1 1-3,-3 4-2,-3 3-3,-2 2-2,-4 4-3,-5 4-4,-3 4-3,-4 4-4,-4 2-2,-5 3 1,-5 1 1,-5 3 0,-3 0-1,1 1-2,-1-1-2,1 1-2,0-2 0,1-1 1,1-3 0,1-1 1,6-7 1,14-12 3,12-12 2,13-11 1,6-4 1,-1 5-2,-2 5-2,1 5-3,-3 3 0,-2 2 0,-1 2 2,-3 2 0,-4 4 1,-8 6 4,-8 6 3,-8 6 2,-5 3 4,-1 1 2,-3 1 5,-1 1 2,-2 0 2,0-1-2,1-1-2,-1-1-2,2-1-2,1-1-3,2-1-3,3-1-4,4-2-4,10-4-7,8-4-7,9-4-7,6-5-2,3-6 2,3-6 3,3-5 2,-1-2 2,-2 2 1,-3 4 1,-3 3 0,-4 4 4,-5 6 7,-5 6 5,-4 6 7,-6 4 4,-5 3-1,-4 4 0,-5 2 0,-3 1-1,-1-1-3,-1-1-4,-1-1-2,0-2-3,2-1-2,3-2-2,1-2-3,6-3-1,8-3-2,10-3 0,8-2-3,4-3 1,-2-2 1,0-2 2,0-2 0,-8 3-1,-11 6-5,-12 8-4,-11 6-4,-7 3-2,-1 1 4,-1-1 3,0 1 4,-3 0 3,-1-1 5,-2 1 5,-2-1 5,-1 1 3,0 0 4,0-1 2,-1 1 2,3-2 3,2-1 3,3-2 2,3-3 3,4-1 2,1 0 0,4-2 1,3 0 1,9-3-2,14-3-6,15-2-5,15-4-5,8-2-4,2-3-3,2-4-3,2-2-2,1-1-2,2 1 0,0 1 0,1 0 0,-1 3-1,-4 3-4,-4 2-2,-4 4-4,-5 1-4,-4 0-5,-5 0-6,-5 0-5,-6-3-7,-8-4-9,-8-5-9,-8-5-9,-4-1 3,0 2 12,1 4 14,-1 3 14,-1 1 7,0 0 2,-1 0 2,-1 1 3,-1-1 2,-1 0 0,-1 0 2,-1 0 1,0 1 2,1 1 2,0 0 3,2 2 3,2 0 3,1 2 3,2 0 5,2 2 4,2 0 8,-1 2 12,0 0 13,0 2 12,1 1 2,2 1-9,2 3-9,3 2-9,0 2-7,1 3-4,2 3-4,0 4-5,0 1-3,0 4-2,-1 3-4,-2 3-2,0 6-4,0 10-3,0 10-3,0 9-3,0 10-6,2 9-8,1 8-8,0 9-8,0 1-8,0-6-6,-2-8-7,0-6-6,-2-6-3,-2-6 0,-2-3 2,-2-6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24"/>
    </inkml:context>
    <inkml:brush xml:id="br0">
      <inkml:brushProperty name="width" value="0.06211" units="cm"/>
      <inkml:brushProperty name="height" value="0.06211" units="cm"/>
      <inkml:brushProperty name="color" value="#F2395B"/>
    </inkml:brush>
  </inkml:definitions>
  <inkml:trace contextRef="#ctx0" brushRef="#br0">38590 12727 354,'-22'-1'1,"5"-1"4,3 0 4,4-1 2,4 3 12,2 9 20,4 10 19,3 7 19,1 6 2,1 2-16,1 2-16,2 3-16,0-1-10,2 0-5,0-2-3,1 0-5,1-1-3,2-1-2,0-1-1,1-1-3,1-2 0,-1 0-2,1-1-1,0-1-2,0-3 1,1-3-1,1-4 1,1-5 0,2-2 1,1-2 1,3-2 1,1-2 2,4-7 1,3-8 1,4-11 2,4-9 1,7-11 0,8-10-1,9-11-2,9-11-2,9-12 0,6-12 0,9-13 0,8-12 1,-1-1-8,-7 13-12,-8 12-14,-7 14-13,-12 12-14,-13 14-15,-14 14-16,-13 14-14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37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12150 6466 519,'19'-1'134,"7"-1"-31,7 0-30,7-1-31,1-1-15,1 2-2,-1 0-2,-1 2 0,-4 0-6,-4 2-6,-6 0-9,-4 2-6,-3 0-8,-2 2-9,-3 0-8,-1 0-9,-4 1-9,-4 0-11,-6-2-10,-4 0-10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37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12962 6086 523,'-15'-15'2,"4"2"4,4 3 4,2 1 5,0 4 8,2 6 14,-1 6 14,0 6 12,0 5 1,2 7-12,0 5-13,2 6-12,0 2-8,0-3-1,0 0-2,0-3-3,0-2-2,0-1-4,0-3-4,0-1-3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38"/>
    </inkml:context>
    <inkml:brush xml:id="br0">
      <inkml:brushProperty name="width" value="0.04576" units="cm"/>
      <inkml:brushProperty name="height" value="0.04576" units="cm"/>
      <inkml:brushProperty name="color" value="#F2395B"/>
    </inkml:brush>
  </inkml:definitions>
  <inkml:trace contextRef="#ctx0" brushRef="#br0">14087 5000 480,'-8'8'10,"0"2"20,0 0 19,0 1 20,0 2 4,2 3-11,-2 4-11,0 2-11,-1 3-8,0 6-6,-2 4-6,0 6-5,0 2-4,-1 0-2,0 0-2,1 1-2,0-3-1,2-5-1,3-3-1,1-3 0,1-5-3,2-3-3,0-5-2,2-3-4,2-4-4,6-4-7,4-4-5,5-4-7,1-4-2,0-4 5,0-4 4,-2-3 3,-2-2 4,-2 2 3,-5 3 4,-2 1 2,-2 2 7,-4 0 13,-2 2 12,-2 1 12,-5 0-1,0 3-13,-3 0-15,-2 0-14,-1 3-15,-1 4-18,-1 4-18,0 3-17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39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36897 5848 600,'-21'-8'5,"7"0"8,5 0 10,6 0 8,6 1 4,7-3 0,8 0-2,6-1-1,3 0-1,-1 0-2,-2 2-2,0 2-1,1-1-3,3 2-3,3 0-4,3 2-3,-1 1-6,-4 2-7,-4 2-7,-3 2-9,-4 1-2,-1 2 1,-3 0 2,-1 2 1,-2-1-5,-2 0-10,-2 1-9,-2 0-11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39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37938 5100 567,'-13'2'135,"6"6"-31,4 4-30,4 5-30,2 5-18,-1 5-6,-1 5-5,0 5-5,-1 2-6,0 2-3,0 0-6,0 1-3,-1-1-6,0-4-8,-1-4-7,-1-3-7,0-5-6,2-3-2,2-5-3,2-3-4,0-4 2,3-2 4,0-4 4,1-2 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39"/>
    </inkml:context>
    <inkml:brush xml:id="br0">
      <inkml:brushProperty name="width" value="0.04715" units="cm"/>
      <inkml:brushProperty name="height" value="0.04715" units="cm"/>
      <inkml:brushProperty name="color" value="#F2395B"/>
    </inkml:brush>
  </inkml:definitions>
  <inkml:trace contextRef="#ctx0" brushRef="#br0">39670 4281 466,'-2'-13'8,"0"3"16,-3 4 16,-2 4 16,-1 2 6,0 2-4,1 0-6,-1 2-4,0 1-5,0 6-7,0 2-6,0 5-6,0 3-5,-1 5-5,-1 3-4,-1 4-3,0 2-4,1 2-4,0 1-3,2 1-2,1-2-2,0-2 1,2-3 1,1-4 2,0-2-2,2-3-2,0-3-3,2-3-3,1-3-2,3-2-2,4-4-2,2-3-2,3-3-1,0-6-1,1-4-1,1-5-2,-1-3 2,0-2 4,-1 0 2,0-1 5,-2 0 3,-3 1 4,-1 2 4,-2 0 5,-3 1 2,-2 2-2,-3 2 0,-4 3-1,-3 1-4,-5 4-4,-5 2-7,-4 4-4,-3 1-7,3 2-5,1 0-6,3 1-5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53"/>
    </inkml:context>
    <inkml:brush xml:id="br0">
      <inkml:brushProperty name="width" value="0.04437" units="cm"/>
      <inkml:brushProperty name="height" value="0.04437" units="cm"/>
      <inkml:brushProperty name="color" value="#F2395B"/>
    </inkml:brush>
  </inkml:definitions>
  <inkml:trace contextRef="#ctx0" brushRef="#br0">77024 14571 495,'-8'-9'1,"0"-2"2,0-2 2,0-1 1,5-2 8,8 1 11,9-1 12,10 0 12,1 1 2,-2 3-9,-3 1-8,-3 2-7,0 1-6,3 1-3,3-1-2,3 0-2,0 2-3,-6 4-4,-2 4-4,-4 4-3,-4 4-4,-3 3-2,-2 5-3,-4 4-3,-3 2-1,-6 2-1,-4 3-1,-5 1 0,-2 0 0,0-1 0,-1-3-1,1-1 1,0-4 3,4-3 4,3-5 4,3-2 6,4-5 2,7-3 2,8-2 0,6-4 2,4-1 0,-1 1-2,1-2 0,0 2-2,-3 0-1,0 2 0,-2 2-1,-3 2 1,-1 2-1,-2 3-1,-2 3 0,-2 4 0,-3 1 0,-4 1 0,-4 1 2,-4 1 0,-2 1 0,-2 0 0,0-1 0,-1 1-1,1-2 0,0-3 0,1-3 0,0-2 0,1-3-3,1-2-4,-1 0-4,0 0-4,1-4-2,2-4-1,3-5-1,1-4 0,1-7-2,2-6-1,0-5-2,2-6-2,0-3 1,2 0 2,0-1 3,2 1 1,-1 2 3,-1 4 4,0 3 5,-1 5 3,-1 3 5,0 5 5,0 3 4,0 4 6,-1 7 7,-1 8 13,0 9 12,-1 9 11,-1 5 1,0-1-11,0 0-11,0 1-11,-1 2-7,0 5-2,-1 4-2,-1 6-2,-1 6-5,3 9-7,-1 8-6,2 10-8,1 1-9,0-9-8,2-7-10,0-8-10,2-7-1,0-5 4,2-4 5,0-5 4,1-6 4,2-7 2,-1-7 2,3-6 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54"/>
    </inkml:context>
    <inkml:brush xml:id="br0">
      <inkml:brushProperty name="width" value="0.04869" units="cm"/>
      <inkml:brushProperty name="height" value="0.04869" units="cm"/>
      <inkml:brushProperty name="color" value="#F2395B"/>
    </inkml:brush>
  </inkml:definitions>
  <inkml:trace contextRef="#ctx0" brushRef="#br0">78787 14389 451,'7'-42'4,"-4"11"8,-3 11 7,-2 11 8,-3 6 4,0 0 2,-1 2 0,-1 0 2,-1 4-3,0 6-3,0 6-5,1 5-4,-1 6-1,-2 3 0,0 5 1,-1 2 2,-1 3-1,0 2-2,1 1-2,-1 1-3,1-1 0,0 0 0,2-2-1,1 0 0,1-4-1,2-2-2,2-5-1,2-3-2,2-4-2,2-3-3,2-3-3,2-3-3,2-3-2,3-4-2,3-4-2,4-4-3,2-7-1,5-10-1,2-9-2,5-10 0,3-7-2,1-3 1,1-5 0,1-4-1,-3 0 1,-6 2 0,-5 4 2,-8 2 0,-3 5 3,-4 5 3,-4 4 4,-4 5 2,-5 6 4,-6 5 1,-6 6 2,-4 7 1,-6 4 2,-1 5 0,-3 6-1,-1 4 0,-1 5 2,-1 3 0,1 5 1,-1 3 2,2 1 1,4-1-2,2-4-1,3 0-1,3-3 1,5-1 2,3-3 2,4-1 1,3-2 2,0-1-2,2 0 1,0-2-1,4-1-1,4-2-1,5-2 0,6-2 0,3-2-2,5-1 0,2 0 0,5-2-1,4-1-4,1-4-9,2-2-7,2-3-10,0-1-9,-3 0-12,-4 2-12,-2 1-13,-4 0-3,-4 0 5,-3 0 4,-4 0 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2"/>
    </inkml:context>
    <inkml:brush xml:id="br0">
      <inkml:brushProperty name="width" value="0.02729" units="cm"/>
      <inkml:brushProperty name="height" value="0.02729" units="cm"/>
    </inkml:brush>
  </inkml:definitions>
  <inkml:trace contextRef="#ctx0" brushRef="#br0">82450 52268 806,'0'-24'-5,"0"2"-7,0 2-10,0 0-8,1 2 0,2 1 8,2 2 9,2 3 8,1 0 10,1 3 14,2 0 13,0 0 13,1 2 3,3 1-8,2 0-6,2 2-7,0 0-5,0 2-3,0 0-1,1 2-3,-2 0-7,-1 0-11,-2 0-13,-2 0-12,-3 0-8,1 0-5,-2 0-3,0 0-5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55"/>
    </inkml:context>
    <inkml:brush xml:id="br0">
      <inkml:brushProperty name="width" value="0.03941" units="cm"/>
      <inkml:brushProperty name="height" value="0.03941" units="cm"/>
      <inkml:brushProperty name="color" value="#F2395B"/>
    </inkml:brush>
  </inkml:definitions>
  <inkml:trace contextRef="#ctx0" brushRef="#br0">97150 14204 558,'36'-50'29,"-5"14"0,-7 10 1,-5 12-2,-1 5 0,8-1-2,7-3-2,7-2-2,2 2-3,-2 3-1,-2 4-3,-2 4-2,-5 3-4,-6 2-5,-6 2-4,-8 2-6,-5 2-2,-4 3-3,-4 3-1,-4 4-1,-5 1 0,-6 2 5,-5 3 3,-7 2 4,0-1 3,0-2 3,3-1 3,2-2 2,2-3 3,6-1 0,5-3 1,5-1 1,3-2-1,3-2 0,4-3-2,2 0-1,5-3 0,4 1 1,5 0-1,5 0 1,2 1-2,1 0-7,-2 1-5,2 2-7,-3 0-3,-5 1-2,-5 2-3,-4 0 0,-5 0-2,-3 1 2,-2-1 2,-4 1 1,-3 0 3,-7 1 5,-6 1 6,-5 2 6,-3-2 3,1-3 1,2-3 2,0-2 0,1-3 1,4-1-1,3 0-1,3-1 0,2-4-5,0-2-5,2-5-6,1-4-6,1-4-5,2-3-3,2-5-5,2-2-3,2-2-2,4 1 1,2 3 0,4 2 1,-1 1 2,-1 2 5,-2 3 4,-2 1 6,-3 3 7,-2 3 9,-4 2 11,-2 4 9,-2 3 6,-2 4 1,0 4 0,-1 4 2,0 3-2,0 3-2,2 3-2,1 3-3,0 3-3,2 1-5,1 3-3,0 1-5,0 3-4,0 5-9,-1 6-6,-1 5-7,0 0-5,-1-1-2,0-2-3,0-1-1,1-5-5,2-4-7,2-5-6,2-5-7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55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98468 14463 524,'8'-28'34,"0"9"1,0 7 1,-1 8 1,1 5 0,-2 2-1,-1 2-1,0 2-1,-2 2-1,-1 5-4,0 4-2,-1 3-2,-4 5-4,-2 3-2,-5 4-4,-4 5-2,-3 0-5,-3 0-7,-3-2-6,-3 0-6,-3-1-5,-4 0-1,-5 0-1,-2 1-2,-1-3-1,4-4-4,3-3-2,5-5-4,4-6-4,7-10-6,5-10-8,7-10-5,3-4 0,3 1 10,4 1 7,2 1 10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8:56"/>
    </inkml:context>
    <inkml:brush xml:id="br0">
      <inkml:brushProperty name="width" value="0.05215" units="cm"/>
      <inkml:brushProperty name="height" value="0.05215" units="cm"/>
      <inkml:brushProperty name="color" value="#F2395B"/>
    </inkml:brush>
  </inkml:definitions>
  <inkml:trace contextRef="#ctx0" brushRef="#br0">99292 14260 421,'8'-9'0,"0"0"0,0-2 0,0 0 0,0 0 1,1 1 3,1 0 1,2 2 3,0 1 2,1 1 4,1 0 4,1 2 3,0 0 0,-1 2-3,-1 0-2,-1 2-4,-1 1-1,0 2-2,-2 2 0,0 2-2,-2 1 0,-1 1 0,-1 2 0,0 0 0,-1 1 2,0 3 1,0 2 1,0 1 3,-1 3 1,-1 0 2,0 0 3,-1 3 3,-2-1 0,-1 1 1,0-1 0,-1 1-1,-1 0 1,2 2-3,0 3-1,2 1-1,-1 3-3,0 3-2,-2 1-3,0 5-2,-1 2-2,0 0-1,0 2-2,1 0-2,-1-1-2,2-6-1,0-4-4,2-5-1,-1-4-4,-1-3-3,0-3-4,-1-3-4,-3-4-1,-2-6-3,-3-6 0,-3-6-2,-3-6 0,0-6 1,-1-5-1,0-6 2,-2-6 1,1-5 3,-1-5 3,1-4 4,1-2 0,2 2-1,4 2-2,3 2-1,3 3 3,4 7 5,4 3 7,4 5 6,4 3 3,3 3 2,5 1 1,4 3 2,1 1 1,1 2 0,-1 2 1,0 3 0,-1 2 1,-3 4 0,-3 4-1,-3 4 0,-4 4-1,-4 5-3,-6 5-1,-4 5-3,-5 3-1,-6 1-2,-4 1-1,-5 1-1,-1-1 0,-1 1 0,-1 1 1,1-1 0,2-3 1,5-5 0,4-7 0,6-5 0,8-6 0,12-8-1,11-6-2,13-7-2,4-5-4,0 0-9,-2 0-9,0-2-9,-5 1-7,-5 4-3,-8 5-3,-7 3-5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5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66334 21881 589,'-4'-13'-4,"8"3"22,8 4 22,7 4 21,5 3 6,1 2-14,1 2-12,0 2-12,0 2-9,-5 3-3,-3 3-4,-4 4-3,-4 1-4,-3 1-4,-2 1-4,-4 1-4,-3 1-2,-4 3-1,-4 1 0,-3 2-1,-3-1-1,-2-2 1,0-3-1,-1-3 1,-2-1-1,-4 1 1,-4 1 0,-4 2 0,-1-3 2,5-1 2,3-4 3,5-3 2,3-2 3,2-2 2,4-3 2,3-1 3,6-3 3,10-6 7,10-4 7,9-5 5,5-2-1,-1 0-7,-2 2-9,1 1-8,-3 2-6,-2 2-3,-1 4-5,-3 3-4,-2 1-3,1 0-3,-2 0-2,-1 0-2,0 0-4,0 0-4,-1 0-6,1 0-4,-1-2-2,-1-1 1,-1-2 1,0-1 2,-3-3 3,-1 0 5,-2-1 6,-2-1 4,-1-1 5,0 0 3,0 0 3,0 1 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5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67900 21867 519,'7'-30'0,"-2"3"3,-3 4 1,0 2 1,-2 2 3,2 2 3,0 3 4,2 1 2,0 5 8,1 6 12,2 7 10,0 8 11,0 4 1,-3 3-12,-1 3-9,-2 3-12,-1 3-6,0 2-2,0 4-1,0 3-3,-1 0-5,-2 1-7,-1 1-7,-3-1-7,0-3-7,0-4-5,2-5-6,1-5-5,0-7-8,2-10-10,0-10-8,2-10-11,0-4 5,0-1 17,0 0 17,0 1 18,1-1 12,1 1 8,3-1 9,2 1 8,2 0 4,0 2 1,0 3 0,3 1 1,-1 2-1,1 2 1,0 3-1,0 2 0,0 0-3,1 0-5,1 0-4,1 0-5,0 1-5,-1 2-6,-1 2-5,0 2-7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6"/>
    </inkml:context>
    <inkml:brush xml:id="br0">
      <inkml:brushProperty name="width" value="0.04763" units="cm"/>
      <inkml:brushProperty name="height" value="0.04763" units="cm"/>
      <inkml:brushProperty name="color" value="#F2395B"/>
    </inkml:brush>
  </inkml:definitions>
  <inkml:trace contextRef="#ctx0" brushRef="#br0">68800 21002 461,'0'-15'0,"2"2"0,0 3 0,2 1 0,0 0 1,0-2 1,-1-2 1,2-1 2,-2-1 2,-1 0 4,0 2 4,-2 1 4,1 4 8,1 6 15,3 7 14,2 8 13,0 3 2,-2 1-15,-3 1-12,0 1-14,-2 2-9,0 3-3,0 3-3,0 3-4,0 3-3,0 3-3,0 1-3,0 5-1,-2 3-5,0 2-3,-3 3-5,-2 4-3,0 0-3,2-1 0,3 0-1,1-2 1,1-2-4,-2-5-4,0-2-5,-1-5-5,-1-3-2,2-2 0,0-1 1,2-3 0,0-3 2,0-5 0,0-5 2,0-4 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6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69050 22274 480,'7'-15'0,"0"2"0,-2 2 0,0 3 0,-1-1 3,3-2 6,2-2 7,2-1 6,1-1 5,-1 2 4,1 2 2,0 3 5,0 4-2,0 8-4,-1 7-6,1 9-5,-3 4-5,-5 1-4,-5 1-5,-4 1-4,-3-1-4,-1 0-1,-1-1-2,-1-1-2,5-8-2,12-13-6,11-14-3,12-13-5,5-8-1,0 0 1,-1-2 2,-1 0 2,-2 0 1,-3 3 2,-3 3 3,-3 3 1,-4 6 7,-7 7 12,-5 8 11,-5 8 11,-5 5 6,-1 3-2,0 4-1,-1 2-1,-1 1-3,2 1-2,1-1-4,0 1-2,1 0-4,1-1-2,-1 1-2,0 0-3,1-3-1,2 0 1,2-3 1,2-1 0,1-1-2,2 0-3,0-1-5,1 1-5,2-2-2,2-2-1,2-4-2,1-2-1,2-5 0,1-6-2,1-6-1,1-5 0,0-6-1,1-3 1,0-4 0,-1-4 2,-2-1 0,-4 0 0,-6 1 0,-4 2 1,-4 1 0,-1 4 0,0 2-1,-1 3 0,-3 4-2,-4 5-3,-4 5-3,-3 4-4,-3 6-2,1 6-5,-1 6-4,0 6-5,2 0 0,4-1 4,1-4 3,4-3 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6"/>
    </inkml:context>
    <inkml:brush xml:id="br0">
      <inkml:brushProperty name="width" value="0.03782" units="cm"/>
      <inkml:brushProperty name="height" value="0.03782" units="cm"/>
      <inkml:brushProperty name="color" value="#F2395B"/>
    </inkml:brush>
  </inkml:definitions>
  <inkml:trace contextRef="#ctx0" brushRef="#br0">71113 22844 581,'-15'-1'9,"4"-1"18,3 0 18,3-1 17,4-1 4,7 0-12,7 1-10,8-1-12,3 0-8,3 0-4,1 0-5,2 0-4,-1 0-4,-2 1-4,-3-2-5,-3 3-3,-1-2-12,0 0-19,-1 0-19,1 0-19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7"/>
    </inkml:context>
    <inkml:brush xml:id="br0">
      <inkml:brushProperty name="width" value="0.04542" units="cm"/>
      <inkml:brushProperty name="height" value="0.04542" units="cm"/>
      <inkml:brushProperty name="color" value="#F2395B"/>
    </inkml:brush>
  </inkml:definitions>
  <inkml:trace contextRef="#ctx0" brushRef="#br0">72553 21392 484,'-9'-3'49,"0"8"2,-2 9 4,0 10 3,0 3-3,0 1-10,-1-1-10,0 0-10,1 0-5,3-2-2,1 0-2,2-1-2,1-1 0,0-3-1,0-1 0,0-2 0,2-3-2,4-1-4,4-2-4,4-2-3,3-3-5,3-3-4,3-2-5,2-4-4,3-2-5,0-1-5,-1-3-4,1-2-5,-1-2-3,1-3-1,-2-3-2,2-3-2,-3-2 0,-5 2 4,-5 1 2,-4 1 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7"/>
    </inkml:context>
    <inkml:brush xml:id="br0">
      <inkml:brushProperty name="width" value="0.04005" units="cm"/>
      <inkml:brushProperty name="height" value="0.04005" units="cm"/>
      <inkml:brushProperty name="color" value="#F2395B"/>
    </inkml:brush>
  </inkml:definitions>
  <inkml:trace contextRef="#ctx0" brushRef="#br0">72866 21600 549,'-29'1'0,"5"2"0,5 2 0,4 2 0,4 2 9,1 3 18,0 3 18,2 3 19,1 3 3,-3 1-11,0 3-11,-1 1-10,-2 3-7,0 3-4,-1 3-3,-1 2-4,1 2-6,2 0-10,4 0-9,3 0-10,1-3-10,2-6-10,0-5-11,2-6-11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3"/>
    </inkml:context>
    <inkml:brush xml:id="br0">
      <inkml:brushProperty name="width" value="0.04595" units="cm"/>
      <inkml:brushProperty name="height" value="0.04595" units="cm"/>
      <inkml:brushProperty name="color" value="#F2395B"/>
    </inkml:brush>
  </inkml:definitions>
  <inkml:trace contextRef="#ctx0" brushRef="#br0">11059 20447 478,'-1'-11'61,"-1"10"-5,-3 10-5,-2 10-3,-1 5-6,-2 0-8,0 2-5,-1 1-8,0-1-4,0 0-2,2 0-1,1-2-1,1-2-2,2-4-1,2-2-1,2-3-2,5-4-6,8-6-11,7-6-11,9-6-11,3-5-6,-3-5-1,1-4 0,-1-6-2,-1 0 3,-3 3 5,-1 4 5,-2 5 5,-4 2 4,-3 2 4,-4 3 3,-5 1 4,-3 4 12,-4 8 19,-3 6 19,-5 7 19,-2 4 6,0 0-10,1-1-9,-1 1-9,1-1-7,2 1-5,2 0-3,3-2-5,1 1-4,3-1-4,4 0-4,2-2-4,3-3-4,2-5-2,2-4-2,1-6-2,2-4-2,0-3-4,-1-5-3,0-4-3,0-1-1,-2-1 0,-3 1 0,-1 0 0,-1-2 1,-2-3 3,-1-3 2,0-3 3,-2 0 2,-1 3 3,0 4 2,-1 2 3,-3 3 2,-2 5 1,-4 2 1,-2 6 0,-2 1 0,1 2-5,-1 0-3,0 2-3,0 2-3,-2 6 1,1 4 1,-2 5-1,1 1-2,2-3-4,4-2-6,3-4-5,1-2-5,0 1-3,0 0-4,0 0-4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2"/>
    </inkml:context>
    <inkml:brush xml:id="br0">
      <inkml:brushProperty name="width" value="0.03168" units="cm"/>
      <inkml:brushProperty name="height" value="0.03168" units="cm"/>
    </inkml:brush>
  </inkml:definitions>
  <inkml:trace contextRef="#ctx0" brushRef="#br0">83330 51277 694,'0'-10'8,"0"10"16,0 12 15,0 10 16,-1 6 3,-1 1-12,0 0-12,0 2-11,-2 2-10,0 1-8,0 2-6,1 1-8,-1 1-3,2-1-1,0-3 1,2-2 0,0-3 1,0-7 2,0-5 3,0-6 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7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73150 22381 493,'4'-16'73,"8"2"-15,7 1-14,9 1-14,2 0-9,-2 0-5,-1 1-4,-4 0-4,0-1-5,-3 1-3,-1-1-3,-2 0-5,-3 0-2,-3 1-3,-3-1-2,-2 0-3,-3 0-1,-2 1 0,-2-1 0,-2 0 1,-2 1 1,-2 2 2,-2 3 3,-1 1 3,-3 1 4,0 2 5,-1 0 5,-1 2 5,-1 1 5,0 4 4,1 2 4,0 3 3,0 3 3,1 2 4,0 1 1,2 3 4,1 1-3,1-1-4,0 1-6,2-1-5,1 1-4,2 0-1,2 2-2,2 1-1,2 0-1,2-1-1,2-1 0,2 0-1,2-5-6,3-3-16,4-6-14,2-4-15,2-3-7,1 0-2,0 0-1,2 0 0,-2-2-1,-3 0 2,-4-3 2,-4-2 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7"/>
    </inkml:context>
    <inkml:brush xml:id="br0">
      <inkml:brushProperty name="width" value="0.03374" units="cm"/>
      <inkml:brushProperty name="height" value="0.03374" units="cm"/>
      <inkml:brushProperty name="color" value="#F2395B"/>
    </inkml:brush>
  </inkml:definitions>
  <inkml:trace contextRef="#ctx0" brushRef="#br0">74100 20793 652,'1'-22'7,"2"7"17,2 4 15,2 5 16,2 1 4,5 0-8,4-1-7,3-1-9,2 0-10,3 2-17,0 2-14,1 2-15,-2 1-9,-4 2-1,-4 0-1,-3 2-2,-3 0-3,-2 1-6,-2 2-5,-2 0-6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8"/>
    </inkml:context>
    <inkml:brush xml:id="br0">
      <inkml:brushProperty name="width" value="0.03368" units="cm"/>
      <inkml:brushProperty name="height" value="0.03368" units="cm"/>
      <inkml:brushProperty name="color" value="#F2395B"/>
    </inkml:brush>
  </inkml:definitions>
  <inkml:trace contextRef="#ctx0" brushRef="#br0">74300 22043 653,'9'-15'89,"3"4"-13,4 3-12,2 3-14,5 0-13,6-1-15,7-3-13,8-2-16,0 1-8,-5 3-4,-8 2-4,-4 4-5,-6 2 0,-5 4 1,-5 2 2,-4 3 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08"/>
    </inkml:context>
    <inkml:brush xml:id="br0">
      <inkml:brushProperty name="width" value="0.03648" units="cm"/>
      <inkml:brushProperty name="height" value="0.03648" units="cm"/>
      <inkml:brushProperty name="color" value="#F2395B"/>
    </inkml:brush>
  </inkml:definitions>
  <inkml:trace contextRef="#ctx0" brushRef="#br0">74390 22610 603,'-26'-1'95,"9"-1"-15,10 0-15,10-1-15,8-2-12,7 0-8,7-1-9,7-1-7,3-1-10,-3 0-11,-3 1-9,0-1-10,-3 2-5,-1 1 1,-3 2 0,-1 2 1,-3 0-5,-3 0-8,-3-2-8,-2 0-9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0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76356 21150 552,'-21'1'59,"4"2"-14,3 2-13,4 2-14,2 1-4,0 3 3,1 2 3,-1 2 4,0 2 1,0 3-2,0 2-1,0 4-2,1 2-1,1 1 0,0 0-1,2 2-2,0-1 0,2-6-3,0-2-2,2-4-2,1-4-3,4-3-4,2-3-4,4-2-4,1-6-4,3-8-2,1-8-4,3-7-3,0-6-3,-1 2-3,0-3-2,-3-1-3,-1 1 1,-1 1 2,-2 3 4,-2 1 2,-3 3 5,-2 4 4,-4 2 4,-2 3 5,-3 3 1,-2 2 0,-2 4-2,-2 2-1,0 2 2,-1 0 6,0 0 5,1 0 6,4 1 3,10 0 1,10 2 0,9 0 0,4 0-1,-1-2-5,-3-2-4,-1-2-4,-2 0-2,-1 0-2,-1 2-2,-1 0 0,-1 4 0,-4 6 4,-3 6 3,-2 5 4,-3 3 1,-3 2 1,0 1 1,-3 1 1,-2 0-1,-2-1-1,-2-1 0,-2-1-1,1-3-2,2-2-1,4-3-1,3-2-2,2-3-3,3-1-5,4-1-6,2 0-4,3-4-5,2-5-2,1-4-5,3-5-2,1-5-3,-2-6-1,2-3-2,0-5 0,-2-3-2,-1 1 2,-3 1 0,-1 1 2,-2 3 1,-2 3 6,-2 4 4,-2 5 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0"/>
    </inkml:context>
    <inkml:brush xml:id="br0">
      <inkml:brushProperty name="width" value="0.0457" units="cm"/>
      <inkml:brushProperty name="height" value="0.0457" units="cm"/>
      <inkml:brushProperty name="color" value="#F2395B"/>
    </inkml:brush>
  </inkml:definitions>
  <inkml:trace contextRef="#ctx0" brushRef="#br0">78162 20418 481,'-1'-25'10,"-1"13"21,0 12 21,-1 14 20,-1 8 5,0 5-14,0 4-12,0 6-13,-1 4-9,1 2-5,-2 4-6,-1 3-4,0 2-4,2 6 0,2 5-2,2 5-1,1 1-3,0-2-5,0-4-6,0-3-7,0-2-5,2-3-7,0-1-8,2-3-6,-1-1-3,-1-2-1,0-2 1,-1-2 0,-2-3 3,-1-5 6,0-5 6,-1-5 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0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77820 20401 596,'7'-8'1,"-2"-2"2,-3 0 3,0-1 1,-5 5 10,-6 12 21,-6 12 20,-5 11 19,-4 4 1,1-1-20,0-1-20,0-3-19,0-3-15,4-2-13,3-3-11,3-2-12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0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78400 20300 600,'9'8'48,"1"0"9,3 0 9,2-1 9,2 2-6,1 2-20,3 1-21,0 3-20,2 1-19,-3 3-15,-1 1-15,-2 3-16,-3-2-6,-1-2 2,-2-3 1,-2-2 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1"/>
    </inkml:context>
    <inkml:brush xml:id="br0">
      <inkml:brushProperty name="width" value="0.0433" units="cm"/>
      <inkml:brushProperty name="height" value="0.0433" units="cm"/>
      <inkml:brushProperty name="color" value="#F2395B"/>
    </inkml:brush>
  </inkml:definitions>
  <inkml:trace contextRef="#ctx0" brushRef="#br0">78470 22143 508,'-11'-2'13,"8"0"25,9-3 27,10-2 26,4-1 3,1 0-21,1 1-19,1 0-21,2-1-14,5 0-9,2 0-8,5 1-9,0 0-9,-6 2-8,-4 2-9,-4 2-9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1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79065 21287 478,'-7'-6'58,"3"6"4,1 4 3,2 6 4,1 4-3,2 7-10,0 5-10,2 7-9,-1 4-10,1 5-7,0 5-8,0 6-9,-2 1-8,0 0-11,0-2-10,-1 0-11,-1-6-7,0-7-4,0-8-2,0-7-4,-1-6 0,-1-3 1,0-3 1,0-2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3"/>
    </inkml:context>
    <inkml:brush xml:id="br0">
      <inkml:brushProperty name="width" value="0.04047" units="cm"/>
      <inkml:brushProperty name="height" value="0.04047" units="cm"/>
    </inkml:brush>
  </inkml:definitions>
  <inkml:trace contextRef="#ctx0" brushRef="#br0">84115 51240 543,'-9'-5'7,"-2"6"11,-2 5 10,-1 7 11,-2 5 2,1 3-5,0 5-5,-1 2-5,1 3-3,2-1-2,3-1-1,1-1-3,1-1-1,0-1-3,0-1-3,0-1-3,2-2-2,2-2-1,4-2-2,3-1-1,1-3-1,3-4 0,2-5-1,2-2 1,2-5-9,3-2-13,3-4-15,4-2-13,-1-3-6,-1-2 7,0-1 5,0-2 5,-2 0 7,-1 1 8,-1 2 7,0 3 7,-4 4 14,-3 8 21,-4 8 19,-4 7 20,-3 5 5,0 0-9,-2-2-8,0 2-11,0-2-6,0-1-7,2-2-6,0-3-6,3-1-5,6-2-4,4-2-4,5-2-3,2-3-4,0-4-2,-2-4-1,-2-4-2,0-3-3,-1-3-4,-1-3-2,0-3-5,-1-4 1,0 0 2,-1-5 2,1-3 2,-2-1 3,-2-1-1,-4 1 2,-2 0-1,-3 2 4,-1 4 6,0 3 5,-1 5 6,-2 3 2,-2 5-1,-2 3-1,-2 4-1,-1 3-3,-3 2-4,-2 2-5,-1 2-4,-1 3-2,1 4 1,1 3 0,1 5 1,2 1-6,2-1-13,4-1-13,3 0-12,1-4-1,0 0 10,0-2 11,0-2 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1"/>
    </inkml:context>
    <inkml:brush xml:id="br0">
      <inkml:brushProperty name="width" value="0.04819" units="cm"/>
      <inkml:brushProperty name="height" value="0.04819" units="cm"/>
      <inkml:brushProperty name="color" value="#F2395B"/>
    </inkml:brush>
  </inkml:definitions>
  <inkml:trace contextRef="#ctx0" brushRef="#br0">80048 20630 456,'0'-15'5,"2"2"10,0 3 10,2 1 10,-1 3 9,-1 4 10,0 4 8,-2 4 9,-2 5-2,-3 7-14,-5 7-14,-4 7-14,-3 5-10,-6 4-4,-5 3-5,-5 6-6,-1-1-2,5-4-4,4-4-1,4-5-3,3-3-1,5-5 0,3-5 0,4-5 1,6-4-1,10-2 2,8-4 1,9-3 2,4-3-4,2-6-4,1-4-6,0-5-6,0-2-3,-6 2 0,-2 3-1,-5 1-1,-4 1-6,-6 0-9,-6 0-10,-6 0-10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1"/>
    </inkml:context>
    <inkml:brush xml:id="br0">
      <inkml:brushProperty name="width" value="0.04913" units="cm"/>
      <inkml:brushProperty name="height" value="0.04913" units="cm"/>
      <inkml:brushProperty name="color" value="#F2395B"/>
    </inkml:brush>
  </inkml:definitions>
  <inkml:trace contextRef="#ctx0" brushRef="#br0">80326 21418 447,'-8'-25'57,"2"13"12,1 12 12,0 14 12,1 8-4,-2 7-19,0 5-20,-1 5-20,0 5-16,-1 2-15,0 2-14,0 2-13,1-1-9,1-5-4,0-3-3,2-3-3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2"/>
    </inkml:context>
    <inkml:brush xml:id="br0">
      <inkml:brushProperty name="width" value="0.0552" units="cm"/>
      <inkml:brushProperty name="height" value="0.0552" units="cm"/>
      <inkml:brushProperty name="color" value="#F2395B"/>
    </inkml:brush>
  </inkml:definitions>
  <inkml:trace contextRef="#ctx0" brushRef="#br0">81143 21016 398,'0'-12'111,"2"8"-12,0 8-12,2 8-10,-1 6-12,-1 5-12,0 5-12,-1 5-12,-3 3-8,-2 7-8,-4 4-7,-2 6-8,-2 0-5,1-4-7,0-4-6,-1-5-6,1-3-7,1-6-7,0-4-9,2-4-8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2"/>
    </inkml:context>
    <inkml:brush xml:id="br0">
      <inkml:brushProperty name="width" value="0.03955" units="cm"/>
      <inkml:brushProperty name="height" value="0.03955" units="cm"/>
      <inkml:brushProperty name="color" value="#F2395B"/>
    </inkml:brush>
  </inkml:definitions>
  <inkml:trace contextRef="#ctx0" brushRef="#br0">81150 21859 556,'15'-22'6,"-1"5"13,-1 3 13,0 5 12,-2 1 5,1 2-4,0 1-4,-1 1-3,0-1-3,1 2-1,0-1-1,0 0-1,-1 0-8,1 2-13,0 0-13,0 2-14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2"/>
    </inkml:context>
    <inkml:brush xml:id="br0">
      <inkml:brushProperty name="width" value="0.0565" units="cm"/>
      <inkml:brushProperty name="height" value="0.0565" units="cm"/>
      <inkml:brushProperty name="color" value="#F2395B"/>
    </inkml:brush>
  </inkml:definitions>
  <inkml:trace contextRef="#ctx0" brushRef="#br0">81707 21000 389,'0'-26'51,"0"10"12,0 12 11,0 11 12,-1 8-2,-1 9-16,0 7-14,-1 8-16,-2 8-10,0 6-4,-2 6-5,0 8-4,0 4-9,-3-1-11,0 1-11,-1-1-13,0-2-12,0-6-13,3-3-14,0-6-13,0-7-2,2-10 11,0-9 10,2-10 10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2"/>
    </inkml:context>
    <inkml:brush xml:id="br0">
      <inkml:brushProperty name="width" value="0.0408" units="cm"/>
      <inkml:brushProperty name="height" value="0.0408" units="cm"/>
      <inkml:brushProperty name="color" value="#F2395B"/>
    </inkml:brush>
  </inkml:definitions>
  <inkml:trace contextRef="#ctx0" brushRef="#br0">82450 20677 539,'7'-15'8,"0"5"16,-2 2 16,0 2 17,0 2 5,5 0-3,4 0-4,4 1-5,1 0-7,2-1-11,1 0-11,1 0-11,-1 0-11,-1 2-10,-2 0-9,-3 2-9,-1 0-7,-1 0-4,-1 0-4,0 0-4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13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82976 19863 440,'-15'-15'5,"4"4"9,3 3 10,3 3 10,1 4 10,2 7 11,0 7 12,2 8 12,-1 4-2,0 5-15,-1 3-14,-1 4-15,-1 3-16,0 4-17,0 2-18,0 3-17,0-3-7,0-8 6,0-9 6,1-9 5,-1-4-4,0-1-18,0 1-16,0 0-16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0"/>
    </inkml:context>
    <inkml:brush xml:id="br0">
      <inkml:brushProperty name="width" value="0.04642" units="cm"/>
      <inkml:brushProperty name="height" value="0.04642" units="cm"/>
      <inkml:brushProperty name="color" value="#00BFF3"/>
    </inkml:brush>
  </inkml:definitions>
  <inkml:trace contextRef="#ctx0" brushRef="#br0">96850 31645 473,'8'-13'59,"0"4"0,-1 6 0,1 5 2,0 3-5,-1 5-8,1 4-9,0 4-9,-2 2-6,1 3-2,-2 1-3,0 2-3,-2 2-2,-2 2-4,-2 2-3,-2 3-4,-2 0-3,0 0-7,-2 1-5,1-2-7,-1-1-6,2-3-7,2-5-8,2-3-7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0"/>
    </inkml:context>
    <inkml:brush xml:id="br0">
      <inkml:brushProperty name="width" value="0.03638" units="cm"/>
      <inkml:brushProperty name="height" value="0.03638" units="cm"/>
      <inkml:brushProperty name="color" value="#00BFF3"/>
    </inkml:brush>
  </inkml:definitions>
  <inkml:trace contextRef="#ctx0" brushRef="#br0">97150 32409 604,'8'-22'51,"0"5"-3,0 3-3,-1 5-3,3 1-3,2 0-2,2 1-3,4-1-2,2 1-5,0 2-7,-1 2-6,1 2-7,-2 1-8,0 0-7,-1 0-8,0 0-7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0"/>
    </inkml:context>
    <inkml:brush xml:id="br0">
      <inkml:brushProperty name="width" value="0.05806" units="cm"/>
      <inkml:brushProperty name="height" value="0.05806" units="cm"/>
      <inkml:brushProperty name="color" value="#00BFF3"/>
    </inkml:brush>
  </inkml:definitions>
  <inkml:trace contextRef="#ctx0" brushRef="#br0">98031 31136 378,'5'-15'0,"1"1"0,-4 1 0,0 1 0,-2 0 3,0 2 3,0 1 5,0 0 4,0 6 12,0 8 19,0 9 20,0 10 19,0 4 2,0 0-17,0 2-16,0 1-16,0 2-10,0 5-4,0 3-3,0 3-3,0 5-5,0 4-5,0 3-6,0 5-7,-1 2-6,-1 0-7,0-1-8,-1 1-8,0-3-5,-1-3-5,0-5-3,0-3-5,0-4 0,0-6 6,1-4 4,-1-5 6,0-5 1,2-5 0,0-5-2,2-4-1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3"/>
    </inkml:context>
    <inkml:brush xml:id="br0">
      <inkml:brushProperty name="width" value="0.03319" units="cm"/>
      <inkml:brushProperty name="height" value="0.03319" units="cm"/>
    </inkml:brush>
  </inkml:definitions>
  <inkml:trace contextRef="#ctx0" brushRef="#br0">85311 51727 662,'28'-6'6,"-7"2"8,-7 4 8,-6 3 8,-4 2 2,0 5-1,-1 4-3,2 3-2,-3 5-2,-1 5-4,-2 5-4,-1 5-3,-2 0-4,2-4-2,0-3-4,2-5-3,0-3-1,2-3 3,0-3 2,2-2 3,1-4-3,5-1-8,3-2-8,5-2-7,2-1-1,1 2 8,1 0 5,1 2 8,-1 0 5,-1 3 5,-3 2 4,-1 2 4,-4 1 1,-6 2-3,-6 2-4,-6 3-3,-7 3-7,-7 5-12,-9 4-9,-7 6-12,-6 2-5,-1 0-2,-1 0-1,-3 0-2,2-3-1,8-7 0,6-7 0,7-7-1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1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98200 32656 539,'8'-15'0,"0"2"0,0 2 0,-1 3 0,1 0 0,0 2 0,0 1 0,0 0 0,3 1 10,7 0 21,6 0 20,8 1 20,1 0 4,-5 3-13,-5 4-14,-5 2-13,-4 3-11,-2 4-6,-5 2-6,-2 3-7,-5 3-3,-6 5 1,-10 3 2,-8 5 0,-3-2-1,1-1-8,1-3-6,1-3-6,2-3-3,3-4 1,4-5 1,2-3 1,5-3 2,8-2 7,8-3 4,7 0 6,6-5 0,6-2-6,5-5-6,5-4-6,0-1-6,-6 1-8,-5 1-7,-3 1-9,-5 1-2,-3 2 0,-3 2 2,-2 2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3"/>
    </inkml:context>
    <inkml:brush xml:id="br0">
      <inkml:brushProperty name="width" value="0.04582" units="cm"/>
      <inkml:brushProperty name="height" value="0.04582" units="cm"/>
      <inkml:brushProperty name="color" value="#00BFF3"/>
    </inkml:brush>
  </inkml:definitions>
  <inkml:trace contextRef="#ctx0" brushRef="#br0">99878 32200 480,'-1'32'113,"-2"1"-23,-2 0-23,-1 2-24,-2 0-13,2-1-3,1-1-4,0-2-4,2-1-2,0-2-1,2-1-2,0-3 0,2-2-2,0-3-2,2-3 0,0-2-2,2-3-3,2-1-3,2 0-5,2-2-2,1-3-4,3-4-3,2-6-2,1-4-4,2-6 0,0-5 1,2-7 1,2-5 0,-2-3 2,-3 0-1,-3-1 2,-3 2-1,-3 0 2,-2 3 1,-4 3 2,-2 3 2,-5 3 1,-2 3-1,-5 3 0,-4 3 0,-3 2 1,-1 2 3,-3 2 1,-1 3 3,-2 1 0,0 3-3,-2 4-2,-1 2-3,1 3-5,5 0-6,3 1-6,5 2-7,2-1-1,4-1 2,2-1 4,4 0 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3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101005 32780 475,'-13'-1'14,"6"-1"15,6 0 14,6 0 16,5-2 3,4 2-7,3 0-7,5 2-6,1-1-7,3 0-6,0-2-4,1 1-6,0-2-3,2 2-1,0 0-1,2 2-1,0 0-6,-2 0-13,0 0-12,0 0-13,-4 0-5,-2 2 0,-3 0 0,-2 2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3"/>
    </inkml:context>
    <inkml:brush xml:id="br0">
      <inkml:brushProperty name="width" value="0.04412" units="cm"/>
      <inkml:brushProperty name="height" value="0.04412" units="cm"/>
      <inkml:brushProperty name="color" value="#00BFF3"/>
    </inkml:brush>
  </inkml:definitions>
  <inkml:trace contextRef="#ctx0" brushRef="#br0">101643 31970 498,'-1'-11'67,"-1"8"-2,0 9-1,-1 10-3,-1 6-6,0 5-8,0 4-9,1 6-9,-2 2-7,0 1-6,-1 2-5,-2 1-5,1 0-3,0 0 2,2 0 0,2 0 1,-1-2-5,0-4-10,0-4-12,0-4-11,0-3-13,2-5-15,0-3-15,2-4-14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4"/>
    </inkml:context>
    <inkml:brush xml:id="br0">
      <inkml:brushProperty name="width" value="0.0461" units="cm"/>
      <inkml:brushProperty name="height" value="0.0461" units="cm"/>
      <inkml:brushProperty name="color" value="#00BFF3"/>
    </inkml:brush>
  </inkml:definitions>
  <inkml:trace contextRef="#ctx0" brushRef="#br0">102740 31963 477,'8'-15'21,"1"2"-3,2 2-6,0 3-3,1 1 4,3 2 12,2 2 13,2 2 12,0 2 4,1 4-6,-2 2-5,2 4-5,-2 1-6,-5 3-5,-3 1-6,-4 3-5,-3 2-4,-2 1-5,-2 3-3,-2 1-5,-4 2-2,-6 1-2,-5 0-1,-7 2-1,-1-1-3,0-2-2,1-1-3,1-3-2,3-2 0,3-4 5,4-5 4,5-3 4,4-3 4,8-2 3,6-3 1,7 0 4,6-5 0,3-4-1,4-6 0,5-3-1,0-4-3,-1 0-4,0 1-6,-1-1-4,-2 1-3,-1 1 0,-3 1-1,-1 1 0,-3-1-1,-3 0-1,-3-1 0,-2 0 0,-5-1 0,-2 1 2,-2 1 1,-4 1 1,-1 1 2,0 2 3,0 2 1,0 3 2,-1 0 3,-4 2 3,-2 1 3,-2 0 3,-4 2 4,0 2 6,-1 2 5,-1 2 5,0 2 2,4 4 1,3 2 0,3 3-1,1 3-1,0 1-3,0 3-4,0 2-4,1 0-2,2 0-4,2 0-2,2 1-2,2-1-6,2-2-4,1 0-7,3 0-6,2-3-4,0-3-4,1-3-2,1-2-4,1-3-3,0-1-7,3-1-5,0 0-5,-1-2 0,-1-2 9,-2-2 8,-3-2 7,-1-2 4,0 0-3,-2-1-1,0-1-3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4"/>
    </inkml:context>
    <inkml:brush xml:id="br0">
      <inkml:brushProperty name="width" value="0.03432" units="cm"/>
      <inkml:brushProperty name="height" value="0.03432" units="cm"/>
      <inkml:brushProperty name="color" value="#00BFF3"/>
    </inkml:brush>
  </inkml:definitions>
  <inkml:trace contextRef="#ctx0" brushRef="#br0">104500 31111 640,'9'-20'78,"3"3"-14,4 7-13,2 4-13,2 2-9,1 2-2,0 0-2,2 2-3,2 1-5,1 2-9,3 2-7,1 2-10,-1 0-4,-4 0-5,-3 1-2,-5 0-4,-2 0-8,-4-1-12,-3 1-13,-2 0-13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5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99450 36666 584,'24'-7'125,"1"2"-26,1 2-25,0 2-26,2 1-16,1 2-10,1 0-10,1 2-9,-2 0-9,-4 0-11,-4 0-10,-3-1-10,-4 1-4,-2 1 1,-4 2 2,-3 0 2,-2 1-1,-4-1-4,-2 1-3,-3 0-3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5"/>
    </inkml:context>
    <inkml:brush xml:id="br0">
      <inkml:brushProperty name="width" value="0.03435" units="cm"/>
      <inkml:brushProperty name="height" value="0.03435" units="cm"/>
      <inkml:brushProperty name="color" value="#00BFF3"/>
    </inkml:brush>
  </inkml:definitions>
  <inkml:trace contextRef="#ctx0" brushRef="#br0">99517 37100 640,'-15'7'2,"-1"-2"4,0-3 4,1 0 5,2-1 6,6 1 11,6 3 9,6 2 11,5 0 1,5-1-10,6-1-8,4 0-10,4-2-8,3-1-9,5 0-9,5-1-9,-1-1-8,-4 0-10,-4 0-10,-4 0-10,-4 0-4,-5 0-1,-5 0 0,-4 0-1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5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101774 36168 496,'7'-8'2,"-2"1"4,-3-1 5,0 0 3,-4 2 10,-2 6 14,-4 4 16,-2 6 13,0 3 2,1 3-12,2 3-13,3 3-12,-1 2-10,2-2-4,-1 2-6,0-1-4,0 2-3,0 1 1,0 3 0,0 1 1,-1 0-6,0-2-12,-1-2-14,-1-1-13,0-4-12,-1-3-9,0-4-10,0-4-10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5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101750 36777 621,'7'-8'2,"0"0"4,-2 1 5,0-1 3,0 0 9,5 0 13,4 1 14,4 0 12,1 0 0,1 2-14,-2 2-14,2 2-15,-1 1-10,-1 0-7,-1 0-6,0 0-8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4"/>
    </inkml:context>
    <inkml:brush xml:id="br0">
      <inkml:brushProperty name="width" value="0.04336" units="cm"/>
      <inkml:brushProperty name="height" value="0.04336" units="cm"/>
    </inkml:brush>
  </inkml:definitions>
  <inkml:trace contextRef="#ctx0" brushRef="#br0">69607 52041 507,'-8'-4'10,"2"8"22,1 8 21,0 7 21,0 6 3,-2 1-15,-2 3-14,-1 1-16,-3 3-7,-3 4-3,-3 5-2,-3 2-1,0 0-6,2-4-7,1-6-9,3-4-7,3-5-15,6-5-20,6-4-21,6-6-21,2-5-1,0-2 17,-2-6 17,0-2 17,-1-3 11,1 0 3,2 0 3,0 1 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6"/>
    </inkml:context>
    <inkml:brush xml:id="br0">
      <inkml:brushProperty name="width" value="0.04284" units="cm"/>
      <inkml:brushProperty name="height" value="0.04284" units="cm"/>
      <inkml:brushProperty name="color" value="#00BFF3"/>
    </inkml:brush>
  </inkml:definitions>
  <inkml:trace contextRef="#ctx0" brushRef="#br0">102357 35537 513,'-7'-6'122,"2"6"-39,2 4-39,2 6-38,1 2-16,0 1 6,0 1 6,0 2 6,0-1 4,0 1 3,0 0 3,0-1 3,0 2 0,0 1 0,0 3 0,0 1-1,0 1-3,0 1-3,0-1-4,0 1-3,-1-1-2,0 1 2,-2-1 1,0 1 3,-2 0-3,1 1-9,-2 1-7,-1 1-9,-1 0-4,0 1-1,0-1-2,0-1-2,1 1-3,0-3-4,2-1-6,1-3-4,0-2-1,1-2 2,-1-4 2,0-3 3,0-1 3,0 0 3,0 0 3,0 0 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6"/>
    </inkml:context>
    <inkml:brush xml:id="br0">
      <inkml:brushProperty name="width" value="0.05333" units="cm"/>
      <inkml:brushProperty name="height" value="0.05333" units="cm"/>
      <inkml:brushProperty name="color" value="#00BFF3"/>
    </inkml:brush>
  </inkml:definitions>
  <inkml:trace contextRef="#ctx0" brushRef="#br0">102800 35909 412,'8'-7'0,"2"0"0,0 2 0,1 1 0,1 0 6,0 0 11,-1 0 11,1 0 11,0 0 5,0 2-5,-2 0-4,2 2-3,-1 2-7,-2 4-6,-2 4-8,-2 3-7,-3 3-3,-2 2 2,-4 0 0,-2 1 2,-3 0-1,-2 1-3,-2 0-2,0-1-3,-2 0-1,2-3 0,3-1 1,1-2 1,5-4 0,10-5 1,8-4 0,9-5 1,3-5-4,0-4-11,-1-4-11,-1-3-10,-2-3-4,-1-1 1,-3-1 1,-1-1 2,-2 0 3,0 1 6,-2 1 5,-1 1 6,-1 1 5,-1 1 2,-1 2 3,0 0 2,-2-1 3,1-5 0,0-3 1,0-4 0,0-1 1,0 5 2,-1 3 2,1 5 1,0 3 1,-2 2 0,-1 4-1,0 3 0,-2 3 12,-1 6 26,0 4 26,-1 6 26,-3 4 4,0 7-18,-3 5-18,-2 7-19,-1 3-10,0 2-6,0 2-6,1 3-4,-1-2-5,0 1-2,0-2-3,0 0-2,1 4-5,0 8-2,2 9-5,1 9-4,0 2-6,0-5-5,0-4-8,1-7-6,0-3-4,0-4-1,1-4-1,2-4-1,0-5 0,-2-6 1,-1-5 0,0-6 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7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103764 35170 583,'5'-11'10,"-4"8"23,-6 9 21,-4 10 22,-5 6 3,-3 5-16,-5 4-17,-3 5-15,-3 3-14,1 1-9,0-1-11,0 0-10,0-3-10,3-5-11,1-4-12,3-4-11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7"/>
    </inkml:context>
    <inkml:brush xml:id="br0">
      <inkml:brushProperty name="width" value="0.03681" units="cm"/>
      <inkml:brushProperty name="height" value="0.03681" units="cm"/>
      <inkml:brushProperty name="color" value="#00BFF3"/>
    </inkml:brush>
  </inkml:definitions>
  <inkml:trace contextRef="#ctx0" brushRef="#br0">104450 35366 597,'15'-7'5,"-1"2"8,-1 2 9,0 2 8,-2 3 7,1 4 2,-1 4 2,1 3 3,0 4-1,0 3-4,-1 4-5,1 1-3,0 3-11,-1 2-15,0 2-17,1 3-17,-2-2-6,-2-7 0,-4-2 2,-2-6 1,-2-3-3,2-1-8,0-1-8,2 0-7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7"/>
    </inkml:context>
    <inkml:brush xml:id="br0">
      <inkml:brushProperty name="width" value="0.04313" units="cm"/>
      <inkml:brushProperty name="height" value="0.04313" units="cm"/>
      <inkml:brushProperty name="color" value="#00BFF3"/>
    </inkml:brush>
  </inkml:definitions>
  <inkml:trace contextRef="#ctx0" brushRef="#br0">99641 40512 510,'-4'-15'85,"8"4"-12,8 4-11,7 2-13,7 0-7,5 2-4,5-1-3,4 0-3,3 0-6,2 2-7,1 0-8,0 2-9,0 0-1,-4 2 1,-3 0 2,-2 2 3,-3-1-6,-3-1-11,-3 0-14,-3-1-12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7"/>
    </inkml:context>
    <inkml:brush xml:id="br0">
      <inkml:brushProperty name="width" value="0.04245" units="cm"/>
      <inkml:brushProperty name="height" value="0.04245" units="cm"/>
      <inkml:brushProperty name="color" value="#00BFF3"/>
    </inkml:brush>
  </inkml:definitions>
  <inkml:trace contextRef="#ctx0" brushRef="#br0">100774 39900 518,'-16'0'0,"2"0"0,2 0 0,0 0 0,0 1 8,2 4 18,1 2 18,1 3 16,1 4 5,1 4-6,0 3-8,2 5-6,0 3-8,2 4-5,0 4-7,2 5-6,0 1-9,0 1-9,0 1-11,0 2-10,0-3-10,0-4-12,0-5-10,0-5-10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9"/>
    </inkml:context>
    <inkml:brush xml:id="br0">
      <inkml:brushProperty name="width" value="0.05776" units="cm"/>
      <inkml:brushProperty name="height" value="0.05776" units="cm"/>
      <inkml:brushProperty name="color" value="#00BFF3"/>
    </inkml:brush>
  </inkml:definitions>
  <inkml:trace contextRef="#ctx0" brushRef="#br0">102053 39845 380,'8'-6'4,"3"1"5,2 2 8,2 2 5,1 1 6,3 2 4,2 0 2,1 2 5,-1 0-2,-3 3-7,-4 2-6,-4 2-7,-4 2-5,-2 3-2,-4 3-5,-2 3-2,-6 3-4,-8 3-2,-7 3-4,-9 3-3,-4 0-3,-2 0-2,-2-1-3,-3-1-2,1-2 0,2-3 1,2-3 3,2-3 2,3-4 4,7-3 6,5-4 5,7-4 7,8-3 2,14-2 1,12-2 0,13-2 1,7-3-3,2-4-7,2-4-6,2-3-6,0-2-3,-2 1-3,-2 0-2,-2 2-1,-2 1-2,-3-1-2,-3 0 0,-3 1-3,-3-1 2,-2 0 1,-2 1 3,-1-1 2,-3 1 3,-1 1 3,-2 1 3,-3 0 4,-1 2 2,-4 1 1,-3 0 0,-2 2 1,-2 2 12,0 4 22,0 4 23,0 4 22,-2 3 4,-2 3-15,-3 4-14,-4 2-16,-2 4-8,-3 5-3,-3 4-3,-3 6-3,1-1-3,5-5-2,5-7-3,5-5-3,6-7-4,8-6-6,7-8-6,8-6-7,4-6-3,1-6-2,-1-3-2,1-6-2,-2-2-1,-3 1 2,-3 1 1,-3 1 0,-3 2 3,-3 1 2,-2 3 4,-4 1 2,-2 3 3,0 1 2,-2 2 2,0 3 2,-1 0 4,2 0 7,0 0 6,2 1 6,1 0 4,3 2 0,4 2 0,2 2 0,0 3-2,-2 4-5,-4 4-4,-3 4-4,-2 3-4,0 3 0,-1 3-2,-2 3-2,-1 2 0,-4-1-1,-2 1 0,-3-1-2,-1-1 1,2-2-1,2-5 1,2-1-1,3-2-3,4 1-8,4 1-8,4 2-8,2-3-4,1-3-1,1-4-2,2-4-1,-2-3 2,-1-2 5,-2-2 3,-2-2 6,-1-3 1,1-5 0,2-5 0,0-5-1,1-2 0,0 1-1,-1 1 1,1 1 1,-1 2 0,-1 1 1,0 2 3,-2 3 2,-1 1 1,-2 2 1,-2 3 1,-2 1 2,-1 1 2,0 0 3,0 0 4,0 0 4,0 0 5,0-1 7,0-2 7,0 0 8,1 0 4,2 3 3,2 1 1,2 2 3,-1 6 5,-3 11 6,-2 12 7,-4 9 7,-2 8-4,-1 2-14,-3 4-13,-2 3-13,-1 3-11,1 7-6,-1 6-7,0 5-5,0 3-10,1-2-12,-1 0-11,0-1-13,1-3-6,2-3-1,2-4 0,3-4 0,0-8 4,2-10 10,0-11 10,2-11 10,0-5 3,0 1-4,0 1-4,0 2-3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29:39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106100 39846 577,'16'-2'128,"1"0"-27,1-3-27,2-2-27,0 1-17,1-1-8,0 2-8,3 1-7,1 0-10,4 2-7,4 0-10,4 2-7,-1 0-12,-6 0-14,-5 0-14,-6 0-14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5:01"/>
    </inkml:context>
    <inkml:brush xml:id="br0">
      <inkml:brushProperty name="width" value="0.06137" units="cm"/>
      <inkml:brushProperty name="height" value="0.06137" units="cm"/>
      <inkml:brushProperty name="color" value="#00BFF3"/>
    </inkml:brush>
  </inkml:definitions>
  <inkml:trace contextRef="#ctx0" brushRef="#br0">86237 25950 358,'-19'1'2,"-5"4"6,-7 2 4,-5 3 4,4 0 12,13-3 17,14-2 17,14-4 17,6-1 2,-1-2-15,-1-1-14,0 0-14,1 0-10,7 2-4,5 2-4,7 2-4,1 0-4,-1 0-3,-3-1-4,-2-2-3,0 0-1,1 0 0,1 0 0,1 0 1,1 0 1,1-2-1,1-1 0,0 0-1,1 0 1,-1 0-2,-1 2 1,-1 0-2,-1 1 2,0 0 0,1 0 2,-1 0 1,0 1 0,-1 0-1,-2 2-1,1 0-1,-3 1 0,1 0-1,1 0 1,-1 0-1,1 0 0,-1-1-1,0 1-2,1 0-1,0-1-1,1-1 0,1 0 1,1-1 0,1-1 1,2 0-1,2 0-1,3 0 1,-1 0-1,0 0 0,-1 0-1,-1 0-1,-2 0 1,-2 0-1,-1 0-1,-3 0 1,-1-1-1,-1-1 1,-1 0-1,-1-1 1,-1-1-1,-1 2-2,-1 0-1,-1 2-2,-5 0-9,-10 0-15,-10 0-16,-10 0-16,-3-1-4,3 0 8,2-1 8,4-1 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5:02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86047 24802 554,'6'-21'3,"-1"3"7,-2 4 7,-2 5 6,-3 4 8,-6 8 9,-4 6 10,-5 7 10,-3 4-2,-1 1-12,0 1-12,-2 1-12,-1 1-7,1-1-4,-1 1-2,1-1-4,-1 0-2,1-1-2,-1-1-3,1-1-2,-1 0 0,1 0 0,0-1 0,0 1 1,0-2 1,4-2 0,3-1-1,3-3 1,3 1 1,4 0 1,4 1 3,4 1 1,4 0 2,2-3-1,3-1 1,3-2 0,2-1-1,2 2-2,0 0-2,1 1-3,1 2-4,4 2-3,3 1-4,3 3-5,2 0-4,3-1-4,1-1-5,2-1-3,-1-1 0,-6-2 4,-4-3 6,-5-1 4,-4-1-2,-1 0-9,-2 0-10,-2 0-10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4"/>
    </inkml:context>
    <inkml:brush xml:id="br0">
      <inkml:brushProperty name="width" value="0.04242" units="cm"/>
      <inkml:brushProperty name="height" value="0.04242" units="cm"/>
    </inkml:brush>
  </inkml:definitions>
  <inkml:trace contextRef="#ctx0" brushRef="#br0">70150 51975 518,'7'-33'9,"0"11"16,-2 12 18,0 13 16,-2 6 4,1 3-11,0 3-11,0 3-11,1 3-6,0 0-4,1 0-4,2 3-2,-2-1-3,-1 1 1,-2-1 0,-2 0 0,0-1-1,0-1-2,2-3-2,0-1-2,2-3-2,2-2-1,2-4 0,2-3-3,1-4 1,1-8-1,1-6 0,2-7 0,0-6 0,0-3-1,2-4-1,1-3 0,0-3 0,-1-1 0,0 1 1,-2 0 0,-2 2 1,-1 3 0,-2 6 0,-2 2 0,-2 4-2,-1 3-5,0 3-5,-2 3-5,-1 4-10,-4 6-16,-2 6-15,-3 6-16,-2 3-2,2-1 13,1 1 12,0 0 12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5:12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88688 28040 638,'7'-41'25,"-2"8"-3,-3 11-3,0 9-2,-4 6-1,0 1-1,-3 0 0,-2 2 0,-2 0-1,0 2-3,-1 0-3,-1 2-2,-1 0-2,0 2 0,0 0 0,1 2-1,-2 1 1,0 1 0,-1 3 0,0 2 1,-2 2 1,-2 1 1,0 3 0,-1 2 1,0 1 0,-1 0 1,0 2-1,1 1 1,0 1 0,1-1 0,0 1 0,2-1 0,2 1 0,1-1-1,2 1 0,2-1-1,2 0-1,1-2-1,0 0-2,2-1-1,0-1-1,2-2-2,0-3 0,2-1-1,3-3-2,6-4-3,5-4-3,7-4-3,2-4-2,-1-2 0,-1-3-1,-1-3-1,0-2 2,1 2 2,1 1 3,1 1 3,0 0 3,-1 0 0,-1 0 3,-1 2 1,-2-1 1,1 2 0,-2 2 1,-1 2 1,-1 2 1,-2 0 0,-3 2 3,-1 1 1,-2 0 0,-2 3 0,-2 2-1,-2 2 0,-1 1 0,0 2-2,0 0 0,0 0-2,-1 3 0,-2 2-1,-2 1 1,-2 3 0,-1-1-1,1-3-1,-1-2-3,0-4-1,2-4-2,4-6 0,4-6 0,4-6 0,3-2 0,3-1 1,4 0-1,2 1 1,2-2 1,1-2 0,1-1 1,1-2 1,-2 1 1,-3 3-1,-4 4-1,-4 5 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5:13"/>
    </inkml:context>
    <inkml:brush xml:id="br0">
      <inkml:brushProperty name="width" value="0.04246" units="cm"/>
      <inkml:brushProperty name="height" value="0.04246" units="cm"/>
      <inkml:brushProperty name="color" value="#00BFF3"/>
    </inkml:brush>
  </inkml:definitions>
  <inkml:trace contextRef="#ctx0" brushRef="#br0">90657 28237 518,'-1'-13'44,"-1"6"1,0 6 0,-1 6 1,-2 4-3,-2 3-6,-2 4-8,-1 2-5,-2 1-5,0 2-2,0 1-2,1 1-3,-1 0 0,2-1-2,0-1 0,2-1-1,1 0 0,1 1-1,0 1 1,2 1-1,0-1 0,2-2-2,0-1 0,2-2-2,1-3-1,2-1-1,2-2-1,2-2-1,2-4-1,3-2-4,3-6-2,4-2-4,1-5-1,1-4 0,0-4 0,3-3 0,-2-4-1,2-1 1,-1-1 0,1-4 0,-2 0 1,-3 0 2,-3-1 1,-3 1 2,-3 1 1,-2 3 0,-4 4 0,-2 2 1,-3 2 1,-1 3 2,0 1 2,-1 2 1,-2 2 2,-2 3-2,-2 1 1,-1 2-1,-2 2-2,0 2-3,0 2-2,1 2-4,-1 1-1,0 2-1,0 0 0,1 2-1,0 0-2,2 1-4,2 1-3,2 2-4,2-1-3,1-1-3,0 0-4,2-2-4,0-1 2,2-1 5,0 0 6,1-3 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5:13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91539 28650 540,'-2'30'111,"-2"-3"-24,-4-3-26,-2-3-24,-2-2-14,-1 1-2,-2-1-3,0 1-1,1-2-3,2 0-1,1-1-2,2 0-1,1-2-2,1 1-1,-1 0-3,0-1 0,2 0-2,4-1-1,4 0 1,4-2 0,3-2-1,3-2 1,4-4 0,2-2-1,1-3-1,2-1-2,1 0-4,1-1-3,0-1-1,-3 0 2,-1 0 2,-3 0 2,-1 1-8,-1 2-17,-1 2-17,0 2-17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5:13"/>
    </inkml:context>
    <inkml:brush xml:id="br0">
      <inkml:brushProperty name="width" value="0.05087" units="cm"/>
      <inkml:brushProperty name="height" value="0.05087" units="cm"/>
      <inkml:brushProperty name="color" value="#00BFF3"/>
    </inkml:brush>
  </inkml:definitions>
  <inkml:trace contextRef="#ctx0" brushRef="#br0">91826 29227 432,'-7'-8'0,"2"0"0,2 0 0,2 1 0,0-1-1,0 0-2,-2 0-2,0 0-2,0 0 3,0 1 7,2-1 9,0 0 7,2 2 11,0 4 14,2 4 13,0 4 14,0 4 2,0 3-12,-2 5-10,0 4-12,-2 1-7,0 1-4,-2-1-5,0 1-5,0 1-5,0 6-4,2 5-5,0 4-4,0 6-5,-2 6-6,-2 5-6,-1 7-5,-1 2-7,-1-1-6,0 0-5,0-2-7,2-2-3,1-4-1,2-2 0,2-2-1,0-7 2,0-12 6,-2-10 5,0-10 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5:14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92291 27602 583,'8'-9'4,"0"-1"8,0-3 9,-1-2 7,1 1 3,0 3-3,0 2-1,0 4-4,0 2 1,2 2 3,3 2 2,2 2 3,-1 3-1,-3 4-5,-3 3-5,-2 5-4,-3 2-4,0 3-3,-2 1-3,0 3-2,-3 0-5,-4 1-3,-4-2-5,-3 2-4,-3-2-2,0-1 1,0-3-1,2-1 1,-2-3 2,2-3 2,1-3 4,1-2 2,3-4 3,6-3 6,6-2 5,6-4 5,4-1 1,3 1-2,3-1-2,2 0-1,2 0-5,-3 2-4,-1 0-6,-2 2-4,-1 0-7,-1 2-7,0 0-9,1 2-7,-2-1-7,-1-1-5,-2 0-6,-2-1-5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5:14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93100 28280 569,'24'-7'126,"-1"3"-29,1 1-28,-1 2-29,0 0-16,-1 0-3,-2-2-3,0 1-4,-1-2-3,-1 2-4,0 0-3,-2 2-5,-1 1-15,-1 2-28,-1 1-27,0 3-28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2T01:10:49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26158 8198 0,'0'0'0,"0"0"0,0 0 15,0 0-15,0 0 0,0 0 16,0 0-16,12-21 0,-12 21 0,0 0 16,33-9-16,-33 9 0,32-4 15,-11 3-15,3 0 16,2 1-16,0 1 0,12-1 0,1-1 16,0 1-16,-1 1 0,10-1 15,3 0-15,-4 0 0,-2 0 16,4 1-16,2-1 0,7-1 15,-4-1-15,3 1 0,4 0 16,-4 1-16,-2 1 0,13-1 16,0-2-16,-4 2 0,-3 0 0,10-1 15,2-3-15,-8 3 0,-4 2 16,28 0-16,-5 1 16,-13-2-16,-8 0 0,0 2 15,0 2-15,-8-3 0,-4-4 0,0 1 16,-2 2-16,-5 0 0,-4 1 15,2 1-15,0 0 0,-4-2 16,-2 0-16,0 1 0,0 0 16,-1 2-16,-3-1 0,2 0 0,1 1 15,-14-1-15,2 0 0,4 0 16,2 2-16,-2-1 0,-2 0 16,3 1-16,1 0 0,-4 0 15,-2 0-15,-3-2 0,-3-2 16,-3 0-16,-5 0 0,-1 0 15</inkml:trace>
  <inkml:trace contextRef="#ctx0" brushRef="#br0" timeOffset="500.452">28781 7835 0,'0'0'0,"0"0"15,0 0-15,0 0 0,0 0 0,29 4 16,-29-4-16,27 8 0,-11-4 16,2 1-16,4 1 15,1 0-15,1-1 0,1 1 0,4 1 16,5 2-16,-2 0 0,0 0 16,0 0-16,-3 1 0,-1 1 15,2 0-15,-4 0 16,-5 0-16,-3-1 0,-5 1 0,-3 0 15,-3 1-15,-3-1 0,-5 0 16,-3 1-16,-3 1 0,-2 1 0,-4 0 16,-5 2-16,-3 1 0,-2 0 15,-10 6-15,-3 1 16,-1 0-16,1 0 0,-9 6 0,0 0 16,3-1-16,3-2 0,3 2 15,1 0-15,2 1 0,6-3 16,6-6-16,5-7 0,4-2 15</inkml:trace>
  <inkml:trace contextRef="#ctx0" brushRef="#br0" timeOffset="1187.0356">26433 8092 0,'0'0'16,"0"0"-16,0 0 0,0 0 15,-20 2-15,20-2 0,0 0 16,0 0-16,0 0 0,0 0 0,0 0 16,0 0-16,0 0 0,23 13 15,-23-13-15,36 3 0,-14-2 16,6 0-16,5-1 0,10 1 15,1-1-15,5 1 0,4-1 16,12 0-16,-3-1 0,17 1 16,0 1-16,-4-1 0,-3 1 0,16-2 15,3-1-15,4 1 16,-9-2-16,40-1 0,-8 1 16,-16-2-16,-10 2 0,2-1 0,0 0 15,-8 1-15,-5-1 0,2 2 16,1 1-16,-11 1 0,-7 1 15,-1-2-15,-1 0 0,-9 2 16,-5 3-16,-6 0 0,-3 1 16,-8-3-16,-4 0 0,-6 1 15,-3-1-15,-4 0 0,-1-2 0,-7 0 16,-1 0-16,-3 0 0</inkml:trace>
  <inkml:trace contextRef="#ctx0" brushRef="#br0" timeOffset="1633.7434">28701 7737 0,'0'0'0,"0"0"16,0 0-16,0 0 0,0 0 0,0 0 16,25 9-16,-25-9 15,27 7-15,-27-7 0,39 12 16,-17-5-16,1 0 0,4 2 16,1 1-16,9 3 0,-3 0 0,1 0 15,1 2-15,-1-2 0,-3 1 16,6 4-16,0 0 0,-5-2 15,-4 0-15,-2 0 0,-4 0 16,-3 1-16,-2 0 0,-5-1 16,-2 1-16,-3 1 0,-3 0 0,-6 0 15,-3 2-15,-6 1 0,-4-1 16,-7 2-16,-5 3 16,-5-1-16,-3 0 0,-12 9 15,-6 3-15,3-4 0,2-1 0,-9 6 16,-1 3-16,9-4 0,6-2 15,6-6-15,10-8 0,8-6 16</inkml:trace>
  <inkml:trace contextRef="#ctx0" brushRef="#br0" timeOffset="2068.0743">28022 8736 0,'0'0'0,"0"0"16,0 0-16,0 0 0,0 0 0,0 0 16,0 0-16,0 0 0,-16 20 15,16-20-15,-16 18 16,8-7-16,-2 1 0,-4 4 0,-1 3 16,-2 1-16,0 0 0,-7 10 15,-2 3-15,1-1 0,-1 0 16,-4 8-16,-1-1 0,3-3 15,3-1-15,-3 4 0,3-3 16,5-6-16,4-4 0,3-4 16,3-3-16,4-4 0,3-4 0,5-5 15,5-5-15,1-3 0,1-2 16,-1-1-16,-2 2 0,0 1 16</inkml:trace>
  <inkml:trace contextRef="#ctx0" brushRef="#br0" timeOffset="2483.6131">28083 8753 0,'0'0'16,"0"0"-16,0 0 0,0 0 0,0 0 16,0 23-16,0-23 0,1 25 15,-1-25-15,2 32 0,-1-11 16,1 1-16,-1 1 0,0 3 15,-1 0-15,1 8 0,0-1 0,-1 0 16,0 0-16,0-2 16,0-3-16,2 5 0,1-3 15,0-5-15,0-5 0,1-3 16,2-3-16,0-4 0,2-3 0,2-7 16,4-4-16,1-2 0,0-4 15,4-4-15,3-4 0,6-6 16,-1-3-16,2-3 0,1-3 15,-2 0-15,1 0 0,5-9 16,0 1-16,-3 3 0,-3 3 0,3-2 16,-3 2-16,-2 5 15,-4 7-15,-4 4 0,-1 3 16,-5 5-16,-2 4 0,-5 6 16,-1 4-16,-4 4 0,-2 1 0,-5 3 15,-4 2-15,1-3 0,2-2 0,2 0 16</inkml:trace>
  <inkml:trace contextRef="#ctx0" brushRef="#br0" timeOffset="3133.6774">28957 9131 0,'0'0'0,"0"0"0,0 0 0,4-20 16,-3 12-16,0-3 0,-1-1 16,0 0-16,-1 0 0,-2-1 15,-1 1-15,-1 0 0,-2 1 16,-5-2-16,-3 1 0,-2 2 0,-3 2 16,-3 3-16,-4 2 15,0 3-15,-1 2 0,-2 4 0,0 1 16,-5 5-16,3 1 0,2 4 15,0 3-15,3 0 0,4 1 0,2 1 16,4 2-16,2-1 16,3 1-16,2 6 0,3 0 15,2-2-15,3-3 0,3 0 0,1-3 16,3-2-16,0-3 0,3-1 16,2-3-16,-1-4 0,2-5 15,1-1-15,2-3 0,-1-3 16,2-3-16,1-3 0,3-5 15,1 0-15,0-3 0,1-3 16,0-3-16,-2 1 0,0 0 0,1 0 16,0-2-16,2-2 15,-2 3-15,-3 1 0,0 3 16,-4 2-16,-3 2 0,-2 6 0,-3 4 16,0 1-16,-2 1 0,0 5 15,1 4-15,-2 0 0,0 3 16,-1 1-16,0 3 0,-1 2 15,0 2-15,0 3 0,1 4 16,0-2-16,2 1 0,0 6 16,2 1-16,1-2 0,1-3 0,1 0 15,4-3-15,2-1 16,-1-1-16,2-2 0,3-3 16,-1-2-16,-1-3 0,4-3 15,1-3-15,-1-3 0,-2-2 0,-1-7 16,-3-6-16,-2 3 0,-2 2 0,-2 1 15</inkml:trace>
  <inkml:trace contextRef="#ctx0" brushRef="#br0" timeOffset="3401.1187">28995 8731 0,'0'0'0,"0"0"0,0 0 0,0 0 16,0 0-16,0 0 0,23-4 15,-23 4-15,30 1 0,-30-1 16,43 1-16,-17 2 0,3-2 0,1 2 16,2 0-16,7 1 0,0-1 15,-3 0-15,-2 2 0,3-2 16,-6 0-16,-7-2 0,-4 0 15,-5-5-15,-4-4 0,-3 4 16,-2 0-16,0 0 0</inkml:trace>
  <inkml:trace contextRef="#ctx0" brushRef="#br0" timeOffset="3650.7216">29287 8483 0,'0'0'0,"0"0"0,0 0 15,0 0-15,0 0 0,0 0 16,0 0-16,-8 24 0,8-24 0,-6 22 16,6-22-16,-7 29 0,4-13 0,-1 3 15,1 3-15,0 0 0,1 1 16,-1 2 0,2 0-16,0 9 0,0-2 0,1 1 15,2 1-15,0-2 0,2 0 0,0 7 16,1 0-16,-2-6 0,0-2 15,-1-8-15,1-3 0,-2-3 16</inkml:trace>
  <inkml:trace contextRef="#ctx0" brushRef="#br0" timeOffset="4415.4563">26250 8045 0,'0'0'0,"-5"0"16,1 0-16,0-1 15,2 0-15,2 1 0,0 0 0,0 0 16,0 0-16,4 2 0,1-2 15,3 1-15,1 0 0,4 0 0,3 0 16,3 0-16,-999 0 16,2005 1-16,-997 0 0,9 0 0,2-1 15,3 1-15,3 0 0,10 0 16,0-1-16,4 1 16,1 1-16,12-1 0,-1-1 0,12 0 15,1 1-15,-3-1 0,-2 0 16,13 0-16,-2-1 0,-4 2 15,-3-1-15,36 1 16,-10 2 0,-11-2-16,-8 0 0,-3-1 0,-2 2 0,-8 0 0,-5-1 0,-2 1 15,-2 1-15,-6-2 16,-4-1-16,-1 0 0,0 0 0,-6 1 16,-2 1-16,-3-1 0,0 0 15,-5-1-15,-1 0 0,-4-1 16,-1-1-1,-4 2-15,-3 0 0,-2-1 0,-3-1 0,-6-1 0,-3-2 16,-11-4-16,-8-5 16,2 8-16,1 1 0,1 2 0</inkml:trace>
  <inkml:trace contextRef="#ctx0" brushRef="#br0" timeOffset="4927.1559">28473 7671 0,'0'0'0,"0"0"0,0 0 0,0 0 0,0 0 16,0 0-16,0 0 15,0 0-15,29 15 0,-29-15 16,30 11-16,-10-5 0,2 1 0,3 0 16,4 0-16,0 2 0,2 1 0,11 5 15,2 1-15,-2-2 0,0 0 0,9 4 16,-1-1 0,-3-1-16,-4-1 0,6 3 0,-2-1 0,-5 0 15,-4 0-15,-4 0 0,-2 1 16,-5-1-16,-4-2 0,-3-1 15,-3 1-15,-3-2 0,-3 1 0,-4-2 16,-1 1 0,-4-2-16,-2 0 0,-2-1 15,-4 1-15,-1-1 0,-2-1 0,-6 1 16,-3 1-16,-3 0 0,-2-2 16,-6 3-16,-3 2 15,-2-2-15,0 0 0,-14 5 0,-4 2 16,4 0-16,1 0 0,-4 2 15,-2 1-15,-4 4 0,4 0 0,2-1 16,2 1-16,6-2 0,6-1 0,1 0 16,5-2-16,12-5 0,8-2 15,3-4-15,3-4 16,0 0-16</inkml:trace>
  <inkml:trace contextRef="#ctx0" brushRef="#br0" timeOffset="5682.4031">28042 8733 0,'0'0'15,"0"0"-15,0 0 0,0 0 0,0 0 0,0 0 16,-11 23-16,11-23 0,-15 19 0,15-19 15,-26 29-15,10-12 16,-2 2-16,-3 1 0,-2 2 16,-7 6-16,1 0 15,-2 2-15,0 1 0,-4 4 0,1-1 0,4-1 32,1 1-32,-1 1 0,5-4 15,3-3-15,3-4 0,4-4 16,4-3-16,3-6 0,3-3 0,4-2 15,2 0-15,7-7 0,4-5 16,3-4-16,1-3 0,3-6 16,2-6-16,-5 6 0,-2 2 0,-3 4 15</inkml:trace>
  <inkml:trace contextRef="#ctx0" brushRef="#br0" timeOffset="6045.8592">28092 8807 0,'0'0'0,"0"0"0,0 0 16,0 0-16,0 0 16,0 0-16,0 27 0,0-27 15,0 25-15,0-25 0,2 34 16,-1-13-16,0 0 0,0 2 16,0 2-16,1-1 0,0 1 15,0 8-15,0 2 0,0-3 16,1-1-16,-1 4 0,1 0 15,-1-5-15,0-4 0,2-5 0,0-1 0,0-4 16,-1-4-16,1-4 0,1-3 16,0-4-16,2 1 0,3-8 15,3-2-15,1-3 0,2-2 0,2-5 16,6-4-16,-1-1 16,1 0-16,8-11 0,3-1 15,-1-2-15,1 3 16,5-8-16,1 0 0,-3 5 15,-3 5-15,4-3 0,-4 3 16,-4 5-16,-4 5 0,-3 1 16,-1 2-16,-7 3 0,-4 5 0,-2 2 15</inkml:trace>
  <inkml:trace contextRef="#ctx0" brushRef="#br0" timeOffset="6766.3128">29004 9069 0,'0'0'0,"0"0"0,0 0 16,0 0-16,0 0 0,-13-23 15,13 23-15,-11-17 0,11 17 16,-14-16-16,5 8 0,0 0 16,1 1-16,-5 1 0,0 1 15,-1 1-15,-2 1 16,-1 2-16,-3-1 0,0 4 15,-1 0-15,-7 3 0,-2 3 0,1 1 0,3 1 0,-2 4 16,1 3-16,-4 3 0,2-1 0,3 2 16,1 0-16,4 1 15,4 0-15,2 1 0,3 0 16,3-2 0,3 0-16,3-3 0,1 1 15,4-2-15,1-1 0,5-3 0,3 1 16,1-6-16,2-1 0,3-3 15,2-2-15,2-3 0,0-1 0,4-3 16,1-2-16,0-2 0,1-1 16,2-3-16,1-3 15,-1 0-15,-2-1 0,3-4 0,0-3 16,-3 3-16,-3 0 0,-2 0 16,-1-1-16,-5 3 0,-1 1 0,-4 2 15,-2 0-15,-3 2 0,0 3 0,-3 5 16,-1 1-16,0 2 0,-2 3 15,0 0 1,-4 6-16,1-1 0,-2 3 0,0 2 16,-1 2-16,2 2 15,0 1-15,0 4 0,2 3 16,1 0-16,2-1 0,1 7 16,3 1-16,0-3 0,1-2 15,1 1-15,3-2 0,-1-2 0,0-3 16,2-2-16,1-1 0,1-3 15,2-3-15,-3-2 0,-3-1 16,-2-2-16</inkml:trace>
  <inkml:trace contextRef="#ctx0" brushRef="#br0" timeOffset="7038.2499">28962 8724 0,'0'0'0,"0"0"15,0 0-15,0 0 0,0 0 0,0 0 16,0 0-16,27-13 0,-27 13 16,27-2-16,-9 2 0,3 1 15,1-1 1,3 1-16,1 2 0,-1-1 0,1 0 15,6 1-15,-1 0 0,-4-1 0,-1-1 16,-2-2-16,-2-3 0,-3-1 0,-4-3 16,-2 2-16,-2 0 15,-1 1-15</inkml:trace>
  <inkml:trace contextRef="#ctx0" brushRef="#br0" timeOffset="7270.5707">29289 8460 0,'0'0'0,"-4"25"0,4-25 16,-5 31-16,3-10 0,0 2 0,1-1 0,0 4 15,0 3 1,-2 9-16,0-2 0,-1 5 0,-2 3 15,1 7-15,0-2 0,2-12 0,0-5 16,0-7-16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6:11"/>
    </inkml:context>
    <inkml:brush xml:id="br0">
      <inkml:brushProperty name="width" value="0.06528" units="cm"/>
      <inkml:brushProperty name="height" value="0.06528" units="cm"/>
      <inkml:brushProperty name="color" value="#00BFF3"/>
    </inkml:brush>
  </inkml:definitions>
  <inkml:trace contextRef="#ctx0" brushRef="#br0">54071 44962 337,'-8'-8'0,"0"0"1,1 1 2,-1-1 0,3 1 8,8 0 16,6 2 15,7 1 15,3 0 2,-3 2-10,-1 0-12,-2 2-10,-1 0-5,-1 0-2,1 0-1,0 0-1,1 1 0,5 2-3,4 2-1,3 1-1,2 1-3,-3-2-3,-1-2-3,-3-2-4,0-1-1,1 0-2,1 0 0,2 0-1,0 0 0,2 0 2,3 0 0,1 0 2,2-1 0,-1 0 1,0-2 1,1 0 1,-2 0 0,0 0 0,-1 2-1,-1 0 0,-1 1 0,-1 0 0,-1 0 0,-1 0 0,-1 2 0,-1 2 1,-1 3 0,-1 4 2,0-1-1,1 1 2,1-2-1,2-1 2,-1-1-1,1-2 0,-1-2 0,1-2-1,-1-2-1,1-2-1,-1-2-2,1-2-1,0 0-2,4 1-2,3 0-2,3 2-3,0 1 0,-1 0 0,-3 2 1,-1 0 2,-2 1 0,1-2 0,-1 0 2,0-1 1,1-1 0,-1 0 1,1 0 1,-1 0 0,0 1 0,-1 0 3,-1 2 0,-1 0 2,-1 1 0,-1 0 1,-1 0 0,-1 0 0,-1 1 1,-1 2 2,-1 2 1,0 2 2,-2-1-1,1-1-1,0-2-1,-1-2-3,2 0 0,3 0-2,4 2 0,2 0-2,2 0-1,2-2 0,3-2-2,1-2 0,1-1-1,1 0-1,-1 0-1,0 1-1,0-1 0,1 2 0,-1 0 1,0 2 0,-1 0 0,-1 2 1,-3 0-1,-1 2 1,-1-1 1,0 1 0,2 0 1,1 0 0,1-1 1,-1 0-1,0-2 0,1 0 0,-1-2 0,2-2 1,1-2-1,1-2 1,-1 1 0,-2 1 1,-1 2 0,-3 2 0,-2 1 1,-3 0 2,-3 0 2,-3 0 2,0 1 3,3 2 2,4 2 3,2 1 3,1 1-1,1-2-4,-1-2-3,0-2-4,2-2-3,1 0-1,2-2-2,3 0-1,1-2-2,0 0-1,2-1-1,1-1-2,0 0 0,0 2 0,0 2 1,1 2-1,-3 1 1,-4 0 2,-4 0 2,-3 0 2,-3 1 1,-1 2 1,-1 2 0,-1 2 1,0 0 1,-1-1 1,1-1 0,-1 0 1,2-2 0,0 0-2,1-2 0,1 0-2,1-1 0,1 0 1,1 0-1,1 0 1,-1 0-1,0 0 1,-1 0-1,-1 0 0,-1 0 1,-1 2-1,-1 0 2,0 2-1,-1 0 1,1 3 1,1 2 0,1 2 0,0-2 0,-1-1 0,-1-4-1,-1-2-1,0-4-1,1 0-2,1-3 0,1-2-3,1 0-2,-1-1-6,1 0-4,-1 0-4,-4 2-17,-10 1-26,-10 2-27,-10 2-27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3"/>
    </inkml:context>
    <inkml:brush xml:id="br0">
      <inkml:brushProperty name="width" value="0.0455" units="cm"/>
      <inkml:brushProperty name="height" value="0.0455" units="cm"/>
      <inkml:brushProperty name="color" value="#00BFF3"/>
    </inkml:brush>
  </inkml:definitions>
  <inkml:trace contextRef="#ctx0" brushRef="#br0">6975 23160 483,'8'-22'4,"-2"6"5,-1 5 5,0 5 4,-2 1 6,-1 0 4,0-2 4,-1 0 4,-3 0 0,0 1-6,-3 0-4,-2 2-6,-1 0-3,-2 2-2,0 0-2,-1 2-2,-2 0-1,0 2 1,-1 0-1,-1 2 1,0 1-1,-1 3 1,0 4 0,1 2 1,-2 2-1,0-1-1,-1 1-1,-1 0-2,0-1 0,1 1 0,1-1 0,1 1-1,1 0-1,2 1-2,3 1-2,1 1-3,1 1-1,0 0 2,0-1 0,1 1 1,0-1 0,2 1 1,2-1 1,2 1 0,1-2 0,0-1 1,0-2-1,0-3 0,0 1 1,2 0-1,0 1 0,2 1 0,0 0 0,2-1 0,0-1-1,1 0 0,1-1-1,2-1 1,0 1 0,1 0-1,1-1 0,0-3-4,-1-1-3,1-2-3,0-2-3,0 0-3,-1-2-4,1 0-3,0-1-3,0 2-6,-1 0-4,1 2-5,0-1-2,0-1 1,-1 0-1,1-1 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4"/>
    </inkml:context>
    <inkml:brush xml:id="br0">
      <inkml:brushProperty name="width" value="0.04782" units="cm"/>
      <inkml:brushProperty name="height" value="0.04782" units="cm"/>
      <inkml:brushProperty name="color" value="#00BFF3"/>
    </inkml:brush>
  </inkml:definitions>
  <inkml:trace contextRef="#ctx0" brushRef="#br0">7803 24237 460,'0'-15'46,"0"2"-8,0 3-9,0 1-8,0 1-5,0 0-3,0 0-3,0 1-2,0-1-1,-2 0-2,0 0 0,-2 0-1,-2 2 0,-3 2 3,-5 4 1,-3 3 1,-2 1 1,4 3 0,3 2 0,3 2-1,1 1 0,0 3 0,0 1-1,1 3 0,-1 0 0,2-1-1,0-1-1,2 0 1,0-1-1,0 1-1,0 1-1,0 1 0,0-1-1,1-1 0,-1-2 0,0-3 0,0 0 0,2 0-1,0-1 0,2 1-1,2-3-2,6-4-2,4-6-4,5-4-2,2-4-2,-1-3-2,-1-4 0,-1-2-2,-1-1-1,0 1 0,-2 1-1,-1 1-1,0 0 1,0 1 0,-1-1 2,1 1 1,-1-1 1,-3 0 1,-1 1 1,-2-1 0,-2 4 12,0 8 22,-1 8 22,-2 8 21,0 5 6,0 1-13,0 3-13,0 1-12,0 1-9,2-1-5,1-1-6,0-1-5,1-1-5,0-3-3,0-1-5,0-2-4,1-2-10,3-1-17,3-1-17,4 0-18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5"/>
    </inkml:context>
    <inkml:brush xml:id="br0">
      <inkml:brushProperty name="width" value="0.04948" units="cm"/>
      <inkml:brushProperty name="height" value="0.04948" units="cm"/>
    </inkml:brush>
  </inkml:definitions>
  <inkml:trace contextRef="#ctx0" brushRef="#br0">71293 52415 444,'21'-14'5,"-5"1"8,-4 2 10,-6 2 9,-3 1 1,0-2-7,-2 0-7,0-1-6,-1-1-6,0 1-1,0-1-3,0 0-2,-1 1-2,-2 1 0,-2 0-1,-2 2-1,0 0-1,-1 2 0,0 1 0,0 1 0,0 1 0,-2 3 3,0 4 1,-1 2 3,-2 4 2,-2 4 2,0 3 3,-4 5 3,-1 2 1,1 1-1,-1 1 1,1 1 0,0 0 0,1 0 2,0 0 1,2 0 1,2 0-1,3-3-3,3-1-4,2-3-4,4-2-2,4-2-5,4-4-3,4-3-3,3-4-2,3-8 1,3-6 0,3-7 2,2-4-4,-1 1-7,1-1-8,-1 0-8,0 1-1,-4 1 6,0 1 5,-2 1 6,-3 4 13,-3 8 22,-3 8 21,-2 8 22,-3 3 4,0-1-12,-2-1-12,0 0-12,0-2-8,3-1-2,4 0-2,2-2-3,2 0-1,0 0 0,-1-1-1,1 1 0,1 0-12,3-2-21,3-1-23,4 0-23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6"/>
    </inkml:context>
    <inkml:brush xml:id="br0">
      <inkml:brushProperty name="width" value="0.04056" units="cm"/>
      <inkml:brushProperty name="height" value="0.04056" units="cm"/>
      <inkml:brushProperty name="color" value="#00BFF3"/>
    </inkml:brush>
  </inkml:definitions>
  <inkml:trace contextRef="#ctx0" brushRef="#br0">8720 24350 542,'0'16'108,"-2"1"-24,0 1-23,-2 1-23,1 1-13,0-1-3,2 1-2,1-1-3,0 1-2,0-1-1,0 1-1,0-1-1,0 0-2,0-3-3,0-1-1,0-2-2,1-2-3,1-1 0,3-1-3,2 0 0,1-2-2,2-1 0,0 0-2,1-2-2,-1 1-1,-2 2-5,-4 2-4,-2 1-4,-5 1 0,-4-2 4,-5-2 3,-5-2 5,-3-1 0,1 1-2,-1 2-3,1 0-1,0 0-2,2-2-2,3-3-2,1 0-2,1-3-1,1 0 0,-1-2 0,0 0 0,1-2 0,3 0-2,1-1-1,2-2-1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6"/>
    </inkml:context>
    <inkml:brush xml:id="br0">
      <inkml:brushProperty name="width" value="0.03149" units="cm"/>
      <inkml:brushProperty name="height" value="0.03149" units="cm"/>
      <inkml:brushProperty name="color" value="#00BFF3"/>
    </inkml:brush>
  </inkml:definitions>
  <inkml:trace contextRef="#ctx0" brushRef="#br0">9100 24450 698,'16'0'86,"-1"0"-15,1 0-15,-1 0-15,0 0-13,-1 2-12,-1 0-13,0 2-11,-2-1-16,1 1-17,0 0-19,0 0-18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6"/>
    </inkml:context>
    <inkml:brush xml:id="br0">
      <inkml:brushProperty name="width" value="0.0432" units="cm"/>
      <inkml:brushProperty name="height" value="0.0432" units="cm"/>
      <inkml:brushProperty name="color" value="#00BFF3"/>
    </inkml:brush>
  </inkml:definitions>
  <inkml:trace contextRef="#ctx0" brushRef="#br0">9998 23255 509,'-7'-13'54,"1"6"-6,0 6-4,2 6-6,-1 5-3,0 3-3,-1 5-2,-1 4-3,-2 1-2,0 0-3,-1 1-2,-1-1-2,0 1-2,2 1-1,2 1 0,3 1-1,0 0-2,0-1-2,0-1-2,0-1-3,1-1-2,2-2-5,2 0-4,2 0-3,2-3-2,3-1 2,4-3 2,2-1 2,2-3-6,3-2-13,1-4-13,3-2-13,-2-4-8,-2-2-3,-3-4-1,-2-2-3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6"/>
    </inkml:context>
    <inkml:brush xml:id="br0">
      <inkml:brushProperty name="width" value="0.03413" units="cm"/>
      <inkml:brushProperty name="height" value="0.03413" units="cm"/>
      <inkml:brushProperty name="color" value="#00BFF3"/>
    </inkml:brush>
  </inkml:definitions>
  <inkml:trace contextRef="#ctx0" brushRef="#br0">10750 22978 644,'2'-15'16,"6"2"10,4 3 12,5 1 11,3 2 0,-1 0-7,1 2-9,-1 1-9,0 0-5,-1 2-1,-1 0-2,0 2-1,-3 1-5,-1 2-9,-2 2-10,-2 2-8,-3 1-14,-3 1-16,-2 1-16,-4 1-17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7"/>
    </inkml:context>
    <inkml:brush xml:id="br0">
      <inkml:brushProperty name="width" value="0.04514" units="cm"/>
      <inkml:brushProperty name="height" value="0.04514" units="cm"/>
      <inkml:brushProperty name="color" value="#00BFF3"/>
    </inkml:brush>
  </inkml:definitions>
  <inkml:trace contextRef="#ctx0" brushRef="#br0">10880 23300 487,'-13'1'39,"3"2"4,5 2 5,3 2 3,2 2 1,0 3-7,0 3-4,0 3-7,0 2-4,0 1-3,0 1-3,0 1-4,0 2-2,0 1-4,0 3-2,0 1-2,0 2-6,0 4-5,0 3-8,0 3-6,0 0-6,0 2-6,0-2-5,0 2-5,0-3-3,0-4 0,0-4-1,0-4 0,0-3 2,0-5 2,0-3 2,0-4 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7"/>
    </inkml:context>
    <inkml:brush xml:id="br0">
      <inkml:brushProperty name="width" value="0.03627" units="cm"/>
      <inkml:brushProperty name="height" value="0.03627" units="cm"/>
      <inkml:brushProperty name="color" value="#00BFF3"/>
    </inkml:brush>
  </inkml:definitions>
  <inkml:trace contextRef="#ctx0" brushRef="#br0">10840 24046 606,'-5'-8'71,"7"0"-7,8 1-7,6-1-7,3 2-7,-2 1-7,1 2-6,-2 2-6,-1 1-9,1 0-11,-1 0-13,1 0-12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7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11874 23300 554,'-15'1'8,"1"4"17,1 2 17,1 3 17,1 4 4,0 4-9,2 3-8,1 5-10,1 0-6,0-2-5,2-1-5,1-3-5,0 0-4,2-1-4,0 1-3,2-1-4,1 0-4,2-1-5,2 0-5,2-2-5,1-2-2,1-3 3,1-3 3,1-2 2,2-2-5,3 0-10,3-1-12,3 2-10,-1-3-4,-5-3 2,-5-2 4,-4-3 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8"/>
    </inkml:context>
    <inkml:brush xml:id="br0">
      <inkml:brushProperty name="width" value="0.04689" units="cm"/>
      <inkml:brushProperty name="height" value="0.04689" units="cm"/>
      <inkml:brushProperty name="color" value="#00BFF3"/>
    </inkml:brush>
  </inkml:definitions>
  <inkml:trace contextRef="#ctx0" brushRef="#br0">12600 23163 469,'1'-15'11,"2"2"7,2 2 6,2 3 6,1 1 2,3 2 0,1 2-1,3 2-1,1 1-2,-1 2-4,1 0-4,-1 2-4,-1 1-2,-3 3-3,-3 4-1,-2 2-1,-3 3-1,0 5-1,-2 3 1,0 5 0,-3 0-2,0-2-3,-3-2-3,-2-1-3,-1-3-2,-2-3-1,0-3-2,-1-2-2,-1-4-7,-1-3-11,-1-3-13,-1-2-12,1-4-4,5-6 6,3-4 7,4-5 4,2-3 7,0 1 6,0-1 6,0 1 6,0 0 5,2 1 3,0 0 3,2 2 3,0 2 4,0 3 5,-1 3 5,1 2 5,-1 6 11,-2 8 18,-2 8 18,-2 7 17,-1 4 2,1-1-15,-1-1-14,0-1-15,0 0-11,0 1-5,0 1-7,0 0-6,1 3-3,0 1 1,2 2 1,1 3 1,0-1-12,0 0-22,0-1-23,0-1-22,0-4-11,1-6 3,2-5 3,0-6 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8"/>
    </inkml:context>
    <inkml:brush xml:id="br0">
      <inkml:brushProperty name="width" value="0.0451" units="cm"/>
      <inkml:brushProperty name="height" value="0.0451" units="cm"/>
      <inkml:brushProperty name="color" value="#00BFF3"/>
    </inkml:brush>
  </inkml:definitions>
  <inkml:trace contextRef="#ctx0" brushRef="#br0">13462 23349 487,'-6'-10'39,"1"10"12,2 11 11,2 11 12,0 5-1,-2-1-14,-2-1-14,-2-1-14,0-1-10,0 1-4,2-1-4,1 1-5,0-2-2,2-3 0,0-3-2,2-3 0,2-4-5,6-6-9,4-6-7,5-6-8,2-5-5,-1-5 2,-1-5 0,-1-5 1,-1-2 2,-1 1 2,-1 2 3,0 0 2,-3 0 3,-1 1 2,-2 0 2,-2-1 3,-2 3 3,-2 4 3,-2 3 3,-2 4 3,-2 3 2,0 3 0,-1 1 0,-1 2 0,-1 2 0,0 2-3,0 2-1,0 2-2,1 2-3,-1 4-3,0 2-4,0 3-2,1 1-4,2-1-4,3-1-5,1 0-4,2-3-2,1-1-2,3-2-2,2-2 0,1-1 2,0 0 7,0 0 8,-1 0 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9"/>
    </inkml:context>
    <inkml:brush xml:id="br0">
      <inkml:brushProperty name="width" value="0.04239" units="cm"/>
      <inkml:brushProperty name="height" value="0.04239" units="cm"/>
      <inkml:brushProperty name="color" value="#00BFF3"/>
    </inkml:brush>
  </inkml:definitions>
  <inkml:trace contextRef="#ctx0" brushRef="#br0">14112 23750 519,'7'8'-7,"-4"1"15,-3 2 13,-2 0 15,-3 0 6,0-1-3,-1 0-2,-1-2-2,-1 1-4,2 1-3,1 3-4,0 2-4,1 0-2,1-1 1,-1-1-1,0-1 0,0 0-1,2 2-1,0 0-2,2 1-1,1-1-2,4-3-2,2-3-2,3-2-1,3-3-5,1 0-8,3-2-8,2 0-7,-1-2-5,0 0-2,0-2-1,-2 0-2,0-3-6,1-2-9,1-3-9,1-3-10,-2-1 2,-3 2 13,-4 3 12,-4 1 13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6"/>
    </inkml:context>
    <inkml:brush xml:id="br0">
      <inkml:brushProperty name="width" value="0.04195" units="cm"/>
      <inkml:brushProperty name="height" value="0.04195" units="cm"/>
    </inkml:brush>
  </inkml:definitions>
  <inkml:trace contextRef="#ctx0" brushRef="#br0">72782 52037 524,'0'-15'2,"0"2"5,0 2 4,0 3 4,0 3 8,0 8 12,0 6 11,0 7 12,0 5 2,0 1-9,0 3-7,0 0-8,0 3-7,0 1-6,0 1-5,0 1-6,0 0-6,0-2-7,0 0-5,0-2-6,-1-1-3,0-3 1,-1-3 1,-1-2 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9"/>
    </inkml:context>
    <inkml:brush xml:id="br0">
      <inkml:brushProperty name="width" value="0.03802" units="cm"/>
      <inkml:brushProperty name="height" value="0.03802" units="cm"/>
      <inkml:brushProperty name="color" value="#00BFF3"/>
    </inkml:brush>
  </inkml:definitions>
  <inkml:trace contextRef="#ctx0" brushRef="#br0">14559 23900 578,'-15'7'4,"2"-2"9,3-3 9,1 0 8,1 0 9,1 7 6,-1 6 8,0 5 6,1 4-2,2 1-13,2 1-13,3 1-14,-1 1-9,-1 2-10,0 2-7,-1 3-9,-1-2-8,2-2-6,0-3-6,2-3-6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29"/>
    </inkml:context>
    <inkml:brush xml:id="br0">
      <inkml:brushProperty name="width" value="0.04569" units="cm"/>
      <inkml:brushProperty name="height" value="0.04569" units="cm"/>
      <inkml:brushProperty name="color" value="#00BFF3"/>
    </inkml:brush>
  </inkml:definitions>
  <inkml:trace contextRef="#ctx0" brushRef="#br0">14650 22750 481,'29'1'110,"-6"4"-24,-4 2-25,-4 3-23,-5 3-12,1 2-2,-2 1-2,-1 3-1,0 0-1,0 1-2,0 0-3,0-1-1,-1 1-2,-1-1-2,-1 1-2,0-1-2,-2 1 0,0 0 0,-2-1 0,0 1 0,-3 0-2,-4 3-9,-4 1-8,-3 3-7,-4 0-10,-2 0-12,-1 0-13,-2 1-11,1-3 0,5-5 11,5-5 13,4-5 13,3-2 4,-2 0-2,0 0-3,-1 0-2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30"/>
    </inkml:context>
    <inkml:brush xml:id="br0">
      <inkml:brushProperty name="width" value="0.04226" units="cm"/>
      <inkml:brushProperty name="height" value="0.04226" units="cm"/>
      <inkml:brushProperty name="color" value="#00BFF3"/>
    </inkml:brush>
  </inkml:definitions>
  <inkml:trace contextRef="#ctx0" brushRef="#br0">14958 23950 520,'28'15'114,"-7"-1"-26,-7-1-25,-7 0-27,-4-1-16,0 1-5,-2 1-7,0 1-6,-2 1-5,0 0-5,-2-1-5,0 1-5,-1-1 0,0-1 2,0-1 4,1 0 2,1-2 6,5-1 8,6-1 8,4 0 7,2-3 4,-1-1-4,-1-2-2,0-2-2,-2 0-2,1 0 0,0 2-1,0 0-1,-2 3 1,-1 2-1,-2 3-1,-2 3 1,-2 3-2,-2 1 0,-2 3-2,-2 2-2,-3 1-1,-4 2-5,-3 3-2,-5 1-5,-4 2 0,-5 4 0,-5 3 1,-4 3 1,0-3 1,5-8 1,7-8 0,5-7 2,3-4-14,-1 1-26,-1 1-27,-1 2-27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36"/>
    </inkml:context>
    <inkml:brush xml:id="br0">
      <inkml:brushProperty name="width" value="0.03567" units="cm"/>
      <inkml:brushProperty name="height" value="0.03567" units="cm"/>
      <inkml:brushProperty name="color" value="#00BFF3"/>
    </inkml:brush>
  </inkml:definitions>
  <inkml:trace contextRef="#ctx0" brushRef="#br0">56421 14374 616,'0'-11'31,"0"10"10,0 10 10,0 10 9,-1 4 0,0 0-13,-2 1-12,0-1-13,-1 0-7,0-1-4,0-1-4,0-1-3,-1 1-5,-3 3-3,-4 3-4,-2 3-4,0 0-2,3-3 1,3-3 1,2-3 0,4-5-9,2-7-18,4-6-20,2-8-18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36"/>
    </inkml:context>
    <inkml:brush xml:id="br0">
      <inkml:brushProperty name="width" value="0.03682" units="cm"/>
      <inkml:brushProperty name="height" value="0.03682" units="cm"/>
      <inkml:brushProperty name="color" value="#00BFF3"/>
    </inkml:brush>
  </inkml:definitions>
  <inkml:trace contextRef="#ctx0" brushRef="#br0">56900 14375 597,'0'15'110,"0"-1"-26,0-1-26,0 0-26,1-1-14,2 1-3,2 1-3,2 1-3,0 1-2,-1 0-3,-1-1-1,0 1-4,-1-1 0,0-1 1,0-1-1,0 0 1,-1-2 0,1-1-3,0-1-1,0 0-2,1-3-1,0-3 2,1-2 1,2-3 2,-1-3 0,-1-2 2,-1-2 0,0-2 1,-1-1 2,2-1 2,0-1 1,1-1 1,1-2 2,0-2-1,0-1-1,0-3 1,0-1-2,1-3 0,1-1-1,2-2-1,-2 0-1,-1 3 0,-2 3 0,-2 3-1,-2 6-13,-2 7-29,-2 8-28,-2 8-29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37"/>
    </inkml:context>
    <inkml:brush xml:id="br0">
      <inkml:brushProperty name="width" value="0.03712" units="cm"/>
      <inkml:brushProperty name="height" value="0.03712" units="cm"/>
      <inkml:brushProperty name="color" value="#00BFF3"/>
    </inkml:brush>
  </inkml:definitions>
  <inkml:trace contextRef="#ctx0" brushRef="#br0">57703 14925 592,'14'-2'3,"-3"-2"6,-2-4 5,-4-1 7,-1-3 1,0 2-1,0 1-3,0 0-1,-1 2-2,0-1-1,-2 0 0,0 0-1,-3 1-1,0 0-2,-3 2-1,-2 1-2,-1 0-1,-2 2-2,0 0-1,-1 2-2,-2 0-1,0 2-1,-1 0 0,-1 2 0,0 0 0,1 3 2,1 2 2,1 2 2,0 1 1,0 1 0,0 1 0,1 2 1,-1-1 0,2-1 0,1-1 0,1-1 0,1 0 0,2 0 0,2-1-1,2 1-1,2-1-2,4-1-2,2 0-4,3-2-3,3-2-3,0-4-2,1-4-3,1-4-3,1-2-2,-1-2-1,1 0-1,0-1-2,-2 0 2,-1 1 4,-3 0 4,0 2 5,-4 2 10,-1 4 16,-2 4 16,-2 4 16,-1 2 4,0 2-10,0 0-8,0 1-10,0 1-9,2 1-8,1 2-11,0 0-8,1-1-15,2-1-23,0-2-21,1-2-22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37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58422 14995 568,'1'-13'24,"4"4"14,2 6 14,4 5 14,-2 3 0,-1 3-13,-4 3-14,-2 4-14,-2 0-7,0 1-1,0-1-3,0 1-1,-1 0-7,-2-1-11,-2 1-13,-2-1-12,0 0-5,-1-3 3,0-1 3,0-2 2,0-2 4,1 0 3,-1-2 5,0 0 4,4-3 8,8-3 13,8-2 12,7-3 13,3-2 0,-1 2-11,-3 1-12,-1 0-11,-2 1-10,-1-2-9,-1 0-9,-1-1-8,-1-1-5,0 2 1,-2 1 0,-1 1 1,0-1 2,-2 2 1,-1-1 4,0 0 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38"/>
    </inkml:context>
    <inkml:brush xml:id="br0">
      <inkml:brushProperty name="width" value="0.05016" units="cm"/>
      <inkml:brushProperty name="height" value="0.05016" units="cm"/>
      <inkml:brushProperty name="color" value="#00BFF3"/>
    </inkml:brush>
  </inkml:definitions>
  <inkml:trace contextRef="#ctx0" brushRef="#br0">59103 14627 438,'1'-21'35,"2"5"1,2 5 0,2 4 2,-1 6-3,-4 6-4,-4 6-6,-4 6-4,-3 2-5,-2 1-3,-2-1-4,-1 1-2,-1-2-2,2-1 2,3-3 1,1-1 2,1-1-1,0 2-1,1 0-2,-1 1-1,0 1-1,2-1-2,1 1 0,0 0-2,3-2 0,4-3 1,4-3-1,4-2 1,1-3 0,1-1 0,0 0-1,0-2 0,0 0-1,1-2-2,1 0-1,2-1-1,-1-2-2,1-2-2,0-2-2,-1-2-2,1-1 0,2-1 0,0-1 0,1-1 1,-1-1 1,-3 0 3,-3 1 3,-2-1 3,-3 2 4,1 2 6,0 4 7,0 3 7,-2 3 3,-2 6 1,-4 4 2,-2 5 1,-2 4-1,0 1-4,0 3-4,0 2-3,0-1-3,0-2-2,0-1-1,0-2-1,1-2-2,1 1-1,0 0-1,2-1 0,2-2-4,5-6-6,6-6-5,4-6-6,2-4-3,-1-4 2,-1-2 1,-1-3 1,-1-1 1,-2-1 1,-3 0 2,-1 1 1,-2-1 1,0 1 1,-2-1 1,0 1 1,-1 0 0,0 1 0,-1 0 0,1 3-1,-2 0 0,-6 2 0,-4 2-2,-5 3 0,-3 2-2,-2 6-2,0 4-4,-1 5-4,1 4-2,1 0-5,2 1-3,3 1-4,1 0-3,2-3-2,2-1-1,2-2-2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39"/>
    </inkml:context>
    <inkml:brush xml:id="br0">
      <inkml:brushProperty name="width" value="0.03939" units="cm"/>
      <inkml:brushProperty name="height" value="0.03939" units="cm"/>
      <inkml:brushProperty name="color" value="#00BFF3"/>
    </inkml:brush>
  </inkml:definitions>
  <inkml:trace contextRef="#ctx0" brushRef="#br0">60748 15116 558,'9'-7'39,"0"2"1,1 2 0,1 2 1,2 1-1,0 2 0,1 0 0,1 2-1,-1 1-3,-4 3-7,-5 4-6,-3 2-6,-3 2-6,-4 1-5,-2 1-5,-3 1-6,-1 0-3,0-1 0,2-1-1,1 0-1,0-2 1,2 1 1,1 0 2,0-1 2,3 0 2,2-2 2,4-3 3,2-1 1,3-2 2,2 0 1,1-2 1,3 0 1,0 0 0,-3 3-3,-1 3-1,-2 4-2,-4 3-3,-6 5-6,-6 5-4,-6 5-6,-3 2-6,-3 2-7,-2 0-6,-1 2-8,0-3-6,3-5-3,3-7-5,3-5-4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39"/>
    </inkml:context>
    <inkml:brush xml:id="br0">
      <inkml:brushProperty name="width" value="0.03677" units="cm"/>
      <inkml:brushProperty name="height" value="0.03677" units="cm"/>
      <inkml:brushProperty name="color" value="#00BFF3"/>
    </inkml:brush>
  </inkml:definitions>
  <inkml:trace contextRef="#ctx0" brushRef="#br0">56514 16900 598,'-1'30'96,"0"-3"-21,-2-4-21,0-1-20,0-2-12,0 1 0,2 1-2,0 1-1,1 0-2,-2 2-2,0 1-3,-2 1-3,1 1-4,1-1-3,0 0-5,2 1-4,-1-2-6,0-1-7,-2-3-7,0-1-7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6"/>
    </inkml:context>
    <inkml:brush xml:id="br0">
      <inkml:brushProperty name="width" value="0.03357" units="cm"/>
      <inkml:brushProperty name="height" value="0.03357" units="cm"/>
    </inkml:brush>
  </inkml:definitions>
  <inkml:trace contextRef="#ctx0" brushRef="#br0">72800 52671 655,'0'-22'1,"2"4"4,0 6 3,2 2 4,0 2 3,2 0 4,0 0 5,1 0 3,3 1 3,2-1 0,3 0-1,2 0 0,3 1-2,0-1-6,-1 1-5,1-1-5,-1 1-3,-1 2 1,-2 2 1,1 2 0,-3 2-7,-3 2-14,-3 2-15,-2 2-15,-3 1-8,-1 1-2,0 1-3,-1 1-1,-2 0 4,-1-3 8,0-1 9,-1-2 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0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56548 16794 581,'0'-15'1,"0"2"2,0 3 1,0 1 3,1 1 5,2 0 10,2 0 9,2 1 10,1 0 2,2 2-8,0 2-6,1 2-8,1 2-4,-1 2-1,1 2-2,0 2 0,-1 1-1,-1 1 1,-1 1 0,0 2 0,-3 0 0,-1 1-1,-2 1-2,-2 1 0,-1 2-6,-2 1-9,0 3-9,-1 2-9,-2-1-3,-2-2 4,-2-1 3,-2-2 3,0-2 1,-1-1-4,0-1-4,1-1-3,-1-2 0,2-2 4,1-4 3,1-2 5,2-3 5,6-2 8,4-2 8,5-2 8,4 0 3,2 2-1,1 3-1,3 1 0,-1 1-1,-1 0 0,-3 0 2,-1 0 0,-3 2-1,-2 3-1,-4 5-3,-2 4-1,-4 2-4,-4 3-4,-4 2-4,-4 1-5,-1 1-2,-1-1-2,1-1-1,-1-1-2,0-1-2,1-3-3,-1-1-2,1-2-2,-1-2-3,2-1-2,1-1-2,1 0-3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0"/>
    </inkml:context>
    <inkml:brush xml:id="br0">
      <inkml:brushProperty name="width" value="0.03865" units="cm"/>
      <inkml:brushProperty name="height" value="0.03865" units="cm"/>
      <inkml:brushProperty name="color" value="#00BFF3"/>
    </inkml:brush>
  </inkml:definitions>
  <inkml:trace contextRef="#ctx0" brushRef="#br0">57533 17418 569,'-7'-8'23,"2"0"-2,2 0-2,2 0-2,1 1-2,-2-1 0,-1 0 0,0 0-1,-1 0-2,1-2-4,-2 0-3,2-1-5,-2 0-1,0 1 1,-2 0 1,0 2 1,-1 2 2,-2 2 3,0 4 4,-1 2 3,-1 4 1,1 2-2,-1 3-1,0 3-1,1 3-1,1 1 0,0 3-2,2 1 0,0 1 0,-2-1 0,0-1 0,-1-1 0,0-1-1,3-3-1,1-1-2,2-2-2,5-5-5,8-5-8,7-6-7,9-5-8,2-5-3,-2-2 4,-1-1 3,-2-3 4,-3 1 1,-1 3 1,-3 3 1,-1 3 1,-2 2 6,-1 2 11,0 2 12,-2 2 11,-1 2 7,-2 4 3,-2 2 2,-2 3 3,-1 2-2,0 0-8,0-1-6,0 1-6,2 0-13,4 1-14,3 1-17,5 2-15,1-2-9,-1-3-2,-1-3-3,0-2-2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1"/>
    </inkml:context>
    <inkml:brush xml:id="br0">
      <inkml:brushProperty name="width" value="0.05037" units="cm"/>
      <inkml:brushProperty name="height" value="0.05037" units="cm"/>
      <inkml:brushProperty name="color" value="#00BFF3"/>
    </inkml:brush>
  </inkml:definitions>
  <inkml:trace contextRef="#ctx0" brushRef="#br0">58648 16781 436,'-8'-7'15,"0"1"1,0 0 1,0 2 3,1 0-1,-1 2-1,0 0-1,0 2-1,0 0 0,0 2-1,1 0-1,-1 2 1,-1 1-1,-2 3 2,-2 4 1,-1 2 0,-2 2 1,0 1-1,1 1-1,-1 1-1,1 1-1,1 1-1,0 1-1,2 1-1,1 0-1,2-3-2,3-1-3,1-2-1,1-2-1,2 1-2,0 0-1,2-1-1,1 0-3,2-2-2,2-3-3,2-1-3,1-2-1,1-2 0,2-2 2,0-2 0,1-2 1,1 0 1,1-2 0,2 0 1,0-2 1,1-4-1,1-2 1,1-3-1,1-2-1,-1-1-1,1-2-1,0 1-2,-2-2 0,-1 2 3,-3 1 2,-1 1 3,-2 1 3,-2 3 2,-2 1 4,-2 2 2,-3 3 8,-1 4 12,-2 4 13,-1 4 13,-3 2 1,2 2-11,-1 0-11,0 1-11,0 2-6,0 0-2,0 1-2,0 1-2,1 1 0,0-1-2,2 1 1,0 0-2,1-1 1,0 1-1,0 0-1,0-1 1,0 1-2,0 0-1,0-1-3,0 1 0,2-3-3,4-5-4,4-4-2,4-6-3,1-3-2,1-3 1,0-4 0,-1-2 0,1-1 1,0-1 0,-1 0-1,1 1 0,-2-1 1,-3 2 1,-2 1 0,-4 1 0,-1-1 2,0 0 1,0-1 0,0-1 1,-1-1 0,-1 1 1,0-1 0,-1 0-1,-2 1 2,-1 1 1,0 1 2,-1 1 2,-3 1-1,-2 2 0,-3 2-1,-3 2-1,-2 4-7,0 4-12,1 5-13,-1 6-11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2"/>
    </inkml:context>
    <inkml:brush xml:id="br0">
      <inkml:brushProperty name="width" value="0.04404" units="cm"/>
      <inkml:brushProperty name="height" value="0.04404" units="cm"/>
      <inkml:brushProperty name="color" value="#00BFF3"/>
    </inkml:brush>
  </inkml:definitions>
  <inkml:trace contextRef="#ctx0" brushRef="#br0">60294 17561 499,'8'-7'73,"1"1"-14,1 0-14,2 2-14,-2 0-7,1 0 0,-2 0 0,0 0 1,-2 3-1,1 6-3,0 6-2,0 6-3,-3 1-5,-5 0-5,-4 0-6,-5-2-7,-2-1-1,0-1 0,2-1 3,1 0 0,0-2-1,-2 1-7,0 0-6,-1-1-7,3 0 5,6-2 13,7-2 14,8-2 14,2-2 5,1 1-5,0 0-3,-1 0-4,1 1-1,-1 0 1,1 1 1,0 2 1,-3 0 1,-3 1-1,-4 2 0,-4 0 0,-5 1-7,-4 3-11,-5 2-11,-5 1-13,-5 3-6,-3 3 0,-4 3 0,-4 3 0,1-1 2,7-6 6,7-4 4,7-4 6,2-4-4,-2 1-14,-2 0-12,-1 0-14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5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81515 19950 546,'0'23'119,"0"1"-24,0-1-26,0 1-25,0 0-14,0 2-3,0 3-3,0 1-3,-1 1-5,0 1-8,-2-1-7,0 0-8,0 0-2,1-1 4,0-2 3,2 1 3,0-4-6,0-4-18,0-3-17,0-4-17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5"/>
    </inkml:context>
    <inkml:brush xml:id="br0">
      <inkml:brushProperty name="width" value="0.03505" units="cm"/>
      <inkml:brushProperty name="height" value="0.03505" units="cm"/>
      <inkml:brushProperty name="color" value="#00BFF3"/>
    </inkml:brush>
  </inkml:definitions>
  <inkml:trace contextRef="#ctx0" brushRef="#br0">81600 20678 627,'7'-8'5,"-1"2"8,0 1 9,-2 0 9,1 1 6,2 1 2,2-1 4,2 0 2,1-1-2,3 0-9,2-1-7,1-1-9,1 0-7,-1 2-6,-1 2-7,0 2-7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5"/>
    </inkml:context>
    <inkml:brush xml:id="br0">
      <inkml:brushProperty name="width" value="0.05301" units="cm"/>
      <inkml:brushProperty name="height" value="0.05301" units="cm"/>
      <inkml:brushProperty name="color" value="#00BFF3"/>
    </inkml:brush>
  </inkml:definitions>
  <inkml:trace contextRef="#ctx0" brushRef="#br0">82264 19366 415,'0'-12'34,"0"8"17,0 8 14,0 8 16,-1 5 0,0 3-14,-2 3-14,0 3-15,0 3-8,0 2-5,2 4-4,0 3-5,1-1-4,0-2-4,0-3-5,0-3-5,0 1-6,-2 4-5,0 6-6,-2 5-6,1 2-3,1 0 1,0 0 0,2 0 1,0-2-2,0-1-7,0-2-5,0-1-7,0-6 2,0-6 8,0-7 10,0-6 7,-1-5 2,0-1-6,-2-1-7,0 0-6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6"/>
    </inkml:context>
    <inkml:brush xml:id="br0">
      <inkml:brushProperty name="width" value="0.03421" units="cm"/>
      <inkml:brushProperty name="height" value="0.03421" units="cm"/>
      <inkml:brushProperty name="color" value="#00BFF3"/>
    </inkml:brush>
  </inkml:definitions>
  <inkml:trace contextRef="#ctx0" brushRef="#br0">82531 20763 643,'8'-28'93,"0"9"-20,0 7-22,0 8-21,-2 5-12,-1 4-1,-2 2-2,-2 3-2,-1 2-5,-2 0-8,-1-1-9,0 1-8,0-1-4,0 0 2,2-2 1,1-1 2,0 0 3,3 0 6,2 0 5,2 0 6,1-1 3,0-1 0,0 0 2,-1-2 1,1 1 0,-2 2 1,-1 2 0,0 2 0,-2 1 1,-1 1 0,0 1 1,-1 1 0,-3 1-1,-2 0-3,-4-1-3,-2 1-3,-2-1-2,1-1-4,-1-1-3,0 0-4,1-3-2,1-1-4,0-2-3,2-2-2,0-2-4,1-1-1,-1 0-2,0-1-2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6"/>
    </inkml:context>
    <inkml:brush xml:id="br0">
      <inkml:brushProperty name="width" value="0.05131" units="cm"/>
      <inkml:brushProperty name="height" value="0.05131" units="cm"/>
      <inkml:brushProperty name="color" value="#00BFF3"/>
    </inkml:brush>
  </inkml:definitions>
  <inkml:trace contextRef="#ctx0" brushRef="#br0">83578 19618 428,'0'-15'2,"0"2"7,0 3 6,0 1 7,1 1 4,4 0 4,2 0 2,3 1 2,3-1 1,0 2-3,1 0-2,1 2-4,0 1-2,-1 2-2,-1 2-2,0 2-2,-3 3-3,-1 4-2,-2 3-2,-2 5-2,-2 2-2,0 3-1,-2 1-3,0 3 0,-3 0-2,-2 1 2,-4-1 0,-2 0 1,-3 0-3,-1 1-6,-3-1-6,-1 1-7,-1-3-3,1-2-1,1-3-1,1-2-1,0-5-4,0-3-5,1-4-6,-1-4-5,2-5 0,5-6 6,3-6 6,4-5 6,2-2 4,0 1 4,0 2 3,0 3 5,0 1 3,2 0 7,0 2 5,2 1 7,-1 1 5,-1 1 5,0 0 5,-1 2 5,-1 3 8,0 8 11,0 6 10,0 8 11,0 3-1,0 0-14,0 2-14,0 2-13,0 1-10,0 4-4,0 4-4,0 5-5,0 1-7,0 2-12,0 0-11,0 2-11,0 0-11,0 0-7,0 0-10,0 0-7,0-5 2,0-8 12,0-9 13,0-9 12,0-4 6,0 0-1,0 0-1,0 0-1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7"/>
    </inkml:context>
    <inkml:brush xml:id="br0">
      <inkml:brushProperty name="width" value="0.04944" units="cm"/>
      <inkml:brushProperty name="height" value="0.04944" units="cm"/>
      <inkml:brushProperty name="color" value="#00BFF3"/>
    </inkml:brush>
  </inkml:definitions>
  <inkml:trace contextRef="#ctx0" brushRef="#br0">84450 19866 445,'0'-14'3,"2"2"6,0 4 6,2 3 7,0 4 9,0 8 13,-1 6 12,1 7 12,-1 4 1,-2 3-11,-2 1-11,-2 3-12,-1-1-7,1-2-5,-1-2-4,0-1-5,1-3-4,2-1-7,2-3-4,2-1-6,2-4-5,3-6-3,4-6-3,2-6-5,3-5-1,1-3 1,3-5-1,1-4 1,1-3 0,-1-2 3,-1-4 0,-1-3 3,-2-2 1,-3-2 2,-2-3 2,-4 0 2,-2-1 2,-1 5 1,0 4 2,-1 4 2,-3 3 2,-3 5 2,-2 3 3,-3 4 2,-3 4 1,0 3-1,-1 2-2,-1 4-1,-2 3-2,0 6-6,-1 4-4,-1 5-5,0 3-5,4 3-6,3 1-5,3 3-5,1-2-2,0-5 1,0-5 3,0-5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6"/>
    </inkml:context>
    <inkml:brush xml:id="br0">
      <inkml:brushProperty name="width" value="0.04499" units="cm"/>
      <inkml:brushProperty name="height" value="0.04499" units="cm"/>
    </inkml:brush>
  </inkml:definitions>
  <inkml:trace contextRef="#ctx0" brushRef="#br0">73600 51682 489,'0'-19'10,"2"9"20,0 8 21,2 10 20,0 5 3,0 3-14,-1 3-13,1 3-14,0 2-9,-3 1-1,1 1-3,-2 1-2,1 1-2,0 2-3,2 1-1,0 4-4,0-1-8,0 0-17,-2-1-17,0-1-16,-1-2-7,2-3 2,0-4 4,2-1 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7"/>
    </inkml:context>
    <inkml:brush xml:id="br0">
      <inkml:brushProperty name="width" value="0.04658" units="cm"/>
      <inkml:brushProperty name="height" value="0.04658" units="cm"/>
      <inkml:brushProperty name="color" value="#00BFF3"/>
    </inkml:brush>
  </inkml:definitions>
  <inkml:trace contextRef="#ctx0" brushRef="#br0">85538 20450 472,'13'1'8,"-5"4"16,-5 2 16,-4 3 16,-4 2 4,-2 0-8,-2-1-9,-1 1-8,-2 2-5,0 4-4,0 3-2,1 5-3,0-1-2,0-2-2,2-3-3,1-2-1,0-3-2,2 1-1,1-1-1,0 1-2,3-1-1,4-3-3,4-1-4,4-2-1,3-2-4,3-2-4,3-3-4,3 0-3,3-3-1,1-1 3,2 0 2,3-1 3,0-2-5,-2 0-8,0-1-11,-1-2-10,-3 1-3,-5 1 3,-5 0 2,-4 2 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7"/>
    </inkml:context>
    <inkml:brush xml:id="br0">
      <inkml:brushProperty name="width" value="0.04268" units="cm"/>
      <inkml:brushProperty name="height" value="0.04268" units="cm"/>
      <inkml:brushProperty name="color" value="#00BFF3"/>
    </inkml:brush>
  </inkml:definitions>
  <inkml:trace contextRef="#ctx0" brushRef="#br0">86276 20649 515,'-15'-8'4,"2"-2"8,3 0 9,1-1 8,1 4 10,1 10 15,-1 10 12,0 9 14,1 8-4,2 5-20,3 4-22,1 6-20,1 4-17,0 3-11,0 5-12,0 4-12,-1-3-10,0-9-12,-2-8-12,0-9-11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4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86115 23000 999,'-7'36'-6,"3"-5"-12,1-4-12,2-5-12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7:54"/>
    </inkml:context>
    <inkml:brush xml:id="br0">
      <inkml:brushProperty name="width" value="0.04894" units="cm"/>
      <inkml:brushProperty name="height" value="0.04894" units="cm"/>
      <inkml:brushProperty name="color" value="#00BFF3"/>
    </inkml:brush>
  </inkml:definitions>
  <inkml:trace contextRef="#ctx0" brushRef="#br0">76949 7000 449,'-43'0'20,"11"0"-3,10 0-2,9 0-2,8 0 5,6 0 13,6 0 12,6 0 14,3 0 1,1 2-10,1 0-10,1 2-10,2-1-6,3 1-3,3 0-4,3 0-2,1-1-2,1-1 0,-1 0 0,0-2 0,1 0 0,3 0-3,1 0-2,2 0-2,1 0-1,-2 0-1,0 0 0,-1 0-1,-1 1 1,0 0 1,0 2 0,1 0 1,0 0-1,2 0-4,2-2-2,2 0-3,0-1-1,-2 0 1,-1 0 1,-3 0 2,-2-1 1,-3 0 0,-4-2 0,-2 0 0,-3 0 1,-3 0 0,-3 2 0,-2 0 0,-2 1-11,1 0-22,1 0-23,2 0-22,-2 0-7,-1 0 10,-2 0 11,-2 0 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03"/>
    </inkml:context>
    <inkml:brush xml:id="br0">
      <inkml:brushProperty name="width" value="0.06081" units="cm"/>
      <inkml:brushProperty name="height" value="0.06081" units="cm"/>
      <inkml:brushProperty name="color" value="#00BFF3"/>
    </inkml:brush>
  </inkml:definitions>
  <inkml:trace contextRef="#ctx0" brushRef="#br0">25874 44712 361,'-16'0'3,"0"0"4,1 0 6,-1 0 4,3-2 9,8 0 14,7-3 14,6-2 13,5 0 0,3 1-10,3 0-13,4 2-11,0 0-7,1 0-2,-1 0-2,1 1-3,-1-1-1,0 2-3,1 0-1,-1 2-2,1 0-1,1 0-3,1 0-1,1 0-3,1 0 0,-1 0 0,0 0 0,1 0 0,-1 0 0,1 2-1,-1 0-1,1 2 1,-1 0-2,2 1 0,1 1 0,1 2-2,0-2 1,1-1 0,-1-2-1,0-2 1,-1-1-1,-1 0 0,-3 0-1,-1 0-1,-2 0-1,-1-2 1,-1 0-1,-1-1 0,0-1 0,-1 0 2,1 0 0,0 0 2,-2 0-1,1 0-1,-2 0-1,-1 1-1,1-1-3,1 2-3,3 0-3,1 2-3,1 0-15,-3 2-25,-1 0-26,-2 2-26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04"/>
    </inkml:context>
    <inkml:brush xml:id="br0">
      <inkml:brushProperty name="width" value="0.04971" units="cm"/>
      <inkml:brushProperty name="height" value="0.04971" units="cm"/>
      <inkml:brushProperty name="color" value="#00BFF3"/>
    </inkml:brush>
  </inkml:definitions>
  <inkml:trace contextRef="#ctx0" brushRef="#br0">24293 11966 442,'0'-12'22,"0"8"15,0 8 15,0 8 16,0 5 1,0 7-11,0 3-11,0 6-11,0 2-7,0 1-4,0-1-3,0 0-4,0-2-1,-2-3-3,0-5-1,-1-4-2,-1-2-2,2-1-3,0 0-2,2-2-3,-1 0-12,0 1-21,-2 1-20,0 1-21,1-3-5,4-8 10,4-8 9,4-8 11,0-3 7,-1 0 9,-2 2 7,-2 1 8,-1-1 3,1 0-2,1-1-2,2-1-2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04"/>
    </inkml:context>
    <inkml:brush xml:id="br0">
      <inkml:brushProperty name="width" value="0.03803" units="cm"/>
      <inkml:brushProperty name="height" value="0.03803" units="cm"/>
      <inkml:brushProperty name="color" value="#00BFF3"/>
    </inkml:brush>
  </inkml:definitions>
  <inkml:trace contextRef="#ctx0" brushRef="#br0">24700 12596 578,'1'-14'12,"4"5"23,2 3 24,3 4 23,3 2 2,2-2-19,1 0-20,3-1-19,-1-1-14,1 2-10,-2 0-10,-1 2-10,-1 0-9,-1 2-7,-1 0-8,0 2-8,-3 0-4,-1 1-1,-2 1 0,-2 1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04"/>
    </inkml:context>
    <inkml:brush xml:id="br0">
      <inkml:brushProperty name="width" value="0.04375" units="cm"/>
      <inkml:brushProperty name="height" value="0.04375" units="cm"/>
      <inkml:brushProperty name="color" value="#00BFF3"/>
    </inkml:brush>
  </inkml:definitions>
  <inkml:trace contextRef="#ctx0" brushRef="#br0">25495 11666 502,'-8'-12'63,"2"8"0,1 8-2,0 8-1,1 4-4,1 4-10,-1 3-10,0 3-9,1 2-6,0 1-2,2 0-2,0 2-2,1-1-5,-2-1-7,0-3-5,-2-1-8,0-4-7,1-2-8,-1-3-8,0-2-8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04"/>
    </inkml:context>
    <inkml:brush xml:id="br0">
      <inkml:brushProperty name="width" value="0.03759" units="cm"/>
      <inkml:brushProperty name="height" value="0.03759" units="cm"/>
      <inkml:brushProperty name="color" value="#00BFF3"/>
    </inkml:brush>
  </inkml:definitions>
  <inkml:trace contextRef="#ctx0" brushRef="#br0">26050 10731 585,'8'-7'95,"0"2"-18,-1 2-17,1 3-18,0-1-10,2-1-3,0 0-3,1-1-2,1-1-6,2 2-8,0 0-9,1 2-7,0 1-5,-1 2 1,-1 2 1,0 2 1,-3 1-7,-1 3-14,-2 2-14,-2 1-15,-2 0-4,-2-1 4,-2-2 4,-2-2 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05"/>
    </inkml:context>
    <inkml:brush xml:id="br0">
      <inkml:brushProperty name="width" value="0.05377" units="cm"/>
      <inkml:brushProperty name="height" value="0.05377" units="cm"/>
      <inkml:brushProperty name="color" value="#00BFF3"/>
    </inkml:brush>
  </inkml:definitions>
  <inkml:trace contextRef="#ctx0" brushRef="#br0">26077 11500 409,'-21'3'27,"5"7"20,5 8 20,5 6 20,3 5 2,0 4-15,2 4-16,0 5-16,1 2-11,-2 3-7,0 4-7,-1 2-7,-1 6-4,2 8-3,0 7-2,2 8-2,0 3 0,2-2 2,0-2 2,2-1 2,0-7-11,1-9-26,1-10-25,2-10-26,-1-9-8,-1-8 7,-1-7 8,0-8 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7"/>
    </inkml:context>
    <inkml:brush xml:id="br0">
      <inkml:brushProperty name="width" value="0.04169" units="cm"/>
      <inkml:brushProperty name="height" value="0.04169" units="cm"/>
    </inkml:brush>
  </inkml:definitions>
  <inkml:trace contextRef="#ctx0" brushRef="#br0">74250 51452 527,'-2'-21'6,"-2"3"12,-4 4 12,-2 5 11,-2 4 4,-2 8-4,0 6-4,-1 7-5,0 5-4,-1 3-3,0 3-3,2 3-3,-1 0-2,2-3-1,2-4 0,3-1-1,1-3-1,2-1-1,2-1 0,2-1-1,2-1-3,4-4-6,2 0-4,4-2-5,1-1-3,3 0-1,1 0 0,2 0-1,1-1 0,-3-1 0,-1-1 1,-2 0 1,-2 0 0,-3 2 4,-1 1 2,-2 3 3,-2 1 1,-2 0 2,-2-1 1,-2 1 2,-2 0-1,-4 0 0,-2-1-1,-3 1-1,-2 0-2,-2 0-2,0-1-5,1 1-2,-3 0-5,2 0-6,1-1-6,1 1-7,1-3-7,2-4-10,3-6-8,1-4-9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05"/>
    </inkml:context>
    <inkml:brush xml:id="br0">
      <inkml:brushProperty name="width" value="0.04019" units="cm"/>
      <inkml:brushProperty name="height" value="0.04019" units="cm"/>
      <inkml:brushProperty name="color" value="#00BFF3"/>
    </inkml:brush>
  </inkml:definitions>
  <inkml:trace contextRef="#ctx0" brushRef="#br0">25996 12743 547,'-8'-8'3,"2"0"4,1 1 7,0-1 4,4 0 9,6 0 13,6 1 13,5-1 12,4 0 0,1 2-10,1 1-13,1 1-10,1 0-12,1 2-9,1 0-10,1 2-11,-1 0-10,-3 2-11,-3 0-11,-3 2-11,-3-1-6,-1-1-2,-2 0 0,-2-2-1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38"/>
    </inkml:context>
    <inkml:brush xml:id="br0">
      <inkml:brushProperty name="width" value="0.05822" units="cm"/>
      <inkml:brushProperty name="height" value="0.05822" units="cm"/>
      <inkml:brushProperty name="color" value="#00BFF3"/>
    </inkml:brush>
  </inkml:definitions>
  <inkml:trace contextRef="#ctx0" brushRef="#br0">58211 53479 377,'0'-22'23,"-2"3"0,-1 3-1,0 2 0,-1 2-1,-2 1-2,0-1-2,-1 0-1,-1 1-3,0 1-2,0 0-2,1 2-2,-1 0-2,0 1 0,0-1 0,0 0 0,-1 0 0,-3 0 1,-4 0-1,-2 1 1,-1-1-1,-1 0 0,0 0 0,1 0 0,-1 1-1,1 1 1,-1 0-1,1 2 0,-1 0 0,0 0 0,1 0 1,-1 0-1,1 0 1,-1 0 0,0 0 1,1 0 0,0 1 1,1 1-1,0 0 0,2 2-1,0 0-1,-1 0-1,-1 0-3,-1 0-3,0 0 1,1 2-1,0 0 2,2 1 0,1 1 1,-1 0 0,0 0 0,1 0 1,-2 1 0,-2 0 0,-1 1 1,-3 2 0,0 0 1,1 1 0,1 2 1,1 0 0,-1 1 1,-1 1 0,-3 1 0,-1 2 1,-2-1-1,1 1-1,0 0-1,-1-1-1,1 1 0,-1 1 0,1 2 0,0 0 0,0 1 0,3 3 0,1 1 1,3 3-1,0-1 0,0 0 1,1-1 0,-1-1 1,1 0 0,3 1 0,1 1 0,3 1 0,1 0 0,2-1-1,2-1 1,2-1-1,1 0 0,-2-1-1,0 0-1,-1 1 0,-1 0-1,2 1 1,1 1 0,0 1 1,2-1-1,0 0 0,2-1 0,0 0-2,1-2 1,-2 1-1,0-1 1,-1 1 1,-1-2 0,2 0 0,0-1 1,2 0 0,0-2 0,0 1 0,0-1 0,0 1-1,0 0 1,2 1 0,0 1 0,2 1 1,0 0 0,1-1 0,2-1-1,0-1-1,0 0 0,0-1 0,-2 1 0,0-1-1,-1 1 1,1 0 0,2-1 0,0 1 0,1-1 0,0-1 0,0-1 1,-1-1-1,2 0 1,0 0 1,1-1 0,2 1 1,-1 0 0,1-1-1,0 1 0,0 0 0,-1-1-1,1-1 0,0-1 1,0-1-1,0-1 1,1 0-1,1-2 0,1-1 0,1 0-1,0 0 0,-1 0 0,1 0 1,0 0-1,1 1 0,2 2 0,0 0 1,-1 1-1,1-1 0,-2 1 1,-1 0-1,0-1 1,0-1-1,-1 0 0,1-2-1,0 0 1,1 0 0,1 0 0,1-1 1,0 1 0,-1-2 0,0-1-1,-2 0 0,0-1 0,1 0 1,1-1-1,1 2 0,1-2 0,0 1 0,-1 0-1,1 0 1,-1 0-1,1 0 1,-1 0 1,1 0-1,0-1 1,1-1 0,1 0-1,1-1 1,1-2-1,-1-1 0,1 0 1,-1-1 0,1-2 0,1 0 0,1-1 1,1-2 0,1 0-2,-1-1-1,0-2-2,1 0-2,-1-1-1,-1 1 2,-1-1 1,-1 0 2,-1 1 0,1 1 0,-1 0 1,1 2-1,-1 0-1,-1-2 1,-1 0 0,-1-1-1,-1-1 0,-1 0 0,-1 1 0,0-1-1,-2-1 0,1 0 0,0-1 0,-1-1 0,0-1 1,-1 1 0,0-1 0,-2 1 0,-1-2 0,-1 0 1,0-1-1,-2-1 1,0 0 0,0 1 1,0 1-1,0 1 2,-1 0-1,1 0 0,0 1 0,0-1 0,-1 0 0,-1 1-1,0-1 0,-2 0 0,0 1-1,0-1-1,0 0 0,0 1-1,0-2-1,0-2 1,0-1-1,0-3 1,0 0 0,0-1 0,-1 1 1,2-1 1,-2 0 0,1-1 0,0-1-1,0 0 0,0-2 1,0 1 0,0-1 0,0 1 2,-1-1-1,-1 1 0,0 0 0,-1-1 0,-1 1-1,0 0 1,0-1 0,0 1-1,0-1 1,0 1 0,0-1 1,0 1-1,0 0 1,0 1 0,0 1 0,0 1 0,-2 1 0,0-1 1,-3 1-1,-2-1 1,-1 1-1,0-1 1,1 1-1,-1-1-1,-1 1 1,-2-1-1,-2 1 1,-1 0 0,-2-1-1,2 2 0,1 1-1,1 1-1,-1 1 0,0 1-1,-1 1 1,-1 1-1,-1 0 0,-2 1 1,0-1-1,-1 0 1,-1 2 0,-1 1 0,-1 2 1,-1 2 0,0 1 1,-1 1-1,1-1 0,-1 0-1,0 0 1,-1 2-1,-1 1 1,-1 0-1,0 1 0,-1 1 0,1-1 0,0 0 0,-1 0 0,1 2 0,-1 0-1,1 2 1,-1 0 0,-1 2 0,-1 0 1,-1 2 0,1 0-1,1 2 1,3 0 0,2 1-1,0 1 0,-2 0 0,0 0-1,0 0-1,-2-1 1,-1 1 0,-1 0-1,-1 0 1,0 1 0,0 1 1,-1 3 0,1 2 0,0 0 0,-1-1 1,1-1 1,0 0 0,0-1 0,3 1 1,1 1 0,3 2 0,0 0 1,1 3 1,-1 1 0,1 3 2,0 1-1,1 1 0,1 1 0,1 1-2,0 1 1,0 0-1,1 2 0,-1 1-1,1 0 0,3 1-1,1-1-1,3 0 0,0-1-1,0-1 0,0-3 0,1-1 1,-1-2 0,2 1 0,1-1-1,0 1 1,1-1 0,-1 1 0,-2-1 0,0 1 1,0-1 0,1 1 0,0-1 1,2 1 1,0 0-1,2 3 1,1 1 0,1 2-1,-1 2 1,2 1-1,-1 1 0,0 1 1,0-1-1,2-2 0,0-2 0,2-1 0,0-2-1,0 1 0,0-1 1,0 0-1,1 0 0,4-3 1,2-1-1,4-3 1,-1 0 0,1 0-1,-2-1 0,0 1 0,-1-1 0,3-1 0,2-1 1,2-1-1,0 0 1,-1-1 0,-1 1 0,0 0 0,-1-2 0,3-1-1,1-2 1,3-2-1,1-1 0,-1 1 0,1 2 1,0 0-1,0 0 0,1-1 0,1 0 1,1-2-1,1 0 1,1 0 0,1 0-1,1-1 1,1 1-1,0 0 1,2 0 0,1 0 0,0-1 0,-1-1 0,-1 0 1,-1-2-1,0-1 0,0 0 0,2-2-1,1 0 0,1-1 0,1 0 0,1 0 0,0 0-1,2-2 1,-1-2-1,0-3 0,1-3-1,-2-2-1,0 0 1,-1 0 0,-1 1-1,-1-2 1,0 0 0,1-1 0,-1-1 0,0-1 0,-1 0 1,-2 1 0,1-1 0,-3 0 1,0 1 0,-1-1-1,0 0 0,-3 1 1,0-1-1,-1 1 0,0-1 0,-2 0 0,1-2 0,-1 0-1,1-1 0,-1 0 0,-3-1 0,-1 1 0,-2-1 0,-2 0 1,1 1-1,0-1 0,0 1 0,-1-1 0,-1 1 1,-1-1 1,0 0 0,-2 0 0,-1-1 0,0-1-2,-2-1 0,0 0 0,0-1 0,0 1 1,0-1-1,0 0 1,0-1 1,0-1 0,0 0 1,-1-1 0,-1 1 0,0 1-1,-1 1 0,-1 0-1,0 1 2,0-1 0,0 1 0,0-1 1,0-1-2,0-1-2,0-1-1,-2 0-1,0-1 1,-3 1 0,-2-1 1,-1 0 0,-2-1-1,0 0 0,-1-2 0,-1-1 0,0-1 0,0-1 1,1 0-1,-1 0 1,0 3 0,0 3 1,1 3-1,-2 2 1,0 0-1,-1-1 1,-1 1-1,-2-1 0,-2 2-1,-1 1 0,-2 1-2,-2 2 0,2 1-1,1 2 0,1 3 0,0 0-1,-3 2 1,-1 1 0,-3 1 1,-2 1-1,-2 2 0,-4 2-1,-3 2 1,-2 3 0,-2 4-1,-3 3 2,0 5-1,-2 3-1,0 3-3,0 3-2,0 3-3,3 0-4,7-3-5,7-3-6,7-2-4,5-3-3,3-1 0,3-1 1,3-1 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38"/>
    </inkml:context>
    <inkml:brush xml:id="br0">
      <inkml:brushProperty name="width" value="0.05384" units="cm"/>
      <inkml:brushProperty name="height" value="0.05384" units="cm"/>
      <inkml:brushProperty name="color" value="#00BFF3"/>
    </inkml:brush>
  </inkml:definitions>
  <inkml:trace contextRef="#ctx0" brushRef="#br0">64263 51133 408,'-7'-6'9,"2"4"17,3 4 17,1 4 18,1 5 3,0 7-13,0 7-11,0 7-11,0 4-7,0 2 3,0 2 0,0 2 2,0 1-1,0 1-4,0-2-2,0 2-4,0-2-1,0-2-2,0-2 0,0-2-1,-1 0-2,0 1-1,-2 0-3,0 2-1,0-1-3,0-2-2,2-2-2,1-1-3,0-3-3,1-2-4,2-1-3,0-3-4,1 0-3,0 1-1,-1 1-2,1 1-1,0-1-2,0-5-1,0-3 0,0-5-1,-2-5-6,-3-10-10,-2-8-10,-3-9-10,-1-3 2,1 5 14,0 3 15,2 4 14,0 3 8,1-1 3,-1 0 3,0 0 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39"/>
    </inkml:context>
    <inkml:brush xml:id="br0">
      <inkml:brushProperty name="width" value="0.04961" units="cm"/>
      <inkml:brushProperty name="height" value="0.04961" units="cm"/>
      <inkml:brushProperty name="color" value="#00BFF3"/>
    </inkml:brush>
  </inkml:definitions>
  <inkml:trace contextRef="#ctx0" brushRef="#br0">63978 53046 443,'-8'-15'-20,"1"2"2,-1 3 3,0 1 1,0 0 4,2 0 6,1-1 5,0-1 6,1 0 4,1 0 2,-1 2 4,0 1 1,0 0 3,2 0 0,0 0 0,2 0 2,0 4 7,0 6 15,0 8 15,0 6 16,1 3 0,2 1-16,2-1-14,2 1-15,0-1-10,1-1-4,0-1-6,0-1-4,0-1-4,0 0-2,-1-2-1,1-1-2,0-2-2,2-4 0,0-4 0,1-4-1,1-5 0,0-4 1,-1-5 2,1-5 1,4-7 2,7-11 0,9-8 1,7-11 1,4-5-5,2-1-10,0-1-10,2-1-10,-5 5-12,-6 13-17,-9 10-15,-7 13-16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8:39"/>
    </inkml:context>
    <inkml:brush xml:id="br0">
      <inkml:brushProperty name="width" value="0.0494" units="cm"/>
      <inkml:brushProperty name="height" value="0.0494" units="cm"/>
      <inkml:brushProperty name="color" value="#00BFF3"/>
    </inkml:brush>
  </inkml:definitions>
  <inkml:trace contextRef="#ctx0" brushRef="#br0">63340 52902 445,'-8'-9'2,"-2"-4"3,0-2 4,-1-3 3,0 0 4,3 3 3,1 3 4,2 2 3,3 7 8,4 8 11,4 9 12,4 10 11,1 3-1,-1 2-14,-1 1-14,0 1-13,-1-1-9,1-2-2,1-1-4,1-3-2,2 0-7,2 1-14,1 1-12,3 1-13,-1-1-6,0-1 1,0-3 0,-2-1 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9:5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65625 10125 333,'49'20'167,"16"14"-1,16 14 1,15 16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9:52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10747 26528 545,'0'-14'3,"0"1"5,0 2 5,0 2 5,-1 2 3,-2 1-1,-2 0 0,-2 2 0,-1 0 0,-1 2 3,-2 0 2,0 2 1,-1 1 1,-1 4-4,-1 2-3,-1 3-2,-2 3-3,0 2-2,-1 1 0,-1 3-1,0 0-2,3-1 0,1-1-2,3-1 0,1 0-2,2 0 0,2-1-2,2 1 0,4-2-1,4-3-1,5-3-1,6-2-1,2-3 0,1 0-3,1-2-1,1 0-1,0 0-2,-3 2-1,-1 2 0,-2 2-2,-3 2 1,-3 5 1,-2 4 2,-4 3 0,-2 4 2,-2 3 2,-2 3 1,-1 3 1,-4 0 1,-2 0-1,-3-1-1,-3-2 1,-1-2-2,3-5 1,1-5 0,2-4 0,1-5 0,1-1-2,-1-2 0,0-2-1,2-3 0,3-4 0,2-4 1,4-4 0,2-3 1,2-3 0,2-3 2,2-3 1,2-1 1,3 1 3,3 1 2,3 1 2,2 1 0,-1 0-1,1 2-1,0 1-2,-1 3 0,1 3 4,-1 4 2,1 4 3,-2 2 1,-1 0-3,-3 0-2,-1 0-3,-1 0-2,0 2 0,-1 0-3,1 2-1,-1 1 0,-1 1-3,0 3 0,-2 2-2,0-3-12,2-8-25,0-8-24,1-7-25,-1-4-4,-2 4 18,-4 3 18,-2 3 16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9:52"/>
    </inkml:context>
    <inkml:brush xml:id="br0">
      <inkml:brushProperty name="width" value="0.03491" units="cm"/>
      <inkml:brushProperty name="height" value="0.03491" units="cm"/>
      <inkml:brushProperty name="color" value="#F2395B"/>
    </inkml:brush>
  </inkml:definitions>
  <inkml:trace contextRef="#ctx0" brushRef="#br0">11777 27022 630,'-6'-20'30,"2"9"9,4 7 11,2 8 9,3 5-1,2 3-14,2 3-14,1 3-13,2 1-7,0-1 1,-1-1 0,1-1-1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9:53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12562 26842 494,'-7'8'62,"1"1"-8,0 2-9,2 0-8,1 0-6,0 1-1,1 0-3,2 0-2,0 0-3,0 3-2,0 1-2,0 3-2,0 0-2,0-1 2,0-1-1,0 0 1,0-2 0,0-1-2,0-1-2,0-1-2,2-2-5,6-4-7,4-4-9,5-4-8,2-5-3,-3-4 0,-1-5 1,-2-5 1,-2-3 0,1-1 3,-1-1 0,1 0 3,-2-1-1,-2 1 2,-4 1-1,-2 1 0,-4 2 6,-4 1 11,-4 3 12,-3 1 10,-3 4 2,0 4-10,1 6-9,-1 5-10,1 3-7,-1 3-5,0 3-6,1 4-5,0 0-5,2 1-2,3-1-2,1 1-3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39:53"/>
    </inkml:context>
    <inkml:brush xml:id="br0">
      <inkml:brushProperty name="width" value="0.0431" units="cm"/>
      <inkml:brushProperty name="height" value="0.0431" units="cm"/>
      <inkml:brushProperty name="color" value="#F2395B"/>
    </inkml:brush>
  </inkml:definitions>
  <inkml:trace contextRef="#ctx0" brushRef="#br0">13466 27150 510,'7'7'51,"1"-2"-6,0-3-6,0 0-6,0-2-3,0 1 1,-1 2 1,1 0 1,0 2-4,0 0-6,0 1-8,-1 2-6,0 1-5,-2 3-4,-2 3-4,-2 3-3,-3 2-3,-2 1 0,-3 1 1,-3 1-1,-2 0 0,0-1-2,0-1-2,1-1-1,-1-2 1,2-3 1,1-3 2,1-2 3,1-2 3,2-1 5,2 1 6,2 0 5,3-1 7,6-2 6,4-3 8,5 0 8,3-3 0,1 0-7,1-2-6,1 0-7,-1-1-7,-1 2-9,-3 0-9,-1 2-8,-1 0-9,-1 2-9,1 0-8,0 2-8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3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12309 20716 510,'8'-7'4,"0"2"6,-1 2 7,1 2 7,0 3 6,0 6 4,0 4 4,0 5 4,-2 3-2,-3 1-9,-2 1-10,-4 1-10,0 0-5,0-3-3,2-1-3,1-2-3,0-2-1,0-1-1,0-1-1,0 0 0,1-3-1,1 1 2,3-2 0,2 0 1,2-2 1,4-1 4,2-1 1,3 0 3,2 0 2,-2 2 3,2 2 1,0 2 3,-3 2 1,-3 5 2,-4 3 0,-4 5 2,-5 4-1,-6 6 0,-6 5-1,-6 8-1,-5 2-1,-7 1-4,-4 1-3,-7 2-3,-1-5-5,5-8-4,5-9-7,6-9-5,3-6-14,1-3-22,3-3-23,1-2-23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7"/>
    </inkml:context>
    <inkml:brush xml:id="br0">
      <inkml:brushProperty name="width" value="0.04705" units="cm"/>
      <inkml:brushProperty name="height" value="0.04705" units="cm"/>
    </inkml:brush>
  </inkml:definitions>
  <inkml:trace contextRef="#ctx0" brushRef="#br0">75066 51669 467,'0'-15'4,"0"3"9,0 1 7,0 2 10,0 3 2,0 4-3,0 4-1,0 4-3,0 4-1,0 4 2,0 3 2,0 5 0,-1 1 1,-1 2-1,0 1-2,-1 1-1,-1-1-1,2 0-2,0-1-1,2-1-2,0-2-2,0-3-4,0-3-2,0-2-3,3-6-5,6-8-10,5-8-9,7-8-9,1-5-5,-1-3 0,-4-3 0,0-3-1,-2-2 1,-1-2 3,0-3 1,-2 1 3,-2-3 3,-2 3 2,-4 2 3,-2 2 3,-4 2 4,0 7 4,-3 4 4,-2 4 4,-1 5 2,-2 3 0,0 2-1,-1 4-1,-2 2-1,0 4-5,-1 2-3,0 3-4,-1 3-5,2 2-5,3 1-5,1 3-6,2-1 0,2-3 4,2-2 4,2-4 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5"/>
    </inkml:context>
    <inkml:brush xml:id="br0">
      <inkml:brushProperty name="width" value="0.03534" units="cm"/>
      <inkml:brushProperty name="height" value="0.03534" units="cm"/>
      <inkml:brushProperty name="color" value="#F2395B"/>
    </inkml:brush>
  </inkml:definitions>
  <inkml:trace contextRef="#ctx0" brushRef="#br0">37947 17355 622,'0'-13'33,"0"6"4,0 6 5,0 6 5,0 4-1,0 3-8,0 4-7,0 2-8,0 2-4,0 1-3,0 1-2,0 1-2,-1 1-3,0 1-3,-2 1-2,0 1-4,-1 0-2,0 0-3,0 1-4,0-1-3,0 0-3,1-3-4,-1-1-3,0-3-3,0-2-3,2-3-2,0-2-1,2-4-2,0-4-2,0-6-3,0-6-3,0-6-4,0-1 4,2 3 9,0 3 9,2 2 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5"/>
    </inkml:context>
    <inkml:brush xml:id="br0">
      <inkml:brushProperty name="width" value="0.03065" units="cm"/>
      <inkml:brushProperty name="height" value="0.03065" units="cm"/>
      <inkml:brushProperty name="color" value="#F2395B"/>
    </inkml:brush>
  </inkml:definitions>
  <inkml:trace contextRef="#ctx0" brushRef="#br0">37916 18040 717,'-7'-15'2,"2"2"3,2 3 3,2 1 4,2 1 4,4 1 9,2-1 6,3 0 8,3 1 0,0 0-7,1 2-6,1 1-7,1 0-6,-1 0-4,1 0-4,-1 0-4,0 1-4,-1 0-7,0 2-5,-2 1-6,-1 0-4,-1 0-1,0 0-2,-2 0-2,-1-2-2,-2-1-5,-3-1-4,0-3-4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5"/>
    </inkml:context>
    <inkml:brush xml:id="br0">
      <inkml:brushProperty name="width" value="0.04308" units="cm"/>
      <inkml:brushProperty name="height" value="0.04308" units="cm"/>
      <inkml:brushProperty name="color" value="#F2395B"/>
    </inkml:brush>
  </inkml:definitions>
  <inkml:trace contextRef="#ctx0" brushRef="#br0">38731 16595 510,'0'-33'10,"2"9"19,0 12 18,2 11 21,-1 7 2,0 6-12,-2 4-12,0 5-13,-1 3-7,0 3-3,0 1-3,0 2-3,0 2-2,0 1-4,0 1-2,0 1-3,-1 1-5,0 2-4,-2 2-7,0 2-4,-1 2-4,0 2 0,0 2 0,0 2-1,0 1-3,1 2-6,-1 0-7,0 1-6,0-2-1,2-6 5,0-6 3,2-5 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6"/>
    </inkml:context>
    <inkml:brush xml:id="br0">
      <inkml:brushProperty name="width" value="0.03209" units="cm"/>
      <inkml:brushProperty name="height" value="0.03209" units="cm"/>
      <inkml:brushProperty name="color" value="#F2395B"/>
    </inkml:brush>
  </inkml:definitions>
  <inkml:trace contextRef="#ctx0" brushRef="#br0">38898 17931 685,'15'-7'26,"-2"0"-2,-3 2-4,-1 1-2,-1 0-1,2 2 1,0 0 1,1 2 0,0 0 0,-1 0-1,0 0-2,-2 0-3,-1 1-1,0 4-3,-2 2-3,0 3-3,-3 3-1,-1 0-2,-2 1 0,-1 1-2,-3 1 0,-2-1-1,-2 1 0,-2-1-1,0 0 1,-1-1 0,0 0 1,1-2 0,-1-1 1,0-1 0,0 0 0,1-2-1,0-1 3,0-2 3,2-3 3,1 0 4,2-2 1,4 0-2,4 0 0,4 0-2,3-1-1,3 0-1,3-2-2,3 0 0,2-1-4,-1 0-6,1 0-6,-1 0-7,1 1-4,-1 0-1,1 2-1,-1 0-2,0 1-3,-1 0-3,-1 0-5,0 0-4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8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40342 16881 615,'7'-7'4,"-4"1"5,-3 0 7,-2 2 5,-3 0 4,-2 2-3,-1 0-2,-3 2-1,-1 1-4,-2 4-2,0 2-3,-1 3-4,0 2 0,-1 0 2,1 0 1,-1-1 3,1 1-1,1 0-2,0-1-2,2 1-2,1 0-2,3 0 2,1-1-1,2 1 2,2 0 0,2 0 1,2-1 1,2 1 0,2-1 0,2 0-4,1-2-3,3-1-3,1 0-2,0 0 2,-1 0 0,1 0 1,-1 0 1,-3 1 0,-1 2 0,-2 0-1,-2 1 1,-2 1 0,-2 1 1,-2 2-1,-1-1 0,-2 1-2,0 0 0,-1-1-1,-2 0-2,0-1 0,-1-1-2,-1 0-1,0-2-1,0-1 2,2 0-1,1-2 2,3-3 1,8-4 3,6-6 3,7-4 3,4-3 0,1-1-1,1-2-1,1 0-1,0 1-2,-1 1 1,-1 2 0,-1 3 0,-2 0 0,-3 2 0,-3 0 1,-2 2-1,-3 1 3,1 0 4,0 2 5,0 0 4,0 2 2,-1 4 0,1 2 1,0 4 1,-1 0-3,0 1-8,-2 0-6,0 0-6,-3-4-16,-3-5-24,-2-6-25,-3-5-23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8"/>
    </inkml:context>
    <inkml:brush xml:id="br0">
      <inkml:brushProperty name="width" value="0.03562" units="cm"/>
      <inkml:brushProperty name="height" value="0.03562" units="cm"/>
      <inkml:brushProperty name="color" value="#F2395B"/>
    </inkml:brush>
  </inkml:definitions>
  <inkml:trace contextRef="#ctx0" brushRef="#br0">41100 17282 617,'1'-19'25,"4"9"12,2 8 12,3 9 12,2 6 1,0 0-11,-1 1-9,1 1-11,-1 0-12,-1-1-14,0-1-13,-2 0-14,-1-2-15,0-1-14,-2-1-16,0 0-14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8"/>
    </inkml:context>
    <inkml:brush xml:id="br0">
      <inkml:brushProperty name="width" value="0.02796" units="cm"/>
      <inkml:brushProperty name="height" value="0.02796" units="cm"/>
      <inkml:brushProperty name="color" value="#F2395B"/>
    </inkml:brush>
  </inkml:definitions>
  <inkml:trace contextRef="#ctx0" brushRef="#br0">42244 15800 786,'-19'0'3,"12"0"5,10 0 5,12 0 5,5 0 4,1 2 5,0 0 4,3 2 4,-2-1-4,0 1-12,-1 0-13,-1 0-11,-1 0-8,-3 0-3,-1 0-3,-2 0-3,-3 0-3,-1 1 0,-2 2-2,-2 0 0,-2 0 0,-2-1 4,-2 0 4,-2-2 4,-1 0 1,0 0-3,0 0-2,0 0-3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9"/>
    </inkml:context>
    <inkml:brush xml:id="br0">
      <inkml:brushProperty name="width" value="0.04454" units="cm"/>
      <inkml:brushProperty name="height" value="0.04454" units="cm"/>
      <inkml:brushProperty name="color" value="#F2395B"/>
    </inkml:brush>
  </inkml:definitions>
  <inkml:trace contextRef="#ctx0" brushRef="#br0">42109 16400 493,'-28'8'22,"7"2"5,7 0 8,7 1 7,3 2 1,2 3-3,0 3-4,2 4-3,0 2-4,0 4-3,0 5-3,0 3-2,0 4-3,0 4-2,0 4-2,0 4-1,-1 2-2,-2 3-1,-2 2-1,-1 1-2,-1 2 0,2 0 1,2-1 0,2 1 0,1-3-10,0-3-22,0-4-24,0-4-22,0-5-6,0-6 8,0-6 11,0-5 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9"/>
    </inkml:context>
    <inkml:brush xml:id="br0">
      <inkml:brushProperty name="width" value="0.03527" units="cm"/>
      <inkml:brushProperty name="height" value="0.03527" units="cm"/>
      <inkml:brushProperty name="color" value="#F2395B"/>
    </inkml:brush>
  </inkml:definitions>
  <inkml:trace contextRef="#ctx0" brushRef="#br0">42100 17559 623,'0'-22'4,"0"3"8,0 3 9,0 3 7,2 2 6,6 2 4,4 2 4,5 3 4,4 0-3,3 2-9,2 0-11,4 2-9,0 0-6,-1 0 1,-3 0 0,-1 0 1,-4 1-8,-2 2-17,-3 2-15,-2 2-16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09"/>
    </inkml:context>
    <inkml:brush xml:id="br0">
      <inkml:brushProperty name="width" value="0.04704" units="cm"/>
      <inkml:brushProperty name="height" value="0.04704" units="cm"/>
      <inkml:brushProperty name="color" value="#F2395B"/>
    </inkml:brush>
  </inkml:definitions>
  <inkml:trace contextRef="#ctx0" brushRef="#br0">43369 16450 467,'-15'1'72,"4"4"-11,3 2-11,3 3-11,0 4-6,0 4-3,-2 3-2,0 5-2,-1 1-2,-2 2-2,0 1-3,-1 1-2,0 0-2,1 0-1,0 1-1,2-1-1,0-1-2,1 0-1,-1-1-1,0-1-1,1-2-1,2-3 0,2-3 0,2-3-1,4-4-4,8-5-13,6-4-10,7-6-12,2-4-4,-1-5 1,-3-5 1,-1-5 2,-3-2 3,-1 1 3,-3 1 4,-1 1 4,-3 2 4,-2 2 3,-4 4 4,-2 3 4,-5 3 3,-6 4 0,-6 4 3,-5 4 0,-5 3 0,-1 3-2,-3 4-3,-1 2-3,2 0 0,5-3 1,7-3 3,5-3 1,3-1-6,1 0-12,-1 0-12,0 0-12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28"/>
    </inkml:context>
    <inkml:brush xml:id="br0">
      <inkml:brushProperty name="width" value="0.04079" units="cm"/>
      <inkml:brushProperty name="height" value="0.04079" units="cm"/>
    </inkml:brush>
  </inkml:definitions>
  <inkml:trace contextRef="#ctx0" brushRef="#br0">75071 52077 539,'17'0'4,"1"-2"8,2 0 9,2-1 8,0 0 4,-4 3-1,-5 4-1,-3 2 0,-3 3-2,-2 4-3,-2 2-4,-2 3-3,-2 3-3,-2 3-3,-2 3-2,-2 3-4,-1 0-2,1-1 0,-1-3-1,0-1-1,1-3-1,2-1 0,2-3 0,2-1-1,2-3-1,2-1-1,2-2 0,2-2-1,2-2-1,3-1 1,4 0 1,2-2 0,1 0 1,-1 0 1,-1 0 2,-1 0 1,-2 1 2,-2 2 2,-4 1 1,-3 3 3,-2 2 0,-4 2 0,-2 1 0,-3 3-1,-5 2-2,-4 6-2,-5 5-3,-5 4-2,-4 6-3,-5 3 0,-3 3-2,-4 5 0,0-1-1,2-6 1,4-6 2,2-5 1,3-6-15,3-3-28,3-5-29,3-3-28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1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38431 12011 649,'0'-13'4,"0"8"9,0 7 8,0 6 8,0 5 5,0 5-1,0 4 0,0 3-1,-2 3-1,0 1-4,-3 1-3,-2 1-4,1-1-2,1 0-5,2-1-3,2-1-4,1-2-4,0-1-5,0-3-5,0-1-5,0-2-5,0 1-4,0-1-3,0 1-4,0-2-3,0-3-1,0-3-2,0-2-2,0-5 0,0-2 1,0-6-1,0-2 2,0-3 3,0 0 7,0 0 7,0 1 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1"/>
    </inkml:context>
    <inkml:brush xml:id="br0">
      <inkml:brushProperty name="width" value="0.03087" units="cm"/>
      <inkml:brushProperty name="height" value="0.03087" units="cm"/>
      <inkml:brushProperty name="color" value="#F2395B"/>
    </inkml:brush>
  </inkml:definitions>
  <inkml:trace contextRef="#ctx0" brushRef="#br0">38400 12975 712,'8'-22'-16,"2"5"15,0 3 15,1 4 14,1 3 7,1 1-3,2 0-2,0 2-3,1 0-2,-1 0-3,1 0-1,0 0-3,-1 1-1,3 0-3,0 2-3,1 1-1,-1 0-9,-3 0-16,-3 0-13,-2 0-16,-2 0-5,-1 0 3,1 0 4,0 0 4,-1-2 3,-2 0 3,-3-3 3,0-2 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1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39277 11667 543,'-1'-15'1,"0"-1"3,-2 0 1,0 1 4,0 2 6,0 6 12,2 6 13,0 6 12,1 5 1,0 5-8,0 5-8,0 5-9,0 4-5,0 1-3,0 2-1,0 3-2,0 1-2,-2 2-1,0 2-3,-1 2-1,-2 3-3,0 2-3,-1 3-4,-1 4-2,-1 2-6,2 3-8,1 3-8,1 3-7,0-2-6,2-8-3,0-8-4,2-8-3,1-7 1,2-6 2,2-5 4,1-6 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2"/>
    </inkml:context>
    <inkml:brush xml:id="br0">
      <inkml:brushProperty name="width" value="0.03087" units="cm"/>
      <inkml:brushProperty name="height" value="0.03087" units="cm"/>
      <inkml:brushProperty name="color" value="#F2395B"/>
    </inkml:brush>
  </inkml:definitions>
  <inkml:trace contextRef="#ctx0" brushRef="#br0">39900 12656 712,'8'-16'5,"1"2"11,2 1 10,0 1 11,0 1 2,-1 2-5,0 2-6,-2 3-5,-1 1-5,-1 3-1,0 4-2,-2 2-3,0 3-2,0 2-5,0 2-2,0 1-5,-2 2-3,-4 0-2,-4-1-2,-4 1-3,0-2 0,1-1 0,2-2 1,2-2 1,2-1 0,0 0 3,2-1 1,0 1 2,2-1 2,2 0 1,2-2 0,2 0 3,2-2 0,1 2 1,3-2 2,2 1 0,-1 1 0,-3 0 0,-3 1-1,-2 2 0,-3 0-1,0 0 0,-2-1 0,0 1 1,-3 0-1,-2 2-1,-4 0-1,-2 1 0,-2 0-3,1 0-2,-1-2-3,0-1-3,1 0-1,-1-2 1,0-1 0,1 0 1,-1-2-6,2-2-15,1-2-14,1-2-14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2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40678 11491 649,'8'-15'3,"0"2"5,0 2 5,-1 3 6,1 0 4,2 2 1,0 1 3,1 0 2,0 3-1,0 4-2,-2 4-3,-1 4-2,0 3-3,-2 3-1,-1 3-1,0 3-2,-2 2-2,0 1-2,-2 1-1,0 1-3,-2-1-2,0 0-4,-2-1-3,0-1-4,-3 0-3,-2-1-4,-3 1-4,-3-1-3,-2-1-2,1-1 0,-1-2 2,0-3 0,2-2-2,1-2-2,2-4-4,2-3-2,2-2-3,-1-4 1,0-2-1,0-3-1,1-2 5,0 2 6,2 1 7,1 0 6,0 1 5,2-2 1,0 0 2,2-1 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2"/>
    </inkml:context>
    <inkml:brush xml:id="br0">
      <inkml:brushProperty name="width" value="0.03625" units="cm"/>
      <inkml:brushProperty name="height" value="0.03625" units="cm"/>
      <inkml:brushProperty name="color" value="#F2395B"/>
    </inkml:brush>
  </inkml:definitions>
  <inkml:trace contextRef="#ctx0" brushRef="#br0">40550 12382 606,'7'-19'10,"-1"9"17,-1 8 19,0 9 19,-2 7 2,0 4-11,-2 3-12,0 5-12,-1 1-10,0 2-7,0 1-7,0 1-7,0-1-4,2 0-2,0-1-3,1-1-2,0-1-4,0 0-8,-2 0-7,0 1-8,-1-3-5,2-1-4,0-4-4,2-3-4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3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41450 11988 569,'0'-15'4,"2"4"8,0 3 8,2 3 8,0 2 5,1 3 1,2 4 2,0 2 2,0 4-2,-2 4-5,-2 3-6,-2 5-4,-2 1-3,-2 1-1,-2-1-1,-2 1 0,0-1-2,2-2-3,3 0-1,1 0-3,1-3-3,1-1-7,2-3-6,0-1-5,2-4-3,2-4 3,2-6 2,2-4 2,1-6 0,3-5-2,1-7-4,3-5-3,0-3-1,-1-1-1,-1 1 1,-1 0-1,-1 0 1,-3-1 5,-1 1 3,-2 0 4,-2 1 3,-2 3 3,-3 3 3,0 3 4,-5 4 0,-4 5-1,-5 4-1,-5 6 0,-3 4-3,1 4-4,-1 4-4,1 3-4,0 3-2,1 1 0,0 2-1,2 0-1,2-2-2,3-1-2,3-4-2,2-3-2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3"/>
    </inkml:context>
    <inkml:brush xml:id="br0">
      <inkml:brushProperty name="width" value="0.03904" units="cm"/>
      <inkml:brushProperty name="height" value="0.03904" units="cm"/>
      <inkml:brushProperty name="color" value="#F2395B"/>
    </inkml:brush>
  </inkml:definitions>
  <inkml:trace contextRef="#ctx0" brushRef="#br0">42528 12350 563,'7'8'26,"-2"0"5,-3-1 4,0 1 4,-4 1 1,-2 2-4,-4 1-1,-2 3-4,-1 1-3,1 1-5,0 1-4,2 1-6,1 0-1,0-3 0,2-1 1,1-2 0,0-2-2,2 1-1,0 0-4,2 0-3,3-1-3,7-1-8,8-1-5,6 0-7,2-3-5,0-3-4,-1-2-5,-1-3-4,-2-3-3,-1 2 1,-3-1 0,-1 0 1,-3-1 0,-1 0 2,-2-1 1,-2-2 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3"/>
    </inkml:context>
    <inkml:brush xml:id="br0">
      <inkml:brushProperty name="width" value="0.04129" units="cm"/>
      <inkml:brushProperty name="height" value="0.04129" units="cm"/>
      <inkml:brushProperty name="color" value="#F2395B"/>
    </inkml:brush>
  </inkml:definitions>
  <inkml:trace contextRef="#ctx0" brushRef="#br0">42803 12483 532,'-16'-1'5,"2"0"8,1-2 8,1 0 9,0 3 8,1 10 8,-1 8 6,0 9 8,2 4-1,3 2-11,2 1-9,4 1-10,-1 5-11,-2 11-9,-3 12-9,-3 10-10,-1 1-5,2-8 3,2-7 2,2-8 2,1-7-11,-2-4-25,0-5-24,-1-5-25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7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55093 8642 516,'-7'-42'21,"2"10"-2,2 9-2,2 11-3,1 6 4,0 4 11,0 4 11,0 4 10,0 4 2,0 3-7,0 5-6,0 3-7,-1 3-5,-2 1-4,-2 1-3,-1 1-3,-1 0-5,2-1-5,2-1-6,2-1-4,0 0-3,-2 2 2,-2 3 0,-1 1 2,-2 0-5,2-1-7,1-3-8,1-1-8,0-2-4,2-2 1,0 0 2,2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75212 27332 999,'-16'-1'-3,"1"0"-6,0-1-7,-1-1-6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7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55100 9443 639,'1'-15'15,"2"3"10,2 1 13,2 2 10,2 3 3,5 1-7,4 2-6,3 2-7,1 0-6,-1 0-5,-3-2-6,-1 0-5,-1 0-6,0 0-8,-1 2-6,1 0-8,-1 1-8,-1 0-12,-1 0-10,-1 0-11,-1-1-2,-2-2 8,-2-2 8,-2-1 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7"/>
    </inkml:context>
    <inkml:brush xml:id="br0">
      <inkml:brushProperty name="width" value="0.0477" units="cm"/>
      <inkml:brushProperty name="height" value="0.0477" units="cm"/>
      <inkml:brushProperty name="color" value="#F2395B"/>
    </inkml:brush>
  </inkml:definitions>
  <inkml:trace contextRef="#ctx0" brushRef="#br0">55992 8033 461,'0'-15'0,"0"0"0,0 2 0,0 1 0,0 1 4,0 1 9,0 0 8,0 2 8,-1 3 9,0 6 9,-2 6 9,0 6 8,-1 4-2,0 5-10,0 3-10,0 4-12,0 4-7,1 1-4,-1 2-3,0 2-5,0 2-3,0 2-5,0 2-3,0 2-5,0 2-7,-2 2-8,0 2-8,-1 2-10,-1-1-5,2-3-4,1-3-5,1-2-3,0-6 2,2-8 9,0-7 8,2-8 9,-1-5 4,0-1-2,-2-1-2,0 0-1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7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56284 9240 614,'1'-15'2,"1"4"3,3 3 5,2 3 2,2 0 9,4 0 12,2-2 11,3 0 12,0 1 1,-1 2-10,-2 4-11,-3 2-10,-1 4-8,-2 2-5,-2 3-7,-3 4-7,-1 0-3,-2 3-4,-2 0-3,-2 1-3,-2 1-2,-5 1-1,-4 1-2,-3 1-2,-4-1 1,1-1 0,-2-3 1,-1-1 0,1-2 3,3-1 4,3-1 5,3 0 4,3-3 8,6-1 11,4-2 11,6-2 11,4-3 0,5-4-10,5-4-10,5-4-10,2-2-11,-1 1-12,-2-1-10,0 0-12,-2 1-6,-3 3 0,-3 1 0,-2 2 0,-3 0 1,-1 0 4,-1-1 3,0-1 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8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57979 8063 525,'0'-15'4,"-2"2"9,0 2 9,-1 3 9,-2 1 5,-2 2 3,-2 2 2,-2 2 3,0 3-3,-1 6-7,0 4-9,1 5-8,-2 3-4,0-1-1,-1 1 0,-1-1-1,-1 2-2,1 1-2,-1 3-3,0 1-3,1 1-1,1-1 0,1-1 1,1-1-1,1-1 2,0-1-1,2-1 1,1-1 0,2-2-1,4-1-5,4-2-4,4-2-3,3-3-3,3-3 2,3-3 0,3-2 2,1-2 0,-1 0 2,-1 0 2,0 0 0,-3 1 3,-1 2 2,-3 2 2,0 2 2,-6 2 1,-5 3-1,-6 3 0,-5 3 0,-5 2-1,-1 1-1,-3 1-2,-1 1 0,0-1-2,3-3-1,3-3-3,3-2-1,5-6-2,8-8-1,8-8-2,7-8-1,6-3 3,3 1 6,3 1 7,3 1 8,-1 1 3,-2 4 2,-3 3 2,-3 3 2,-2 2 2,-3 2 2,-1 2 4,-2 2 2,-2 2-3,-1 3-11,-1 3-10,0 4-9,-1-1-13,1-1-12,1-2-13,2-2-13,-2-4-4,-1-2 1,-2-6 2,-2-2 2,-2-3 4,-1 0 8,0 0 7,-1 0 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8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58758 8676 567,'-14'-14'8,"3"3"18,3 2 17,2 4 17,4 1 4,2 0-7,4 0-7,2 1-7,2 1-9,2 5-9,0 6-9,1 4-9,0 4-10,-3 3-8,-1 3-10,-2 3-8,-1-2-12,0-4-14,0-5-12,0-4-14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19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59500 8000 542,'29'7'161,"-3"-1"-37,-5 0-38,-3-2-36,-3-1-25,-1 0-14,-1-2-11,-1 0-14,0 0-13,0 3-16,-1 4-16,1 2-15,-3 1-3,-4-1 10,-6-1 11,-4 0 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0"/>
    </inkml:context>
    <inkml:brush xml:id="br0">
      <inkml:brushProperty name="width" value="0.04831" units="cm"/>
      <inkml:brushProperty name="height" value="0.04831" units="cm"/>
      <inkml:brushProperty name="color" value="#F2395B"/>
    </inkml:brush>
  </inkml:definitions>
  <inkml:trace contextRef="#ctx0" brushRef="#br0">59255 8400 455,'-15'1'1,"2"2"25,3 2 23,1 2 24,2 3 7,2 5-12,2 5-12,2 5-11,1 4-9,-2 3-6,0 2-4,-2 4-6,0 2-4,-2 0-5,0 2-5,-1 1-4,-1 1-6,2 3-5,1 4-6,1 2-6,-1 2-1,0 2 2,-2 0 1,0 1 3,0 0-4,0-2-11,2-2-10,1-3-11,0-3-3,2-6 4,0-5 5,2-7 4,-1-6 5,0-5 3,-2-6 6,0-6 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0"/>
    </inkml:context>
    <inkml:brush xml:id="br0">
      <inkml:brushProperty name="width" value="0.03385" units="cm"/>
      <inkml:brushProperty name="height" value="0.03385" units="cm"/>
      <inkml:brushProperty name="color" value="#F2395B"/>
    </inkml:brush>
  </inkml:definitions>
  <inkml:trace contextRef="#ctx0" brushRef="#br0">59287 9528 649,'-6'-15'75,"6"2"-10,4 3-8,6 1-9,3 2-9,5 0-9,3 2-9,5 1-10,0 0-6,0 2-6,-1 0-5,0 2-6,-3 0-6,-2 0-8,-1 0-9,-2 0-8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0"/>
    </inkml:context>
    <inkml:brush xml:id="br0">
      <inkml:brushProperty name="width" value="0.04814" units="cm"/>
      <inkml:brushProperty name="height" value="0.04814" units="cm"/>
      <inkml:brushProperty name="color" value="#F2395B"/>
    </inkml:brush>
  </inkml:definitions>
  <inkml:trace contextRef="#ctx0" brushRef="#br0">60435 8800 456,'-15'0'46,"2"2"-1,3 0 0,1 2 0,1 1-3,0 5-5,0 4-6,0 4-5,0 3-3,-1 3-1,-2 2 0,0 5-1,-1-1 0,1-2-2,-1-2-1,0-1-1,1-1-2,-1-1-1,0 1-2,0-1-2,2-1-2,3-1-4,2-3-4,4-1-2,4-2-8,6-2-8,5-3-9,7-1-9,3-4-4,1-8 2,1-6 0,1-7 2,-2-3 3,-2 1 4,-3 0 4,-2 2 5,-4 2 5,-3 1 3,-3 2 4,-2 2 4,-4 2 4,-4 1 1,-4 0 2,-4 2 2,-4 2 1,-5 4-2,-5 4 0,-5 4-1,-1 2 0,1 1 0,3 1 1,2 1 0,2-1-7,4-2-18,5-4-16,3-2-17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1"/>
    </inkml:context>
    <inkml:brush xml:id="br0">
      <inkml:brushProperty name="width" value="0.03883" units="cm"/>
      <inkml:brushProperty name="height" value="0.03883" units="cm"/>
      <inkml:brushProperty name="color" value="#F2395B"/>
    </inkml:brush>
  </inkml:definitions>
  <inkml:trace contextRef="#ctx0" brushRef="#br0">61661 8995 566,'-13'0'47,"8"0"1,7 0 1,6 0 1,5 0-3,3 0-4,3 0-6,4 0-5,1-1-6,2 0-4,3-2-6,1 0-5,1-2-5,1 0-8,-1-1-6,0-1-6,-1-1-8,-1 2-9,-3 1-10,-1 0-8,-4 1-6,-3 1-1,-4-1-2,-4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4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76025 47475 333,'49'20'167,"16"14"-1,15 14 1,17 16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1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62360 8190 500,'-7'-5'12,"2"8"23,2 6 24,2 7 23,1 6 4,0 5-14,0 5-14,0 4-15,-1 5-14,-2 2-11,-2 4-12,-1 2-13,-2 1-8,1 0-5,-1-2-4,0 0-5,1-6-10,1-6-15,0-9-16,2-7-15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1"/>
    </inkml:context>
    <inkml:brush xml:id="br0">
      <inkml:brushProperty name="width" value="0.04787" units="cm"/>
      <inkml:brushProperty name="height" value="0.04787" units="cm"/>
      <inkml:brushProperty name="color" value="#F2395B"/>
    </inkml:brush>
  </inkml:definitions>
  <inkml:trace contextRef="#ctx0" brushRef="#br0">64147 8300 459,'-16'2'107,"2"6"-17,1 4-17,1 5-16,0 3-12,1 3-8,-1 1-8,0 3-7,0 0-6,1 0-1,-1 1-2,0-1-2,-1 2-1,-3 2-3,-3 4-2,-3 3-2,0-1-8,1-4-17,3-4-16,1-3-16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1"/>
    </inkml:context>
    <inkml:brush xml:id="br0">
      <inkml:brushProperty name="width" value="0.05324" units="cm"/>
      <inkml:brushProperty name="height" value="0.05324" units="cm"/>
      <inkml:brushProperty name="color" value="#F2395B"/>
    </inkml:brush>
  </inkml:definitions>
  <inkml:trace contextRef="#ctx0" brushRef="#br0">64550 8219 413,'8'-19'13,"0"8"27,-1 10 27,1 8 26,-1 7 4,0 4-19,-2 3-18,0 5-20,-1 1-11,0 2-4,-1 1-6,1 1-4,0-1-6,-2-2-8,0-1-7,-2-3-8,5-9-7,10-18-4,9-18-5,10-17-5,3-9 2,-3-2 8,-5 0 9,-3-1 8,-4 2 4,-2 4 2,-1 5 1,-2 6 1,-3 3-1,-1 5-4,-2 4-5,-2 3-4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2"/>
    </inkml:context>
    <inkml:brush xml:id="br0">
      <inkml:brushProperty name="width" value="0.04792" units="cm"/>
      <inkml:brushProperty name="height" value="0.04792" units="cm"/>
      <inkml:brushProperty name="color" value="#F2395B"/>
    </inkml:brush>
  </inkml:definitions>
  <inkml:trace contextRef="#ctx0" brushRef="#br0">65586 8569 459,'15'-8'4,"-3"0"10,-1 1 8,-2-1 10,-1-1 3,0-2 0,0-2-1,-1-1-1,1-2-3,-2 1-5,-1-1-4,0 0-6,-2 1-3,0 1-3,-2 1-2,0 0-3,-4 3-1,-4 3 1,-6 2-1,-3 4 1,-5 3-1,-2 6 1,-1 4 1,-2 5-1,-1 3 1,3 3 0,1 1 0,3 3 0,1 0 1,3-1 0,1-1 0,2-1-1,2-2 1,3-1-2,1-3 1,2-1-1,5-5-6,10-5-10,8-6-10,9-5-12,2-5-2,-2 0 5,-3-2 5,-3 0 4,-2 0 6,-1 1 4,0 0 4,-2 2 5,-2 3 9,-3 4 12,-3 6 13,-2 4 12,-3 3 4,0 2-5,-2 0-5,0 1-6,-1 0-4,0-1-3,0-1-5,0 0-3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3"/>
    </inkml:context>
    <inkml:brush xml:id="br0">
      <inkml:brushProperty name="width" value="0.05679" units="cm"/>
      <inkml:brushProperty name="height" value="0.05679" units="cm"/>
      <inkml:brushProperty name="color" value="#F2395B"/>
    </inkml:brush>
  </inkml:definitions>
  <inkml:trace contextRef="#ctx0" brushRef="#br0">66550 8245 387,'8'-21'0,"2"3"0,0 4 0,1 5 0,0 1 4,-1 2 8,0 1 9,-2 0 7,0 2 7,0 0 3,0 2 3,0 1 4,-1 1-2,-1 3-4,-1 4-7,0 2-4,-2 3-6,-2 3-4,-2 3-4,-2 3-6,-2 2-2,-2-1-3,-2 1-2,-1-1-2,-2-1-4,0-3-3,0-3-5,1-3-5,2-3-4,6-2-6,6-4-6,6-2-5,4-5-2,5-4 5,3-5 4,5-5 4,1-3 4,1 1 3,-1-1 3,1 1 2,-2-3 3,0-3-1,-1-5 1,0-3-1,-2-1 1,0 0 1,1 1 1,-1 1 1,-1 2 3,-4 4 4,-5 2 4,-3 3 3,-3 3 7,0 5 8,-2 3 8,0 4 9,-4 6 9,-2 8 11,-5 7 10,-4 9 11,-4 5-2,-1 2-14,-5 4-15,-2 3-15,-1 0-8,1 0-4,1-2-3,1 0-3,2-3-2,1-3 0,2-5-1,3-4 1,7-6-14,15-8-23,15-10-25,15-8-25,5-6-5,-4-3 15,-4-3 15,-3-3 14,-4 1 10,-4 3 6,-2 5 5,-2 3 6,-6 5 14,-5 6 21,-6 6 23,-6 6 22,-3 3 5,0 1-15,0 2-13,0 0-13,0 1-10,0 1-5,0 1-3,1 1-6,-1 1-3,2-1-3,0 1-4,2-1-2,3-3-5,9-8-7,8-8-6,7-8-6,5-7-2,-1-7 4,0-7 3,1-7 3,-3-3 3,-4 0 2,-3 0 1,-4 0 1,-4 2 3,-3 4 0,-3 3 3,-2 5 1,-5 4 2,-6 3 4,-6 4 4,-6 5 2,-4 3-1,-3 6-8,-3 4-7,-2 5-8,-1 4-7,5 2-9,3 1-9,5 3-8,2-1-1,4-1 5,3-2 5,3-3 6,0-1 5,2-2 5,-1-2 3,0-2 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3"/>
    </inkml:context>
    <inkml:brush xml:id="br0">
      <inkml:brushProperty name="width" value="0.0508" units="cm"/>
      <inkml:brushProperty name="height" value="0.0508" units="cm"/>
      <inkml:brushProperty name="color" value="#F2395B"/>
    </inkml:brush>
  </inkml:definitions>
  <inkml:trace contextRef="#ctx0" brushRef="#br0">68959 8566 433,'63'-7'38,"-16"2"-6,-16 2-9,-15 2-6,-9 2 0,-1 4 10,-1 2 10,0 3 9,-2 4 2,-2 4-8,-2 3-8,-2 5-7,-2 1-7,-2 0-4,-2 1-5,-1-1-6,-2-1 0,2-3 0,1-3 2,1-3 1,0-1-1,2 0-4,1-1-3,0 1-4,3-2-1,4-1 2,4-2 1,4-2 2,3-1 2,3 0 4,3-1 3,3 1 4,0 0 3,-3 2 0,-3 0 1,-3 1 1,-2 2 0,-2 3-1,-2 4-2,-2 2-2,-5 3-4,-8 5-7,-8 3-8,-7 4-7,-7 3-6,-5 4-6,-4 2-5,-6 4-6,2-4 0,8-8 5,8-9 5,7-9 5,5-5-4,-1-1-14,1-1-12,-1 0-14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5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71266 8462 578,'-12'-7'9,"8"2"17,8 2 19,8 2 17,3 1 3,1-2-13,0 0-12,-1-1-14,0-1-8,-1 2-3,-1 0-3,0 2-3,3-1-1,7-2 1,8-2 0,8-2 0,2 1-2,-6 1-7,-4 2-5,-5 2-8,-4 1-8,-3 2-11,-3 0-10,-2 2-11,-4 0-5,-1 1 5,-2 1 2,-2 2 4,-2-1 4,-2-1 8,-2-1 6,-2 0 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5"/>
    </inkml:context>
    <inkml:brush xml:id="br0">
      <inkml:brushProperty name="width" value="0.03602" units="cm"/>
      <inkml:brushProperty name="height" value="0.03602" units="cm"/>
      <inkml:brushProperty name="color" value="#F2395B"/>
    </inkml:brush>
  </inkml:definitions>
  <inkml:trace contextRef="#ctx0" brushRef="#br0">71084 9148 610,'-15'0'1,"2"1"2,3 2 2,1 0 1,3 0 8,6-2 15,4-2 14,6-2 14,4 0 2,5 0-9,5 2-10,5 1-10,3-1-7,2-1-7,3 0-6,1-1-7,1 0-7,0 0-10,0 2-10,0 1-10,1 0-8,-1 0-6,0 0-7,0 0-5,-3-1 1,-8-1 9,-6 0 10,-6-1 10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6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73968 7877 537,'-8'-10'66,"2"10"0,1 12-2,0 10-1,1 5-7,-2 1-10,0-1-10,-1 0-12,-3 3-7,-4 5-5,-4 4-3,-3 6-6,-1 0-4,1-4-7,2-4-6,3-3-7,0-6-2,2-4 0,1-5 2,1-4 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6"/>
    </inkml:context>
    <inkml:brush xml:id="br0">
      <inkml:brushProperty name="width" value="0.04434" units="cm"/>
      <inkml:brushProperty name="height" value="0.04434" units="cm"/>
      <inkml:brushProperty name="color" value="#F2395B"/>
    </inkml:brush>
  </inkml:definitions>
  <inkml:trace contextRef="#ctx0" brushRef="#br0">74500 7981 496,'0'-10'22,"2"10"15,0 12 18,2 10 15,0 6 2,1 0-11,2 2-13,0 1-11,0 0-8,0 1-7,-2-1-5,0 0-5,-2-1-4,1-1-2,0-3-1,0-1-3,0-3-1,0-3-4,0-3-3,0-3-3,0-4 0,2-4 1,0-6 1,1-4 1,2-6 1,2-5-1,1-7 1,3-5-1,2-6 1,1-3 0,3-4 1,1-4 1,0 0 0,-3 4-1,-3 4-2,-3 4-1,-2 3-1,-2 5-2,-2 4-3,-2 3-1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40"/>
    </inkml:context>
    <inkml:brush xml:id="br0">
      <inkml:brushProperty name="width" value="0.02875" units="cm"/>
      <inkml:brushProperty name="height" value="0.02875" units="cm"/>
      <inkml:brushProperty name="color" value="#F2395B"/>
    </inkml:brush>
  </inkml:definitions>
  <inkml:trace contextRef="#ctx0" brushRef="#br0">76050 47437 765,'9'-6'26,"1"6"1,3 4 1,2 6 2,0 1-1,-1 1-4,-1 0-4,0 0-3,-1-1-5,-1 1-3,1 0-4,0 0-4,-1-1-3,-1 1-2,0 0-1,-2 0-1,0-1-1,2-1-1,0 0 0,1-2 0,1-1 0,0-1 0,0 0 0,-2-2 0,2 1 1,0 0 0,0 1 1,0 2 2,-1 0 0,1 2 0,0 0 1,0 1-1,-1 1 0,1 2-1,0 0-2,0 1-2,-1 0-1,1-1 2,0-1 1,0 0 0,-1-1 2,1 1 2,0 1 2,0 2 1,-1-1 1,-1 1 0,-1 0-1,0-2 0,-1 1-1,2-1 0,0 0 0,1-2-1,1 0 0,0 0-1,-1-1-1,1 1 0,0-1-1,0-1 1,-1 0 0,1-2 1,0 0 0,0 2 4,-1 0 1,1 2 4,1-1-1,0 1-1,1 0-2,1 0-1,-1-2-2,0 1-3,0-2-3,-2 0-2,-1-1-1,-1-1 1,0 1 2,-2 0 1,0-1 1,0-1 1,0 0 2,0-1 1,-1-1 0,-1 1 0,0 1-1,-2 2 1,1 0-1,0 0-1,1 0 0,2-1-1,-1 1 0,-1 0 0,0 0 1,-2 0 0,1-1 0,0-1 0,1-1 0,2 0 0,0 0 1,-1 2 0,1 2 0,0 2 2,-1-1-1,0 1-1,-2-2-1,0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7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75453 8422 496,'21'-2'5,"-5"0"8,-5-3 9,-4-2 8,-3-1 3,2 0-3,0 1-3,1-1-3,0-1-3,-2 0-4,-2-1-2,-2-1-4,-2-2-3,0 0-5,-2-1-3,0-1-5,-2 1-1,-2 5 1,-2 3 4,-1 4 1,-3 3 2,0 4 2,-1 2 3,-1 3 1,0 4 2,-1 1 1,0 4 2,1 4 1,-1 0 1,2 0 0,1 1 0,1-1 0,1 0 0,1-1-1,0-1-1,2-1 0,1-2-2,0-1-2,2-2-2,1-3-3,3-1-6,7-2-11,7-2-10,8-2-10,2-4-6,2-6-1,1-6-3,1-6 0,-1-1 1,-1 1 8,-3 3 7,-1 1 6,-3 2 6,-3 1 3,-3 0 4,-3 2 3,-2 3 13,-2 8 23,-2 6 21,-2 7 23,-1 3 4,0-1-17,0-1-14,0 0-16,0-2-10,2 1-5,0-1-4,2 1-6,-1-1-14,0-1-27,-2-1-26,0 0-26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7"/>
    </inkml:context>
    <inkml:brush xml:id="br0">
      <inkml:brushProperty name="width" value="0.04382" units="cm"/>
      <inkml:brushProperty name="height" value="0.04382" units="cm"/>
      <inkml:brushProperty name="color" value="#F2395B"/>
    </inkml:brush>
  </inkml:definitions>
  <inkml:trace contextRef="#ctx0" brushRef="#br0">76550 8847 502,'8'-15'4,"1"4"10,2 3 9,0 3 10,1 1 4,-1 2-2,1 0 0,0 2-2,-1 0 0,1 2-1,0 0-1,0 2 1,-2 1-4,1 3-4,-2 3-5,0 4-4,-3 1-4,-1 3-2,-2 1-2,-2 3-1,-3 0-1,-4 1 2,-4-1 0,-3 1 1,-2-2-1,1-3-4,1-3-5,0-3-5,2-2-1,1-1 2,0 0 0,2-2 2,3-3-3,6-4-3,6-6-6,6-4-4,3-3-1,1 1 4,1-1 4,1 0 3,0 1-3,1-1-11,-1 0-11,1 1-10,-2-1-6,-3 2 1,-3 1-1,-2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78525 8275 333,'49'20'167,"16"14"-1,16 14 1,15 16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9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78481 7713 524,'7'-15'7,"-4"2"11,-3 2 13,-2 3 13,-3 1 1,-2 2-7,-2 2-10,-1 2-7,-3 2-6,0 2-1,-1 2-3,-1 2-1,-1 1-2,-1 3 0,-1 2 1,-1 2-1,0 0 0,1-1-1,0-1 1,2-1-1,2 0 0,1 0-1,2-1-1,3 1-1,1 1-1,2 0-3,2 1-2,2 1-2,2-1-1,2-1 2,2-2 1,2-2 2,1-1 0,1 0 2,1-1 0,2 1 1,-1 0 1,1-2-1,0-1 1,0 0-1,-1-2 0,1-1 0,0 0-1,-1-1 0,1-2 0,0-1 0,-1 0-1,1-1 1,-1 1-1,0 6-1,-2 4 0,-1 5-1,-2 3 0,-6 1-1,-4 2 1,-5 0 1,-3 0-1,0 1-2,0-1 0,1 1-3,-1-2 1,0-3 1,0-3 1,1-2 0,2-4 0,6-3-2,6-2-3,6-4-1,4-2-3,3-5-2,3-4-2,3-3-2,2-3 1,1 2 0,1 1 1,1 1 2,-1 0 0,0-1 0,-1-1-1,-1-1 0,-2 1 3,-3 4 9,-3 4 7,-2 5 8,-4 3 7,-1 4 7,-2 3 6,-2 5 7,-2 3 2,0 0-6,-2 1-4,0 1-5,-1 1-5,0-1-3,0 1-4,0 0-5,0-1-3,0-1-2,0-1-4,0 0-2,-2-2-12,0-1-21,-3-1-22,-2 0-21,-1-4-6,0-3 11,1-4 10,-1-3 10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9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79650 7831 574,'1'-13'51,"2"3"-5,2 4-2,2 4-4,0 3-1,1 2-2,0 2 0,0 2-1,0 2-3,1 3-7,2 3-7,0 3-7,-1 1-7,-1-3-5,-2-1-7,-2-2-7,-1-2-13,0 1-22,0 0-21,0 0-21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29"/>
    </inkml:context>
    <inkml:brush xml:id="br0">
      <inkml:brushProperty name="width" value="0.05559" units="cm"/>
      <inkml:brushProperty name="height" value="0.05559" units="cm"/>
      <inkml:brushProperty name="color" value="#F2395B"/>
    </inkml:brush>
  </inkml:definitions>
  <inkml:trace contextRef="#ctx0" brushRef="#br0">80574 7231 395,'-6'-7'5,"4"1"10,4 0 10,4 2 10,1 0 2,1 2-5,0 0-6,0 2-5,3 0-4,5 0-1,7 0-1,5 0-1,1 0-4,-3 0-3,-5 0-6,-3 0-3,-4 1-6,-1 2-5,-2 2-6,-2 2-5,-3 1-2,-4 1 0,-4 2 1,-4 0 1,-4 0-1,-4 1-1,-3 0-1,-5 0-2,0-2 2,1-1 6,3-2 5,1-2 6,1-2 3,1 0 1,-1-2 2,1 0 2,-1-1 3,2 0 4,1 0 6,1 0 4,1 0 5,0 0 5,2 0 5,1 0 6,1 1 0,2 2-3,2 2-2,2 2-4,1 1 2,0 1 4,0 1 5,0 2 5,0 1 1,0 3-6,0 3-5,0 3-5,0 3-4,0 5-2,0 3-2,0 4-2,-1 4-2,0 4-2,-2 4-3,0 4-2,-1 3-3,0 2-7,0 1-4,1 3-5,-2-1-8,0-1-8,-2-2-9,0-2-9,0-1-5,0-1 0,2 1-2,1 0 0,0-5 3,2-10 8,0-10 8,2-9 7,-1-6 3,0-1-4,-2-1-3,0 0-5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30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80350 8772 583,'1'-23'2,"4"3"4,2 1 4,3 3 5,2 1 1,0 4 2,0 3 0,-1 3 1,3 0 5,2-2 7,3-2 9,3-2 9,2 1 0,1 3-8,1 2-8,1 4-7,-2 1-11,-2 0-10,-2 0-13,-4 0-11,-3 0-15,-1 2-18,-2 0-18,-2 2-17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33"/>
    </inkml:context>
    <inkml:brush xml:id="br0">
      <inkml:brushProperty name="width" value="0.05222" units="cm"/>
      <inkml:brushProperty name="height" value="0.05222" units="cm"/>
      <inkml:brushProperty name="color" value="#F2395B"/>
    </inkml:brush>
  </inkml:definitions>
  <inkml:trace contextRef="#ctx0" brushRef="#br0">86191 7608 421,'-8'-14'38,"-1"6"-3,-2 5-2,0 4-4,-1 4-2,-1 2-3,-1 2-3,-1 2-2,-2 1-2,-2 1-1,-2 1-1,-1 1 0,0 1-1,1 2-1,3 0-2,1 1-1,1 1 1,-2 3 1,0 1 2,-1 3 1,1-2 1,3-1-3,3-4-1,3-3-3,2-2-2,2-1-1,2-1-3,2 0-2,5-3-6,8-1-8,7-2-9,9-2-9,3-4-4,2-4 1,1-5 0,1-6 1,-2-1 2,-2 1 5,-3 1 4,-3 1 5,-3 1 4,-3 4 2,-3 2 3,-2 4 3,-4 3 5,-1 4 9,-2 4 9,-2 3 8,-2 3 3,0 0 0,-2-1-2,0 1-1,-1-1-1,0-1-3,0-1-2,0 0-1,1-3-4,3-3-2,4-2-3,2-4-4,3-3-4,2-4-6,1-4-5,3-3-6,1-4-3,3-3 0,1-3 0,3-3 0,-1-2-1,-3-1 0,-3-1 0,-3 0-1,-4-1 2,-2 5 2,-6 2 3,-3 3 2,-3 3 4,-4 2 3,-2 4 3,-3 3 4,-4 2 1,-3 2 1,-5 2 0,-3 2 0,-1 2 0,5 0-1,3 2-1,4 0-1,8 2 0,10 0-1,11 1 1,11 2 0,7-2-2,1-1-1,2-2-2,2-2-2,-2 0-1,-7 2 1,-7 2 0,-7 2 0,-4 2 1,-2 1 1,-3 3 1,-1 2 0,-2 2 4,-4 3 5,-2 3 6,-3 3 4,-3 1 3,-2-1-2,-2-1-1,-1-1-2,-2-1 0,0-2-2,1 0-1,-1 0-1,1-3 0,2-1-2,3-2 1,1-3-2,5-2-4,8-2-7,8-4-8,7-2-7,5-5-3,1-4 0,1-5 1,1-5 0,1-5 0,3-1-2,1-4-3,2-3-2,1-3-1,-3-3 1,-2-2 0,-1-4 2,-3 1 1,-2 4 2,-1 4 0,-2 4 2,-4 2 3,-3 2 4,-4 3 3,-4 2 4,-3 1 4,1 2 3,0 3 5,0 1 4,0 5 13,0 6 21,0 7 23,0 8 21,-1 5 3,-2 7-16,-2 5-17,-2 6-15,-2 5-11,0 4-3,-1 4-5,-2 4-3,1 2-5,1 0-2,0-1-5,2 1-2,0-1-5,0-2-2,0-3-3,0 0-4,1-4-4,0 0-6,2-4-6,0 0-5,1-4-6,-2-4-3,0-4-6,-1-3-4,-3-7-4,-2-9-5,-3-8-4,-4-10-4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33"/>
    </inkml:context>
    <inkml:brush xml:id="br0">
      <inkml:brushProperty name="width" value="0.03979" units="cm"/>
      <inkml:brushProperty name="height" value="0.03979" units="cm"/>
      <inkml:brushProperty name="color" value="#F2395B"/>
    </inkml:brush>
  </inkml:definitions>
  <inkml:trace contextRef="#ctx0" brushRef="#br0">88911 7376 552,'-3'-24'13,"-4"15"23,-5 14 25,-5 16 25,-4 6 2,-1 2-20,-3 1-20,-1 1-19,-2-1-15,1 0-9,0-1-11,0-1-10,0-3-10,3-4-12,1-3-12,3-4-11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33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89800 7300 517,'17'1'53,"1"4"6,3 2 6,1 3 6,0 2-3,-1 0-12,-3-1-10,-1 1-12,-3 1-13,-1 1-12,-2 3-12,-2 1-14,-4 1-11,-2-1-12,-6-1-9,-2 0-12,-3-4 0,0-3 11,0-4 11,1-4 11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41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78550 49345 670,'14'0'27,"-1"0"1,-2 0-1,-2 0 0,-1 1-1,2 2-1,0 2-3,1 2-2,1 1-1,-1 0 0,1-1-1,-1 1 0,2 0-1,0-2-4,1-1-3,1 0-3,0-1-3,0 2-2,-2 0-2,-1 1-1,0 1-3,0-2-3,-1-1-1,1 0-4,-1-2 0,0-1-2,-2 0-1,-1-1-1,-2-4 2,-1-4 4,-2-6 5,-2-4 4,-1-4 2,0-3-2,0-3-2,0-2-2,1-6-2,0-8-1,2-8-1,0-8 0,3-2-1,2 1 0,3 2 2,3 3 0,1 6-6,-4 10-12,-3 11-12,-2 11-12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39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81551 8200 508,'-8'8'58,"0"2"-9,0 0-9,1 1-9,-1 2-5,0 1-2,0 3-1,1 2-2,-1 2-1,0 2-2,0 4 0,1 3-2,-2 1 0,0-1-1,-1-2 0,-1 1 0,0-3 0,2-2-1,2-1-1,3-3 0,0-1-2,0-1-2,0-1-2,0 0-3,3-3-5,6-3-9,6-3-10,5-2-9,3-4-3,-1-4 2,-1-4 3,-1-4 3,-2-2 2,-1-1 2,-2-2 3,-2 0 3,-3 0 4,-3-1 5,-2 1 4,-4-1 5,-2 2 4,-1 4 1,-3 5 3,-2 3 1,-1 3-1,-1 1-6,-1 3-6,-1 2-5,0 1-6,-1 2-8,1 0-9,-1 1-7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0"/>
    </inkml:context>
    <inkml:brush xml:id="br0">
      <inkml:brushProperty name="width" value="0.04418" units="cm"/>
      <inkml:brushProperty name="height" value="0.04418" units="cm"/>
      <inkml:brushProperty name="color" value="#F2395B"/>
    </inkml:brush>
  </inkml:definitions>
  <inkml:trace contextRef="#ctx0" brushRef="#br0">82929 8350 498,'-9'0'12,"12"2"27,13 0 25,14 2 25,4-1 5,0 1-20,-1 0-18,-1 0-18,0-1-15,2 0-11,2-2-11,2 0-12,-1-1-3,-5 0 1,-6 0 2,-3 0 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0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83490 7537 472,'-21'-8'4,"5"2"5,5 1 6,4 0 6,3 0 6,-2 0 6,0-1 4,-1-1 6,0 2 2,2 8 0,2 6 0,3 7-2,-1 6-2,-1 7-6,0 5-6,-1 6-6,-1 6-6,0 4-6,0 5-6,0 5-8,0 4-6,1 1-10,-2 3-9,2 1-10,-1-5 0,2-12 6,0-14 7,2-12 6,0-7-4,0-1-17,0-1-16,0 0-16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3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91429 8344 555,'-9'-1'10,"12"0"20,13-2 21,13 0 19,7-1 4,-1 0-13,0 0-14,0 1-12,-1-1-10,-1 0-6,-3 0-5,-2 1-6,-1-1-8,-3 2-11,-1 0-13,-3 2-12,-5 0-11,-10 0-10,-10 0-12,-10 0-11,-3-1 4,5 0 16,3-2 18,4 0 16,2-1 11,1 1 3,-2-1 4,2 0 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4"/>
    </inkml:context>
    <inkml:brush xml:id="br0">
      <inkml:brushProperty name="width" value="0.04447" units="cm"/>
      <inkml:brushProperty name="height" value="0.04447" units="cm"/>
      <inkml:brushProperty name="color" value="#F2395B"/>
    </inkml:brush>
  </inkml:definitions>
  <inkml:trace contextRef="#ctx0" brushRef="#br0">91948 7624 494,'-7'-11'13,"2"10"25,2 10 25,3 10 25,0 5 4,0 2-20,0 3-19,0 1-19,0 3-13,0 4-5,0 4-5,0 4-7,0 1-5,0 0-8,0-2-7,0 0-8,0-3-8,0-2-9,0-3-10,0-4-9,0-3-1,0-5 7,0-5 7,0-5 7,-1-3 5,-1-2 3,0-2 4,-1-2 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4"/>
    </inkml:context>
    <inkml:brush xml:id="br0">
      <inkml:brushProperty name="width" value="0.03795" units="cm"/>
      <inkml:brushProperty name="height" value="0.03795" units="cm"/>
      <inkml:brushProperty name="color" value="#F2395B"/>
    </inkml:brush>
  </inkml:definitions>
  <inkml:trace contextRef="#ctx0" brushRef="#br0">94045 7850 579,'0'17'106,"0"3"-21,0 3-21,0 3-21,0 2-12,0 0-3,0 2-4,0 1-4,-1 1-6,0 0-9,-2 2-8,0 1-9,-2-1-8,-2-2-8,-1-2-9,-3-1-7,0-4-4,2-1 2,3-4 0,1-3 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4"/>
    </inkml:context>
    <inkml:brush xml:id="br0">
      <inkml:brushProperty name="width" value="0.02445" units="cm"/>
      <inkml:brushProperty name="height" value="0.02445" units="cm"/>
      <inkml:brushProperty name="color" value="#F2395B"/>
    </inkml:brush>
  </inkml:definitions>
  <inkml:trace contextRef="#ctx0" brushRef="#br0">94250 8497 899,'9'-15'-60,"3"4"32,4 3 33,2 3 32,0 1 12,-1 2-10,-3 0-10,-1 2-9,-2 0-10,0 0-13,-2 0-12,-1 0-11,0 0-8,0 0-1,0 0-1,0 0-2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5"/>
    </inkml:context>
    <inkml:brush xml:id="br0">
      <inkml:brushProperty name="width" value="0.04689" units="cm"/>
      <inkml:brushProperty name="height" value="0.04689" units="cm"/>
      <inkml:brushProperty name="color" value="#F2395B"/>
    </inkml:brush>
  </inkml:definitions>
  <inkml:trace contextRef="#ctx0" brushRef="#br0">94656 7305 469,'0'-13'-28,"0"6"38,0 6 36,0 6 36,0 4 11,0 3-16,0 4-15,0 2-17,0 2-10,0 3-6,0 1-5,0 3-6,-1 1-4,0 2-4,-2 2-2,0 3-4,-1 1-2,0 4-4,0 2-2,0 4-3,0 0-4,-2 0-7,0-2-6,-1 0-6,-1-3-4,0-2-1,1-3 0,-1-4-1,0-2-1,0-1 1,0-3-1,1-1 0,-1-3 2,0-3 4,0-3 3,1-3 5,0-4 1,2-4 1,2-6 0,2-4 0,1-3 3,0 0 4,0 1 4,0-1 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5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94850 8812 501,'30'-37'0,"-3"6"0,-3 4-1,-3 5-1,-2 4 4,-1 3 6,-1 2 7,-1 4 5,-1 3 5,-1 1 0,0 2 1,-2 2 0,-1 2 0,-2 2-3,-3 2-2,-1 1-2,-2 4-3,-2 6-1,-2 4-2,-2 5-1,-1 0-1,-2-2-2,0-3 0,-1-3-2,2-3-3,6-4-7,6-5-7,6-2-6,4-6-5,5-6-4,3-6-4,5-5-4,1-5-3,0-1-1,1-2-2,-1-2-2,-1 0 3,-3 3 7,-4 3 5,-1 3 7,-5 3 7,-3 3 5,-4 3 7,-4 3 5,-3 4 12,-3 6 18,0 5 18,-3 7 17,-1 3 3,0-1-13,0 1-13,0 0-12,0 0-8,0 1-1,0 1-3,0 1-1,0 1-2,1 1-2,-1 1-2,0 1-2,1-1-2,2 0-3,2-1-3,2-1-2,2-2-4,3-2-3,3-4-6,4-3-3,1-2-5,1-2-6,1-3-5,1 0-5,1-5-3,0-4 3,-1-5 2,1-5 1,-1-4 4,1 0 4,-1 0 5,1-2 5,-2-2 2,-3-1 0,-3-2 1,-2-2 0,-5 0 2,-2 3 4,-6 3 5,-2 3 4,-5 3 3,-2 3 1,-3 3 1,-3 3 1,-3 2 1,-1 2-2,-3 2 0,-1 2-1,-2 3-4,-1 6-9,-1 4-7,0 5-9,0 1-2,7-3 3,4-3 4,4-2 3,4-3-3,3 1-9,1 0-9,2 0-8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98400 9250 333,'49'20'167,"16"14"-1,16 14 1,15 16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42"/>
    </inkml:context>
    <inkml:brush xml:id="br0">
      <inkml:brushProperty name="width" value="0.02642" units="cm"/>
      <inkml:brushProperty name="height" value="0.02642" units="cm"/>
      <inkml:brushProperty name="color" value="#F2395B"/>
    </inkml:brush>
  </inkml:definitions>
  <inkml:trace contextRef="#ctx0" brushRef="#br0">81050 47000 832,'7'64'22,"-2"-15"-4,-2-12-5,-2-15-5,-1-4-1,2 4 0,0 3 2,1 4 0,1 5 0,1 8 0,2 6-2,0 8-1,1 2-1,-2 1 2,-2 0 0,1 0 1,-2-2-1,0-3-1,-2-2-3,0-5-3,-1-1-3,0-4-8,0-2-7,0-3-7,0-5-5,2-6-3,0-5-3,2-6-3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7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82500 6163 567,'0'-15'2,"2"1"3,0 1 4,2 1 4,-1 4 5,-1 10 6,0 8 7,-1 9 6,-1 5 1,1 3-4,2 1-5,0 3-5,0 0-4,0 0-1,-2 1-2,0-1-2,-1 0-1,2-2-2,0 0-1,2-1-2,-1 1 0,0 3 0,-2 2 1,0 4-1,-1 2-1,0 2-3,0 3-3,0 1-4,0 1-2,0 1-1,0 2-1,0 0-1,0 0-1,0 0 0,0-2-1,0 0 1,0-2-3,0 0-5,0-2-5,0 0-5,0-2-5,0 0-1,0-1-3,0-2-2,-1-1-1,0-1 1,-2-3 0,0-2 2,-1-3 2,0-7 4,0-5 5,0-6 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0:47"/>
    </inkml:context>
    <inkml:brush xml:id="br0">
      <inkml:brushProperty name="width" value="0.03475" units="cm"/>
      <inkml:brushProperty name="height" value="0.03475" units="cm"/>
      <inkml:brushProperty name="color" value="#F2395B"/>
    </inkml:brush>
  </inkml:definitions>
  <inkml:trace contextRef="#ctx0" brushRef="#br0">82000 10108 633,'14'16'20,"-3"3"2,-3 1 2,-2 3 3,-3 0 0,0 1-2,-2-1 0,0 1-3,-1-1-1,2 1-3,0-1-2,2 1-3,-1-2-2,-1-2-1,0-1 0,-1-2-2,0-3 1,1-3 0,3-3 1,2-2 0,2-5-1,3-6-1,4-6-3,2-6-1,4-5-2,5-6-1,4-7-1,6-5 0,4-5-8,4-3-14,4-5-14,4-4-15,-3 4-6,-10 8-1,-10 11 1,-9 10-1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06"/>
    </inkml:context>
    <inkml:brush xml:id="br0">
      <inkml:brushProperty name="width" value="0.04209" units="cm"/>
      <inkml:brushProperty name="height" value="0.04209" units="cm"/>
      <inkml:brushProperty name="color" value="#00BFF3"/>
    </inkml:brush>
  </inkml:definitions>
  <inkml:trace contextRef="#ctx0" brushRef="#br0">85800 45448 522,'-22'24'86,"3"-1"-19,3 1-20,3-1-19,1 1-12,0 1-3,1 1-3,-1 1-3,-1 1-2,0 2-2,-1 3-1,-1 1-2,0 0 0,1-2 1,1-1 0,0-3 2,3-2-4,3-5-7,2-3-7,4-5-7,3-6-7,4-12-8,4-10-9,3-11-8,3-7 2,0-4 9,-1-4 10,1-4 10,-1 0 8,-1 6 2,-1 4 4,0 5 4,-2 4 2,1 1 0,0 3 2,0 1 0,-1 3 0,-1 3 0,-1 3 1,0 3 0,-2 1 3,1 0 5,0 0 7,0 0 5,0 2 7,0 1 9,-1 2 8,1 2 9,-1 2 0,-2 2-6,-2 2-7,-2 1-7,-1 3-5,2 0-2,0 1-4,2 2-2,-1 0-2,-1 3-2,0 1 0,-1 3-2,-1 1-2,0 3-1,0 1-1,0 3-3,0 0-1,1 1-1,2-1-1,0 0-2,1 0 0,-2-1 0,0-1-1,-2-1 1,2-4-2,4-9 0,4-7-2,3-8 0,2-8-2,0-9 1,-2-9 0,-1-8-1,1-5 1,1 2 0,3 0 2,2 2-1,-1 1 1,-1 5 1,-2 4-1,-3 3 0,-1 4 0,-2 3-3,-2 3-1,-2 3-2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07"/>
    </inkml:context>
    <inkml:brush xml:id="br0">
      <inkml:brushProperty name="width" value="0.04279" units="cm"/>
      <inkml:brushProperty name="height" value="0.04279" units="cm"/>
      <inkml:brushProperty name="color" value="#00BFF3"/>
    </inkml:brush>
  </inkml:definitions>
  <inkml:trace contextRef="#ctx0" brushRef="#br0">87491 45840 514,'14'-2'27,"-1"-3"3,-3-5 1,-1-4 1,-2-1-2,-2 1-7,-2 1-7,-2 1-7,-1 0-4,0 2-1,0 1-2,0 1-2,-2 1 1,-4 2 0,-4 2 2,-3 2 0,-3 2 1,2 4 1,1 2 1,1 3 1,0 3-1,1 2 1,-1 1 0,0 3 0,1 0 1,1 1-1,0-1 2,2 1-1,1-1 2,0 1 0,2-1 1,1 1 1,0-2 0,2-1-2,0-2-2,2-3-2,3-3-4,6-6-4,5-6-5,7-6-5,1-3-4,-1-3-2,-3-2-2,-1-1-3,-1-1 0,-1 3 2,1 1 0,-1 3 2,-1 2 8,-2 8 14,-4 4 15,-3 8 14,-1 2 5,-2 1-5,0 1-4,-2 1-4,0 1-3,0-1-2,0 1-1,0 0-2,0-1-1,0-1-1,0-1-2,0-1-2,2-2-17,2-4-34,3-4-34,4-4-34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07"/>
    </inkml:context>
    <inkml:brush xml:id="br0">
      <inkml:brushProperty name="width" value="0.03728" units="cm"/>
      <inkml:brushProperty name="height" value="0.03728" units="cm"/>
      <inkml:brushProperty name="color" value="#00BFF3"/>
    </inkml:brush>
  </inkml:definitions>
  <inkml:trace contextRef="#ctx0" brushRef="#br0">88449 46000 590,'22'8'101,"-5"0"-23,-3-1-24,-4 1-24,-3 0-11,-1 2 2,0 0 1,-2 1 1,-1 1-3,-2 1-7,-2 2-7,-2 0-8,-2 1-4,-3 1 0,-4 1-2,-2 1-1,-1-1 0,-1-1 0,0-2-1,1-3 0,0-1 2,2 0 1,3-2 2,1-1 3,3 0 4,6-2 5,4-1 7,6 0 5,3-3 2,3-4-3,3-4-4,3-4-2,0-1-5,-1 3-9,-3 1-8,-1 2-8,-2 1-6,-1 0-5,-1 0-4,0 0-4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08"/>
    </inkml:context>
    <inkml:brush xml:id="br0">
      <inkml:brushProperty name="width" value="0.0378" units="cm"/>
      <inkml:brushProperty name="height" value="0.0378" units="cm"/>
      <inkml:brushProperty name="color" value="#00BFF3"/>
    </inkml:brush>
  </inkml:definitions>
  <inkml:trace contextRef="#ctx0" brushRef="#br0">90199 45009 581,'-8'-15'0,"-2"4"10,0 3 11,-1 3 10,-1 2 3,1 3-5,-1 4-7,0 2-4,-1 2-5,-1 2-1,-3 0-1,-1 1-3,-3 2 0,0 0 2,0 1 0,-2 1 1,0 0 2,3-1-1,1-1 0,3 0 1,1-2-1,2-1 0,2-1 0,3 0 0,3-1-3,8-1-2,6 1-4,7 0-3,4-1-2,1-2 1,1-3-1,1 0-1,-1-1 1,-3 1-1,-3 3-1,-3 2-1,-2 2 2,-2 0 2,-2 1 3,-2 1 2,-2 3 1,-3 2 0,0 3-2,-3 3 0,-2 1-1,-2 1 0,-2-1-1,-2 1-1,0-2 1,-1-2-2,0-1-1,1-2-1,1-6 0,6-7-3,4-8-2,6-7-1,3-5 0,3 0 1,3 1 3,3-1 1,2 1 2,1 1 3,1 1 2,1 0 2,-1 3 1,-3 3 1,-3 2-1,-2 4 0,-4 3 1,-1 6 1,-2 4 2,-2 5 2,-2 2-1,0-1-1,-2-1-1,0-1-2,0-1-3,2-1-7,2 0-6,1-2-6,2-3-9,-2-6-12,-1-6-11,0-6-12,-2-4-3,0-1 7,-2-3 7,0-1 7,-1-3 6,0-2 5,0-1 5,0-2 6,0 0 3,0 5 4,0 3 4,0 5 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08"/>
    </inkml:context>
    <inkml:brush xml:id="br0">
      <inkml:brushProperty name="width" value="0.03329" units="cm"/>
      <inkml:brushProperty name="height" value="0.03329" units="cm"/>
      <inkml:brushProperty name="color" value="#00BFF3"/>
    </inkml:brush>
  </inkml:definitions>
  <inkml:trace contextRef="#ctx0" brushRef="#br0">91200 45559 660,'0'-14'7,"2"3"13,0 2 13,2 4 14,0 3 4,0 4-7,-1 4-5,1 4-7,1 1-6,0 1-6,1 0-7,2 0-6,-1-2-7,-1 1-10,-1-2-8,0 0-9,-1-2-11,0 1-10,0 0-12,0 0-10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09"/>
    </inkml:context>
    <inkml:brush xml:id="br0">
      <inkml:brushProperty name="width" value="0.04686" units="cm"/>
      <inkml:brushProperty name="height" value="0.04686" units="cm"/>
      <inkml:brushProperty name="color" value="#00BFF3"/>
    </inkml:brush>
  </inkml:definitions>
  <inkml:trace contextRef="#ctx0" brushRef="#br0">91622 44513 469,'-7'-9'4,"0"0"8,2-2 9,1 0 7,1 1 3,3 3-5,4 2-3,2 4-4,4 1-3,4 0-2,3 0-2,5 0-2,1 0-3,-1 0-4,-1 0-3,-1 0-3,-1 1-4,-3 2-1,-1 2-3,-2 2-2,-3 0-2,-1 1-3,-2 0-2,-2 0-4,-2 0 1,-2 0 1,-2-1 2,-2 1 1,-3 0 2,-2 2-2,-3 0 0,-3 1-1,-2 0 1,-2 0 5,0-2 4,-1 0 4,1-3 2,1-1 3,2-2 1,3-2 1,1 0 4,0 0 3,2 2 4,1 0 3,0 0 5,0 0 6,0-2 5,0 0 6,1 0 3,1 2 0,0 2 2,2 2 0,1 2-2,0 3-5,1 3-5,2 3-5,0 3-3,0 1-1,0 3 0,0 1 0,0 4-2,-2 7-1,-1 5-1,0 6-1,-1 6-3,-2 7-3,0 7-4,-1 7-2,-2 3-7,0-1-5,-1-2-8,-1 1-7,0-2-4,0 0-2,2 1-1,1-1-2,1-2-4,2-5-6,2-5-6,2-5-7,1-8 0,0-11 5,0-13 6,0-11 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09"/>
    </inkml:context>
    <inkml:brush xml:id="br0">
      <inkml:brushProperty name="width" value="0.03483" units="cm"/>
      <inkml:brushProperty name="height" value="0.03483" units="cm"/>
      <inkml:brushProperty name="color" value="#00BFF3"/>
    </inkml:brush>
  </inkml:definitions>
  <inkml:trace contextRef="#ctx0" brushRef="#br0">91750 45975 631,'1'-35'38,"2"9"-4,2 9-5,2 9-3,2 4-2,5 0 3,4 0 4,3 0 2,3 0-2,1 1-6,1-1-6,1 0-7,-1 0-2,-3 2-1,-3 0 1,-3 2 0,-2 0-12,-1 0-25,-1 0-26,0 0-25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09"/>
    </inkml:context>
    <inkml:brush xml:id="br0">
      <inkml:brushProperty name="width" value="0.04526" units="cm"/>
      <inkml:brushProperty name="height" value="0.04526" units="cm"/>
      <inkml:brushProperty name="color" value="#00BFF3"/>
    </inkml:brush>
  </inkml:definitions>
  <inkml:trace contextRef="#ctx0" brushRef="#br0">93050 45183 486,'-8'-6'7,"0"4"14,0 4 15,0 4 14,0 4 3,-1 5-9,-2 5-8,0 5-10,-1 2-4,-1 1-3,-1-1-2,-1 1-2,-1 0-1,1 2-1,-1 2 1,0 3 0,2-1-1,1 0 1,2-1 1,3-1 0,1-2-1,2-4-1,2-2-2,2-3-2,4-4-3,6-6-4,5-6-3,7-6-4,1-6-7,-1-4-9,-3-5-11,-1-5-9,-3-2-3,-1 1 5,-2 1 3,-2 1 5,-3 2 5,-1 3 7,-2 2 5,-2 4 7,-2 2 4,-4 0 1,-2 2 2,-3 1 1,-3 2-1,-2 4-5,-1 3-5,-3 5-4,0 3-3,1 0-4,1 1-3,1 1-3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42"/>
    </inkml:context>
    <inkml:brush xml:id="br0">
      <inkml:brushProperty name="width" value="0.02467" units="cm"/>
      <inkml:brushProperty name="height" value="0.02467" units="cm"/>
      <inkml:brushProperty name="color" value="#F2395B"/>
    </inkml:brush>
  </inkml:definitions>
  <inkml:trace contextRef="#ctx0" brushRef="#br0">80642 46705 891,'-1'-13'3,"-1"6"4,0 6 6,-1 6 4,-1 4 1,0 3-3,0 4-5,0 2-3,-1 0-2,0 2 0,-1 0-1,-1-1-1,-2 0-1,1-1-3,-3 0-1,0-3-3,0 0-4,3-1-8,1-1-9,2 0-7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0"/>
    </inkml:context>
    <inkml:brush xml:id="br0">
      <inkml:brushProperty name="width" value="0.04036" units="cm"/>
      <inkml:brushProperty name="height" value="0.04036" units="cm"/>
      <inkml:brushProperty name="color" value="#00BFF3"/>
    </inkml:brush>
  </inkml:definitions>
  <inkml:trace contextRef="#ctx0" brushRef="#br0">94103 45794 545,'-15'-8'5,"2"2"10,3 1 11,1 0 10,1 3 4,0 4 0,1 4-1,-1 4-1,-1 3-3,0 3-4,-1 3-5,-1 3-3,-1 1-4,0 1-2,1-1-1,-1 1-1,1-1-3,2 0-2,2 1-3,3-1-3,0-1-4,2-1-7,0-3-8,2-1-7,1-2-2,2-3 2,2-1 2,2-2 3,1-2-2,1-2-6,1-3-4,2 0-6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0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94659 45800 600,'-8'22'103,"2"-1"-24,1-3-23,0-1-23,1-3-12,1-1-1,-1-2-3,0-2 0,0-1-3,2 1-2,0 2-2,2 0-2,1 1-3,2 1-1,2 1-4,2 2-1,1-1-3,1-1-3,1-1-3,1-1-4,-1 0 0,-2 0 1,-4-1 2,-2 1 1,-4-1 0,0-1-3,-3 0-2,-2-2-4,-2 0-2,-3 0-3,-3 0-3,-3-1-4,-1 1-2,1 0-1,1 0-1,1 0-2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0"/>
    </inkml:context>
    <inkml:brush xml:id="br0">
      <inkml:brushProperty name="width" value="0.0354" units="cm"/>
      <inkml:brushProperty name="height" value="0.0354" units="cm"/>
      <inkml:brushProperty name="color" value="#00BFF3"/>
    </inkml:brush>
  </inkml:definitions>
  <inkml:trace contextRef="#ctx0" brushRef="#br0">95366 45500 621,'34'8'84,"-6"0"-15,-9-1-15,-7 1-17,-4 1-8,1 4-3,2 2-4,0 3-2,0 2-4,-1 3-5,-1 1-4,0 3-4,-3 1-3,-4 0-1,-4 2-1,-4 1-1,-4 0-6,-6 1-10,-4-1-9,-4 0-10,-2-3 0,5-5 6,3-7 8,5-5 8,2-3-2,0 0-12,2 0-12,1 0-11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1"/>
    </inkml:context>
    <inkml:brush xml:id="br0">
      <inkml:brushProperty name="width" value="0.03414" units="cm"/>
      <inkml:brushProperty name="height" value="0.03414" units="cm"/>
      <inkml:brushProperty name="color" value="#00BFF3"/>
    </inkml:brush>
  </inkml:definitions>
  <inkml:trace contextRef="#ctx0" brushRef="#br0">96611 45562 644,'-13'-1'5,"8"0"11,7-2 11,6 0 11,5-1 4,3 0-3,3 0-2,3 1-3,3-1-3,3 2-4,3 0-5,3 2-3,1-1-6,2 0-8,1-2-6,0 0-7,0-1-9,-3 0-10,-4 0-11,-2 1-10,-4-1-5,-5 2 0,-5 0 0,-4 2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1"/>
    </inkml:context>
    <inkml:brush xml:id="br0">
      <inkml:brushProperty name="width" value="0.03029" units="cm"/>
      <inkml:brushProperty name="height" value="0.03029" units="cm"/>
      <inkml:brushProperty name="color" value="#00BFF3"/>
    </inkml:brush>
  </inkml:definitions>
  <inkml:trace contextRef="#ctx0" brushRef="#br0">97750 45100 726,'30'1'96,"-3"4"-24,-4 2-21,-1 3-24,-2 1-13,0-1-5,2 0-4,2-2-6,-2 0-5,-2 1-8,-1 2-6,-2 0-8,-3 0-6,-3-1-5,-3-1-5,-2 0-5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1"/>
    </inkml:context>
    <inkml:brush xml:id="br0">
      <inkml:brushProperty name="width" value="0.03238" units="cm"/>
      <inkml:brushProperty name="height" value="0.03238" units="cm"/>
      <inkml:brushProperty name="color" value="#00BFF3"/>
    </inkml:brush>
  </inkml:definitions>
  <inkml:trace contextRef="#ctx0" brushRef="#br0">96590 46202 679,'-19'-2'7,"10"0"13,10-3 14,10-2 13,7-1 4,7 1-7,5-1-7,7 0-6,3 1-8,4 0-7,2 2-7,4 1-7,-1 0-8,-4 0-6,-4 0-6,-4 0-7,-4 1-5,-5 2-2,-5 2-4,-5 2-2,-5 1-1,-5 2-2,-4 0 0,-6 1-1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1"/>
    </inkml:context>
    <inkml:brush xml:id="br0">
      <inkml:brushProperty name="width" value="0.03297" units="cm"/>
      <inkml:brushProperty name="height" value="0.03297" units="cm"/>
      <inkml:brushProperty name="color" value="#00BFF3"/>
    </inkml:brush>
  </inkml:definitions>
  <inkml:trace contextRef="#ctx0" brushRef="#br0">96948 46450 667,'-17'1'10,"11"4"19,12 2 21,11 3 19,7 3 2,1 0-19,1 1-17,1 1-19,-1 1-16,0 3-19,-1 1-17,-1 3-17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2"/>
    </inkml:context>
    <inkml:brush xml:id="br0">
      <inkml:brushProperty name="width" value="0.04469" units="cm"/>
      <inkml:brushProperty name="height" value="0.04469" units="cm"/>
      <inkml:brushProperty name="color" value="#00BFF3"/>
    </inkml:brush>
  </inkml:definitions>
  <inkml:trace contextRef="#ctx0" brushRef="#br0">100443 44872 492,'0'-19'85,"0"7"-12,0 8-11,0 8-11,0 6-9,0 5-6,0 5-4,0 5-6,-2 3-4,-2 1-3,-4 1-1,-2 1-3,-2 0-2,1 2-5,-1 1-3,1 1-4,-1-1-6,0 0-6,0-2-7,1 0-6,0-1-2,0-1 2,2-2 2,1 1 2,2-8-4,6-13-14,4-13-13,6-12-13,0-5-1,-1 1 9,-2 3 9,-2 1 11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2"/>
    </inkml:context>
    <inkml:brush xml:id="br0">
      <inkml:brushProperty name="width" value="0.04516" units="cm"/>
      <inkml:brushProperty name="height" value="0.04516" units="cm"/>
      <inkml:brushProperty name="color" value="#00BFF3"/>
    </inkml:brush>
  </inkml:definitions>
  <inkml:trace contextRef="#ctx0" brushRef="#br0">100900 44994 487,'7'-18'8,"-1"10"18,0 12 18,-2 10 17,0 6 5,0 1-7,0 1-7,0 1-8,-1 1-6,0 1-8,-2 1-5,0 1-8,-1 0-4,0 2-3,0 1-2,0 1-3,0-1-1,0-4-2,0-2-1,0-3-2,1-4-2,4-6-3,2-6-5,3-6-4,3-7 0,0-8 0,1-7 3,1-8 1,2-6 0,1-3 1,3-2 0,1-4 1,0 1-1,-3 2 1,-3 4 0,-2 2 0,-3 3 0,-1 4-1,-1 2-1,0 3-1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3"/>
    </inkml:context>
    <inkml:brush xml:id="br0">
      <inkml:brushProperty name="width" value="0.04232" units="cm"/>
      <inkml:brushProperty name="height" value="0.04232" units="cm"/>
      <inkml:brushProperty name="color" value="#00BFF3"/>
    </inkml:brush>
  </inkml:definitions>
  <inkml:trace contextRef="#ctx0" brushRef="#br0">102034 45486 519,'0'-35'60,"0"8"-13,0 7-11,0 8-13,0 4-7,0-1-1,0-2-3,0 0-2,-1 1 0,-4 1-1,-2 2 1,-3 2-1,-3 4 0,0 6-1,-1 6 1,-1 5 0,0 5 1,-1 1 3,0 3 3,1 1 4,-1 1 0,2-1-1,1-1-3,1-1-1,1-2-2,2-2-1,2-1-1,3-2-2,0-2-1,2-1-3,0-1-3,2-1-4,2-2-3,4-2-4,3-4-5,5-2-4,2-5-4,1-6-5,1-6-4,2-5-4,-2-3-1,0 3 4,0 1 3,-2 3 3,-2 1 5,-1 2 3,-2 3 5,-2 1 3,-2 3 10,-1 4 15,-1 4 16,0 4 16,-1 3 4,2 1-7,0 3-7,2 2-7,-1 0-6,-1-1-7,-1-1-8,0-1-5,0 0-5,3 0-1,4-1 0,2 1 0,1-2-15,-1-2-26,-1-4-28,0-2-26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42"/>
    </inkml:context>
    <inkml:brush xml:id="br0">
      <inkml:brushProperty name="width" value="0.02935" units="cm"/>
      <inkml:brushProperty name="height" value="0.02935" units="cm"/>
      <inkml:brushProperty name="color" value="#F2395B"/>
    </inkml:brush>
  </inkml:definitions>
  <inkml:trace contextRef="#ctx0" brushRef="#br0">81250 46700 749,'23'29'78,"-1"-5"-14,-2-6-16,0-4-14,-1-3-14,-2-3-13,-3-1-13,-2-2-13,-1 0-12,-2 0-11,-2 1-12,-2 2-12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3"/>
    </inkml:context>
    <inkml:brush xml:id="br0">
      <inkml:brushProperty name="width" value="0.02994" units="cm"/>
      <inkml:brushProperty name="height" value="0.02994" units="cm"/>
      <inkml:brushProperty name="color" value="#00BFF3"/>
    </inkml:brush>
  </inkml:definitions>
  <inkml:trace contextRef="#ctx0" brushRef="#br0">103000 44677 734,'7'-14'2,"-1"3"3,0 3 4,-2 2 3,1 2 3,0 1 3,1-1 3,2 0 4,1 0-1,1 0-1,3 0-3,2 1-1,1-1-2,3 2-2,1 0-1,3 2-1,0 0-4,-1 0-5,-1 0-5,-1 0-5,-2 1-7,-3 2-8,-3 2-8,-2 1-8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3"/>
    </inkml:context>
    <inkml:brush xml:id="br0">
      <inkml:brushProperty name="width" value="0.03459" units="cm"/>
      <inkml:brushProperty name="height" value="0.03459" units="cm"/>
      <inkml:brushProperty name="color" value="#00BFF3"/>
    </inkml:brush>
  </inkml:definitions>
  <inkml:trace contextRef="#ctx0" brushRef="#br0">103410 44061 635,'-8'-13'8,"0"8"16,1 7 16,-1 6 16,1 6 2,2 7-9,2 5-11,3 7-10,-1 2-6,-1 2-5,0 0-4,-1 2-4,-1-2-6,0-6-11,0-4-11,0-5-9,0-3-11,1-3-12,-1-1-11,0-2-12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4"/>
    </inkml:context>
    <inkml:brush xml:id="br0">
      <inkml:brushProperty name="width" value="0.02978" units="cm"/>
      <inkml:brushProperty name="height" value="0.02978" units="cm"/>
      <inkml:brushProperty name="color" value="#00BFF3"/>
    </inkml:brush>
  </inkml:definitions>
  <inkml:trace contextRef="#ctx0" brushRef="#br0">98824 44997 738,'8'-8'0,"0"0"0,0 0 0,0 1 0,2 0 3,5 2 6,5 2 5,5 2 6,1 2 2,-1 2-1,-3 2 0,-1 2-1,-3 2-1,1 5 0,-2 4 0,-1 3 0,-3 4-2,-3 1-4,-4 2-3,-4 3-5,-4 0-1,-6 2-2,-4 1 1,-5 0-1,-4 1-3,-3 1-3,-3-1-4,-2 0-4,-2-2-2,1-4-2,1-3 0,1-5-1,3-3 2,5-3 2,5-2 4,5-4 4,7-2-4,10-2-8,9-3-8,11 0-9,7-4-3,8-2 2,6-4 2,8-2 2,-3-1 4,-11 3 6,-10 1 6,-11 2 6,-5 1 4,-1 0 1,1 0 1,0 0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4"/>
    </inkml:context>
    <inkml:brush xml:id="br0">
      <inkml:brushProperty name="width" value="0.03499" units="cm"/>
      <inkml:brushProperty name="height" value="0.03499" units="cm"/>
      <inkml:brushProperty name="color" value="#00BFF3"/>
    </inkml:brush>
  </inkml:definitions>
  <inkml:trace contextRef="#ctx0" brushRef="#br0">103500 45715 628,'31'0'100,"1"0"-20,-1 0-18,0 0-20,1-1-11,-1 0-8,0-2-5,0 0-7,1 0-7,-1 1-5,0 0-7,1 2-7,-4 0-4,-4 0-1,-5 0-2,-4 0-2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4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104257 45081 532,'-15'-7'2,"2"1"3,3 0 3,1 2 4,1 0 4,1 2 4,-1 0 4,0 2 5,1 3 5,2 6 5,3 5 6,1 7 6,1 3-1,2 3-9,0 1-7,1 2-8,1 3-8,-2 3-7,0 2-9,-2 4-7,-1 2-10,-4 2-13,-2 2-13,-3 2-12,-1-5-8,2-8-2,3-11-1,1-9-2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6"/>
    </inkml:context>
    <inkml:brush xml:id="br0">
      <inkml:brushProperty name="width" value="0.03237" units="cm"/>
      <inkml:brushProperty name="height" value="0.03237" units="cm"/>
      <inkml:brushProperty name="color" value="#00BFF3"/>
    </inkml:brush>
  </inkml:definitions>
  <inkml:trace contextRef="#ctx0" brushRef="#br0">105686 44550 679,'-51'16'73,"10"-1"-16,8 1-16,9 0-15,4-1-9,-3 1-4,-1 0-2,-2-1-3,-1 1-1,3-1 0,1 1 2,3 0 0,5-2 0,8-1-3,10-2-1,8-2-2,6-3-1,3-1 0,3-2-1,3-2 0,0-1 0,-3 0 1,-3 0 1,-3 0 0,-3 2 1,-3 2-4,-3 3-1,-2 4-2,-5 1-1,-6 3-1,-6 2 0,-5 1 1,-6 2-2,-1-1-1,-4 1-1,-3 0-2,0-2 0,1-1 0,3-3 0,2-1 0,8-4 3,14-6 5,15-6 4,15-6 5,6-2 2,-3 2 1,-4 3-2,-2 1 1,-3 1-1,-3 2-1,-3 0-2,-2 2-1,-3-1-12,-1 0-22,-1-2-22,0 0-22,-2-2-4,-1 0 16,-1-1 15,0-1 16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6"/>
    </inkml:context>
    <inkml:brush xml:id="br0">
      <inkml:brushProperty name="width" value="0.03302" units="cm"/>
      <inkml:brushProperty name="height" value="0.03302" units="cm"/>
      <inkml:brushProperty name="color" value="#00BFF3"/>
    </inkml:brush>
  </inkml:definitions>
  <inkml:trace contextRef="#ctx0" brushRef="#br0">106400 45250 666,'14'29'139,"-3"-4"-38,-3-3-37,-3-5-38,-1-2-22,0-1-8,0-1-6,0 0-8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6"/>
    </inkml:context>
    <inkml:brush xml:id="br0">
      <inkml:brushProperty name="width" value="0.02827" units="cm"/>
      <inkml:brushProperty name="height" value="0.02827" units="cm"/>
      <inkml:brushProperty name="color" value="#00BFF3"/>
    </inkml:brush>
  </inkml:definitions>
  <inkml:trace contextRef="#ctx0" brushRef="#br0">106900 43981 778,'16'-14'24,"1"5"1,1 3 2,1 4 2,0 2 0,-1 2-4,-1 0-2,-1 2-3,0 1-6,0 3-8,-1 3-9,1 4-9,-2-1-4,-3-1-2,-3-3-1,-2-1-2,-4-2-3,-4-1-8,-4 0-6,-4-2-7,-2 0 1,1 0 7,-1 0 8,0 0 8,1-1 6,1 0 2,1-2 5,0 0 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6"/>
    </inkml:context>
    <inkml:brush xml:id="br0">
      <inkml:brushProperty name="width" value="0.04113" units="cm"/>
      <inkml:brushProperty name="height" value="0.04113" units="cm"/>
      <inkml:brushProperty name="color" value="#00BFF3"/>
    </inkml:brush>
  </inkml:definitions>
  <inkml:trace contextRef="#ctx0" brushRef="#br0">106527 44400 534,'-23'0'0,"4"0"1,3 0-1,3 0 1,2 0 1,1 2 3,0 0 3,2 2 4,1 1 2,1 3 5,0 4 5,2 2 3,-1 2 3,0-1 2,-1 1 0,-2 0 2,1 0-1,1 4-3,0 4-3,2 2-3,-1 3-2,0 4-2,-1 4-3,-1 4 0,-3 5-4,0 4-3,-3 5-2,-1 6-5,-2 0-4,2-1-8,1-3-7,1-1-8,1-4-2,2-6 4,2-6 3,3-6 4,0-5-7,0-7-19,0-5-19,0-6-18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7"/>
    </inkml:context>
    <inkml:brush xml:id="br0">
      <inkml:brushProperty name="width" value="0.02546" units="cm"/>
      <inkml:brushProperty name="height" value="0.02546" units="cm"/>
      <inkml:brushProperty name="color" value="#00BFF3"/>
    </inkml:brush>
  </inkml:definitions>
  <inkml:trace contextRef="#ctx0" brushRef="#br0">106750 45280 863,'16'-7'4,"1"1"7,1 1 7,1 1 7,0 0 1,-1 2-5,-1 0-5,-1 2-6,-1 1-5,-1 2-6,-1 2-7,0 1-6,-3 2-9,-1-1-9,-2 1-11,-2 0-9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45"/>
    </inkml:context>
    <inkml:brush xml:id="br0">
      <inkml:brushProperty name="width" value="0.02609" units="cm"/>
      <inkml:brushProperty name="height" value="0.02609" units="cm"/>
      <inkml:brushProperty name="color" value="#F2395B"/>
    </inkml:brush>
  </inkml:definitions>
  <inkml:trace contextRef="#ctx0" brushRef="#br0">75424 50880 843,'-14'0'-71,"1"0"22,2 0 22,2 0 21,3 0 17,2 2 11,4 0 12,3 2 11,1-1 1,3 0-9,2-2-9,2 0-9,1-1-5,3 0 0,2 0-1,2 0-1,2 0-2,3 0-5,2 0-6,4 0-4,1-1-4,2 0-2,1-2-1,1 0-3,1-2-2,1 0-4,0 0-2,2-2-4,-3 0 1,-4 2 4,-6 2 5,-3 2 5,-5 1 0,-3 0-4,-3 0-3,-2 0-4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7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107213 45050 503,'-23'10'88,"3"3"-16,1 5-15,3 4-15,0 1-9,0 2-3,1 1-4,-1 1-2,0 1-2,1 1-3,-1 1-2,0 1-1,2-1-3,1-2-1,2-2-3,3-1-1,0-3-3,2-1-2,0-3-2,2-1-4,3-3-3,6-2-4,5-4-6,7-3-4,3-2-3,1-4-2,1-2-1,1-3-1,0-3-1,-3-2 2,-1-2 2,-2-1 1,-4-2 3,-3 0 1,-4 1 3,-4-1 3,-4 1 1,-4 3 1,-4 1 0,-3 2 1,-5 2-1,-4 2-2,-3 3-2,-4 1-1,-1 1-1,5 0 2,3 0 2,5 0 2,2 0-1,2 0-3,3 0-4,1 0-3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18"/>
    </inkml:context>
    <inkml:brush xml:id="br0">
      <inkml:brushProperty name="width" value="0.04297" units="cm"/>
      <inkml:brushProperty name="height" value="0.04297" units="cm"/>
      <inkml:brushProperty name="color" value="#00BFF3"/>
    </inkml:brush>
  </inkml:definitions>
  <inkml:trace contextRef="#ctx0" brushRef="#br0">107407 43300 512,'22'0'79,"-3"2"-11,-3 0-12,-3 2-12,-1 0-6,0 2-3,-1 0-3,1 1-2,-1 1-3,-1 0-3,0 0-1,-2 0-3,-1 0-9,-2 1-12,-3 1-14,0 2-14,-2 0-3,0 1 6,0 1 5,0 1 7,-3 1 4,-2 0 1,-5-1 2,-4 1 3,-1-2-1,1-3 0,1-3 0,1-2-2,0-2 1,0 2-1,0 0 1,1 1-1,-1 1 1,0-2 1,0-1 0,1 0 1,2-1 3,6 0 3,6-1 6,6 1 3,4 0 3,3 0-2,3 0-2,3 0-1,0 0-3,-3 0-3,-3 0-5,-2 0-4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0"/>
    </inkml:context>
    <inkml:brush xml:id="br0">
      <inkml:brushProperty name="width" value="0.04329" units="cm"/>
      <inkml:brushProperty name="height" value="0.04329" units="cm"/>
      <inkml:brushProperty name="color" value="#00BFF3"/>
    </inkml:brush>
  </inkml:definitions>
  <inkml:trace contextRef="#ctx0" brushRef="#br0">85078 50528 508,'0'-10'11,"0"12"23,0 12 22,0 11 23,-1 7 3,0-1-15,-2 0-17,0 1-15,-1 0-11,0 4-4,0 3-4,0 2-5,0 4-5,1 2-6,-1 3-4,0 4-6,0-1-7,0-3-6,0-2-9,0-4-6,0-3-4,1-3 1,-1-5 0,0-4 2,0-4 1,2-5 1,0-5 0,2-4 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0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85528 51231 589,'6'-14'9,"-4"5"18,-4 3 19,-4 4 17,-4 5 2,-6 6-14,-4 5-13,-4 7-16,-4 3-7,1 1-4,-1 1-3,1 0-3,-1 2-2,-1 1-2,-1 1-1,0 1-2,1-3-1,5-4 0,5-5 0,5-5-1,4-2 4,6 0 3,4-1 5,6 1 5,5-1 0,5-2-2,7-2-3,5-2-3,2-1-4,-1 1-6,-3 2-4,-1 0-5,-3 1-4,0 0-3,-1-1-2,0 1-3,-3-1-6,-1 0-6,-3-2-8,-1 0-8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0"/>
    </inkml:context>
    <inkml:brush xml:id="br0">
      <inkml:brushProperty name="width" value="0.04312" units="cm"/>
      <inkml:brushProperty name="height" value="0.04312" units="cm"/>
      <inkml:brushProperty name="color" value="#00BFF3"/>
    </inkml:brush>
  </inkml:definitions>
  <inkml:trace contextRef="#ctx0" brushRef="#br0">86687 51837 510,'-15'-6'41,"1"6"-4,1 4-4,1 6-3,-1 2-4,0 3-4,-1 2-5,-1 1-3,0 1-5,1-1-2,1-1-2,0 0-4,3-2-2,3-1 0,2-1-2,4-1-2,3-2 1,4-2 1,4-4 1,3-2 1,3-2 1,1 0 1,1 0 1,2 0 1,-3 1 0,-1 2-1,-4 2-2,-3 2-1,-4 2 0,-6 5-2,-6 4 0,-5 3 0,-4 1 0,0-1 0,1-3 1,-1-1 0,1-2 2,3-1 0,1 0 1,2-2 1,4-2 2,4-4 3,6-4 3,4-4 2,4-4-1,3-4-7,3-4-5,3-3-6,2-3-4,-1 1-1,1-1-3,-1 1-1,-1 0 0,-1 2 1,-3 3 2,-1 1 2,-3 1 0,-2 1 2,-4-1 0,-3 0 1,-1 1 3,0 1 5,0 0 5,0 2 4,-1 2 8,0 4 9,-2 4 9,0 4 10,-2 4 2,0 3-7,-2 5-6,0 4-5,-1 2-6,0 4-4,0 3-4,0 3-5,0 2-2,0 2-1,0 2 1,1 2 0,-1 3-7,0 2-15,0 3-15,0 4-14,0-3-5,0-5 4,0-6 3,0-5 5,1-6-2,0-3-5,2-5-6,1-3-6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1"/>
    </inkml:context>
    <inkml:brush xml:id="br0">
      <inkml:brushProperty name="width" value="0.03796" units="cm"/>
      <inkml:brushProperty name="height" value="0.03796" units="cm"/>
      <inkml:brushProperty name="color" value="#00BFF3"/>
    </inkml:brush>
  </inkml:definitions>
  <inkml:trace contextRef="#ctx0" brushRef="#br0">87529 52047 579,'9'-15'6,"0"4"11,1 3 11,1 3 11,2 1 4,0 2-4,1 0-4,1 2-5,0 1-2,-1 4-3,-1 2-3,-1 3-2,-2 3-3,-2 2-3,-4 1-1,-2 3-4,-4 0 0,0 1-1,-3-1 1,-2 1-1,-3-1-6,-5 1-14,-5-1-12,-5 1-13,-1-2-4,3-3 5,3-3 6,3-3 4,2-1-1,1 0-11,1 0-9,1 0-10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1"/>
    </inkml:context>
    <inkml:brush xml:id="br0">
      <inkml:brushProperty name="width" value="0.03537" units="cm"/>
      <inkml:brushProperty name="height" value="0.03537" units="cm"/>
      <inkml:brushProperty name="color" value="#00BFF3"/>
    </inkml:brush>
  </inkml:definitions>
  <inkml:trace contextRef="#ctx0" brushRef="#br0">88489 51915 621,'-5'-6'94,"6"1"-17,6 2-17,6 2-18,3 1-10,1 0-6,1 0-6,1 0-5,0 0-6,1 2-6,-1 0-5,1 2-5,-2-1-9,-1 1-8,-2 0-9,-3 0-10,-1 0-6,-2 1-3,-2 1-5,-2 2-3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1"/>
    </inkml:context>
    <inkml:brush xml:id="br0">
      <inkml:brushProperty name="width" value="0.03574" units="cm"/>
      <inkml:brushProperty name="height" value="0.03574" units="cm"/>
      <inkml:brushProperty name="color" value="#00BFF3"/>
    </inkml:brush>
  </inkml:definitions>
  <inkml:trace contextRef="#ctx0" brushRef="#br0">88411 52650 615,'-13'0'8,"8"0"17,7 0 15,6 0 17,5 0 3,3 0-8,3 0-10,3 0-9,2 0-8,-1 2-5,1 0-6,-1 2-6,0 0-8,-1 1-9,-1 1-10,-1 1-9,-2 0-8,-3-2-6,-3-3-5,-2 0-6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2"/>
    </inkml:context>
    <inkml:brush xml:id="br0">
      <inkml:brushProperty name="width" value="0.04487" units="cm"/>
      <inkml:brushProperty name="height" value="0.04487" units="cm"/>
      <inkml:brushProperty name="color" value="#00BFF3"/>
    </inkml:brush>
  </inkml:definitions>
  <inkml:trace contextRef="#ctx0" brushRef="#br0">91397 50922 490,'-10'-19'5,"-4"7"12,-4 8 11,-3 8 11,-1 4 1,1 0-8,3 0-8,1-1-10,2 1-5,1-2-5,1-1-5,1 0-4,1 0 2,4 5 8,2 4 8,4 4 8,1 2 4,0 1 0,0 1-1,0 1 1,-1 2-2,-4 5-1,-2 3-2,-3 4-3,-2 1-1,2 0-2,1-2-1,1 0-3,1-2 0,2-5-2,2-4-1,2-3-1,1-4-4,0-1-5,0-2-6,0-2-7,2-3-7,4-1-10,3-2-10,5-2-9,2-3-5,-1-4 2,1-4 2,0-4 1,-1-2 5,-1 1 7,-1-1 7,-1 0 8,-1 0 5,-2 1 3,-2-1 4,-2 0 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2"/>
    </inkml:context>
    <inkml:brush xml:id="br0">
      <inkml:brushProperty name="width" value="0.04144" units="cm"/>
      <inkml:brushProperty name="height" value="0.04144" units="cm"/>
      <inkml:brushProperty name="color" value="#00BFF3"/>
    </inkml:brush>
  </inkml:definitions>
  <inkml:trace contextRef="#ctx0" brushRef="#br0">92019 51241 530,'5'-4'35,"-4"8"11,-6 8 10,-4 7 11,-3 5-1,-1 1-10,-2 1-13,0 1-10,-1 1-9,-1 2-6,-1 3-4,-1 1-5,0 0-6,1-3-7,1-4-5,1-2-6,4-7-14,8-10-21,8-12-22,8-10-22,2-5 0,-3 3 20,-3 1 20,-2 3 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59674 10532 999,'-49'-1'-21,"12"0"-5,13-1-7,10-1-5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45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75083 50300 753,'-8'7'55,"1"0"-15,-1-2-13,0 0-15,0-1-7,0 1-2,0 2-1,1 0-2,-2 1 0,0 2 1,-2-1 2,0 2 0,-1 1 1,1 0 0,-1-1 0,0 1 0,1-1 1,1 0-1,0-2 1,2 0 0,1-1 0,0-1 1,2 1 0,1 0 1,2-2 1,5 1-1,6-2 1,4 0-1,4-2-1,1-1-5,3 0-6,1-2-4,3 1-5,3 2-4,3 2-3,2 2-5,2 0-3,-2-2-1,0-2-3,-1-2-2,-3-1 1,-7 2 1,-5 0 3,-6 2 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3"/>
    </inkml:context>
    <inkml:brush xml:id="br0">
      <inkml:brushProperty name="width" value="0.04492" units="cm"/>
      <inkml:brushProperty name="height" value="0.04492" units="cm"/>
      <inkml:brushProperty name="color" value="#00BFF3"/>
    </inkml:brush>
  </inkml:definitions>
  <inkml:trace contextRef="#ctx0" brushRef="#br0">92350 51211 489,'14'-21'4,"-3"5"7,-3 5 7,-2 4 7,-2 5 8,0 4 8,0 4 7,0 4 9,0 3-2,1 1-8,2 3-10,0 2-9,0 2-5,0 2-4,-2 4-2,0 3-3,-2 3-3,-1 1-2,0 2-2,-1 2-3,-2 0-2,-1-3-2,0-4 0,-1-1-2,2-9-3,7-13-5,7-13-4,8-12-6,2-9-1,1-7 3,-1-5 3,1-6 3,-1-3 1,1-2 1,-1 0 2,1-1 1,-2 1 0,0 7-1,-1 6 0,0 6-1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3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93733 51646 494,'15'-7'20,"-2"-1"7,-3 0 6,-1 0 6,-1 0 0,-2 0-6,-1 1-5,0-1-6,-3-1-4,-4 0-2,-4-1-3,-4-1-2,-2 1-2,-1 6-2,-2 4-1,0 6-2,0 4 0,-1 3 3,1 5 3,-1 3 2,1 3 2,1 1-1,1 1 1,0 1-1,2-1-1,1-1-1,0-3-2,2-1-1,2-3-2,2-1-5,4-2-5,3-3-3,2-2-2,5-4 1,4-4 0,3-4 1,3-5-5,1-4-8,1-5-9,1-5-10,-1-1-2,-3 1 2,-3 3 2,-2 1 3,-4 2 3,1 3 4,-2 1 5,0 2 4,-3 4 14,-1 4 24,-2 6 26,-2 4 23,0 4 7,0 1-11,2 3-12,0 2-11,1-1-11,0 0-8,0 0-10,0-2-8,0-1-7,3-1-4,2-1-2,2 0-5,0-2-13,1-1-26,0-1-24,0 0-25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3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94800 50946 626,'2'-14'81,"4"3"-13,3 3-13,5 3-13,3 1-9,3 2-3,3 0-5,3 2-4,0 0-7,-1 0-10,-3 0-9,-1 0-11,-4 1-12,-3 2-13,-4 2-14,-4 1-14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4"/>
    </inkml:context>
    <inkml:brush xml:id="br0">
      <inkml:brushProperty name="width" value="0.03756" units="cm"/>
      <inkml:brushProperty name="height" value="0.03756" units="cm"/>
      <inkml:brushProperty name="color" value="#00BFF3"/>
    </inkml:brush>
  </inkml:definitions>
  <inkml:trace contextRef="#ctx0" brushRef="#br0">95179 50591 585,'-21'-4'68,"7"8"-1,5 8-1,7 7 1,2 5-8,0 1-16,0 1-14,0 1-15,0-1-12,0 0-9,0-1-8,0-1-8,-1-3-5,0-3 2,-2-4 1,0-4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4"/>
    </inkml:context>
    <inkml:brush xml:id="br0">
      <inkml:brushProperty name="width" value="0.05401" units="cm"/>
      <inkml:brushProperty name="height" value="0.05401" units="cm"/>
      <inkml:brushProperty name="color" value="#00BFF3"/>
    </inkml:brush>
  </inkml:definitions>
  <inkml:trace contextRef="#ctx0" brushRef="#br0">95444 50297 407,'9'-8'2,"5"0"3,4 0 5,3 1 2,0 0 3,-3 2-3,-5 2 0,-3 2-2,-1 2-2,2 2-2,2 2-2,1 2-1,1 1-2,-3 1 1,-1 1 1,-2 2 1,-2 0 1,-2 1 1,-3 1 2,0 2 1,-3-1 3,0 3 3,-2 0 3,0 1 4,-1 0 2,0 1 1,0-1 2,0 1 1,1 0 1,0 3 0,2 1 1,0 3-1,1 0-1,0 1-3,0-1-4,0 0-3,0 1-3,0 1-2,0 1-4,0 1-2,1-1-1,0-2 0,2-1 1,0-3-1,0-1-1,-2-1-3,-2-1-5,-2-1-4,-1-1-3,-2-3-3,0-1-2,-1-2-2,-3-2-2,-4-1-2,-3 0-1,-5-2-1,-3-1-2,-2-2-3,-4-3-3,-3 0-3,2-2-6,4 0-8,5 0-10,5 0-8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4"/>
    </inkml:context>
    <inkml:brush xml:id="br0">
      <inkml:brushProperty name="width" value="0.03604" units="cm"/>
      <inkml:brushProperty name="height" value="0.03604" units="cm"/>
      <inkml:brushProperty name="color" value="#00BFF3"/>
    </inkml:brush>
  </inkml:definitions>
  <inkml:trace contextRef="#ctx0" brushRef="#br0">96950 49494 610,'1'-15'1,"2"2"2,2 3 2,2 1 2,2 2 10,5 0 16,3 2 16,5 1 17,-1 3 2,-3 7-15,-5 7-13,-3 8-15,-4 2-11,-6 0-6,-4 1-8,-5-1-6,-4 0-4,-2-1-1,-1-1-2,-3-1-1,0-2 0,3-3 3,1-3 1,3-2 2,6-4 4,14-3 6,12-2 5,12-3 6,7-3-6,-2 0-17,0-2-17,-1 0-17,-5 0-6,-6 2 6,-7 2 4,-7 2 6,-4 2 2,0 0 1,-2 2 0,0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5"/>
    </inkml:context>
    <inkml:brush xml:id="br0">
      <inkml:brushProperty name="width" value="0.05004" units="cm"/>
      <inkml:brushProperty name="height" value="0.05004" units="cm"/>
      <inkml:brushProperty name="color" value="#00BFF3"/>
    </inkml:brush>
  </inkml:definitions>
  <inkml:trace contextRef="#ctx0" brushRef="#br0">98410 50245 439,'-11'-13'6,"-6"4"10,-5 6 12,-7 5 11,1 1 1,6-1-10,5 0-9,6-2-10,1 1-5,-5 2-1,-5 2 1,-5 2-1,-1 0-1,5-1-3,3 0-4,5-2-2,3 1 1,4 2 8,4 2 7,4 2 7,1 1 3,0 3-1,-2 2 0,0 1-1,-2 3-1,-2 1-1,-2 2 0,-2 3-2,0-1-1,1-1 0,0-3-1,2-1 0,0 0-1,2 3 2,0 2 0,2 4 0,0 1 0,0-1-2,0-1-2,0-1-1,1-2-2,2 0-3,2-1 0,2-1-3,0-1 0,-1-3 0,-1-1 1,0-2 0,-1-2-14,2-1-28,0-1-26,2-1-29,-1-3-5,1-4 14,0-6 16,0-4 15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6"/>
    </inkml:context>
    <inkml:brush xml:id="br0">
      <inkml:brushProperty name="width" value="0.04058" units="cm"/>
      <inkml:brushProperty name="height" value="0.04058" units="cm"/>
      <inkml:brushProperty name="color" value="#00BFF3"/>
    </inkml:brush>
  </inkml:definitions>
  <inkml:trace contextRef="#ctx0" brushRef="#br0">99486 50247 542,'-8'-14'0,"2"2"0,1 4 0,0 3 0,0 1 5,-2 2 12,-1 0 10,-3 2 12,-1 0 4,1 2-2,-1 0-2,0 2-3,-1 1-4,-1 5-4,-3 4-6,-1 4-5,-2 2-5,1 1-3,-1 1-4,1 1-3,1-1-3,2-1 2,4-3 0,3-1 1,4-3-2,6-3-2,6-2-3,6-4-3,3-1-1,1 0-1,1 0-2,1 0 0,-1 0 1,-1 2 2,-2 0 3,-3 1 3,-1 1 1,-2 2 1,-2 0 1,-2 1 0,-4 2 1,-5 2 2,-4 1 1,-5 3 2,-4 0 1,-1 1-2,-3 0 0,-1-1-2,0-1 0,3-3-2,3-2-1,3-4-1,4-4 0,8-6 1,6-6 2,8-6 2,4-2-2,5-1-6,3 0-4,4 1-5,1-1-4,-1 2-2,-3 1-2,-1 1-2,-3 2 1,-2 2 4,-1 4 4,-2 3 4,-3 2 10,-1 3 17,-3 4 16,-1 2 17,-1 2 3,-2-1-8,-1 1-8,0 0-9,-2 0-8,0-1-10,-2 1-8,0 0-8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6"/>
    </inkml:context>
    <inkml:brush xml:id="br0">
      <inkml:brushProperty name="width" value="0.03268" units="cm"/>
      <inkml:brushProperty name="height" value="0.03268" units="cm"/>
      <inkml:brushProperty name="color" value="#00BFF3"/>
    </inkml:brush>
  </inkml:definitions>
  <inkml:trace contextRef="#ctx0" brushRef="#br0">100400 50481 673,'8'-14'9,"0"5"19,-1 3 19,1 4 18,0 3 2,0 4-15,0 2-15,-1 3-15,0 2-23,0-1-29,-2 1-29,0 0-30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6"/>
    </inkml:context>
    <inkml:brush xml:id="br0">
      <inkml:brushProperty name="width" value="0.03818" units="cm"/>
      <inkml:brushProperty name="height" value="0.03818" units="cm"/>
      <inkml:brushProperty name="color" value="#00BFF3"/>
    </inkml:brush>
  </inkml:definitions>
  <inkml:trace contextRef="#ctx0" brushRef="#br0">100900 49927 576,'8'-14'5,"2"1"12,0 3 10,1 1 12,2 2 4,1 0 1,3 2 0,2 1 0,1 0-4,3 2-8,1 0-8,3 2-8,-1 0-4,-2 0 0,-1 0-1,-2 0-1,-4 1-6,-3 4-15,-4 2-14,-5 3-14,-2 2-9,-4-1-4,-2 1-4,-3 0-5,-4-1 3,-4-1 8,-4-1 8,-3-1 8,-1 0 8,5-2 5,3-1 6,4 0 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07"/>
    </inkml:context>
    <inkml:brush xml:id="br0">
      <inkml:brushProperty name="width" value="0.05463" units="cm"/>
      <inkml:brushProperty name="height" value="0.05463" units="cm"/>
      <inkml:brushProperty name="color" value="#6ADCAB"/>
    </inkml:brush>
  </inkml:definitions>
  <inkml:trace contextRef="#ctx0" brushRef="#br0">74600 47687 402,'7'-6'59,"-3"6"-6,-1 4-6,-2 6-5,-1 2-2,0 1-3,0 1 0,0 2-2,-1 1-1,0 3-2,-2 3-3,1 3-3,-2 2-2,2 2-4,0 3-4,2 0-3,0 3-2,0 3-1,0 1 1,0 2-1,0 2-2,0 0-4,0 1-5,0 2-3,0-2-3,0-4-3,0-4-1,0-4-3,1-1-4,2 0-7,1 2-7,3 1-7,0-1-3,-3-3-1,-2-3-1,0-3-1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6"/>
    </inkml:context>
    <inkml:brush xml:id="br0">
      <inkml:brushProperty name="width" value="0.04398" units="cm"/>
      <inkml:brushProperty name="height" value="0.04398" units="cm"/>
      <inkml:brushProperty name="color" value="#00BFF3"/>
    </inkml:brush>
  </inkml:definitions>
  <inkml:trace contextRef="#ctx0" brushRef="#br0">100771 50300 500,'-15'0'7,"2"0"4,3 0 4,1 0 3,2 2 7,2 4 9,3 4 10,1 3 9,1 4 0,0 3-8,0 3-10,0 3-9,-2 3-5,0 5 0,-3 3 1,-2 4 0,-1 6-2,-2 6-6,0 7-5,-1 7-5,0 1-7,1-3-10,1-4-10,1-4-9,1-7-6,2-7-1,2-7-1,2-9 0,1-6-3,0-3-6,0-4-5,0-4-6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7"/>
    </inkml:context>
    <inkml:brush xml:id="br0">
      <inkml:brushProperty name="width" value="0.02515" units="cm"/>
      <inkml:brushProperty name="height" value="0.02515" units="cm"/>
      <inkml:brushProperty name="color" value="#00BFF3"/>
    </inkml:brush>
  </inkml:definitions>
  <inkml:trace contextRef="#ctx0" brushRef="#br0">100700 50991 874,'9'-15'-2,"3"1"-4,4 1-4,2 1-5,2 1 6,3 2 15,1 2 15,3 3 15,1 0 3,2 0-9,2 0-8,3 0-10,-3 1-10,-6 1-15,-5 0-14,-6 2-14,-4-1-4,-1 0 3,-1-2 4,0 0 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27"/>
    </inkml:context>
    <inkml:brush xml:id="br0">
      <inkml:brushProperty name="width" value="0.0448" units="cm"/>
      <inkml:brushProperty name="height" value="0.0448" units="cm"/>
      <inkml:brushProperty name="color" value="#00BFF3"/>
    </inkml:brush>
  </inkml:definitions>
  <inkml:trace contextRef="#ctx0" brushRef="#br0">102237 50833 491,'-8'-6'116,"0"4"-26,0 4-28,1 4-27,-2 4-14,-2 3-2,-2 5-2,-1 3-2,-1 3-1,1 1 1,1 1 0,0 1 1,2 1 0,1 1-1,1 0-2,1 2 0,1-1-3,2-3-5,2-3-3,2-3-6,3-3-2,4-3-2,3-3-3,5-2-2,2-4-1,1-3 0,1-2 0,1-4 1,-1-2-1,-1-1-2,-2-3-1,-3-2-1,-1-1-2,-2-1 0,-3-1-1,-1-2-1,-3 2 1,-6 1 2,-4 2 4,-5 3 1,-3 1 2,-1 2-2,-1 2-1,-1 2-1,1 1 1,3 0 2,3 0 4,3 0 2,1 0-3,0 0-9,0 0-8,1 0-9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30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102986 49700 634,'21'0'59,"-3"2"-9,-5 0-6,-3 2-9,-3 1-4,-1 5-2,0 4-1,-2 4-2,-2 0-3,-2 0-6,-3 0-4,-4-2-5,-1-1-5,-1 1-5,-2 0-4,1-1-4,-2 0-2,0-1 0,0-1-1,1 0 0,0-3 1,0-1-1,2-2 2,1-2-1,3-2 5,6 0 8,6-2 8,6 0 9,2-1 0,3 0-6,0 0-6,1 0-7,-1 0-6,-2 0-7,-1 0-8,-2 0-6,-2 0-4,-1 0 1,-1 0 1,0 0 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30"/>
    </inkml:context>
    <inkml:brush xml:id="br0">
      <inkml:brushProperty name="width" value="0.02682" units="cm"/>
      <inkml:brushProperty name="height" value="0.02682" units="cm"/>
      <inkml:brushProperty name="color" value="#00BFF3"/>
    </inkml:brush>
  </inkml:definitions>
  <inkml:trace contextRef="#ctx0" brushRef="#br0">103500 50246 820,'15'-20'37,"-1"5"-4,-1 7-5,0 5-4,-1 3-4,1 0-4,1 0-4,1 0-4,0 0-6,-1 0-11,-1 0-11,0 0-9,-2 0-7,-1 2-5,-1 0-3,0 2-5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1:31"/>
    </inkml:context>
    <inkml:brush xml:id="br0">
      <inkml:brushProperty name="width" value="0.05262" units="cm"/>
      <inkml:brushProperty name="height" value="0.05262" units="cm"/>
      <inkml:brushProperty name="color" value="#00BFF3"/>
    </inkml:brush>
  </inkml:definitions>
  <inkml:trace contextRef="#ctx0" brushRef="#br0">103766 49431 418,'8'-7'5,"2"1"11,0 0 11,2 2 11,0 0 3,1 2-7,1 0-5,1 2-6,1 0-6,2 2-6,0 0-5,1 2-6,-1 0-3,-1 2-3,-2 0-2,-2 1-3,-3 1 0,1 2-2,-2 0 0,0 1-1,-3 2 3,-3 0 5,-2 1 6,-4 1 4,-1 1 9,-2 0 8,0-1 11,-1 1 9,0 0 3,2-1-5,2 1-3,2-1-5,1 2-3,-2 2-3,0 1-4,-1 3-3,-1 0-3,2 1-1,0-1-1,2 1-2,0-1-1,0 1-3,0-1-2,0 1-3,0 0-2,0 2 0,0 3 0,0 1-1,0 0-1,0-1 1,0-3 0,0-1 0,0-3 0,0-1-1,0-3 1,0-1-1,-3-1-2,-6-1-3,-6 1-4,-5 0-4,-6-3-5,-3-3-6,-5-4-7,-3-4-6,-3-2-4,-4 2-2,-3 0-1,-2 2-2,2-1-1,10-1 1,8 0 0,9-1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2"/>
    </inkml:context>
    <inkml:brush xml:id="br0">
      <inkml:brushProperty name="width" value="0.04503" units="cm"/>
      <inkml:brushProperty name="height" value="0.04503" units="cm"/>
      <inkml:brushProperty name="color" value="#F2395B"/>
    </inkml:brush>
  </inkml:definitions>
  <inkml:trace contextRef="#ctx0" brushRef="#br0">105650 47753 488,'8'-15'111,"0"4"-24,-1 3-25,1 3-25,0 0-14,0 0-2,0-1-3,0-2-2,1 0-3,3-1-1,3-2-1,3 0-1,1 0-2,-3 3-3,-1 1-2,-2 2-3,-2 3 0,1 4-1,0 4 0,0 4 1,-1 1 1,-1 1 1,-1 0 1,0 0 2,-3 0 0,-1 1 1,-2 1 1,-2 1 0,0 1-1,0-1 1,2 1-1,0 0-1,1-1 0,0-1-1,0-1-1,0-1 0,-1 0-2,0 0-1,-2-1-2,0 1-2,-1-3-16,0-6-27,0-6-29,0-6-29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3"/>
    </inkml:context>
    <inkml:brush xml:id="br0">
      <inkml:brushProperty name="width" value="0.03648" units="cm"/>
      <inkml:brushProperty name="height" value="0.03648" units="cm"/>
      <inkml:brushProperty name="color" value="#F2395B"/>
    </inkml:brush>
  </inkml:definitions>
  <inkml:trace contextRef="#ctx0" brushRef="#br0">106281 47497 603,'-1'-15'-5,"-1"4"7,0 3 8,-1 3 8,-2 1 7,0 2 9,-1 0 8,-2 2 9,-3 2 1,-7 6-5,-7 4-4,-7 5-6,-4 4-9,-2 3-15,-2 3-16,-2 3-14,-1 1-12,0 0-9,-1 0-8,2 1-8,2-4-4,9-6 4,8-5 2,7-6 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101161 48145 999,'-15'-15'-45,"2"4"4,3 3 5,1 3 5,1 1 5,2 0 5,1 0 7,1 0 5,0 0 4,0 1 1,0-1 0,0 0 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3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100598 47712 584,'-7'-14'-5,"0"3"4,2 3 4,1 2 4,1 2 7,4 1 8,2-1 10,4 0 10,0 0 1,1 2-5,0 0-6,0 2-5,0 0-3,1 0-1,2 0-2,0 0-1,0 1-1,1 4-3,0 2-2,0 3-3,-2 3-2,-3 2-5,-3 1-4,-2 3-3,-4 0-2,-4-1 1,-4-1 2,-3-1 2,-3 0-2,-2-1-3,0 1-4,0 0-3,-2-1-1,1-1 2,-1-1 1,1-1 2,0-1 1,4-2 1,3-2 2,3-2 1,4-3 3,6-3 4,6-2 4,6-3 5,3-2-2,3 2-5,1 1-6,3 0-7,-1 2-5,0 0-7,-1 2-6,-1 0-6,0 1-3,-1 0 1,1 0 2,-1 0 1,0 0-1,-3 0-3,-1 0-4,-2 0-3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07"/>
    </inkml:context>
    <inkml:brush xml:id="br0">
      <inkml:brushProperty name="width" value="0.05149" units="cm"/>
      <inkml:brushProperty name="height" value="0.05149" units="cm"/>
      <inkml:brushProperty name="color" value="#6ADCAB"/>
    </inkml:brush>
  </inkml:definitions>
  <inkml:trace contextRef="#ctx0" brushRef="#br0">73950 49685 427,'1'-12'21,"4"8"19,2 8 22,4 8 19,0 5 3,1 1-14,0 3-15,0 0-14,-2 3-10,-1-1-5,-2 1-5,-2 0-5,-1-1-4,2 1-4,0-1-4,2 1-4,-1-2-2,1-3-4,-1-3-2,1-3-4,0-4 1,2-6 1,0-6 3,1-6 2,2-6 1,1-5 1,3-7 0,2-5 0,1-4 0,3-3-1,1-1-2,3-2 0,0 1-4,1-1-4,-1 1-4,0 2-4,-2 2-5,-3 7-5,-4 6-4,-5 5-5,-2 4-4,0 2-4,-2 3-4,0 1-5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4"/>
    </inkml:context>
    <inkml:brush xml:id="br0">
      <inkml:brushProperty name="width" value="0.03711" units="cm"/>
      <inkml:brushProperty name="height" value="0.03711" units="cm"/>
      <inkml:brushProperty name="color" value="#F2395B"/>
    </inkml:brush>
  </inkml:definitions>
  <inkml:trace contextRef="#ctx0" brushRef="#br0">101739 47935 592,'-5'-15'28,"6"-1"2,6 1 2,6-1 3,1 1-4,-1 3-6,-3 1-7,-1 2-7,-1 1-3,0 1-1,0-1 1,-1 0 1,1 0-3,0 2-4,0 1-5,-1 1-3,1 2 1,0 5 9,0 6 9,-1 4 9,1 3 2,-2-1-3,-1 1-4,0-1-3,-1 0-2,1-1 0,2 0 0,0-2 1,0 0-6,-2 3-7,-3 2-9,0 1-8,-2 1-4,0-3-2,0-1-2,0-2 0,-1-2-3,0-1-2,-2-1-3,0 0-3,0-3-1,0-4-1,1-4-1,2-4-1,0-2 4,0 0 6,0 0 6,0 1 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4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101835 47420 616,'7'-8'3,"-2"1"4,-3-1 4,0 0 6,-4 3 8,-2 6 12,-4 6 11,-2 6 13,-3 3-1,-1 3-12,-3 1-14,-1 3-12,-5 0-11,-3 3-13,-6-1-11,-5 2-11,-3 2-9,-2 3-9,-2 2-6,-2 4-8,3-2-2,8-7 6,7-8 6,9-5 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5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88725 56166 642,'6'-12'73,"-6"8"-14,-4 8-16,-5 8-14,-5 4-8,-4 3-4,-3 1-3,-4 3-2,-1-1-3,2-2-3,4-1-2,4-2-2,0-2-2,2-1-1,1-1-3,1-1-1,3-2 1,6-2 6,6-4 4,6-2 5,4-4 1,5 0-1,3-3-2,5-2-2,2 0-1,1 0-1,0 2 1,2 1-2,-1 0 0,-1 2-5,-3 0-2,-1 2-3,-3 0-4,-2 2-5,-1 0-4,-2 2-5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5"/>
    </inkml:context>
    <inkml:brush xml:id="br0">
      <inkml:brushProperty name="width" value="0.03587" units="cm"/>
      <inkml:brushProperty name="height" value="0.03587" units="cm"/>
      <inkml:brushProperty name="color" value="#F2395B"/>
    </inkml:brush>
  </inkml:definitions>
  <inkml:trace contextRef="#ctx0" brushRef="#br0">89372 56009 613,'-2'-15'1,"0"4"1,-3 3 2,-2 3 2,0 2 6,2 3 10,2 4 11,2 2 10,1 4 3,-2 4-7,0 3-5,-1 5-5,-2 2-6,0 1-3,-2 1-4,0 1-3,-1 1-2,-2 4-1,0 3-1,-1 3 0,0 3-4,1 4-9,0 4-8,2 3-8,1-1-2,0-10 1,2-8 3,1-9 3,0-5-8,2-3-16,0-1-15,2-2-17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8"/>
    </inkml:context>
    <inkml:brush xml:id="br0">
      <inkml:brushProperty name="width" value="0.03831" units="cm"/>
      <inkml:brushProperty name="height" value="0.03831" units="cm"/>
      <inkml:brushProperty name="color" value="#F2395B"/>
    </inkml:brush>
  </inkml:definitions>
  <inkml:trace contextRef="#ctx0" brushRef="#br0">90500 56386 574,'7'-14'99,"-1"1"-26,0 2-25,-2 2-27,1 2-14,0 1-2,1 0-4,2 2-2,2 1 2,3 2 8,5 2 7,3 2 8,0 2 0,-5 3-4,-5 4-6,-4 2-5,-4 1-3,0-1 0,-2-1 0,0 0-1,-1-2 0,0 1 0,0 0 0,0-1 0,0 1 0,2 0-2,0-1-1,2 1 0,-1 0-2,1 0 0,0-1 0,0 1 0,0 0-1,0-1 0,0 1 0,0 0-1,-1-1 0,0 1-2,-2 0-2,0 0 0,-1-1-3,0 1-3,0 0-4,0-1-2,-1-5-10,0-14-16,-2-12-16,0-12-17,-1-3 1,2 7 15,0 9 15,2 7 17,0 4 9,0-2 5,0 0 4,0-1 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28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90502 56009 550,'8'-8'0,"-2"0"1,-1 0-1,0 0 1,-2 2 9,-2 2 20,-2 4 20,-2 3 19,-2 2 4,0 3-12,-1 3-13,-2 4-13,0-1-8,-1-1-7,-2-3-7,0-1-5,-1 0-5,-1 4-3,-1 2-2,-1 3-3,-4 2-4,-4 3-6,-5 1-6,-4 3-5,-3 2-3,1 4 3,1 4 2,2 4 2,1 2-3,3 0-7,3 0-8,3 0-8,3-4-1,5-7 5,3-9 6,4-7 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92848 54976 999,'0'-15'-61,"0"2"12,0 3 15,0 1 13,-1 1 8,0 1 1,-2-1 1,0 0 2,-1 1 1,1 1 1,-1 0 2,0 2 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1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92339 54516 631,'15'-7'38,"-1"2"-2,-1 2-2,0 2-2,-2 2-1,-1 2-1,0 2 0,-2 2-1,-1 1-4,-2 3-5,-3 2-5,0 2-6,-4 0-5,0-1-2,-3-1-4,-2-1-2,-1 0-3,-2 2-1,0 0-1,-1 1-2,0-1 1,0-1 0,2-2 1,1-2 1,1-1 1,2-1 0,2 1 2,2 0 0,2 0 3,4 0 4,2 0 3,4-1 4,1 1 2,1-2 1,1-1 2,1 0 0,0-1 0,0 2-2,-2 0-2,-1 1-2,-2 3 0,-4 4-2,-4 3 0,-4 5-2,-4 0-2,-2-3-3,-3-3-5,-3-3-4,-3 0-4,-4 1-4,-2 3-6,-2 2-3,-3-1-6,1-1-4,-1-3-5,1-1-5,2-3 0,3-2 4,4-4 4,5-2 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6"/>
    </inkml:context>
    <inkml:brush xml:id="br0">
      <inkml:brushProperty name="width" value="0.03517" units="cm"/>
      <inkml:brushProperty name="height" value="0.03517" units="cm"/>
      <inkml:brushProperty name="color" value="#F2395B"/>
    </inkml:brush>
  </inkml:definitions>
  <inkml:trace contextRef="#ctx0" brushRef="#br0">94150 56246 625,'16'-8'75,"-1"2"-15,1 1-16,0 1-15,-1 0-8,3 0-1,0 0-1,1 1-2,0-1 0,1 2-1,-1 0-1,1 2-1,-1 0-2,1 0-4,-1 0-3,1 0-2,-1 0-7,-3 0-7,-1 0-7,-2 0-8,-2 0-6,-1 0-4,-1 0-5,0 0-4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6"/>
    </inkml:context>
    <inkml:brush xml:id="br0">
      <inkml:brushProperty name="width" value="0.03128" units="cm"/>
      <inkml:brushProperty name="height" value="0.03128" units="cm"/>
      <inkml:brushProperty name="color" value="#F2395B"/>
    </inkml:brush>
  </inkml:definitions>
  <inkml:trace contextRef="#ctx0" brushRef="#br0">94000 56731 703,'44'-8'93,"-4"2"-22,-5 1-22,-5 1-21,-2 0-11,0 2-3,2 0-3,1 2-1,0 0-6,-1 0-10,-2 0-9,1 0-9,-4 0-8,-2 0-6,-3 0-8,-2 0-6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09"/>
    </inkml:context>
    <inkml:brush xml:id="br0">
      <inkml:brushProperty name="width" value="0.05471" units="cm"/>
      <inkml:brushProperty name="height" value="0.05471" units="cm"/>
      <inkml:brushProperty name="color" value="#6ADCAB"/>
    </inkml:brush>
  </inkml:definitions>
  <inkml:trace contextRef="#ctx0" brushRef="#br0">81179 46800 402,'0'37'147,"0"-3"-33,0-5-33,0-4-33,-1-1-18,0 1-3,-2 1-2,0 1-4,-1-1-2,2-3-4,0-3-2,2-3-3,0 0-2,0 1 0,0 2-1,0 3 1,0 1-2,0 1-1,0 1-2,0 1-1,0 1-1,2 0-2,0 2-1,2 1-1,-1 2-1,0 1-1,-2 2-1,0 2-1,-2 2 0,0-1 0,-2 0 0,0 0 1,-2-1-1,0-3-2,-1-4-2,-1-3-1,1-1-1,1-3 0,2-1-1,2-3 1,1-1-2,0-3-2,0-1-2,0-2-2,0 0-1,0 1 1,0 3 1,0 2-1,0 0-1,0-1-6,0-1-5,0-1-4,-1-3-3,0-6 2,-2-6 3,0-6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6"/>
    </inkml:context>
    <inkml:brush xml:id="br0">
      <inkml:brushProperty name="width" value="0.02941" units="cm"/>
      <inkml:brushProperty name="height" value="0.02941" units="cm"/>
      <inkml:brushProperty name="color" value="#F2395B"/>
    </inkml:brush>
  </inkml:definitions>
  <inkml:trace contextRef="#ctx0" brushRef="#br0">96771 55304 747,'0'-22'-1,"0"5"-2,0 3-3,0 4-2,-1 6 6,-2 8 17,-2 8 16,-2 7 16,-1 4 3,-2-1-9,0-1-8,-1-1-10,0-1-7,0-2-5,2-3-6,1-1-5,1-1-2,2 0-1,2-1 0,2 1 0,2-1-1,2-1 1,2 0-1,2-2 1,3-1-3,3 0-6,5-2-4,3 0-5,3-2-4,1-1-3,1 0-3,1-2-2,0-1-1,-3-2 0,-1-2 0,-3-1 0,-2-2 4,-3 2 7,-2 1 6,-4 0 7,-2 1 4,-2-2 1,-3 0 2,0-1 1,-3-2 1,-1-2 0,0-2 0,-1-1 1,-1-1 0,0 0-1,0 2 1,0 1 0,0 1 0,0 2 0,0 3 0,1 1 0,-2 1 1,2 0 1,-1 0 2,0 0 1,-1 1 4,0 2 4,-1 2 5,-2 2 6,-1 2 1,-1 4 1,-3 2 0,-2 3-1,-1 3 0,-1 3-3,-1 3-3,-1 3-2,-1 1-4,1-1-4,-1-1-5,1-1-4,-1 1-6,0 1-5,1 2-6,-1 3-7,2-2-2,3-4-3,3-3-1,2-4-3,3-4 3,1-3 6,0-3 6,2-2 6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7"/>
    </inkml:context>
    <inkml:brush xml:id="br0">
      <inkml:brushProperty name="width" value="0.02313" units="cm"/>
      <inkml:brushProperty name="height" value="0.02313" units="cm"/>
      <inkml:brushProperty name="color" value="#F2395B"/>
    </inkml:brush>
  </inkml:definitions>
  <inkml:trace contextRef="#ctx0" brushRef="#br0">97400 56500 951,'21'21'15,"-3"-3"-2,-5-5-3,-3-3-2,-2-2-6,-1 0-6,1-1-7,0 1-8,-1-1-6,1-2-4,0-3-4,0 0-5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7"/>
    </inkml:context>
    <inkml:brush xml:id="br0">
      <inkml:brushProperty name="width" value="0.03102" units="cm"/>
      <inkml:brushProperty name="height" value="0.03102" units="cm"/>
      <inkml:brushProperty name="color" value="#F2395B"/>
    </inkml:brush>
  </inkml:definitions>
  <inkml:trace contextRef="#ctx0" brushRef="#br0">98463 55931 709,'-15'2'-19,"2"2"19,2 3 21,3 4 19,1 1 8,2 1-8,2 1-5,2 2-7,1-1-5,0-1-3,0-1-2,0-1-3,0-1-3,0 0-5,0-2-5,0-1-3,1 0-4,4-2-1,2-1-2,3 0-1,3-2-1,0-2-2,1-2-1,1-2-3,1-3 1,1-2-1,2-3 2,0-3-1,-1-2 1,-1-2 0,-3 0 1,-1-1 0,-2 0 1,-2 1 1,-3 1 2,-1 1 2,-2 2 0,-4 2 0,-2 4-1,-3 3 1,-4 1-1,-2 2-1,-3 0-2,-3 2 0,-2 0 0,1 2 1,-1 0 2,1 2 1,1 0-1,4 0-1,4-1-2,5 1-1,1 0-2,0 0 2,0 0-1,0 0 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7"/>
    </inkml:context>
    <inkml:brush xml:id="br0">
      <inkml:brushProperty name="width" value="0.027" units="cm"/>
      <inkml:brushProperty name="height" value="0.027" units="cm"/>
      <inkml:brushProperty name="color" value="#F2395B"/>
    </inkml:brush>
  </inkml:definitions>
  <inkml:trace contextRef="#ctx0" brushRef="#br0">99844 55531 814,'-8'-14'4,"0"5"8,0 3 8,0 4 7,1 4 2,-1 4-4,0 3-6,0 5-4,-1 2-4,-1 1-2,-3 1-2,-2 1-1,-2 2-4,-1 1-7,-3 3-5,-1 1-6,-1 0-3,-1-3 1,1-3 2,-1-3 0,3-3 2,3-1 0,5-2 3,3-2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8"/>
    </inkml:context>
    <inkml:brush xml:id="br0">
      <inkml:brushProperty name="width" value="0.0302" units="cm"/>
      <inkml:brushProperty name="height" value="0.0302" units="cm"/>
      <inkml:brushProperty name="color" value="#F2395B"/>
    </inkml:brush>
  </inkml:definitions>
  <inkml:trace contextRef="#ctx0" brushRef="#br0">99866 55505 728,'-7'-13'3,"2"6"7,2 6 6,2 6 6,2 4 5,2 3 2,2 4 4,2 2 2,0 2-1,1 3-8,0 1-7,0 2-7,-1 1-6,-1-1-7,-1-1-5,0-1-6,-1-1-6,2-1-7,0-1-7,1-1-6,1-2-5,-2-3 1,-1-3-2,0-2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8"/>
    </inkml:context>
    <inkml:brush xml:id="br0">
      <inkml:brushProperty name="width" value="0.02831" units="cm"/>
      <inkml:brushProperty name="height" value="0.02831" units="cm"/>
      <inkml:brushProperty name="color" value="#F2395B"/>
    </inkml:brush>
  </inkml:definitions>
  <inkml:trace contextRef="#ctx0" brushRef="#br0">100826 55450 777,'-8'31'79,"0"-2"-18,0 0-18,1-1-20,-1-1-12,2-2-5,1 0-7,0-1-6,1-1-6,-1-1-7,-2-1-6,0-1-7,0-1-4,1-3 0,0-1-1,2-2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38"/>
    </inkml:context>
    <inkml:brush xml:id="br0">
      <inkml:brushProperty name="width" value="0.0341" units="cm"/>
      <inkml:brushProperty name="height" value="0.0341" units="cm"/>
      <inkml:brushProperty name="color" value="#F2395B"/>
    </inkml:brush>
  </inkml:definitions>
  <inkml:trace contextRef="#ctx0" brushRef="#br0">101728 55671 645,'0'-13'20,"2"6"8,0 6 7,2 6 7,-1 4 0,-1 1-5,0 3-7,-1 2-6,-2 0-4,-1 1-2,0-1-2,-1 1-3,-1 0-1,0-1-4,0 1-2,0-1-2,2 0-6,4-3-5,4-1-5,4-2-7,2-3-3,1-4-1,1-4-2,1-4-2,1-3 1,0-2-1,-1-1 0,1-3 0,-1 0 2,-1-1 4,-1 1 4,-1-1 4,-2 0 2,-2 1 1,-4-1 1,-2 1 0,-2-1 1,0 2 1,0 1 1,0 1 1,-2 1 0,-4 3-2,-4 1 0,-3 2-2,-4 2-1,0 2-2,-1 2-1,-1 2-3,1 1 2,3 0 3,3 0 3,3 0 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1"/>
    </inkml:context>
    <inkml:brush xml:id="br0">
      <inkml:brushProperty name="width" value="0.03079" units="cm"/>
      <inkml:brushProperty name="height" value="0.03079" units="cm"/>
      <inkml:brushProperty name="color" value="#F2395B"/>
    </inkml:brush>
  </inkml:definitions>
  <inkml:trace contextRef="#ctx0" brushRef="#br0">102350 54765 714,'23'0'98,"-1"0"-22,-1 0-22,-1 0-21,-1 0-16,1 0-10,-1 0-8,1 0-9,-2 0-8,-1 0-4,-3 0-6,-1 0-5,-2 0-2,-1 0 2,0 0 2,-2 0 1,-1-1 1,0-2-1,-2-2-1,0-1-1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1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103636 53820 552,'7'-8'-1,"0"1"-2,-2-1-1,0 0-1,-3 3 8,-3 6 21,-2 6 19,-3 6 20,-3 4 4,-2 5-11,-2 3-10,-1 4-12,-1 3-6,2-1-5,3 0-3,1 0-3,1 0-4,0-1-3,0-2-3,1 0-2,0-1-4,2-3-1,2-2-3,2-1-2,2-3-1,4-5 1,2-3 1,3-4 1,4-3-2,4-2-5,3-2-3,5-2-5,0-3-3,0-2-1,-1-3-1,-1-3-2,-2-1 0,-5 1 3,-3 0 1,-4 2 3,-5 2 1,-2 2 4,-6 4 2,-2 3 2,-7 1 1,-7 2-2,-9 0-4,-7 2-2,-4 1-1,0 3 0,0 3 0,0 4 1,3-1-2,7-1-3,7-3-2,7 0-2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2"/>
    </inkml:context>
    <inkml:brush xml:id="br0">
      <inkml:brushProperty name="width" value="0.0361" units="cm"/>
      <inkml:brushProperty name="height" value="0.0361" units="cm"/>
      <inkml:brushProperty name="color" value="#F2395B"/>
    </inkml:brush>
  </inkml:definitions>
  <inkml:trace contextRef="#ctx0" brushRef="#br0">91900 58840 609,'8'-15'79,"2"1"-17,0 1-16,1 1-16,1 0-11,0 2-3,-1 1-3,1 1-4,-1 0-3,-1 0-2,0 0-1,-2 1-2,0 0-2,2 2-1,0 2-2,1 2-1,0 1-1,-1 2 3,0 0 2,-2 2 3,0 0 1,0 3 2,0 2 2,0 2 1,-1 1 1,1 1 0,0 1-1,0 2 0,-1-1 0,-1 1 0,0-1 0,-2 1-1,-1-1 0,0 1 1,-2 0-1,0-1 0,-1 1-2,2 1-5,0 1-3,2 1-5,-1 0-1,-1-3 2,0-1 1,-1-2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09"/>
    </inkml:context>
    <inkml:brush xml:id="br0">
      <inkml:brushProperty name="width" value="0.04903" units="cm"/>
      <inkml:brushProperty name="height" value="0.04903" units="cm"/>
      <inkml:brushProperty name="color" value="#6ADCAB"/>
    </inkml:brush>
  </inkml:definitions>
  <inkml:trace contextRef="#ctx0" brushRef="#br0">80531 46250 448,'-8'8'83,"2"0"-15,1 0-14,0-1-16,0 3-7,0 4-1,-1 3 1,-1 5-1,-2 3-1,0 1-3,-2 1-3,1 4-3,-3 0-2,0-2-1,-1 0-3,-1-1-1,-2 0-2,-1-1-3,-2 1-3,-3-1-3,1-1-2,1-2-5,3-1-2,1-3-4,2-1-4,2-3-4,3-1-5,1-2-3,3-4-8,6-6-12,4-6-10,6-6-12,1-2-1,-1 0 8,0 2 10,-2 1 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3"/>
    </inkml:context>
    <inkml:brush xml:id="br0">
      <inkml:brushProperty name="width" value="0.03408" units="cm"/>
      <inkml:brushProperty name="height" value="0.03408" units="cm"/>
      <inkml:brushProperty name="color" value="#F2395B"/>
    </inkml:brush>
  </inkml:definitions>
  <inkml:trace contextRef="#ctx0" brushRef="#br0">92556 58259 645,'0'-15'0,"2"4"0,0 3 0,1 3 0,0 2 8,-4 3 16,-2 4 15,-3 2 16,-4 3 3,-2 4-11,-3 2-11,-3 3-11,-3 2-7,1 1-4,-2 1-4,-1 1-4,-2 1-2,-1 1 0,-3 1 0,-1 1-2,0-1-3,1 0-11,3-1-8,1-1-10,3-1-6,3-3-4,3-1-4,3-2-4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3"/>
    </inkml:context>
    <inkml:brush xml:id="br0">
      <inkml:brushProperty name="width" value="0.03373" units="cm"/>
      <inkml:brushProperty name="height" value="0.03373" units="cm"/>
      <inkml:brushProperty name="color" value="#F2395B"/>
    </inkml:brush>
  </inkml:definitions>
  <inkml:trace contextRef="#ctx0" brushRef="#br0">94400 58581 652,'17'-8'77,"3"2"-13,3 1-13,3 1-12,0 0-9,-1 2-3,-3 0-4,-1 2-4,-2 0-6,-1 0-9,-1 0-8,-1 0-10,-1 0-6,0 0-6,-2 0-4,-1 0-6,-2 1-5,-2 2-5,-4 2-6,-2 1-5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4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94400 59115 614,'23'-7'113,"-1"3"-24,-1 1-26,-1 2-25,-1 1-14,-1 0-4,-1 0-4,-1 0-4,1 0-4,1 0-6,3 0-5,2 0-5,-1 0-6,-2 0-7,-1 0-5,-2 0-6,-3 0-2,-1 0 3,-2 0 2,-2 0 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6"/>
    </inkml:context>
    <inkml:brush xml:id="br0">
      <inkml:brushProperty name="width" value="0.03518" units="cm"/>
      <inkml:brushProperty name="height" value="0.03518" units="cm"/>
      <inkml:brushProperty name="color" value="#F2395B"/>
    </inkml:brush>
  </inkml:definitions>
  <inkml:trace contextRef="#ctx0" brushRef="#br0">96836 58300 625,'-29'30'114,"5"-2"-25,5-1-27,5-3-25,1 0-15,0 1-4,-1 1-3,-1 1-2,1 0-8,1 0-11,2 0-11,2 1-11,2-3-7,1-1-5,0-4-4,2-3-4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6"/>
    </inkml:context>
    <inkml:brush xml:id="br0">
      <inkml:brushProperty name="width" value="0.02881" units="cm"/>
      <inkml:brushProperty name="height" value="0.02881" units="cm"/>
      <inkml:brushProperty name="color" value="#F2395B"/>
    </inkml:brush>
  </inkml:definitions>
  <inkml:trace contextRef="#ctx0" brushRef="#br0">97100 59050 763,'8'8'78,"0"1"-17,-1 2-16,1 0-16,0 0-13,0 1-9,0 0-7,-1 0-9,1-2-7,0-1-7,0-2-5,0-2-6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6"/>
    </inkml:context>
    <inkml:brush xml:id="br0">
      <inkml:brushProperty name="width" value="0.03495" units="cm"/>
      <inkml:brushProperty name="height" value="0.03495" units="cm"/>
      <inkml:brushProperty name="color" value="#F2395B"/>
    </inkml:brush>
  </inkml:definitions>
  <inkml:trace contextRef="#ctx0" brushRef="#br0">97939 58662 629,'-7'29'115,"1"-5"-26,0-5-27,2-5-26,1-3-16,2-1-3,2-1-4,2 0-3,2-3-4,2-3-3,1-2-4,3-3-2,1-4-3,1-2-1,1-3-1,2-3 0,-1-2-3,-1 0-1,-1 1-2,-1-1-2,-2 1-1,-2 1 2,-4 1 0,-2 1 0,-4 1 0,-4 2-2,-4 2-3,-3 3-2,-3 0-2,2 2-4,1 0-2,1 2-2,1 0 0,2 2 6,2 0 5,3 2 6,0 0 2,0 0 0,0-1-1,0 1 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7"/>
    </inkml:context>
    <inkml:brush xml:id="br0">
      <inkml:brushProperty name="width" value="0.03391" units="cm"/>
      <inkml:brushProperty name="height" value="0.03391" units="cm"/>
      <inkml:brushProperty name="color" value="#F2395B"/>
    </inkml:brush>
  </inkml:definitions>
  <inkml:trace contextRef="#ctx0" brushRef="#br0">99242 58327 648,'-8'-6'8,"0"2"16,0 4 15,0 3 16,0 1 2,-1 3-11,-2 2-10,0 2-11,-1 1-8,-1 3-2,-1 1-4,-1 3-3,-2 1-2,-1 1-3,-3 1-2,-1 1-1,-2 0-4,1-1-6,0-1-4,-1-1-6,2-2-5,3-3-5,3-3-4,3-2-6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7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99208 58280 663,'-14'-1'0,"3"0"0,3-2 0,2 0 0,4 2 10,2 6 18,4 6 19,2 5 19,2 4 1,2-1-15,0 1-15,1-1-16,1 1-12,1 1-12,2 1-9,0 1-11,-1 0-6,-1-1-2,-3-1-1,0-1-3,-3-2 2,1-3 4,0-3 4,0-2 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7"/>
    </inkml:context>
    <inkml:brush xml:id="br0">
      <inkml:brushProperty name="width" value="0.03609" units="cm"/>
      <inkml:brushProperty name="height" value="0.03609" units="cm"/>
      <inkml:brushProperty name="color" value="#F2395B"/>
    </inkml:brush>
  </inkml:definitions>
  <inkml:trace contextRef="#ctx0" brushRef="#br0">100525 58189 609,'-15'-5'93,"4"6"-16,3 6-17,3 6-16,1 3-12,0 3-5,0 1-6,0 3-5,-1 1-5,0 1-5,-1 1-3,-1 1-3,-1-1-6,0 0-7,0-1-6,1-1-6,0-2-5,2-3-5,2-3-4,2-2-3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7"/>
    </inkml:context>
    <inkml:brush xml:id="br0">
      <inkml:brushProperty name="width" value="0.0398" units="cm"/>
      <inkml:brushProperty name="height" value="0.0398" units="cm"/>
      <inkml:brushProperty name="color" value="#F2395B"/>
    </inkml:brush>
  </inkml:definitions>
  <inkml:trace contextRef="#ctx0" brushRef="#br0">101181 58363 552,'6'-6'10,"-2"6"19,-4 4 19,-2 5 20,-3 4 2,0 2-11,-1 1-14,-1 3-11,0-1-10,2-1-4,2-2-4,2-3-5,2 0-3,2 0-4,2-1-3,2 1-2,2-3-5,3-4-6,3-6-6,3-4-5,1-4-3,-1-2 2,-1-1 0,0-3 2,-2 0 2,-1-1 2,-1 0 1,-1 1 2,-2-1 3,-2 2 1,-4 1 3,-2 1 1,-3 0 2,0 1 0,-2-1-1,0 0 1,-2 1-1,-2 2-2,-2 2-1,-1 3-1,-3 0-4,-2 2-5,-1 0-5,-3 2-4,1 0-3,5 2 3,3 0 2,4 2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10"/>
    </inkml:context>
    <inkml:brush xml:id="br0">
      <inkml:brushProperty name="width" value="0.05249" units="cm"/>
      <inkml:brushProperty name="height" value="0.05249" units="cm"/>
      <inkml:brushProperty name="color" value="#6ADCAB"/>
    </inkml:brush>
  </inkml:definitions>
  <inkml:trace contextRef="#ctx0" brushRef="#br0">81200 46900 419,'22'8'137,"-3"2"-30,-3 0-30,-2 1-29,-3 0-18,2-1-4,1 0-5,2-2-4,-1 1-2,1 2 1,0 2 0,0 0 1,-1 3-1,-1 0-2,-2-1-2,1 1-3,-2-1-7,1-1-10,0-1-12,0 0-11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8"/>
    </inkml:context>
    <inkml:brush xml:id="br0">
      <inkml:brushProperty name="width" value="0.03401" units="cm"/>
      <inkml:brushProperty name="height" value="0.03401" units="cm"/>
      <inkml:brushProperty name="color" value="#F2395B"/>
    </inkml:brush>
  </inkml:definitions>
  <inkml:trace contextRef="#ctx0" brushRef="#br0">102400 57915 646,'16'-1'126,"3"0"-30,1-2-29,3 0-31,-1 0-18,-3 1-8,-4 0-9,-1 2-9,-3 0-13,-1 2-20,-1 0-18,0 1-20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49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103048 57416 556,'15'-1'22,"0"-1"5,-2 0 5,-1-1 4,0-1 3,1 2-1,2 0-2,0 2-1,-1 1-3,-1 2-5,-2 2-6,-2 2-4,-2 1-3,-1 1 0,0 1-1,-2 2 1,-1 0-2,0 1-4,-2 1-3,0 1-3,-3 1-4,-2-1-3,-3 1-2,-3 0-3,-3-1-2,-2 3-1,-1 0 0,-3 1-1,0-1 1,1-3 3,1-3 2,1-3 2,1-1 2,2 0 1,3 0 1,1 0 1,3-1 1,4-1 3,4-1 2,4 0 2,4-2 0,5-2-1,5-2-2,5-2-1,3-1-3,1 0-4,0 0-4,2 0-3,-1 1-6,-1 0-8,-3 2-6,-1 1-8,-4 0-2,-3 0 2,-5 0 2,-3 0 3,-2 0 1,0 0 2,0 0 2,0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55"/>
    </inkml:context>
    <inkml:brush xml:id="br0">
      <inkml:brushProperty name="width" value="0.03659" units="cm"/>
      <inkml:brushProperty name="height" value="0.03659" units="cm"/>
      <inkml:brushProperty name="color" value="#F2395B"/>
    </inkml:brush>
  </inkml:definitions>
  <inkml:trace contextRef="#ctx0" brushRef="#br0">37670 50881 601,'15'-14'72,"-1"5"-12,-1 3-12,0 4-11,-2 2-8,1 0 0,0 0-1,0 0 0,-2 1-4,1 4-6,-2 2-5,0 3-5,-3 3-4,-1 0-4,-2 1-2,-2 1-3,-3 2-2,-4 1-4,-4 3-1,-3 1-3,-3 1-2,1 1-2,-1-1-1,1 1-1,-1-2 1,2-2 4,1-1 2,1-2 4,1-3 2,0-1-2,2-3 0,1-1-1,3-1 5,6-2 10,6-1 11,6 0 10,2-2 0,1 0-12,-1-2-11,1 0-11,0-1-11,1 0-8,1 0-9,1 0-9,-1-2-2,-3 0 5,-3-3 5,-2-2 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55"/>
    </inkml:context>
    <inkml:brush xml:id="br0">
      <inkml:brushProperty name="width" value="0.03162" units="cm"/>
      <inkml:brushProperty name="height" value="0.03162" units="cm"/>
      <inkml:brushProperty name="color" value="#F2395B"/>
    </inkml:brush>
  </inkml:definitions>
  <inkml:trace contextRef="#ctx0" brushRef="#br0">38650 51600 695,'0'14'90,"2"-1"-20,0-2-20,2-2-19,0-1-12,1-1-3,2 1-2,0 0-4,1 1-5,0 2-10,0 1-7,-1 3-9,1 0-11,0-1-13,0-1-13,0 0-12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55"/>
    </inkml:context>
    <inkml:brush xml:id="br0">
      <inkml:brushProperty name="width" value="0.03953" units="cm"/>
      <inkml:brushProperty name="height" value="0.03953" units="cm"/>
      <inkml:brushProperty name="color" value="#F2395B"/>
    </inkml:brush>
  </inkml:definitions>
  <inkml:trace contextRef="#ctx0" brushRef="#br0">39681 50928 556,'-7'17'133,"0"1"-31,2 3-32,1 1-31,0 1-17,2-1-3,0-1-5,2-1-2,0-1-3,0-1-1,0-1-1,0-1-1,1-2-3,4-2-8,2-4-6,3-3-7,2-4-3,2-8 1,0-6 1,1-7 1,0-3 0,-1-1 2,-1 1 0,-1 0 1,-1-1 1,-1 1 2,0-1 0,-2 1 1,-1 0 2,-2 3 3,-3 1 2,0 3 4,-4 1 0,0 4-1,-3 3 0,-2 3-2,-2 1-4,-1 2-4,-3 0-6,-2 2-6,1 1-1,1 2 1,2 2 1,3 2 1,0 0 0,0 1-2,0 0-3,1 0-1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56"/>
    </inkml:context>
    <inkml:brush xml:id="br0">
      <inkml:brushProperty name="width" value="0.03654" units="cm"/>
      <inkml:brushProperty name="height" value="0.03654" units="cm"/>
      <inkml:brushProperty name="color" value="#F2395B"/>
    </inkml:brush>
  </inkml:definitions>
  <inkml:trace contextRef="#ctx0" brushRef="#br0">41014 50700 602,'-29'15'135,"7"-1"-32,5-1-34,7 0-34,1 0-17,-2 3-4,-2 3-3,-1 3-3,-2 2-4,1 3-3,-1 1-5,0 2-3,1 1-2,-1-1 0,1-1 0,-1-1-1,2-3-5,2-2-11,4-3-10,3-2-12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56"/>
    </inkml:context>
    <inkml:brush xml:id="br0">
      <inkml:brushProperty name="width" value="0.04216" units="cm"/>
      <inkml:brushProperty name="height" value="0.04216" units="cm"/>
      <inkml:brushProperty name="color" value="#F2395B"/>
    </inkml:brush>
  </inkml:definitions>
  <inkml:trace contextRef="#ctx0" brushRef="#br0">40705 50778 521,'-14'-1'4,"3"0"7,2-2 7,4 0 7,2 1 7,2 4 6,2 4 7,2 4 7,2 4-1,2 5-7,1 5-6,3 5-7,2 3-6,0 0-4,1 2-4,1 1-4,1 1-4,-1 2-5,1 2-4,-1 2-4,1-1-3,-2-3 2,-1-5 1,-1-4 1,-1-3-8,-1-5-19,0-3-16,-2-4-19,-1-3-7,0-1 5,-2-1 4,0 0 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56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42044 50545 580,'-14'-3'10,"4"11"23,4 11 20,4 11 22,1 5 3,-2 1-15,-2-1-15,-1 0-15,-2 0-13,0 1-13,0-1-13,1 0-12,0-2-9,2-3-4,2-5-5,2-3-5,2-6-5,4-3-4,2-6-6,3-4-5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56"/>
    </inkml:context>
    <inkml:brush xml:id="br0">
      <inkml:brushProperty name="width" value="0.0446" units="cm"/>
      <inkml:brushProperty name="height" value="0.0446" units="cm"/>
      <inkml:brushProperty name="color" value="#F2395B"/>
    </inkml:brush>
  </inkml:definitions>
  <inkml:trace contextRef="#ctx0" brushRef="#br0">42678 50516 493,'-8'-7'8,"2"4"16,1 2 17,0 4 16,1 3 5,1 5-7,-1 5-5,0 5-6,-1 3-6,0 1-7,-1 1-7,-1 1-6,0-1-5,2 0-1,2-1-2,2-1-1,1-1-3,0-3-3,0-1-2,0-3-2,1-2-4,4-4-4,2-4-5,3-4-4,3-6-4,1-6-3,3-7-3,2-7-3,-1-4 0,-2-1 3,-1 0 2,-2-2 2,-3 1 4,-1 1 4,-2 3 3,-2 2 5,-2 2 2,-2 2 1,-2 5 0,-2 1 0,-2 4 0,-2 3-2,-2 2 0,-1 4-2,-3 2-1,-2 2-2,-1 2-1,-2 2-3,0 0-2,2 1-5,4 0-5,3 0-5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57"/>
    </inkml:context>
    <inkml:brush xml:id="br0">
      <inkml:brushProperty name="width" value="0.03234" units="cm"/>
      <inkml:brushProperty name="height" value="0.03234" units="cm"/>
      <inkml:brushProperty name="color" value="#F2395B"/>
    </inkml:brush>
  </inkml:definitions>
  <inkml:trace contextRef="#ctx0" brushRef="#br0">43789 50250 680,'-14'0'0,"1"0"0,2 0 0,2 0 0,6 0 9,8 0 20,9 0 19,10 0 19,2 0 1,-2 0-18,-1 0-17,-3 0-17,-1 0-17,-1 0-12,-1 0-14,0 0-14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31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67594 18444 534,'-15'-1'7,"4"0"14,3-2 14,3 0 14,-1 3 4,-2 10-4,-3 8-5,-4 9-5,0 5-6,1 1-6,1 0-6,1 2-6,0-1-3,0 2-1,0-1 0,1 0-1,-1-1-2,0-3-5,0-3-5,1-3-4,-1-3-6,2-3-4,0-3-4,2-3-5,2-4-5,2-6-8,4-6-8,3-6-6,3-7-2,5-9 4,5-9 5,5-8 5,2-4 5,-3 1 6,-1 3 7,-2 2 5,-3 5 6,-1 5 4,-2 5 4,-2 7 3,-2 2 5,-1 2 4,0 1 5,-2 1 5,0 1 3,0 2 2,0 2 1,0 2 2,1 2 6,2 2 7,1 2 9,3 2 8,0 3-1,0 4-9,-2 4-10,-1 3-11,0 2-5,-2-1-3,-1 0-4,-1-2-2,0 1-3,2 3-3,0 3-2,1 2-3,0 1-1,-2-1-1,-2-3 0,-2-1-2,0-3 1,2-3-1,2-2 0,2-4 0,1-4 1,-1-4 2,1-6 2,0-4 2,1-6 1,2-7-2,1-7-1,3-7-2,1-3 0,-1 1 1,1-1 0,0 0 1,0 1-1,-1 5-4,1 4-2,0 3-4,-2 4-3,-3 1-5,-3 3-4,-2 1-5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42:57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44470 49668 569,'2'-23'4,"2"4"8,4 3 9,2 3 8,1 2 4,1 3 1,0 1-1,0 2 0,0 2-1,1 2-2,1 2-3,1 2-2,0 2-2,-2 3-2,-3 4-1,-1 2-3,-2 2-2,-2 1-4,-2 1-4,-2 1-4,-2 1-3,-2-1-3,-2 1-3,-2-1-3,-2 1-2,-3 0 0,-4-1 0,-1 1-1,-2-2 1,0 0 1,2 0 1,1-2 1,1-2 2,1-1 3,1-2 3,1-2 2,6-3 3,13-3 4,13-2 3,13-4 3,7-1-3,0-3-10,2-2-10,0-2-10,-3 0-7,-10 3-3,-8 1-4,-8 2-4,-4 1-4,1 0-5,3 0-6,2 0-5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27"/>
    </inkml:context>
    <inkml:brush xml:id="br0">
      <inkml:brushProperty name="width" value="0.0438" units="cm"/>
      <inkml:brushProperty name="height" value="0.0438" units="cm"/>
      <inkml:brushProperty name="color" value="#FED406"/>
    </inkml:brush>
  </inkml:definitions>
  <inkml:trace contextRef="#ctx0" brushRef="#br0">23103 53439 502,'-17'-5'104,"-2"6"-17,-1 6-16,-2 6-16,-2 3-13,1 3-8,-1 1-9,1 3-8,0 1-4,-1 3-1,1 1-1,-1 2-1,2 1-2,1-1-3,3-1-3,1-1-3,3-3-3,3-3 1,2-5-1,4-3 0,3-2 1,4-1 1,4 1 0,4 0 2,3-1 0,5 1-1,3 0-1,5 0-1,0-1 0,0 1 0,-1 0 1,-1 0 0,-2 0 1,-3 1 0,-3 1-1,-2 2 0,-4-1 0,-1 1 1,-2-1 1,-2 1 1,-2 1 1,-1 1 1,0 3 1,-1 1 1,-3 1 2,-2-1-2,-4-1 0,-2-1-1,-2-1 0,-1-3-1,-1-1-2,-1-2 0,-2-1-1,0-1 1,-1 1 0,-1 0 2,0-1-4,1-1-6,1 0-6,1-2-6,1-1-3,1-2 0,1-3 0,0 0 0,4-5-6,7-2-12,4-5-13,7-4-13,2 0-1,0 1 10,-2 2 10,-1 2 10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27"/>
    </inkml:context>
    <inkml:brush xml:id="br0">
      <inkml:brushProperty name="width" value="0.04782" units="cm"/>
      <inkml:brushProperty name="height" value="0.04782" units="cm"/>
      <inkml:brushProperty name="color" value="#FED406"/>
    </inkml:brush>
  </inkml:definitions>
  <inkml:trace contextRef="#ctx0" brushRef="#br0">24594 53854 460,'-14'1'9,"2"0"20,4 2 19,3 0 20,1 3 2,0 4-12,0 3-15,0 5-12,1 2-9,0 3-4,2 1-2,0 3-4,1 4-1,-2 6 0,0 7 1,-2 8 1,0 0-1,1-5 0,-1-4 0,0-5-1,0-5-1,2-2-3,0-3-3,2-3-4,3-4-4,6-5-8,5-5-8,7-4-8,3-9-2,1-8 3,1-11 3,1-9 3,-1-8 1,0-6 1,-1-6 0,0-5 1,-4-5 0,-3 0 3,-5-1 2,-3-1 1,-3 4 4,-2 9 5,-2 8 5,-2 10 4,-3 5 3,-2 3-2,-4 3 0,-2 3 0,-2 2-1,-1 4 1,-1 3 0,-1 3 1,-2 3 1,0 5 0,-1 6 0,-1 4 0,0 4-3,1 3-8,1 3-7,1 3-7,2 1-3,4-2 0,4 0 2,4 0 2,3-4-4,2-1-5,2-5-7,2-1-7,3-4 0,3-3 4,5-2 4,4-4 5,2-2 3,2-2 5,3-2 3,1-1 5,0-1 2,-1 2 3,-3 2 1,-1 2 2,-3 1 3,-3 0 4,-3 0 4,-3 0 3,-2 1 5,-2 2 2,-2 2 4,-2 2 3,-2 1 0,-1 3-1,0 2-1,-2 2-3,-1 2 1,-2 5 1,-2 3 0,-1 4 2,-3 2-1,0-1-3,-1-2-2,-1 1-2,0-3-3,2 0-1,2-1-3,2-1-2,2-2 0,0-1 0,2-3 2,0-1-1,2-2 1,2-2-2,2-3-2,2-1-1,2-2-1,3-2-1,4-2-1,2-2-1,2-1-3,1 0-7,1 0-5,1 0-7,1-1-2,-1 0 1,1-2 2,-1 0 0,-2-2-4,-3-2-11,-4-2-11,-4-1-11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28"/>
    </inkml:context>
    <inkml:brush xml:id="br0">
      <inkml:brushProperty name="width" value="0.04815" units="cm"/>
      <inkml:brushProperty name="height" value="0.04815" units="cm"/>
      <inkml:brushProperty name="color" value="#FED406"/>
    </inkml:brush>
  </inkml:definitions>
  <inkml:trace contextRef="#ctx0" brushRef="#br0">26394 55113 456,'-8'-21'13,"2"8"24,1 7 24,0 7 25,2 7 4,0 9-17,2 9-18,0 9-16,0 6-11,-2 6-5,-2 4-5,-1 5-4,-2 8-8,0 9-9,0 11-9,1 9-11,0 5-5,2 1-2,2 1-3,2 2-2,1-11-1,0-20-1,0-21 1,0-20-1,0-10-2,2 0-4,0-1-4,2 1-5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28"/>
    </inkml:context>
    <inkml:brush xml:id="br0">
      <inkml:brushProperty name="width" value="0.0459" units="cm"/>
      <inkml:brushProperty name="height" value="0.0459" units="cm"/>
      <inkml:brushProperty name="color" value="#FED406"/>
    </inkml:brush>
  </inkml:definitions>
  <inkml:trace contextRef="#ctx0" brushRef="#br0">26989 53309 479,'-5'-8'11,"6"0"24,6 0 23,6 0 22,3 2 5,1 2-17,1 4-16,1 3-16,-1 2-10,-3 3-3,-3 3-4,-2 4-3,-4 3-6,-3 6-9,-2 7-6,-4 5-9,-3 4-6,-3 2-5,-5 2-4,-3 2-5,-2-4 0,4-8 4,3-9 6,3-9 4,4-6 12,6-4 18,6-4 18,5-4 19,4-3 2,2-2-15,0-2-14,1-1-14,-1-1-11,1 2-10,-2 2-8,-1 2-10,-1 1-10,-1 0-13,-1 0-12,0 1-14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28"/>
    </inkml:context>
    <inkml:brush xml:id="br0">
      <inkml:brushProperty name="width" value="0.04958" units="cm"/>
      <inkml:brushProperty name="height" value="0.04958" units="cm"/>
      <inkml:brushProperty name="color" value="#FED406"/>
    </inkml:brush>
  </inkml:definitions>
  <inkml:trace contextRef="#ctx0" brushRef="#br0">27750 53712 443,'17'-8'102,"3"0"-20,3 1-21,3-1-19,1 0-11,1 2 0,-1 1-2,0 1-1,1 0-1,-1 2-1,0 0-1,1 2 0,-2 0-4,-1 0-6,-3 0-7,-1 0-4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3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62350 25577 999,'-115'-28'-4,"35"6"-14,35 5-12,35 7-13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36"/>
    </inkml:context>
    <inkml:brush xml:id="br0">
      <inkml:brushProperty name="width" value="0.056" units="cm"/>
      <inkml:brushProperty name="height" value="0.056" units="cm"/>
      <inkml:brushProperty name="color" value="#00BFF3"/>
    </inkml:brush>
  </inkml:definitions>
  <inkml:trace contextRef="#ctx0" brushRef="#br0">40688 23175 392,'0'-15'4,"0"3"8,0 1 8,0 2 8,-1 1 5,0 1 2,-2-1 1,0 0 3,-2 0-3,-4 2-6,-2 1-6,-3 0-7,-2 1-4,1 1-1,-1-1-3,0 0-1,1 0-2,-1 2-2,1 0-2,-1 2-2,0 1-1,1 2 0,-1 2 1,0 2 0,1 1 0,1 3 1,1 2 1,1 2 0,-1 1 1,0 4 0,-1 4 2,-1 2-1,0 1 1,0 0 0,2 1-1,1-1 0,1 0 0,2 1 0,3-1 1,1 1-1,1-2-1,2-2 0,0-1-1,2-3 0,0-1-1,0-1 0,0 0 0,0-2 1,1-2-2,4-3-1,2-3-1,3-2-2,3-3-3,2-1-4,1 0-3,3-1-4,2-4 0,5-6 0,3-6 2,5-5 2,0-3-2,0 1-1,-1 1-4,-2 1-2,-1 1-1,-3 1 2,-3 0 3,-3 2 1,-3 1 2,-5 1 2,-3 1 2,-4 1 1,-3 0 3,0 2 4,-2 1 2,0 1 4,-2 0 3,-2 2 0,-2 0 2,-2 2 1,-1 1 3,-2 0 3,0 2 3,-1 0 4,-1 2 1,1 2 0,-1 2-1,0 2 0,0 2-1,1 1-1,-1 3-2,0 2 0,1 1-2,1 1-1,0 1-2,2 1-1,1 1-1,0-1-1,2 1-2,1-1 0,0 0-3,2-3-1,0-1-2,2-2-2,2-4-6,4-5-7,3-4-9,5-5-8,3-4-3,1-2 1,3-2 0,1-1 2,1-2 3,-3-2 5,-1 0 5,-2-1 6,-3 1 2,-1 1 2,-3 2 1,0 3 1,-3 4 14,1 8 25,0 8 26,0 8 25,-1 3 4,-1 1-18,0-1-19,-2 1-17,1-1-11,0-1-3,1-1-4,2-1-3,1-1-15,1-1-26,3-1-25,2 0-26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38"/>
    </inkml:context>
    <inkml:brush xml:id="br0">
      <inkml:brushProperty name="width" value="0.03791" units="cm"/>
      <inkml:brushProperty name="height" value="0.03791" units="cm"/>
      <inkml:brushProperty name="color" value="#00BFF3"/>
    </inkml:brush>
  </inkml:definitions>
  <inkml:trace contextRef="#ctx0" brushRef="#br0">42587 23009 580,'-9'-15'22,"0"4"3,-1 3 3,-1 3 2,-2 2 0,0 3-3,-1 4-2,-1 2-4,-1 3-1,1 2-1,-1 2 0,0 1 0,2 2-1,1 0-1,2-1-1,2 1-1,2 0-1,2-1-1,3 1-1,1 0-2,1-1-1,2-1-3,0-1-3,2-1-1,1-1-3,3 0-1,3-2-1,4 0-1,0-2-1,-1 1 1,-1 0 1,-1 0 0,-1 0 1,0 1 1,-2 2 1,-1 0 2,-1 1 1,-2-1-1,-2 1 0,-2 0-1,-2 1 1,-4 3 0,-2 3 0,-3 3 1,-3 1-1,0-3-3,-1-1-2,-1-2-2,-2-2-1,-1 1 0,-3 0 1,-1-1-1,0-1-3,2-2-10,4-4-10,3-3-8,2-2-3,3-4 3,1-2 4,2-3 2,2-2 4,2 0 0,2 0 2,2 0 1,1 0 0,2-2-1,0 0-1,2-1-1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39"/>
    </inkml:context>
    <inkml:brush xml:id="br0">
      <inkml:brushProperty name="width" value="0.04889" units="cm"/>
      <inkml:brushProperty name="height" value="0.04889" units="cm"/>
      <inkml:brushProperty name="color" value="#00BFF3"/>
    </inkml:brush>
  </inkml:definitions>
  <inkml:trace contextRef="#ctx0" brushRef="#br0">43575 23044 449,'-7'-5'27,"0"8"5,2 6 6,1 7 6,-1 4-1,0-1-5,-2 1-7,0-1-6,-1 1-4,1 1-1,-1 1-2,0 1-1,0 1-1,0-1-1,0 1-1,1-1 0,0-1-1,2-1-3,2-3-3,2-1-1,2-3-4,4-2-3,2-4-5,3-3-3,3-3-2,2-6 1,1-4 1,3-5 0,1-5-2,1-3-6,1-5-5,1-3-7,-1-2-2,-1 0 2,-3-1 1,-1 1 2,-3 0 3,-4 1 4,-5 2 4,-2 0 5,-4 1 4,-1 3 4,0 1 4,-1 3 4,-3 3 4,-2 5 1,-3 4 1,-3 6 3,-2 3 2,0 2 2,1 2 1,-1 2 4,0 2-3,1 3-6,-1 3-6,1 3-6,0 1-5,2-1-3,2-1-2,3 0-4,2-3-5,4-1-6,4-2-7,4-2-8,3-3-2,3-1 1,3-2 1,3-2 1,2-2 3,1-2 5,1-2 6,1-1 5,0-2 5,-1 2 2,-1 1 3,-1 0 3,-2 2 2,-2 0 4,-4 2 2,-3 0 4,-3 3 10,-2 4 18,-4 4 18,-2 4 19,-3 1 3,-2 1-12,-2-1-13,-1 1-12,-2 0-7,0 1-3,0 1-3,1 1-3,0 0-2,0-1-3,2 0-2,1-2-2,2-1-2,4 1-1,4 0-1,4-1 0,4-1-4,5-4-8,5-5-7,5-2-7,2-5-3,-1 0 1,-1-3 2,-1-2 2,-1 0-3,1 2-6,-1 2-7,1 2-5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32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69264 18740 465,'14'-16'78,"-4"2"-20,-5 1-19,-2 1-20,-5 0-9,0 0-1,-3 0-1,-2 2 0,-1-1 0,-2 4-2,0 3 0,-1 2-1,-2 4 0,0 2 0,-1 3 1,0 4 0,-2 2 1,-2 6 0,0 5 0,-1 5 1,1 1 0,1-1 1,2-3 1,3-1 0,1-2 1,2 0 0,2 0-1,2 1 0,4-4-3,6-5-4,6-6-7,6-6-4,2-6-2,1-6 1,-1-6 1,1-5 1,-1-3-1,-1 1-7,-1 2-5,-1 0-6,-2 1-1,-1 2 3,-2 2 4,-2 3 3,-3 3 10,-1 6 16,-2 6 18,-2 6 15,0 3 7,0 1-7,2 1-4,0 2-7,1-1-5,0 1-5,0-1-5,0 0-6,1 0-4,1 0-3,3-2-5,2-1-3,2-6-10,3-12-15,3-12-17,4-11-16,-1-7-4,-3 1 9,-3-3 7,-3-1 9,-2 1 8,0 4 5,-2 2 7,0 4 6,-2 2 6,-1 5 6,-1 3 5,-1 5 5,-1 3 13,0 6 20,-2 4 19,0 6 20,-1 3 2,0 3-15,0 4-15,0 2-15,0 2-10,0 1-4,0 0-4,0 2-4,-1 1-4,0 1-3,-2 1-3,0 1-2,0 0-7,-1-1-6,0-1-8,0-2-7,0-1-3,1-1 3,-2-3 2,2-1 2,-1-5-5,2-6-15,0-8-13,2-6-15,0-5 0,0 0 13,0-1 13,0-1 14,0-1 10,2-1 7,0-1 8,2 0 7,0-1 2,1 2-2,2 2-2,0 3-2,0 1 6,1 0 16,0 2 16,0 1 17,0 0 3,1 2-8,1 1-8,2 0-8,0 2-6,1 0-6,1 2-4,2 0-6,-2 2-11,-1 2-18,-2 2-18,-2 2-18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39"/>
    </inkml:context>
    <inkml:brush xml:id="br0">
      <inkml:brushProperty name="width" value="0.05496" units="cm"/>
      <inkml:brushProperty name="height" value="0.05496" units="cm"/>
      <inkml:brushProperty name="color" value="#00BFF3"/>
    </inkml:brush>
  </inkml:definitions>
  <inkml:trace contextRef="#ctx0" brushRef="#br0">44894 23441 400,'-22'-29'7,"7"8"15,3 7 14,6 7 14,2 5 7,0 4-1,0 4 0,0 4-1,0 3-5,1 5-6,-1 3-7,0 5-7,0 3-5,2 5-3,0 3-4,2 4-3,0 4-3,0 6-6,0 4-4,0 5-6,0 3-7,2-1-12,0 1-11,2 0-12,-1-7-3,-1-11 5,0-12 5,-1-11 6,-1-6-3,1-1-10,2 1-9,0 0-11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4:1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70750 12008 999,'9'-11'0,"1"-4"0,3-5 0,2-5 0,-1 1-6,-1 5-12,-2 7-12,-2 5-12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1"/>
    </inkml:context>
    <inkml:brush xml:id="br0">
      <inkml:brushProperty name="width" value="0.04093" units="cm"/>
      <inkml:brushProperty name="height" value="0.04093" units="cm"/>
    </inkml:brush>
  </inkml:definitions>
  <inkml:trace contextRef="#ctx0" brushRef="#br0">15205 7616 537,'-13'0'9,"6"2"18,6 0 17,6 2 19,3-1 2,2-1-13,0 0-13,1-1-12,3-1-8,5 0 0,5 0-2,5 0-1,2-2-2,-1 0-2,-1-3-2,-1-2-3,-1-1-2,-1-2-1,-1 0-1,-1-1-2,-2 0 0,-1 2 1,-3 2 1,-1 3 1,-1-1-5,-1 0-11,1-2-10,0 0-10,-2-1-11,-3-2-11,-3 0-11,-2-1-10,-3-2 2,-2-2 13,-2-1 13,-2-3 15,-1 2 9,0 3 5,0 4 5,0 4 5,0 2 3,0-2 2,0 0 0,1-1 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2"/>
    </inkml:context>
    <inkml:brush xml:id="br0">
      <inkml:brushProperty name="width" value="0.04028" units="cm"/>
      <inkml:brushProperty name="height" value="0.04028" units="cm"/>
    </inkml:brush>
  </inkml:definitions>
  <inkml:trace contextRef="#ctx0" brushRef="#br0">16225 6342 546,'-15'-57'-5,"4"10"4,3 11 6,3 12 5,1 8 8,0 10 13,0 9 12,0 8 12,-1 7 3,0 5-10,-1 5-8,-1 5-8,-1 2-7,2 2-2,1 1-3,0 0-4,2 3-2,0 2-3,2 4-4,1 2-3,-1 6-7,-1 8-8,0 7-8,-1 9-9,-1-2-3,2-10 1,0-9 3,2-10 1,0-4 1,2 0-1,0 2-3,2 0-1,-1 0 0,-1-4 1,0-2 1,-1-3 1,-1-4 1,0-4 1,0-3 2,0-5 1,-1-4 3,-1-6 2,0-6 2,-1-6 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2"/>
    </inkml:context>
    <inkml:brush xml:id="br0">
      <inkml:brushProperty name="width" value="0.03444" units="cm"/>
      <inkml:brushProperty name="height" value="0.03444" units="cm"/>
    </inkml:brush>
  </inkml:definitions>
  <inkml:trace contextRef="#ctx0" brushRef="#br0">15383 7281 638,'-5'-21'31,"8"5"3,6 4 2,7 6 3,4 3-5,1 0-9,1 2-10,1 0-11,1 1-7,1 0-3,1 0-4,1 0-4,0 0-6,-3 0-7,-1 0-7,-3 0-8,0 0-1,-1-2 5,1 0 5,-1-2 6,0 0 4,-2-2 6,-3 0 4,-1-1 6,-4 1 16,-6 6 31,-6 4 28,-6 6 31,-4 3 3,-3 5-24,-3 3-23,-3 5-23,-3 4-18,-3 5-10,-3 4-12,-3 6-11,-1 2-8,0 0-2,-1 0-3,1 0-3,3-3 0,5-4 1,7-6 2,5-4 2,4-4 0,3-5 0,1-3-1,2-4-1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2"/>
    </inkml:context>
    <inkml:brush xml:id="br0">
      <inkml:brushProperty name="width" value="0.03227" units="cm"/>
      <inkml:brushProperty name="height" value="0.03227" units="cm"/>
    </inkml:brush>
  </inkml:definitions>
  <inkml:trace contextRef="#ctx0" brushRef="#br0">16350 8350 681,'14'1'30,"-1"2"8,-2 2 9,-2 2 8,-1 2-1,1 5-12,2 4-12,0 3-12,0 2-13,1-1-14,0-1-13,0-1-14,-1-2-9,-1-3-6,-1-3-7,0-2-5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2"/>
    </inkml:context>
    <inkml:brush xml:id="br0">
      <inkml:brushProperty name="width" value="0.03294" units="cm"/>
      <inkml:brushProperty name="height" value="0.03294" units="cm"/>
    </inkml:brush>
  </inkml:definitions>
  <inkml:trace contextRef="#ctx0" brushRef="#br0">17446 7500 667,'-7'43'147,"2"-6"-43,2-7-42,2-7-42,0-3-24,-2 3-4,-2 1-3,-2 3-3,0-2-5,0-1-3,2-4-3,1-3-3,0-3-4,0-1-1,0-2-3,0-2-2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3"/>
    </inkml:context>
    <inkml:brush xml:id="br0">
      <inkml:brushProperty name="width" value="0.04004" units="cm"/>
      <inkml:brushProperty name="height" value="0.04004" units="cm"/>
    </inkml:brush>
  </inkml:definitions>
  <inkml:trace contextRef="#ctx0" brushRef="#br0">17069 7181 549,'7'-7'6,"-1"1"13,-1 0 12,0 2 12,-1 0 2,2 2-11,0 0-10,2 2-11,-1 1-5,-1 4-1,-1 2-1,0 3-1,-1 3-1,0 2 0,0 1-1,0 3 0,-1 2 0,-1 3 0,0 3 0,-1 3 1,-2 1 0,-1 0-1,0 1-1,-1-1-1,-1 0-1,0-2-1,0 0-3,0-1-1,0-2-3,0-3-1,0-3-3,0-2-1,-2-6-3,-3-5-4,-5-6-2,-4-6-4,0-5 0,1-3 3,2-5 4,3-3 3,1-3 4,2 1 5,2-1 4,2 1 4,2 0 4,1 4 0,0 3 2,2 3 2,1 2 1,1 2 4,3 3 1,2 1 4,2 1-1,2 0-1,2 0-3,1 0-2,1 1-3,-2 0-3,-3 2-3,-1 0-3,-1 2-1,0 2-1,0 2 0,0 2 1,-2 2-3,-1 3-3,-2 4-5,-2 2-3,-2 2-2,-4 3 1,-2 1 0,-3 3 0,-3-1 1,-2 0 1,-1-1 0,-3 0 1,-1-3 0,-1-2 3,-1-1 1,-1-2 2,0-3 2,1-1 2,1-2 2,1-2 3,0-1 4,1-1 3,-1 1 5,1 0 4,0-1 3,4-2 2,3-3 2,3 0 2,4-2 2,8 0 5,6 0 3,7 0 4,5-2-1,5 0-5,3-3-5,5-2-5,1 0-6,0 0-4,0 2-6,1 1-4,-1 0-9,0 3-11,0 2-11,1 3-11,-1-1-5,0 1-2,0 0 0,1 0-1,-4-1 0,-6 0-1,-5-2-1,-6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4"/>
    </inkml:context>
    <inkml:brush xml:id="br0">
      <inkml:brushProperty name="width" value="0.03355" units="cm"/>
      <inkml:brushProperty name="height" value="0.03355" units="cm"/>
    </inkml:brush>
  </inkml:definitions>
  <inkml:trace contextRef="#ctx0" brushRef="#br0">19549 7150 655,'0'24'105,"0"1"-24,0 1-22,0 1-24,0 1-13,0 2-4,0 2-5,0 3-4,-1 0-7,-1 0-7,0 0-10,-1 1-7,-1-2-7,2-2-2,0-2-3,2-1-3,-1-3-2,0-1 0,-2-3-1,0-1-1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4"/>
    </inkml:context>
    <inkml:brush xml:id="br0">
      <inkml:brushProperty name="width" value="0.02908" units="cm"/>
      <inkml:brushProperty name="height" value="0.02908" units="cm"/>
    </inkml:brush>
  </inkml:definitions>
  <inkml:trace contextRef="#ctx0" brushRef="#br0">19500 7797 756,'9'-8'74,"1"2"-14,3 1-14,2 0-15,1 1-12,1 1-8,1-1-9,1 0-8,0 0-6,-1 2-4,-1 0-4,0 2-3,-3 0-5,-1 0-4,-2 0-3,-2 0-5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32"/>
    </inkml:context>
    <inkml:brush xml:id="br0">
      <inkml:brushProperty name="width" value="0.04333" units="cm"/>
      <inkml:brushProperty name="height" value="0.04333" units="cm"/>
      <inkml:brushProperty name="color" value="#F2395B"/>
    </inkml:brush>
  </inkml:definitions>
  <inkml:trace contextRef="#ctx0" brushRef="#br0">71296 18300 507,'0'24'135,"0"-1"-29,0 1-28,0-1-28,-1 1-18,-1 1-4,0 1-6,-1 1-5,0 2-5,-1 2-4,0 4-4,0 2-3,0 2-3,0 0 1,1 1 1,-1-1 0,0-1-8,2-2-19,0-2-19,2-1-18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5"/>
    </inkml:context>
    <inkml:brush xml:id="br0">
      <inkml:brushProperty name="width" value="0.03777" units="cm"/>
      <inkml:brushProperty name="height" value="0.03777" units="cm"/>
    </inkml:brush>
  </inkml:definitions>
  <inkml:trace contextRef="#ctx0" brushRef="#br0">20278 6570 582,'0'-11'8,"0"8"15,0 9 16,0 10 16,0 4 4,0 3-6,0 1-7,0 3-7,-2 1-7,0 4-6,-3 3-8,-2 3-6,-1 3-6,1 4-5,-1 4-4,0 4-4,1 3-8,0 1-8,2 3-10,1 2-9,0-1-5,2-3 1,0-3 1,2-2-1,0-6 4,0-8 6,0-8 5,0-7 7,0-6 3,2-3 2,0-3 2,2-2 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5"/>
    </inkml:context>
    <inkml:brush xml:id="br0">
      <inkml:brushProperty name="width" value="0.02881" units="cm"/>
      <inkml:brushProperty name="height" value="0.02881" units="cm"/>
    </inkml:brush>
  </inkml:definitions>
  <inkml:trace contextRef="#ctx0" brushRef="#br0">20600 7716 763,'9'-7'62,"1"2"-12,3 2-11,2 2-12,0 1-8,-1 0-4,-1 0-3,0 0-4,-3 2-4,-1 4-3,-2 4-5,-2 3-2,-2 2-3,-2-1 0,-2 0-1,-2-2 0,-2 0 1,-2 2 1,-2 0 1,-1 1 2,-1-1 1,0-3 1,2-3 1,1-2 0,2-2 0,4 2-2,4 0-1,4 2-2,2-1 1,3-1 1,2-1 2,2 0 2,0-2 1,-1 0 2,-1-2 1,-1 0 1,-1 0 1,-2 4 1,-2 2-1,-2 3 2,-4 4-1,-6 2 1,-6 3 0,-6 3 1,-2 1-2,1-1-1,1-1-1,1-1-3,1-2-1,1-3-5,0-3-3,2-2-3,1-5-9,2-2-13,3-6-12,1-2-14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5"/>
    </inkml:context>
    <inkml:brush xml:id="br0">
      <inkml:brushProperty name="width" value="0.0347" units="cm"/>
      <inkml:brushProperty name="height" value="0.0347" units="cm"/>
    </inkml:brush>
  </inkml:definitions>
  <inkml:trace contextRef="#ctx0" brushRef="#br0">21961 6597 634,'1'-14'27,"2"2"-3,2 4-1,2 3-2,1 1-2,0 2-1,-1 0-2,1 2-1,0 1-1,0 2 1,0 2 0,0 2 1,-1 2 0,1 3 0,0 3-1,0 4-1,-1 1 0,-2 2-2,-3 3 0,0 2-2,-4 1-1,0 2-1,-3 3-1,-2 1-2,-1 0-1,-2-3-3,0-4-3,-1-1-3,0-4-3,0-1-3,2-3-4,1-1-4,-1-3-1,0-1-1,-2-2 0,0-2 0,-1-4-4,1-6-11,-1-6-8,0-6-10,1-2 0,3 1 10,1 1 9,2 0 10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6"/>
    </inkml:context>
    <inkml:brush xml:id="br0">
      <inkml:brushProperty name="width" value="0.03758" units="cm"/>
      <inkml:brushProperty name="height" value="0.03758" units="cm"/>
    </inkml:brush>
  </inkml:definitions>
  <inkml:trace contextRef="#ctx0" brushRef="#br0">21816 7166 585,'0'-12'7,"0"8"16,0 8 14,0 8 15,0 6 3,0 5-7,0 5-8,0 4-8,-1 3-5,-1-1-2,0-1-1,-1-1-3,-1-1-5,2 2-8,0 1-9,2 1-7,0 0-5,0 0 2,0 0 0,0 1 0,0-1-8,0 0-18,0 0-18,0 1-19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6"/>
    </inkml:context>
    <inkml:brush xml:id="br0">
      <inkml:brushProperty name="width" value="0.0379" units="cm"/>
      <inkml:brushProperty name="height" value="0.0379" units="cm"/>
    </inkml:brush>
  </inkml:definitions>
  <inkml:trace contextRef="#ctx0" brushRef="#br0">22828 6884 580,'7'-5'34,"-4"10"5,-3 6 4,-2 9 5,-3 3-1,0-1-8,-1-1-7,-1-1-7,-1 0-5,2 1-1,1 1-1,0 1-1,1 2-3,0 1-3,0 2-4,0 3-3,0 0-3,1 0 0,-1 1-1,0-1 0,0-2-2,2-3-4,0-5-4,2-3-4,3-6-3,7-8-5,8-8-3,6-8-5,4-10-1,0-11 1,2-12 3,1-12 2,-1-3 3,-1 3 2,-3 4 4,-1 4 3,-3 4 2,-3 6-1,-3 4 0,-3 5 0,-3 4 4,-2 3 5,-4 3 7,-2 3 6,-4 3 3,-2 3-1,-4 2 0,-2 4-2,-2 2 1,-1 2-1,-2 2-1,0 2 1,0 2-2,-1 4-4,0 2-4,1 3-4,-1 2-4,2 0-4,1-1-4,1 1-5,2-2 0,2-1 0,4-2 2,3-2 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6"/>
    </inkml:context>
    <inkml:brush xml:id="br0">
      <inkml:brushProperty name="width" value="0.03519" units="cm"/>
      <inkml:brushProperty name="height" value="0.03519" units="cm"/>
    </inkml:brush>
  </inkml:definitions>
  <inkml:trace contextRef="#ctx0" brushRef="#br0">24136 7500 625,'-8'14'48,"1"-1"-4,-1-2-5,0-2-5,-1 0-3,0 1-1,-1 3-1,-1 2-2,-1 2-2,0 1-5,0 3-4,1 1-6,-1 3-2,0 1-2,1 3-2,-1 1-2,1 0-1,0-3-1,2-3 0,1-3-1,2-3-2,4-3-2,4-3-3,4-2-2,4-4 0,3-3 1,5-2 1,3-4 1,3-1 2,1-2 1,1 0 0,1-1 1,0 0-2,-1 2-4,-1 2-4,-1 2-4,-3 1-1,-3 0 1,-5 0 1,-3 0 3,-2 0-5,0 0-10,0 0-10,0 0-10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7"/>
    </inkml:context>
    <inkml:brush xml:id="br0">
      <inkml:brushProperty name="width" value="0.0397" units="cm"/>
      <inkml:brushProperty name="height" value="0.0397" units="cm"/>
    </inkml:brush>
  </inkml:definitions>
  <inkml:trace contextRef="#ctx0" brushRef="#br0">24563 7977 554,'-7'-10'9,"2"10"19,2 12 20,2 10 18,0 8 3,-2 6-12,-2 6-13,-2 6-12,0 4-8,2 0-2,3 1-2,1 2-3,0-2-8,-1-1-14,0-2-16,-1-2-15,-1-4-8,2-6-4,0-5-3,2-7-3,0-4 0,0-3 3,0-3 4,0-2 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39"/>
    </inkml:context>
    <inkml:brush xml:id="br0">
      <inkml:brushProperty name="width" value="0.03375" units="cm"/>
      <inkml:brushProperty name="height" value="0.03375" units="cm"/>
    </inkml:brush>
  </inkml:definitions>
  <inkml:trace contextRef="#ctx0" brushRef="#br0">28500 7650 651,'0'16'83,"0"1"-17,0 1-15,0 1-17,0 2-10,0 3-2,0 3-5,0 3-2,0 2-3,2 1-3,0 1-2,2 0-2,0 2-2,0 1-3,-1 0-1,1 2-3,-1-1-1,0-3-2,-1-4 0,-2-2-2,0-1-2,0 1-1,0 1-1,0 1-2,0 0 0,2 0 2,0 1 0,2-1 1,-1-1-1,0-1-7,-2-3-5,0-1-6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40"/>
    </inkml:context>
    <inkml:brush xml:id="br0">
      <inkml:brushProperty name="width" value="0.03483" units="cm"/>
      <inkml:brushProperty name="height" value="0.03483" units="cm"/>
    </inkml:brush>
  </inkml:definitions>
  <inkml:trace contextRef="#ctx0" brushRef="#br0">29100 6538 631,'8'-15'26,"0"4"-3,0 3-3,-1 3-4,2 1-1,0 2-2,1 0-1,2 2-1,0 0-1,3 0 2,1 0 2,3 0 0,0 0-1,-1 0-3,0 0-5,-2 0-4,0 0-1,3 0 0,2 0 0,1 0 0,2 0 1,1 0 1,1 0 1,1 0 1,1 0-1,3 0-3,1 0-3,3 0-3,0 0-1,2 0 0,1 0 1,1 0 0,-1 0 1,0 0 0,-2 0 1,1 0 0,-2 0 0,0 0 1,0 0 2,1 0 1,-2-1 1,0-2 2,-1-2 1,-1-2 2,-2 0 0,-1 0 0,-3 2-2,-1 1 0,-2 0-1,-1 2 0,-1 0 0,-1 2 0,0-1-2,3-2-1,1-2-2,3-2-2,0 0-1,-1 2 0,-1 3 1,-1 1 1,-1 1-1,1 0 1,0 0 0,-1 0 0,1 0 0,1 0 1,1 0 0,1 0 0,0 0 1,-1 2 0,-1 0 0,-1 1 0,0 1-1,1-2 0,1 0-1,1-2-1,0 1-1,1 0 0,-1 2-1,1 0 1,-1 0 0,0-2 2,1-2 1,-1-2 2,0-1 1,-1 0 0,-1 0-2,-1 0 0,0 0 0,-1 1 0,1-1 1,-1 0 0,0 0 0,-1 0-1,-1 0 0,0 0-1,-3 1-1,-1 0-2,-3 2-1,-1 0-3,-1 1 1,0 0 1,-1 0 1,1 0 1,-1 0 2,0 0 0,-2 0 1,0 0 2,-2 0-1,1 0 2,0 0-1,0 0 2,0 0-1,0 0 0,-1 0 0,1 0 0,0-1 0,2-2-1,0-2 0,1-1 0,0-1 1,0 2 1,-2 2 1,0 2 2,-3 2 3,-3 2 8,-2 2 6,-4 2 6,-1 1 3,-2 1-4,0 2-3,-1 0-4,-1 1-1,0 3-2,0 2-1,1 1-1,-1 1-1,2-1-4,0 0-1,2-2-3,0 1-2,0 5-1,0 3-2,0 5 0,1 1-2,0-2-1,2 0 1,1-1-2,0 0 1,0 1 0,0 1 1,0 1 0,0 0 1,0 2 0,0 1 0,0 1 1,0 1-1,0 0-3,0 2-1,0 1-3,0-1-2,0 0-2,0-2-2,0 0-2,0-2-1,0-1-2,0-3 0,0-1-2,0-4-1,0-2-1,0-3-2,0-2-1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41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28994 10345 671,'-47'14'-7,"16"-4"12,15-5 14,16-2 14,10-3 3,4 0-5,3 0-6,5 0-5,2-1-4,1-1 0,1 0-1,1-1 0,2-2-1,6 0-1,5-1 0,5-2-1,4 1-1,5-1-1,6 0 0,4 0 0,4 1-3,5 0-3,3 2-4,5 1-3,0 0-3,-2 2-1,-1 0-1,-3 2-2,-1 0-1,-1 0-2,-1 0 0,-1 0-2,-1 0 1,-2 0 1,-3 0 2,-1 0 2,-3 0 1,-1 0 1,-2 0 0,-2 0 1,-3 0 0,-4 0 0,-4 0-2,-4 0 0,-3 0 0,-1 0 1,-3 0 2,-2 0 0,-1 0 1,-1 0-2,-1 0 0,-1 0-3,-1 0 1,-1 0 0,-1 0 1,-1 0 0,-1 0 1,1 0 0,0 0 2,-1 0 0,-1 0 0,-1 0-1,-2 0-1,-3 0-2,0 0-1,-2 0-3,-1 0-2,-1 0-2,-1-1-2,-2 0 0,-2-2 0,-2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33"/>
    </inkml:context>
    <inkml:brush xml:id="br0">
      <inkml:brushProperty name="width" value="0.04152" units="cm"/>
      <inkml:brushProperty name="height" value="0.04152" units="cm"/>
      <inkml:brushProperty name="color" value="#F2395B"/>
    </inkml:brush>
  </inkml:definitions>
  <inkml:trace contextRef="#ctx0" brushRef="#br0">71913 18411 529,'-2'-15'7,"0"4"14,-3 3 14,-2 3 14,-2 3 4,-2 5-6,-2 6-6,0 4-6,-2 3-4,0 1-5,2 1-4,1 2-4,1-2-3,2 1-1,2-2-2,3-2-1,0 1-2,2-1-1,0 1-1,2 0-2,1-1-1,2-1-4,2-1-1,2 0-4,1-2 0,3 1-1,2 0 1,2 0-1,0-2 2,-1-1 0,-2-2 0,0-2 2,-1 0 1,-2 4 1,-2 2 2,-2 3 1,-3 2 1,-2 1-1,-4 2 0,-2-1 0,-3 1-2,-4-1-2,-2-1-1,-2-1-3,-3-1-2,1-1-2,-1 0-2,1-2-3,0-2-4,1-2-5,1-4-6,1-2-5,3-4-6,4-2-4,6-4-6,5-2-5,1-1 2,1 2 8,0 3 9,0 1 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44"/>
    </inkml:context>
    <inkml:brush xml:id="br0">
      <inkml:brushProperty name="width" value="0.02891" units="cm"/>
      <inkml:brushProperty name="height" value="0.02891" units="cm"/>
    </inkml:brush>
  </inkml:definitions>
  <inkml:trace contextRef="#ctx0" brushRef="#br0">32850 1424 761,'0'-11'20,"0"10"6,0 10 5,0 10 6,0 4-2,0 1-8,0-1-9,0 1-8,0-1-6,0 1 1,0-1-2,0 1 1,0 0-2,0 2 0,0 3-1,0 1 0,0 3-1,0 2 2,0 4 0,0 3 2,0 1-1,0 0-2,0 0-1,0 0-2,0 0-2,0-2-1,0 0-2,0-1-1,0-2 1,0-2 3,0-2 3,0-1 3,0-3 2,0-2-2,0-1 0,0-3-1,0 1-1,2 1 0,0 3-1,2 1 1,-1 0-2,1-1-2,0-3-2,0-1-2,-1-1-1,0 1 1,-2 1 0,0 1 0,-1-2 0,0-2-2,0-3-2,0-2-1,0-4-1,0-1 1,0-2 0,0-2 0,-2-3-3,0-3-8,-3-2-8,-2-4-9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45"/>
    </inkml:context>
    <inkml:brush xml:id="br0">
      <inkml:brushProperty name="width" value="0.02767" units="cm"/>
      <inkml:brushProperty name="height" value="0.02767" units="cm"/>
    </inkml:brush>
  </inkml:definitions>
  <inkml:trace contextRef="#ctx0" brushRef="#br0">32250 4565 795,'1'45'31,"2"-2"-4,2-3-6,2-4-4,1-1-4,-1-1 1,1-1-2,0-1 1,0-3-2,0-3-2,0-5-1,-1-3-3,1-3 0,-2-1-1,-1-1 1,0 0 0,0-3-2,2-1-1,1-2-4,3-2-1,0-2-2,0-2 0,-2-2 1,-1-2 0,2-6 1,2-8 2,3-9 1,3-8 2,3-9 0,1-6-1,3-8-1,1-6-1,2-3-7,1 1-13,1 1-11,1 1-13,-3 6-2,-5 12 7,-7 11 6,-5 13 8,-3 5 3,0 2 3,0 1 2,0 1 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45"/>
    </inkml:context>
    <inkml:brush xml:id="br0">
      <inkml:brushProperty name="width" value="0.03243" units="cm"/>
      <inkml:brushProperty name="height" value="0.03243" units="cm"/>
    </inkml:brush>
  </inkml:definitions>
  <inkml:trace contextRef="#ctx0" brushRef="#br0">35228 1300 678,'-7'24'86,"2"-1"-20,2 1-20,2-1-19,1 1-10,0-1 1,0 1-1,0-1 0,0 1-2,-2 1-6,-1 1-5,0 1-6,-1-1-5,1-1-4,-1-3-4,0-1-4,0-2-2,0-1-3,0-1-1,0-1-2,0-2-4,-2-4-8,0-5-6,-1-2-7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46"/>
    </inkml:context>
    <inkml:brush xml:id="br0">
      <inkml:brushProperty name="width" value="0.03028" units="cm"/>
      <inkml:brushProperty name="height" value="0.03028" units="cm"/>
    </inkml:brush>
  </inkml:definitions>
  <inkml:trace contextRef="#ctx0" brushRef="#br0">35359 1090 726,'14'-28'0,"-3"7"7,-3 7 9,-2 7 8,-1 4 5,3 3 1,4 4 3,2 2 1,0 3-4,-3 2-7,-2 2-9,-4 1-7,-2 2-7,-2 1-4,-2 2-5,-2 0-5,-3 1-1,-3 1 1,-5 1 1,-4 1 1,-1-1 1,3-1 0,1-3 0,3-1 0,4-3 5,8-4 7,8-5 7,7-3 9,4-2 1,-3 0-1,-1 0-4,-2 0-1,-2 1-3,-1 2-1,0 2-1,-2 2-2,-1 1 0,-2 2-1,-3 0 0,0 1-2,-2 0 1,0-1-2,0 0 1,0-2-2,-2 1 1,-2 2 1,-4 2 0,-2 1 0,-2 2 1,1 1-1,-1 2 0,0 0-1,0 0 0,-2 1 0,0-1 1,-1 1 1,1-1-6,1-1-10,2-1-10,2-1-10,3-3-8,2-6-5,4-6-6,3-6-6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46"/>
    </inkml:context>
    <inkml:brush xml:id="br0">
      <inkml:brushProperty name="width" value="0.03634" units="cm"/>
      <inkml:brushProperty name="height" value="0.03634" units="cm"/>
    </inkml:brush>
  </inkml:definitions>
  <inkml:trace contextRef="#ctx0" brushRef="#br0">36065 2221 605,'21'-8'4,"-5"1"4,-5-1 3,-4 0 3,-4-1 2,0 0 1,-2-1 3,0-1 0,-3 0 3,-2 2 0,-4 2 2,-2 3 1,-2 1-1,-1 3-5,-2 4-4,0 2-4,0 3-4,-1 4-1,0 2-1,1 3-2,0 1-1,2 1 0,2 0 0,3-1 0,0 0 0,2-1 0,0-1 1,2 0 1,1-3-4,2-1-4,2-2-6,2-2-5,2-4-3,4-2-4,2-6-2,3-2-2,3-5-2,1-2-1,3-3 0,2-3 0,-2-1 2,-3 3 3,-5 1 3,-3 2 3,-2 2 4,-2 1 2,-1 0 3,0 2 2,-2 3 12,0 6 24,-2 6 22,0 6 22,-1 3 4,2 3-16,0 2-16,2 1-16,-1 0-13,1-3-6,0-3-9,0-2-6,2-4-9,2-1-8,3-2-8,3-2-9,2-3-4,-2-4-2,-1-4-1,-1-4-1,-1-2 0,-2 1 4,-2-1 4,-2 0 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47"/>
    </inkml:context>
    <inkml:brush xml:id="br0">
      <inkml:brushProperty name="width" value="0.03839" units="cm"/>
      <inkml:brushProperty name="height" value="0.03839" units="cm"/>
    </inkml:brush>
  </inkml:definitions>
  <inkml:trace contextRef="#ctx0" brushRef="#br0">37568 1363 573,'-2'-19'9,"-2"8"18,-4 10 18,-2 8 18,-2 6 2,0 3-14,1 3-14,-1 4-13,-1 0-8,0 2-1,-1 1-1,-1 1-1,0 0-2,3-3-3,1-1-1,2-3-3,2-1-2,0-3-2,2-1-3,1-2-2,2-2-7,5-3-9,6-1-10,4-2-10,5-3-4,3-6 4,5-4 2,3-5 4,1-2 3,-1 0 4,-3 2 6,-1 1 4,-3 1 4,-3 0 4,-3 2 4,-3 1 4,-3 2 13,-6 6 22,-4 4 22,-6 6 21,-1 1 2,2 1-16,3 0-17,1 0-16,1-1-13,0 1-5,0 0-6,0 0-7,1-1-9,3-1-11,4-1-11,2 0-12,1-4-1,-1-2 9,0-6 9,-2-2 9,1-5 5,2-6 3,2-4 1,1-5 3,1-3 1,-1-1 2,0 0 2,-2-2 2,-2 1 4,-2 1 7,-4 3 7,-2 1 6,-2 3 3,0 3-2,0 3-3,0 3-1,-1 2-1,-1 0 3,0 2 2,-1 1 2,-4 1-4,-4 2-11,-5 2-9,-5 2-11,-2 3-9,1 6-8,1 4-8,1 5-8,2 3-4,2 1 2,4 1 0,3 1 2,2-1 1,2-5 1,2-3 1,2-4 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5:47"/>
    </inkml:context>
    <inkml:brush xml:id="br0">
      <inkml:brushProperty name="width" value="0.03719" units="cm"/>
      <inkml:brushProperty name="height" value="0.03719" units="cm"/>
    </inkml:brush>
  </inkml:definitions>
  <inkml:trace contextRef="#ctx0" brushRef="#br0">38869 1850 591,'14'1'4,"-3"2"14,-2 2 13,-4 2 12,-1 2 2,0 3-13,0 3-11,0 3-13,-2 1-7,-2-1-1,-4 0-2,-2-2-3,-2 0 0,0-1-1,1 1 0,-1 0-1,1-2 0,2-1 1,2-3 1,2 0 1,3-2 4,4 1 5,4 1 5,3 2 7,2-2 2,0-1 0,-2-2 0,-1-2 1,-1 0 0,-1 3 2,0 4 1,-2 2 1,0 3-1,-2 1-6,-1 3-6,0 1-5,-3 3-4,-4 1-1,-4 3-1,-4 1-2,-3 1-1,-1-2 0,-3 0-2,-1-1 0,-4-1-1,-3-1 1,-5-1 0,-3-1 0,-1-2-5,3-1-13,3-2-12,4-2-12,2-3-6,4-3-2,5-3-2,3-2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21"/>
    </inkml:context>
    <inkml:brush xml:id="br0">
      <inkml:brushProperty name="width" value="0.03485" units="cm"/>
      <inkml:brushProperty name="height" value="0.03485" units="cm"/>
    </inkml:brush>
  </inkml:definitions>
  <inkml:trace contextRef="#ctx0" brushRef="#br0">23001 13075 631,'7'-28'-6,"-2"5"16,-2 7 16,-2 5 16,-3 3 4,-4 0-5,-4 1-6,-3-1-6,-4 1-6,0 2-5,-1 2-5,-1 2-6,0 2-3,1 2 0,1 2 0,1 2-2,-1 2 0,-4 5-2,-2 4-1,-2 3-2,-2 3 0,1-1 1,1 1 2,1-1 1,1 1 0,2 1 0,3 1 0,1 1-1,3 1 0,1 1-1,2 1 2,2 1-1,2 0 0,1 1 0,0-1 0,2 0-1,0-1 1,2-1 0,0-3-1,2-1 0,0-3 0,2-3 0,0-3 0,2-2 0,1-4-1,1 1-2,3-2-3,2 0-2,2-2-1,1-1 0,3 0 0,2-2 1,1-1-1,1-2 0,1-2 0,1-2 0,2-2-1,5-4-2,3-2-1,4-3-1,1-2 0,-3 1 0,-4-1 1,-1 0 1,-5 1 1,-3-1 1,-5 0 1,-3 1 1,-3-1 0,-3 0 0,-1 1 0,-2-1-2,-2 1 3,0 0 3,-2 2 3,0 1 5,-2 1 4,-2 0 6,-2 2 7,-2 1 5,-1 1 3,-1 2-3,-2 2-3,0 2-2,0 1-2,1 0-2,0 0-1,2 0-3,0 1 0,-2 0 0,0 2-1,-1 0 0,0 3-1,0 4-2,2 3-2,1 5-2,-2 4-1,-2 5 1,-3 5 1,-3 5 0,0-1 0,5-4 1,3-5 0,4-5 0,3-4-2,4-3-5,2-2-5,4-4-5,2-4-2,3-4-1,3-6-2,4-4-1,2-5-1,2-3-3,4-5-3,3-3-3,0-2 0,-3 3 3,-3 1 4,-3 3 2,-3 1 4,-2 2 5,-4 3 5,-3 1 5,-2 4 8,0 6 12,-2 6 13,0 6 12,-2 3 3,-1 1-5,0 2-7,-2 0-6,1 0-6,0-1-7,2-1-8,0 0-7,1-2-4,0 1-3,0 0-3,0 0-3,0-2-2,2-1-3,0-2-3,1-2-3,1-2-1,0 0-3,0-2-2,0 0-2,1-2-2,1-2-2,3-2-1,2-2-3,1-2 2,-1-3 2,1-4 4,0-2 3,-2 0 4,-3 1 6,-3 2 3,-2 3 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21"/>
    </inkml:context>
    <inkml:brush xml:id="br0">
      <inkml:brushProperty name="width" value="0.03438" units="cm"/>
      <inkml:brushProperty name="height" value="0.03438" units="cm"/>
    </inkml:brush>
  </inkml:definitions>
  <inkml:trace contextRef="#ctx0" brushRef="#br0">25357 13331 639,'7'-36'2,"-1"7"4,-1 7 4,0 7 3,-2 4 3,0 0 0,-2 2-1,0 1 1,-3 3 3,-4 8 7,-4 6 7,-3 7 7,-3 5 0,0 5-9,1 3-8,-1 5-9,1 0-4,1-2-2,0-2-2,2-1-1,1-3-1,2-1-1,3-3-1,1-1-2,2-3 0,2-3 1,2-3 0,2-2-1,2-3 0,1-1-2,3-1-4,2 0-2,2-2 0,1 0 0,3-2 2,2 0 1,0-1-2,-1 2-2,-1 0-4,-1 2-3,-2 1 1,-4 3 3,-5 3 5,-2 4 4,-5 1 1,0 3 1,-3 2 0,-2 1 1,-2 0 1,-2-1 1,-2-3 3,-1-1 1,-2-2 0,1-2-4,-1-3-3,0-1-3,1-1-2,1-2 1,1-1 0,1 0 1,1-3-7,4-4-14,2-4-15,4-4-13,1-1-3,2 2 8,0 3 9,2 1 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21"/>
    </inkml:context>
    <inkml:brush xml:id="br0">
      <inkml:brushProperty name="width" value="0.03938" units="cm"/>
      <inkml:brushProperty name="height" value="0.03938" units="cm"/>
    </inkml:brush>
  </inkml:definitions>
  <inkml:trace contextRef="#ctx0" brushRef="#br0">26347 13317 558,'6'-13'24,"-2"7"7,-4 5 6,-2 6 6,-3 5 1,0 7-5,-1 5-5,-2 7-6,1 2-3,1 0-3,0 1-2,2-1-1,0-1-3,2-1-1,0-3-2,2-1-1,0-3-2,0-1-4,0-3-3,0-1-2,2-4-7,4-5-6,4-4-7,3-6-8,3-5-2,0-7 1,-1-7 2,1-7 1,-1-6 2,-1-2 2,-1-6 1,0-3 2,-2-1 0,-1 2 2,0 2-1,-2 2 1,-1 3 2,-2 4 4,-3 3 4,0 5 3,-4 4 6,0 5 6,-3 4 5,-2 6 8,-1 2 1,-2 0-2,0 0-1,-1 1-2,-1 1-4,0 5-7,0 6-5,1 4-7,0 4-7,2 1-5,2 3-6,3 1-6,0 0-3,2-3-1,0-3-1,2-2-1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7"/>
    </inkml:context>
    <inkml:brush xml:id="br0">
      <inkml:brushProperty name="width" value="0.03225" units="cm"/>
      <inkml:brushProperty name="height" value="0.03225" units="cm"/>
      <inkml:brushProperty name="color" value="#00BFF3"/>
    </inkml:brush>
  </inkml:definitions>
  <inkml:trace contextRef="#ctx0" brushRef="#br0">10215 26044 682,'-2'-28'22,"-2"5"3,-4 6 5,-2 7 3,-1 3 0,0 2-5,-1 2-6,0 2-5,-1 4-4,-3 6-3,-3 5-4,-3 7-2,-1 2-3,2-1 0,4-1-1,0-2-1,3 0 0,2-1 1,4 0 1,3-2 0,1-2-1,2-1 0,0-2-1,2-2-2,2-2 0,6 0 1,4-2 0,5 0 0,2-2 1,-1-1 0,-1 0-1,-1-2 0,0 0 0,1-2 0,1 0 1,1-1 0,-2 1 0,-6 7 0,-6 6-1,-6 6-1,-5 3 0,-2 1 1,-3 1 0,-3 0 1,-2 0 1,0-1-1,1-2 0,-1-2 0,1-4 0,2-3-1,4-4 1,0-4 0,4-4 0,6-4-2,6-4 0,5-3-2,3-4 1,3 0 0,0-1 1,1-1 1,0 1 0,-1 3 2,-1 3 1,0 3 2,-3 3 0,-2 2 2,-1 4 1,-2 2 0,-2 3 1,-1 2 0,0 2-1,-2 2-1,-1 0 2,0 0 3,-1 1 4,-2 0 4,0-1-1,0 1-3,0 0-4,0 0-3,0-1-6,2-1-5,1 0-7,0-2-6,1-3-12,0-4-14,0-6-16,0-4-15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33"/>
    </inkml:context>
    <inkml:brush xml:id="br0">
      <inkml:brushProperty name="width" value="0.04795" units="cm"/>
      <inkml:brushProperty name="height" value="0.04795" units="cm"/>
      <inkml:brushProperty name="color" value="#F2395B"/>
    </inkml:brush>
  </inkml:definitions>
  <inkml:trace contextRef="#ctx0" brushRef="#br0">72955 18575 458,'-15'30'126,"2"-1"-29,3-4-28,2 0-29,0-1-14,2 1-2,1 1-2,0 1-1,1 0-2,0-1 0,0-1-2,1-2-1,0-1-1,3-1-3,4-3-3,2-1-2,3-4-4,0-6-7,1-6-4,1-6-6,1-5-5,1-6-2,1-4-4,2-5-3,-1-3 1,-1-2 2,-1-2 3,-2-2 3,0-1 3,-2 3 3,-2 2 2,-2 1 3,-2 4 2,-1 0 1,0 3 1,-1 1 0,-4 3-2,-2 5-7,-5 3-5,-4 4-6,-1 4-4,2 4 1,0 4 0,0 4-1,2 1 1,3-1-1,1 0-1,2-2-1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22"/>
    </inkml:context>
    <inkml:brush xml:id="br0">
      <inkml:brushProperty name="width" value="0.036" units="cm"/>
      <inkml:brushProperty name="height" value="0.036" units="cm"/>
    </inkml:brush>
  </inkml:definitions>
  <inkml:trace contextRef="#ctx0" brushRef="#br0">27160 13650 611,'6'8'6,"-1"0"14,-2 0 14,-1-1 12,-4 2 4,-1 2-7,-2 2-7,-1 1-7,-2 3-6,0 1-2,0 3-4,0 2-3,1 0-3,-1 3-2,0 0-2,0 0-3,0 1 0,0-3 0,1-1-1,-1-3 0,1-1 0,2-2-2,2-3-1,2-1-1,4-2-4,6-2-5,5-3-5,7-1-5,3-2-3,-1-4 0,1-2-2,-1-3 0,-1-2 0,-1 2 0,-2 1 0,-2 0 1,-3 2 1,-1 0 1,-2 2 1,-2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22"/>
    </inkml:context>
    <inkml:brush xml:id="br0">
      <inkml:brushProperty name="width" value="0.03796" units="cm"/>
      <inkml:brushProperty name="height" value="0.03796" units="cm"/>
    </inkml:brush>
  </inkml:definitions>
  <inkml:trace contextRef="#ctx0" brushRef="#br0">27546 14050 579,'-1'-16'2,"-1"2"6,0 1 4,-1 1 4,-1 2 8,2 6 7,0 4 10,2 6 7,-1 5 2,0 5-6,-2 7-7,0 5-6,0 5-5,0 2-6,2 4-5,0 3-4,1 2-6,-2 4-7,0 2-5,-2 4-7,0 2-8,1 3-11,-2 3-11,2 3-10,-1-5-6,0-12 3,0-14 1,0-11 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47"/>
    </inkml:context>
    <inkml:brush xml:id="br0">
      <inkml:brushProperty name="width" value="0.03312" units="cm"/>
      <inkml:brushProperty name="height" value="0.03312" units="cm"/>
    </inkml:brush>
  </inkml:definitions>
  <inkml:trace contextRef="#ctx0" brushRef="#br0">22711 18250 664,'0'14'108,"0"-1"-26,0-2-26,0-2-25,-1 1-14,0 3-3,-2 5-3,0 4-3,-1 1-2,0 1-3,0-1-4,0 1-2,0-1-3,1 2-3,-2 1-3,2 1-4,-1 1 1,0-1 1,0 1 3,0-1 3,0 0-3,0-1-8,0-1-6,1-1-8,-1-2-2,2-3-1,0-3 1,2-3 0,-1-2 2,0-2 3,-2-2 4,0-2 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47"/>
    </inkml:context>
    <inkml:brush xml:id="br0">
      <inkml:brushProperty name="width" value="0.02813" units="cm"/>
      <inkml:brushProperty name="height" value="0.02813" units="cm"/>
    </inkml:brush>
  </inkml:definitions>
  <inkml:trace contextRef="#ctx0" brushRef="#br0">22700 19047 781,'8'-8'23,"2"2"3,0 1 3,1 0 3,1 1-2,0 1-4,-1-1-6,1 0-5,0 0-5,0 2-4,-1 0-5,1 2-3,0 0-4,0 0-6,-1 0-4,1 0-6,-1 0-2,-1 0 0,0 0 0,-2 0 0,0 0-3,0 0-3,0 0-5,0 0-4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47"/>
    </inkml:context>
    <inkml:brush xml:id="br0">
      <inkml:brushProperty name="width" value="0.03431" units="cm"/>
      <inkml:brushProperty name="height" value="0.03431" units="cm"/>
    </inkml:brush>
  </inkml:definitions>
  <inkml:trace contextRef="#ctx0" brushRef="#br0">23496 18090 641,'-7'-5'-7,"2"8"28,2 6 28,2 7 27,0 4 5,0 1-19,-2 1-20,0 1-20,-1 1-12,0 1-8,0 1-6,0 1-8,1 2-4,0 5-4,2 3-3,1 4-3,-1 3-4,-1 2-3,0 2-3,-1 2-4,-1-3 1,2-8 6,0-7 6,2-9 6,-1-4 3,0-3-2,-2-1-2,0-2-1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2"/>
    </inkml:context>
    <inkml:brush xml:id="br0">
      <inkml:brushProperty name="width" value="0.03018" units="cm"/>
      <inkml:brushProperty name="height" value="0.03018" units="cm"/>
    </inkml:brush>
  </inkml:definitions>
  <inkml:trace contextRef="#ctx0" brushRef="#br0">24103 19050 729,'15'0'76,"-1"0"-15,-1 0-17,-1 0-15,-1 0-10,-1 2-4,0 0-5,-2 2-4,0 0-3,0 0-3,0-1-3,0 1-2,-2 1-3,-1 0-2,-2 1-2,-2 2-3,-1 1-1,0 1 1,0 3 1,0 2 2,-1 1 0,-4 1 1,-2 1 0,-3 1 2,-2 0 0,0-3 0,0-1 0,1-2 0,-1-2 3,0 1 3,1 0 6,-1 0 4,1-2 3,0-1 0,2-2 0,1-2 0,2-2 3,6-2 6,4-2 4,6-2 6,3-1-1,3 0-6,3 0-8,3 0-7,0 1-7,-1 0-9,-3 2-10,-1 0-9,-1 2-3,-1 0 0,1 2 0,0 0 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3"/>
    </inkml:context>
    <inkml:brush xml:id="br0">
      <inkml:brushProperty name="width" value="0.03412" units="cm"/>
      <inkml:brushProperty name="height" value="0.03412" units="cm"/>
    </inkml:brush>
  </inkml:definitions>
  <inkml:trace contextRef="#ctx0" brushRef="#br0">25618 18100 644,'-15'1'63,"2"2"-15,3 2-16,1 2-15,1 0-8,0 1-3,0 0-2,1 0-3,-2 1 0,-2 1 0,-2 3 1,-1 2 1,-1 0-2,2-1-2,2-1-3,3 0-3,0-2 0,2 1 1,0 0 1,2 0 2,1-1 0,0-1-1,2-1 0,0 0-1,3-2-2,4-1-1,4 0-2,4-2-2,0 0 0,-1 0 1,-3 0 2,0 0 1,-3 0 1,1 2 4,0 0 2,0 1 2,-2 3 2,-4 6-1,-4 4-1,-4 5-1,-3 2 0,-2 1-1,-2-1-1,-1 0-1,-1-1-1,0-3 1,2-3 0,1-3 1,1-2 0,0-1 3,2 0 3,1-2 1,2-2 4,4-4 2,4-4 4,4-4 3,4-4 0,3-2-2,5-3-2,4-3-3,1-4-3,2-2-3,1-3-4,1-2-5,0-1-2,-1 2-3,-1 4-3,-1 4-3,-2 1-1,-4 2 3,-5 2 1,-3 3 2,-2 1 3,0 2 3,0 2 4,-1 2 4,1 2 5,0 2 9,0 2 8,0 2 9,-1 1 1,-1 1-6,0 1-5,-2 2-5,0-1-5,0 1-1,0 0-3,0 0-2,0-1 0,0 1 0,0 0 0,0 0 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3"/>
    </inkml:context>
    <inkml:brush xml:id="br0">
      <inkml:brushProperty name="width" value="0.03124" units="cm"/>
      <inkml:brushProperty name="height" value="0.03124" units="cm"/>
    </inkml:brush>
  </inkml:definitions>
  <inkml:trace contextRef="#ctx0" brushRef="#br0">26550 18550 704,'14'21'125,"-1"-5"-33,-2-5-36,-2-5-33,-2-2-24,1 0-11,0 0-10,0 0-12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4"/>
    </inkml:context>
    <inkml:brush xml:id="br0">
      <inkml:brushProperty name="width" value="0.03183" units="cm"/>
      <inkml:brushProperty name="height" value="0.03183" units="cm"/>
    </inkml:brush>
  </inkml:definitions>
  <inkml:trace contextRef="#ctx0" brushRef="#br0">27150 17400 691,'44'0'57,"-4"0"-6,-5 0-6,-5 0-8,-4 0-5,0 0-3,-1 0-4,-1 0-3,-1 0-12,-3 0-19,-1 0-19,-2 0-20,-3 1-6,-3 2 8,-3 2 7,-2 2 9,-3 0 2,-1 1-1,0 0-2,-1 0-2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4"/>
    </inkml:context>
    <inkml:brush xml:id="br0">
      <inkml:brushProperty name="width" value="0.0407" units="cm"/>
      <inkml:brushProperty name="height" value="0.0407" units="cm"/>
    </inkml:brush>
  </inkml:definitions>
  <inkml:trace contextRef="#ctx0" brushRef="#br0">27397 17950 540,'-8'7'2,"0"-2"5,0-3 5,1 0 4,0-1 7,2 1 10,2 3 11,2 2 9,1 2 1,0 2-9,0 2-9,0 1-10,1 4-4,2 5-1,2 5-2,2 5 0,-1 7-4,-1 10-6,-2 10-5,-2 9-7,-1 8-1,0 3 1,0 4 3,0 4 3,1 1-11,0-2-21,2-1-21,0-3-22,0-6-5,0-9 11,-2-11 11,0-8 13,-1-9 6,2-4 5,0-5 3,2-5 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2:33"/>
    </inkml:context>
    <inkml:brush xml:id="br0">
      <inkml:brushProperty name="width" value="0.04393" units="cm"/>
      <inkml:brushProperty name="height" value="0.04393" units="cm"/>
      <inkml:brushProperty name="color" value="#F2395B"/>
    </inkml:brush>
  </inkml:definitions>
  <inkml:trace contextRef="#ctx0" brushRef="#br0">73508 18900 500,'22'0'64,"-4"2"-8,-6 0-8,-2 2-9,-3 1-8,-2 3-8,-3 4-8,0 2-8,-2 3-5,0 1-1,0 3-3,0 1-2,-1 1 0,0-3 0,-2-1 1,0-2 1,-1-2 0,2-1 0,0-1 0,2-1 1,1-1 1,4-2 2,2-2 4,4-2 3,1-1 1,1 1 0,1 2 0,1 0 0,1 1 1,-2 2 2,-1 0 3,-1 1 3,-1 2-1,-2 2 0,-2 1-1,-2 3-1,-4 2-1,-6 2-3,-6 4-2,-6 3-1,-3 1-3,-3 2-4,-1 1-2,-3 1-2,0-1-4,1-2-4,2-1-2,0-3-3,2-2-5,1-5-6,3-3-5,1-4-6,2-4-7,0 1-9,2-2-10,1 0-9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4"/>
    </inkml:context>
    <inkml:brush xml:id="br0">
      <inkml:brushProperty name="width" value="0.03408" units="cm"/>
      <inkml:brushProperty name="height" value="0.03408" units="cm"/>
    </inkml:brush>
  </inkml:definitions>
  <inkml:trace contextRef="#ctx0" brushRef="#br0">27600 18711 645,'2'-15'72,"4"4"-11,4 3-9,3 3-9,4 1-8,1 0-4,3 0-4,1 0-5,2 0-11,-1 0-15,1 0-18,-1 1-16,-1-1-9,-3 0 2,-3 0 1,-2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4"/>
    </inkml:context>
    <inkml:brush xml:id="br0">
      <inkml:brushProperty name="width" value="0.04156" units="cm"/>
      <inkml:brushProperty name="height" value="0.04156" units="cm"/>
    </inkml:brush>
  </inkml:definitions>
  <inkml:trace contextRef="#ctx0" brushRef="#br0">28585 18000 529,'-16'24'126,"2"3"-29,1 1-27,1 3-29,0 0-15,0 2-4,1 1-3,-1 1-3,1-1-3,0 0-2,2-1-1,1-1-2,1-2-2,2 0-2,2-1-3,2-1-1,1-3-4,0-3-4,0-5-3,0-3-4,2-4-5,6-4-8,4-4-7,5-4-7,2-4 0,-3-2 7,-1-3 8,-2-3 7,-2-2 8,-3 2 6,-1 1 7,-2 1 7,-2 0 3,0 0 2,-2 1-1,0-1 2,-3 2 0,-6 2-1,-4 4-1,-5 3 0,-4 3-7,-1 5-11,-3 5-12,-1 6-12,0 0-9,3-1-5,3-3-5,3-1-4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8"/>
    </inkml:context>
    <inkml:brush xml:id="br0">
      <inkml:brushProperty name="width" value="0.03309" units="cm"/>
      <inkml:brushProperty name="height" value="0.03309" units="cm"/>
    </inkml:brush>
  </inkml:definitions>
  <inkml:trace contextRef="#ctx0" brushRef="#br0">47578 11150 664,'-1'22'81,"0"-1"-17,-2-3-18,0-1-18,-1 0-10,2 1-1,0 3-3,2 2-1,0 1-2,0 2-2,0 3 0,0 1-2,0 2 0,-2-1-2,-1 0-1,0 1-2,-1-1-2,1 2-2,-1 1-4,0 1-3,0-1-1,0 0 1,0-1 0,0-1 1,0-2 0,1-3 0,-1-4-1,0-1 1,0-4-1,2-3 0,0-3 0,2-2 0,1-7-8,2-9-12,2-8-13,2-9-12,0-2-3,-1 3 11,-1 5 9,0 3 10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8"/>
    </inkml:context>
    <inkml:brush xml:id="br0">
      <inkml:brushProperty name="width" value="0.03233" units="cm"/>
      <inkml:brushProperty name="height" value="0.03233" units="cm"/>
    </inkml:brush>
  </inkml:definitions>
  <inkml:trace contextRef="#ctx0" brushRef="#br0">47580 10991 680,'-8'-15'1,"2"0"2,1 2 2,0 1 3,3 1 1,2 0 3,4 2 2,2 1 3,3 0 0,2 0 0,1 0 0,3 1 0,1 0-1,1 2-1,2 2-2,0 2 0,0 1-2,-1 2 0,-1 0-1,-1 2-1,-1 0 1,-1 2-1,0 0 0,-2 1 0,-2 2-1,-2 2-5,-4 2-3,-2 1-4,-2 3-2,0 3 1,0 3 0,0 3 0,-3 2 0,-2-1 0,-5 0-2,-4 1-1,-2-1 0,-1 1 1,-1-1 0,-1 1 2,-1-2-1,1-2 2,-1-1-1,0-3 2,2-2-1,1-4 2,2-5 1,3-3 1,0-2 2,2 0 0,1 0 3,1 0 1,2-1-1,6-2-2,4-2-2,5-2-3,4-1-1,2 0 0,1 0 1,3 0 0,0 0 2,1 1 2,0-1 2,-1 0 2,0 1 1,-1 2 0,0 2 0,-2 2-1,-2 1 0,-1 0 0,-2-1 0,-2 1-1,-2 1 0,-2 2-1,-3 2-1,0 2-2,-2 0 1,0 1 1,0 0 2,0 0 1,-2-1 1,-2 1-1,-4 0 0,-2 0-1,-2 0-1,-2 1-1,0 1 0,-1 1-2,-2 1-1,-1 2-1,-3 0-2,-1 1-2,-1-1 0,1-1 0,1-2 1,1-2-1,1-2-1,2-1-5,3-1-6,1 0-4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6:59"/>
    </inkml:context>
    <inkml:brush xml:id="br0">
      <inkml:brushProperty name="width" value="0.03954" units="cm"/>
      <inkml:brushProperty name="height" value="0.03954" units="cm"/>
    </inkml:brush>
  </inkml:definitions>
  <inkml:trace contextRef="#ctx0" brushRef="#br0">48609 12603 556,'7'-8'17,"-2"1"0,-2-1 0,-2 0 0,-1 0-2,2-2-2,0 0-4,2-1-2,-1 0-2,-1 0 0,0 2-1,-2 1 0,-1 0 0,-4 2 0,-2 1-1,-3 0 1,-3 3 0,0 4 1,-1 4 1,-1 4 1,-1 2 0,1 3 1,-1 2 0,0 1 0,1 3 1,-1 0 2,0 0 2,1 3 1,0-1 1,2 1-1,2-1-2,3 1 0,0-3-1,2-1-1,0-4-1,2-3-1,1-1-2,2-1-3,2 1-4,2 0-3,3-4-4,4-6-7,3-8-7,5-6-5,2-4-2,-1-1 1,1-2 2,0 1 3,-2-2 1,1 1 2,-2-1 1,-1 0 1,-2 2 2,-3 3 0,-2 3 1,-4 3 1,-1 1 4,0 2 9,0 0 8,0 2 9,-1 2 10,0 4 12,-2 4 11,0 4 12,-1 1 0,2 1-11,0 0-11,2 0-11,0 0-8,1 1-5,2 1-3,0 2-5,1-2-4,0-1-3,0-3-2,-1 0-4,2-3-5,0 1-7,1 0-8,2 0-8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0"/>
    </inkml:context>
    <inkml:brush xml:id="br0">
      <inkml:brushProperty name="width" value="0.03802" units="cm"/>
      <inkml:brushProperty name="height" value="0.03802" units="cm"/>
    </inkml:brush>
  </inkml:definitions>
  <inkml:trace contextRef="#ctx0" brushRef="#br0">50282 10777 578,'-29'-6'48,"5"2"-9,5 4-7,5 3-9,1 2-7,0 5-5,-1 4-5,-1 3-5,0 4-2,0 0 3,2 0 2,1 3 2,0-1-1,1 3-2,-1 0-5,0 0-3,1 0-1,2-3 2,3-3 1,1-2 1,1-3 1,2-1 0,0-1-1,2-1-1,2-1 0,6 0 0,4-2 0,5 0 0,3-3 0,-1-1-1,1-2-1,-1-2-2,-1 0 0,-2 2 1,-4 2 0,-3 2 0,-2 1 1,0 0 0,-2-1 1,0 1 0,-3 1 0,-1 2 0,-2 1 0,-1 3 0,-3 1 1,-2 0 2,-2-1 3,-2 1 2,-1 0 2,1-1 2,-1 1 1,0-1 2,1 1 1,-1-2-2,0-1 0,0-1-1,3-3-2,5-4-2,4-6-3,6-4-2,3-4-3,5-2-5,4-1-4,3-3-5,2-1-1,-1 1 1,-1-1 2,-1 1 0,-2 0 3,-2 4 2,-4 3 4,-3 2 3,-1 3 8,0 0 14,0 2 15,-1 1 13,1 1 4,-2 3-6,-1 4-5,0 2-6,-1 2-5,2 0-5,0-1-5,1 1-5,0 0-4,-2-1-1,-2 1-3,-2 0-1,-1 0-6,2-1-6,0 1-8,2 0-7,-1-4-11,-1-6-13,0-8-13,-1-6-14,-1-3-1,0 3 14,0 1 12,0 2 12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0"/>
    </inkml:context>
    <inkml:brush xml:id="br0">
      <inkml:brushProperty name="width" value="0.03397" units="cm"/>
      <inkml:brushProperty name="height" value="0.03397" units="cm"/>
    </inkml:brush>
  </inkml:definitions>
  <inkml:trace contextRef="#ctx0" brushRef="#br0">51150 11400 647,'14'16'126,"-1"-1"-28,-2 1-28,-2 0-29,-2-1-23,-1-1-22,-1-1-20,0 0-21,-1-3-8,0 1 6,0-2 5,0 0 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0"/>
    </inkml:context>
    <inkml:brush xml:id="br0">
      <inkml:brushProperty name="width" value="0.03319" units="cm"/>
      <inkml:brushProperty name="height" value="0.03319" units="cm"/>
    </inkml:brush>
  </inkml:definitions>
  <inkml:trace contextRef="#ctx0" brushRef="#br0">51850 10366 662,'9'-7'54,"1"2"-3,3 2-3,2 2-3,2 1-5,1 0-6,3 0-7,1 0-7,2 0-7,0 0-8,-1 0-6,1 0-8,-2 1-4,-3 2-3,-3 2-2,-3 2-2,-3 1-5,-2 1-7,-4 1-8,-2 2-7,-4-1-2,0 1 4,-3 0 4,-2 0 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0"/>
    </inkml:context>
    <inkml:brush xml:id="br0">
      <inkml:brushProperty name="width" value="0.04606" units="cm"/>
      <inkml:brushProperty name="height" value="0.04606" units="cm"/>
    </inkml:brush>
  </inkml:definitions>
  <inkml:trace contextRef="#ctx0" brushRef="#br0">51825 10850 477,'-15'0'6,"2"2"10,3 0 11,1 2 12,1 1 5,2 3 2,1 4 0,1 2 2,0 4-3,2 3-5,0 5-5,2 3-6,-1 4-5,0 2-1,-2 4-4,0 3-1,-1 3-6,0 6-6,0 4-8,0 5-6,0 3-7,1 1-5,-1 2-6,0 0-6,0-1-5,2-1-5,0-2-5,2-3-5,0-2 0,0-4 5,0-4 5,0-4 5,0-6 4,0-7 3,0-9 3,0-7 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1"/>
    </inkml:context>
    <inkml:brush xml:id="br0">
      <inkml:brushProperty name="width" value="0.03117" units="cm"/>
      <inkml:brushProperty name="height" value="0.03117" units="cm"/>
    </inkml:brush>
  </inkml:definitions>
  <inkml:trace contextRef="#ctx0" brushRef="#br0">51600 12113 705,'10'-22'39,"4"6"1,3 5 1,5 5 1,1 2-3,1 2-5,-1 0-7,1 2-5,-1 0-11,-2 0-18,0 0-18,0 0-16,-3 0-10,-3 2-2,-3 0-2,-2 2-3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3:56"/>
    </inkml:context>
    <inkml:brush xml:id="br0">
      <inkml:brushProperty name="width" value="0.0341" units="cm"/>
      <inkml:brushProperty name="height" value="0.0341" units="cm"/>
      <inkml:brushProperty name="color" value="#F2395B"/>
    </inkml:brush>
  </inkml:definitions>
  <inkml:trace contextRef="#ctx0" brushRef="#br0">29950 29467 645,'8'14'8,"2"-1"18,0-2 18,1-2 16,1-4 3,0-2-13,-1-6-14,1-2-13,3-8-7,5-10-4,6-9-2,6-10-4,6-7-6,7-9-11,4-6-11,8-7-12,-5 4-2,-9 13 6,-12 14 5,-9 14 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2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53032 11600 548,'-15'1'63,"4"2"-9,3 2-11,3 2-9,0 2-6,-2 5-2,-2 4-3,-2 3-1,-1 3-2,1 1-1,-1 1-2,0 1-1,0 1-2,-1 1-1,-1 1-1,-1 1 0,0 0-2,2-2-2,2 0-1,3-1-2,0-1-2,2-3-1,1-1-2,0-3-1,2-1-1,0-2-1,2-3 1,0-1 0,4-4-5,6-4-9,6-6-9,5-4-9,2-3-3,-1-2 6,-2 0 4,-3-1 5,0-3 3,-2-2 0,-1-3 0,-1-3-1,-2 1 1,-2 3 2,-4 4 1,-2 5 0,-4 1 6,0 2 8,-3 0 7,-2 2 9,-2 1 3,-2 0-1,-1 2-1,-3 0-2,-1 2-2,1 2-4,-1 2-4,1 2-4,-1 1-4,0 1-5,1 2-5,-1 0-5,1 0-6,2-2-5,3-3-5,1-1-6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2"/>
    </inkml:context>
    <inkml:brush xml:id="br0">
      <inkml:brushProperty name="width" value="0.03694" units="cm"/>
      <inkml:brushProperty name="height" value="0.03694" units="cm"/>
    </inkml:brush>
  </inkml:definitions>
  <inkml:trace contextRef="#ctx0" brushRef="#br0">54948 10000 595,'1'16'110,"0"1"-24,2 1-25,0 1-25,0 2-14,0 3-3,-2 3-3,0 3-4,-1 3-1,0 2-2,0 4-1,0 3 0,-1 2-3,0 4-4,-2 2-2,0 4-3,0-1-2,0-3 1,2-2 2,0-4 1,1-2-7,0-3-14,0-4-13,0-2-15,0-2-4,-2 1 2,0-1 3,-2 0 3,1-2 4,1-5 6,0-5 6,2-4 6,-1-4 5,0-1 4,-2-1 5,0 0 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2"/>
    </inkml:context>
    <inkml:brush xml:id="br0">
      <inkml:brushProperty name="width" value="0.03677" units="cm"/>
      <inkml:brushProperty name="height" value="0.03677" units="cm"/>
    </inkml:brush>
  </inkml:definitions>
  <inkml:trace contextRef="#ctx0" brushRef="#br0">54400 12727 598,'21'30'102,"-5"-3"-22,-5-4-23,-4-1-23,-3-2-12,0 3-3,-1 1-1,1 3-3,0-1-2,-2-1 0,0-3-2,-2-1-1,1-3-3,0-1-6,2-2-7,0-3-5,3-4-3,4-10 1,3-8 1,5-9 1,2-7 0,3-5 1,1-5 2,3-4 0,1-4-5,1-1-11,0 0-13,2-1-12,-2 3-4,-7 9 3,-5 9 3,-6 9 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5"/>
    </inkml:context>
    <inkml:brush xml:id="br0">
      <inkml:brushProperty name="width" value="0.02906" units="cm"/>
      <inkml:brushProperty name="height" value="0.02906" units="cm"/>
    </inkml:brush>
  </inkml:definitions>
  <inkml:trace contextRef="#ctx0" brushRef="#br0">47544 19500 757,'-1'30'67,"0"-1"-16,-2-3-16,0-1-17,-2-1-8,0 4-2,-1 3-1,-2 3-1,1 2-1,-1 1 1,0 0 0,0 2 1,1-1-1,0-2-1,2-2-2,1-1 0,0-3-5,2-1-4,0-3-5,2-1-5,0-3-3,0-3-1,0-3-2,0-3 0,0-4-5,0-6-7,0-6-8,0-6-7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5"/>
    </inkml:context>
    <inkml:brush xml:id="br0">
      <inkml:brushProperty name="width" value="0.03342" units="cm"/>
      <inkml:brushProperty name="height" value="0.03342" units="cm"/>
    </inkml:brush>
  </inkml:definitions>
  <inkml:trace contextRef="#ctx0" brushRef="#br0">47548 19178 658,'9'-15'2,"0"1"5,1 1 4,2 1 5,-1 1 2,1 4 2,0 2 0,-1 4 1,1 1 0,0 0-2,0 0-3,-1 0-1,0 1-1,0 2 1,-2 2 0,-1 2 1,0 1-2,-2 1-5,-1 2-4,0 0-6,-1 2-3,0 3-2,0 3-1,0 3-3,-3 2-1,-2 1 0,-5 1 0,-4 1-1,-3-1 1,0-1 1,-1-3 2,-1-1 1,0-2 2,-1-1 0,0-1 1,1 0 2,-1-2 1,0-1 0,1-1 1,-1-1 0,3-1 1,6-2 0,6-2 0,6-2 0,5-2 1,4-2-1,3-2-1,5-2 1,1-1 0,-1 2 1,-1 0 2,-1 2 2,-2 0-1,-1 0-1,-2 0 0,-2 0-2,-3 1 1,-1 2 2,-2 2 2,-2 2 2,-2 1 1,-1 3 1,0 2 1,-1 2 0,-4 1 0,-2 3-2,-5 1-1,-4 3-1,-1 0-1,-1-1-1,0-1 1,1-1-1,-1 0 1,1-1-2,-1 1 0,0-1-2,1 1 0,-1 0-2,0-1-1,1 1-1,0-3-1,2-3 1,3-4 1,1-4 1,3-4-8,4-4-17,4-4-17,4-4-16,2-2-6,-1 1 4,1-1 5,0 0 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6"/>
    </inkml:context>
    <inkml:brush xml:id="br0">
      <inkml:brushProperty name="width" value="0.03617" units="cm"/>
      <inkml:brushProperty name="height" value="0.03617" units="cm"/>
    </inkml:brush>
  </inkml:definitions>
  <inkml:trace contextRef="#ctx0" brushRef="#br0">48713 20652 608,'13'-1'5,"-2"-2"10,-6-2 11,-3-2 10,-2 0 1,0-1-6,0 0-7,0 0-7,-1 1-5,-2 0-3,-2 2-3,-1 1-3,-2 0-1,0 0 2,0 0 2,0 0 1,-1 1 2,-1 2-1,-3 2 0,-2 2 1,0 2-1,1 4 1,1 2 0,1 3 0,-1 3 1,0 1-1,-1 3-1,-1 1 0,0 2-1,2-1-1,2 1-2,3-1-2,0-1 0,2-1-1,1-2 0,0-3 0,3-2-5,4-4-6,4-5-9,4-2-7,3-6-3,3-4 1,3-6 1,3-3 2,1-5 1,-1 0 1,-1-1 1,0 0 0,-4-1 3,-1 4 2,-4 3 3,-3 3 3,-1 5 12,-2 6 21,-1 7 21,0 8 21,-2 2 3,-1-1-15,0-1-15,-1 0-15,-1-2-9,0 1-3,0 0-3,0 0-3,1-1-2,1 1-3,3 0-1,2 0-3,1-1-6,2-1-12,0-1-12,2 0-12,-2-3-4,1-3 4,-2-2 2,0-4 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6"/>
    </inkml:context>
    <inkml:brush xml:id="br0">
      <inkml:brushProperty name="width" value="0.0316" units="cm"/>
      <inkml:brushProperty name="height" value="0.0316" units="cm"/>
    </inkml:brush>
  </inkml:definitions>
  <inkml:trace contextRef="#ctx0" brushRef="#br0">50571 19343 696,'-8'-8'4,"2"2"9,1 1 9,0 1 9,1 1 4,-2 3-2,0 4-2,-1 2-1,-1 4-3,0 4-5,0 3-5,0 5-4,0 2-4,-1 1-2,-2 1-3,0 1-2,0-1-2,3-2 0,1-1 0,2-2-1,1-3 1,0 1-1,0-2 1,0-1 0,1-1 1,0-1 0,2-1 0,0 0 0,2-2 0,2-1-1,2 0-1,2-2-1,1-1-1,2 0 0,0-2-1,1 0 0,0-1 0,-2 3-1,-2 2 1,-2 2 0,-2 0 0,-1-1 1,0 0 1,-2-2 1,0 1 0,-2 1 0,0 3-1,-1 2 0,-2 1-2,0-1-1,-2 1-1,0 0-2,-1-1 0,-2-1 1,0-1 2,-1-1 0,-1-1-3,0-2-7,1-2-7,-1-2-8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7"/>
    </inkml:context>
    <inkml:brush xml:id="br0">
      <inkml:brushProperty name="width" value="0.03712" units="cm"/>
      <inkml:brushProperty name="height" value="0.03712" units="cm"/>
    </inkml:brush>
  </inkml:definitions>
  <inkml:trace contextRef="#ctx0" brushRef="#br0">51444 19675 592,'-14'2'31,"5"4"7,3 4 6,4 4 7,1 2 0,-1 1-9,0 1-8,-1 1-7,-2 1-6,0 1-3,-1 1-3,-2 1-4,1 0-1,1-1-3,0-1-2,2-1-3,0-1-2,2-1-2,0-1-3,2 0-3,1-3-6,4-3-8,2-3-9,4-2-8,1-5-2,1-6 5,1-6 4,1-6 6,1-2 3,0-1 3,-1 1 1,1-1 2,-1 0 3,-1-1 2,-1-1 3,0-1 2,-2-1 2,-1-1 0,0-1 1,-2-1 0,-1 0 1,-2 1 4,-3 1 2,0 2 4,-2 1 3,0 4 1,0 5 3,0 3 2,-2 2 1,0 0-2,-3 0-1,-2 1-1,-1 0-1,0 2-3,1 2 0,-1 2-3,0 1 0,0 0 0,0 0 1,0 0 0,0 1-5,-2 4-10,0 2-11,-1 3-10,0 4-5,1 2 0,0 3 0,2 3 0,0-1 2,2-3 5,1-4 5,1-4 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7"/>
    </inkml:context>
    <inkml:brush xml:id="br0">
      <inkml:brushProperty name="width" value="0.03595" units="cm"/>
      <inkml:brushProperty name="height" value="0.03595" units="cm"/>
    </inkml:brush>
  </inkml:definitions>
  <inkml:trace contextRef="#ctx0" brushRef="#br0">52321 20200 611,'7'8'8,"-2"2"14,-3 0 14,0 1 16,-4 1 2,0 0-8,-3-1-9,-2 1-9,-1 1-5,-2 1-3,0 3-3,-1 2-2,0-1-4,0-1-2,2-3-3,1-1-3,-1-1-2,0 0-1,-1-1 0,-1 1 0,0 0-2,2 0 2,2-1-1,2 1 0,4-2-1,6-2-3,6-4-2,6-2-3,1-2-2,1 0 1,-2 0 0,-1 0 1,0 0-1,-1 0-2,1 0-1,0 0-1,-1 0-1,-1 0-1,-1 0-1,-1 0 0,0-1-4,0-1-8,-1 0-7,1-1-8,-1-1 1,-2 0 5,-2 0 7,-2 0 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7"/>
    </inkml:context>
    <inkml:brush xml:id="br0">
      <inkml:brushProperty name="width" value="0.03552" units="cm"/>
      <inkml:brushProperty name="height" value="0.03552" units="cm"/>
    </inkml:brush>
  </inkml:definitions>
  <inkml:trace contextRef="#ctx0" brushRef="#br0">52696 20455 619,'-15'-13'10,"4"6"19,3 6 20,2 6 20,3 4 3,0 3-15,2 4-14,1 2-14,0 3-12,0 3-11,0 3-12,0 3-10,-1 1-6,-1 0-1,0 1 0,-1-1-1,-1 0-3,2 2-6,0 1-6,2 1-5,-1-3-2,0-4 3,-2-4 3,0-6 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3:59"/>
    </inkml:context>
    <inkml:brush xml:id="br0">
      <inkml:brushProperty name="width" value="0.05564" units="cm"/>
      <inkml:brushProperty name="height" value="0.05564" units="cm"/>
      <inkml:brushProperty name="color" value="#F2395B"/>
    </inkml:brush>
  </inkml:definitions>
  <inkml:trace contextRef="#ctx0" brushRef="#br0">37600 28400 395,'-23'38'174,"4"-4"-41,3-2-41,3-3-41,1-1-22,-2 1-5,0 1-4,0 1-4,-1 0-3,-1 3-1,0 2-2,1 3-2,0-3-1,2-4-1,2-5-1,3-5-1,1-8-18,2-10-37,2-12-36,2-10-36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9"/>
    </inkml:context>
    <inkml:brush xml:id="br0">
      <inkml:brushProperty name="width" value="0.0298" units="cm"/>
      <inkml:brushProperty name="height" value="0.0298" units="cm"/>
    </inkml:brush>
  </inkml:definitions>
  <inkml:trace contextRef="#ctx0" brushRef="#br0">54000 18750 738,'0'23'92,"0"-1"-24,0-1-22,0-1-23,0 0-13,2 3-2,0 1-2,2 3-2,-1 1-1,-1 3-2,0 1-1,-2 2 0,0 0-2,0-1-1,0-3-1,0-2-1,0 0-2,0-1 1,0 0-2,0 1 0,0-1-1,0 1-4,0-1-4,0 1-3,1-3-3,0-2-2,2-3-3,0-2-2,0-3 0,0-1 2,-2-1 3,0-1 3,-2-1 1,0-2 2,-2-2 0,0-2 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9"/>
    </inkml:context>
    <inkml:brush xml:id="br0">
      <inkml:brushProperty name="width" value="0.03389" units="cm"/>
      <inkml:brushProperty name="height" value="0.03389" units="cm"/>
    </inkml:brush>
  </inkml:definitions>
  <inkml:trace contextRef="#ctx0" brushRef="#br0">53650 20881 649,'0'15'93,"2"0"-21,0-2-20,2-1-21,0 0-12,0 2-2,-1 0-1,1 1-3,0 2-2,0 1-3,0 3-4,0 1-4,0 2-2,0 0-2,0-1-1,0 1-2,-1-2-1,-1-1 1,0-3 0,-1-1 1,-1-3 1,1-1 1,2-2 1,0-2 2,2-4 2,2-6 4,2-6 2,2-6 4,0-4 1,1-1-3,0-3-2,0-1-2,0-2 0,1-1-1,1-1 0,1-1 0,2-2-10,1-1-19,3-2-18,2-2-19,-2 2-4,-3 7 13,-5 6 12,-3 8 12,-3 4 6,0-1-2,-2 0-1,0 0-1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55675 20075 333,'49'20'167,"16"14"-1,16 15 1,16 15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3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64461 12858 999,'-3'-16'-1,"-4"0"-2,-5 1-2,-5-1-2,-1 3-6,5 4-8,3 6-8,4 5-9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0"/>
    </inkml:context>
    <inkml:brush xml:id="br0">
      <inkml:brushProperty name="width" value="0.05051" units="cm"/>
      <inkml:brushProperty name="height" value="0.05051" units="cm"/>
      <inkml:brushProperty name="color" value="#00BFF3"/>
    </inkml:brush>
  </inkml:definitions>
  <inkml:trace contextRef="#ctx0" brushRef="#br0">32889 12616 435,'14'-28'63,"-1"5"-10,-2 7-9,-2 5-9,-2 3-6,-2-2-2,-3 0-2,0-1-3,-2-1-2,2 0-2,0 0-4,1 1-3,0-1-1,-4 0 0,-2 0 0,-3 1 1,-3 0-1,-2 0-2,-2 2-1,-1 1-2,-3 1-1,0 2 0,-1 2 0,-1 2 0,0 2 0,1 2-1,1 2 1,1 2 0,-2 2 0,-2 3 1,-3 3 1,-3 3 1,0 3 0,3 0 1,3 0-2,3 3 1,1-1-1,1 1 0,-1-1 0,0 1 1,2 0-2,1 2 0,2 3 0,2 1-1,2 0-1,1-1 0,0-3-2,2-1-1,0-2 0,2 1 0,0-1 0,2 1-1,0-1 0,2-1-1,0-1-2,2-1-1,0-1 0,2-1 0,0-1 2,1 0 0,3-3-3,4-1-7,3-2-7,5-2-9,2-3-1,-1-3 3,1-2 2,-1-4 3,-1-1 2,-1-2 0,-2 0 0,-2-1 1,0-2-4,5-2-7,3-2-8,5-1-7,-2 0 0,-6 2 7,-5 4 8,-6 3 8,-3 1 3,0 0 2,-1 0 0,1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1"/>
    </inkml:context>
    <inkml:brush xml:id="br0">
      <inkml:brushProperty name="width" value="0.04221" units="cm"/>
      <inkml:brushProperty name="height" value="0.04221" units="cm"/>
      <inkml:brushProperty name="color" value="#00BFF3"/>
    </inkml:brush>
  </inkml:definitions>
  <inkml:trace contextRef="#ctx0" brushRef="#br0">33681 13894 521,'0'-15'3,"0"2"6,0 3 7,0 1 6,0 1 3,0 0 2,0 0 0,0 1 1,-1 0-2,-2 2-2,-2 2-4,-2 2-4,-3 3 0,-3 4 2,-5 4 1,-4 3 2,0 3-1,1 0-1,3-1-4,1 1-1,2 0-2,1 1-1,0 1-1,2 1 0,1 0-1,3-1 0,1-1 0,2 0 0,1-2-1,0-1-4,0-1-2,0-1-4,3-2-5,6-2-10,6-4-9,6-2-8,2-4-3,1 0 5,-1-3 5,1-2 4,-2-1 4,-1-2 1,-2 0 2,-2-1 2,-2-2 3,-1 0 1,-1-1 4,0-1 2,-2 0 3,-1 1 1,0 1 2,-2 1 3,0 2 7,0 6 12,0 4 12,0 6 13,0 2 2,0 3-10,0 2-10,0 2-9,0 0-8,1 1-4,2 0-4,0-1-4,1 0-6,0-3-6,0-1-5,0-2-6,0-2-12,1-2-20,1-3-20,2 0-19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1"/>
    </inkml:context>
    <inkml:brush xml:id="br0">
      <inkml:brushProperty name="width" value="0.03391" units="cm"/>
      <inkml:brushProperty name="height" value="0.03391" units="cm"/>
      <inkml:brushProperty name="color" value="#00BFF3"/>
    </inkml:brush>
  </inkml:definitions>
  <inkml:trace contextRef="#ctx0" brushRef="#br0">34483 12097 648,'1'-21'44,"3"7"-5,4 5-5,2 6-5,1 3-4,-1 0 0,0 0-2,-2 0-1,0 2-1,2 4-4,0 4-3,1 3-3,-1 3-3,-2 0-4,-4-1-4,-2 1-4,-4-1-3,-2 1 0,-4 0-1,-2-1-2,-2 1 1,-3 0-1,-2-1 1,-1 1-1,-2-1 0,1-1-1,-1-1-2,1 0 0,1-3 0,2-1 5,4-2 2,3-2 4,4-2 7,6-1 9,6 0 9,6-1 10,2-1 1,1 0-6,0 0-7,-1 0-6,1 0-6,1 0-5,1 0-6,1 0-5,0-1-7,-1-1-5,0 0-8,-2-1-5,-2-1-3,-1 0 3,-2 0 3,-2 0 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2"/>
    </inkml:context>
    <inkml:brush xml:id="br0">
      <inkml:brushProperty name="width" value="0.03261" units="cm"/>
      <inkml:brushProperty name="height" value="0.03261" units="cm"/>
      <inkml:brushProperty name="color" value="#00BFF3"/>
    </inkml:brush>
  </inkml:definitions>
  <inkml:trace contextRef="#ctx0" brushRef="#br0">35050 12466 674,'24'0'112,"-1"0"-25,1 0-25,-1 0-24,0 0-19,-1 0-11,-1 0-13,-1 0-12,-1 0-8,-2 0-4,-3 0-5,-1 0-4,-3-2-3,-2 0-4,-4-3-3,-2-2-2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2"/>
    </inkml:context>
    <inkml:brush xml:id="br0">
      <inkml:brushProperty name="width" value="0.03392" units="cm"/>
      <inkml:brushProperty name="height" value="0.03392" units="cm"/>
      <inkml:brushProperty name="color" value="#00BFF3"/>
    </inkml:brush>
  </inkml:definitions>
  <inkml:trace contextRef="#ctx0" brushRef="#br0">35430 11874 648,'-2'-11'8,"0"10"19,-3 10 20,-2 10 19,0 5 3,2 2-14,2 3-16,2 1-13,1 2-14,-2 1-9,0 1-12,-1 0-10,-1 0-5,2-5 1,0-4 0,2-3 1,-1-3-6,0-3-12,-2-1-11,0-2-12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2"/>
    </inkml:context>
    <inkml:brush xml:id="br0">
      <inkml:brushProperty name="width" value="0.03762" units="cm"/>
      <inkml:brushProperty name="height" value="0.03762" units="cm"/>
      <inkml:brushProperty name="color" value="#00BFF3"/>
    </inkml:brush>
  </inkml:definitions>
  <inkml:trace contextRef="#ctx0" brushRef="#br0">37814 12366 584,'-9'-7'2,"0"2"5,-2 2 3,0 2 5,-1 1 5,-1 2 8,-1 0 6,-1 2 8,-1 1-1,2 1-7,1 3-9,1 2-7,0 2-5,2 1 0,1 3-1,0 2 0,2-1-1,1-1 0,0-2-1,2-3 1,0 0-1,0 0-2,0-1-1,0 1-2,2 0-2,2 0 1,4-1-1,2 1 0,2 0-1,2 0-1,0-1-1,1 1 0,0 1-2,0 2-1,-2 1-2,0 3-1,-4 1-1,-3 1 1,-4 1 1,-3 1 0,-5 1 1,-2-1 1,-3 1 0,-3-1 0,-1-1 0,2-1-3,2-3-3,3-1-2,1-3-3,0-2-5,2-4-3,1-3-3,1-3-8,2-6-8,2-4-9,2-5-9,2-2 1,2 1 12,2 0 11,2 2 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3:59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37850 28827 595,'7'-6'9,"-1"2"18,-1 4 19,0 2 18,-1 3 8,-1 2-6,1 1-3,0 3-6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3"/>
    </inkml:context>
    <inkml:brush xml:id="br0">
      <inkml:brushProperty name="width" value="0.04222" units="cm"/>
      <inkml:brushProperty name="height" value="0.04222" units="cm"/>
      <inkml:brushProperty name="color" value="#00BFF3"/>
    </inkml:brush>
  </inkml:definitions>
  <inkml:trace contextRef="#ctx0" brushRef="#br0">38440 12709 521,'5'-5'9,"-5"3"19,-4 4 18,-5 3 20,-3 5 2,2 2-10,1 3-11,1 3-11,0 2-9,0-1-4,0 1-5,0-1-5,1 2-4,1 1-1,0 3-1,2 1-2,0 1-1,0-1-1,0-1-1,0-1 0,3-3-5,6-5-8,6-5-7,6-4-7,3-8-5,1-8 0,0-9 0,3-9-1,-2-6 2,0-1 1,-1-2 1,0-2 3,-3 0 2,-1 2 5,-3 2 2,-1 1 4,-3 4 5,-2 4 3,-4 3 6,-2 5 3,-4 2 5,0 2 3,-3 2 4,-2 3 4,-2 1 0,-2 2-4,-1 2-3,-3 2-4,-1 2-3,1 2-5,-1 2-4,1 2-4,-1 1-4,2 1-5,1 1-5,1 2-5,0 0-4,2 1-5,1 1-5,1 1-5,1 0 1,4-2 7,2-3 7,4-1 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3"/>
    </inkml:context>
    <inkml:brush xml:id="br0">
      <inkml:brushProperty name="width" value="0.03987" units="cm"/>
      <inkml:brushProperty name="height" value="0.03987" units="cm"/>
      <inkml:brushProperty name="color" value="#00BFF3"/>
    </inkml:brush>
  </inkml:definitions>
  <inkml:trace contextRef="#ctx0" brushRef="#br0">39147 13100 551,'14'1'27,"-3"2"3,-2 2 1,-4 2 3,-2 1 0,0 1-2,-2 2-3,0 0-2,-2 2-2,-2 3-4,-2 3-2,-2 3-3,-1 2-2,-2-1-1,0 1-1,-1-1-1,0-1 0,2-1 1,3-2 1,1-3 0,1-1-2,2 0-3,0-2-3,2-1-4,3-2-4,6-2-1,5-4-4,7-2-1,3-4-5,-1 0-8,1-3-6,-1-2-8,-1-1-2,-3 0 0,-3 1 0,-2-1 2,-4 0-2,-1 0-2,-2 0-3,-2 0-3,-2 0 3,-1-1 10,0-2 10,-1 0 9,-2 0 5,-1 1 3,0 0 1,-1 2 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3"/>
    </inkml:context>
    <inkml:brush xml:id="br0">
      <inkml:brushProperty name="width" value="0.03999" units="cm"/>
      <inkml:brushProperty name="height" value="0.03999" units="cm"/>
      <inkml:brushProperty name="color" value="#00BFF3"/>
    </inkml:brush>
  </inkml:definitions>
  <inkml:trace contextRef="#ctx0" brushRef="#br0">39524 13490 550,'-8'-8'-3,"0"-2"-4,0 0-6,0-1-4,1 0 7,1 2 21,0 2 20,2 3 21,0 1 8,0 3-6,0 4-5,0 2-4,0 3-6,0 4-4,0 2-5,1 3-4,-1 4-5,2 5-3,0 5-4,2 5-4,-1 3-6,0 4-7,-2 2-8,0 4-9,-2 0-5,0-2-6,-1-2-3,-2-2-6,2-5 2,1-8 5,2-7 6,2-8 7,0-6-2,0 1-9,-2-2-9,0 0-8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4"/>
    </inkml:context>
    <inkml:brush xml:id="br0">
      <inkml:brushProperty name="width" value="0.03593" units="cm"/>
      <inkml:brushProperty name="height" value="0.03593" units="cm"/>
      <inkml:brushProperty name="color" value="#00BFF3"/>
    </inkml:brush>
  </inkml:definitions>
  <inkml:trace contextRef="#ctx0" brushRef="#br0">40028 11805 612,'-6'-14'7,"6"3"13,4 2 14,6 4 13,1 2 4,1 2-8,0 2-6,0 2-7,-1 2-5,1 4-5,0 2-5,0 3-4,-1 2-2,-3-1 1,-1 1 0,-2 0 1,-3 0-4,-2 3-8,-3 1-9,-4 3-8,-1-1-4,-2-1 2,0-3 0,-1-1 1,-1-2 3,-2-1 2,0-1 5,-1 0 2,1-2 5,3-1 6,3 0 6,2-2 6,4-1 2,4-2-1,4-3-1,4 0-1,3-3-3,3-1-4,3 0-4,3-1-4,1-1-5,-1 0-5,-1 0-5,0 0-5,-4 1-2,-1 0 1,-4 2 2,-3 0 1,-1 1-5,0-2-12,0 0-13,0-1-13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4"/>
    </inkml:context>
    <inkml:brush xml:id="br0">
      <inkml:brushProperty name="width" value="0.03634" units="cm"/>
      <inkml:brushProperty name="height" value="0.03634" units="cm"/>
      <inkml:brushProperty name="color" value="#00BFF3"/>
    </inkml:brush>
  </inkml:definitions>
  <inkml:trace contextRef="#ctx0" brushRef="#br0">40800 12316 605,'8'-7'31,"0"2"-5,0 2-7,-1 2-5,2 1 3,0 2 13,1 0 13,2 2 12,0 0 0,1 0-15,1-1-15,1 1-15,0 1-7,-4 2 3,-3 2 3,-2 2 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5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34104 17463 546,'-1'-15'3,"-1"2"7,0 2 7,-1 3 6,-2 1 4,0 2 2,-2 2 1,0 2 1,-1 2-3,-2 2-5,0 2-6,-1 2-6,-1 1-4,-2 1 0,0 1-2,-1 2 0,0 0-1,1 1 1,1 1 0,0 1-1,3 1 2,3 0 1,2-1 2,4 1 1,3-2-1,4-1-3,4-2-3,3-2-4,3-2-2,0-1 1,-1 0-1,1-2 0,-2 1 1,-3 2-1,-3 2-1,-2 2 1,-3 0 0,-2 1-1,-2 0 1,-2 0 0,-2-1-1,-2 1 1,-2 0-1,-1-1 0,2-1 1,8-2 3,8-4 3,7-2 3,6-4 1,1-4-4,3-4-3,1-3-3,0-3-3,-3 0-3,-3 1-3,-3-1-4,-2 1 0,-2 3 4,-3 1 3,-1 2 4,-1 3 6,0 4 11,0 4 11,0 4 9,-1 2 3,-1 2-6,0 0-6,-2 1-6,0 1-4,0 2 1,0 0-2,0 1 1,-1 0-4,-1-1-5,0-1-6,-1 0-6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5"/>
    </inkml:context>
    <inkml:brush xml:id="br0">
      <inkml:brushProperty name="width" value="0.03629" units="cm"/>
      <inkml:brushProperty name="height" value="0.03629" units="cm"/>
      <inkml:brushProperty name="color" value="#00BFF3"/>
    </inkml:brush>
  </inkml:definitions>
  <inkml:trace contextRef="#ctx0" brushRef="#br0">35200 17462 606,'1'-20'78,"2"7"-4,2 7-4,2 7-5,1 3-12,-1 1-17,1 1-18,0 2-19,-1 0-10,0 1-3,-2 2-3,0 0-3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5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36100 16681 565,'22'-14'143,"-1"5"-35,-3 3-35,-1 4-34,-1 2-19,0 2-3,-1 0-3,1 2-3,-1 0-4,-1 0-4,-1-1-6,0 1-5,-2 1-10,-1 0-14,0 1-17,-2 2-14,-3 0-5,-6 1 6,-6 1 5,-6 2 7,-1-2 7,1-1 8,2-2 9,2-2 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6"/>
    </inkml:context>
    <inkml:brush xml:id="br0">
      <inkml:brushProperty name="width" value="0.04254" units="cm"/>
      <inkml:brushProperty name="height" value="0.04254" units="cm"/>
      <inkml:brushProperty name="color" value="#00BFF3"/>
    </inkml:brush>
  </inkml:definitions>
  <inkml:trace contextRef="#ctx0" brushRef="#br0">35881 17300 517,'0'16'129,"0"-1"-29,0 1-29,0 0-30,0 1-15,0 3-3,0 3-2,0 3-3,0 3-2,0 2-3,0 4-1,0 3-4,-1 3-4,0 4-6,-2 4-8,0 4-7,-1 6-3,0 7-2,0 9-1,1 7-2,-1 1-2,2-6-5,0-5-5,2-6-5,0-8-1,0-7 3,0-8 1,0-7 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6"/>
    </inkml:context>
    <inkml:brush xml:id="br0">
      <inkml:brushProperty name="width" value="0.03516" units="cm"/>
      <inkml:brushProperty name="height" value="0.03516" units="cm"/>
      <inkml:brushProperty name="color" value="#00BFF3"/>
    </inkml:brush>
  </inkml:definitions>
  <inkml:trace contextRef="#ctx0" brushRef="#br0">35750 18344 625,'1'-16'4,"2"2"7,2 1 9,2 1 6,2 1 9,3 2 6,3 2 7,3 3 7,3 0-3,3 2-12,3 0-13,3 2-12,0 0-15,-3 0-18,-3 0-20,-3 0-17,-3 0-6,-3 0 7,-3 0 8,-2 0 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3:59"/>
    </inkml:context>
    <inkml:brush xml:id="br0">
      <inkml:brushProperty name="width" value="0.0437" units="cm"/>
      <inkml:brushProperty name="height" value="0.0437" units="cm"/>
      <inkml:brushProperty name="color" value="#F2395B"/>
    </inkml:brush>
  </inkml:definitions>
  <inkml:trace contextRef="#ctx0" brushRef="#br0">38000 28581 503,'0'-22'26,"0"5"0,0 4 0,0 3 0,1 3 1,2 2 2,2 3 2,2 1 2,0 2-1,-1 5-4,0 4-3,-2 4-3,0 1-3,0 2 1,0 1-1,0 1 0,0 0-1,0-1-1,0 0-3,0-2-2,-1-1-2,-1-1-2,0-1-2,-2 0-3,1-2-3,1-1-2,3-1-2,2 0-4,1-4 0,2-2 1,0-6 1,1-2 1,2-6 1,0-6 1,1-5 0,1-6 1,0-5 0,-1-1-4,0-3-2,-3 0-3,1-1-2,0 0-1,-1 2-2,1 0 0,-1 3-4,-2 5-5,-2 5-4,-2 5-6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6"/>
    </inkml:context>
    <inkml:brush xml:id="br0">
      <inkml:brushProperty name="width" value="0.04906" units="cm"/>
      <inkml:brushProperty name="height" value="0.04906" units="cm"/>
      <inkml:brushProperty name="color" value="#00BFF3"/>
    </inkml:brush>
  </inkml:definitions>
  <inkml:trace contextRef="#ctx0" brushRef="#br0">37067 17466 448,'-16'-12'77,"2"8"-7,1 8-8,1 8-6,0 5-8,0 3-8,0 3-9,1 3-8,-2 2-6,0 2-1,-1 3-2,-1 1-1,-1 1-1,2 0-1,1 1 0,1-1 0,1-1-1,2-2 0,2-1-1,3-3-1,1-2-6,6-3-10,2-3-12,5-3-11,3-6-4,2-8 4,1-10 4,3-8 4,0-5 0,1-1-2,0-1-2,-1-1-2,-1 1 1,-4 1 6,-4 3 6,-5 1 5,-5 3 3,-7 2 2,-9 4 0,-8 3 3,-3 4-3,0 6-6,-1 5-5,1 7-6,1 1-3,6-3-3,5-2-2,5-4-2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7"/>
    </inkml:context>
    <inkml:brush xml:id="br0">
      <inkml:brushProperty name="width" value="0.03946" units="cm"/>
      <inkml:brushProperty name="height" value="0.03946" units="cm"/>
      <inkml:brushProperty name="color" value="#00BFF3"/>
    </inkml:brush>
  </inkml:definitions>
  <inkml:trace contextRef="#ctx0" brushRef="#br0">37883 16150 557,'22'1'76,"-3"4"-7,-3 2-6,-2 4-7,-4 1-9,-1 3-9,-2 1-11,-2 3-10,-3 2-5,-4 1-1,-4 3 0,-4 1-1,-2 1-5,-1 1-7,-1-1-10,-1 1-8,-1-3-4,2-3 3,1-5 1,1-3 2,5-5 5,10-4 7,10-6 9,9-4 7,4-3-1,-3 0-11,-3 1-10,-3-1-11,-1 1-8,-1 2-6,1 2-7,0 2-6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47"/>
    </inkml:context>
    <inkml:brush xml:id="br0">
      <inkml:brushProperty name="width" value="0.0423" units="cm"/>
      <inkml:brushProperty name="height" value="0.0423" units="cm"/>
      <inkml:brushProperty name="color" value="#00BFF3"/>
    </inkml:brush>
  </inkml:definitions>
  <inkml:trace contextRef="#ctx0" brushRef="#br0">38550 16597 520,'23'-15'130,"-1"4"-26,-1 3-26,-1 3-28,-1 1-16,1 2-5,0 0-6,-1 2-6,0 0-6,-1 0-8,-1 0-6,0 0-9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12000 30300 333,'49'20'167,"16"14"-1,16 15 1,16 15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4"/>
    </inkml:context>
    <inkml:brush xml:id="br0">
      <inkml:brushProperty name="width" value="0.04102" units="cm"/>
      <inkml:brushProperty name="height" value="0.04102" units="cm"/>
      <inkml:brushProperty name="color" value="#00BFF3"/>
    </inkml:brush>
  </inkml:definitions>
  <inkml:trace contextRef="#ctx0" brushRef="#br0">11269 28888 536,'-8'7'1,"-1"-2"1,-2-2 2,0-2 1,0-1 1,1 2 0,0 0 0,2 2 1,4-1 8,8-1 16,8 0 16,7-2 15,8-1 4,5-4-13,6-2-11,7-3-12,0-1-8,-2 0-6,-4 2-6,-2 1-5,-3 1-6,-3 2-5,-3 2-7,-3 2-5,-3 1-6,-3-2-7,-3-1-7,-3 0-6,-5 0-3,-10 0 0,-8 2 0,-9 0 0,-3 0 4,3-3 7,3-4 8,2-2 6,1-5 6,-3-5 2,-3-7 2,-3-5 3,0-2 3,2 3 4,4 3 3,3 4 4,2 0 3,1 2 2,0 1 3,2 1 3,0 1 1,0 1 1,0 1 0,1 1 1,0 1 1,2 2 3,2 3 3,2 1 2,1 3 2,0 6 2,0 4 2,0 6 1,0 4-1,0 7-3,0 5-3,0 7-4,0 3-3,2 4-3,0 2-2,2 4-3,-1 1-2,-1 2-1,0 1-1,-1 0-2,-1 7-4,0 11-7,0 12-8,0 13-7,0 0-5,0-6 2,0-9-1,0-8 1,0-6-1,2-6-3,0-6-3,1-6-2,1-7-3,0-6 0,0-7-1,0-7-1,-1-7 1,-2-6 1,-2-8 3,-2-6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4"/>
    </inkml:context>
    <inkml:brush xml:id="br0">
      <inkml:brushProperty name="width" value="0.03466" units="cm"/>
      <inkml:brushProperty name="height" value="0.03466" units="cm"/>
      <inkml:brushProperty name="color" value="#00BFF3"/>
    </inkml:brush>
  </inkml:definitions>
  <inkml:trace contextRef="#ctx0" brushRef="#br0">11250 29234 634,'0'-29'11,"0"7"-2,0 5-2,0 7-3,3 2 5,7 2 12,8 1 12,6 0 11,4 2 0,0 0-13,2 2-14,1 0-13,-1 1-10,-1 0-8,-3 0-7,-1 0-7,-2 0-5,-1-2-4,-1 0-3,-1-2-3,-2 0 3,-1-2 6,-2 0 8,-2-1 7,-3-1 6,-1 2 6,-2 1 5,-2 1 5,-2 1 11,-2 3 15,-2 4 15,-2 2 16,-3 3 2,-2 4-7,-3 2-8,-3 3-8,-3 3-6,-2 5-5,-1 3-5,-3 5-5,-1 2-4,-3 2-2,-1 2-4,-2 2-4,0 1-3,1-2-4,3 0-6,1-1-4,3-3-3,3-2-2,3-3-1,3-3-3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4"/>
    </inkml:context>
    <inkml:brush xml:id="br0">
      <inkml:brushProperty name="width" value="0.03491" units="cm"/>
      <inkml:brushProperty name="height" value="0.03491" units="cm"/>
      <inkml:brushProperty name="color" value="#00BFF3"/>
    </inkml:brush>
  </inkml:definitions>
  <inkml:trace contextRef="#ctx0" brushRef="#br0">12050 30327 630,'22'-6'4,"-3"2"10,-3 4 8,-3 3 10,-1 2 4,0 3 1,0 3 0,-1 4 0,1 1-2,0 3-4,0 1-5,-1 3-4,1 0-6,0-1-6,-1-1-6,1-1-6,-1-1-2,-2-3 5,-2-1 3,-2-2 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5"/>
    </inkml:context>
    <inkml:brush xml:id="br0">
      <inkml:brushProperty name="width" value="0.03575" units="cm"/>
      <inkml:brushProperty name="height" value="0.03575" units="cm"/>
      <inkml:brushProperty name="color" value="#00BFF3"/>
    </inkml:brush>
  </inkml:definitions>
  <inkml:trace contextRef="#ctx0" brushRef="#br0">13127 29724 615,'-6'-11'51,"2"10"2,4 10 3,2 10 2,1 5-5,0 2-10,-2 3-12,0 1-11,-1 2-9,0-1-4,0 0-5,0 1-6,0-2-4,0-2-5,0-1-5,0-3-5,0-6-9,0-10-15,0-12-15,0-10-14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5"/>
    </inkml:context>
    <inkml:brush xml:id="br0">
      <inkml:brushProperty name="width" value="0.03901" units="cm"/>
      <inkml:brushProperty name="height" value="0.03901" units="cm"/>
      <inkml:brushProperty name="color" value="#00BFF3"/>
    </inkml:brush>
  </inkml:definitions>
  <inkml:trace contextRef="#ctx0" brushRef="#br0">12652 29325 563,'8'-21'19,"-1"5"7,1 4 6,0 6 8,0 4 0,0 4-5,0 4-6,-1 4-6,1 2-3,0 3-3,0 2-1,0 1-1,-2 3-3,-1 1-3,-2 3-2,-2 1-3,-1 2-2,0 3-1,0 1-1,0 2-1,-1 1-1,-2-3 0,-2-2-1,-1-1-1,-2-3 0,0-2-3,0-1-1,0-3-3,0-2-1,-1-4 1,-2-5-1,0-3 0,-1-3-2,1-4-2,-1-2-2,0-3-2,1-6-2,1-8-1,0-7 1,2-8-1,2-4 2,4 1 5,4 2 3,4 0 5,2 4 5,2 5 7,0 7 5,1 5 7,0 4 5,0 2 3,-2 3 3,-1 1 3,0 1 1,0 2-3,0 0-2,0 2-2,0 2-3,-1 4-3,1 4-2,0 3-4,-1 4-3,-2 3-4,-2 3-3,-2 3-5,-2 1 0,-2-1 0,-2-1 2,-2-1 1,-2 1-7,-4 1-12,-2 2-14,-3 3-13,-2-3-4,-1-4 6,-1-5 6,-1-4 5,-2-4 5,-1 1 6,-3 0 4,-1 0 6,0-2 4,1-1 7,3-2 5,1-2 6,3-2 1,3-1-2,3 0-2,3-1-2,4-1 7,6 0 17,6 0 16,6 0 18,4 0 2,3 0-12,3 0-12,3 0-12,7-1-8,11-1-4,10 0-5,12-1-3,0-1-7,-9 2-11,-8 0-10,-9 2-9,-4 0-8,4 0-5,3 0-4,3 0-5,-3 0 2,-8 2 9,-7 0 7,-9 2 10,-4-1 1,0-1-3,-2 0-4,0-1-3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6"/>
    </inkml:context>
    <inkml:brush xml:id="br0">
      <inkml:brushProperty name="width" value="0.03623" units="cm"/>
      <inkml:brushProperty name="height" value="0.03623" units="cm"/>
      <inkml:brushProperty name="color" value="#00BFF3"/>
    </inkml:brush>
  </inkml:definitions>
  <inkml:trace contextRef="#ctx0" brushRef="#br0">15048 28950 607,'0'22'70,"0"-3"-12,0-3-13,0-2-12,1-1-7,0 3 1,2 3 1,0 3 0,0 2-2,0 3-5,-2 1-7,0 3-5,-2 0-4,0 2-2,-2 1-4,0 1-2,-1-1-1,0 0 3,0-1 1,0-1 2,0-2-9,1-1-21,-1-3-21,0-1-19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0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39183 28819 501,'13'-16'74,"-2"1"-16,-6-1-19,-3 0-16,-2 1-11,0 1 0,0 1-2,0 1-1,-1 1-2,-4 2-3,-2 2-4,-3 2-2,-3 3 0,0 4 1,0 4 3,-2 4 3,-1 3 1,1 3 0,-1 3 1,0 3 1,1 2-1,-1-1 0,0 1 0,0-2-1,2 1-1,3-3 0,3-1-2,2-2 1,5-3-5,6-3-6,6-3-6,6-2-8,2-4-2,1-4-1,-1-4-1,1-4 1,-1-2 1,-3 1 3,-1-1 4,-2 0 3,-4 3 13,0 4 21,-2 6 22,-2 4 20,0 3 3,0 0-18,1 0-19,2 0-17,1-3-18,5-3-15,4-4-16,3-3-16,2-5-3,-3-4 7,-1-4 8,-2-3 9,-3-2 5,-1 4 3,-2 0 3,-2 3 3,-2 1 4,-1 2 5,0 2 4,-2 3 4,0 3 15,0 6 27,0 5 25,0 7 26,-1 3 4,0 2-21,-2 0-19,0 1-19,-1 0-15,0 2-7,0 1-9,0 1-9,-1-1-3,0-1 1,-2-3 1,0-1 0,-1-6-12,0-8-27,0-10-27,0-8-26,2-4-2,2 1 24,4 1 23,2 1 24,2 1 17,2 2 10,0 3 9,1 1 11,2 1 7,0 2 2,1 1 4,1 0 3,0 1 0,1 2-2,-1-2-4,1 0-2,0 0-4,-1 2-7,1 0-7,0 2-5,-1 0-3,-1 0 1,-1 0 2,0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6"/>
    </inkml:context>
    <inkml:brush xml:id="br0">
      <inkml:brushProperty name="width" value="0.03123" units="cm"/>
      <inkml:brushProperty name="height" value="0.03123" units="cm"/>
      <inkml:brushProperty name="color" value="#00BFF3"/>
    </inkml:brush>
  </inkml:definitions>
  <inkml:trace contextRef="#ctx0" brushRef="#br0">15050 29978 704,'9'-8'9,"1"2"19,3 1 18,2 0 18,1 1 1,1-2-19,1 0-18,1-1-18,1-1-14,0 1-8,-1-1-9,1 0-8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6"/>
    </inkml:context>
    <inkml:brush xml:id="br0">
      <inkml:brushProperty name="width" value="0.04415" units="cm"/>
      <inkml:brushProperty name="height" value="0.04415" units="cm"/>
      <inkml:brushProperty name="color" value="#00BFF3"/>
    </inkml:brush>
  </inkml:definitions>
  <inkml:trace contextRef="#ctx0" brushRef="#br0">15763 28555 498,'0'-13'9,"0"6"18,0 6 18,0 6 17,-1 6 5,-1 5-10,0 7-10,-1 5-11,-1 5-6,0 3-4,0 2-3,0 4-4,0 5-4,0 10-1,0 8-4,1 9-3,-2 4-2,2 2-2,-1 1-4,0 1-2,0-5-8,2-10-11,0-9-11,2-10-13,0-8-5,0-7-2,0-7-2,0-7 0,0-5 1,2-1 6,0-2 4,2-2 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7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16200 29477 620,'16'-6'115,"-1"2"-28,1 4-26,0 3-28,-1 1-13,-1 3-1,-1 2-1,-1 2-1,-2 2-8,-2 3-13,-4 3-16,-2 3-14,-4 2-5,-4-1 3,-4 1 5,-4-1 3,0-1 3,1-3 0,2-3 1,3-2 1,2-5 5,6-5 12,4-4 12,5-5 11,4-3 5,0 2 1,1 1-2,1 0 1,0 2-3,-3 0-2,-1 2-4,-2 0-2,-2 4-2,-2 4 0,-3 5 0,0 6 1,-4 2-1,0 1 0,-3 0-2,-2 3-1,-2-1-1,-2-2-2,-1 0-1,-3 0-3,0-4-2,1-3-5,1-4-5,0-4-4,2-3-4,1-1-5,0 0-5,2-1-5,1-3-3,2 0-2,3-3-3,1-2-1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7"/>
    </inkml:context>
    <inkml:brush xml:id="br0">
      <inkml:brushProperty name="width" value="0.04387" units="cm"/>
      <inkml:brushProperty name="height" value="0.04387" units="cm"/>
      <inkml:brushProperty name="color" value="#00BFF3"/>
    </inkml:brush>
  </inkml:definitions>
  <inkml:trace contextRef="#ctx0" brushRef="#br0">17316 28481 501,'15'-13'3,"-1"3"8,-1 4 6,0 4 7,-1 3 6,1 4 3,1 2 5,1 4 3,0 2-1,-1 3-5,0 3-5,-2 3-7,-2 3-3,-2 3-4,-4 3-3,-2 3-2,-4 1-2,0 2 1,-3 0 0,-2 2 2,-1 1-3,-2-1-6,0 0-6,-1 0-6,-1-3-6,0-6-3,0-5-5,1-6-3,0-5-3,0-3 1,2-3 1,1-2 1,0-6-2,0-6 0,0-7-3,0-7-2,1-6 1,2-5 1,3-5 3,1-4 1,1-2 4,0 5 2,0 4 3,0 4 3,0 3 3,0 5 5,0 3 5,0 4 4,0 5 12,0 4 23,0 6 21,0 4 23,0 5 4,0 6-13,0 4-13,0 5-13,0 4-9,0 5-7,0 2-5,0 6-7,-1 2-5,-1 4-2,0 2-3,-1 4-4,-1-2-4,2-2-7,0-6-8,2-2-7,0-6-8,0-6-10,0-5-9,0-7-10,1-4-3,2-4 2,2-5 2,2-2 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8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18378 28818 487,'-14'3'50,"1"6"6,2 6 4,2 5 5,2 5-2,1 3-12,0 3-11,2 3-11,0 2-7,2 2-4,0 2-3,2 2-3,0 0-2,0-3-2,0-4-1,0-2-2,1-5-3,4-5-8,2-7-6,3-5-7,3-9-3,2-14-2,1-11-2,3-14 0,0-7-2,1-2-1,0-2-1,-1-2 0,-1-1 0,-3 0 5,-2 0 3,-4 0 4,-2 3 3,-2 6 0,-3 6 0,0 6 2,-4 5 3,0 5 6,-3 4 8,-2 6 6,-2 4 4,-4 2 3,-2 4 2,-3 3 2,-1 3-1,1 5-4,1 5-2,1 5-5,1 3-5,0 1-9,2 1-8,1 1-9,2-2-5,2-5 1,4-5 1,3-4-1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8"/>
    </inkml:context>
    <inkml:brush xml:id="br0">
      <inkml:brushProperty name="width" value="0.04114" units="cm"/>
      <inkml:brushProperty name="height" value="0.04114" units="cm"/>
      <inkml:brushProperty name="color" value="#00BFF3"/>
    </inkml:brush>
  </inkml:definitions>
  <inkml:trace contextRef="#ctx0" brushRef="#br0">19090 29500 534,'7'8'66,"-2"0"-13,-3 0-12,0-1-13,-3 2-3,0 4 3,-2 2 5,0 3 5,-2 3-2,0 1-5,-1 3-7,-2 1-5,1 0-5,-1-1-4,0-2-4,0-3-3,0-1-3,2-1 2,1-1 1,1 0 1,1-2-3,3-1-3,4-1-4,2 0-4,3-3-3,4-1-3,2-2-1,3-2-3,2-2-1,1-1-2,1 0-2,1-1-2,0-1 0,-1 0 1,-1 0 2,0 0 2,-3 0-2,-1 0-6,-3 0-4,-1 0-6,-2-2 0,-2 0 6,-2-3 5,-2-2 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8"/>
    </inkml:context>
    <inkml:brush xml:id="br0">
      <inkml:brushProperty name="width" value="0.0416" units="cm"/>
      <inkml:brushProperty name="height" value="0.0416" units="cm"/>
      <inkml:brushProperty name="color" value="#00BFF3"/>
    </inkml:brush>
  </inkml:definitions>
  <inkml:trace contextRef="#ctx0" brushRef="#br0">19611 29916 528,'-15'-7'38,"2"2"7,3 2 7,1 2 9,1 3-2,2 6-10,1 4-10,1 5-10,0 5-6,2 5-2,0 5-1,2 4-3,0 5-4,0 5-7,0 2-8,0 5-6,0-1-9,0-8-11,0-6-11,0-7-10,-1-6-8,0-2-4,-2-3-3,0-2-3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9"/>
    </inkml:context>
    <inkml:brush xml:id="br0">
      <inkml:brushProperty name="width" value="0.03445" units="cm"/>
      <inkml:brushProperty name="height" value="0.03445" units="cm"/>
      <inkml:brushProperty name="color" value="#00BFF3"/>
    </inkml:brush>
  </inkml:definitions>
  <inkml:trace contextRef="#ctx0" brushRef="#br0">20916 29400 638,'-7'10'133,"2"4"-33,2 3-31,2 5-32,1 1-21,0 3-9,0 0-11,0 1-10,0 1-8,0 2-6,0 2-6,0 3-6,0-3-1,0-4 7,0-4 5,0-6 6,0-4 0,0-1-5,0-2-6,0-2-5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7:59"/>
    </inkml:context>
    <inkml:brush xml:id="br0">
      <inkml:brushProperty name="width" value="0.03734" units="cm"/>
      <inkml:brushProperty name="height" value="0.03734" units="cm"/>
      <inkml:brushProperty name="color" value="#00BFF3"/>
    </inkml:brush>
  </inkml:definitions>
  <inkml:trace contextRef="#ctx0" brushRef="#br0">20950 29363 589,'32'-8'112,"1"2"-25,0 1-25,2 0-24,0 0-16,1 0-6,-1-1-4,0-1-7,-2 0-2,-2 2-2,-3 2-1,-3 2-1,-3 2-2,-4 2-3,-5 2-3,-3 2-2,-3 1-1,-2 3 1,-3 2 2,0 2 1,-5 2 2,-2 3 1,-5 3 1,-4 3 1,-2 0 0,-1-2 0,-1-1 0,-1-2 0,-1-3-2,-1-1-2,-1-3-3,-1-1-2,-1-1 0,1 0 2,-1-1 2,1 1 3,-1-1 2,1 0 4,-1-2 2,1-1 4,1 0 3,5-2 4,3-1 4,4 0 4,6-2 2,6-2 0,8-2 1,6-2 1,4-2-4,1-2-6,1-2-7,1-1-5,2-2-8,3 2-7,3 1-8,2 0-6,1 2-5,-5 1-2,-4 0-1,-3 2-1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0"/>
    </inkml:context>
    <inkml:brush xml:id="br0">
      <inkml:brushProperty name="width" value="0.04511" units="cm"/>
      <inkml:brushProperty name="height" value="0.04511" units="cm"/>
      <inkml:brushProperty name="color" value="#00BFF3"/>
    </inkml:brush>
  </inkml:definitions>
  <inkml:trace contextRef="#ctx0" brushRef="#br0">21616 28241 487,'-7'-14'5,"2"1"10,2 2 10,2 3 10,2 5 8,2 11 6,2 11 5,2 11 7,0 7-3,-1 5-9,-1 2-11,0 6-9,-2 3-8,-2 5-5,-2 5-6,-2 5-5,-1 5-8,0 5-10,0 5-10,0 4-10,1 0-3,0-9 5,2-8 4,1-7 3,0-9-4,0-10-15,0-10-15,0-9-15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0"/>
    </inkml:context>
    <inkml:brush xml:id="br0">
      <inkml:brushProperty name="width" value="0.04519" units="cm"/>
      <inkml:brushProperty name="height" value="0.04519" units="cm"/>
      <inkml:brushProperty name="color" value="#F2395B"/>
    </inkml:brush>
  </inkml:definitions>
  <inkml:trace contextRef="#ctx0" brushRef="#br0">41363 28261 486,'0'-13'12,"0"8"23,0 7 24,0 6 24,0 6 4,0 7-15,0 5-14,0 7-15,-1 4-12,-1 2-10,0 4-10,-1 2-10,0 3-9,-1-1-11,0 3-10,0 0-11,0-3-3,3-8 5,-1-7 3,2-9 4,-1-4-2,0-1-9,-2-1-11,0 0-8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2"/>
    </inkml:context>
    <inkml:brush xml:id="br0">
      <inkml:brushProperty name="width" value="0.04074" units="cm"/>
      <inkml:brushProperty name="height" value="0.04074" units="cm"/>
      <inkml:brushProperty name="color" value="#00BFF3"/>
    </inkml:brush>
  </inkml:definitions>
  <inkml:trace contextRef="#ctx0" brushRef="#br0">25287 28279 540,'22'-23'37,"-4"4"-3,-5 3-5,-3 3-4,-3 1-3,-2 1-2,-2-1 0,-2 0-1,-1 0-2,0 1-1,0-1-2,0 0-1,-1 1-1,0 1 0,-2 0 0,0 2-1,-2 0 0,-2 0-2,-2 1-2,-1-1-1,-2 0 0,0 2-1,0 1-1,1 0 1,-2 3-1,-2 4 0,-2 4 0,-1 4-1,-1 2 1,2 1-1,3 1 0,1 2 0,0 2 0,-1 5-1,-3 5 0,-2 5-1,1 2 0,1 2 2,2 0 2,3 2 1,0 1 1,2 1-1,1 0 0,1 2-1,0-3 0,2-4-1,0-5 0,2-5-1,1-2-1,2 1-2,2 1-3,2 1-2,1-2-1,2-3-3,0-5 0,2-3-1,0-3-2,3-2-1,2-3 0,2-1-2,2-3 0,3-6-1,3-4 0,3-5-1,2-4 0,1-3-3,0-4-2,2-1-1,1-4-1,-1-1 2,0-2 0,1-3 2,-3 2 0,-3 2 2,-5 3 1,-3 3 1,-4 3 2,-3 3 2,-3 3 3,-2 2 1,-4 4 4,-2 1 3,-3 2 4,-4 2 4,-2 2 3,-2 0 3,-1 2 4,-3 0 3,-1 3 2,-1 2 1,-2 3 0,1 4 1,-1 2 1,0 3-2,2 3 1,1 3-2,0 2 0,1 1-1,-1 1-1,0 1-1,2 0-2,1-1-1,2-1-3,2-1-2,2-2-3,2-1-1,3-3-3,1-1-2,3-3-4,4-4-7,3-5-6,5-2-7,3-7-4,1-6-1,3-7-1,1-7-1,1-4 0,-3 1 2,-1-1 3,-2 1 1,-3 1 4,-3 3 2,-3 3 3,-2 3 3,-2 5 11,0 8 21,0 8 20,0 8 21,-1 3 2,-1-1-13,0-1-14,-1 0-14,-1 0-8,3 3-4,2 3-3,2 3-4,1 0-4,2-3-6,0-3-5,1-2-6,1-4-6,0-1-3,0-2-5,-1-2-3,2-3-4,0-2-1,1-3-1,1-4-3,0-1 4,-2-2 5,-3 0 6,-1-1 6,-1-1 2,0 1 1,0-1-2,0 0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3"/>
    </inkml:context>
    <inkml:brush xml:id="br0">
      <inkml:brushProperty name="width" value="0.0415" units="cm"/>
      <inkml:brushProperty name="height" value="0.0415" units="cm"/>
      <inkml:brushProperty name="color" value="#00BFF3"/>
    </inkml:brush>
  </inkml:definitions>
  <inkml:trace contextRef="#ctx0" brushRef="#br0">27554 28213 530,'7'-9'-3,"-2"-2"-7,-3-2-5,0-1-6,-4 2 11,-2 8 32,-4 8 30,-2 8 30,-2 5 6,1 5-18,-1 3-18,0 5-19,0 1-11,-2 0-2,0 0-2,-1 1-3,1-2-2,2-2-2,4-1-2,3-3-2,1-2-1,2-3-2,0-3-1,2-2-1,1-3-3,2-1 0,2-1-2,2 0-2,2-2 0,3-2 1,3-3 3,4 0 1,-1-2-1,-1 1-4,-2 2-4,-3 0-5,-2 5-1,-2 6-2,-4 7 0,-2 7-1,-4 2 1,-4-2 5,-4-1 3,-3-3 5,-4-1 3,0-3 0,-1-1 1,-1-2 1,0-3-3,3-3-6,1-3-8,2-2-6,2-4-2,2-4 0,3-4 0,1-4 2,1-2-3,2 1-8,0-1-7,2 0-7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3"/>
    </inkml:context>
    <inkml:brush xml:id="br0">
      <inkml:brushProperty name="width" value="0.0452" units="cm"/>
      <inkml:brushProperty name="height" value="0.0452" units="cm"/>
      <inkml:brushProperty name="color" value="#00BFF3"/>
    </inkml:brush>
  </inkml:definitions>
  <inkml:trace contextRef="#ctx0" brushRef="#br0">28444 28453 486,'6'-13'8,"-2"6"15,-4 6 16,-2 6 16,-3 4 3,0 3-7,-2 4-9,0 2-7,-1 3-6,1 3-4,-1 2-3,0 5-4,0-1-2,0 0-2,0-1-2,1-1-1,0-1-1,2-1 1,2-1 0,2-1 1,1-2-3,2-3-7,0-3-5,2-3-6,1-3-5,1-4-5,3-4-4,2-4-5,2-5-2,1-4 1,3-5 2,2-5 0,0-4 2,1-3 1,-1-3 2,1-2 1,-3-3 2,-3 1 3,-4 0 2,-4 0 2,-3 0 2,-1 1 3,0 1 1,-1 2 3,-3 1 3,-2 5 5,-4 3 4,-2 5 5,-2 2 1,1 4 1,-1 3-2,0 3 0,0 2-2,1 3-5,-1 4-4,0 2-4,0 4-4,1 4-2,-1 3-2,0 5-2,2-1 0,3-3 2,2-4 3,4-4 1,1-3-6,0 1-12,0 0-14,0 0-12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3"/>
    </inkml:context>
    <inkml:brush xml:id="br0">
      <inkml:brushProperty name="width" value="0.0432" units="cm"/>
      <inkml:brushProperty name="height" value="0.0432" units="cm"/>
      <inkml:brushProperty name="color" value="#00BFF3"/>
    </inkml:brush>
  </inkml:definitions>
  <inkml:trace contextRef="#ctx0" brushRef="#br0">29249 29000 509,'7'9'3,"-1"1"5,-1 3 6,0 2 5,-2 0 4,-2-1 1,-2-1 2,-2 0 1,-2 0 1,-2 3 0,-2 3 0,-1 3-1,-3 3-1,-2 3-3,-1 3-2,-3 3-4,0 0-2,1 0-2,1-1-2,1-1-1,0-2-1,2-3 1,1-3 2,1-3 2,4-3-1,6-3-2,7-2-2,8-4-3,5-5 0,7-8-2,5-8-1,6-7-1,3-5-3,-2 2-8,0 1-8,-1 1-6,-2 3-6,-2 3-3,-1 4-2,-3 4-3,-3 3-3,-5 2-2,-5 2-4,-4 2-2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3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29911 29498 475,'-15'-7'5,"4"1"8,3 0 10,3 2 9,1 5 9,0 10 10,0 9 10,0 11 10,1 7-2,0 6-13,2 6-12,0 6-13,1 4-11,-2 3-12,0 3-12,-1 3-11,-1-3-8,2-7-5,0-8-5,2-8-4,-1-6-9,0-5-10,-2-6-12,0-3-10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5"/>
    </inkml:context>
    <inkml:brush xml:id="br0">
      <inkml:brushProperty name="width" value="0.03634" units="cm"/>
      <inkml:brushProperty name="height" value="0.03634" units="cm"/>
      <inkml:brushProperty name="color" value="#00BFF3"/>
    </inkml:brush>
  </inkml:definitions>
  <inkml:trace contextRef="#ctx0" brushRef="#br0">31929 27900 605,'-2'59'117,"-2"-6"-29,-3-8-30,-3-6-29,-2-5-18,0-2-3,0-1-3,1-3-5,0-3-3,2-3-2,2-4-2,2-5-1,3-3-3,4-2-2,4-4-3,4-2-2,3-3 2,3 0 4,3-2 5,3 0 5,0 0 4,-5 0 1,-3 2 3,-4 0 3,-5 4 1,-6 8 1,-6 6 1,-6 7 0,-4 3 0,-3 1-4,-3-1-3,-3 1-4,0-2 0,3-2-1,3-1 1,3-2 1,2-4-1,2-1-4,3-4-3,1-3-3,5-4-4,8-6-3,8-6-3,7-5-4,5-4 2,-1 2 5,1 1 6,-1 1 7,-1 2 2,-4 2 1,-5 4 0,-3 2 0,-3 4 2,-2 4 5,-3 4 5,0 4 4,-4 3 4,-2 5 1,-4 3 2,-2 5 1,-2 1 0,1 0-3,-1 1-3,0-1-3,0-1-3,1-3-2,-1-3-2,0-3-3,1-3-2,2-1-5,3-2-2,1-3-4,2-4-11,4-10-19,2-8-20,4-9-19,1-4-3,-1 3 13,1 1 14,0 3 14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6"/>
    </inkml:context>
    <inkml:brush xml:id="br0">
      <inkml:brushProperty name="width" value="0.04362" units="cm"/>
      <inkml:brushProperty name="height" value="0.04362" units="cm"/>
      <inkml:brushProperty name="color" value="#00BFF3"/>
    </inkml:brush>
  </inkml:definitions>
  <inkml:trace contextRef="#ctx0" brushRef="#br0">32483 28459 504,'7'-15'0,"0"4"0,-2 3 0,0 3 0,-2 1 3,1 0 5,0 0 6,0 0 6,-1 2 4,0 2 5,-2 3 5,0 4 4,-1 3-1,0 5-5,0 5-7,0 5-5,-1 3-6,-2-1-2,-2 0-4,-2 1-3,0-3-2,-1-3-3,0-4-1,0-5-3,5-5-5,8-10-9,9-8-9,9-9-9,4-4-2,-1 1 4,-1 1 6,-1 1 5,-2 1 3,-1 0 3,-2 2 3,-3 1 1,-1 1 4,-4 3 4,-3 1 5,-2 2 4,-3 4 5,-1 4 8,0 6 8,-1 4 7,-1 4 3,1 3-4,2 3-3,0 4-3,0-1-3,0 0-3,-1-1-3,-2 0-3,-1-9-13,-2-15-20,-2-14-20,-1-15-22,-2-6-5,0 2 10,0 2 9,0 2 11,0 1 8,0 1 6,1 1 7,-1 1 6,0 2 4,2 3 3,1 3 1,0 3 2,2 6 13,0 10 25,2 10 25,0 10 24,1 3 3,-2 0-19,0-1-21,-1 0-19,-2-1-13,0 3-8,-2 1-7,0 3-8,-2 1-3,-2 2 0,-1 3-1,-3 1 1,0-1-6,3-6-10,1-3-10,2-6-12,2-4-2,2-1 3,2-2 5,2-2 3,3-4 5,2-2 4,4-6 4,2-2 4,1-2 5,-1 2 3,0 2 4,-2 2 4,-1 3 6,0 4 5,-2 4 6,0 3 6,-4 4 3,-5 3-1,-4 4 0,-5 2-2,-3 1-1,-1 2-2,-2 1-3,1 1-3,-2-1-1,2-3 0,1-3 0,1-3 0,1-3-1,2-3-4,3-3-3,1-2-4,4-7 0,6-6 3,6-9 4,6-8 3,3-2 2,1 3-2,1 3 0,1 3-1,1 2 1,-1 0 2,1 2 2,0 1 3,-3 1-1,-1 4-3,-4 2-3,-3 4-3,-1 1-3,-2 2-1,-1 0-3,0 1 0,-3 3-2,-2 6 0,-4 4 0,-2 5 0,-1 1 1,0-3 5,2-3 3,1-3 5,5-9-3,9-14-7,11-15-8,9-15-9,5-9-3,-1-2 1,-1-3 1,-1-4 1,-1 0 0,0-1-1,1 0 0,-1 0-1,-2 3 4,-5 6 5,-5 6 6,-5 6 6,-4 8 12,-4 11 18,-4 10 17,-4 12 18,-2 6 2,0 3-12,0 3-11,0 3-13,1 0-9,0-1-4,2-2-4,0-3-5,3 0-3,2 0-1,3-1-2,4 1-2,0-1-1,1-3 0,0-1-2,0-2 0,-1-1-1,-1 2-1,0 0-1,-2 1-1,-1 2 0,-1 2 2,0 1 1,-1 3 2,-4 1 2,-2 3 0,-5 1 2,-4 3 1,-3 1 0,-2 3-1,-1 1 0,-3 2-1,-1-1-1,-1-3-2,-1-5-1,-1-3-2,0-4-2,1-1-3,1-2-2,1-2-2,1-4-6,2-3-8,3-4-8,1-4-7,2-5-6,2-7-3,2-7-3,3-7-3,0-4 3,2-1 9,0-1 10,2 0 8,0 0 9,0 5 4,0 3 7,0 5 4,0 3 3,2 5-2,0 3-2,2 4-1,0 2 7,1 2 17,2 0 17,0 2 17,2 1 8,2 4-1,1 2-1,3 4-1,1 2-3,1 5-5,2 3-6,0 5-6,1 2-8,1 1-13,1 0-12,1 2-14,0-1-8,-1-1-6,-1-3-6,-1-1-5,-1-4-10,-1-3-13,-1-4-12,0-4-13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6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35550 28136 608,'7'-21'4,"0"5"9,-2 5 7,0 5 9,-1 2 5,1 0 4,2 0 3,0 0 2,2 1 0,2 2-5,1 2-5,3 2-5,-1 3-9,-2 6-10,-4 4-13,-3 5-11,-2 4-9,-4 2-7,-2 4-8,-3 3-8,-2-1-2,0-6 1,0-3 2,0-6 1,1-4 4,0-1 6,2-2 6,1-2 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7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35450 28232 540,'14'0'4,"-1"0"8,-2 0 7,-2 0 8,-1 3 5,0 6 0,0 6 0,-1 5 0,0 6-1,-2 5-4,-2 5-3,-2 4-4,-2 2-3,-2-1 0,-2-3 0,-2-2-2,0-2 1,1-2 0,0-1 0,2-3 2,1-6-3,2-12-4,2-13-4,2-10-5,3-12-6,4-11-11,3-10-11,5-11-9,1-7-8,1 0-4,0-1-5,-1-1-5,0 2 1,-1 5 4,0 4 6,-2 6 5,-1 4 6,-1 4 8,-1 4 8,0 4 7,-3 3 5,-3 3 2,-2 3 1,-4 3 2,0 3 3,0 2 8,2 4 7,0 3 6,1 1 9,2 2 9,0 1 10,2 0 9,0 1 2,1 1-9,1-1-8,2 0-7,0 0-8,1 2-6,1 0-7,2 2-7,-1 1-6,-1 2-6,-1 2-7,-1 2-6,-1 2-4,-2 3-3,-2 3-3,-2 3-2,-2 1-2,-1-2-2,0-3-2,-1-1-1,-2-2-1,-1-1 0,0 0 0,-1-2 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8"/>
    </inkml:context>
    <inkml:brush xml:id="br0">
      <inkml:brushProperty name="width" value="0.05065" units="cm"/>
      <inkml:brushProperty name="height" value="0.05065" units="cm"/>
      <inkml:brushProperty name="color" value="#00BFF3"/>
    </inkml:brush>
  </inkml:definitions>
  <inkml:trace contextRef="#ctx0" brushRef="#br0">36380 28550 434,'-15'9'101,"0"3"-21,2 4-22,1 2-22,0 2-12,1 1-3,-1 1-4,0 1-2,1-1-2,1-1-1,0-3-2,2-1-1,3-4-6,8-4-14,6-6-11,7-4-14,5-6-5,3-6-1,3-5 0,3-7 1,-1-1 2,-3 5 5,-5 3 7,-3 5 4,-3 2 7,-3 0 6,-1 2 6,-2 1 6,-4 3 8,-6 6 8,-6 5 9,-6 7 8,-3 3 2,-1 2-5,-1 0-5,-1 1-4,-1 0-5,1-1-4,-1-1-2,1-1-4,1-1-3,2-1-2,4 0-3,3-2-2,6-2-4,8-4-3,9-4-4,9-4-4,2-2 0,-5 0 1,-5 0 2,-4 0 2,-3-1 0,3 0-1,2-1-1,1-1-2,1-1 2,-2 2 3,-3 1 5,-1 0 3,-4 4 4,-6 4 2,-6 5 3,-5 6 2,-4 1 2,0 1-1,1 0 0,-1-1-1,-1 1-1,-1 2-4,-3 0-4,-1 1-3,-1 0-2,1-1 0,1-1 1,1-1 1,7-5-2,14-8-2,14-9-3,13-9-2,6-5 0,-2 2 3,-1 1 2,-3 1 2,-1 1 3,-3 2 2,-1 3 1,-3 1 3,-2 2 1,-3 2-1,-2 2 0,-4 2 0,-2 2 1,-2 2 1,-3 2 1,0 2 0,-4 3 0,0 4-3,-3 3-4,-2 5-4,-1 0-2,-2-1-5,0-3-4,-1-1-4,-2-2-2,0-1 1,-1-1 2,-1 0 0,0-3 4,3-1 6,1-2 7,2-2 7,4-2 8,4-2 9,6-2 10,4-2 9,3 0 1,1 0-7,1 2-6,2 0-8,-2 2-4,-1 0-3,-2 2-2,-2 0-3,-2 3-2,-1 2 1,0 3 0,-2 3 0,-1 3-1,-2 1-3,-2 3-2,-2 2-3,-2 0 0,-2 1 1,-1-1 1,-3 1 1,-1-2 2,0-1 2,1-3 3,-1-1 3,0-3 2,0-1 3,1-2 3,-1-2 2,0-2 3,1-2 1,-1-3 0,0 0 3,2-6-3,2-8-2,4-8-4,3-7-4,2-7-7,5-7-14,4-5-12,4-5-12,0 0-10,-3 8-6,-3 7-7,-2 9-5,-2 5-4,2 3 1,0 3-1,1 3-1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2"/>
    </inkml:context>
    <inkml:brush xml:id="br0">
      <inkml:brushProperty name="width" value="0.03991" units="cm"/>
      <inkml:brushProperty name="height" value="0.03991" units="cm"/>
      <inkml:brushProperty name="color" value="#F2395B"/>
    </inkml:brush>
  </inkml:definitions>
  <inkml:trace contextRef="#ctx0" brushRef="#br0">42114 28677 551,'-16'0'67,"2"-2"-6,1 0-6,1-1-7,0 0-7,1 3-8,-1 4-7,1 2-9,-2 2-4,0 2-1,-1 0 0,-1 1-1,0 0 0,2 0-1,2-2 0,2 0 0,2-1-3,2 1-3,-1 1-3,2 2-5,2-1-1,4 1-1,4 0-2,3 0 0,3-1-2,3-1 1,2-1-1,1 0-1,0-1 1,-2-1 1,-4 0 2,-3 1 1,-2 1 5,-4 3 8,-3 4 8,-2 2 9,-3 0 0,-4-3-7,-2-3-7,-3-2-7,-2-2-6,1 1-5,-1 2-5,0 0-4,1 0-2,2-1 1,-1 0 3,2-2 1,0-1-7,1-2-15,-1-3-17,0 0-15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9"/>
    </inkml:context>
    <inkml:brush xml:id="br0">
      <inkml:brushProperty name="width" value="0.02747" units="cm"/>
      <inkml:brushProperty name="height" value="0.02747" units="cm"/>
      <inkml:brushProperty name="color" value="#00BFF3"/>
    </inkml:brush>
  </inkml:definitions>
  <inkml:trace contextRef="#ctx0" brushRef="#br0">39627 29900 800,'-6'8'73,"2"-1"-16,4 1-15,2 0-14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09"/>
    </inkml:context>
    <inkml:brush xml:id="br0">
      <inkml:brushProperty name="width" value="0.02445" units="cm"/>
      <inkml:brushProperty name="height" value="0.02445" units="cm"/>
      <inkml:brushProperty name="color" value="#00BFF3"/>
    </inkml:brush>
  </inkml:definitions>
  <inkml:trace contextRef="#ctx0" brushRef="#br0">39533 30550 899,'-6'7'72,"4"-1"-43,4-1-45,4 0-43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2"/>
    </inkml:context>
    <inkml:brush xml:id="br0">
      <inkml:brushProperty name="width" value="0.03979" units="cm"/>
      <inkml:brushProperty name="height" value="0.03979" units="cm"/>
      <inkml:brushProperty name="color" value="#00BFF3"/>
    </inkml:brush>
  </inkml:definitions>
  <inkml:trace contextRef="#ctx0" brushRef="#br0">44429 28500 552,'-29'0'86,"7"0"-22,5 0-21,6 0-23,2 0-12,-1 2-5,-3 0-4,-2 2-5,-1 0-3,-1 0-1,-1-1-1,-1 1-1,0 0 0,3 0-1,1 0 1,2 0-1,2 0 2,1 0 2,0 0 3,2 0 2,1 0 5,2 1 8,3 2 8,1 0 9,1 2 3,0 2-2,0 2 0,0 1-2,0 2-1,0 1-1,0 2-1,0 0-1,0 1-1,0 3-4,0 1-3,0 3-2,-1 0-3,-1 2 0,0 1-1,-1 1 0,-1 0-2,2 1-1,0-1-2,2 0-2,0-2 0,0-3-2,0-5 0,0-3-1,0-3 0,0-1 2,0-1 0,0 0 1,2-2-9,6-1-19,4 0-20,5-2-18,2-1-6,-3-2 12,-1-3 10,-2 0 12,-3-3 5,-1-1 2,-2 0 3,-2-1 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2"/>
    </inkml:context>
    <inkml:brush xml:id="br0">
      <inkml:brushProperty name="width" value="0.04291" units="cm"/>
      <inkml:brushProperty name="height" value="0.04291" units="cm"/>
      <inkml:brushProperty name="color" value="#00BFF3"/>
    </inkml:brush>
  </inkml:definitions>
  <inkml:trace contextRef="#ctx0" brushRef="#br0">45468 28428 512,'-1'-21'46,"-2"3"-3,-2 4-1,-1 5-3,-3 2-2,0 2-3,-1 2-5,-1 2-3,-3 3-3,-2 6-4,-3 4-3,-3 5-4,-1 4-3,1 3-2,1 3-1,1 3-3,1 1-1,1 1 0,1-1 0,1 0 1,1 1 0,2 1-1,2 1 1,3 0 0,0 1-2,2-1-1,0-1-2,2-2-2,1 0-1,2-3-2,2-2-2,2-1-1,2-4-1,2-3-1,1-4-1,3-4-1,3-4-2,2-1-1,3-2-1,3-2-3,2-3 0,1-3-2,1-5 0,1-4-2,-1-3 1,0-3 1,-1-3 0,-1-3 1,-1-2 2,-1 1 4,-1 0 3,0-1 5,-4 2 2,-3 1 2,-4 3 3,-4 1 2,-3 3 3,1 3 7,0 3 6,0 3 6,-2 2 3,-2 2 2,-3 2 1,-4 2 2,-2 2 0,-1 2-1,-3 2-2,-2 2-1,-1 2-2,-1 3-2,-1 3-3,-1 3-1,0 2-2,1 1-2,0 1-1,2 1-2,1 1-1,1-1-1,1 1-2,1-1-2,1 0 0,4-3-1,2-1 0,4-2-1,3-3-6,4-3-13,4-3-14,3-2-12,4-6-8,3-8 2,4-8 0,2-7 0,-1-4 5,-3 3 7,-5 1 7,-3 3 7,-3 5 17,-3 10 23,-1 10 25,-2 10 25,-1 4 4,0 1-14,0 0-15,0-1-15,1 0-10,1-1-8,3-1-7,2 0-8,0-2-6,0-1-8,-2-1-6,-1 0-7,0-3-9,0 1-13,0-2-12,0 0-13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3"/>
    </inkml:context>
    <inkml:brush xml:id="br0">
      <inkml:brushProperty name="width" value="0.03409" units="cm"/>
      <inkml:brushProperty name="height" value="0.03409" units="cm"/>
      <inkml:brushProperty name="color" value="#00BFF3"/>
    </inkml:brush>
  </inkml:definitions>
  <inkml:trace contextRef="#ctx0" brushRef="#br0">46903 28005 645,'1'-14'6,"3"3"12,4 2 12,2 4 13,2 2 3,2 2-5,0 2-5,1 2-4,1 2-4,-1 2-6,1 1-3,0 3-5,-3 2-4,-3 0-3,-4 1-4,-4 1-4,-4 2-2,-2 1 0,-3 3 0,-3 1 0,-3 1-3,-2-1-2,-2-1-3,-1 0-3,-3-3-3,0 0-3,0 0-5,-2-2-3,5-3 5,14-5 15,12-4 14,13-6 14,6-1 2,-1 0-9,-1 2-9,-1 1-10,-1-1-8,-3-1-6,-1 0-6,-2-1-6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3"/>
    </inkml:context>
    <inkml:brush xml:id="br0">
      <inkml:brushProperty name="width" value="0.03219" units="cm"/>
      <inkml:brushProperty name="height" value="0.03219" units="cm"/>
      <inkml:brushProperty name="color" value="#00BFF3"/>
    </inkml:brush>
  </inkml:definitions>
  <inkml:trace contextRef="#ctx0" brushRef="#br0">47500 28531 683,'24'-1'117,"3"0"-28,1-2-28,3 0-28,-1-1-20,-2 0-9,-1 0-12,-2 1-10,-3-1-7,-3 2-4,-3 0-5,-3 2-5,-3 1-2,-4 2-3,-4 2-3,-4 1-1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3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47961 28000 622,'-14'2'10,"4"4"20,4 4 20,5 3 19,0 4 4,-1 3-16,0 3-15,-1 3-15,-1 2-13,0 1-8,0 1-10,0 1-9,0-2-7,0-3-4,0-5-5,1-3-4,-1-4-6,0-1-9,0-2-7,0-2-8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4"/>
    </inkml:context>
    <inkml:brush xml:id="br0">
      <inkml:brushProperty name="width" value="0.04705" units="cm"/>
      <inkml:brushProperty name="height" value="0.04705" units="cm"/>
      <inkml:brushProperty name="color" value="#00BFF3"/>
    </inkml:brush>
  </inkml:definitions>
  <inkml:trace contextRef="#ctx0" brushRef="#br0">47782 27705 467,'3'-13'50,"5"6"-12,7 6-10,6 6-12,1 3-7,-1 2-4,-3 0-4,-1 1-5,-3 1-2,-1 0 0,-2-1 0,-2 1 0,-2 0 2,-2 1 5,-3 2 4,0 0 5,-3 2 4,-1 1 3,0 3 4,-1 1 3,-1 1 1,0-1-2,0-1-1,0-1-1,0 0 0,0 1 3,0 1 1,1 1 3,-1 1-1,2 1-4,0 1-3,2 1-4,0 0-4,2-1-2,0-1-3,2-1-3,-1 0 0,-1 1-1,0 1 1,-2 1 0,0-1-1,0-1-5,0-3-2,0-1-4,0-3-3,0-1 0,0-2-2,0-3-1,-2-1-1,-3 0 1,-5-2 0,-4 0-1,-3-2 1,-3-1-1,-3-1 0,-3 0 0,-3-2-1,-1 0 1,-2-2 0,-2 0 1,-1-1-4,3 0-6,2 0-7,1 0-6,4 0-4,5 2 0,5 0-1,5 2-1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4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49450 28739 626,'45'-7'151,"-4"1"-39,-4 0-41,-3 2-39,-4 1-25,-3 2-9,-4 2-11,-1 2-9,-4 2-5,-3 3 1,-3 3 0,-2 4 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4"/>
    </inkml:context>
    <inkml:brush xml:id="br0">
      <inkml:brushProperty name="width" value="0.03745" units="cm"/>
      <inkml:brushProperty name="height" value="0.03745" units="cm"/>
      <inkml:brushProperty name="color" value="#00BFF3"/>
    </inkml:brush>
  </inkml:definitions>
  <inkml:trace contextRef="#ctx0" brushRef="#br0">49166 29524 587,'-12'6'11,"8"-1"20,8-3 22,8 0 21,6-3 3,5 0-16,5-2-15,4 0-15,4-1-12,1 1-10,0-1-9,2 0-9,-1 1-10,-4 2-12,-2 2-12,-3 2-11,-4 0-1,-5-1 11,-5 0 12,-4-1 10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2"/>
    </inkml:context>
    <inkml:brush xml:id="br0">
      <inkml:brushProperty name="width" value="0.04457" units="cm"/>
      <inkml:brushProperty name="height" value="0.04457" units="cm"/>
      <inkml:brushProperty name="color" value="#F2395B"/>
    </inkml:brush>
  </inkml:definitions>
  <inkml:trace contextRef="#ctx0" brushRef="#br0">42950 28806 493,'7'-5'23,"-2"6"17,-3 6 16,0 5 16,-3 4 3,0 2-15,-2 0-14,0 1-13,-1 0-9,2 1-3,0-2-4,2 2-3,0-1-3,0-3-4,0-1-2,0-2-3,1-2-5,4-3-9,2-1-9,4-2-9,0-4-3,1-8 3,0-6 2,0-7 3,-1-5 3,1-1 3,0-3 2,-1 0 3,-1-1 3,-1 3 2,-2 4 2,-2 2 2,-2 2 3,-2 2 3,-2 2 3,-2 3 4,-2 1 0,0 2-5,-1 2-3,-1 3-5,2 1-8,6 3-13,5 4-14,7 2-13,2 2 1,0 0 17,-2 0 16,-1 0 16,-1 0 9,-2 3 2,-2 2 2,-2 2 2,-2 0 2,2 1 0,-2 0 2,1-1 2,0 1-1,-2 0-3,0-1-3,-2 1-2,0-3-3,0 0-1,0-2-2,0-2-1,2-2-1,6 0 2,4-2 1,5 0 2,2-2 3,-1 1 2,-1 0 3,-1 0 4,-1 1 0,-3 0 0,-1 1 0,-2 2-1,-2 1 0,0 3 0,-2 3-1,0 4 1,-3 3-3,-4 4-2,-4 6-4,-4 5-3,-3 3-5,-3 2-5,-4 2-5,-2 2-6,-1-2-6,-2-5-8,-1-4-7,-1-5-8,2-5 1,5-7 7,5-5 9,5-6 9,2-3 0,0 0-6,0 0-6,0 0-5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5"/>
    </inkml:context>
    <inkml:brush xml:id="br0">
      <inkml:brushProperty name="width" value="0.04871" units="cm"/>
      <inkml:brushProperty name="height" value="0.04871" units="cm"/>
      <inkml:brushProperty name="color" value="#00BFF3"/>
    </inkml:brush>
  </inkml:definitions>
  <inkml:trace contextRef="#ctx0" brushRef="#br0">51359 27633 451,'7'-22'5,"-2"1"9,-3 3 9,0 1 10,-4 3 3,0 3 0,-3 2-1,-2 4-1,-2 2-4,-4 2-6,-2 2-7,-3 2-7,-2 2-3,-1 4-3,-1 2-1,-1 3-2,0 1-1,1-1-3,1-1-1,1 0-3,2-2-1,3-1-2,2 0-1,4-2-2,3 1 2,2 1 6,4 3 5,3 2 5,1 1 5,1 1 4,1 1 3,2 1 4,-1 1 2,-2 1-2,-3 1 1,0 2-1,-2 0-2,0 2-1,0 3-1,0 1-2,-1 1-2,-1-2 0,0 0-1,-1-1-1,-1-1 0,2-3-3,0-1 0,2-3-2,0 0-3,2-1-3,0 1-4,2 0-4,1-4-7,5-3-14,4-6-11,4-4-13,1-5-4,-1 0 3,-1-3 4,-1-2 3,-1-1 3,-3 0 0,-1 1 1,-2-1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5"/>
    </inkml:context>
    <inkml:brush xml:id="br0">
      <inkml:brushProperty name="width" value="0.04553" units="cm"/>
      <inkml:brushProperty name="height" value="0.04553" units="cm"/>
      <inkml:brushProperty name="color" value="#00BFF3"/>
    </inkml:brush>
  </inkml:definitions>
  <inkml:trace contextRef="#ctx0" brushRef="#br0">52327 27747 483,'7'-8'0,"-2"0"0,-3 0 0,0 0 0,-2 0 1,0-2 5,0 0 3,0-1 4,-1 0 7,-1 0 13,0 2 11,-1 1 13,-3 2 2,-2 6-8,-3 4-10,-3 6-7,-3 4-7,-3 5-2,-4 5-4,-1 5-3,-2 2-3,1-2-2,1 0-4,1-1-2,2-1-2,3-3-1,3-1-1,3-3-2,2-1 0,4-3-3,2-1-1,4-2-2,2-2-3,4-1-2,2-1-4,4 0-3,1-2-1,3-1-2,1 0-1,3-2 0,1 0 0,-1 0 1,1 0 0,-1 0 2,-1 0 1,-2 2 1,-4 0 3,-3 2 0,-4 0 5,-4 3 4,-6 2 5,-4 1 5,-3 2 3,-3 2 0,-2 0 0,-1 1 2,-3 0-2,0-1 1,0-1-2,-2-1-1,0-2-4,4-2-8,3-4-9,3-3-8,2-2-9,3-4-10,1-2-11,2-3-10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6"/>
    </inkml:context>
    <inkml:brush xml:id="br0">
      <inkml:brushProperty name="width" value="0.04826" units="cm"/>
      <inkml:brushProperty name="height" value="0.04826" units="cm"/>
      <inkml:brushProperty name="color" value="#00BFF3"/>
    </inkml:brush>
  </inkml:definitions>
  <inkml:trace contextRef="#ctx0" brushRef="#br0">53419 28044 455,'-1'-14'6,"-2"6"12,-2 5 11,-2 4 12,0 5 6,-1 2-1,0 3-1,0 4 1,0 2-4,-2 3-5,0 3-5,-1 3-6,0 2-4,0 0-3,2 2-3,1 1-4,0-1-2,2-1-1,1-3-1,0-1-1,3-4-5,4-5-8,4-5-10,4-4-8,3-8-7,5-8-1,3-10-4,5-7-1,1-7-1,-1-1 4,-1-2 4,-1-2 2,-3 0 4,-5 3 4,-5 4 4,-4 2 3,-4 2 4,-2 1 4,-2 1 5,-2 1 3,-3 3 5,-4 7 2,-4 5 2,-3 6 4,-2 5 0,1 4 0,0 4-2,2 3 0,2 2-1,3-2-1,3-3-1,2-1 0,6-2-7,8 0-12,8-2-11,7 0-11,4-2-4,-1-1 5,-1 0 3,-1-1 5,-1-1 4,-1 1 5,-1 2 5,-1 0 5,-3 3 3,-5 2 1,-4 3 2,-6 4 2,-3 1 4,-2 1 4,-2 1 6,-1 1 5,-5 1 5,-4 3 3,-5 1 4,-5 3 4,-1 0 0,1-1-4,3-1-2,1-1-3,3-2-5,3-3-4,2-3-5,4-3-4,8-4-5,12-4-2,13-6-5,13-4-2,5-3-6,-2-2-8,-2 0-8,-1-1-8,-3 0-4,0 2 0,-1 2-1,-1 3 0,-3 0 1,-6 0 1,-4 0 2,-4 0 3,-7 0-3,-8 0-5,-8 0-7,-8 0-5,-2 0 2,5-2 10,3 0 9,4-1 11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6"/>
    </inkml:context>
    <inkml:brush xml:id="br0">
      <inkml:brushProperty name="width" value="0.05326" units="cm"/>
      <inkml:brushProperty name="height" value="0.05326" units="cm"/>
      <inkml:brushProperty name="color" value="#00BFF3"/>
    </inkml:brush>
  </inkml:definitions>
  <inkml:trace contextRef="#ctx0" brushRef="#br0">54491 28577 413,'0'-15'0,"0"2"0,0 3 0,0 1 0,-1 1 1,-1 0 5,0 0 4,-1 0 3,-2 1 10,-2 1 16,-2 0 15,-1 2 16,-1 4 3,2 10-10,2 8-9,2 9-10,1 6-8,1 4-7,-2 4-8,2 4-7,-2 7-4,0 10-1,-2 9 0,0 10-1,0 5-7,1-2-17,0 0-16,2-1-16,0-8-7,2-15 2,0-15 2,2-14 2,0-8-1,0-3-1,0-1-3,0-2-2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6"/>
    </inkml:context>
    <inkml:brush xml:id="br0">
      <inkml:brushProperty name="width" value="0.0272" units="cm"/>
      <inkml:brushProperty name="height" value="0.0272" units="cm"/>
      <inkml:brushProperty name="color" value="#00BFF3"/>
    </inkml:brush>
  </inkml:definitions>
  <inkml:trace contextRef="#ctx0" brushRef="#br0">54891 26940 808,'8'-8'0,"0"2"1,0 0-1,0 2 0,0 1 4,3 2 7,2 2 8,2 2 7,-1 2 2,-1 4-1,-2 2-1,-2 3-3,-3 3-5,-1 3-9,-2 3-11,-2 3-8,-4 2-5,-6 1 1,-5 1 2,-7 1 0,-2-1-2,-1-4-3,1-2-3,-1-2-4,2-5-1,1-1 1,2-4 3,3-3 2,1-1 7,4-2 10,3-1 10,3 0 12,4-2 8,7-1 5,7 0 5,8-1 5,3-1-6,1 0-17,1 0-18,1 0-18,-1 0-7,-1 0 0,-3 0 1,-1 0 1,-3 0-3,-3 0-6,-3 0-6,-2 0-6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6"/>
    </inkml:context>
    <inkml:brush xml:id="br0">
      <inkml:brushProperty name="width" value="0.02887" units="cm"/>
      <inkml:brushProperty name="height" value="0.02887" units="cm"/>
      <inkml:brushProperty name="color" value="#00BFF3"/>
    </inkml:brush>
  </inkml:definitions>
  <inkml:trace contextRef="#ctx0" brushRef="#br0">55874 27536 762,'-11'-8'30,"10"0"6,10 0 7,10 1 7,5-1-6,2 2-18,3 1-17,1 1-19,-1-1-15,-3 2-12,-5-1-11,-3 0-12,-4 1-1,-1 2 12,-2 2 10,-2 2 11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7"/>
    </inkml:context>
    <inkml:brush xml:id="br0">
      <inkml:brushProperty name="width" value="0.04569" units="cm"/>
      <inkml:brushProperty name="height" value="0.04569" units="cm"/>
      <inkml:brushProperty name="color" value="#00BFF3"/>
    </inkml:brush>
  </inkml:definitions>
  <inkml:trace contextRef="#ctx0" brushRef="#br0">56644 26763 481,'-14'-8'-2,"5"0"-6,3 0-5,4 0-5,4 1 7,5 1 19,6 0 19,4 2 19,3 0 4,1 2-12,1 0-11,1 2-12,-1 0-7,-1 2-4,-3 0-3,-1 2-4,-2 1-2,-1 1 1,0 3 2,-2 2 0,-2 1-1,-2 2-1,-4 0-3,-2 1-2,-2 1 4,0 1 10,0 1 11,0 1 9,0 2 7,0 1 1,0 3 2,0 1 1,-1 3 0,-1 1-5,0 2-3,-1 3-4,-1 1-4,0 2-2,0 2-3,0 2-3,1 0-2,0-1-3,2-3-2,0-2-3,1-2-1,0-3-2,0-4-1,0-1 0,0-4-2,0-2-1,0-1-1,0-2 0,-1-2-3,-2-1-4,-2-1-4,-1 0-4,-5-3-4,-4-1-4,-5-2-5,-5-2-4,-3-2-4,-3 0-2,-1-2-4,-2 0-2,1-1 2,5 2 5,5 0 7,5 2 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7"/>
    </inkml:context>
    <inkml:brush xml:id="br0">
      <inkml:brushProperty name="width" value="0.03385" units="cm"/>
      <inkml:brushProperty name="height" value="0.03385" units="cm"/>
      <inkml:brushProperty name="color" value="#00BFF3"/>
    </inkml:brush>
  </inkml:definitions>
  <inkml:trace contextRef="#ctx0" brushRef="#br0">59000 27900 649,'37'0'149,"-3"0"-41,-5 0-42,-3 0-42,-4 1-22,-3 2-1,-3 2 0,-3 2-3,-3 1-6,-2 1-14,-4 1-15,-2 2-13,-3-1-6,-1-1 0,0-1 0,-1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7"/>
    </inkml:context>
    <inkml:brush xml:id="br0">
      <inkml:brushProperty name="width" value="0.0394" units="cm"/>
      <inkml:brushProperty name="height" value="0.0394" units="cm"/>
      <inkml:brushProperty name="color" value="#00BFF3"/>
    </inkml:brush>
  </inkml:definitions>
  <inkml:trace contextRef="#ctx0" brushRef="#br0">58618 28750 558,'-23'8'4,"1"0"8,1 0 9,1 0 8,5-2 6,10-3 6,10-2 4,10-4 6,6-1-2,3 1-10,2-2-9,4 2-9,1-1-5,-1 2 0,-1 0-1,-1 2-1,-1 1-10,-1 2-23,-1 2-20,-1 2-22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28"/>
    </inkml:context>
    <inkml:brush xml:id="br0">
      <inkml:brushProperty name="width" value="0.05033" units="cm"/>
      <inkml:brushProperty name="height" value="0.05033" units="cm"/>
      <inkml:brushProperty name="color" value="#00BFF3"/>
    </inkml:brush>
  </inkml:definitions>
  <inkml:trace contextRef="#ctx0" brushRef="#br0">61000 26091 437,'10'-18'83,"4"-2"-21,3-3-21,5-3-21,0 0-12,-1 3-4,-3 3-3,-1 3-3,-2 2-2,-3 3 2,-1 1 0,-2 2 1,0 4 2,2 4 5,1 6 5,3 4 3,0 4 3,-1 3-2,-1 3-1,0 4-2,-1 0 2,0 2 2,-1 1 3,1 1 3,0 0 0,0-3-4,-1-1-3,1-3-4,0-1-4,1-3-4,2-1-4,0-2-5,-2-7-3,-3-12-1,-4-12-2,-4-11-1,-2-9 0,-2-4 0,0-6 2,-2-4 0,1-7-1,1-7-4,0-9-4,2-7-4,0-3-2,2 3 0,0 4 1,1 2-1,2 5 4,0 6 6,1 8 6,2 7 6,-1 5 3,-1 6 0,0 4-2,-1 5 1,-2 2 3,1-3 9,0-1 9,0-2 8,1 1 4,0 5 1,1 5-1,2 5-1,0 3 0,-1 2-1,1 3-2,0 1 0,1 2-3,3 2-4,4 2-3,2 2-3,1 2-3,1 2 0,0 2-2,-1 2-1,3-1-1,3-1-1,4-2 0,5-1-1,3-2 0,4 0-1,4 0 0,4 0-1,2-2-1,0-1-2,0-2-4,0-1-2,4-2-2,10 2 0,8 1-1,9 0-1,5 0-1,4-2 1,2-1-1,4-3-1,0 0 1,0 0-1,-2 2 1,0 1-1,-1-1 0,-2-2-1,0-2-1,-1-1 0,-4-1-2,-4 4-1,-5 3-3,-5 3-1,-5 1-1,-5 0 0,-5 0 0,-4 0 0,-6 1-1,-6 2-2,-6 2-3,-5 2-1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7"/>
    </inkml:context>
    <inkml:brush xml:id="br0">
      <inkml:brushProperty name="width" value="0.03061" units="cm"/>
      <inkml:brushProperty name="height" value="0.03061" units="cm"/>
      <inkml:brushProperty name="color" value="#00BFF3"/>
    </inkml:brush>
  </inkml:definitions>
  <inkml:trace contextRef="#ctx0" brushRef="#br0">11000 26483 718,'8'-6'102,"0"4"-25,-1 4-24,1 4-25,-1 2-15,1-1-6,0 0-6,0 1-5,-2 0-7,1-1-9,-2 1-8,0 0-8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6"/>
    </inkml:context>
    <inkml:brush xml:id="br0">
      <inkml:brushProperty name="width" value="0.04" units="cm"/>
      <inkml:brushProperty name="height" value="0.04" units="cm"/>
      <inkml:brushProperty name="color" value="#F2395B"/>
    </inkml:brush>
  </inkml:definitions>
  <inkml:trace contextRef="#ctx0" brushRef="#br0">45537 28447 550,'-22'15'73,"3"-1"-14,4-1-15,2 0-16,1-1-8,0 1-1,0 1-2,1 0-2,-1 1-2,0-2-1,0-3-1,1-1-1,0 0-5,4 0-7,2 1-8,4 2-7,3-2-3,4-1 4,4-2 3,3-2 2,3-2 4,0-1 3,-1 0 1,1-1 4,-1-1 1,-1 0 0,0 0 0,-3 0 1,1 0-1,2 0 1,0 0 0,1 0 0,1 0 0,-1 0 3,1 0 0,0 0 2,-3-2 5,-5-2 8,-4-4 7,-6-2 8,-2-2-1,-2-1-9,0-2-9,-1 0-11,-1 0-7,0-1-10,0 0-8,0 2-8,1-3-7,-1-2-5,0-1-5,0-2-6,1 0 2,2 4 6,2 5 9,2 3 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2"/>
    </inkml:context>
    <inkml:brush xml:id="br0">
      <inkml:brushProperty name="width" value="0.04197" units="cm"/>
      <inkml:brushProperty name="height" value="0.04197" units="cm"/>
      <inkml:brushProperty name="color" value="#00BFF3"/>
    </inkml:brush>
  </inkml:definitions>
  <inkml:trace contextRef="#ctx0" brushRef="#br0">63964 27118 524,'8'-9'58,"-2"-2"-10,-1-2-10,0-1-11,-2-2-5,-1 1-4,0-1-1,-1 0-4,-1 1-1,0 1-3,0 1-1,0 1-2,-3 1-1,-4 2-3,-6 2-2,-3 2-1,-4 4-1,0 6 2,1 6 2,-1 6 2,1 3 1,-1 2 0,1 3 0,-1 1 0,1 1 0,3-1 1,1-1 2,3-1 0,1-2 1,4-3 0,2-3-1,4-2-1,5-6-1,8-7-5,7-6-4,9-7-4,2-4-3,-2 0-1,-2 1 0,-1-1-2,-4 1-1,-3 3 0,-4 1-2,-4 2 0,-4 4 3,-3 6 9,-2 6 9,-3 6 10,-3 3 5,0 3 5,-2 2 4,0 1 4,-2 3-1,-2 3-5,-1 3-6,-3 2-6,-2 3-5,-1 1-7,-3 0-7,-1 2-7,-1 0-5,1 2-3,1 1-3,1 0-4,2-2 1,5-7 4,3-7 3,4-7 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2"/>
    </inkml:context>
    <inkml:brush xml:id="br0">
      <inkml:brushProperty name="width" value="0.03525" units="cm"/>
      <inkml:brushProperty name="height" value="0.03525" units="cm"/>
      <inkml:brushProperty name="color" value="#00BFF3"/>
    </inkml:brush>
  </inkml:definitions>
  <inkml:trace contextRef="#ctx0" brushRef="#br0">65050 28233 624,'7'-6'90,"-1"4"-16,0 4-17,-2 4-17,1 3-11,0 3-2,1 3-4,2 3-3,0 1-7,0-3-11,-1-1-9,1-2-11,-1-2-14,0 1-16,-2 0-18,0 0-16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2"/>
    </inkml:context>
    <inkml:brush xml:id="br0">
      <inkml:brushProperty name="width" value="0.04167" units="cm"/>
      <inkml:brushProperty name="height" value="0.04167" units="cm"/>
      <inkml:brushProperty name="color" value="#00BFF3"/>
    </inkml:brush>
  </inkml:definitions>
  <inkml:trace contextRef="#ctx0" brushRef="#br0">66172 27397 527,'-22'0'5,"3"0"8,3 0 8,3 0 9,1 1 6,2 4 2,1 2 1,1 4 3,0 1-2,2 3-6,1 1-6,0 3-6,0 1-4,0 1 0,-1 1-2,-1 1-1,0 0-1,2-1-1,2-1 0,2 0-2,4-5-5,7-3-9,8-6-10,6-4-10,2-7-5,0-6-3,-1-7-2,-1-7-2,-1-4 1,-1 1 4,-1-1 4,0 1 4,-5 0 3,-3 1 4,-6 1 2,-4 1 2,-5 3 5,-2 3 3,-4 4 5,-2 5 4,-3 2 2,-1 2 0,-3 2 0,-1 2-1,-3 2-2,0 4-7,-1 2-7,0 4-6,0-1-2,4 1 4,5-2 4,3 0 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3"/>
    </inkml:context>
    <inkml:brush xml:id="br0">
      <inkml:brushProperty name="width" value="0.04743" units="cm"/>
      <inkml:brushProperty name="height" value="0.04743" units="cm"/>
      <inkml:brushProperty name="color" value="#00BFF3"/>
    </inkml:brush>
  </inkml:definitions>
  <inkml:trace contextRef="#ctx0" brushRef="#br0">67298 27200 463,'5'16'149,"-2"1"-33,-6 1-32,-2 1-32,-5 2-19,-2 3-5,-3 3-4,-3 3-6,-2 1-4,1 1-4,-1-1-4,1 0-4,-2 0-4,0-1-5,-1-2-4,-1 1-6,1-4-5,1-2-9,3-3-9,1-2-7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3"/>
    </inkml:context>
    <inkml:brush xml:id="br0">
      <inkml:brushProperty name="width" value="0.04004" units="cm"/>
      <inkml:brushProperty name="height" value="0.04004" units="cm"/>
      <inkml:brushProperty name="color" value="#00BFF3"/>
    </inkml:brush>
  </inkml:definitions>
  <inkml:trace contextRef="#ctx0" brushRef="#br0">67105 27427 549,'-13'-6'11,"6"2"20,6 4 22,6 3 21,4 2 4,1 5-13,3 4-14,2 3-13,0 5-11,-1 3-11,-1 5-10,0 3-9,-2 1-9,1 0-8,0-1-8,0-1-8,-2-2-2,-1-3 3,-2-3 3,-2-3 2,-1-3-2,0-3-8,0-3-7,0-2-8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3"/>
    </inkml:context>
    <inkml:brush xml:id="br0">
      <inkml:brushProperty name="width" value="0.04209" units="cm"/>
      <inkml:brushProperty name="height" value="0.04209" units="cm"/>
      <inkml:brushProperty name="color" value="#00BFF3"/>
    </inkml:brush>
  </inkml:definitions>
  <inkml:trace contextRef="#ctx0" brushRef="#br0">68693 26941 522,'-7'-4'59,"4"8"5,2 8 6,4 7 6,0 6-5,-2 3-15,-2 3-16,-2 3-15,-3 1-12,-2 2-10,-3 1-7,-3 0-10,-1 0-6,2-3-1,2-4-4,3-2-2,0-3-4,2-5-8,0-3-6,2-4-7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4"/>
    </inkml:context>
    <inkml:brush xml:id="br0">
      <inkml:brushProperty name="width" value="0.04308" units="cm"/>
      <inkml:brushProperty name="height" value="0.04308" units="cm"/>
      <inkml:brushProperty name="color" value="#00BFF3"/>
    </inkml:brush>
  </inkml:definitions>
  <inkml:trace contextRef="#ctx0" brushRef="#br0">69710 27150 510,'-15'0'5,"2"2"9,3 0 9,1 2 9,1 1 7,0 3 5,0 4 4,0 2 5,1 3-2,1 1-9,0 3-9,2 1-8,0 3-7,2 1-3,0 3-3,2 1-3,0 0-2,0-3-1,0-3 0,0-3-1,1-3-2,2-3-4,2-3-3,2-2-3,2-4-4,3-3-4,3-2-4,4-4-4,0-3-3,1-7-3,-1-6-2,1-5-3,-2-4 0,-3-1 6,-2-1 4,-4-1 4,-2 1 4,-2 1 3,-3 3 3,0 2 2,-4 2 2,-2 4-1,-4 5 1,-2 3 0,-3 3-1,-1 2 0,-3 2 0,-2 2-1,1 2-4,1 0-7,2 2-8,3 0-7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4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70400 26597 599,'9'-8'7,"3"0"14,4 0 15,2 1 14,0 0 5,-1 2-3,-3 2-5,-1 2-4,-1 1-6,2 0-10,0 0-10,1 0-9,0 1-18,-1 2-30,-1 2-27,0 2-30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4"/>
    </inkml:context>
    <inkml:brush xml:id="br0">
      <inkml:brushProperty name="width" value="0.04653" units="cm"/>
      <inkml:brushProperty name="height" value="0.04653" units="cm"/>
      <inkml:brushProperty name="color" value="#00BFF3"/>
    </inkml:brush>
  </inkml:definitions>
  <inkml:trace contextRef="#ctx0" brushRef="#br0">71544 26000 472,'-22'2'20,"3"6"18,3 4 16,2 5 17,4 3 4,3-1-10,2 1-10,4-1-9,1 1-9,2 0-9,0-1-9,2 1-8,1-2-6,3 1-2,4-2-3,2-1-1,2-2-8,1-1-12,1-2-13,1-2-12,0-2-8,-1-2-2,-1-3-2,0 0-3,-3-3 3,-1-1 6,-2 0 7,-2-1 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4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71743 26250 498,'-36'1'48,"7"2"3,7 2 3,7 2 2,3 1 0,1 3-5,-1 2-5,0 2-5,-1 1-6,-1 5-8,-3 2-7,-2 3-7,-1 3-10,-3 6-11,-1 5-11,-2 4-12,1-1-3,6-10 6,7-8 6,5-8 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6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47187 28350 628,'-16'30'126,"2"-3"-30,1-3-29,2-3-30,-2-2-18,0-2-5,-1 0-5,-1-1-5,0-1-7,2-1-7,3 0-8,1-2-6,2-2-11,-1-2-13,0-4-15,0-2-12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5"/>
    </inkml:context>
    <inkml:brush xml:id="br0">
      <inkml:brushProperty name="width" value="0.031" units="cm"/>
      <inkml:brushProperty name="height" value="0.031" units="cm"/>
      <inkml:brushProperty name="color" value="#00BFF3"/>
    </inkml:brush>
  </inkml:definitions>
  <inkml:trace contextRef="#ctx0" brushRef="#br0">71433 24232 709,'-6'6'7,"4"-3"12,4-2 14,4-4 13,2 0 1,1 0-8,2 2-10,0 1-9,3-2-6,5-1-1,5-2-2,5-1-3,2-1-3,-2 2-8,0 2-6,-1 2-7,-3 1-1,-5 0 2,-5 0 4,-4 0 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6"/>
    </inkml:context>
    <inkml:brush xml:id="br0">
      <inkml:brushProperty name="width" value="0.03661" units="cm"/>
      <inkml:brushProperty name="height" value="0.03661" units="cm"/>
      <inkml:brushProperty name="color" value="#00BFF3"/>
    </inkml:brush>
  </inkml:definitions>
  <inkml:trace contextRef="#ctx0" brushRef="#br0">73800 26481 600,'38'-7'145,"-2"2"-35,-2 2-35,-1 2-35,-3 1-21,-1-2-9,-3 0-9,-1-1-10,-3-1-4,-3 2 0,-3 0-2,-3 2 1,-3 1-11,-4 4-18,-4 2-19,-4 3-19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6"/>
    </inkml:context>
    <inkml:brush xml:id="br0">
      <inkml:brushProperty name="width" value="0.03824" units="cm"/>
      <inkml:brushProperty name="height" value="0.03824" units="cm"/>
      <inkml:brushProperty name="color" value="#00BFF3"/>
    </inkml:brush>
  </inkml:definitions>
  <inkml:trace contextRef="#ctx0" brushRef="#br0">73587 27300 575,'-6'7'9,"6"-2"17,4-3 19,6 0 17,4-3 3,7-1-12,5 0-12,7-1-11,2-1-7,0 2-1,1 0-3,-1 2-1,-2 0-7,-3 0-11,-5 0-10,-3 0-11,-4 0-9,-3 2-7,-3 0-7,-2 2-7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7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75382 25731 521,'8'-7'3,"-1"1"8,1 0 7,0 2 8,0 0 7,0 2 7,-1 0 8,1 2 7,0 2 1,-2 4-10,-1 4-9,0 3-8,-3 3-6,-4 2-4,-4 0-4,-4 1-4,-3 1-4,-3 1-6,-3 1-4,-3 1-6,-1-1-3,3-1-2,1-3-1,2-1-2,4-1 1,3 0 4,4-1 2,4 1 4,4-2 3,4-1 2,4-2 2,3-2 2,2-1 1,0 1 0,-2 2-2,-1 0-1,-1 1-1,-2 0-1,-2-1-2,-2 1 0,-3 1-1,-3 3 1,-2 3 0,-3 4 0,-4 0 2,-2 2 0,-3 1 1,-3 1 0,-3 1 1,-1-1-4,-3 0-1,-1 1-2,0-3-4,3-3-3,3-4-4,3-5-4,2-2-1,2-2 3,3-2 3,1-2 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7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76200 27250 576,'8'7'8,"0"-1"17,0 0 17,-1-2 16,1 1 3,0 2-8,0 2-9,0 2-8,0 1-7,-1 1-3,1 1-4,0 1-3,-1 0-19,-2-1-33,-3-1-36,0 0-33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7"/>
    </inkml:context>
    <inkml:brush xml:id="br0">
      <inkml:brushProperty name="width" value="0.04869" units="cm"/>
      <inkml:brushProperty name="height" value="0.04869" units="cm"/>
      <inkml:brushProperty name="color" value="#00BFF3"/>
    </inkml:brush>
  </inkml:definitions>
  <inkml:trace contextRef="#ctx0" brushRef="#br0">77378 26381 451,'-14'0'0,"3"-2"0,2 0 0,4-1 0,1 1 13,0 7 24,0 6 25,0 6 26,0 3 2,1 1-16,-1 1-19,0 1-18,0-1-10,2-1-5,0-2-5,2-2-4,1-3-4,4-1-4,2-2-6,3-2-3,2-3-6,0-3-5,0-2-7,-1-4-6,3-2-1,2-5 0,3-4 3,3-4 1,0-1 1,-3-1 2,-3 0 0,-3 1 1,-3 0 1,-2 1 2,-4 0 2,-2 2 2,-4 1 4,-2 1 9,-4 1 7,-2 1 8,-2 1 3,-1 4-3,-2 2-3,0 4-2,-1 1-3,-1 0-1,-1 0-1,-1 0-3,0 1-10,3 4-19,1 2-21,2 4-19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8"/>
    </inkml:context>
    <inkml:brush xml:id="br0">
      <inkml:brushProperty name="width" value="0.05292" units="cm"/>
      <inkml:brushProperty name="height" value="0.05292" units="cm"/>
      <inkml:brushProperty name="color" value="#00BFF3"/>
    </inkml:brush>
  </inkml:definitions>
  <inkml:trace contextRef="#ctx0" brushRef="#br0">79242 25966 415,'-9'-7'14,"0"2"26,-2 2 26,1 2 28,-3 3 3,-2 6-18,-2 4-18,-1 5-19,-3 3-13,0 3-7,0 1-8,-2 3-6,-1 0-4,-2 1 1,0-1-1,0 0 2,-1 0-7,1 1-10,1-1-12,1 1-11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8"/>
    </inkml:context>
    <inkml:brush xml:id="br0">
      <inkml:brushProperty name="width" value="0.04786" units="cm"/>
      <inkml:brushProperty name="height" value="0.04786" units="cm"/>
      <inkml:brushProperty name="color" value="#00BFF3"/>
    </inkml:brush>
  </inkml:definitions>
  <inkml:trace contextRef="#ctx0" brushRef="#br0">78759 26046 459,'-15'-8'6,"4"2"10,3 1 11,3 0 11,2 4 9,3 6 8,4 6 7,2 6 8,3 4-3,2 2-13,2 4-11,1 3-14,2 2-10,0 1-12,-1 1-9,1 0-11,0 1-9,-1 1-7,1-1-6,0 0-7,-2-2-3,-3-3 1,-3-5 1,-2-3 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8"/>
    </inkml:context>
    <inkml:brush xml:id="br0">
      <inkml:brushProperty name="width" value="0.04611" units="cm"/>
      <inkml:brushProperty name="height" value="0.04611" units="cm"/>
      <inkml:brushProperty name="color" value="#00BFF3"/>
    </inkml:brush>
  </inkml:definitions>
  <inkml:trace contextRef="#ctx0" brushRef="#br0">80491 25661 477,'-8'-16'13,"2"14"27,1 15 26,0 15 27,1 7 4,-2 1-19,0-1-19,-1 0-19,-2 0-15,-2 1-14,-2-1-11,-1 0-13,-1-1-10,2-3-10,3-3-10,1-3-8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8"/>
    </inkml:context>
    <inkml:brush xml:id="br0">
      <inkml:brushProperty name="width" value="0.05144" units="cm"/>
      <inkml:brushProperty name="height" value="0.05144" units="cm"/>
      <inkml:brushProperty name="color" value="#00BFF3"/>
    </inkml:brush>
  </inkml:definitions>
  <inkml:trace contextRef="#ctx0" brushRef="#br0">81144 26116 427,'-22'1'122,"5"3"-22,3 4-22,4 2-21,3 3-13,1 3-5,0 3-6,2 4-5,0 0-5,2-2-5,0 0-4,2 0-6,0-2-2,0-1-4,0-1-2,0-1-2,4-3-7,8-6-10,7-6-11,9-6-11,1-4-2,-2-4 6,-3-2 5,-2-3 6,-4-2 4,-1-1 4,-3-1 3,-1-1 3,-3 0 2,-2 3 4,-4 1 3,-2 3 2,-5 1 2,-2 2 0,-5 2 0,-4 3 0,-3 1-1,-3 2-2,-3 2-4,-3 2-3,0 2-4,1 2-8,3 2-7,1 2-8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6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47650 27100 538,'8'7'37,"0"-1"-11,0 0-10,-1-1-10,2 0 1,2 5 14,2 4 13,1 4 13,3 3 3,2 2-6,0 3-6,4 4-8,1 2-3,1-1-4,1 0-2,1 1-3,0-2-6,-1-2-8,-1-1-7,-2-4-9,-1-1-9,-1-2-9,-3-4-9,-1-3-9,-3-2-4,-4-1 0,-5 0-1,-2-2 1,-5-1 3,0 0 8,-3-2 5,-2 0 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9"/>
    </inkml:context>
    <inkml:brush xml:id="br0">
      <inkml:brushProperty name="width" value="0.03775" units="cm"/>
      <inkml:brushProperty name="height" value="0.03775" units="cm"/>
      <inkml:brushProperty name="color" value="#00BFF3"/>
    </inkml:brush>
  </inkml:definitions>
  <inkml:trace contextRef="#ctx0" brushRef="#br0">81800 25481 582,'18'-7'11,"3"0"22,5 2 21,3 1 22,1 0 3,-3 2-16,-3 0-16,-3 2-16,-2 0-14,-1 2-10,0 0-13,-2 2-10,-3 0-16,-5 3-19,-4 2-19,-6 2-19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39"/>
    </inkml:context>
    <inkml:brush xml:id="br0">
      <inkml:brushProperty name="width" value="0.04737" units="cm"/>
      <inkml:brushProperty name="height" value="0.04737" units="cm"/>
      <inkml:brushProperty name="color" value="#00BFF3"/>
    </inkml:brush>
  </inkml:definitions>
  <inkml:trace contextRef="#ctx0" brushRef="#br0">82681 24947 464,'9'-8'2,"1"0"4,3 0 3,2 1 4,1 0 8,1 2 10,1 2 10,2 2 11,-2 3 3,-1 4-4,-3 4-3,-1 3-3,-2 4-6,-2 1-5,-2 3-7,-2 2-5,-4 0-6,-2 2-4,-5 1-4,-4 1-5,-4 1-3,-3-1-1,-5 0-3,-3 1-3,-3-2-2,1-3-6,-1-3-4,1-3-6,1-3 0,5-1 2,3-2 3,5-2 3,6-2 4,11-2 7,12-3 6,10 0 7,5-3 0,2-1-6,1 0-8,1-1-7,-1-1-6,-2 2-7,-1 0-8,-3 2-6,-3 0-3,-5 0 3,-5 0 2,-4 0 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4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84150 26613 999,'7'-22'-23,"0"5"-6,-2 3-4,0 4-4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41"/>
    </inkml:context>
    <inkml:brush xml:id="br0">
      <inkml:brushProperty name="width" value="0.04113" units="cm"/>
      <inkml:brushProperty name="height" value="0.04113" units="cm"/>
      <inkml:brushProperty name="color" value="#00BFF3"/>
    </inkml:brush>
  </inkml:definitions>
  <inkml:trace contextRef="#ctx0" brushRef="#br0">84282 26013 534,'8'-9'0,"0"0"1,0-2-1,0 0 1,0 1 6,0 3 14,-1 2 13,1 4 14,-2 4 3,-6 6-6,-5 5-7,-4 7-7,-4 2-4,-1 1-3,-3-1-3,-1 1-4,-1-2-3,2-1-5,2-3-3,3-1-5,6-5-9,12-6-11,12-8-14,11-6-11,5-4-3,0 0 6,-1 0 7,-1 1 7,-3 0 4,-5 2 2,-5 2 3,-5 3 1,-5 2 7,-6 7 13,-6 6 12,-6 6 13,-3 1 5,1-3 0,-1-3-1,0-2-1,5-5-8,10-5-16,10-4-16,10-5-17,2-2-5,-5 2 4,-5 2 4,-5 3 4,-1-1 2,4 0-2,2-2-2,3 0-1,0 0 2,-3 0 5,-2 2 5,-4 1 5,-1-1 7,0 0 9,-1-2 10,1 0 8,1-1 0,2 1-10,2-1-8,1 0-10,0 2-2,-2 6 4,-4 4 5,-2 6 4,-4 2 4,-3 1 5,-2 1 4,-3 1 5,-2 0 2,2 0-2,1-2 0,0-1-1,4-1-8,4-2-15,5-3-15,6-1-14,2-2-9,1-4 0,1-2-2,1-3 0,-1-3 0,-4 0 4,-5-1 2,-3-1 3,-2-2 4,0 0 5,0-1 5,0-1 5,-2-1 4,-2 2-1,-4 1 0,-2 1-1,-2 2 5,-2 2 9,0 4 8,-1 3 8,0 1 5,0 0 2,2 0 2,1 0 0,0 1-1,2 3-6,1 4-6,0 2-6,4 1-12,6-1-16,6 0-16,6-2-17,2-3-7,1-4 4,-1-6 3,1-4 4,-2-2 5,-1 1 7,-2 0 7,-2 2 5,-2 0 8,-1 1 7,-1-1 7,0 0 8,-1 2 14,0 6 20,-1 4 22,1 6 21,-1 2 1,-2 1-18,-2 1-18,-2 2-19,-1-1-18,0-1-17,0-1-17,0-1-17,0-3-15,2-6-13,0-6-12,2-6-13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42"/>
    </inkml:context>
    <inkml:brush xml:id="br0">
      <inkml:brushProperty name="width" value="0.03468" units="cm"/>
      <inkml:brushProperty name="height" value="0.03468" units="cm"/>
      <inkml:brushProperty name="color" value="#00BFF3"/>
    </inkml:brush>
  </inkml:definitions>
  <inkml:trace contextRef="#ctx0" brushRef="#br0">87250 25887 634,'7'-6'10,"-2"6"19,-3 4 19,0 6 21,-2 1 1,0 1-13,0 0-15,0 0-14,0-1-15,0 1-19,0 0-18,0 0-17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42"/>
    </inkml:context>
    <inkml:brush xml:id="br0">
      <inkml:brushProperty name="width" value="0.05051" units="cm"/>
      <inkml:brushProperty name="height" value="0.05051" units="cm"/>
      <inkml:brushProperty name="color" value="#00BFF3"/>
    </inkml:brush>
  </inkml:definitions>
  <inkml:trace contextRef="#ctx0" brushRef="#br0">88052 24800 435,'-7'38'146,"2"-2"-30,2-2-31,2-1-31,-1-1-18,-2 0-5,-3 2-5,-3 1-6,-2 0-4,0 0-3,0 0-3,1 1-3,-2-1-4,0 0-1,-1 0-4,-1 1-3,2-3-1,8-2-1,7-3-2,6-3-1,5-4 0,3-5-1,3-5 0,3-4-1,2-4-7,1-2-16,1-2-14,1-2-14,0-3-6,-1-4 6,-1-4 4,-1-3 6,-3-1 7,-5 2 9,-5 4 8,-4 3 10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42"/>
    </inkml:context>
    <inkml:brush xml:id="br0">
      <inkml:brushProperty name="width" value="0.03363" units="cm"/>
      <inkml:brushProperty name="height" value="0.03363" units="cm"/>
      <inkml:brushProperty name="color" value="#00BFF3"/>
    </inkml:brush>
  </inkml:definitions>
  <inkml:trace contextRef="#ctx0" brushRef="#br0">89050 24647 654,'22'-21'75,"-1"7"-7,-3 5-9,-1 6-7,0 3-10,3 0-13,3 0-13,4 0-12,-2 1-9,-2 2-7,-3 2-6,-2 2-7,-4 0-8,-1 1-9,-2 0-8,-2 0-9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42"/>
    </inkml:context>
    <inkml:brush xml:id="br0">
      <inkml:brushProperty name="width" value="0.05241" units="cm"/>
      <inkml:brushProperty name="height" value="0.05241" units="cm"/>
      <inkml:brushProperty name="color" value="#00BFF3"/>
    </inkml:brush>
  </inkml:definitions>
  <inkml:trace contextRef="#ctx0" brushRef="#br0">90241 23824 419,'7'-11'83,"-1"10"2,0 10 1,-2 10 3,-1 7-9,-4 6-17,-2 6-17,-3 6-18,-3 7-13,-2 6-9,-2 7-9,-1 7-9,-2 0-3,2-5 3,1-6 2,1-6 3,1-9-5,2-8-11,2-11-11,3-9-12,-1-6-10,-1 1-6,0 0-8,-1 0-8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8: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65900 13125 333,'49'20'167,"16"14"-1,16 15 1,16 15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14700 36600 333,'49'20'167,"16"14"-1,16 15 1,16 15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7"/>
    </inkml:context>
    <inkml:brush xml:id="br0">
      <inkml:brushProperty name="width" value="0.03668" units="cm"/>
      <inkml:brushProperty name="height" value="0.03668" units="cm"/>
      <inkml:brushProperty name="color" value="#F2395B"/>
    </inkml:brush>
  </inkml:definitions>
  <inkml:trace contextRef="#ctx0" brushRef="#br0">47616 28709 599,'9'-8'28,"3"2"2,3 1 1,4 0 1,0 2-1,1 0-1,-1 2-3,0 0-3,0 2-2,1 0-2,-1 2-2,1 0-3,-2 3-1,-3 2-2,-2 3-2,-4 3 0,-2 2-2,-2 2 0,-3 0-2,0 1 0,-4 0-1,0 0 0,-3 0-2,-2 1 0,-2-1-1,-4-1-1,-2-1-2,-3 0-2,-1-3-3,1-3-5,1-3-6,1-2-6,2-3-4,1-2-3,2-2-3,3-2-4,0-5-2,2-6-1,1-7-2,0-7-1,4-3 1,4 0 7,5 0 5,6 0 6,1 2 5,-1 5 4,-2 5 5,1 5 4,-3 3 4,1 2 4,-2 2 6,0 3 4,-4 1 11,-5 3 20,-4 4 18,-5 2 20,-4 3-1,-2 4-17,-1 2-19,-2 3-18,-1 2-13,1 1-9,1 1-8,1 1-9,1-2-5,2-2-1,2-3-2,3-2-2,1-5-5,2-5-11,2-4-11,2-5-10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1"/>
    </inkml:context>
    <inkml:brush xml:id="br0">
      <inkml:brushProperty name="width" value="0.04354" units="cm"/>
      <inkml:brushProperty name="height" value="0.04354" units="cm"/>
    </inkml:brush>
  </inkml:definitions>
  <inkml:trace contextRef="#ctx0" brushRef="#br0">14507 35750 505,'-14'9'85,"4"3"-16,4 4-17,4 2-16,3 2-9,0 3 0,2 1 0,0 3 0,1 1-1,0 0-2,0 2-4,0 1-2,-1 0-2,-1 1-3,0-1-2,-1 0-3,-1 0-2,0-1-3,0-1-5,0-1-3,0-3-2,0-3 0,0-5 0,0-3 0,-2-7-13,-2-10-27,-4-10-27,-2-9-27,-2-5-1,1 3 22,-1 1 24,0 3 21,1 1 15,1 2 5,0 3 5,2 1 5,0 2 3,0 1 0,1 0 1,-1 2 0,1 0 2,2 0 4,2 1 4,2-1 3,2 3 12,2 8 21,2 6 20,2 7 21,0 4 1,-1-1-18,-1 1-18,0 0-18,0-2-13,0 1-8,1-2-8,2-1-7,0-2-8,-1-1-5,1-2-6,0-2-5,0-3-9,2-2-13,0-4-12,1-2-12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2"/>
    </inkml:context>
    <inkml:brush xml:id="br0">
      <inkml:brushProperty name="width" value="0.04819" units="cm"/>
      <inkml:brushProperty name="height" value="0.04819" units="cm"/>
    </inkml:brush>
  </inkml:definitions>
  <inkml:trace contextRef="#ctx0" brushRef="#br0">14415 36700 456,'-23'30'95,"1"-3"-25,1-4-24,1-1-25,-1-3-11,-2 1-2,-1-1 0,-2 1-1,-2-1-5,1-1-11,-1-1-11,1 0-10,0-2-4,1-1 5,1-1 5,1-1 4,2-1 3,3 0 1,3-2 1,3 0 2,3-2 11,8-1 23,4-1 23,8 0 23,3-2 4,3-2-13,3-2-13,3-2-13,3-2-11,3 0-7,3-1-8,3-1-7,0-1-3,-2 2 2,-2 0 1,-1 2 2,-3 1-3,-3 0-7,-3 2-8,-3 0-6,-3 2-4,-1 2 3,-2 2 1,-2 2 3,-3 1 8,-2 0 14,-4-1 14,-2 1 15,-2 0 4,0 2-5,0 0-7,0 1-5,-1 2-3,0 2-1,-1 1-1,-1 3-1,-1 3-1,2 5 1,1 4-1,0 6-1,1 1 0,0-3-1,0-4-1,1-1-1,-1-4-4,2 0-3,0-1-4,2-1-5,0-2-6,0-3-8,0-3-8,0-2-8,-3-6-5,-2-8-2,-5-8-1,-4-8-3,-2-5 2,-1-5 4,-1-3 4,-1-4 5,-2-1 5,0 3 5,0 3 5,-2 3 6,0 3 3,2 5 4,3 3 3,1 4 4,2 4 3,1 1 4,1 2 4,1 2 5,4-1 7,8-2 11,8-4 12,7-2 11,6-1-1,3 1-10,3 0-12,3 2-11,-1 1-8,-5 2-8,-5 2-7,-5 2-6,-3 3-5,-2 2 0,-2 4-2,-2 2 0,-5 4-3,-5 5-1,-5 5-3,-7 5-2,-3 1 0,-1-1 1,-1-3 3,-1-1 1,0-3 2,-1-1 3,1-3 3,-1-1 2,1-3 3,-1-1 1,1-2 1,-1-2 1,2-2 3,3 0 4,3-2 4,3 0 3,5-3 6,10-1 6,8-2 8,9-1 7,5-3-2,3 0-11,1-2-11,3 0-10,2-1-9,4 0-10,4 1-9,4-1-9,-2 0-6,-10 2-7,-7 1-4,-10 0-6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5"/>
    </inkml:context>
    <inkml:brush xml:id="br0">
      <inkml:brushProperty name="width" value="0.04083" units="cm"/>
      <inkml:brushProperty name="height" value="0.04083" units="cm"/>
    </inkml:brush>
  </inkml:definitions>
  <inkml:trace contextRef="#ctx0" brushRef="#br0">18866 37050 538,'-1'16'124,"-1"-1"-29,0 1-28,-1 0-29,-1 0-15,2 3-3,0 1-3,2 3-1,0 1-3,0 3-2,0 1 0,0 3-3,0 1 0,0 2-3,0 2-1,0 3-3,0-1-1,0 0-5,0-2-3,0 0-4,0-2-2,0-5-1,0-4-2,0-3-1,0-9-9,0-10-14,0-13-14,0-12-16,0-4-1,2 3 12,0 3 12,2 3 11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6"/>
    </inkml:context>
    <inkml:brush xml:id="br0">
      <inkml:brushProperty name="width" value="0.03648" units="cm"/>
      <inkml:brushProperty name="height" value="0.03648" units="cm"/>
    </inkml:brush>
  </inkml:definitions>
  <inkml:trace contextRef="#ctx0" brushRef="#br0">18893 36713 603,'8'-9'5,"2"0"9,0-2 11,1 0 9,0 1 4,0 3-5,-2 2-3,-1 4-3,1 1-3,0 0-2,1 0-2,2 0-2,-1 1-1,-1 4-2,-1 2-1,0 3-2,-2 3-1,-1 2-3,0 1-2,-2 3-2,-2 1-3,-4 1-2,-4 1-2,-3 1-3,-4 0-1,0-1-1,-1-1-2,-1-1 0,-2-1-2,0-1-1,-1 0-3,-1-2-1,1-2 1,3-3 3,2-3 2,4-2 4,3-4 3,2-2 1,4-4 3,3-2 2,2-2 1,5-2 2,4 0 1,4-1 0,1 0 3,1 2 0,-1 2 2,1 3 1,-2 0 0,-1 2-1,-2 0-2,-2 2-1,-3 2-1,-1 4 0,-2 3 0,-2 5-1,-2 3 1,-2 3 0,-2 3 0,-2 3 1,-3 2-1,-4 3-2,-4 1-2,-3 3-2,-2-3-1,2-4 0,3-5-2,1-5-1,2-3-3,1-1-3,0 0-5,2-2-3,2-2-10,4-4-17,4-4-16,4-4-16,2-3 0,0 0 15,0-1 14,-1-2 16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6"/>
    </inkml:context>
    <inkml:brush xml:id="br0">
      <inkml:brushProperty name="width" value="0.04163" units="cm"/>
      <inkml:brushProperty name="height" value="0.04163" units="cm"/>
    </inkml:brush>
  </inkml:definitions>
  <inkml:trace contextRef="#ctx0" brushRef="#br0">19882 37646 528,'7'-7'3,"-1"1"6,0 0 7,-2 2 5,-1-1 4,0 0-2,-2-1 1,0-1-1,-1-1-2,0 0-2,0 0-2,0 0-2,-1 0-2,-2 1-1,-2-1 0,-2 0-2,-2 2-1,-1 6-1,-3 4-3,-2 6-1,-1 3 0,-3 5 4,-2 3 3,-1 5 4,-1 3 1,-1 2-2,1 4 0,-1 3-3,3 0 1,3-4-1,4-2-1,5-3 1,2-3-1,2-3-1,2-3 0,2-3-2,4-5-6,7-8-9,8-8-11,6-8-9,3-6-5,1-5 0,-1-5 0,0-5-1,0-1 2,-3 2 2,-1 1 4,-3 3 1,-2 3 3,-3 7 2,-2 5 2,-4 7 2,-2 3 7,-2 3 15,-2 4 15,-2 2 13,-2 3 7,0 4-1,-2 2-1,0 3-2,-1 1-3,2-1-4,0-1-4,2 0-6,0-2-2,2 1-2,0 0-1,2-1-2,0 0-8,2-3-11,0-1-12,1-2-13,2-3-12,0-4-11,1-4-10,2-4-12,-1-2 1,-1 0 14,-1 1 12,0-1 14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7"/>
    </inkml:context>
    <inkml:brush xml:id="br0">
      <inkml:brushProperty name="width" value="0.03714" units="cm"/>
      <inkml:brushProperty name="height" value="0.03714" units="cm"/>
    </inkml:brush>
  </inkml:definitions>
  <inkml:trace contextRef="#ctx0" brushRef="#br0">21344 36609 592,'5'-25'29,"-5"11"11,-4 12 11,-5 12 9,-4 8 1,0 3-10,-1 4-11,-1 5-9,0 0-10,0-2-6,2-1-7,1-3-8,1-2-3,0-3-3,2-3-2,1-2-2,2-3-1,6-1-1,4-1-2,6 0-1,2-3 1,3-2-1,2-4 2,1-2 0,1-2 1,-1 2 0,0 0-1,-2 2 0,-3 3 1,-5 7 4,-4 8 2,-6 6 4,-3 3 2,-3 0 3,-4 1 2,-2-1 3,-1-1 2,1-3 0,1-3 1,0-3 0,4-5-2,5-6-8,4-8-6,6-6-7,3-5-3,5-3 0,4-4-1,3-1 1,1-2 0,-1 4 4,-2 3 1,-3 3 3,-1 3 3,-2 2 2,-3 4 3,-1 3 2,-1 1 3,0 0 4,0 0 3,0 0 4,0 1 2,-1 3 1,1 4 0,0 2 2,0 2-1,0 0-3,0-1-3,-1 1-3,1 0-3,-2 0-4,-1-1-5,0 1-4,-2-4-14,-1-6-21,0-8-23,-1-6-21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7"/>
    </inkml:context>
    <inkml:brush xml:id="br0">
      <inkml:brushProperty name="width" value="0.03545" units="cm"/>
      <inkml:brushProperty name="height" value="0.03545" units="cm"/>
    </inkml:brush>
  </inkml:definitions>
  <inkml:trace contextRef="#ctx0" brushRef="#br0">22250 36895 620,'1'-13'34,"4"4"12,2 6 12,3 5 12,1 3-3,0 3-17,-2 3-16,-1 3-17,-1 2-13,0 0-11,-2-1-9,0 1-10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8"/>
    </inkml:context>
    <inkml:brush xml:id="br0">
      <inkml:brushProperty name="width" value="0.04712" units="cm"/>
      <inkml:brushProperty name="height" value="0.04712" units="cm"/>
    </inkml:brush>
  </inkml:definitions>
  <inkml:trace contextRef="#ctx0" brushRef="#br0">22963 35581 466,'-15'0'0,"4"-2"0,3 0 0,3-2 0,4 1 8,7 1 16,7 0 15,8 2 16,3-1 2,1-1-13,1 0-11,1-1-13,-1-1-8,-2 2-7,-1 0-6,-2 2-7,-3 1-1,-1 2-1,-3 2 2,-1 2 0,-3 2-4,-4 3-9,-4 3-8,-4 3-9,-4 2-3,-4 0 3,-4-1 3,-3 1 2,-2-2 5,1-1 4,0-2 6,2-3 4,1-1 4,-1-2 3,0-2 3,1-2 3,-1-2 1,2-1-1,1 0 0,1-1-2,1-1 6,2 1 11,2 2 12,3 0 11,0 2 8,2 2 7,0 2 6,2 2 6,0 2-1,0 5-11,0 3-9,0 5-10,0 4-7,0 6-2,0 6-4,0 7-3,-1 5-1,0 9-2,-2 8 0,0 7-2,0 2-7,2-2-14,2-3-14,2-3-14,2-3-8,2-3 0,1-3 0,3-2-1,1-4 1,0-1 0,-1-2 2,1-2 1,-2-7 3,-2-10 6,-4-11 6,-2-11 6,-2-5 4,2 0 0,0 0 3,2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8"/>
    </inkml:context>
    <inkml:brush xml:id="br0">
      <inkml:brushProperty name="width" value="0.03078" units="cm"/>
      <inkml:brushProperty name="height" value="0.03078" units="cm"/>
    </inkml:brush>
  </inkml:definitions>
  <inkml:trace contextRef="#ctx0" brushRef="#br0">22950 37310 714,'7'-8'0,"-1"0"0,0 0 0,-2 0 0,1 1 6,2-1 12,2 0 11,2 0 13,2 0 3,3 0-5,3 1-4,3-1-4,2 1-9,-1 2-10,1 2-12,-1 2-10,-1 1-11,-3 0-10,-3 0-11,-2 0-10,-3 0-2,-1 0 3,-1 0 4,0 0 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8"/>
    </inkml:context>
    <inkml:brush xml:id="br0">
      <inkml:brushProperty name="width" value="0.0468" units="cm"/>
      <inkml:brushProperty name="height" value="0.0468" units="cm"/>
    </inkml:brush>
  </inkml:definitions>
  <inkml:trace contextRef="#ctx0" brushRef="#br0">24138 36500 470,'-15'31'126,"2"1"-27,3-1-27,1 0-27,1 1-15,-2 3-5,0 1-3,-1 2-4,-1 2-2,0 0-2,0 2-1,1 0 0,0 0-2,2-3-2,2-4-1,3-2-2,2-6-3,5-7-6,6-8-5,4-8-5,3-8-5,1-8-5,1-8-6,2-7-5,-2-3-2,-1 1 1,-3 3 2,-1 2 1,-3 1 4,-2 4 6,-4 3 5,-2 3 7,-5 3 3,-2 2 2,-5 4 2,-4 3 1,-3 3 0,-1 3-1,-3 5-3,-1 4-1,-1 3-4,-1 3-5,1 3-6,-1 3-5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7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49177 27066 516,'9'-7'2,"0"2"2,1 2 4,2 2 2,-1 2 8,-1 4 12,-1 2 11,0 4 12,-1 0 1,1 1-7,2 0-9,0 0-9,1-2-7,1 1-10,1-2-9,2 0-9,-2-1-4,-1-1-1,-2 1-1,-2 0 0,-3 2-3,-2 4-5,-4 3-6,-2 5-5,-5 2-2,-4 1-2,-5 1 1,-5 1-1,-2-2 2,3-3 5,1-6 5,2-2 5,2-3 4,-1-1 4,0 0 4,1-2 3,1-1 11,6 0 19,5-2 17,4 0 19,3 0 4,0 3-10,0 3-10,0 4-9,-1 2-7,-2 3-3,-2 3-3,-2 3-2,-1 0-3,0-3-3,0-3-2,0-3-2,0-2-9,0-1-14,0 0-15,1-2-15,0-3-7,3-6 2,4-6 2,2-6 1,3-5 2,2-3 5,2-5 4,1-3 5,2-1 1,0 3 2,-1 2 2,1 5 1,-2 1 3,-2 4 7,-4 3 6,-3 2 6,-2 4 9,0 2 12,-1 4 12,-2 2 13,0 2 0,0 0-12,0 0-10,0 0-12,2-4-10,4-5-9,4-6-9,4-5-8,3-8-5,7-7 0,3-9 1,5-7 0,2-1 2,-5 7 5,-3 5 5,-5 5 6,-3 6 2,-2 5 0,-4 5 2,-3 5 0,-4 5 9,-4 7 20,-6 7 19,-4 8 18,-4 3 3,-1 3-11,-3 1-12,-1 2-13,-1-1-9,2-4-5,2-3-7,3-5-6,4-2-8,8-4-9,8-3-9,8-2-9,2-4-2,-1-1 8,-3-2 7,-1-1 8,-4 0 3,-6 6 1,-6 4 1,-6 5 0,-3 3 1,-1 0 1,-2-1 0,0 1 2,-2-1 0,-1-1 0,-3-1 2,-1 0 0,1-2 3,6-1 7,3-1 6,6 0 5,5-3 3,6 0-5,6-4-3,4 0-3,6-2-4,0 0-3,0 0-4,3 0-3,-1-1-1,-1-1-1,-1 0 0,-1-1 0,-2-1-9,-1 0-16,-2 0-16,-2 0-16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9"/>
    </inkml:context>
    <inkml:brush xml:id="br0">
      <inkml:brushProperty name="width" value="0.04322" units="cm"/>
      <inkml:brushProperty name="height" value="0.04322" units="cm"/>
    </inkml:brush>
  </inkml:definitions>
  <inkml:trace contextRef="#ctx0" brushRef="#br0">26016 35300 509,'-7'9'102,"2"1"-22,2 3-21,2 2-21,1 2-12,2 1-4,0 3-4,2 1-3,0 4 0,1 5 1,2 5 2,0 4 1,0 3 0,0-2-3,-2 0-4,0-1-4,-2 0-2,1 4-5,0 3-2,0 2-4,0 2-2,0 0 1,0 0 0,0 0 0,-1-1-5,2 2-12,-2-2-10,1 1-11,0-2-7,0-4-1,0-4 0,0-3-2,-1-6 3,0-6 6,-2-5 5,0-6 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09"/>
    </inkml:context>
    <inkml:brush xml:id="br0">
      <inkml:brushProperty name="width" value="0.03813" units="cm"/>
      <inkml:brushProperty name="height" value="0.03813" units="cm"/>
    </inkml:brush>
  </inkml:definitions>
  <inkml:trace contextRef="#ctx0" brushRef="#br0">25550 38077 576,'8'-5'98,"2"6"-22,0 6-20,1 6-20,1 3-11,0 3-2,-1 1-2,1 3-1,-1 1-2,-1-1-5,0 1-3,-2-1-3,0 0-3,-2-1 1,-1-1-1,0-1 1,1-5-2,5-8-4,5-10-4,6-8-3,1-8-2,1-7-3,-1-7-1,1-6-1,-1-4-4,-2 1-5,0 1-5,0 2-4,-3 3-7,-3 7-6,-3 7-8,-2 7-6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0"/>
    </inkml:context>
    <inkml:brush xml:id="br0">
      <inkml:brushProperty name="width" value="0.04511" units="cm"/>
      <inkml:brushProperty name="height" value="0.04511" units="cm"/>
    </inkml:brush>
  </inkml:definitions>
  <inkml:trace contextRef="#ctx0" brushRef="#br0">28275 35891 487,'-14'-6'9,"4"6"18,4 4 17,5 6 18,1 3 4,1 5-13,2 3-11,0 5-11,1 1-8,0 1-4,0-1-4,0 1-3,-1-1-3,0 1-3,-2-1-2,0 0-3,-2 0-4,-2-1-7,-2-1-8,-2-1-7,0-2-6,0-3-5,2-3-4,1-2-6,0-5 0,2-5 5,0-4 6,2-5 4,0-5 4,2-4 0,0-4 1,2-3 1,0-2 4,1 1 6,2 1 6,0 1 8,2 1 5,3 0 6,4 2 5,2 1 6,1 2 3,1 1 1,0 2 1,-1 2 1,1 2-1,-1 1-2,1 0-1,-1 2-3,0 0-3,-2 2-3,-3 0-4,-1 2-3,-1 0-6,0 0-7,-1 0-8,1 0-6,-1-3-4,-3-4-2,-1-5 0,-2-5-2,-1-2 3,-2 1 4,0 0 6,-2 2 5,-1 0 3,-2-1 2,-2-1 1,-1-1 3,-4-1 2,0 1 3,-3-1 4,-1 0 3,-1 2 4,2 3 3,2 3 3,3 3 4,0 2 4,0 2 1,0 2 3,0 2 2,1 4 1,2 6 1,3 5 0,1 7 1,1 4-2,2 3-6,0 3-6,1 2-5,1 2-3,0-1-4,0-1-1,0-1-3,-1-1-3,0 2-4,-2 1-3,0 1-5,-2 0-4,0 0-6,-2 0-6,0 1-5,-1-3-5,0-4-1,0-3-2,0-5-1,0-3 0,-2-2 5,0-4 3,-1-3 3,-1-2 3,-2-2-1,0-2-1,-1-2 0,0-1 2,0 0 3,2 0 4,1 0 3,1-2 5,2-2 4,2-4 6,2-2 4,2-2 4,4-1 3,2-1 2,4-1 3,2-1 1,3 2-1,3 1 0,3 1-2,1 0-2,-1 2-2,-1 1-4,-1 1-3,-2 1-2,-3 4-2,-2 2-1,-4 4-3,-3 4 0,-4 7 0,-4 7 0,-4 7 1,-5 5 0,-6 3 1,-5 2 1,-6 4 1,-4 0 1,1-2 1,0-2 2,-1-1 2,1-4 2,2-4 2,0-3 3,1-5 2,3-3 2,5-4 2,5-5 3,5-3 2,8-5-3,13-8-7,13-6-7,13-7-7,4-3-4,-4 1-2,-4 1-2,-3 1-1,-1 0-5,2-1-10,4-1-9,3-1-10,-2 1-4,-8 5-1,-6 3 1,-6 4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1"/>
    </inkml:context>
    <inkml:brush xml:id="br0">
      <inkml:brushProperty name="width" value="0.0377" units="cm"/>
      <inkml:brushProperty name="height" value="0.0377" units="cm"/>
    </inkml:brush>
  </inkml:definitions>
  <inkml:trace contextRef="#ctx0" brushRef="#br0">30331 36448 583,'0'-15'2,"2"2"4,0 2 3,2 3 4,1 0 6,3 0 8,4 0 7,2 0 9,3 0-1,3-2-7,3 0-8,3-1-8,0 0-4,-3 1-1,-3 0-2,-3 2-1,-4 4-7,-6 8-14,-6 8-15,-6 7-13,-5 6-1,-4 1 12,-3 3 12,-5 1 12,-2 1 8,-1-2 1,-1 0 2,-1-1 1,1-1 2,0-3 2,0-2 2,3-1 1,1-3 1,4-3-2,5-2 0,3-4-2,4-3-4,6-1-9,4-2-9,6-1-8,3-5-4,3-2 4,3-5 2,3-4 3,1 0 1,-1 3 0,-1 2 0,-1 4 0,-4 4 4,-6 6 9,-8 6 7,-6 5 9,-6 5 4,-4 1 0,-3 3-2,-5 1 0,0 1 0,1-3-2,3-1-1,1-3-2,3-4 0,2-8-3,4-8 0,3-8-2,4-9-12,6-9-19,5-11-20,7-8-21,1-1-4,-5 9 10,-3 11 11,-4 9 11,-2 6 5,0-1-2,0 0-2,0 1-1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1"/>
    </inkml:context>
    <inkml:brush xml:id="br0">
      <inkml:brushProperty name="width" value="0.04394" units="cm"/>
      <inkml:brushProperty name="height" value="0.04394" units="cm"/>
    </inkml:brush>
  </inkml:definitions>
  <inkml:trace contextRef="#ctx0" brushRef="#br0">30800 35770 500,'2'-11'68,"4"8"-5,4 9-4,3 10-5,3 6-5,2 4-5,0 6-6,1 5-5,1 3-5,1 2-5,1 2-6,1 2-5,1 3-4,1 4-5,1 4-3,1 3-3,0 4-4,1 2-3,-1 1-3,1 3-4,-3-4 0,-2-7 2,-3-8 0,-2-8 3,-4-7-10,-1-8-22,-2-6-22,-2-6-20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1"/>
    </inkml:context>
    <inkml:brush xml:id="br0">
      <inkml:brushProperty name="width" value="0.04054" units="cm"/>
      <inkml:brushProperty name="height" value="0.04054" units="cm"/>
    </inkml:brush>
  </inkml:definitions>
  <inkml:trace contextRef="#ctx0" brushRef="#br0">31389 36800 542,'-23'17'116,"2"3"-21,3 3-21,1 3-22,1 2-13,-1 1-8,-1 1-8,-1 1-6,-2-1-8,0-2-8,0-2-7,-2-1-7,-1-3-4,1-1 3,-1-3 3,1-1 1,0-3 0,4-4-6,3-5-5,3-2-5,2-4-9,1-1-12,0 0-12,2-1-12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1"/>
    </inkml:context>
    <inkml:brush xml:id="br0">
      <inkml:brushProperty name="width" value="0.032" units="cm"/>
      <inkml:brushProperty name="height" value="0.032" units="cm"/>
    </inkml:brush>
  </inkml:definitions>
  <inkml:trace contextRef="#ctx0" brushRef="#br0">31550 35766 687,'8'-7'7,"0"2"15,0 2 14,-1 2 14,2 2 4,4 2-8,2 2-7,3 2-9,2 2-9,0 3-14,-1 3-11,1 3-13,-2 1-13,-3-3-16,-3-1-14,-2-2-15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2"/>
    </inkml:context>
    <inkml:brush xml:id="br0">
      <inkml:brushProperty name="width" value="0.04836" units="cm"/>
      <inkml:brushProperty name="height" value="0.04836" units="cm"/>
    </inkml:brush>
  </inkml:definitions>
  <inkml:trace contextRef="#ctx0" brushRef="#br0">32834 36182 454,'0'31'164,"0"-1"-38,0-1-39,0-1-39,-1-1-20,-2 1-6,-2-1-3,-2 0-5,-1 0-4,1-1-4,-1-1-3,0-1-5,2-8-12,6-14-24,4-15-23,6-15-23,2-7-4,1 3 16,1 2 15,2 1 16,-2 4 12,-1 5 10,-2 5 9,-2 5 10,-1 3 9,-1 2 9,1 2 10,0 2 9,-1 4 3,-2 4 0,-3 5-2,0 5-1,-2 3-4,0 0-6,0-1-7,0 1-7,-2-1-5,-2 1-3,-4-1-5,-2 1-3,-2-1-4,1-1-4,-1-1-5,0 0-4,1-4-4,1-5 0,0-5-1,2-4-2,1-5 0,2-2-2,2-3-1,2-3 0,3-3 1,2-2 4,3-1 6,4-2 4,1-1 4,3 4 2,2 3 2,2 3 2,0 2 2,1 2-2,-1 2 0,1 3-2,0 0 6,3 2 11,1 0 12,3 2 11,-1 0 4,-1 2-5,-3 0-4,-1 2-5,-2-1-2,-3-1-2,-1 0-2,-2-1-2,-2-2-8,-1-1-17,0 0-15,-2-1-17,-1-2-2,-2 0 10,-3-1 10,0-2 11,-4 0 5,0-2 2,-3 0 0,-2-1 2,-1-2 0,2-3 2,1-3 0,0-3 1,1-2 1,-2 1 1,0-1 0,-1 1 1,-1 0 1,2 3 4,1 1 3,0 2 3,1 3 2,1 1 1,-1 2 1,0 3 1,0 5 8,2 11 13,0 11 13,2 11 14,0 6 0,0 1-12,0 0-12,0 2-13,0 1-8,0 0-3,0 2-4,0 0-4,0 3-3,0 4-2,0 4-2,0 4-2,0 0-5,0-3-7,0-2-5,0-4-7,0-3-3,0-6-1,0-4 1,0-5-1,-3-5-4,-6-7-5,-6-5-7,-5-6-7,-3-6 2,3-6 8,1-6 7,3-6 9,1-3 5,2-1 1,2-1 2,2-1 2,3 0 7,1 1 11,2 1 12,2 1 11,2 1 7,3 3 0,4 1 0,2 3 0,4-1-6,6-2-15,3-2-14,7-1-14,-2 0-12,-4 2-8,-5 4-8,-4 3-9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4"/>
    </inkml:context>
    <inkml:brush xml:id="br0">
      <inkml:brushProperty name="width" value="0.04922" units="cm"/>
      <inkml:brushProperty name="height" value="0.04922" units="cm"/>
    </inkml:brush>
  </inkml:definitions>
  <inkml:trace contextRef="#ctx0" brushRef="#br0">38469 35528 446,'7'-21'0,"-1"3"0,0 4 0,-2 5 0,-1 2 8,-4 2 14,-2 2 14,-3 2 15,-3 2 1,-2 4-13,-2 2-13,-1 3-12,-2 2-9,0 0-4,1 0-3,-1-1-5,1 0-1,1 0 1,1-2-1,0 0 0,2-2 3,1-1 5,0-1 5,2 0 5,2 2 5,2 6 6,4 5 6,2 7 6,2 3 1,-2 2-4,0 3-4,-2 1-4,0 1-3,0 1-1,0-1-2,0 0-2,0-1-1,-2 0-2,0-1-2,-2-1-1,0-1-2,1 1-2,-1-1-1,0 0-2,0-1-2,2-3-1,0-3-1,2-3 0,0-2-5,2-3-5,0-1-7,2-2-5,1-5-6,3-8-9,4-8-7,2-8-7,2-4-1,-1 1 5,1-1 7,0 1 4,-2 0 5,-1 1 0,-3 0 1,-1 2 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4"/>
    </inkml:context>
    <inkml:brush xml:id="br0">
      <inkml:brushProperty name="width" value="0.04205" units="cm"/>
      <inkml:brushProperty name="height" value="0.04205" units="cm"/>
    </inkml:brush>
  </inkml:definitions>
  <inkml:trace contextRef="#ctx0" brushRef="#br0">39744 35994 523,'-8'-8'5,"2"2"10,1 1 11,0 0 10,2 3 5,0 4-2,2 4 0,0 4-2,1 3-2,0 5-4,0 3-5,0 5-4,0 3-3,-2 2-2,0 4-1,-1 3-3,-2 1-1,0 0 0,-2 0-1,0 0 0,0 0-2,0-2-5,2 0-4,1-1-3,0-3-8,2-6-10,0-3-11,2-6-10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8"/>
    </inkml:context>
    <inkml:brush xml:id="br0">
      <inkml:brushProperty name="width" value="0.04106" units="cm"/>
      <inkml:brushProperty name="height" value="0.04106" units="cm"/>
      <inkml:brushProperty name="color" value="#F2395B"/>
    </inkml:brush>
  </inkml:definitions>
  <inkml:trace contextRef="#ctx0" brushRef="#br0">50445 28114 535,'-8'-7'0,"2"0"0,1 2 0,0 1 0,1 0 7,0 0 12,1 0 14,-1 0 12,1 5 6,0 10-1,2 9 0,1 11-2,0 6-4,0 6-7,0 4-6,0 6-7,0 5-8,0 10-7,0 9-9,0 9-7,-1 1-3,-1-4 0,0-5 2,-1-6 2,-1-5-13,0-8-25,0-9-26,0-6-25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4"/>
    </inkml:context>
    <inkml:brush xml:id="br0">
      <inkml:brushProperty name="width" value="0.04344" units="cm"/>
      <inkml:brushProperty name="height" value="0.04344" units="cm"/>
    </inkml:brush>
  </inkml:definitions>
  <inkml:trace contextRef="#ctx0" brushRef="#br0">40000 35525 506,'8'-22'0,"2"3"0,0 3 0,1 3 0,1 2 4,0 0 10,-1 2 9,1 1 8,0 1 6,0 2-1,-1 2 1,1 2 0,-2 5-3,-2 8-5,-4 7-5,-2 9-6,-4 4-4,-2 4-2,-4 3-4,-2 2-3,-2 1-1,-2-3 1,0-4 2,-1-2 0,0-4-3,1-3-9,1-5-8,1-3-9,1-5-2,6-6 2,3-6 2,4-6 3,3-3 2,6 0 5,2 0 3,5 0 4,1 1 3,1 1 3,-1 0 3,1 2 2,-2 2 4,-3 4 1,-2 4 3,-4 4 2,-2 2 1,-2 1-1,-3 1-1,0 1 0,-4 1-1,0 2-3,-3 0-3,-2 1-3,-1 0 0,-2 1 1,0 0 0,-1-1 2,0 0 0,0-1-1,2-1-1,1 0 1,0-3-10,0-1-14,0-2-16,0-2-16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5"/>
    </inkml:context>
    <inkml:brush xml:id="br0">
      <inkml:brushProperty name="width" value="0.04943" units="cm"/>
      <inkml:brushProperty name="height" value="0.04943" units="cm"/>
    </inkml:brush>
  </inkml:definitions>
  <inkml:trace contextRef="#ctx0" brushRef="#br0">40808 36780 445,'7'-15'6,"-2"2"12,-2 3 12,-2 1 12,-3 3 5,-6 4-3,-4 4-4,-5 4-4,-2 3-3,3 1-5,1 3-5,2 2-5,1 1-2,-1-1 1,-1 1 0,-1 0 2,-1-1 0,0 3-1,1 0 0,-1 1-1,2 1-1,3 1-3,2 1-4,4 1-2,2-1-4,2-1-3,2-2-4,2-2-4,3-4-4,4-5-3,3-5-5,5-4-3,2-5-1,1-4 1,1-3 2,1-5 2,-1-1-1,-3 1-2,-3 0-3,-3 3-2,-1 3 8,0 10 21,-1 8 20,1 9 19,-1 4 5,0-3-10,-2-1-12,-1-2-11,0 0-10,0 1-11,0 3-10,0 2-11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5"/>
    </inkml:context>
    <inkml:brush xml:id="br0">
      <inkml:brushProperty name="width" value="0.03659" units="cm"/>
      <inkml:brushProperty name="height" value="0.03659" units="cm"/>
    </inkml:brush>
  </inkml:definitions>
  <inkml:trace contextRef="#ctx0" brushRef="#br0">41253 34940 601,'9'-8'7,"3"2"15,3 0 14,3 2 14,2 1 5,1 2-7,1 2-7,2 2-6,-3 3-7,-3 4-7,-5 3-6,-3 5-6,-4 2-4,-4 3 1,-4 1 2,-4 3 0,-4 1-4,-3 1-8,-5 1-9,-3 1-9,-3-2-5,2-2 1,1-3-1,1-3 0,2-3 1,1-4 3,2-4 3,3-5 3,2-2 5,6-4 8,4-2 8,6-3 9,4-2 6,3 0 4,5 0 5,4 0 5,0 0-1,0 1-8,-1-1-6,0 0-8,-1 1-8,1 4-12,1 3-11,1 2-11,-2 3-5,-5 0 2,-5 1 0,-4 2 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5"/>
    </inkml:context>
    <inkml:brush xml:id="br0">
      <inkml:brushProperty name="width" value="0.03475" units="cm"/>
      <inkml:brushProperty name="height" value="0.03475" units="cm"/>
    </inkml:brush>
  </inkml:definitions>
  <inkml:trace contextRef="#ctx0" brushRef="#br0">41990 35336 633,'-5'-15'103,"8"2"-22,6 3-20,7 1-23,5 2-12,1 2-5,3 3-4,1 1-4,1 0-6,-3 0-8,-1-2-7,-3 0-7,-2 0-6,-3 2-5,-2 2-5,-4 2-5,-2 1-3,-2 2 0,-3 0-1,0 1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6"/>
    </inkml:context>
    <inkml:brush xml:id="br0">
      <inkml:brushProperty name="width" value="0.03842" units="cm"/>
      <inkml:brushProperty name="height" value="0.03842" units="cm"/>
    </inkml:brush>
  </inkml:definitions>
  <inkml:trace contextRef="#ctx0" brushRef="#br0">42445 34800 572,'-14'2'122,"6"4"-26,5 4-27,5 3-26,1 5-16,1 3-3,0 5-4,0 3-4,-1 3-7,0 2-8,-2 3-8,0 1-9,-1-2-7,0-8-5,0-6-4,0-6-6,0-5-5,0-1-8,0-1-7,0 0-6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6"/>
    </inkml:context>
    <inkml:brush xml:id="br0">
      <inkml:brushProperty name="width" value="0.05231" units="cm"/>
      <inkml:brushProperty name="height" value="0.05231" units="cm"/>
    </inkml:brush>
  </inkml:definitions>
  <inkml:trace contextRef="#ctx0" brushRef="#br0">42555 34440 420,'-6'-8'4,"6"2"9,5 0 9,4 2 9,4 1 1,5 2-6,4 2-6,3 2-5,1 2-5,-5 2-6,-3 1-4,-4 3-5,-4 2 0,-1 0 2,-2 1 4,-2 1 3,-2 2 2,-1 1 1,0 3 0,-1 1 2,-2 1 3,-1-1 6,0-1 7,-1 0 7,-1 0 1,2 2-2,0 4-2,2 3-2,0 2-2,0 1-3,0 1-2,0 0-3,-1 2-2,0 3-3,-2 1-3,0 2-2,0-1-1,0-2 0,2-3-1,0-3 0,1-3 0,0-2-1,0-2 0,0-1 0,0-2-1,-2-1-1,0-1 0,-1-1-1,-4-2-2,-6-3-6,-6-2-4,-5-4-6,-3-2-4,1-2-2,1-3-3,1 0-2,0-3-3,-1-1-7,-1 0-5,-1-1-5,2-1-4,3 0-1,4 0-2,5 0-1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7"/>
    </inkml:context>
    <inkml:brush xml:id="br0">
      <inkml:brushProperty name="width" value="0.03835" units="cm"/>
      <inkml:brushProperty name="height" value="0.03835" units="cm"/>
    </inkml:brush>
  </inkml:definitions>
  <inkml:trace contextRef="#ctx0" brushRef="#br0">44516 35731 573,'-12'0'9,"8"0"18,8 0 18,8 0 19,2-1 2,-1 0-13,-2-2-11,-2 0-14,1 0-6,5 0-2,5 2-2,5 0-2,3 1-4,-1-2-8,0 0-6,1-1-7,-2-1-2,-3 2 3,-3 0 4,-3 2 2,-3 2-11,-4 4-26,-5 3-27,-2 5-27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7"/>
    </inkml:context>
    <inkml:brush xml:id="br0">
      <inkml:brushProperty name="width" value="0.03626" units="cm"/>
      <inkml:brushProperty name="height" value="0.03626" units="cm"/>
    </inkml:brush>
  </inkml:definitions>
  <inkml:trace contextRef="#ctx0" brushRef="#br0">44459 36800 606,'-14'7'0,"3"-1"0,3-1 0,2 0 0,4-2 6,4 0 12,4-2 11,4 0 12,3-2 5,5 0-2,3-2-1,5 0-2,2-1-3,1 0-7,0 0-6,2 1-6,-1-1-8,-3 2-10,-3 0-8,-3 2-11,-2 0-9,-3 2-13,-1 0-12,-2 2-12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9"/>
    </inkml:context>
    <inkml:brush xml:id="br0">
      <inkml:brushProperty name="width" value="0.04258" units="cm"/>
      <inkml:brushProperty name="height" value="0.04258" units="cm"/>
    </inkml:brush>
  </inkml:definitions>
  <inkml:trace contextRef="#ctx0" brushRef="#br0">48005 35366 516,'-13'-1'7,"6"0"12,6-2 13,6 0 13,5-1 5,4 0-5,3 0-5,5 0-5,2 0-3,1 0-5,1 0-5,1 1-3,1-1-3,4 0 0,3 0-1,3 0-1,2 0-1,2 0-2,2 0-2,2 0-1,2 0-3,0-2-2,2 0-2,0-1-3,2 0 0,2 2 0,2 2 2,2 2 0,1 1 0,1-2-2,1 0-2,2-2-2,0 0-2,1 1 1,1-1 0,1 0-1,1 0 0,0 0-3,-1 0-3,1 0-1,-1 1-3,-1 0 0,-1 2-1,-1 0-2,-1 0 0,-2-2 0,-3-2-2,0-1 0,-4-2 0,-1 0-2,-2 0-1,-2 1-1,-3-1 0,-3 0 0,-5 0 0,-4 0 0,-5 0 2,-7 1 2,-7-1 2,-6 0 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9"/>
    </inkml:context>
    <inkml:brush xml:id="br0">
      <inkml:brushProperty name="width" value="0.04299" units="cm"/>
      <inkml:brushProperty name="height" value="0.04299" units="cm"/>
    </inkml:brush>
  </inkml:definitions>
  <inkml:trace contextRef="#ctx0" brushRef="#br0">50660 31828 511,'-8'-22'0,"0"3"0,0 3 0,0 3 0,1 5 10,2 8 19,3 8 19,1 7 20,1 7 3,0 5-13,0 5-11,0 5-13,-1 4-7,-1 6-2,0 4-3,-1 6-1,-1 2-5,0 1-7,0 1-5,0 1-8,-1-1-5,0-4-6,-1-5-4,-1-3-6,0-4-4,2-6-5,2-4-5,2-5-5,2-6-3,4-5-5,2-6-3,4-6-4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0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50200 32500 333,'49'20'167,"16"14"-1,15 14 1,17 16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19"/>
    </inkml:context>
    <inkml:brush xml:id="br0">
      <inkml:brushProperty name="width" value="0.03489" units="cm"/>
      <inkml:brushProperty name="height" value="0.03489" units="cm"/>
    </inkml:brush>
  </inkml:definitions>
  <inkml:trace contextRef="#ctx0" brushRef="#br0">51118 32833 630,'-9'-6'7,"-2"4"12,-1 4 14,-3 4 13,-1 4 3,-1 3-5,-2 5-6,1 3-5,-3 3-6,0 1-4,-1 1-5,-1 1-6,1-1-3,1-1-3,3-3-4,1-1-2,2-2-2,2-1 2,3-1 1,1-1 1,4 0 0,6 2-2,6 0-1,6 1-1,4-2-4,3-3-5,3-4-5,3-4-6,1-3-3,-1-1-3,-1 0-2,-1-1-2,-2-2-1,-1-1 0,-3 0 0,-1-1 1,-2-1 1,-3 0 5,-1 0 4,-2 0 4,-2 0 2,0 0-1,-2 0 0,0 1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0"/>
    </inkml:context>
    <inkml:brush xml:id="br0">
      <inkml:brushProperty name="width" value="0.04293" units="cm"/>
      <inkml:brushProperty name="height" value="0.04293" units="cm"/>
    </inkml:brush>
  </inkml:definitions>
  <inkml:trace contextRef="#ctx0" brushRef="#br0">52175 33183 512,'5'-6'6,"-5"4"12,-4 4 13,-5 4 12,-4 4 3,0 3-6,-1 5-6,-1 3-5,0 3-6,-1-1-3,0 1-4,1-1-4,0-1-4,4-3-5,3-3-4,2-2-5,4-4-1,4-3 0,4-2 0,4-4 1,2-1 0,1 0 0,2 0-2,0 0 0,0 0 0,-1 0 1,-1 0 1,0 0 2,-4 2 1,-3 4 0,-4 4 2,-4 4 1,-3 1 0,-3-1-1,-4-1 0,-2 0-1,-1-1 0,-1 1 0,0 1 0,1 1 0,-1 0 1,2-2 0,1-3 0,1-1 1,2-3 0,6-4 2,4-4 2,6-4 0,4-3 0,3-1-5,5-3-4,4-2-4,1 0-3,1-1-4,-1 0-2,0 1-4,1-2-1,-1-2 0,1-1 0,-1-3 0,-1 1 2,-4 3 6,-5 3 6,-3 3 5,-3 4 12,-2 4 19,-3 5 17,0 6 19,-2 3 4,0 3-10,0 4-10,0 2-9,0 2-8,0 1-5,0 1-3,0 1-5,0 0-4,0-1-3,0-1-4,0-1-3,-1 1-4,-1 5-6,0 3-5,-1 5-7,-1-1-4,2-2-5,0-3-5,2-3-4,-1-3-7,0-3-9,-2-3-8,0-2-9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0"/>
    </inkml:context>
    <inkml:brush xml:id="br0">
      <inkml:brushProperty name="width" value="0.03532" units="cm"/>
      <inkml:brushProperty name="height" value="0.03532" units="cm"/>
    </inkml:brush>
  </inkml:definitions>
  <inkml:trace contextRef="#ctx0" brushRef="#br0">53095 33597 622,'1'-14'6,"2"2"13,2 4 11,2 3 13,1 1 3,2 2-3,0 0-4,1 2-4,0 1-5,-1 4-4,0 2-5,-2 3-4,0 4-5,-2 2-4,-1 3-5,0 3-6,-3 1-1,-4-2-2,-4 0-1,-4 0-1,-4-1-5,-5 3-9,-5 1-9,-5 3-8,0-2-7,5-4-5,5-3-4,5-4-4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2"/>
    </inkml:context>
    <inkml:brush xml:id="br0">
      <inkml:brushProperty name="width" value="0.04537" units="cm"/>
      <inkml:brushProperty name="height" value="0.04537" units="cm"/>
    </inkml:brush>
  </inkml:definitions>
  <inkml:trace contextRef="#ctx0" brushRef="#br0">50648 36390 484,'-24'-5'6,"1"8"12,-1 6 12,1 7 12,0 2 2,4-3-11,3-2-8,3-4-11,1-1-7,-2 0-7,0 0-8,-1-1-6,1 0-1,1-2 4,2-2 5,2-2 4,2 0 7,1 2 9,0 2 8,2 2 9,1 1 2,2 1-2,2 2-2,2 0-3,0 1-3,-1 3-2,0 2-2,-1 2-2,-1 1-3,0 2-1,0 3-1,0 2-2,-1-1-1,-1-2-2,0-1 0,-1-2-1,-1-2-2,2 1-5,0-1-4,2 1-3,1-2-5,2-3-4,2-3-5,2-2-5,2-4-6,3-3-8,3-2-9,4-4-8,-2-1-3,-3-2 5,-4 0 3,-4-1 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3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51728 36216 569,'-9'-7'0,"-2"2"0,-2 2 0,-1 2 0,-1 2 4,1 2 10,0 2 9,2 2 10,0 1 2,1 3-2,-1 2-2,0 2-4,0 1-1,1 1-2,-1 1-2,0 1-1,1 1-2,1 1 0,0 1 0,2 1-2,0-1 0,2-3-3,1-3-2,1-2-2,1-3-3,3-1-3,4-1-5,2 0-4,3-3-1,2-1 0,2-2 0,1-2 0,1-1-1,-1 0 0,0 0-2,-2 0-1,-2 3-2,-4 4-1,-4 5-2,-4 5-2,-4 2 0,-2-1 3,-3 0 4,-3-2 2,-2-2 3,2-1 0,1-2 2,1-2 1,4-4-1,10-2-1,8-6-1,9-2-1,5-5-3,1-4-5,1-3-5,1-5-4,-1 0-2,-1 3 2,-2 3 2,-3 3 2,-1 2 2,-3 2 0,-1 2 0,-2 3 2,-2 0 4,-3 3 11,-1 2 10,-2 3 10,-2 1 8,0 3 7,-2 3 7,0 4 7,-1 0 0,2-1-6,0-1-6,2-1-6,0-1-9,2 0-12,0-2-11,1 0-11,1-4-14,-2-3-15,-1-4-15,0-3-14,-2-3-2,-1 0 12,0 0 12,-1 0 11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3"/>
    </inkml:context>
    <inkml:brush xml:id="br0">
      <inkml:brushProperty name="width" value="0.02664" units="cm"/>
      <inkml:brushProperty name="height" value="0.02664" units="cm"/>
    </inkml:brush>
  </inkml:definitions>
  <inkml:trace contextRef="#ctx0" brushRef="#br0">52800 36416 825,'8'-7'4,"0"2"6,-1 2 6,1 2 8,0 2 3,0 4 0,0 2 0,-1 4-1,1-1-12,0 1-29,0-2-27,0 0-27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3"/>
    </inkml:context>
    <inkml:brush xml:id="br0">
      <inkml:brushProperty name="width" value="0.029" units="cm"/>
      <inkml:brushProperty name="height" value="0.029" units="cm"/>
    </inkml:brush>
  </inkml:definitions>
  <inkml:trace contextRef="#ctx0" brushRef="#br0">53450 35881 758,'8'-14'48,"1"5"-5,2 3-3,0 4-5,2 2-6,1 0-6,3 0-8,1 0-7,0 0-8,-2 2-8,-4 0-10,-3 2-9,-2 0-6,-2 3-4,-3 2-3,0 2-3,-4 1 0,0 1 5,-3 1 5,-2 2 5,-1-2 5,0-3 5,1-3 5,-1-2 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3"/>
    </inkml:context>
    <inkml:brush xml:id="br0">
      <inkml:brushProperty name="width" value="0.04673" units="cm"/>
      <inkml:brushProperty name="height" value="0.04673" units="cm"/>
    </inkml:brush>
  </inkml:definitions>
  <inkml:trace contextRef="#ctx0" brushRef="#br0">53260 36450 470,'-15'0'0,"2"0"0,2 0 0,3 0 0,0 0 5,2 2 10,1 0 9,0 2 9,1 0 6,0 2 2,0 0 1,1 1 1,-1 2-2,2 4-5,0 2-4,2 3-5,0 3-3,0 3-1,0 3 0,0 3-1,-1 2-2,-1 2-4,0 3-4,-1 1-4,-1 3-4,2 4-5,0 4-3,2 4-5,0 2-7,0 3-11,0 2-10,0 1-12,0-1-4,0-6 2,0-6 2,0-6 1,0-6 2,0-8 1,0-6 2,0-6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3"/>
    </inkml:context>
    <inkml:brush xml:id="br0">
      <inkml:brushProperty name="width" value="0.03101" units="cm"/>
      <inkml:brushProperty name="height" value="0.03101" units="cm"/>
    </inkml:brush>
  </inkml:definitions>
  <inkml:trace contextRef="#ctx0" brushRef="#br0">53150 37228 709,'2'-21'57,"4"5"-3,4 5-4,3 4-3,4 3-8,3 1-12,4-1-13,2 0-11,1 0-10,0 2-6,1 0-5,-1 2-6,-2 0-8,-5 0-11,-5 0-11,-4 0-10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4"/>
    </inkml:context>
    <inkml:brush xml:id="br0">
      <inkml:brushProperty name="width" value="0.04661" units="cm"/>
      <inkml:brushProperty name="height" value="0.04661" units="cm"/>
    </inkml:brush>
  </inkml:definitions>
  <inkml:trace contextRef="#ctx0" brushRef="#br0">54088 36650 472,'-16'10'89,"2"3"-15,1 5-16,1 4-15,0 1-9,0 2-2,1 1-4,-1 1-2,1 0-3,0-1-2,2-1-2,1-1-3,1-2-1,2-1 0,2-3-1,2-1-1,3-3-6,6-2-9,4-4-11,5-3-10,3-3-7,-1-6-1,1-4-3,0-5-2,-3-3 0,-3 1 1,-4-1 2,-4 0 1,-4 2 3,-3 3 6,-2 3 5,-3 2 5,-4 3 3,-4 2 0,-4 2 0,-3 2 0,-1 2 0,1 0 0,3 1 1,1 2-1,2-2-2,2-1-6,3-2-5,1-2-5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49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21880 44870 567,'0'-11'103,"0"8"-21,0 9-21,0 10-19,-1 3-13,-1 1-4,0-1-3,0 1-5,-2-2-2,2 2-3,0 0-2,2-1-2,0 1-3,0 1-3,0 1-4,0 2-4,-1-2-2,0-1-2,-2-3-2,1-2-2,-2 1-2,2 1-1,0 3-3,2 1-2,0-3-7,0-10-15,0-10-15,0-10-13,0-4 0,0 2 16,0 3 16,0 1 17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4"/>
    </inkml:context>
    <inkml:brush xml:id="br0">
      <inkml:brushProperty name="width" value="0.03579" units="cm"/>
      <inkml:brushProperty name="height" value="0.03579" units="cm"/>
    </inkml:brush>
  </inkml:definitions>
  <inkml:trace contextRef="#ctx0" brushRef="#br0">54638 35927 614,'15'-6'0,"-1"2"0,-1 4 0,-1 3 0,-2 1 7,-2 1 12,-4 1 14,-2 2 12,-2 1 6,0 3-3,0 4-1,0 2-2,-2 1-7,-2 1-10,-4-1-10,-2 1-12,-2-2-8,-1-1-7,-1-2-8,-1-2-8,0-2-2,2-1 4,3-1 3,1 0 4,5-3 4,8-3 6,8-2 6,7-4 5,4-1 2,-1 1-2,-1-1-1,-1 0-2,-2 0-7,-3 2-15,-3 0-13,-2 2-15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4"/>
    </inkml:context>
    <inkml:brush xml:id="br0">
      <inkml:brushProperty name="width" value="0.03013" units="cm"/>
      <inkml:brushProperty name="height" value="0.03013" units="cm"/>
    </inkml:brush>
  </inkml:definitions>
  <inkml:trace contextRef="#ctx0" brushRef="#br0">55000 36381 730,'9'-8'38,"1"2"-2,3 1-1,2 1-1,1 0-3,-1 2-1,1 0-3,0 2-2,-1 0-12,-1 0-20,-1 0-22,0 0-21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5"/>
    </inkml:context>
    <inkml:brush xml:id="br0">
      <inkml:brushProperty name="width" value="0.04541" units="cm"/>
      <inkml:brushProperty name="height" value="0.04541" units="cm"/>
    </inkml:brush>
  </inkml:definitions>
  <inkml:trace contextRef="#ctx0" brushRef="#br0">55172 35881 484,'15'-7'35,"-1"1"-9,-1 0-7,0 2-9,-1 0-6,-1 2-4,1 0-3,0 2-4,-1 0-2,-1 0 0,0 0-2,-2 0 0,-1 1 3,0 2 9,-2 2 9,0 2 8,-2 1 7,-1 1 3,0 2 5,-2 0 5,0 2 0,0 3-3,0 3-2,0 3-3,1 1-2,0-1-2,2-1-4,0 0-2,0-1-2,0 1-3,-2 0-2,0 3-3,-1-1-2,2 1 0,0-1-2,2 1 0,-1-1-1,-1-2-2,0 0-2,-1 0-1,-1-1-2,0 1 1,0 1 0,0 1 0,-1-1 0,-1-1 1,0-3 0,-1-1 0,-2-2 1,-2-1 0,-2 0 2,-1-2-1,-4 0-2,-2 0-9,-3-1-7,-3 1-8,-3 0-6,-3 0-6,-3-1-4,-2 1-5,0-2 1,5-2 8,5-4 7,5-2 8,3-2-1,2 0-9,3 0-9,1 0-9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6"/>
    </inkml:context>
    <inkml:brush xml:id="br0">
      <inkml:brushProperty name="width" value="0.03651" units="cm"/>
      <inkml:brushProperty name="height" value="0.03651" units="cm"/>
    </inkml:brush>
  </inkml:definitions>
  <inkml:trace contextRef="#ctx0" brushRef="#br0">57850 35031 602,'50'-14'5,"-8"5"9,-9 3 10,-9 4 9,-5 2 9,1 0 7,-1 0 6,1 0 8,-1 0-6,-1 0-20,-1 0-19,0 0-19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26"/>
    </inkml:context>
    <inkml:brush xml:id="br0">
      <inkml:brushProperty name="width" value="0.04706" units="cm"/>
      <inkml:brushProperty name="height" value="0.04706" units="cm"/>
    </inkml:brush>
  </inkml:definitions>
  <inkml:trace contextRef="#ctx0" brushRef="#br0">57680 35950 467,'-15'7'3,"2"-1"6,3-1 6,1 0 7,3-2 5,4 0 4,4-2 5,4 0 5,3-1 0,1 0-2,3 0-4,2 0-2,1-2-3,3 0-2,2-3-2,1-2-2,2 1-3,1 1-2,1 2-3,1 2-3,-1 1-2,-1 0-4,-3 0-3,-1 0-3,-2 0-6,-1 2-10,-1 0-9,0 2-11,-3 0-4,-1 1-2,-2 1-1,-2 2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39"/>
    </inkml:context>
    <inkml:brush xml:id="br0">
      <inkml:brushProperty name="width" value="0.05027" units="cm"/>
      <inkml:brushProperty name="height" value="0.05027" units="cm"/>
    </inkml:brush>
  </inkml:definitions>
  <inkml:trace contextRef="#ctx0" brushRef="#br0">60383 35172 437,'-6'-7'34,"4"2"12,4 2 13,4 2 12,2 1 0,1 0-16,2 0-14,0 0-16,1-1-9,1 0-2,2-2-3,0 0-3,1-1-2,-1 0-2,1 0-1,0 1-2,0-1 1,1 2-1,1 0 2,1 2 1,0 0 0,-3 0-1,-1 0 1,-2 0-1,0 0 0,3 0 1,3 0 2,3 0 1,1 0 1,-1 0-1,-1 0 1,0 0-1,-2-1-1,1 0-2,-1-2 0,1 0-2,0-1 0,1 0-1,1 0 1,1 0-1,0 0 0,-1 1-1,-1-1 0,-1 0-1,0 0-1,0 2 0,-1 0 0,1 2-1,-1 0 0,1 0 0,-1 0 1,1 0-1,0 0 0,1 0 1,1 0 0,1 0 0,1-1 1,-1 0-1,1-2 1,-1 0 0,0 0 0,-1 0 1,-1 2 0,0 0 0,-1 1 0,1 0 0,1 0 0,1 0 1,0 0-1,1-2 0,-1 0 0,1-1 0,-1-1-1,1 0 0,-1 0 1,1 0-2,-1 1 1,1 0-1,-1 2-1,1 0-1,-1 1 0,-1-2 1,-1 0-1,-1-2 1,0 1 0,1 0 0,1 2 0,1 1 0,1-1 0,1-1 0,1 0-1,1-1 0,1-1-1,1 2 0,1 0-1,1 2-1,-1 0 0,0 0-2,-1 0 0,-1 0-2,-1 0 0,-1 0 0,-1 0 0,-1 0 1,0 0-1,1 0 1,1 0 0,1 0 1,-1 0-1,-1 0 0,-3 0-2,-1 0 0,-2 0-2,-1 0-2,-1 0-3,0 0-2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3"/>
    </inkml:context>
    <inkml:brush xml:id="br0">
      <inkml:brushProperty name="width" value="0.03593" units="cm"/>
      <inkml:brushProperty name="height" value="0.03593" units="cm"/>
    </inkml:brush>
  </inkml:definitions>
  <inkml:trace contextRef="#ctx0" brushRef="#br0">62287 32600 612,'-8'38'146,"2"-4"-37,1-2-37,0-3-36,1-1-22,0 1-6,0 1-5,0 1-7,-1 0-4,-3 0 0,-4 1-3,-2-1-1,-1 0-3,-1-2-4,0 0-3,1-1-5,0-1-2,2-1-4,2-1-2,3-1-3,0-3-1,2-3-1,0-4 1,2-4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3"/>
    </inkml:context>
    <inkml:brush xml:id="br0">
      <inkml:brushProperty name="width" value="0.03208" units="cm"/>
      <inkml:brushProperty name="height" value="0.03208" units="cm"/>
    </inkml:brush>
  </inkml:definitions>
  <inkml:trace contextRef="#ctx0" brushRef="#br0">62950 33800 685,'22'14'71,"-3"-1"-5,-3-2-6,-3-2-5,-1-1-13,0 1-22,-1 2-21,1 0-22,-1 0-13,-2 1-6,-2 0-4,-2 0-5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3"/>
    </inkml:context>
    <inkml:brush xml:id="br0">
      <inkml:brushProperty name="width" value="0.03858" units="cm"/>
      <inkml:brushProperty name="height" value="0.03858" units="cm"/>
    </inkml:brush>
  </inkml:definitions>
  <inkml:trace contextRef="#ctx0" brushRef="#br0">63981 33078 570,'-13'9'95,"3"2"-20,4 1-20,4 3-19,2 1-12,0-1-1,0 1-3,0 0-2,0-1-2,2 1 0,0 0-1,2-1 0,1-1-3,1-4-5,3-5-5,2-2-4,1-5-4,1 0-3,2-3-4,0-2-4,0-2 0,-1-4 2,-1-2 1,0-3 2,-3-1 0,-1 1-1,-2 1-1,-2 1-1,-2 0 1,-1-2 5,0 0 4,-1-1 5,-3 1 1,-2 3 0,-4 3 0,-2 3-1,-2 2-1,1 2-2,-1 2-3,0 2-1,0 2-1,1 4 1,-1 2 0,0 3 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4"/>
    </inkml:context>
    <inkml:brush xml:id="br0">
      <inkml:brushProperty name="width" value="0.03963" units="cm"/>
      <inkml:brushProperty name="height" value="0.03963" units="cm"/>
    </inkml:brush>
  </inkml:definitions>
  <inkml:trace contextRef="#ctx0" brushRef="#br0">65462 32600 555,'-8'8'78,"0"2"-8,0 0-7,0 1-8,1 1-8,1 0-8,0-1-8,2 1-8,-4 4-7,-6 9-4,-7 9-5,-7 9-4,-2 2-5,2-2-7,1-4-6,3-2-7,2-4-2,2-3 0,4-5 1,3-3 1,2-4-7,3-3-14,1-3-14,2-2-15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49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21900 45580 614,'9'-7'110,"1"1"-23,3 0-23,2 3-23,-1-1-14,0 2-4,-1 0-4,0 2-5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4"/>
    </inkml:context>
    <inkml:brush xml:id="br0">
      <inkml:brushProperty name="width" value="0.04195" units="cm"/>
      <inkml:brushProperty name="height" value="0.04195" units="cm"/>
    </inkml:brush>
  </inkml:definitions>
  <inkml:trace contextRef="#ctx0" brushRef="#br0">65340 32643 524,'-8'-8'2,"2"2"2,0 1 4,2 1 3,1 1 7,2 3 14,2 4 14,2 2 12,3 4 3,4 6-9,3 4-8,5 5-9,1 3-7,-3 2-5,-1 3-5,-2 1-6,-1 1-3,1 0-2,1 0-2,2 1-2,-1-1-8,-1 0-12,-1 0-12,-1 1-13,-1-5-11,-2-6-8,-2-7-9,-2-6-8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4"/>
    </inkml:context>
    <inkml:brush xml:id="br0">
      <inkml:brushProperty name="width" value="0.04186" units="cm"/>
      <inkml:brushProperty name="height" value="0.04186" units="cm"/>
    </inkml:brush>
  </inkml:definitions>
  <inkml:trace contextRef="#ctx0" brushRef="#br0">67035 32300 525,'-16'3'140,"2"7"-31,1 8-31,1 6-30,0 4-19,0 0-5,1 2-5,-1 1-6,-1 2-4,0 1-4,-1 2-5,-1 2-2,0 2-6,1 0-4,1 2-6,0 1-5,3-3-6,3-4-5,2-5-5,4-5-7,2-6-1,2-5 2,2-6 2,2-6 2,0-4 3,1-1 3,0 0 3,0-1 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5"/>
    </inkml:context>
    <inkml:brush xml:id="br0">
      <inkml:brushProperty name="width" value="0.03933" units="cm"/>
      <inkml:brushProperty name="height" value="0.03933" units="cm"/>
    </inkml:brush>
  </inkml:definitions>
  <inkml:trace contextRef="#ctx0" brushRef="#br0">67747 32831 559,'0'-12'106,"0"9"-19,0 6-20,0 9-19,-1 5-13,-2 3-7,-2 3-8,-2 3-6,0 2-4,1-1-2,0 1-1,2-1-2,0-1-1,2-3-3,0-3 0,2-3-3,0-2-3,2-1-5,0 0-4,2-2-5,1-2-2,5-4-2,4-4 0,4-4-1,1-5 0,-1-4 1,-1-5 1,-1-5 2,-1-3 1,-3-1 3,-1-1 2,-2-1 4,-2 0 3,-1 1 5,0 1 5,-1 1 5,-3 2 3,-3 3 2,-2 3 3,-3 3 1,-3 2-1,0 0-3,-1 2-5,-1 1-3,-1 1-10,0 2-12,0 2-14,1 2-13,-1 1-5,2 0 2,1 0 5,1 0 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5"/>
    </inkml:context>
    <inkml:brush xml:id="br0">
      <inkml:brushProperty name="width" value="0.0366" units="cm"/>
      <inkml:brushProperty name="height" value="0.0366" units="cm"/>
    </inkml:brush>
  </inkml:definitions>
  <inkml:trace contextRef="#ctx0" brushRef="#br0">68750 32066 601,'37'-1'154,"-4"-1"-39,-4 0-39,-3-1-38,-3-1-25,-1 2-10,-1 0-12,-1 2-11,-1 0-11,-3 2-9,-1 0-11,-2 2-11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6"/>
    </inkml:context>
    <inkml:brush xml:id="br0">
      <inkml:brushProperty name="width" value="0.05056" units="cm"/>
      <inkml:brushProperty name="height" value="0.05056" units="cm"/>
    </inkml:brush>
  </inkml:definitions>
  <inkml:trace contextRef="#ctx0" brushRef="#br0">70327 31111 435,'-2'-13'84,"-2"8"-7,-3 7-8,-3 6-6,-3 5-9,0 5-9,-1 4-8,-1 3-10,-1 3-6,1-1-3,-1 0-2,0 1-3,2 0-2,1 1-2,2 0-1,3 2-1,0-1-3,2-1-2,0-3-4,2-1-2,1-3-3,2-1-2,2-3-2,2-1-2,2-3-1,2-2 1,1-4 1,3-3 1,2-2-3,3-4-5,3-2-6,4-3-5,-1-3-1,-3 0 2,-4-2 4,-1 1 3,-3-3 3,-1 0 3,0-1 3,-2-1 5,-3-1 1,-6 2 2,-6 1 1,-6 1 1,-4 3 1,-3 6 1,-3 6 0,-3 6 0,1 2 1,5-3 1,5-1-1,5-2 2,2 0-9,-2 2-15,0 2-16,-1 2-15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49"/>
    </inkml:context>
    <inkml:brush xml:id="br0">
      <inkml:brushProperty name="width" value="0.04573" units="cm"/>
      <inkml:brushProperty name="height" value="0.04573" units="cm"/>
      <inkml:brushProperty name="color" value="#F2395B"/>
    </inkml:brush>
  </inkml:definitions>
  <inkml:trace contextRef="#ctx0" brushRef="#br0">62386 36522 481,'0'-19'86,"0"7"-17,0 8-17,0 8-16,0 6-8,0 4 2,0 3 1,0 5 3,-2 2-2,-4 4-6,-4 3-4,-4 3-6,-1 1-3,-1-2-1,1 0-1,-1-1 0,1-1-3,2-1-7,3-1-5,1-1-7,2-3-6,0-1-7,2-4-8,1-3-7,2-4-9,5-5-11,6-4-9,4-6-12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0"/>
    </inkml:context>
    <inkml:brush xml:id="br0">
      <inkml:brushProperty name="width" value="0.04585" units="cm"/>
      <inkml:brushProperty name="height" value="0.04585" units="cm"/>
      <inkml:brushProperty name="color" value="#F2395B"/>
    </inkml:brush>
  </inkml:definitions>
  <inkml:trace contextRef="#ctx0" brushRef="#br0">64263 36966 479,'-8'-7'8,"0"4"17,0 2 15,0 4 17,1 2 3,1 3-9,0 4-9,2 2-10,0 2-5,2 1-4,0 1-3,2 1-4,0 0-1,0-1-2,0 0 1,0-2-1,1-2-1,4-1 1,2-2 0,4-2 0,0-4-3,1-2-6,0-6-8,0-2-7,0-5-3,3-2-1,1-3-1,3-3 0,-1-2-1,-3 1 3,-2-1 0,-4 1 3,-2 0 0,-2 1 1,-3 0 0,0 2 1,-4 3 2,-2 3 4,-4 4 4,-2 4 3,-3 2-1,-3 2-9,-3 0-8,-3 2-8,-1 1-5,4 1-4,3 3-3,3 2-4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0"/>
    </inkml:context>
    <inkml:brush xml:id="br0">
      <inkml:brushProperty name="width" value="0.05103" units="cm"/>
      <inkml:brushProperty name="height" value="0.05103" units="cm"/>
      <inkml:brushProperty name="color" value="#F2395B"/>
    </inkml:brush>
  </inkml:definitions>
  <inkml:trace contextRef="#ctx0" brushRef="#br0">63251 37750 431,'-21'0'0,"3"0"0,5 0 0,3 0 0,5 1 13,6 2 25,6 2 27,6 2 25,2 0 4,1 1-18,-1 0-18,1 0-19,-1-1-10,-1 1-4,-1 0-4,0 0-4,-2 0-13,-1 1-24,-1 1-22,0 2-23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67350 34575 565,'8'-14'70,"2"4"-11,0 4-10,1 5-11,2 1-8,1 0-2,3 0-3,2 0-4,1 0-1,3 0-3,1 0 0,3 0-3,1-1-1,1-1-2,0 0-2,3-1-2,0-1-3,4 2-1,3 0-4,2 2-2,2-1-2,1 0-2,-1-2-2,0 0-1,-1 0-1,0 0 0,-1 2 2,-1 0 0,0 1 0,2 0 1,2 0 1,2 0 0,1 0 1,0 0 1,0 0 3,0 0 0,1 0 1,4-2-1,2 0-1,4-1-1,1-2-1,3 0-1,2-2-1,2 0 0,-2 0-2,-3 0 0,-4 2-3,-4 1 0,-4 0-3,-2 2 0,-4 0-3,-2 2-1,-5 0-3,-6 0-3,-5 0-3,-6 0-5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2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66046 36850 553,'-23'37'143,"1"-4"-33,1-3-32,1-5-32,0-1-21,1 1-6,-1 1-7,0 1-8,1 0-2,-1 1 0,1-1 0,-1 0 1,2-2-8,3-5-19,3-4-18,2-6-19,3-5-8,1-2 2,0-6 3,2-2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49"/>
    </inkml:context>
    <inkml:brush xml:id="br0">
      <inkml:brushProperty name="width" value="0.04288" units="cm"/>
      <inkml:brushProperty name="height" value="0.04288" units="cm"/>
      <inkml:brushProperty name="color" value="#F2395B"/>
    </inkml:brush>
  </inkml:definitions>
  <inkml:trace contextRef="#ctx0" brushRef="#br0">23050 44703 513,'0'-18'12,"0"14"25,0 12 24,0 13 25,0 7 3,0 1-18,0 1-19,0 0-17,0 1-13,0-1-8,0-2-7,0 1-7,0-3-3,0 0-1,0-1 0,0 0 0,0-4-8,0 1-19,0-1-17,0 0-17,0-3-5,2-3 9,0-3 9,1-2 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2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65845 36983 523,'-13'-6'91,"4"4"-19,6 4-19,5 4-19,3 3-8,3 3 1,3 3 2,4 4 2,1 0-1,3 1-5,2-1-3,1 1-4,0-1-6,-1 1-5,-2-1-8,-3 1-5,1 1-11,2 5-12,1 3-14,3 5-12,-2-3-2,-5-6 10,-5-7 10,-4-6 10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3"/>
    </inkml:context>
    <inkml:brush xml:id="br0">
      <inkml:brushProperty name="width" value="0.04559" units="cm"/>
      <inkml:brushProperty name="height" value="0.04559" units="cm"/>
      <inkml:brushProperty name="color" value="#F2395B"/>
    </inkml:brush>
  </inkml:definitions>
  <inkml:trace contextRef="#ctx0" brushRef="#br0">68358 36474 482,'-1'-11'120,"0"10"-20,-2 10-21,0 10-19,-2 4-15,-2 2-9,-2 1-9,-1 1-9,-2 1-6,0-1-2,0 0-3,1 1-3,0-1-6,2 1-7,2-1-8,3 1-8,0-2-2,0-2 4,0-1 3,0-2 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3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69213 36570 456,'-1'-11'60,"-1"8"-2,0 9 0,-1 10-1,-2 3-3,0 1-8,-2-1-7,0 1-8,0-1-4,1 1-4,0-1-4,2 1-2,0-1-3,2-1-1,0-1-2,2-1-1,1-1-4,2 0-6,2-2-6,2-1-6,1-2-4,3-4-2,2-4-1,2-4-3,1-4 1,1-2 0,1-3 0,1-3 2,-1-3 1,-3 0 1,-3-1 1,-2-1 3,-2-1 0,-1-1 1,1-1 1,0-1 1,-1 1 2,-2 1 0,-3 3 1,0 1 2,-4 3 0,-2 5-1,-4 3 0,-2 4-1,-2 3-2,-1 2-5,-2 2-4,0 1-3,1 2-3,1 0 1,2 0 0,3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3"/>
    </inkml:context>
    <inkml:brush xml:id="br0">
      <inkml:brushProperty name="width" value="0.03432" units="cm"/>
      <inkml:brushProperty name="height" value="0.03432" units="cm"/>
      <inkml:brushProperty name="color" value="#F2395B"/>
    </inkml:brush>
  </inkml:definitions>
  <inkml:trace contextRef="#ctx0" brushRef="#br0">70200 36050 641,'16'0'144,"1"0"-39,1 0-39,1 0-39,0 0-20,-1 2-2,-1 0-2,0 2-1,-3 0-10,-1 0-16,-2 0-15,-2 0-16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3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71018 35650 509,'15'1'86,"-2"4"-15,-3 2-17,-1 3-16,-2 4-10,0 2-4,-2 3-5,0 3-5,-2 2-4,-3 3-2,0 1-2,-3 3-3,-3-1-2,-2-2 0,-3-2-1,-3-1-1,-2-3 0,2-3-2,1-3-2,1-2 0,2-4 3,6 1 9,4-2 10,6 0 9,4-3 3,3-3-5,5-2-5,4-4-4,0-1-8,-2-2-9,-1 0-10,-2-1-11,-2 0-3,-1 2 3,-1 2 2,0 2 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4"/>
    </inkml:context>
    <inkml:brush xml:id="br0">
      <inkml:brushProperty name="width" value="0.04566" units="cm"/>
      <inkml:brushProperty name="height" value="0.04566" units="cm"/>
      <inkml:brushProperty name="color" value="#F2395B"/>
    </inkml:brush>
  </inkml:definitions>
  <inkml:trace contextRef="#ctx0" brushRef="#br0">74639 34115 481,'-5'-6'15,"6"1"19,6 2 19,6 2 20,4 1 2,5 0-12,3 0-12,5 0-13,0 0-7,-2 0-5,-1 0-4,-3 0-3,-1 0-6,-3 0-8,-1 0-6,-2 0-7,-3 1-8,-3 4-9,-3 2-8,-2 3-9,-3 2-9,-2-1-9,-2 1-9,-2 0-10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5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74561 34824 550,'-13'6'10,"8"-3"21,7-3 21,6-2 20,6-2 5,5 1-14,5-1-11,5 0-13,2 1-11,-2 2-10,0 2-11,-1 2-8,-1 1-8,-3 0-2,-2-1-2,-1 1-3,-2 0-6,-3 0-8,-1 0-8,-2 0-9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5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77154 33500 476,'-22'8'149,"6"2"-32,5 0-34,5 1-34,1 3-18,0 5-5,-1 5-4,-2 5-4,0 2-5,-2-1-4,0-1-4,-1-1-3,-1 0-6,1 0-5,-1 2-5,0 1-6,1 0-3,1-1-3,0-2-2,2 1-1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5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77700 34550 601,'8'14'153,"2"-1"-38,0-2-38,1-2-37,0-1-27,-1 1-15,0 1-16,-2 2-17,-1-1-12,0-1-9,-2-1-11,0 0-9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6"/>
    </inkml:context>
    <inkml:brush xml:id="br0">
      <inkml:brushProperty name="width" value="0.04902" units="cm"/>
      <inkml:brushProperty name="height" value="0.04902" units="cm"/>
      <inkml:brushProperty name="color" value="#F2395B"/>
    </inkml:brush>
  </inkml:definitions>
  <inkml:trace contextRef="#ctx0" brushRef="#br0">78677 34087 448,'-7'-6'93,"2"6"-13,2 4-13,2 6-13,1 2-10,-2 3-6,0 1-6,-1 3-7,-2 1-4,2-1-2,-1 1-1,0-1-3,0 0-2,0-1-1,0-1-2,0 0-2,3-3-5,6-3-9,6-3-8,6-2-8,2-5-5,1-6 0,-1-6-2,1-5-1,-2-4 0,-1 0 3,-3 1 1,-1-1 3,-2 1 2,-2 1 5,-3 1 4,0 1 4,-4 1 3,-3 3 2,-2 1 1,-3 2 2,-4 2-1,-2 2-2,-3 3-4,-3 1-1,-1 1-6,1 1-6,1 2-7,1 0-7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7"/>
    </inkml:context>
    <inkml:brush xml:id="br0">
      <inkml:brushProperty name="width" value="0.03798" units="cm"/>
      <inkml:brushProperty name="height" value="0.03798" units="cm"/>
      <inkml:brushProperty name="color" value="#00BFF3"/>
    </inkml:brush>
  </inkml:definitions>
  <inkml:trace contextRef="#ctx0" brushRef="#br0">11628 26209 579,'-7'8'44,"-1"1"-4,0 2-6,0 0-6,1 1-1,0 2-1,2 3 2,1 2 0,-1 0-1,2-1-3,-1-1-4,0-1-3,0 1-1,2 1-1,0 2 0,2 3 0,2-2-3,6-5-8,4-5-6,5-4-7,3-7-6,-1-8-1,1-8-4,-1-7-2,-1-6-2,-1 0 0,-2-4-1,-3-1-1,-1 1 2,-2 3 3,-2 6 3,-2 2 3,-3 4 3,-4 3 3,-4 2 2,-4 4 2,-2 3-1,-2 2-2,0 4-3,-1 3-3,0 2-2,-1 3-3,1 3-1,-1 4-2,2 0 1,3-1 1,3-1 3,2-1 1,2-2 3,0-1 0,0-2 2,1-2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0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22274 45550 488,'-42'0'-41,"10"0"12,9 0 12,10 0 12,5 0 6,0 0 1,-3 0 1,0 0 0,0 0 3,1 0 5,0 0 5,2 0 6,2 0 10,6 2 16,4 0 16,6 2 15,2-2 0,3 0-15,2 0-17,1-1-16,1-1-8,1 0-3,-1 0-3,1 0-1,-1 0-5,-1 0-4,-1 0-6,-1 0-4,-1 0-10,-1 0-13,-1 0-14,0 0-14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6"/>
    </inkml:context>
    <inkml:brush xml:id="br0">
      <inkml:brushProperty name="width" value="0.04946" units="cm"/>
      <inkml:brushProperty name="height" value="0.04946" units="cm"/>
      <inkml:brushProperty name="color" value="#F2395B"/>
    </inkml:brush>
  </inkml:definitions>
  <inkml:trace contextRef="#ctx0" brushRef="#br0">79888 33455 444,'-2'-13'119,"0"6"-24,-3 6-23,-2 6-24,-2 5-14,-2 3-4,-2 5-4,-1 4-5,-3 1-3,-1 2-2,-3 1-2,-1 1-1,-3 1-2,-2 1 0,-1 1 0,-2 1 0,-2-1-6,1-2-10,0-1-10,-1-3-12,3-2-8,5-3-7,5-3-6,5-2-6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7"/>
    </inkml:context>
    <inkml:brush xml:id="br0">
      <inkml:brushProperty name="width" value="0.04916" units="cm"/>
      <inkml:brushProperty name="height" value="0.04916" units="cm"/>
      <inkml:brushProperty name="color" value="#F2395B"/>
    </inkml:brush>
  </inkml:definitions>
  <inkml:trace contextRef="#ctx0" brushRef="#br0">79694 33840 447,'-8'-8'6,"2"2"12,1 0 12,0 2 12,3 1 7,4 2 1,4 2 2,4 2 1,2 3-3,1 4-5,1 3-7,1 5-5,0 3-5,-1 3-6,0 3-4,-2 3-6,0 1-5,-1 0-9,1 0-8,0 1-7,-2-1-8,-1 0-6,-2 1-7,-2-1-8,-1-2 0,0-3 5,0-5 4,0-3 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7"/>
    </inkml:context>
    <inkml:brush xml:id="br0">
      <inkml:brushProperty name="width" value="0.04929" units="cm"/>
      <inkml:brushProperty name="height" value="0.04929" units="cm"/>
      <inkml:brushProperty name="color" value="#F2395B"/>
    </inkml:brush>
  </inkml:definitions>
  <inkml:trace contextRef="#ctx0" brushRef="#br0">81322 33463 446,'-8'-15'9,"2"4"17,1 3 19,0 3 17,1 4 6,0 7-5,0 7-6,1 8-6,-2 4-7,0 5-5,-2 3-8,0 4-6,-1 1-6,-2-2-8,0-2-8,-1-1-6,-1-2-7,1-1-6,-1-2-6,0 1-6,2-4-6,3-2-6,2-3-4,4-2-7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7"/>
    </inkml:context>
    <inkml:brush xml:id="br0">
      <inkml:brushProperty name="width" value="0.04966" units="cm"/>
      <inkml:brushProperty name="height" value="0.04966" units="cm"/>
      <inkml:brushProperty name="color" value="#F2395B"/>
    </inkml:brush>
  </inkml:definitions>
  <inkml:trace contextRef="#ctx0" brushRef="#br0">82163 33731 442,'-15'-5'100,"4"4"-18,3 6-19,3 4-17,0 4-10,2 1-1,-1 3-1,0 2 0,0 1-4,2 3-5,0 1-5,2 3-5,0-1-3,0-2-3,0-1-2,0-2-2,1-3-2,2-1-2,2-3-1,2-1-1,2-4-5,3-6-9,3-6-9,3-6-8,3-4-4,0-3 1,0-3 0,3-3 0,-2-2 3,-3 1 6,-3-1 4,-3 1 6,-3 0 3,-2 1 3,-4 1 3,-2 1 1,-4 1 4,0 0 2,-3 2 3,-2 1 2,-3 3 1,-6 3-5,-4 4-3,-4 4-5,-3 3-3,2 4-6,3 2-3,1 3-5,3 1-4,3-2-4,3-2-2,3-2-3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7"/>
    </inkml:context>
    <inkml:brush xml:id="br0">
      <inkml:brushProperty name="width" value="0.03954" units="cm"/>
      <inkml:brushProperty name="height" value="0.03954" units="cm"/>
      <inkml:brushProperty name="color" value="#F2395B"/>
    </inkml:brush>
  </inkml:definitions>
  <inkml:trace contextRef="#ctx0" brushRef="#br0">83300 33063 556,'2'-15'10,"4"4"21,4 3 20,3 3 20,5 0 5,5 2-12,5-1-11,5 0-13,0 0-11,-2 2-13,-3 0-13,-3 2-13,-3 0-4,-3 2 4,-3 0 4,-2 2 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8"/>
    </inkml:context>
    <inkml:brush xml:id="br0">
      <inkml:brushProperty name="width" value="0.05208" units="cm"/>
      <inkml:brushProperty name="height" value="0.05208" units="cm"/>
      <inkml:brushProperty name="color" value="#F2395B"/>
    </inkml:brush>
  </inkml:definitions>
  <inkml:trace contextRef="#ctx0" brushRef="#br0">84625 32050 422,'-36'15'73,"8"-1"-5,6-1-6,7 0-6,4-1-6,4 3-3,2 2-6,4 1-3,1 3-6,0 1-3,0 3-4,0 1-5,1 1-4,4-1-5,2-1-4,4-1-5,1-1-5,1-1-8,1-1-6,1-1-7,2-3-7,2-3-5,1-4-6,3-4-6,0-3 0,1-1 5,-1 0 6,1-1 4,-3-2 1,-3-1-5,-4 0-5,-4-1-5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59:58"/>
    </inkml:context>
    <inkml:brush xml:id="br0">
      <inkml:brushProperty name="width" value="0.05186" units="cm"/>
      <inkml:brushProperty name="height" value="0.05186" units="cm"/>
      <inkml:brushProperty name="color" value="#F2395B"/>
    </inkml:brush>
  </inkml:definitions>
  <inkml:trace contextRef="#ctx0" brushRef="#br0">84836 32250 424,'-16'0'3,"0"0"9,1 0 6,-1 0 8,1 0 6,1 0 3,0 0 4,2 0 4,-1 1 1,-1 2 1,-3 2 0,-1 2-1,-2 3-2,2 5-5,1 5-4,1 5-6,0 4-5,-2 5-7,0 3-5,-1 4-7,0 4-6,-1 2-10,1 3-8,-1 4-9,2-4-5,3-10-3,2-10-2,4-9-4,2-5-4,-1-1-7,0 1-7,0 0-8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2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63799 13097 999,'-8'-15'0,"2"2"0,0 3 0,2 1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4"/>
    </inkml:context>
    <inkml:brush xml:id="br0">
      <inkml:brushProperty name="width" value="0.04334" units="cm"/>
      <inkml:brushProperty name="height" value="0.04334" units="cm"/>
    </inkml:brush>
  </inkml:definitions>
  <inkml:trace contextRef="#ctx0" brushRef="#br0">15055 42563 507,'1'-21'7,"0"8"12,2 7 13,0 7 14,1 4 5,0 3-2,0 3-2,0 4-2,-1 1-4,-1 3-6,0 2-4,-1 1-7,-1 3-3,0 1-5,0 2-3,0 3-4,0 0-3,0 2-5,0 1-5,0 1-4,0-2-2,0-2 1,0-3 0,0-3 1,-2-3-8,0-4-19,-3-5-19,-2-3-17,-1-6-3,-2-8 12,0-8 12,-1-7 13,-2-5 7,0-1 5,-1-1 4,-1-1 4,0 1 5,0 5 7,2 3 6,1 5 6,1 2 5,0 2 5,2 2 5,1 2 4,2 5 7,4 6 10,4 7 10,4 7 9,2 4-1,0 1-13,-1 1-13,1 1-14,-1 0-8,0-3-7,-2-1-5,0-3-6,-1 0-5,1-1-3,2 1-4,0 0-3,2-4-7,2-3-10,2-6-10,1-4-10,1-5-2,-2 0 8,-3-3 7,-1-2 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4"/>
    </inkml:context>
    <inkml:brush xml:id="br0">
      <inkml:brushProperty name="width" value="0.04708" units="cm"/>
      <inkml:brushProperty name="height" value="0.04708" units="cm"/>
    </inkml:brush>
  </inkml:definitions>
  <inkml:trace contextRef="#ctx0" brushRef="#br0">15016 43248 467,'8'-7'3,"-2"1"6,-1 0 5,0 2 7,-5 4 5,-6 8 4,-7 7 4,-7 9 5,-3 3-3,1 1-9,1-1-11,1 1-10,-1-1-7,0 0-5,-1 1-5,-1-1-5,0 0-5,-1-1-2,1-1-3,-1-1-2,0-2-1,-1-3 3,-1-3 3,0-3 3,-2-1 3,1 0 5,-1 0 4,1-1 4,1 0 6,3 0 3,3-2 6,3 0 4,2-2 5,2-1 3,2-1 4,3 0 3,3-2 3,8 0 2,6-2 1,7 0 1,6-2-1,3 0-5,4-2-5,5 0-5,2-3-4,0-2-4,2-3-4,1-3-3,0-1-5,0 2-4,0 3-4,0 1-4,-2 1-4,-3 2-3,-5 1-4,-3 0-3,-4 2-1,-3 1 2,-3 0 2,-3 2 2,-3 1 4,-2 1 5,-4 3 4,-2 2 4,-2 2 5,0 2 2,0 2 2,0 1 3,-2 2 3,0 0 5,-3-1 4,-2 1 4,0 0 3,0-1 0,2 1 1,1 0 1,-1 0-1,2 3-5,-1 1-3,0 3-5,0 1-3,2 1-3,0 1-2,2 1-4,0-1-2,0 0-2,0-1-1,0-1-1,0-1-4,2-3-5,0-1-6,2-2-4,-5-6-8,-8-7-7,-9-8-10,-9-7-7,-6-7-2,-1-3 7,-2-5 5,-2-3 7,2 0 5,5 7 7,7 5 6,5 6 6,4 4 4,-1-1 3,0 0 3,1 0 3,3-1 8,8-2 17,8-1 15,8-3 15,5 0 3,5 1-11,3 1-12,5 0-10,-1 3-9,-2 3-5,-3 2-5,-2 4-4,-5 3-4,-3 4 1,-4 3-1,-4 5 0,-6 4-4,-5 5-12,-5 5-9,-7 5-12,-3 1-2,-3 0 3,-1-1 4,-3-1 4,0-2 4,-1-3 4,1-3 4,0-3 4,1-4 5,2-3 3,4-4 4,3-4 5,3-3 3,1-1 6,2 0 4,2-1 6,5-3 2,6-2-1,8-4 1,6-2 0,6-2-2,7-1 0,5-2-2,6 0-1,3 0-2,0 1-2,0 1-3,1 1-2,-5 1-15,-6 2-27,-7 2-27,-7 2-27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0"/>
    </inkml:context>
    <inkml:brush xml:id="br0">
      <inkml:brushProperty name="width" value="0.03987" units="cm"/>
      <inkml:brushProperty name="height" value="0.03987" units="cm"/>
      <inkml:brushProperty name="color" value="#F2395B"/>
    </inkml:brush>
  </inkml:definitions>
  <inkml:trace contextRef="#ctx0" brushRef="#br0">24131 44481 551,'-2'-13'8,"-2"3"14,-4 4 16,-2 4 14,-2 3 4,-2 2-9,0 2-8,0 2-9,-2 1-5,1 3-1,-1 2-3,0 2-2,1 0-2,1 1-3,1 0-3,0-1-2,2 0-2,4 1-2,0 0-2,2-1-2,2 0-1,0-1 0,1 0-1,2-2 0,1-1-2,4-1-2,2 0-2,3-2-2,1 0-2,1-2 0,0-1 1,0 0-1,-1-1 1,1 0 2,0-1 1,0 2 2,-1-1 2,-1 1 1,0 2 2,-2 0 3,-3 2 0,-8 3 0,-6 4 1,-7 1 0,-4 2-2,2-1-1,1-1-2,1 0-3,0-3-2,-2-3-2,1-3-3,-2-2-3,2-4-9,5-4-12,4-4-15,6-4-12,3-1-3,2 0 11,2 2 10,2 1 10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5"/>
    </inkml:context>
    <inkml:brush xml:id="br0">
      <inkml:brushProperty name="width" value="0.04516" units="cm"/>
      <inkml:brushProperty name="height" value="0.04516" units="cm"/>
    </inkml:brush>
  </inkml:definitions>
  <inkml:trace contextRef="#ctx0" brushRef="#br0">19010 43592 487,'-15'-3'9,"2"8"20,2 9 18,3 10 20,1 4 4,2 4-11,2 3-11,2 3-12,0 1-6,0 2-5,-2 1-4,0 0-3,0 1-4,0-2-3,2 0-2,0-1-3,1-2-6,-2-2-7,0-2-7,-1-1-8,-1-4-7,2-6-5,0-3-5,2-6-5,-1-6-4,-1-6 0,0-8-2,-1-6-1,-1-3 2,2 1 5,0 1 5,2 0 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5"/>
    </inkml:context>
    <inkml:brush xml:id="br0">
      <inkml:brushProperty name="width" value="0.04134" units="cm"/>
      <inkml:brushProperty name="height" value="0.04134" units="cm"/>
    </inkml:brush>
  </inkml:definitions>
  <inkml:trace contextRef="#ctx0" brushRef="#br0">19000 43741 532,'37'-92'3,"-6"19"6,-4 20 5,-4 20 7,-5 11 4,-1 5 1,-2 3 2,-3 4 2,-1 4 1,0 2 0,-2 4 1,0 3 0,-4 5-2,-3 9-4,-4 9-5,-3 9-5,-6 7-4,-4 6-3,-5 6-3,-5 5-4,-2 0-1,3-8 2,1-8 1,3-7 2,6-14-9,14-15-18,12-18-20,13-15-20,6-7 2,-3 7 19,-2 5 20,-1 7 20,-2 3 10,-1 2 1,-1 2 0,-1 2 2,-3 4 1,-4 6 2,-6 6 2,-4 6 2,-5 3 1,0 3 0,-3 1 0,-2 3-1,-2 1 0,-2 0-3,-2 2-1,-1 1-1,-1-2-3,2-3-3,3-5-3,1-3-2,1-3-8,2-1-9,1 0-10,0-2-11,3-1-10,4-2-11,4-3-11,4-1-11,1-2 2,-1-4 16,0-2 14,-2-3 16,0-2 9,0 0 5,0 0 3,0 0 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6"/>
    </inkml:context>
    <inkml:brush xml:id="br0">
      <inkml:brushProperty name="width" value="0.04881" units="cm"/>
      <inkml:brushProperty name="height" value="0.04881" units="cm"/>
    </inkml:brush>
  </inkml:definitions>
  <inkml:trace contextRef="#ctx0" brushRef="#br0">20043 44115 450,'8'-14'0,"-2"3"0,-1 3 0,0 2 0,-1 2 2,0-2 5,0 0 4,0-1 4,-3 0 7,-6 4 9,-6 3 9,-6 2 9,-2 4 1,-1 4-8,0 3-6,1 5-7,-1 2-5,1 3-2,-1 1-3,1 3-2,0-2-3,4-3-2,3-5-1,3-3-3,4-4-9,8-2-17,6-4-17,7-2-17,5-5-5,1-6 8,3-6 8,1-5 6,-1-2 7,-5 5 5,-5 3 5,-4 4 5,-4 5 13,-1 6 21,0 6 20,-2 6 21,0 2 4,0 1-13,0 0-12,0-1-14,1 0-15,2 0-17,1-2-19,3-1-17,2-4-8,2-6 5,1-7 3,3-8 4,1-7 2,3-9 2,1-8 1,3-10 2,0-4 3,1-2 4,-1 0 5,1-1 4,-3 1 6,-3 4 6,-5 4 5,-3 4 7,-4 4 7,-2 5 7,-4 5 7,-2 6 8,-4 4 7,0 6 7,-3 6 7,-2 6 7,-2 7-2,-2 10-14,-2 8-13,-1 8-13,0 4-8,2-1-2,4-3-3,3-2-1,1-2-3,0-1-3,0-3-3,0-1-4,2-3-1,2-1-4,3-3-2,4-1-3,1-2-2,2-3-1,0-1-1,1-2-2,0-1 1,-1 0 0,0 0 2,-2-1 0,0 2 2,-2 2 0,-1 2 0,0 1 2,-4 2 0,-4 0 3,-5-1 3,-6 1 1,-1 0 1,-1-1-3,0 1-2,1 0-2,-1-2-5,2-1-8,1-2-7,1-2-8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6"/>
    </inkml:context>
    <inkml:brush xml:id="br0">
      <inkml:brushProperty name="width" value="0.04833" units="cm"/>
      <inkml:brushProperty name="height" value="0.04833" units="cm"/>
    </inkml:brush>
  </inkml:definitions>
  <inkml:trace contextRef="#ctx0" brushRef="#br0">22396 43858 455,'6'-6'10,"-3"5"20,-2 2 21,-4 5 20,-1 5 4,-2 8-12,0 6-12,-1 7-12,-1 4-8,0 2-5,0 2-4,1 2-5,0-1-3,2-6-2,2-4-1,2-5-2,2-4-2,3-5-3,4-3-3,2-4-2,4-7-8,2-10-14,3-10-13,3-9-13,0-8-4,-1-3 4,-3-4 4,-1-4 5,-3-1 5,-2 2 7,-4 2 6,-3 2 7,-2 4 7,-4 5 8,-2 7 7,-3 5 8,-4 5 4,-4 3 1,-4 3 0,-3 2 0,-2 5 1,1 6-2,1 6-2,1 6 0,2 3-5,2 1-7,4 1-7,3 1-8,3-2-6,4-3-7,4-5-7,4-3-6,3-3-4,3-4 0,4-3 0,2-2-1,0-2 4,-1 0 6,-2 0 7,-3 1 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6"/>
    </inkml:context>
    <inkml:brush xml:id="br0">
      <inkml:brushProperty name="width" value="0.04632" units="cm"/>
      <inkml:brushProperty name="height" value="0.04632" units="cm"/>
    </inkml:brush>
  </inkml:definitions>
  <inkml:trace contextRef="#ctx0" brushRef="#br0">23221 44350 474,'5'29'71,"-2"-3"-11,-6-5-9,-2-3-10,-3-1-5,0 1-1,0 3-1,1 1-2,-1 0-1,2-1-3,0-2-3,2-3-2,1 0-4,2 0-6,2-1-4,2 1-6,2-2-1,4-1 0,2-2 2,3-2 2,2-2-6,1-2-9,2-3-9,0 0-11,1-3-7,1-1-4,1 0-4,1-1-4,-2-1-1,-3 0 2,-5 0 3,-3 0 3,-2 0 2,0 0 2,0 0 3,0 1 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7"/>
    </inkml:context>
    <inkml:brush xml:id="br0">
      <inkml:brushProperty name="width" value="0.04275" units="cm"/>
      <inkml:brushProperty name="height" value="0.04275" units="cm"/>
    </inkml:brush>
  </inkml:definitions>
  <inkml:trace contextRef="#ctx0" brushRef="#br0">23721 44600 514,'-16'0'4,"2"0"7,1 0 8,1 0 7,0 0 8,0 2 6,1 0 6,-1 2 7,1 1 0,2 5-8,2 4-6,3 4-7,0 3-8,0 3-6,0 3-7,0 3-7,-1 2-2,0 4 2,-1 3 3,-2 2 2,2-1-4,1-7-14,2-7-14,2-7-12,0-4-13,0-1-13,-2-1-12,0 0-13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7"/>
    </inkml:context>
    <inkml:brush xml:id="br0">
      <inkml:brushProperty name="width" value="0.04347" units="cm"/>
      <inkml:brushProperty name="height" value="0.04347" units="cm"/>
    </inkml:brush>
  </inkml:definitions>
  <inkml:trace contextRef="#ctx0" brushRef="#br0">25489 42041 506,'-7'-4'11,"1"8"21,0 8 23,2 7 22,1 5 3,2 1-14,2 1-15,2 1-14,1 3-10,2 5-6,0 4-4,1 6-6,1 3-5,-2 4-3,-1 2-6,0 3-4,-1 4-3,1 2-2,2 3-1,0 3-3,1 0-1,0-1 1,0-3 1,-1-1 0,0-7-2,-2-12-3,-2-12-4,-2-11-4,-1-7-7,2-1-9,0-1-10,2 0-10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7"/>
    </inkml:context>
    <inkml:brush xml:id="br0">
      <inkml:brushProperty name="width" value="0.04043" units="cm"/>
      <inkml:brushProperty name="height" value="0.04043" units="cm"/>
    </inkml:brush>
  </inkml:definitions>
  <inkml:trace contextRef="#ctx0" brushRef="#br0">24945 45013 544,'-7'-15'0,"0"4"0,2 3 0,1 3 0,2 4 9,5 7 20,6 7 20,4 8 19,2 3 3,-1 1-12,-1 1-13,0 1-13,-2 1-8,-1 0-6,0 2-4,-2 1-6,-1 0-3,0-1 0,-2-1-2,0-1 0,-2-3-2,1-3-1,0-5-1,0-3-2,3-7-4,4-10-6,5-10-7,5-9-5,3-8-3,1-3 4,1-4 2,1-4 4,-2 0-2,-3 7-8,-4 6-7,-5 5-7,-2 5-4,-2 3 0,-2 3 0,-2 2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8"/>
    </inkml:context>
    <inkml:brush xml:id="br0">
      <inkml:brushProperty name="width" value="0.04625" units="cm"/>
      <inkml:brushProperty name="height" value="0.04625" units="cm"/>
    </inkml:brush>
  </inkml:definitions>
  <inkml:trace contextRef="#ctx0" brushRef="#br0">27546 43450 475,'0'38'128,"0"-2"-30,0-2-30,0-1-31,-1-2-18,0-2-10,-2 0-8,0-1-9,-1-2-6,0-3-4,0-3-4,0-3-4,3-5-5,6-8-4,6-8-6,6-8-4,3-3 3,1 1 14,1 1 12,1 1 14,0 1 6,-1 2 3,-1 2 0,-1 2 3,-1 2 0,-1 0 2,-1 2 1,-1 1 1,-2-2-3,-4-2-8,-4-4-7,-4-2-9,-4-3-2,0-2 2,-3-1 1,-2-3 2,0 0 1,0-1 1,2 1-1,1-1 1,-1 1 4,2 3 7,-1 1 9,0 2 8,-1 6 12,0 7 15,-1 7 15,-2 9 16,1 7-1,2 7-13,3 6-16,1 8-14,1 1-13,0-4-13,0-4-11,0-3-14,0-4-6,0-2-1,0-1-2,0-3-1,0-2 0,0-3 2,0-3 2,0-2 2,-2-3-1,-2-1-1,-4 0-3,-2-2-1,-2-1 0,1-2 3,-1-3 4,0 0 2,1-2 5,1 0 6,0 0 6,2 0 5,1-2 4,2 0 2,2-3 2,2-2 2,3-1 0,2-2-2,4 0-1,2-1-2,4-1-2,5 0-1,5 1-1,5-1-1,0 2-3,-5 2-3,-5 4-3,-5 2-3,-3 3-3,-2 2 1,-2 2 1,-2 2-1,-5 3 2,-6 4 2,-8 3 4,-6 5 2,-3 1 3,-1-1 2,1-1 3,-1-1 3,2-2 1,3-3-1,3-3-1,3-2-1,5-4 1,10-3 7,8-2 4,9-4 6,7-2-6,3-5-20,4-4-17,5-3-20,0-3-6,0 0 3,-1 1 4,-1-1 4,-5 2 2,-6 3-2,-7 2-1,-6 4-2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9"/>
    </inkml:context>
    <inkml:brush xml:id="br0">
      <inkml:brushProperty name="width" value="0.04484" units="cm"/>
      <inkml:brushProperty name="height" value="0.04484" units="cm"/>
    </inkml:brush>
  </inkml:definitions>
  <inkml:trace contextRef="#ctx0" brushRef="#br0">29431 43469 490,'-15'-1'5,"4"0"9,3-2 10,2 0 9,5-2 6,6-2 3,6-1 2,6-3 4,4-2-5,5-2-10,3-1-9,4-3-10,0 1-9,-5 5-5,-5 3-6,-5 4-5,-5 4-6,-6 4-4,-6 4-5,-6 4-5,-5 5 4,-6 7 13,-4 7 12,-5 7 11,-1 2 9,0 0 3,0-2 3,3 1 3,-2-2 1,-1 2 0,-3 0 0,-1 2 0,0-3-3,5-7-2,3-7-5,5-7-2,6-6-12,10-4-21,10-6-18,10-4-21,4-4-4,2-2 9,1-2 11,1-1 10,-1 0 7,-5 2 6,-3 4 4,-4 3 5,-5 4 10,-7 7 16,-4 8 15,-7 6 15,-3 2 5,0-1-6,0-3-8,1-1-5,-1-1-7,0 0-6,0-1-4,1 1-7,0-6-16,4-12-31,3-12-28,2-11-31,3-5-5,2 5 17,2 3 17,2 5 18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1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25000 44641 504,'7'37'149,"-2"-6"-36,-3-5-35,0-4-36,-3-2-18,-1 0-3,0-1-3,-1 1-1,-1-1-4,2-1-3,0-1-3,2-1-3,1-1-6,4-2-7,2-3-6,4-1-8,1-4-2,3-8 1,1-6 1,3-7 1,1-5 1,-2-1 1,2-3 0,0-1 2,-3-2 1,-1 1 4,-4-1 3,-3 2 3,-1-1 4,-2 1 2,-1 1 2,0 1 3,-2 2 1,-2 3 2,-2 3 1,-2 3 1,-2 2 0,0 0 1,-1 2-1,-2 1 1,0 1-3,-1 2-5,-2 2-6,0 2-4,-2 3-2,-1 4 0,-3 4 2,0 3 0,-3 3-3,2 2-8,1 0-8,1 1-8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9"/>
    </inkml:context>
    <inkml:brush xml:id="br0">
      <inkml:brushProperty name="width" value="0.04589" units="cm"/>
      <inkml:brushProperty name="height" value="0.04589" units="cm"/>
    </inkml:brush>
  </inkml:definitions>
  <inkml:trace contextRef="#ctx0" brushRef="#br0">29850 42731 479,'8'-13'7,"0"3"14,0 4 14,-1 4 15,2 4 4,4 6-2,2 4-3,3 5-4,3 5-3,1 7-4,3 5-5,1 6-4,2 7-5,-1 8-5,0 8-5,1 7-6,-1 4-7,-1-1-12,-1-1-10,-1-1-10,-2-3-9,-3-7-6,-3-5-7,-3-6-6,-2-8-1,-2-8 2,-2-9 3,-2-8 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9"/>
    </inkml:context>
    <inkml:brush xml:id="br0">
      <inkml:brushProperty name="width" value="0.04264" units="cm"/>
      <inkml:brushProperty name="height" value="0.04264" units="cm"/>
    </inkml:brush>
  </inkml:definitions>
  <inkml:trace contextRef="#ctx0" brushRef="#br0">30285 43748 515,'-8'-7'7,"0"1"13,0 0 14,0 2 13,-1 6 7,-1 12 1,-3 11 0,-2 12 0,-2 6-4,-3 0-10,-3 0-11,-3 1-9,-2-2-10,-1 0-8,-1-2-8,-1 0-8,0-3-12,0-6-12,-1-4-14,1-4-13,2-6-2,7-3 8,5-4 9,7-5 9,2-2 5,2-4 3,0-2 2,2-3 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09"/>
    </inkml:context>
    <inkml:brush xml:id="br0">
      <inkml:brushProperty name="width" value="0.02295" units="cm"/>
      <inkml:brushProperty name="height" value="0.02295" units="cm"/>
    </inkml:brush>
  </inkml:definitions>
  <inkml:trace contextRef="#ctx0" brushRef="#br0">31050 42750 958,'8'15'23,"0"-1"-9,-1-1-10,1 0-9,-1-2-9,0-1-11,-2-1-10,0 0-10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10"/>
    </inkml:context>
    <inkml:brush xml:id="br0">
      <inkml:brushProperty name="width" value="0.05627" units="cm"/>
      <inkml:brushProperty name="height" value="0.05627" units="cm"/>
    </inkml:brush>
  </inkml:definitions>
  <inkml:trace contextRef="#ctx0" brushRef="#br0">32476 42959 390,'-7'7'6,"-1"-2"10,0-2 11,0-2 11,2 4 6,2 9 3,4 11 3,2 9 2,1 5-4,0 1-11,-2-1-11,0 0-11,-2-1-7,0-2-4,-2-2-4,0-1-5,-1-4-4,0-6-4,0-4-6,1-4-4,1-10-7,5-12-9,6-13-9,4-13-10,2-5 2,-1 3 13,-1 4 13,0 2 12,-2 3 8,-1 3 5,0 3 4,-2 3 4,-1 2 11,0 2 17,-2 3 16,0 1 18,-2 7 1,-1 12-15,0 11-16,-1 12-14,-4 5-9,-2-3-4,-5-4-3,-4-1-4,-1-5-6,1-2-13,1-2-10,0-4-12,3-6-4,2-7 4,4-8 4,3-7 4,4-6 4,5-2 5,7-1 3,6-3 5,3 0 3,3-1 5,1 1 3,3-1 5,1 2 3,2 1 2,2 3 3,3 1 3,-2 3 0,-2 2 0,-3 4-1,-3 3-1,-4 2 1,-5 0 0,-5 1 1,-4 2 2,-5-1-4,-3-4-5,-2-2-6,-4-3-7,-1-4-2,1-2 2,-1-3 1,0-3 2,-1-1 2,0-1 4,-2 1 2,0-1 4,-1 2 2,-2 1 2,0 3 1,-1 1 1,0 2 1,0 2-1,2 3 0,1 1 0,0 3 6,0 6 13,0 4 13,1 6 12,0 5 1,2 7-11,2 7-12,2 7-11,1 5-8,2 6-3,0 4-3,2 5-3,-1 4-1,2 0-1,-2 1 0,1 1 0,-1-1-5,0-1-12,-1-2-11,-2-2-11,0-4-5,-2-4 3,-1-6 3,0-4 2,-1-5 3,-2-5 0,0-5 2,-1-5 0,-2-5 2,-2-5 1,-2-4 0,-1-6 2,-3-4 1,-2-3 3,-1-5 3,-3-4 2,1-3 2,3-3 0,3-3 1,3-2 1,3-3 4,4 1 9,4 0 8,4-1 8,5 1 5,6 2-2,5 0-1,7 1-1,4 2-1,2 3 0,4 3 0,3 3-1,-2 2-14,-7 4-27,-7 3-27,-7 3-29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18"/>
    </inkml:context>
    <inkml:brush xml:id="br0">
      <inkml:brushProperty name="width" value="0.04548" units="cm"/>
      <inkml:brushProperty name="height" value="0.04548" units="cm"/>
    </inkml:brush>
  </inkml:definitions>
  <inkml:trace contextRef="#ctx0" brushRef="#br0">38664 43113 483,'-2'-15'28,"-2"2"4,-4 2 5,-2 3 5,-2 1-1,1 2-6,-1 2-6,0 2-5,0 1-6,-2 2-4,0 0-5,-1 2-5,0 0-3,-1 0-3,0-1-2,0 2-3,1-2 0,1 1 0,1 0 1,1 0 1,1 1 1,2 0 3,2 1 3,2 2 3,1 0 2,0 1 1,0 2 0,1 0 2,-1 2 0,2 3-1,0 3 1,2 3-1,0 4 2,0 5 0,0 5 3,0 4 1,-1 2 0,-1-1-3,0-3-1,-1-2-3,-1 1 0,2 2 1,0 4 2,2 3 0,0-2 0,0-6-2,0-6-3,0-5-2,0-5-3,0-3-2,0-3-3,0-3-3,2-2-9,6-2-13,4-3-14,5-1-13,2-2-5,-1-4 5,-1-2 4,0-3 5,-3-2 3,-1 0 3,-2 0 3,-2 0 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19"/>
    </inkml:context>
    <inkml:brush xml:id="br0">
      <inkml:brushProperty name="width" value="0.04099" units="cm"/>
      <inkml:brushProperty name="height" value="0.04099" units="cm"/>
    </inkml:brush>
  </inkml:definitions>
  <inkml:trace contextRef="#ctx0" brushRef="#br0">39911 43350 536,'-1'24'117,"0"3"-22,-2 1-21,0 3-22,-1 1-14,2 4-7,0 3-8,2 2-7,-1 2-6,0-2-4,-2 0-4,0-1-5,-1-2-4,-2-2-6,0-2-5,-1-1-5,-1-4-6,2-6-3,1-3-4,1-6-5,0-6-3,0-6-6,0-8-4,0-6-5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19"/>
    </inkml:context>
    <inkml:brush xml:id="br0">
      <inkml:brushProperty name="width" value="0.03892" units="cm"/>
      <inkml:brushProperty name="height" value="0.03892" units="cm"/>
    </inkml:brush>
  </inkml:definitions>
  <inkml:trace contextRef="#ctx0" brushRef="#br0">40150 43375 565,'15'-29'1,"-1"3"4,-1 5 3,0 3 4,-2 5 7,-1 3 16,-1 4 13,0 4 15,-3 5 1,-1 6-11,-2 5-12,-2 7-11,-2 5-8,-2 5-6,-2 4-5,-1 6-5,-2-1-5,0-4-6,0-5-4,1-5-5,1-5-7,6-3-6,4-4-8,5-4-8,2-4 3,0-1 10,-2-2 10,-1-1 11,0-1 8,0 3 6,0 4 5,0 2 7,-2 3 2,-3 5 1,-2 4-1,-4 3 0,-2 3-1,-3-1-3,-4 0-3,-2 1-2,-1-2-6,-1-1-6,1-3-9,-1-1-7,2-3-6,2-3-6,4-3-4,3-2-7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19"/>
    </inkml:context>
    <inkml:brush xml:id="br0">
      <inkml:brushProperty name="width" value="0.05139" units="cm"/>
      <inkml:brushProperty name="height" value="0.05139" units="cm"/>
    </inkml:brush>
  </inkml:definitions>
  <inkml:trace contextRef="#ctx0" brushRef="#br0">41001 44355 428,'-1'-14'4,"0"3"11,-2 2 10,0 4 9,-3 2 3,-2 2-3,-3 2-4,-3 2-3,-2 4-3,0 5-3,1 7-2,-1 6-3,0 2-2,1 0-2,-1 1-1,0-1-3,1 0 2,1-1 4,1-1 5,1-1 4,1-2 1,4-1-1,2-3-2,4-1-1,5-6-10,8-8-17,7-10-17,9-8-17,1-4-7,-2-1 6,-3 1 3,-2-1 6,-5 2 5,-3 3 7,-4 2 7,-4 4 7,-2 3 13,1 5 18,2 2 18,0 5 19,1 3 3,0 2-11,0 2-12,-1 1-11,2 2-8,0 0-5,1-1-5,2 1-5,-1-1-6,1-1-5,0-1-6,0 0-6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0"/>
    </inkml:context>
    <inkml:brush xml:id="br0">
      <inkml:brushProperty name="width" value="0.03971" units="cm"/>
      <inkml:brushProperty name="height" value="0.03971" units="cm"/>
    </inkml:brush>
  </inkml:definitions>
  <inkml:trace contextRef="#ctx0" brushRef="#br0">41763 42216 554,'9'-7'9,"1"2"20,3 2 18,2 2 20,-1 2 3,-1 4-14,-2 2-12,-2 3-14,-2 3-8,-1 2-5,0 1-5,-2 3-4,-3 2-2,-6 3 1,-5 3 0,-7 3 2,-3 0-4,1-3-7,-1-4-7,1-1-9,0-4-3,2-1 0,2-3 0,3-1-1,4-4 6,8-4 11,8-6 11,8-4 12,4-2 2,3 0-8,1 2-6,3 1-8,-1-1-7,-2 2-8,-1-1-8,-2 0-8,-3 1-8,-3 2-8,-3 2-9,-2 2-7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0"/>
    </inkml:context>
    <inkml:brush xml:id="br0">
      <inkml:brushProperty name="width" value="0.03063" units="cm"/>
      <inkml:brushProperty name="height" value="0.03063" units="cm"/>
    </inkml:brush>
  </inkml:definitions>
  <inkml:trace contextRef="#ctx0" brushRef="#br0">42350 42831 718,'51'-8'135,"-8"2"-43,-8 1-43,-8 1-43,-4 0-26,-3 2-7,-1 0-8,-2 2-8,-3 1-4,-3 2 0,-3 2 0,-2 1-1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1"/>
    </inkml:context>
    <inkml:brush xml:id="br0">
      <inkml:brushProperty name="width" value="0.04611" units="cm"/>
      <inkml:brushProperty name="height" value="0.04611" units="cm"/>
      <inkml:brushProperty name="color" value="#F2395B"/>
    </inkml:brush>
  </inkml:definitions>
  <inkml:trace contextRef="#ctx0" brushRef="#br0">25793 44950 477,'29'0'59,"-7"0"-10,-5 0-12,-6 0-10,-4 1-8,-1 4-4,0 2-4,-2 3-4,0 3-2,0 2 0,0 1 0,0 3-1,-2 1 0,-4 1-4,-4 1-4,-4 1-2,-1-1-1,1-3 3,0-3 1,2-2 2,1-3 2,0-1 1,2 0 2,1-2 1,0 0 2,3 2 1,2 0 1,3 1 2,1-1 1,3-2-2,3-4 0,4-2-2,1-2 1,-1 0 0,1 0 0,0 0 0,-1 1 2,-1 1 0,-2 3 2,1 2 1,-2 1 0,-1 2 0,-1 0-1,0 1 0,-2 2-2,-1 2 0,0 1-2,-2 3 0,-1 1-1,-4 2-1,-2 2-1,-3 3-2,-4 1 0,-2 3-1,-3 1-1,-3 2-2,-3 1-1,-1 1-6,-2-1-5,-3 0-5,0-1-5,-1-3-6,1-3-6,0-3-7,1-4-3,3-5-2,3-5-1,3-4-2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0"/>
    </inkml:context>
    <inkml:brush xml:id="br0">
      <inkml:brushProperty name="width" value="0.03945" units="cm"/>
      <inkml:brushProperty name="height" value="0.03945" units="cm"/>
    </inkml:brush>
  </inkml:definitions>
  <inkml:trace contextRef="#ctx0" brushRef="#br0">42780 42287 557,'-15'-6'11,"4"6"22,3 4 22,3 6 22,1 3 4,2 5-15,0 3-15,2 5-15,0 2-14,0 3-11,0 1-13,0 2-11,0 0-11,0-3-10,0-3-9,0-3-9,-1-4-6,0-3 0,-2-4 0,0-4-1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1"/>
    </inkml:context>
    <inkml:brush xml:id="br0">
      <inkml:brushProperty name="width" value="0.05217" units="cm"/>
      <inkml:brushProperty name="height" value="0.05217" units="cm"/>
    </inkml:brush>
  </inkml:definitions>
  <inkml:trace contextRef="#ctx0" brushRef="#br0">43357 42333 421,'29'-6'70,"-3"4"-20,-5 4-20,-3 4-19,-4 2-11,-3 1 2,-2 2-1,-4 0 2,-2 2 2,0 1 7,-2 3 6,0 2 6,-1 1 1,0 3-2,0 1-4,0 3-2,0 1 0,0 2 5,0 3 5,0 1 5,0 3-1,0 2-3,0 4-3,0 3-5,0 0-3,2-1-4,0 0-3,2-1-4,-1-2-1,-1 0-1,0-2 0,-1 0 0,-1-3-2,0-3-1,0-5-1,0-3-1,-2-4-2,0-3-1,-3-3-3,-2-3-1,-3-2-2,-4-1-4,-3 0-3,-5-2-4,-3 0-4,-5-2-6,-3-1-6,-4 0-7,0-3-6,7-4-6,6-4-7,5-4-7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1"/>
    </inkml:context>
    <inkml:brush xml:id="br0">
      <inkml:brushProperty name="width" value="0.03886" units="cm"/>
      <inkml:brushProperty name="height" value="0.03886" units="cm"/>
    </inkml:brush>
  </inkml:definitions>
  <inkml:trace contextRef="#ctx0" brushRef="#br0">44331 37900 566,'-8'24'147,"2"3"-33,1 1-32,1 2-34,0 2-22,2 1-12,0 1-11,2 0-13,0-1-9,0-5-6,0-5-6,0-5-6,0-3-7,2-1-9,0-1-8,2 0-9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2"/>
    </inkml:context>
    <inkml:brush xml:id="br0">
      <inkml:brushProperty name="width" value="0.03723" units="cm"/>
      <inkml:brushProperty name="height" value="0.03723" units="cm"/>
    </inkml:brush>
  </inkml:definitions>
  <inkml:trace contextRef="#ctx0" brushRef="#br0">44989 45583 590,'28'-6'136,"-6"4"-31,-5 4-33,-6 4-32,-4 3-18,-1 3-7,0 4-5,-2 2-7,-1 0-2,-4 1 0,-2-2 1,-3-1 0,-5 1-1,-2 3-4,-5 3-4,-3 3-3,-2 0-1,3-3 1,1-3 1,3-2 2,1-4 1,2-1 4,2-2 4,3-2 3,5-3 1,11-3-1,11-2-1,11-4-1,6-2-6,1-3-10,0-4-10,2-2-10,-3 0-3,-5 1 5,-7 2 4,-5 2 5,-4 2-2,-1 0-10,-1 2-9,0 1-9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2"/>
    </inkml:context>
    <inkml:brush xml:id="br0">
      <inkml:brushProperty name="width" value="0.03922" units="cm"/>
      <inkml:brushProperty name="height" value="0.03922" units="cm"/>
    </inkml:brush>
  </inkml:definitions>
  <inkml:trace contextRef="#ctx0" brushRef="#br0">46811 43897 560,'-13'-1'59,"8"0"-3,7-2-3,6 0-3,5-1-4,3 0-6,3 0-6,3 0-6,3 0-4,3 1-5,3-1-3,3 0-4,0 0-10,-2 2-12,-2 0-15,-1 2-14,-4 1-8,-3 2-4,-5 2-3,-3 2-4,-4 0 1,-2 1 7,-4 0 7,-2 0 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2"/>
    </inkml:context>
    <inkml:brush xml:id="br0">
      <inkml:brushProperty name="width" value="0.03784" units="cm"/>
      <inkml:brushProperty name="height" value="0.03784" units="cm"/>
    </inkml:brush>
  </inkml:definitions>
  <inkml:trace contextRef="#ctx0" brushRef="#br0">46630 45009 581,'-21'-1'9,"5"-1"20,4 0 19,6-1 18,6-1 5,10 2-14,8 0-11,9 2-14,5-1-8,2 0-6,3-2-6,1 0-5,2-1-9,0 0-8,2 0-9,1 1-9,-3 0-2,-4 3 3,-5 4 5,-5 2 3,-5 2-5,-3-2-14,-4-1-14,-4 0-15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4"/>
    </inkml:context>
    <inkml:brush xml:id="br0">
      <inkml:brushProperty name="width" value="0.04314" units="cm"/>
      <inkml:brushProperty name="height" value="0.04314" units="cm"/>
    </inkml:brush>
  </inkml:definitions>
  <inkml:trace contextRef="#ctx0" brushRef="#br0">50700 43863 509,'16'-1'93,"-1"-1"-18,1 0-19,0-1-18,-1-1-10,1 0-3,0 0-2,-1 0-3,1 1-2,2 0-1,0 2-2,1 0-2,1 1-1,1 0-2,1 0-3,1 0-1,1 0-1,1 0 1,1 0 1,1 0 1,1 0-2,3 0-4,1 0-3,3 0-5,1 0-2,2 0 2,2 0 1,2 0 1,1 0 1,-2-2-1,0 0 0,-1-1 0,-1-2 0,2 0 1,1-2 0,1 0 1,-1 0 0,2 0 1,-1 2-1,0 1 1,0-1 0,0 0-1,0-2 2,0 0-1,1 0 0,1 0 0,0 2 1,2 1 0,-1 0 0,0 0 0,-2 0 0,0 0 0,-1 0 0,0 0-1,0 0-2,1 1-1,-1-2-1,2 0-1,0-2-1,2 0 0,1-1-2,2 0-1,2 1-1,2-1-1,-1 0-3,-1 0-2,-2 0-2,-2 1-2,-1-1-2,-2 0 2,0 0 2,-1 0 0,-4 1 1,-4 1-2,-5 0-1,-5 2-2,-5 0 0,-3 2-3,-4 0 0,-4 2-2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5"/>
    </inkml:context>
    <inkml:brush xml:id="br0">
      <inkml:brushProperty name="width" value="0.04331" units="cm"/>
      <inkml:brushProperty name="height" value="0.04331" units="cm"/>
    </inkml:brush>
  </inkml:definitions>
  <inkml:trace contextRef="#ctx0" brushRef="#br0">53359 40560 507,'-7'-24'6,"2"3"11,2 0 11,2 0 11,1 6 5,0 7-2,0 8 0,0 8-1,0 7-3,0 9-4,0 7-4,0 8-4,0 5-4,0 2-3,0 2-2,0 2-3,0 1-3,0 0-2,0 0-2,0 0-2,-1 0-4,0 0-4,-2-1-4,0 1-5,-1-1-5,0-4-5,0-2-5,1-3-5,0-5-4,3-4-1,4-5-1,2-5-2,3-5 0,0-3 0,1-4 2,2-4 0,-2-3 3,-1-2 6,-2-2 6,-2-2 6,-1-1 3,0 0 1,0 0 1,0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5"/>
    </inkml:context>
    <inkml:brush xml:id="br0">
      <inkml:brushProperty name="width" value="0.0418" units="cm"/>
      <inkml:brushProperty name="height" value="0.0418" units="cm"/>
    </inkml:brush>
  </inkml:definitions>
  <inkml:trace contextRef="#ctx0" brushRef="#br0">53832 41740 526,'13'-22'0,"-3"5"0,-4 3 0,-4 4 0,-4 4 8,-4 2 18,-4 4 16,-3 3 17,-4 3 2,0 5-12,-1 5-12,-1 5-13,-2 3-6,-1-1-1,-3 1-2,-1-1-1,-1 0-1,1-1-3,1-1-2,1-1-3,2-1 0,3-3 0,3-1 1,3-2 0,3-2 1,6-1 1,4 0 1,6-2 1,5-1-2,5-2-4,7-2-7,5-2-4,4-1-3,1 2-3,1 0-2,0 2-3,0 0-2,-3 1-4,-3 2-3,-3 0-4,-4 0-5,-3 0-6,-4-2-5,-4 0-5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6"/>
    </inkml:context>
    <inkml:brush xml:id="br0">
      <inkml:brushProperty name="width" value="0.04424" units="cm"/>
      <inkml:brushProperty name="height" value="0.04424" units="cm"/>
    </inkml:brush>
  </inkml:definitions>
  <inkml:trace contextRef="#ctx0" brushRef="#br0">54924 42066 497,'-8'-7'5,"1"2"11,-1 2 10,0 2 10,0 2 3,2 4-5,1 2-5,1 4-6,-1 0-4,0 1-3,-2 0-4,0 0-2,0-1-2,0 1 1,2 0 2,1 0 0,1-1-3,3 1-6,4 0-7,2 0-6,2-2-5,0 1-2,0-2-2,0 0-2,-3-1 0,-2-1 5,-6 1 2,-2 0 4,-5 1 3,-2 3 1,-3 4 1,-3 2 1,-1 0 1,1-3 0,1-3-1,1-2 0,1-2 2,2-1 7,2 1 5,3 0 6,3-2 5,8-4 4,6-4 3,7-4 4,4-3-1,3-4-7,1-2-6,3-3-8,-1-2-8,-1 1-13,-3-1-11,-1 1-11,-3-1-4,-1 1 5,-2-1 6,-3 1 6,-1 0 4,0 2 4,-2 2 5,-1 3 5,0 3 11,-2 8 19,-1 6 19,0 8 19,-2 3 3,0 1-13,-2 1-12,0 1-13,-2 2-8,0 1-4,-2 3-4,0 1-3,-1 2-6,2 3-8,0 1-6,2 3-7,-1 0-6,0 2-6,-2 0-6,0 2-5,0-2-3,0-5-1,2-5 0,0-5-1,1-4 1,0-3 0,0-3-1,0-2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2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26650 44162 532,'2'-15'94,"6"4"-12,4 4-11,5 2-11,3 0-11,-1 2-10,0-1-10,1 0-11,-1 0-6,-1 2-4,-1 0-4,-1 2-2,-2 1-18,-1 2-29,-2 2-29,-2 2-31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6"/>
    </inkml:context>
    <inkml:brush xml:id="br0">
      <inkml:brushProperty name="width" value="0.04532" units="cm"/>
      <inkml:brushProperty name="height" value="0.04532" units="cm"/>
    </inkml:brush>
  </inkml:definitions>
  <inkml:trace contextRef="#ctx0" brushRef="#br0">55371 42297 485,'7'-8'-8,"-1"2"9,0 1 9,-2 0 8,1 1 6,0 1 4,1-1 4,2 0 3,1 0 2,1 2 0,3 0 1,2 2 0,-1 1-2,-1 2-2,-2 2-3,-2 2-3,-1 1-3,-1 1-3,1 1-4,0 2-2,-3 0-6,-4 3-5,-6 2-8,-4 1-6,-5 1-6,-5-1-6,-5-1-6,-5 0-5,-4-1-2,-4 3 4,-5 1 3,-3 3 4,3-2-5,8-5-13,9-5-14,9-4-12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9"/>
    </inkml:context>
    <inkml:brush xml:id="br0">
      <inkml:brushProperty name="width" value="0.04683" units="cm"/>
      <inkml:brushProperty name="height" value="0.04683" units="cm"/>
    </inkml:brush>
  </inkml:definitions>
  <inkml:trace contextRef="#ctx0" brushRef="#br0">53598 45500 469,'-37'0'72,"5"2"-17,5 0-16,5 2-16,4 0-9,3 0-3,2-1-4,4 2-2,1-2-1,-2-1 0,0 0-1,-1-2 1,0 3 4,1 4 10,0 5 10,2 6 10,1 1 2,2 1-5,2-1-7,2 1-4,1 1-5,-2 3-4,0 3-2,-1 3-3,-2 1-3,2 0-2,-1 1-3,0-1-3,0 0-2,2-1 0,0-1-1,2-1-1,0-3-1,0-1 1,0-4-1,0-3 0,2-3-6,4-1-13,4-2-13,3-2-13,3-4-4,2-6 7,0-6 5,1-6 7,-1-2 3,-1 1 0,-2 1 0,-2 0 1,-3 2 2,1 3 2,-2 1 3,0 2 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29"/>
    </inkml:context>
    <inkml:brush xml:id="br0">
      <inkml:brushProperty name="width" value="0.04327" units="cm"/>
      <inkml:brushProperty name="height" value="0.04327" units="cm"/>
    </inkml:brush>
  </inkml:definitions>
  <inkml:trace contextRef="#ctx0" brushRef="#br0">54650 45666 508,'6'-7'7,"-4"2"12,-4 2 15,-4 2 12,-2 1 4,1 2-8,-1 0-6,0 2-7,0 1-4,0 1-3,0 3-1,1 2-1,-2 2-3,0 1-1,-2 3-2,0 2-1,0 1-1,1 1 0,0 1 0,2 1 1,1-1-1,1-1-4,0-3-1,2-1-4,1-2-2,4-3-1,2-1-1,4-2-3,2-2 0,3 0-2,3-2-2,3 0-1,1-2-1,-1-1-1,0 0-1,-2-2-1,-2 1-1,-1 2 3,-2 2 1,-2 2 1,-3 2 2,-4 3 1,-4 4 0,-4 2 1,-3 1 0,-2 1 0,-2-1 1,-1 1-1,-2-1 0,-2-1-2,0-1-2,-1 0-1,1-3-2,1-3-3,2-3-1,3-2-2,2-4-4,4-4-7,4-4-6,4-4-5,3-1-2,0 1 3,1 0 5,2 2 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30"/>
    </inkml:context>
    <inkml:brush xml:id="br0">
      <inkml:brushProperty name="width" value="0.04266" units="cm"/>
      <inkml:brushProperty name="height" value="0.04266" units="cm"/>
    </inkml:brush>
  </inkml:definitions>
  <inkml:trace contextRef="#ctx0" brushRef="#br0">55697 45678 515,'-1'-10'109,"0"12"-19,-2 12-20,0 12-20,-1 5-12,0 0-7,0 0-6,1 1-6,-2-2-5,2 0-3,-1-1-2,0-1-3,0-3-1,2-3-1,0-5-2,2-3-1,3-7-4,7-8-9,8-9-6,6-9-9,2-7-4,-3-3-1,-3-4 0,-3-4-2,-3-1 2,-1 3 5,-2 3 4,-2 4 4,-2 1 5,-2 3 5,-3 1 5,0 3 5,-4 2 3,0 4 2,-3 4 1,-2 5 1,-1 1 2,0 2 3,1 0 3,-1 2 3,0 1-1,0 2-1,0 2-3,0 2-2,1 1-6,2 1-9,3 1-9,1 2-9,3-2-6,5-3-2,6-2-3,4-4-2,2-1 0,-1-2 4,-1 0 5,-1-2 5,-1 1 2,-2 0 1,-3 2 1,-1 1 1,-2 1 5,-2 1 8,-2 3 10,-2 2 8,-2 2 7,0 2 5,-2 1 4,0 3 4,-1 2 2,-2 1 0,0 3-1,-1 1-2,-1 1-1,2-1-5,1-1-3,0-1-4,1-1-4,0-1-1,0 0-1,1-2-3,-1-1-2,4-1-2,0-1-3,4 0-3,1-3 0,3-1 0,3-2 1,4-2 1,1-2-3,1-1-7,1 0-4,1-1-7,1-1-8,-1 0-10,1 0-10,0 0-11,-2-1-3,-1-1 4,-3 0 3,-1-1 3,-2-1 5,-2 0 5,-2 0 6,-2 0 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30"/>
    </inkml:context>
    <inkml:brush xml:id="br0">
      <inkml:brushProperty name="width" value="0.04315" units="cm"/>
      <inkml:brushProperty name="height" value="0.04315" units="cm"/>
    </inkml:brush>
  </inkml:definitions>
  <inkml:trace contextRef="#ctx0" brushRef="#br0">56774 46083 509,'-28'-6'46,"7"4"1,6 4 2,8 4 0,3 4 0,0 3-4,0 5-4,1 3-4,-1 5-5,2 3-7,0 4-8,2 5-6,-1 3-4,0 4 2,-2 4 1,0 3 2,-1 4-7,0 0-14,0 1-14,0 1-14,0-3-8,0-8-5,0-8-4,1-7-5,-1-7 1,0-2 4,0-3 4,0-2 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30"/>
    </inkml:context>
    <inkml:brush xml:id="br0">
      <inkml:brushProperty name="width" value="0.03663" units="cm"/>
      <inkml:brushProperty name="height" value="0.03663" units="cm"/>
    </inkml:brush>
  </inkml:definitions>
  <inkml:trace contextRef="#ctx0" brushRef="#br0">57400 45250 600,'13'22'161,"-3"-1"-43,-4-3-43,-4-1-42,-2-1-24,-2-1-6,0 1-5,-2 0-6,0-1-2,1-1 1,-1-1 1,0-1 1,2-2 0,4-2-2,3-4-2,5-2-2,3-3-2,2-1-1,1 0-2,3-1-2,0-2-4,-3 0-8,-1-1-7,-2-2-8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30"/>
    </inkml:context>
    <inkml:brush xml:id="br0">
      <inkml:brushProperty name="width" value="0.03227" units="cm"/>
      <inkml:brushProperty name="height" value="0.03227" units="cm"/>
    </inkml:brush>
  </inkml:definitions>
  <inkml:trace contextRef="#ctx0" brushRef="#br0">57800 45331 681,'1'-14'9,"2"5"19,2 3 17,2 4 19,1 2 1,1 0-15,2 0-16,0 0-16,1 0-12,1 2-12,1 0-10,2 2-11,-2-1-5,-1-1 0,-2 0 1,-2-2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31"/>
    </inkml:context>
    <inkml:brush xml:id="br0">
      <inkml:brushProperty name="width" value="0.05294" units="cm"/>
      <inkml:brushProperty name="height" value="0.05294" units="cm"/>
    </inkml:brush>
  </inkml:definitions>
  <inkml:trace contextRef="#ctx0" brushRef="#br0">58019 44693 415,'-5'-8'6,"4"2"13,6 1 13,4 1 12,3 1 1,2 3-9,0 4-11,1 2-10,-1 2-6,-1 0-4,-2 0-4,-2 0-3,-2 1 0,-2 3 4,-3 3 4,0 3 3,-2 1 3,0-2 1,0-3 0,0-1 2,0-1 1,0 1 1,0 2 3,0 0 1,0 1 1,0 1-2,0 1-1,0 1-1,0 1-1,0 1-1,0 1-1,0 2-1,0-1-1,0 2 0,0 1-2,0 1 0,0 1-2,0 1-3,0 1-3,0 1-3,0-1-1,0-2-1,0-1-1,0-3 0,-1-1-2,-1-3 0,0-1-2,-1-2-1,-2-2-1,-2-1-1,-2-1 1,-1 0-1,-4-2-2,-2 1-4,-3 0-3,-3 0-4,-4-2-2,-3-1 2,-4-2 2,-4-2 0,0-2-6,7-1-17,5 0-15,7-1-15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31"/>
    </inkml:context>
    <inkml:brush xml:id="br0">
      <inkml:brushProperty name="width" value="0.04265" units="cm"/>
      <inkml:brushProperty name="height" value="0.04265" units="cm"/>
    </inkml:brush>
  </inkml:definitions>
  <inkml:trace contextRef="#ctx0" brushRef="#br0">60733 43250 515,'-6'7'11,"4"-2"19,4-3 21,4 0 20,4-2 4,5 0-13,5 0-12,5 0-12,3 0-9,-1 0-5,0 0-6,1 0-4,-1 0-6,1 0-4,-1 0-6,1 0-4,-3 0-9,-2 0-11,-3 0-11,-2 0-12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32"/>
    </inkml:context>
    <inkml:brush xml:id="br0">
      <inkml:brushProperty name="width" value="0.04136" units="cm"/>
      <inkml:brushProperty name="height" value="0.04136" units="cm"/>
    </inkml:brush>
  </inkml:definitions>
  <inkml:trace contextRef="#ctx0" brushRef="#br0">60755 44265 531,'-13'0'10,"6"-2"18,6 0 18,6-1 19,5-1 4,3 2-10,5 0-10,4 2-10,1 0-7,2 0-7,1 0-5,1 0-5,0 0-7,-1 2-4,-1 0-7,-1 2-5,-1-1-8,-1 1-8,-1 0-8,-1 0-9,-1 0-8,-3 0-8,-1 0-8,-2 0-8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4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28100 45597 538,'18'0'125,"5"0"-28,5 0-27,4 0-28,4-1-14,1-1-4,0 0-2,2 0-4,-1-2-3,-4 0-4,-3 1-4,-1-1-5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37"/>
    </inkml:context>
    <inkml:brush xml:id="br0">
      <inkml:brushProperty name="width" value="0.04956" units="cm"/>
      <inkml:brushProperty name="height" value="0.04956" units="cm"/>
    </inkml:brush>
  </inkml:definitions>
  <inkml:trace contextRef="#ctx0" brushRef="#br0">63340 43522 443,'-5'8'61,"8"-2"-2,6-1 0,7 0-1,4-2-5,-1-1-9,1 0-8,0-1-10,-1-2-5,1-1-3,-1 0-3,1-1-3,-1-1-2,-1 2-2,-1 0-3,0 2-1,-2-1-1,-1 0-2,-1-2 0,-1 0-1,0 0-1,0 0 1,0 2 1,-1 0 1,2 1-1,2 0 1,1 0-1,3 0 0,0 0-1,-1 0 0,-1 0 0,0 0-1,-1 0 0,3 0 2,2 0 0,1 0 1,2 0 1,-1-2 0,1 0 2,-1-1 0,1-2 0,1 2-1,1-1 0,1 0-1,0 0-1,-1 2 0,-1 0-1,-1 2 0,0 0-1,1 0 1,1 0-1,1 0 0,0 0 0,-1 0 0,-1 0 0,-1 0 0,0 0 0,1 2 1,1 0-1,1 2 1,0-1 0,1-1 0,-1 0 0,0-1 1,0-1-1,-1 0 0,-1 0 0,-1 0 0,0 0 0,-1 0 0,1 0-1,-1 0 1,1 0-1,-1 0 0,1 0 0,0 0 0,0 0 0,2 2-1,3 0 0,1 2 0,2-1 0,1-1-1,1 0 0,1-2-1,-1-1 0,0-2 1,-1-2 0,-1-1 0,0-2 1,2 2-2,3 1 0,1 0 0,0 1-1,0 0 0,-1 0 1,-1 1 0,0-2 0,0 2 0,2-1-1,1 0 0,1 0 0,2 0-1,2 0 1,2 0-1,1 0 1,-2 0 0,0 0 0,-1 1 0,-2-2 1,2 2-1,-1-1 0,0 0 0,1 0-1,0 0 1,2 0 0,0 0-1,2 0 1,0 0 0,2 0 0,0 1 0,2-1 0,2 2-2,2 0-1,2 2-1,-1 0-1,-1 0 2,-2 0 0,-2 0 0,-2-1-1,0-1-5,-1 0-4,-2-1-4,-2-1-4,-6 2-2,-4 0-3,-5 2-2,-5 0 1,-5 0 2,-5 0 4,-4 0 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39"/>
    </inkml:context>
    <inkml:brush xml:id="br0">
      <inkml:brushProperty name="width" value="0.0423" units="cm"/>
      <inkml:brushProperty name="height" value="0.0423" units="cm"/>
    </inkml:brush>
  </inkml:definitions>
  <inkml:trace contextRef="#ctx0" brushRef="#br0">66085 41450 520,'-10'26'173,"-2"5"-42,-3 4-41,-3 6-42,-1 0-25,2-2-11,3-3-10,1-3-10,2-4-6,2-2-2,3-3-2,1-3-2,1-1-3,0 0-7,0-1-6,0 1-6,2-3-5,4-3-4,4-4-5,4-4-3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1"/>
    </inkml:context>
    <inkml:brush xml:id="br0">
      <inkml:brushProperty name="width" value="0.03916" units="cm"/>
      <inkml:brushProperty name="height" value="0.03916" units="cm"/>
    </inkml:brush>
  </inkml:definitions>
  <inkml:trace contextRef="#ctx0" brushRef="#br0">67083 42387 561,'-6'-6'81,"4"6"-7,4 4-9,4 6-8,2 1-8,-1-1-10,1-1-9,0 0-11,0-2-6,2 1-5,0 0-4,1 0-6,0 0-12,-2 1-21,-2 1-20,-2 2-22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1"/>
    </inkml:context>
    <inkml:brush xml:id="br0">
      <inkml:brushProperty name="width" value="0.04203" units="cm"/>
      <inkml:brushProperty name="height" value="0.04203" units="cm"/>
    </inkml:brush>
  </inkml:definitions>
  <inkml:trace contextRef="#ctx0" brushRef="#br0">68310 41866 523,'-15'-7'30,"2"2"2,3 2 4,1 2 3,1 2-1,2 4-3,1 2-4,0 4-4,2 1-3,0 1 0,2 1-2,0 1-1,1 1-2,0 0-2,0 0-4,0-1-3,0 1 0,-2 0-1,0-1 1,-1 1 0,2-2-2,7-1-2,7-2-2,8-2-3,2-4-3,1-4-7,-1-6-5,1-4-6,-2-4-3,-1-1 2,-3-3 2,-1-2 0,-3 0 2,-2-1 0,-4 0 2,-3 1 0,-2 0 3,-4 3 3,-2 1 2,-3 2 4,-4 2 2,-2 2 1,-3 3 1,-3 1 0,-2 2 0,1 2-6,-1 2-3,0 2-5,2 2-2,1 1 2,2 3 2,3 2 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1"/>
    </inkml:context>
    <inkml:brush xml:id="br0">
      <inkml:brushProperty name="width" value="0.04318" units="cm"/>
      <inkml:brushProperty name="height" value="0.04318" units="cm"/>
    </inkml:brush>
  </inkml:definitions>
  <inkml:trace contextRef="#ctx0" brushRef="#br0">69956 41270 509,'-16'-7'6,"2"-1"10,1 0 12,1 0 11,-1 3 9,0 6 4,-1 6 6,-1 6 6,-1 4-4,1 5-13,-1 3-13,0 5-13,-1 1-9,-3 2-7,-3 1-6,-3 1-7,-1-1-2,1 0 0,1-1 2,1-1 1,2-2-6,3-3-12,3-4-12,3-1-13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2"/>
    </inkml:context>
    <inkml:brush xml:id="br0">
      <inkml:brushProperty name="width" value="0.04706" units="cm"/>
      <inkml:brushProperty name="height" value="0.04706" units="cm"/>
    </inkml:brush>
  </inkml:definitions>
  <inkml:trace contextRef="#ctx0" brushRef="#br0">69527 41192 467,'-21'-42'35,"5"10"1,5 9 2,4 11 0,6 6 4,6 4 3,6 4 5,6 4 4,2 5-2,1 7-9,-1 7-7,1 7-9,-1 4-8,1 0-7,0 2-6,-1 1-8,0-1-5,-3 0-1,-1-2-2,-2 0-3,-2-2-6,-1-1-12,0-3-11,-2-2-11,-1-2-7,0-5-2,-2-3-3,0-4-3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2"/>
    </inkml:context>
    <inkml:brush xml:id="br0">
      <inkml:brushProperty name="width" value="0.0448" units="cm"/>
      <inkml:brushProperty name="height" value="0.0448" units="cm"/>
    </inkml:brush>
  </inkml:definitions>
  <inkml:trace contextRef="#ctx0" brushRef="#br0">71118 40870 491,'-8'-8'6,"2"1"15,1-1 14,0 0 13,1 3 6,0 6 0,0 6-1,1 6 0,-1 5-5,0 7-7,0 5-8,0 6-8,-1 3-6,0 1-7,-1-1-6,-1 0-6,-2-1-5,0 0-6,-1-1-5,-1-1-5,0-3-5,2-2-1,2-3-3,3-3-2,1-4-7,3-3-11,4-4-12,2-4-11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2"/>
    </inkml:context>
    <inkml:brush xml:id="br0">
      <inkml:brushProperty name="width" value="0.04884" units="cm"/>
      <inkml:brushProperty name="height" value="0.04884" units="cm"/>
    </inkml:brush>
  </inkml:definitions>
  <inkml:trace contextRef="#ctx0" brushRef="#br0">71860 41424 450,'-8'-7'9,"2"0"17,1 2 17,0 1 17,1 2 5,0 6-8,0 4-8,1 5-9,-2 4-5,0 3-5,-2 3-4,0 3-4,0 1-4,2-1-3,2-1-4,2-1-4,1-2-1,0-1 2,0-3 0,0-1 1,4-5-3,6-6-10,7-8-8,7-6-10,2-5-2,-3-3 4,-3-3 2,-2-3 4,-4-2 1,-1 3-3,-2 0-3,-2 1-1,-3-1-2,-3-2 0,-2-1 0,-4-2 1,-2 1 2,-5 5 3,-4 4 5,-4 6 4,-2 4 1,-1 2 1,-1 4 1,-1 3-1,1 1 1,5 1-3,3 1-1,4 2-2,3 0-6,-1 0-10,0-1-12,0 1-10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3"/>
    </inkml:context>
    <inkml:brush xml:id="br0">
      <inkml:brushProperty name="width" value="0.03945" units="cm"/>
      <inkml:brushProperty name="height" value="0.03945" units="cm"/>
    </inkml:brush>
  </inkml:definitions>
  <inkml:trace contextRef="#ctx0" brushRef="#br0">72905 40416 557,'-21'0'8,"3"0"17,4 0 16,4 0 16,7-1 5,8-1-6,9 0-7,10-1-7,4-1-6,0 2-8,2 0-8,1 2-6,-1 0-9,-1 0-10,-3 0-9,-1 0-9,-4 1-3,-3 2 4,-4 2 2,-4 2 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3"/>
    </inkml:context>
    <inkml:brush xml:id="br0">
      <inkml:brushProperty name="width" value="0.04032" units="cm"/>
      <inkml:brushProperty name="height" value="0.04032" units="cm"/>
    </inkml:brush>
  </inkml:definitions>
  <inkml:trace contextRef="#ctx0" brushRef="#br0">73794 40011 545,'-7'-13'13,"2"8"25,2 7 25,2 6 25,1 5 3,0 3-22,0 3-21,0 3-21,-1 2-14,-2 1-9,-2 1-6,-2 1-8,0 0-8,-1 1-9,0-1-8,0 0-9,1-1-1,0-5 5,2-3 6,1-4 4,0-3 1,2-1-6,0-1-6,2 0-6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30175 45525 333,'49'20'167,"16"14"-1,15 14 1,17 16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3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74663 40300 514,'-15'3'10,"4"6"21,3 5 21,3 7 20,0 2 4,2 1-15,-1-1-14,0 1-15,0-1-8,2-2-2,0 0-3,2 0-2,1-3-4,2-1-6,2-3-5,2-1-5,1-3-4,3-2-2,2-4-1,2-2-3,0-4-1,-1-2-2,-1-4-1,0-2-2,-1-3-1,1-3-1,1-3 0,1-3-1,-1-1 1,-4 1 3,-5 1 3,-2 1 3,-4 1 3,-1 3 1,0 1 1,-1 2 3,-3 3 0,-4 3-1,-4 2-1,-3 4-1,-3 1-3,1 2-5,-1 0-5,0 2-6,2-1-3,3 2-2,3-2-1,3 1-2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4"/>
    </inkml:context>
    <inkml:brush xml:id="br0">
      <inkml:brushProperty name="width" value="0.04251" units="cm"/>
      <inkml:brushProperty name="height" value="0.04251" units="cm"/>
    </inkml:brush>
  </inkml:definitions>
  <inkml:trace contextRef="#ctx0" brushRef="#br0">67358 44650 517,'-12'0'6,"9"0"11,6 0 11,9 0 12,3 0 4,-2 0-4,-3 0-3,-1 0-4,0 2-2,2 4-1,2 4-1,1 3 0,0 3-4,-2 0-4,-4-1-6,-3 1-6,-2 0-3,-4-1-2,-2 1-3,-3 0-2,-4 0-2,-2 1-3,-3 1-2,-3 1-3,-1-1-1,0-3 1,2-3 0,1-2 0,4-3 3,6-1 8,8 0 8,6-2 6,5 0 3,0 0-2,1 0-3,1 0-1,0 1-1,-2 2-2,-3 1 1,-1 3-2,-2 2-2,-4 0-2,-3 1-3,-2 1-2,-4 2-4,-6 3-3,-4 3-4,-5 3-3,-3 1-2,-1-3 0,-1-1 0,-1-3 0,2-1-3,3-1-5,4-1-5,5 0-4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4"/>
    </inkml:context>
    <inkml:brush xml:id="br0">
      <inkml:brushProperty name="width" value="0.03505" units="cm"/>
      <inkml:brushProperty name="height" value="0.03505" units="cm"/>
    </inkml:brush>
  </inkml:definitions>
  <inkml:trace contextRef="#ctx0" brushRef="#br0">68500 45750 627,'14'22'119,"-3"-1"-26,-3-3-25,-2-1-25,-2-2-17,2-1-10,0-1-8,1 0-11,0-2-9,0-1-10,-2-1-10,0 0-10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5"/>
    </inkml:context>
    <inkml:brush xml:id="br0">
      <inkml:brushProperty name="width" value="0.04501" units="cm"/>
      <inkml:brushProperty name="height" value="0.04501" units="cm"/>
    </inkml:brush>
  </inkml:definitions>
  <inkml:trace contextRef="#ctx0" brushRef="#br0">69613 45450 488,'-15'1'6,"4"2"13,3 2 12,3 2 12,1 1 5,2 1-1,0 1-3,2 2-1,-1 0-5,-1 1-4,0 1-6,-1 2-5,-1-1-4,2 1 0,0-1-2,2 1-1,1-2-1,4-1-5,2-2-2,4-2-4,1-2-5,1-2-4,1-3-5,1 0-5,1-5-2,2-4 0,0-6 1,1-3 1,-1-5-1,-3 0 1,-2-1-1,-4 0 0,-2-1 0,-2 4 0,-3 3 0,0 3 1,-5 2 0,-4 2 1,-6 3 2,-4 1 2,-2 1-1,-1 2 2,0 0-1,1 2 1,1 0-3,2 2-6,4 0-4,3 2-6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5"/>
    </inkml:context>
    <inkml:brush xml:id="br0">
      <inkml:brushProperty name="width" value="0.04394" units="cm"/>
      <inkml:brushProperty name="height" value="0.04394" units="cm"/>
    </inkml:brush>
  </inkml:definitions>
  <inkml:trace contextRef="#ctx0" brushRef="#br0">70770 44945 500,'-10'-7'0,"-2"0"0,-3 2 0,-3 1 0,-1 2 13,1 5 24,0 6 25,2 4 26,0 4 2,-1 3-19,-1 3-18,-1 3-20,-2 2-12,-3 3-5,-3 1-6,-3 2-4,0 0-8,1-1-6,3-3-8,2-1-7,2-4-7,4-2-8,5-3-8,3-2-8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5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70320 45193 480,'-8'-8'5,"1"2"11,-1 1 9,0 1 11,3 1 8,6 3 8,6 4 7,6 2 7,3 3-3,3 4-10,1 2-11,3 3-12,-1 3-11,-1 3-9,-3 3-12,-1 3-9,-2 2-9,-1 2-6,0 3-6,-2 1-7,-1 0-4,-1-2-3,0-2-4,-2-1-2,-1-5-1,0-4 3,-2-5 4,0-4 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6"/>
    </inkml:context>
    <inkml:brush xml:id="br0">
      <inkml:brushProperty name="width" value="0.04287" units="cm"/>
      <inkml:brushProperty name="height" value="0.04287" units="cm"/>
    </inkml:brush>
  </inkml:definitions>
  <inkml:trace contextRef="#ctx0" brushRef="#br0">72043 44945 513,'-15'-13'7,"4"4"15,3 6 16,2 5 14,2 3 6,1 5-5,-1 4-2,0 4-5,0 2-6,0 1-8,0 0-8,0 3-8,-1 0-4,0 2-1,-1 3 0,-1 1-1,-1 1-7,2-1-13,0-1-14,2-1-13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6"/>
    </inkml:context>
    <inkml:brush xml:id="br0">
      <inkml:brushProperty name="width" value="0.04717" units="cm"/>
      <inkml:brushProperty name="height" value="0.04717" units="cm"/>
    </inkml:brush>
  </inkml:definitions>
  <inkml:trace contextRef="#ctx0" brushRef="#br0">72594 45171 466,'-35'16'128,"9"1"-26,9 1-25,9 1-26,4 1-15,2-1-4,0 1-5,2 0-5,0-2-3,2-1-4,0-3-3,2-1-4,2-4-4,7-4-4,6-6-4,5-4-5,2-4-2,-5-2 0,-3-2-1,-4-1 1,-3-4 0,-1-3-1,-1-5 1,0-3 0,-3 0 0,-3 3-1,-2 5 0,-3 3-1,-4 4 0,-2 3 1,-4 2 0,-2 4 1,-2 2-3,-1 2-8,-1 2-7,-1 2-9,1 1-5,3 0-2,2 0-3,4 0-3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6"/>
    </inkml:context>
    <inkml:brush xml:id="br0">
      <inkml:brushProperty name="width" value="0.04031" units="cm"/>
      <inkml:brushProperty name="height" value="0.04031" units="cm"/>
    </inkml:brush>
  </inkml:definitions>
  <inkml:trace contextRef="#ctx0" brushRef="#br0">74061 44147 545,'-14'-8'4,"3"0"5,3 0 8,2 1 6,5 0 9,6 2 13,6 2 11,6 2 13,3 1-3,2 2-17,3 0-16,1 2-17,1 0-8,-1 0 0,-1-1 1,-1 1 1,-2-1-10,-3 0-19,-3-1-20,-3-2-21,-2 1-8,-2 2 0,-2 2 0,-2 2 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6"/>
    </inkml:context>
    <inkml:brush xml:id="br0">
      <inkml:brushProperty name="width" value="0.04386" units="cm"/>
      <inkml:brushProperty name="height" value="0.04386" units="cm"/>
    </inkml:brush>
  </inkml:definitions>
  <inkml:trace contextRef="#ctx0" brushRef="#br0">75004 43716 501,'8'-7'9,"1"2"16,2 2 18,0 2 16,0 3 4,-1 4-8,0 4-10,-2 3-9,-1 4-7,-2 1-5,-3 3-6,0 2-5,-4 0-4,-2 3-1,-4 0-3,-2 0-2,-3 1-1,-1-1-1,-3-1 0,-1-1 0,-1-1 1,2-3 0,2-1 0,3-2 2,3-3 0,6-1 3,6-2 1,6-2 2,4-3-2,5-3-5,4-2-7,3-4-5,3-2-8,1-1-9,1-3-10,1-2-8,-3 0-5,-4 2 1,-5 3 1,-4 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4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29110 44720 539,'-7'-11'48,"2"8"7,2 9 5,2 10 7,1 5-3,0 5-11,0 3-12,0 4-10,0 3-10,0 2-7,0 2-8,0 2-7,-2 4-8,-1 4-10,-5 5-9,-2 6-9,-1-2-6,2-8-2,3-5-3,2-7-2,0-7 0,0-6 2,0-5 3,0-6 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7"/>
    </inkml:context>
    <inkml:brush xml:id="br0">
      <inkml:brushProperty name="width" value="0.03967" units="cm"/>
      <inkml:brushProperty name="height" value="0.03967" units="cm"/>
    </inkml:brush>
  </inkml:definitions>
  <inkml:trace contextRef="#ctx0" brushRef="#br0">77878 42689 554,'-10'-7'10,"12"1"20,12 0 19,11 2 21,8 1 2,1 2-13,2 2-14,2 2-14,-1 1-8,-7 2-2,-6 0-4,-5 1-3,-4 2-10,-1 2-17,0 2-19,-2 1-18,-2 1-10,-4-1-4,-4-1-4,-4 0-4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47"/>
    </inkml:context>
    <inkml:brush xml:id="br0">
      <inkml:brushProperty name="width" value="0.04012" units="cm"/>
      <inkml:brushProperty name="height" value="0.04012" units="cm"/>
    </inkml:brush>
  </inkml:definitions>
  <inkml:trace contextRef="#ctx0" brushRef="#br0">77874 43550 548,'-11'0'12,"10"0"26,10 0 24,10 0 26,5 1 2,2 2-20,3 2-20,1 2-21,2 1-16,-1 1-15,0 1-15,1 2-13,-3-2-11,-4 1-6,-3-2-7,-4 0-7,-4-2-1,-3 1 7,-3 0 5,-2 0 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1"/>
    </inkml:context>
    <inkml:brush xml:id="br0">
      <inkml:brushProperty name="width" value="0.03554" units="cm"/>
      <inkml:brushProperty name="height" value="0.03554" units="cm"/>
    </inkml:brush>
  </inkml:definitions>
  <inkml:trace contextRef="#ctx0" brushRef="#br0">78510 41505 619,'-22'-14'0,"5"3"0,3 2 0,4 4 0,3 2 9,0 2 20,2 2 19,1 2 20,3 5 1,7 9-14,7 9-16,8 9-14,2 2-10,-2-5-4,0-6-3,0-3-3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1"/>
    </inkml:context>
    <inkml:brush xml:id="br0">
      <inkml:brushProperty name="width" value="0.0395" units="cm"/>
      <inkml:brushProperty name="height" value="0.0395" units="cm"/>
    </inkml:brush>
  </inkml:definitions>
  <inkml:trace contextRef="#ctx0" brushRef="#br0">80591 41989 556,'56'-5'92,"-12"6"-16,-13 6-15,-13 6-17,-9 3-11,-6 3-10,-6 1-9,-6 3-9,-4 0-6,-2-1 0,-1-1 0,-3-1-2,-1-1-1,-3-1-3,-1-1-2,-3 0-4,1-3 1,3-1 3,3-3 4,3 0 2,6-4 6,10-1 5,10-2 7,10-2 6,4-1 1,1-2-3,-1-1-3,1 0-2,-2 0-3,-1 2-2,-3 2-2,-1 2-2,-3 3-1,-4 2-1,-5 3 0,-2 3-1,-6 2 0,-2 2-4,-5 0-1,-4 1-3,-2 0 0,-1-1-1,-2-1 0,1-1 0,-1-1-1,0 0-1,2-2-2,1-1-2,0-1-2,1 0-5,-1-2-4,0-1-5,3 0-5,3 0-3,4 0-4,4 0-5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2"/>
    </inkml:context>
    <inkml:brush xml:id="br0">
      <inkml:brushProperty name="width" value="0.03266" units="cm"/>
      <inkml:brushProperty name="height" value="0.03266" units="cm"/>
    </inkml:brush>
  </inkml:definitions>
  <inkml:trace contextRef="#ctx0" brushRef="#br0">81550 43250 673,'15'8'103,"-1"2"-21,-1 0-22,0 1-22,-2 0-15,1-1-8,0 0-10,-1-2-7,0 0-10,-2 0-8,-2 0-10,-2 0-8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2"/>
    </inkml:context>
    <inkml:brush xml:id="br0">
      <inkml:brushProperty name="width" value="0.03754" units="cm"/>
      <inkml:brushProperty name="height" value="0.03754" units="cm"/>
    </inkml:brush>
  </inkml:definitions>
  <inkml:trace contextRef="#ctx0" brushRef="#br0">82574 41944 585,'14'-18'72,"-1"10"-6,-2 11-7,-2 12-6,-4 5-7,-4 1-7,-6 1-6,-4 1-8,-3-1-8,-2-1-12,0-3-12,-1-1-11,2-2-2,6-1 5,7-1 7,5 0 6,3-3 4,3-2 2,2-4 1,2-3 1,0 0 1,1 0 0,0 2-2,-1 0 0,-1 2-1,-2 2 0,-4 2-1,-3 2-2,-2 1 1,-4 3-2,-2 1-1,-3 3 0,-5 1-1,-4 1-1,-5 1 0,-5 1-1,-2 1 0,-1-1-1,1 1-2,-1-1 0,3-1-3,3-3-6,4-3-4,5-2-6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2"/>
    </inkml:context>
    <inkml:brush xml:id="br0">
      <inkml:brushProperty name="width" value="0.0436" units="cm"/>
      <inkml:brushProperty name="height" value="0.0436" units="cm"/>
    </inkml:brush>
  </inkml:definitions>
  <inkml:trace contextRef="#ctx0" brushRef="#br0">84049 42159 504,'-15'-15'0,"4"4"0,3 3 0,2 3 0,1 2 12,-5 3 23,-4 4 24,-4 2 24,-2 4 3,-1 6-16,-1 4-16,-1 5-17,-1 3-12,-1 2-6,-1 2-8,-1 3-7,-1-1-4,-1 0-1,-1-1-3,0-1-2,0-1-1,3-2-1,3 0-1,3-1 0,3-3-10,2-5-15,4-5-17,3-4-17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2"/>
    </inkml:context>
    <inkml:brush xml:id="br0">
      <inkml:brushProperty name="width" value="0.04898" units="cm"/>
      <inkml:brushProperty name="height" value="0.04898" units="cm"/>
    </inkml:brush>
  </inkml:definitions>
  <inkml:trace contextRef="#ctx0" brushRef="#br0">83933 42235 449,'-6'-23'25,"4"17"23,4 16 22,4 17 23,2 8 1,1-1-18,2-2-18,0 0-19,1 0-13,0 1-11,-1 1-8,1 1-11,-1-1-8,-1 0-9,0-1-7,-2-1-8,-1-3-6,0-3-1,-2-5-2,0-3-2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3"/>
    </inkml:context>
    <inkml:brush xml:id="br0">
      <inkml:brushProperty name="width" value="0.05162" units="cm"/>
      <inkml:brushProperty name="height" value="0.05162" units="cm"/>
    </inkml:brush>
  </inkml:definitions>
  <inkml:trace contextRef="#ctx0" brushRef="#br0">85254 41638 426,'-8'-8'3,"0"-2"8,0 0 8,0-1 7,1 2 4,2 6 4,3 6 2,1 6 3,-1 5-1,0 5-6,-3 5-6,-2 5-5,-1 3 0,-2 2 7,0 3 6,-1 1 7,-1 0 0,0-2-7,0-2-7,1-1-6,-2-2-9,0 2-14,-1 1-13,-1 1-12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3"/>
    </inkml:context>
    <inkml:brush xml:id="br0">
      <inkml:brushProperty name="width" value="0.05329" units="cm"/>
      <inkml:brushProperty name="height" value="0.05329" units="cm"/>
    </inkml:brush>
  </inkml:definitions>
  <inkml:trace contextRef="#ctx0" brushRef="#br0">85991 42145 412,'-8'-13'67,"0"4"-4,0 6-3,1 5-2,-1 4-5,0 7-4,0 5-6,0 7-4,0 3-6,1 1-6,-1 1-5,0 1-6,0-1-3,0 0-2,0-1-1,1-1-1,0-2-2,2-3-2,2-3-3,2-3-2,3-3-2,4-2-5,4-4-4,3-3-5,4-4-2,3-8-1,3-6-2,3-7-2,1-4 0,-1-1 0,-1-1 0,-1-1 0,-3 1 2,-5 0 4,-5 0 4,-4 3 3,-4 0 3,-2 2 3,-2 3 4,-2 1 3,-4 3 1,-4 1-1,-5 2 0,-5 2 0,-2 2-2,1 2-3,1 3-3,1 1-2,1 1-5,3 2-7,1 0-8,2 2-7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5"/>
    </inkml:context>
    <inkml:brush xml:id="br0">
      <inkml:brushProperty name="width" value="0.04143" units="cm"/>
      <inkml:brushProperty name="height" value="0.04143" units="cm"/>
      <inkml:brushProperty name="color" value="#F2395B"/>
    </inkml:brush>
  </inkml:definitions>
  <inkml:trace contextRef="#ctx0" brushRef="#br0">28729 45562 530,'-22'-8'3,"6"2"6,5 1 6,5 0 6,5 1 7,7 1 9,7-1 9,8 1 9,3-1 1,1 2-9,1 0-9,0 2-8,2-1-6,2-1-4,3 0-5,1-1-3,1-1-4,-3 2-3,-2 0-4,-1 2-4,-4 0-2,0 0 2,-3 0-1,-1 0 1,-3 0-4,-1 2-9,-2 0-8,-2 2-9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3"/>
    </inkml:context>
    <inkml:brush xml:id="br0">
      <inkml:brushProperty name="width" value="0.04616" units="cm"/>
      <inkml:brushProperty name="height" value="0.04616" units="cm"/>
    </inkml:brush>
  </inkml:definitions>
  <inkml:trace contextRef="#ctx0" brushRef="#br0">86868 41278 476,'-8'-8'2,"1"1"5,-1-1 4,0 0 5,2 0 9,6 0 13,4 0 15,6 1 14,2 0 1,3 2-11,2 2-11,1 2-11,2 2-7,1 2-4,1 2-3,2 2-3,-1 0-10,0 1-16,1 0-16,-1 0-16,0 0-8,-3 0-1,-1-1-1,-2 1-1,-3-1-1,-1 0 0,-2-2-1,-2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0:54"/>
    </inkml:context>
    <inkml:brush xml:id="br0">
      <inkml:brushProperty name="width" value="0.05388" units="cm"/>
      <inkml:brushProperty name="height" value="0.05388" units="cm"/>
    </inkml:brush>
  </inkml:definitions>
  <inkml:trace contextRef="#ctx0" brushRef="#br0">88040 40491 408,'0'-16'0,"0"1"0,0-1 0,0 0 0,-1 2 5,-1 1 12,0 2 11,-1 2 12,-2 2 2,0 1-6,-1 0-5,-2 2-6,-1 0-3,-1 2 0,-3 0-1,-2 2 0,0 1-1,-1 2-1,0 2-3,1 2-1,-1 1 0,1 1 3,-1 2 1,0 0 2,1 1 0,1 1-1,1 1-1,0 2 0,3-1-3,1 1-1,2 0-2,2-1-3,5 1-4,8 0-11,8-1-9,7 1-9,4-3-6,1-5-3,-1-4-3,1-6-3,-2-2 1,-2-2 3,-1 0 2,-2-1 4,-5 0 8,-7 4 14,-7 3 14,-6 2 13,-4 3 8,-2 2 3,0 1 2,-1 3 2,-1 2-2,0 2-4,1 1-5,-1 3-4,-1 2-6,0 5-3,-1 3-6,-1 5-3,-2 2-9,-1 6-11,-3 3-11,-1 4-12,-2 2-9,-1 3-7,-1 2-7,-1 2-6,2-5 0,3-10 9,4-12 9,5-9 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2"/>
    </inkml:context>
    <inkml:brush xml:id="br0">
      <inkml:brushProperty name="width" value="0.03993" units="cm"/>
      <inkml:brushProperty name="height" value="0.03993" units="cm"/>
    </inkml:brush>
  </inkml:definitions>
  <inkml:trace contextRef="#ctx0" brushRef="#br0">15583 52737 550,'-6'-6'10,"4"6"18,4 4 18,4 6 20,2 1 3,1 1-9,2 0-9,0 0-11,0-1-8,-1-1-8,-1-1-8,0 0-9,-1-1-11,-1 1-19,1 1-17,0 2-18,-2-1-8,-4-1 0,-4-1 0,-4 0 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2"/>
    </inkml:context>
    <inkml:brush xml:id="br0">
      <inkml:brushProperty name="width" value="0.04077" units="cm"/>
      <inkml:brushProperty name="height" value="0.04077" units="cm"/>
    </inkml:brush>
  </inkml:definitions>
  <inkml:trace contextRef="#ctx0" brushRef="#br0">14378 54150 539,'-21'7'4,"3"-2"8,4-3 9,5 0 7,2-1 8,2 1 6,2 3 6,2 2 6,2 1-1,4 0-8,2 0-8,4-1-8,-1 1-7,1 2-6,-2 0-6,0 1-7,-1 0-6,3-2-10,2-2-9,2-2-8,0-2-8,-1 1-8,-1 0-8,0 0-7,-3 0 0,1 0 6,-2 0 7,0 0 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2"/>
    </inkml:context>
    <inkml:brush xml:id="br0">
      <inkml:brushProperty name="width" value="0.04224" units="cm"/>
      <inkml:brushProperty name="height" value="0.04224" units="cm"/>
    </inkml:brush>
  </inkml:definitions>
  <inkml:trace contextRef="#ctx0" brushRef="#br0">16600 54650 520,'8'14'73,"0"-1"-7,0-2-5,-1-2-7,2-1-5,2 2-2,2 0-4,1 1-3,0 1-9,-4 0-16,-5-1-14,-2 1-16,-4 0-11,-1 0-4,0-1-6,-1 1-5,-2-1-1,0-1 3,-1 0 4,-2-2 3,1-1 0,-1 0-6,0-2-4,0 0-6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4"/>
    </inkml:context>
    <inkml:brush xml:id="br0">
      <inkml:brushProperty name="width" value="0.03799" units="cm"/>
      <inkml:brushProperty name="height" value="0.03799" units="cm"/>
    </inkml:brush>
  </inkml:definitions>
  <inkml:trace contextRef="#ctx0" brushRef="#br0">23333 51800 579,'-6'9'114,"4"1"-23,4 3-25,4 2-23,2 2-14,0 1-4,-1 3-4,1 1-5,0 1-5,0-1-7,0-1-6,0-1-8,-1-1-8,-1-1-10,-1 0-11,0-2-10,-1-1-5,0-1 1,0-1 1,0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5"/>
    </inkml:context>
    <inkml:brush xml:id="br0">
      <inkml:brushProperty name="width" value="0.04275" units="cm"/>
      <inkml:brushProperty name="height" value="0.04275" units="cm"/>
    </inkml:brush>
  </inkml:definitions>
  <inkml:trace contextRef="#ctx0" brushRef="#br0">23100 51600 514,'-2'38'89,"0"-4"-26,-3-2-27,-2-3-26,-3 0-15,-6 5-4,-4 3-3,-5 4-4,-3 0-2,-1-2-1,0-3 0,-2-3 0,-1-4 0,-1-3 2,-1-5 2,0-3 2,-2-3 3,1-1 4,0-1 5,0 0 3,2-3 6,5-3 5,5-2 7,5-4 5,7-1 7,8 0 9,9 0 9,10 0 8,6-1 0,6-2-12,7-2-9,5-2-12,1 0-6,-2 1-6,-3 0-3,-3 2-4,-3 1-2,-1 0 0,-3 1 2,-1 2 1,-3 0-6,-3 0-9,-3 0-10,-3 0-11,-4 1-4,-4 2 1,-6 2 1,-4 2 2,-8 4 4,-9 9 6,-11 7 6,-9 9 6,-3 1 3,6-4-1,4-4-2,5-3 0,5-5 0,3-3 0,4-4-1,5-4 1,4-4 2,4-3 7,6-2 6,4-3 6,3-1 4,2 6 2,0 2 1,1 5 3,-1 3-1,-2 3-2,-4 3-2,-2 4-4,-2-1-1,0-1-1,0-3-3,0-1 0,0-2-3,0-1-1,0-1-2,0 0-3,0-1-1,0 3-2,0 2-1,0 1-2,-1 1-6,0-2-8,-2-3-10,0-1-9,1-6-4,2-8 2,3-10 1,4-7 3,2-8 3,3-3 6,4-5 6,2-3 7,1-1 5,1 4 4,-1 2 5,1 3 4,-1 3 5,-1 3 6,-1 3 7,0 3 5,-2 2 3,1 3-1,0 1-1,-1 2-1,1 4 1,0 6 2,-1 6 3,1 6 2,-3 4-3,-2 3-11,-6 3-9,-3 3-10,-3 4-5,-2 4-1,-2 6 0,-1 5-1,-3 0-2,-2 0-1,-2-3-2,-1-2-2,-1-5-1,2-7-1,2-9 0,3-7-1,-2-8 0,-2-8 0,-3-8-1,-3-7 0,1-7-3,4-3-7,6-5-6,5-3-6,2-1-1,1 2 4,2 2 6,0 1 4,2 4 9,0 5 13,1 5 14,2 5 13,0 5 7,0 6 2,-1 6 2,1 6 1,-1 6-2,-4 5-8,-3 7-6,-2 5-7,-3 2-5,-2-3-5,-2-3-5,-1-3-4,-1-3-3,2-1 1,2-3 1,2-1 0,3-5-4,2-7-9,4-6-10,2-7-9,2-3-4,0 0 2,0 2 2,0 1 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6"/>
    </inkml:context>
    <inkml:brush xml:id="br0">
      <inkml:brushProperty name="width" value="0.04137" units="cm"/>
      <inkml:brushProperty name="height" value="0.04137" units="cm"/>
    </inkml:brush>
  </inkml:definitions>
  <inkml:trace contextRef="#ctx0" brushRef="#br0">25238 52716 531,'-14'-7'33,"1"2"-4,2 2-5,2 2-3,2 2-1,2 2 3,3 2 3,1 2 3,0 2-1,-1 3-3,0 3-4,-1 3-4,-1 2-3,2 0 1,0-1-2,2 1 0,0-2-1,2-1 0,0-2-2,2-3-1,0-1-1,1 0-2,2-2-3,0 0-2,1-3-2,2-1-5,0-2-2,1-2-4,1-1-2,0 0-1,0 0-1,-1 0-1,0 1-2,0 0-2,-2 2-3,0 0-2,-5 3 1,-5 4 4,-6 3 5,-5 5 5,-4 1 2,-2-1 3,0-1 1,-1 0 1,-2-1 2,-3 3 0,-3 1 1,-2 3 0,-2-1 2,5-1 6,2-3 4,3-1 5,2-2 5,2-3 4,3-1 4,1-2 4,8-2 1,14-2 0,13-2 0,15-2-1,5-3-5,0-2-9,-2-4-8,0-2-9,-2-1-8,-3 1-10,-4 0-9,-2 2-9,-3 1-3,-3 0 3,-3 2 3,-2 1 3,-4-1-1,-1 0-3,-2-2-4,-2 0-4,-3-1 0,-3-2 4,-2 0 4,-4-1 3,-1-3 4,-2-3 4,0-5 3,-1-3 5,-1-3 3,-2-1 2,0-1 2,-1-1 2,0 1 2,4 1 1,3 3-1,2 2 2,2 2-1,-2 4 1,0 5 0,-2 3 0,1 5 12,1 6 26,0 6 24,2 6 26,-3 5 4,-2 8-19,-5 7-17,-4 7-18,0 0-12,1-8-4,2-5-6,2-8-4,0-1-6,-3 7-6,-4 5-5,-2 6-6,-2 7-4,-3 6-2,-1 7-3,-3 8-2,2-3-1,5-9-1,5-10 0,5-9-1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6"/>
    </inkml:context>
    <inkml:brush xml:id="br0">
      <inkml:brushProperty name="width" value="0.05074" units="cm"/>
      <inkml:brushProperty name="height" value="0.05074" units="cm"/>
    </inkml:brush>
  </inkml:definitions>
  <inkml:trace contextRef="#ctx0" brushRef="#br0">26197 54130 433,'-1'16'2,"-2"1"6,-2 1 4,-2 2 5,0-2 3,1 0 1,0 0 2,2-2 0,0-1 0,2-1-4,0-1-5,2 0-3,1-1-2,4 1 0,2 1 1,4 1-1,1 0 1,1-4-2,1-3-1,1-2-1,1-3-1,2 1-1,0 0-2,1 0-1,0 0-1,-1 0 0,-1 0-1,0 0 1,-2-1 4,1-1 9,0 0 7,-1-1 9,0-3 5,-2-2-1,-3-4 1,-1-2 0,-1-3-3,-2-1-6,-1-3-6,0-1-7,-2-6-6,-1-5-5,0-8-8,-1-6-5,-1-7-11,0-6-14,0-6-16,0-5-14,-1 3-6,-1 12 3,0 14 1,-1 12 3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7"/>
    </inkml:context>
    <inkml:brush xml:id="br0">
      <inkml:brushProperty name="width" value="0.03554" units="cm"/>
      <inkml:brushProperty name="height" value="0.03554" units="cm"/>
    </inkml:brush>
  </inkml:definitions>
  <inkml:trace contextRef="#ctx0" brushRef="#br0">28400 52862 618,'46'-8'131,"-2"-2"-31,-2 0-30,-2-1-30,-2 1-19,-3 3-8,-4 2-7,-2 4-7,-2 1-6,-3 0-6,-1 0-3,-3 0-6,-3 2-6,-6 4-9,-6 3-10,-6 5-8,-4 0-2,0-3 5,-2-3 7,0-2 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8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31573 44513 498,'0'-15'3,"0"2"6,0 2 5,0 3 6,-2 1 2,0 2-2,-4 2-2,0 2-2,-3 1-1,0 2-3,-1 0-1,-1 2-2,-2 1-1,0 1 0,-1 3 1,-1 2-1,-2 1 0,-1 2-1,-2 0-2,-3 1-2,0 2 0,1 1-1,1 3 1,1 1 0,0 2 0,1-1 1,-1 1 1,1-1 1,0 1 0,4-2 0,3 2 0,3-1-1,2 0 1,2-1-1,2-1 0,2 0-1,1-3 0,0-1 0,0-3 0,0-1 0,1-2-1,4-2-1,2-2-1,4-2-1,1-3-1,1-1 1,1-2 2,1-1-1,2-3 1,3-2-2,4-2-2,2-2-2,2-2-2,1-3-2,0-3-2,2-3-2,0-2-2,0 1 1,1-1 0,-1 1 0,-1 0 2,-1 2 1,-3 0 3,-1 1 2,-4 2 0,-3 4 1,-5 4 0,-3 5 0,-3 2 5,-2 3 7,-2 4 9,-2 2 8,-2 3 4,-2 4-3,-2 2-2,-2 3-2,0 2-2,1-2-1,0 2-2,2 0-1,0-2-3,2 1-1,0-2-2,2-1-1,0 0-2,0-1 2,0 1 0,0 0 1,1-2-1,2-1-2,2-2-4,2-2-1,2-3-4,1-1-3,3-2-2,2-2-4,1-2-1,-1-3 0,1-4 0,0-2 0,0-3-1,3-3 1,1-4-1,3-2 1,-1-2 0,-1-3 1,-2-1 3,-3-2 2,-1-1 1,-4 4 1,-3 1 2,-2 1 0,-3 3 2,-3 1 2,0 2 1,-3 3 2,-2 1 1,-2 2 2,-2 2-1,-2 3 2,-1 1 0,1 2-1,-1 2-1,0 2-1,-1 2-3,-1 2-5,-3 2-6,-1 2-4,-1 2-6,2 3-5,2 3-5,3 4-5,1-1-5,2-1-3,2-3-4,2-1-3,3-2 1,2-2 6,4-2 7,2-2 5,4-2 6,4-1 6,3 0 4,5-2 5,3-1 4,3-2 0,3-2 2,3-1 0,-1-2 3,-2 2 5,-4 1 4,-2 0 4,-2 2 4,-1 0 1,-1 2 2,0 0 2,-4 3 0,-1 2 0,-4 4 0,-2 2-1,-4 2 1,-1 3 1,-2 2 0,-2 2 1,-2 0-2,-2 2-4,-2 1-5,-1 1-5,-3 0-2,0 1 0,-2-1 2,0 1 0,0-2-1,1-1-3,0-3-3,2-1-3,1-2-1,4-1 2,3-1 3,2 0 3,3-2 1,2-1 2,2 0 1,2-2 2,1 0 1,1 0-1,1 0-1,2 0-1,-1-1-1,-1 1 1,-1 0-1,-1 0-1,-1 1 1,0 3 0,-2 4 0,0 2 0,-3 2-2,-3 3-2,-2 1-4,-4 3-2,-2 1-1,-5 2 1,-4 2 2,-4 2 2,-2 1-2,-3-2-6,-1 0-6,-3-1-5,-1-3-2,-1-3 3,-1-5 3,0-3 2,0-4-4,4-4-10,2-5-12,3-2-11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8"/>
    </inkml:context>
    <inkml:brush xml:id="br0">
      <inkml:brushProperty name="width" value="0.04357" units="cm"/>
      <inkml:brushProperty name="height" value="0.04357" units="cm"/>
    </inkml:brush>
  </inkml:definitions>
  <inkml:trace contextRef="#ctx0" brushRef="#br0">28463 52031 504,'-14'-29'2,"3"5"4,3 5 4,2 5 3,2 4 9,0 6 13,0 4 12,1 6 13,-2 6 1,-2 11-12,-2 9-12,-2 11-13,-2 4-7,-3 1-3,-3 2-4,-3 0-3,-1 0-4,1-2-3,1-2-3,1-2-4,1-2-1,4-3 1,3-4-1,3-2 2,2-4 0,2-5 1,2-5 1,2-5 1,2-3 0,4-2-1,2-2 0,4-2-1,3-4-1,5-2-1,5-5-2,5-4 0,2-3-2,0 0-2,1-1-1,-1-1-3,-1 0 1,-3 1-1,-3 1 1,-3 0 0,-4 1 0,-3 1 0,-4-1 0,-4 0 0,-3 1 0,-2 1 2,-2 0 2,-2 2 1,-2 1 2,0 0 1,-1 2 3,-2 1 1,1 0 3,-1 0 3,0 0 3,0 0 3,0 1 4,0 0 2,1 1 4,-1 2 2,0 1 3,2 2 1,1 2 2,0 2 1,1 3 0,0 3 0,0 5-2,1 3-1,-1 4-2,2 1-2,0 3-4,2 1-2,0 2-2,0 1-3,0 0-3,0 2-2,0 1-3,0 3 0,0 1-2,0 2-2,0-1-2,0-4-6,0-4-6,0-3-4,-1-5-4,0-3-4,-2-5-2,0-3-2,-3-4 1,-2-2 7,-3-4 8,-3-2 6,-2-4 5,2 0 1,1-3 3,1-2 1,1-3 3,2-3 4,2-5 3,3-4 4,2-5 0,5-6-4,6-8-3,4-6-3,5-4-5,5 0-4,5 0-5,5 0-5,2 1-4,0 4-4,0 2-3,1 4-5,-2 2 0,-2 3 3,-1 4 3,-3 2 3,-1 2 5,-3 1 4,-1 1 6,-3 1 5,-1 3 6,-3 5 5,-1 4 7,-2 6 5,-1 1 4,-1 0 2,1-1 1,0-1 1,-1 0 2,-1 2 2,0 2 2,-2 2 2,-2 4-2,-2 5-9,-4 7-7,-2 6-7,-5 4-6,-4 3-4,-5 3-4,-5 2-4,-2 2-2,1-3 1,1-2-1,1-1 0,1-4 2,3-3 2,1-5 2,2-3 3,2-3 2,3-1 2,1 0 1,2-2 2,6-3-2,10-6-5,9-6-6,11-6-4,1-2-3,-6 1 3,-5 1 1,-6 1 2,-3-1 0,1 0-4,1-1-4,1-1-3,0-1 0,-2 1 0,-3-1 2,-1 0 2,-2-2-1,-2-3-2,-2-5-3,-2-3-2,-1-2-1,-2 1 2,-1 2 2,0 0 2,-1 2 7,-2 3 10,0 2 11,-1 5 11,-1 1 5,0 4 0,0 3-1,0 2 0,1 3 2,-1 0 4,0 2 6,0 1 4,0 3-1,-2 7-4,0 7-5,-1 7-5,0 5-4,0 1-3,2 2-2,1 3-2,0-1-3,2 0-1,1-1-1,0-1-1,2-3-2,0-3-1,2-5-3,0-3-2,3-2-2,2 3-6,4 2-3,2 1-6,2 0-3,1-3-2,1-3-4,2-2-2,-1-3-1,-1 1 1,-1 0 2,0 0 2,-4 0 1,-3 3 3,-4 1 3,-4 3 2,-4 0 3,-3-1 0,-5-1 3,-4 0 1,-2-2 0,-1-1 1,-1-1-1,-1 0 0,1-3 1,1-1 2,2-2 1,3-2 2,1-2 3,2 0 5,3-2 4,1 0 5,3 0 6,6 3 7,4 4 8,6 2 7,3 2-1,3 0-10,3-1-10,3 1-10,2 0-10,-1 0-9,1-1-11,-1 1-10,1-1-6,-1 0-1,1-2-1,-1-1-2,1 0 0,-1 0 0,1 0-1,-1 0-1,-1-2 1,-3-3 1,-3-2 2,-2-3 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09"/>
    </inkml:context>
    <inkml:brush xml:id="br0">
      <inkml:brushProperty name="width" value="0.05419" units="cm"/>
      <inkml:brushProperty name="height" value="0.05419" units="cm"/>
    </inkml:brush>
  </inkml:definitions>
  <inkml:trace contextRef="#ctx0" brushRef="#br0">31803 52697 405,'-8'-2'9,"0"13"17,0 13 17,0 13 17,-1 6 2,-2 0-12,-1 0-12,-3 0-12,-1-2-9,1-3-5,-1-5-5,0-4-5,2-3-6,3-5-6,3-3-7,2-4-6,5-6-5,6-7-5,6-6-3,6-7-3,1-3 4,-1 4 13,-3 3 14,-1 3 13,-2 2 7,0 3 0,-2 4 0,-1 2 1,0 4 2,0 6 4,0 4 3,0 5 3,-2 5 1,-1 4-4,-2 6-4,-1 5-3,-3-1-3,-1-6-3,0-6-3,-1-5-2,0-12-8,6-17-12,2-16-13,5-17-11,4-9-2,6-2 9,3-2 9,7-1 8,1 0 8,2 7 5,1 6 5,1 6 5,-1 5 2,0 5 0,-1 4-1,-1 6 0,-2 3 1,-1 1 2,-3 0 4,-1 2 1,-6-1-6,-9 0-14,-8-1-17,-10-2-14,-5-1-5,-3-1 7,-3-3 7,-3-2 6,0 0 4,2-1 2,4 1 2,3-1 2,1 0 5,1 1 8,-1-1 9,0 0 8,1 5 13,1 10 16,0 10 17,2 10 16,1 7 0,2 6-16,2 7-16,2 5-17,1 3-9,0 0-2,0 0-3,0 0-2,0-2-5,0-4-5,0-4-7,0-4-5,2-3-6,2-3-3,4-3-4,2-3-3,2-2-4,1-3-5,1-1-5,2-2-5,1-4 0,5-5 4,3-4 4,5-5 4,-1-4 5,-3 0 5,-5-2 3,-3 0 6,-3-1-5,-1-1-11,-1-1-13,0-1-11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0"/>
    </inkml:context>
    <inkml:brush xml:id="br0">
      <inkml:brushProperty name="width" value="0.05005" units="cm"/>
      <inkml:brushProperty name="height" value="0.05005" units="cm"/>
    </inkml:brush>
  </inkml:definitions>
  <inkml:trace contextRef="#ctx0" brushRef="#br0">34843 52963 439,'-6'7'8,"4"-2"14,4-3 16,4 0 14,5-2 4,7 0-10,7 0-10,7 0-9,3-1-6,-2-1-2,0 0-2,-1-1-3,-1-1-4,-1 2-7,-1 0-6,-1 2-7,-2 0-4,-3 0-1,-3 0-1,-3 0-1,-3 2 8,-2 4 19,-4 4 17,-3 3 17,-2 4 5,-4 1-9,-2 3-9,-3 2-9,-3 0-6,-2 1-4,-2-1-3,-1 1-3,-2-1-2,2 1-1,1-1-1,1 1-1,-1-1-2,-2 1-3,-2-1-1,-1 1-4,-2-2-3,1-3-6,-1-3-6,1-3-6,0-3-3,2-4-1,2-4-1,3-4 0,-1-6-3,0-8-2,-1-7-3,-1-9-3,1-6 1,6-8 6,5-6 5,4-7 6,5-2 4,2 4 4,3 4 2,4 4 4,1 3 2,1 2 3,1 2 3,1 2 2,0 3 3,-3 3 4,-1 5 2,-2 4 4,-2 3 1,-3 4-1,-1 5-1,-2 3-1,-2 4 8,0 6 18,-1 4 17,-2 6 19,-2 4 2,-4 7-13,-4 5-12,-3 7-13,-4 3-10,-4 0-4,-2 2-5,-2 1-6,-3 0-4,1 0-6,-1 0-5,1 0-5,0-1-6,3-3-6,1-4-6,3-2-7,3-8-5,6-14-4,6-14-6,6-14-4,5-5 4,2 3 11,3 3 12,3 3 11,2 4 9,-2 3 3,-1 4 4,-1 4 4,0 2 5,0 2 8,-1 0 7,1 2 8,1 1 3,0 3-2,1 4-1,1 2-2,0 2-4,-1 1-4,0 1-6,-2 1-6,0 1-5,2 0-6,0-1-6,1 1-6,-1-2-3,-4-3 4,-5-3 2,-3-2 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0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34472 52350 588,'-19'2'109,"7"6"-17,8 4-19,8 5-16,6 4-17,4 5-13,3 3-14,5 5-13,2 0-13,2-2-12,3-1-13,1-3-11,-1-3-7,-7-5-3,-5-5-1,-6-4-3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1"/>
    </inkml:context>
    <inkml:brush xml:id="br0">
      <inkml:brushProperty name="width" value="0.04843" units="cm"/>
      <inkml:brushProperty name="height" value="0.04843" units="cm"/>
    </inkml:brush>
  </inkml:definitions>
  <inkml:trace contextRef="#ctx0" brushRef="#br0">38131 51650 454,'-1'41'168,"0"6"-39,-2 4-39,0 6-39,-1 1-22,0 1-7,0 0-6,1 0-6,-1-1-3,2-1-2,0-1-2,2 0 0,0-4-1,0-5 1,0-4 0,0-5 1,0-1-11,2 4-25,0 4-23,2 4-25,-1-3-6,-1-10 13,0-9 11,-2-10 13,1-7 7,0 1 6,2-2 4,0 0 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1"/>
    </inkml:context>
    <inkml:brush xml:id="br0">
      <inkml:brushProperty name="width" value="0.04244" units="cm"/>
      <inkml:brushProperty name="height" value="0.04244" units="cm"/>
    </inkml:brush>
  </inkml:definitions>
  <inkml:trace contextRef="#ctx0" brushRef="#br0">37500 54230 518,'1'24'135,"4"1"-30,2 1-32,4 1-30,0 1-18,1 2-2,0 2-3,0 3-3,0 1-2,1 0-5,1 2-2,1 1-5,0-2-1,0-4-1,-2-4 0,-1-3-1,-1-5 1,0-3-2,-2-4 1,-1-4-1,3-9-1,6-14-3,5-13-2,7-15-2,3-9-6,0-5-8,2-7-9,1-6-9,-2 3-1,-5 9 5,-5 10 6,-5 10 6,-2 6-2,-1 3-9,1 3-9,0 3-8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1"/>
    </inkml:context>
    <inkml:brush xml:id="br0">
      <inkml:brushProperty name="width" value="0.03801" units="cm"/>
      <inkml:brushProperty name="height" value="0.03801" units="cm"/>
    </inkml:brush>
  </inkml:definitions>
  <inkml:trace contextRef="#ctx0" brushRef="#br0">40800 53000 578,'37'16'168,"-6"-1"-44,-4 1-43,-4 0-43,-7 0-28,-3 1-10,-6 1-12,-4 1-10,-6 1-13,-2 1-11,-5 1-13,-4 1-13,-1-2 1,1-3 10,1-4 12,1-4 11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1"/>
    </inkml:context>
    <inkml:brush xml:id="br0">
      <inkml:brushProperty name="width" value="0.04164" units="cm"/>
      <inkml:brushProperty name="height" value="0.04164" units="cm"/>
    </inkml:brush>
  </inkml:definitions>
  <inkml:trace contextRef="#ctx0" brushRef="#br0">40222 54200 528,'-29'14'3,"5"-1"7,5-2 7,5-2 6,4-1 7,4-1 5,4 1 8,4 0 5,4-1 1,4-2-8,3-3-6,5 0-7,3-2-5,3 0-3,3 0-5,3 0-3,0 0-2,-1 2 0,-3 0-2,-1 1 1,-2 2-7,-1 2-9,-1 2-10,-1 2-11,-2 0-3,-1-1 1,-2-1 2,-2 0 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2"/>
    </inkml:context>
    <inkml:brush xml:id="br0">
      <inkml:brushProperty name="width" value="0.03738" units="cm"/>
      <inkml:brushProperty name="height" value="0.03738" units="cm"/>
    </inkml:brush>
  </inkml:definitions>
  <inkml:trace contextRef="#ctx0" brushRef="#br0">43356 51100 588,'49'50'145,"-11"-8"-35,-13-9-35,-11-9-36,-8-4-28,-1 1-21,-2 1-20,-2 1-21,-3 1-10,-6 1 0,-4 1-1,-5 1 1,-2-3 5,1-4 12,1-4 13,1-6 13,-1-3 6,0 0 4,-1-2 2,-1 0 2,4-4 11,10-2 21,10-5 20,10-4 20,5-1 3,1 0-15,1 2-13,1 1-15,0 0-9,-3 2-6,-1 1-4,-2 0-5,-3 2-3,-1 2 0,-2 2-2,-2 2-1,-3 2 1,-1 2 4,-2 2 4,-2 2 2,-2 2 2,-3 5-1,-4 3 0,-2 5-2,-3 1 1,-2 1 4,-1-1 4,-3 0 3,-1 0-2,-1-3-5,-1-1-7,-1-3-5,1-1-9,3-3-9,3-1-9,3-2-9,2-6-7,2-8-5,2-10-4,2-7-6,3-6 4,4 1 11,4-1 10,4 1 11,1 1 10,-3 6 9,-1 5 9,-2 5 8,0 2 7,2 2 4,2 0 3,2 2 5,0 0 3,1 2 5,0 0 3,0 2 4,0 0-3,3 0-9,1-1-10,3 1-10,0 0-8,-1-2-8,0 0-7,-2-2-8,-2 1-6,-1 2-6,-2 2-7,-2 2-6,-4 1-3,-2 1-1,-6 2-1,-2 0-2,-5 1 2,-6 0 5,-4-1 3,-5 1 4,0-1 5,3-1 6,4 0 6,5-2 6,1-1 4,0 0 1,1-2 1,-1 0 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3"/>
    </inkml:context>
    <inkml:brush xml:id="br0">
      <inkml:brushProperty name="width" value="0.04536" units="cm"/>
      <inkml:brushProperty name="height" value="0.04536" units="cm"/>
    </inkml:brush>
  </inkml:definitions>
  <inkml:trace contextRef="#ctx0" brushRef="#br0">42585 53600 484,'-17'7'0,"0"-1"0,-1 0 0,-1-2 0,-1 1 3,-1 2 4,-1 2 5,-1 2 5,2 0 4,3-1 3,4-1 4,5 0 3,2-1 2,2 1 1,2 2-1,2 0 0,1 1 0,0 1-3,0 2-2,0 0-3,0 1-2,0 3-2,0 2-3,0 1-2,0 0-2,0-1-1,0-3-3,0-1-2,0-1-12,0 2-24,0 0-24,0 1-24,0-3-9,2-7 8,0-6 7,2-8 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7"/>
    </inkml:context>
    <inkml:brush xml:id="br0">
      <inkml:brushProperty name="width" value="0.03457" units="cm"/>
      <inkml:brushProperty name="height" value="0.03457" units="cm"/>
      <inkml:brushProperty name="color" value="#00BFF3"/>
    </inkml:brush>
  </inkml:definitions>
  <inkml:trace contextRef="#ctx0" brushRef="#br0">12350 26544 636,'9'-8'3,"3"2"8,4 1 6,2 0 7,1 3 6,-2 4 6,0 4 5,0 4 6,-3 2-1,-3 3-9,-3 2-9,-2 1-8,-3 1-7,-2 1-5,-2-1-6,-2 1-4,-2-1-4,0-1 0,-1-2 0,-2 1-1,3-3 0,6-3 1,6-3 1,6-2 1,4-4 0,3-4-2,3-4-3,3-4-1,-1-1-4,-2 2-10,-3 2-7,-2 3-9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8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34750 43466 556,'23'-7'82,"-1"2"-12,-1 2-11,-1 2-13,-1 2-8,-1 4-7,-1 2-5,0 3-6,-3 4-4,-3 4-1,-3 3-1,-2 5-2,-5 2-2,-1 2-5,-3 3-6,-3 0-4,-3 1-4,-4-3-5,-2-4-3,-3-2-4,-1-3-1,3-4 2,1-5 2,3-3 2,4-3 5,8-2 4,8-3 7,7 0 5,6-4 0,3 0-3,3-3-3,3-2-4,-1-1-4,-2 0-2,-3 1-4,-3-1-3,-3 0-3,-1 2-3,-2 1-3,-2 0-4,-3 1-2,1-2-3,-2 0-1,0-1-3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42750 53693 415,'16'0'4,"1"0"9,1 0 7,2 0 8,1-1 2,5-2-7,3-2-7,4-2-6,4-2-3,2-1-2,4-3-1,3-2-1,1 1 0,0 1-1,0 2-1,0 3 0,-3 1 2,-4 4 3,-5 2 3,-5 4 4,-5 1 2,-3 1 0,-5 2 1,-3 0 1,-4 1 0,-2 2 0,-4 0-1,-2 1 0,-3 2 2,-1 2 2,0 1 2,-1 3 4,-3 2-1,-2 3-1,-3 3-3,-3 3-1,-3 0-3,0-2-1,-1-2-1,-1-1-3,-1-3-2,1-1-4,-1-3-4,1-1-3,-2-2-4,0-2-5,-1-3-4,0-1-3,-2-2-5,2 0-5,1-2-4,1 0-4,1-5-4,1-8-1,1-8-1,1-7-3,1-8 2,2-7 2,3-6 5,1-8 3,2-1 2,2 1 1,2 2 1,2 2 2,1 4 5,0 8 10,0 6 11,0 7 10,0 7 13,2 7 15,1 6 16,0 8 16,-1 5 1,-4 7-13,-4 5-14,-4 7-13,-3 3-9,-3 0-5,-3 2-5,-3 1-5,0-2-3,2-4 1,4-3 1,3-5 0,4-3-8,6-2-18,6-4-17,6-3-18,6-4-3,7-4 11,7-6 12,7-4 10,5-4 6,2-1-1,4-3 1,2-1 0,-1-1 0,-6 1 2,-5 0 1,-7 2 2,-5 1 0,-3 1-1,-4 1-2,-5 1-1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3"/>
    </inkml:context>
    <inkml:brush xml:id="br0">
      <inkml:brushProperty name="width" value="0.04856" units="cm"/>
      <inkml:brushProperty name="height" value="0.04856" units="cm"/>
    </inkml:brush>
  </inkml:definitions>
  <inkml:trace contextRef="#ctx0" brushRef="#br0">45597 53099 453,'11'-10'2,"5"-5"6,7-6 5,5-3 5,1-1 6,-5 7 5,-5 5 4,-5 6 6,-3 4 2,0 2 0,-2 2-1,-1 2-1,0 2-2,0 4-5,0 2-6,0 3-4,0 4-4,-1 3-2,1 5-2,0 3-2,-1 3-1,-1 1-3,0 1-2,-2 0-1,-1 2-2,-2 1 0,-2 0 0,-2 2 0,-2-1-2,-3-2-7,-4-1-5,-2-3-5,-2-3-4,-1-3-2,-1-5-2,-1-3-1,-1-4 0,-1-2 1,-1-4 2,-1-3 2,0-4 1,3-8-1,1-6 1,3-7 0,1-5 1,4-5 2,3-3 2,3-4 2,4-1 3,7 1 4,7 3 3,8 2 3,4 2 3,4 1 4,5 3 4,3 1 3,1 2-1,-2 1-8,-2 1-8,-1 1-6,-5 2-11,-4 5-13,-5 3-11,-4 4-14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5"/>
    </inkml:context>
    <inkml:brush xml:id="br0">
      <inkml:brushProperty name="width" value="0.05881" units="cm"/>
      <inkml:brushProperty name="height" value="0.05881" units="cm"/>
    </inkml:brush>
  </inkml:definitions>
  <inkml:trace contextRef="#ctx0" brushRef="#br0">48588 51210 374,'0'-14'7,"2"6"14,0 5 13,2 4 15,-1 6 2,1 4-9,0 5-10,0 5-10,-1 5-6,0 5-3,-1 4-4,-2 6-2,0 1-2,-2 0-2,-1-1-2,0-1-1,-2-4-3,-2-4-2,-1-5-3,-3-5-3,1-8-3,2-9-4,4-10-5,2-9-4,5-11-1,6-9 2,6-10 2,5-10 2,5-3 4,1 3 4,3 2 6,1 4 5,0 5 4,-3 8 3,-3 7 4,-3 9 3,-3 4 3,-3 4 2,-3 3 2,-2 3 2,-4 4 0,0 7 1,-4 7-1,0 8 1,-6 4-2,-8 6-1,-8 5-3,-7 5 0,-4 2-4,1 0-5,1 0-5,1 0-5,3-3-4,3-8-5,4-6-4,5-6-4,5-10-3,6-9-1,7-10-1,8-9-1,3-5 3,1 3 5,1 1 7,1 3 5,0 2 5,-3 4 3,-1 4 4,-2 4 3,-3 5 1,-2 6-2,-4 6-2,-2 5-2,-5 4-2,-4 1-1,-6 1-3,-4 1-1,-3 0-1,-3 1-1,-1-1-1,-3 1-1,0-2 0,-1-2 0,1-1-1,0-2 0,-1-2 1,1 1 2,-1-1 3,1 1 2,1-1 4,3-1 2,3-1 3,3-1 4,6-3 1,12-8 1,10-7 1,11-6 1,8-5-2,5-3-4,4-3-4,6-3-5,-1 0-1,-6 5 1,-5 3 0,-7 4 2,-5 4 1,-3 4 1,-4 4 2,-4 4 2,-3 4 1,-1 4 3,0 3 3,-2 5 2,-1 1 2,-4 1 0,-2-1 0,-3 1 0,-2-1-1,2-2-2,0 0-2,2 0-2,1-2-2,0-1-4,1-1-4,2-1-2,0-1-4,0-1-1,0 0-3,0-2-2,1-1-1,2-1-1,2 0 0,2-2 0,3-5-5,3-8-9,5-9-8,4-9-9,0-5-1,0-3 7,-1-1 8,0-2 6,-3 0 7,-3 3 3,-3 3 5,-2 3 4,-4 4 3,-1 3 2,-2 4 0,-2 5 2,-3 2 2,-6 2 4,-4 2 2,-5 2 3,-4 2 2,-3 4-3,-3 2-1,-3 4-1,-2 1-2,-1 3-2,-1 1-2,0 3-3,0 0-1,1-1-2,3-1-3,2 0-1,1-2-1,3-1 1,1-1 2,3-1 0,0 0 1,2 0-1,1 0 0,1-1-2,0 0 1,1-2-1,-1-2 0,0-2 0,1-2 0,1-1 1,1 0 2,1-1 0,0-1 1,2 0 4,0 0 2,2 0 4,2 1 9,2 1 18,4 3 18,3 2 18,1 1 1,3 2-15,2 0-15,2 1-14,5 2-10,7 2-3,8 1-4,9 3-3,4 1-4,6 1-7,2 1-5,5 1-6,4 0-8,4-1-7,3-1-8,5-1-8,-2-1-3,-5-1 3,-6-1 2,-7 0 4,-6-3-3,-10-1-7,-8-2-9,-8-2-7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6"/>
    </inkml:context>
    <inkml:brush xml:id="br0">
      <inkml:brushProperty name="width" value="0.04619" units="cm"/>
      <inkml:brushProperty name="height" value="0.04619" units="cm"/>
    </inkml:brush>
  </inkml:definitions>
  <inkml:trace contextRef="#ctx0" brushRef="#br0">52659 52150 476,'-23'12'130,"1"7"-28,1 9-27,1 7-29,-1 3-16,0 0-4,-1-1-4,-1-1-5,1-3-4,3-2-1,3-3-3,3-3-3,2-3-1,2-1 0,2-2 0,3-3-1,0-1 0,4 0 0,0-2-1,4-1 1,1 0-3,5 0-2,4-1-4,4 1-2,0 0-3,1 2-1,-2 0 0,-1 1-1,-2 1 0,-3-1 2,-2 1 1,-4 0 2,-3 0 1,-4 3 1,-4 1 3,-3 3 1,-6 0 1,-4 1-2,-5-1-1,-5 1-2,-1-2-3,3-1-5,4-3-4,2-1-4,2-6-7,4-8-9,3-10-8,3-8-10,3-4-1,4 1 6,4 1 6,4 1 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6"/>
    </inkml:context>
    <inkml:brush xml:id="br0">
      <inkml:brushProperty name="width" value="0.05448" units="cm"/>
      <inkml:brushProperty name="height" value="0.05448" units="cm"/>
    </inkml:brush>
  </inkml:definitions>
  <inkml:trace contextRef="#ctx0" brushRef="#br0">54010 52719 403,'-22'9'114,"5"2"-21,3 1-23,4 3-22,2 3-13,0 3-4,1 5-4,-1 3-4,1 2-4,2 1-2,2-1-4,2 0-2,1 0-1,0-1-1,0-1 1,0-1 0,1-3 0,2-3-2,2-5-1,2-3 0,3-8-8,5-10-13,5-11-12,5-11-13,2-7-4,-3-4 3,-1-5 4,-3-3 4,-2-1 4,-2 2 4,-4 2 6,-3 2 4,-2 0 4,0-2 5,-2-2 4,0-2 4,-3 3 3,-4 10 4,-4 7 4,-4 10 2,-2 6 2,-2 3-1,0 2-1,-1 4 0,-1 4-1,-1 6 0,-2 5-2,1 7 0,-1 2-4,4 1-9,3-1-7,3 1-8,2-2-7,4-3-5,2-3-5,4-3-4,3-3-3,7-2 3,6-4 2,6-2 2,2-3 2,0 0 3,1-2 3,-1 0 2,0 0 4,-3 2 5,-1 2 5,-3 2 3,-1 2 7,-1 2 6,0 1 7,-2 3 6,-2 1 5,-3 0 4,-2-1 2,-4 1 4,-2 1 0,-2 2-2,-2 1-2,-2 3-3,-2 1-2,-4 1-4,-2 1-2,-3 1-4,-1 1 0,1-1 2,0 1 4,2-1 2,1 1 0,2-1-2,2 1-3,3-1-2,2-1-3,6-1-3,4-3-3,5-1-4,5-4-4,5-6-6,5-6-8,5-6-7,3-4-6,1-2-9,0-2-6,2-1-9,-2-2-1,-5 1 5,-5-1 3,-5 0 5,-4 2 3,-3 1-1,-3 2 0,-2 2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7"/>
    </inkml:context>
    <inkml:brush xml:id="br0">
      <inkml:brushProperty name="width" value="0.05358" units="cm"/>
      <inkml:brushProperty name="height" value="0.05358" units="cm"/>
    </inkml:brush>
  </inkml:definitions>
  <inkml:trace contextRef="#ctx0" brushRef="#br0">55472 53681 410,'-42'-13'31,"9"3"5,11 4 6,9 4 4,6 4 5,1 6 2,0 4 2,2 5 3,1 5-4,0 5-9,2 5-10,0 5-9,1 5-7,0 7-4,0 8-3,0 6-4,0 4-4,-2 3-7,0 1-6,-2 3-6,0 2-9,1 5-13,-1 2-13,0 6-13,0-7-6,2-15-1,0-17 1,2-14-1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7"/>
    </inkml:context>
    <inkml:brush xml:id="br0">
      <inkml:brushProperty name="width" value="0.04077" units="cm"/>
      <inkml:brushProperty name="height" value="0.04077" units="cm"/>
    </inkml:brush>
  </inkml:definitions>
  <inkml:trace contextRef="#ctx0" brushRef="#br0">55980 51381 539,'10'-13'60,"6"3"3,4 4 4,5 4 3,0 6-6,-3 8-13,-5 7-13,-3 9-14,-7 4-10,-10 4-6,-10 3-6,-9 2-7,-6 1-3,1-3 0,-1-4 0,1-2-1,1-4 0,5-3-2,3-5-1,5-3-2,6-5 4,10-6 7,10-6 7,9-6 7,5-3 2,1 2-6,-1 1-6,1 0-5,-2 2-7,-2 1-11,-1 0-10,-2 2-11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7"/>
    </inkml:context>
    <inkml:brush xml:id="br0">
      <inkml:brushProperty name="width" value="0.04236" units="cm"/>
      <inkml:brushProperty name="height" value="0.04236" units="cm"/>
    </inkml:brush>
  </inkml:definitions>
  <inkml:trace contextRef="#ctx0" brushRef="#br0">56950 51747 519,'15'-7'109,"-1"2"-20,-1 2-21,0 2-21,0 0-11,3-2-2,3-2-2,3-1-3,1-1-6,-1 2-11,-1 2-11,0 2-10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1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58725 55150 333,'49'20'167,"16"14"-1,16 15 1,16 15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4:55"/>
    </inkml:context>
    <inkml:brush xml:id="br0">
      <inkml:brushProperty name="width" value="0.05809" units="cm"/>
      <inkml:brushProperty name="height" value="0.05809" units="cm"/>
      <inkml:brushProperty name="color" value="#FED406"/>
    </inkml:brush>
  </inkml:definitions>
  <inkml:trace contextRef="#ctx0" brushRef="#br0">25678 31303 378,'-20'1'3,"-7"2"6,-9 2 5,-7 2 6,1 0 4,10-2 1,9-3 3,10 0 2,10-3 3,8-1 5,9 0 6,10-1 5,3-1-2,1 0-9,-1 0-10,0 0-9,1-1-6,-1 0-4,1-1-3,-1-1-2,1-1-4,1 0-1,1 0-2,1 0-2,1 1-1,2-1 1,3 0 0,1 0 2,1 1 0,2 2 2,1 2 1,0 2 2,0 1 1,-5-2 1,-4 0 1,-3-1 2,-4-1 0,0 2 0,-1 0 0,-1 2 0,-1 0-1,-3 2-1,-1 0 0,-2 2 0,-1-1 0,1-1 2,1 0 2,1-2 1,1 1 0,1 0-1,1 2-2,2 0-2,-1 0-3,3 0-1,0-2-2,1 0-3,0-2 0,0 0-2,1-2 1,-1 0-2,1-2 2,3 0 0,1-1 0,3-1 2,-2-1-1,-4 0-4,-3 0-3,-5 0-4,-2 1-1,-1 2-1,0 3 0,-2 1 0,0 2 4,-1 3 8,1 4 9,0 2 8,1 1 5,3-1 0,3 0 0,3-2 0,4-1 0,5-2-2,4-2-1,6-2-2,3-3-2,4-4-1,2-4-3,4-3-2,-1-2-2,-1 2-2,-2 2-3,-2 3-3,-3 1 0,-2 2-1,-3 2 1,-4 2 0,-2 1 0,-3 2 1,-4 0-1,-1 2 0,-4 0 1,0 0 1,-1-1 2,-1 2 0,0-3 2,1-1-1,1-2 2,1-1 0,0-4 1,-1-2 1,-1-4 0,-1-2 0,0 0 1,-1 1 0,1 2 0,-1 2 0,0 3-1,-3 5 0,-1 2-1,-2 5 0,-2 3-1,-1 2-1,-1 2 0,0 1-2,-2 2 1,1 0 2,0-1 0,0 1 2,1-2 1,3-3 0,3-2 0,3-4 1,3-3-2,3-4-1,3-4-1,3-3-3,3-6-2,4-4-2,4-5-3,4-5-3,1-2-1,0 2 2,-1 0 1,-2 1 2,-2 3 0,-6 5 0,-4 4 0,-5 6 1,-4 4 1,-3 2 3,-3 4 4,-3 3 3,-1 1 3,0 3 1,-1 2 3,1 2 1,0-1 2,-1-1 0,1-2 0,0-2 0,0-1-1,-1 0-2,1 0-4,0 0-3,-1-1-1,1-1 1,0 0 1,-1-1 0,1-1-2,0 0-8,-1 0-7,1 0-8,0 1-10,-1 3-13,1 4-15,0 2-13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4:58"/>
    </inkml:context>
    <inkml:brush xml:id="br0">
      <inkml:brushProperty name="width" value="0.03631" units="cm"/>
      <inkml:brushProperty name="height" value="0.03631" units="cm"/>
      <inkml:brushProperty name="color" value="#F2395B"/>
    </inkml:brush>
  </inkml:definitions>
  <inkml:trace contextRef="#ctx0" brushRef="#br0">35800 43600 605,'37'7'130,"-5"-1"-30,-6 0-30,-4-1-29,-3-2-19,1-1-5,0 0-7,-1-2-6,0 1-6,-3-1-8,-2 3-7,-1 0-8,-2 2-11,-2 0-13,-2 1-16,-2 2-14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2"/>
    </inkml:context>
    <inkml:brush xml:id="br0">
      <inkml:brushProperty name="width" value="0.04266" units="cm"/>
      <inkml:brushProperty name="height" value="0.04266" units="cm"/>
      <inkml:brushProperty name="color" value="#FED406"/>
    </inkml:brush>
  </inkml:definitions>
  <inkml:trace contextRef="#ctx0" brushRef="#br0">70539 16851 515,'0'-17'1,"0"0"3,0-1 1,0-1 3,-1-1 4,-1-1 6,0-1 8,-1-1 6,-2 1 0,0 3-7,-1 3-7,-2 2-7,0 4-3,-2 3-2,0 2-1,-1 4 0,-2 2-1,-1 2 0,-3 2-1,-1 2 1,-2 2 0,0 3 2,1 3 1,-1 3 1,0 3 1,1 3 0,-1 3 0,1 3-1,0 1 0,1-1-1,0-1-2,2-1-2,2-2 1,1 0 0,2-1 1,2-1 1,2 0-1,1-1-2,0 1-2,2-1-3,0 0 1,2-1-1,0-1 1,2 0 0,0-3 0,2 1 1,0-2-1,2-1 0,1-1-1,6-1 1,2-1 0,5 0-1,2-3 0,3-3-2,1-2-1,3-4-1,-1-1-2,0-2-2,0 0-3,-2-2-1,-1-1-1,1-3-1,-1-4 0,1-2 0,-2-2 0,-1-1 1,-3-1-1,-1-1 2,-3-1 0,-1-1 0,-2-1 0,-2-1 1,-2 1 0,-1 2-1,0 4 1,-1 3 0,-2 2 4,-1 1 10,0 0 8,-2 2 10,-1 1 3,-2 2 0,-2 2-1,-1 2-1,-3 3-1,0 4-1,-2 4-2,1 4-1,-3 3 0,0 3 0,-1 3 1,-1 3 1,-1 0 0,2-1-2,1-3 0,1-1-1,1-2-1,0 1-1,2-1 0,1 1 0,2-1-2,4-3-4,4-1-4,4-2-3,2-4-6,3-7-6,2-4-7,2-7-6,1-4-3,1-2-1,1-1 0,1-3-1,0 0 2,-1 1 3,-1 1 2,0 1 4,-3 0 2,-3 2 3,-3 1 4,-2 1 2,-4 2 12,-2 6 21,-4 4 19,-2 6 20,-1 2 3,2 2-11,2 0-11,2 1-13,1 1-7,0 0-3,0-1-2,0 1-2,1-1-5,2-1-6,2 0-9,2-2-6,1 0-4,0 0 0,0 0-1,-1 0-1,2-1-5,4-1-10,2-1-10,3 0-10,1-3-2,-3-4 6,-1-4 6,-2-4 7,-1-3 3,1-5 0,1-3 0,2-5 1,0-2 3,1-3 4,1-1 4,1-2 5,1-2 3,1-1 2,1 0 2,1-2 3,-1 0 1,-3 0 0,-3 0 1,-2 0 1,-3 1 2,-1 5 6,0 4 7,-2 3 5,-1 5 6,-2 3 5,-3 4 6,0 5 5,-4 4 4,0 7 2,-3 8 2,-2 6 2,-1 5-4,-2 5-7,0 3-9,-1 5-9,-1-1-5,0-2-3,0-3-3,1-3-3,0-1-3,2-1-1,2 1-2,3-1-2,0-1-1,2-3 1,0-3 0,2-2 0,1-3-1,1 1-3,3 0-3,2 0-1,2-1-3,0-1-1,1-1-2,2 0 0,-2-1 0,1 1 1,-2 2 3,0 0 0,-3 0 3,-3 1 3,-2 0 3,-3 0 3,-4 0 0,-2 1 1,-4 1 0,-2 2-1,-1-1-2,-1 1-5,0 0-3,1-1-5,-1 1-3,0 0-3,1-1-1,-1 1-3,1-3-7,1-5-12,0-4-12,2-6-12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3"/>
    </inkml:context>
    <inkml:brush xml:id="br0">
      <inkml:brushProperty name="width" value="0.04293" units="cm"/>
      <inkml:brushProperty name="height" value="0.04293" units="cm"/>
      <inkml:brushProperty name="color" value="#FED406"/>
    </inkml:brush>
  </inkml:definitions>
  <inkml:trace contextRef="#ctx0" brushRef="#br0">73976 16973 512,'-8'-6'6,"2"2"13,0 4 12,2 2 12,-1 5 4,0 4-2,-1 5-4,-2 5-3,1 3-4,1 1-4,0 1-6,2 1-4,-1 1-3,0 1-2,-1 0-2,-2 2-1,1-1-2,1-3-1,0-3 0,2-3 0,0-2-2,2-1-2,0-1-2,2-1-3,2-2-3,6-4-7,4-5-6,5-2-6,3-6-3,-1-6-1,1-6 1,0-5 0,-2-5 0,1-3 2,-2-3 1,-1-3 2,-1-2 2,-1 0 1,0-2 1,-2 0 1,-2 0 3,-2 3 4,-4 4 5,-2 2 4,-3 3 4,-1 3 3,0 3 4,-1 3 4,-3 2 2,-2 4-1,-3 3-1,-3 3 0,-3 3-4,0 5-5,-1 6-5,-1 4-6,0 3-4,1 1-3,0 1-2,2 1-3,2 0-6,3-1-8,3 0-8,2-2-8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3"/>
    </inkml:context>
    <inkml:brush xml:id="br0">
      <inkml:brushProperty name="width" value="0.0414" units="cm"/>
      <inkml:brushProperty name="height" value="0.0414" units="cm"/>
      <inkml:brushProperty name="color" value="#FED406"/>
    </inkml:brush>
  </inkml:definitions>
  <inkml:trace contextRef="#ctx0" brushRef="#br0">74988 17500 531,'-8'8'6,"1"2"14,-1 0 12,0 1 14,0 0 2,0-1-6,0 0-6,1-2-7,-2 1-4,0 2 0,-2 1-1,0 3-1,-1 2-1,1 1-3,-1 3-3,0 1-2,1 1-3,2-1-1,3-1-2,1-1-1,1-1-3,2-1-3,0 0-2,2-2-3,1-1-3,2-1-2,2-1-3,2 0-2,2-3-1,3-1 2,3-2 2,4-2 2,1-2-5,3-2-12,1-2-11,3-2-13,-2-1-3,-5 0 5,-5 0 3,-5 0 6,-2 0 3,0 0 4,0 0 3,0 1 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3"/>
    </inkml:context>
    <inkml:brush xml:id="br0">
      <inkml:brushProperty name="width" value="0.03701" units="cm"/>
      <inkml:brushProperty name="height" value="0.03701" units="cm"/>
      <inkml:brushProperty name="color" value="#FED406"/>
    </inkml:brush>
  </inkml:definitions>
  <inkml:trace contextRef="#ctx0" brushRef="#br0">75225 18000 594,'-44'2'62,"9"4"-11,8 4-11,7 3-13,5 4-5,-1 3-2,0 3-2,1 3 0,0 2 0,2 1 5,2 1 4,3 1 4,0 0-3,2 1-12,0-1-12,2 0-11,1 0-13,2-1-16,2-2-15,2 1-15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4"/>
    </inkml:context>
    <inkml:brush xml:id="br0">
      <inkml:brushProperty name="width" value="0.04091" units="cm"/>
      <inkml:brushProperty name="height" value="0.04091" units="cm"/>
      <inkml:brushProperty name="color" value="#FED406"/>
    </inkml:brush>
  </inkml:definitions>
  <inkml:trace contextRef="#ctx0" brushRef="#br0">76366 17713 537,'-2'-15'0,"0"4"0,-3 3 0,-2 3 0,-2 4 11,-2 7 21,-1 7 21,-3 8 22,-1 2 3,1 1-15,-1-1-14,1 1-14,0-1-11,2 2-5,2 1-5,3 1-7,0 0-4,2-1-7,1-1-5,0-1-6,3-2-8,4-3-11,4-3-11,4-3-10,1-3-2,1-2 9,0-4 9,0-2 8,-1-3 3,1-1-2,0 0-3,0-1-1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4"/>
    </inkml:context>
    <inkml:brush xml:id="br0">
      <inkml:brushProperty name="width" value="0.04185" units="cm"/>
      <inkml:brushProperty name="height" value="0.04185" units="cm"/>
      <inkml:brushProperty name="color" value="#FED406"/>
    </inkml:brush>
  </inkml:definitions>
  <inkml:trace contextRef="#ctx0" brushRef="#br0">77167 17561 525,'-8'-8'0,"0"2"0,0 1 0,0 0 0,0 1 9,1 0 16,-1 0 18,0 1 17,0 1 4,2 5-9,1 6-8,0 4-9,1 3-7,1 1-5,-2 1-7,2 1-5,-1 0-4,2-1-1,0 0-2,2-2-1,0-1-1,2 1-2,0 0-1,2-1-1,0 0-1,1-2 0,2-3 0,0-1 0,1-1 0,0 0-4,0 0-2,0 0-2,-1 0-3,-1 1-3,-1 1-1,0 2-3,-4-1-1,-4-1 3,-5-1 2,-5 0 1,-4-1 0,-2-1-1,-2 1-3,-1 0-2,-1-1-4,1-2-4,1-3-4,1 0-4,2-4-4,2-2 0,4-4-1,3-2-1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4"/>
    </inkml:context>
    <inkml:brush xml:id="br0">
      <inkml:brushProperty name="width" value="0.04554" units="cm"/>
      <inkml:brushProperty name="height" value="0.04554" units="cm"/>
      <inkml:brushProperty name="color" value="#FED406"/>
    </inkml:brush>
  </inkml:definitions>
  <inkml:trace contextRef="#ctx0" brushRef="#br0">77872 17166 483,'9'-7'0,"0"2"0,1 2 0,2 2 0,-1 1 6,1 2 13,0 0 13,0 2 13,-1 1 6,1 5-2,0 4-1,0 4-2,-2 2-3,-1 1-6,-2 1-6,-2 1-6,-2 1-3,-2 1-3,-2 1-2,-2 1-1,-3 0-6,-4 1-10,-4-1-8,-3 0-9,-4 1-6,-3-1-1,-3 0-3,-3 1-1,-1-1-5,1-1-6,1-1-6,2-1-6,1-3-2,6-5 2,5-5 2,5-4 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4"/>
    </inkml:context>
    <inkml:brush xml:id="br0">
      <inkml:brushProperty name="width" value="0.03291" units="cm"/>
      <inkml:brushProperty name="height" value="0.03291" units="cm"/>
      <inkml:brushProperty name="color" value="#FED406"/>
    </inkml:brush>
  </inkml:definitions>
  <inkml:trace contextRef="#ctx0" brushRef="#br0">79250 17150 668,'15'0'9,"-1"0"18,-1 0 17,0 0 18,1 0 2,7 2-14,5 0-13,7 2-15,3-1-10,0-1-8,2 0-6,1-2-8,-1 0-2,-2 0 4,-2 0 5,-1 0 3,-4 0-10,-3 2-23,-5 0-24,-3 2-23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5"/>
    </inkml:context>
    <inkml:brush xml:id="br0">
      <inkml:brushProperty name="width" value="0.0373" units="cm"/>
      <inkml:brushProperty name="height" value="0.0373" units="cm"/>
      <inkml:brushProperty name="color" value="#FED406"/>
    </inkml:brush>
  </inkml:definitions>
  <inkml:trace contextRef="#ctx0" brushRef="#br0">80800 16400 589,'38'16'98,"-4"-1"-18,-2 1-16,-3 0-17,-1-1-11,-1 1-7,0 0-6,1-1-6,-1 1-6,-1 0-6,-1-1-4,-1 1-7,-3-1-7,-3-1-10,-4-1-10,-4 0-9,-4-2-8,-3 1-6,-2 0-4,-4 0-6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5"/>
    </inkml:context>
    <inkml:brush xml:id="br0">
      <inkml:brushProperty name="width" value="0.03552" units="cm"/>
      <inkml:brushProperty name="height" value="0.03552" units="cm"/>
      <inkml:brushProperty name="color" value="#FED406"/>
    </inkml:brush>
  </inkml:definitions>
  <inkml:trace contextRef="#ctx0" brushRef="#br0">79570 18000 619,'-12'0'8,"10"0"15,8 0 16,10 0 16,6 0 4,4 0-7,6 0-7,5 0-8,3 0-8,2 2-9,2 0-8,2 2-11,-1 0-7,-4 0-6,-4-1-8,-3 1-7,-5 1-2,-3 0 2,-5 1 1,-3 2 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07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37666 45548 538,'-12'0'9,"8"0"18,8 0 18,8 0 18,4 0 4,1 0-12,1 0-9,1 0-12,0 0-6,-3 0-5,-1 0-3,-2 0-3,0 0-5,5 0-3,4 0-4,3 0-4,2 0-2,-3 0-1,-1 0-2,-3 0-1,1 0-1,1 0 0,3 0 0,1 0 0,1 0 0,-1 0 0,-1 0 0,-1 0 0,-1 0 0,-2 0 0,0 0 0,0 0 0,-2 0 0,1 0 1,-1 0 0,1 0 2,-1 0 0,1 0 0,0 0 0,-1 0 0,2-1 1,0-1 1,0 0 1,3-1 1,-2 0 0,-1 1 0,-3 0-1,-1 2 0,-1 0 0,-1 0 0,1 0 0,0 0 0,-1 0 0,-1 0-2,-1 0-1,0 0-1,-2-1-3,1 0-6,0-2-5,0 0-6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5"/>
    </inkml:context>
    <inkml:brush xml:id="br0">
      <inkml:brushProperty name="width" value="0.03998" units="cm"/>
      <inkml:brushProperty name="height" value="0.03998" units="cm"/>
      <inkml:brushProperty name="color" value="#FED406"/>
    </inkml:brush>
  </inkml:definitions>
  <inkml:trace contextRef="#ctx0" brushRef="#br0">79854 18200 550,'-16'7'3,"2"-2"7,1-3 7,1 0 7,3-1 7,6 1 9,6 3 8,6 2 9,4 1 0,3 2-9,3 0-7,3 1-9,3 2-8,3 1-10,3 3-10,3 2-11,-1-1-10,-6-3-13,-3-3-13,-6-3-13,-3-1-6,-1 0 0,-1 0 1,0 0-1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6"/>
    </inkml:context>
    <inkml:brush xml:id="br0">
      <inkml:brushProperty name="width" value="0.04988" units="cm"/>
      <inkml:brushProperty name="height" value="0.04988" units="cm"/>
      <inkml:brushProperty name="color" value="#FED406"/>
    </inkml:brush>
  </inkml:definitions>
  <inkml:trace contextRef="#ctx0" brushRef="#br0">83938 15686 441,'22'-23'2,"-1"1"7,-3 1 4,-1 1 7,-3 2 2,-4 2 2,-5 4 0,-3 3 2,-5 2 0,-7 0 2,-8 2 1,-5 1 2,-6 2-2,-1 5-3,-3 6-3,-1 4-3,-1 3-3,0 1-2,-1 1 0,1 1-2,1 2-1,2 3-1,1 3 0,3 3-2,0 3 1,1 1-1,0 2-1,-1 2 1,2 2-1,3 0 0,3 2-1,3 1 0,3-2 0,3-2-1,2-4-2,4-2 0,2-2-2,2-1-3,2-2-2,2 1-4,4-5-3,6-4-3,5-4-4,7-6-3,3-3-2,2-2-1,3-2-1,1-2-1,2-3 0,2-4-3,2-4-1,3-4-2,-2-2-1,-4-1 2,-4-1 2,-3-1 1,-5-1 2,-3 1 2,-5-1 4,-3 1 2,-4 0 5,-4 2 4,-5 3 6,-2 1 4,-6 3 6,-4 2 3,-5 4 4,-5 3 3,-2 2 7,1 3 7,1 4 8,1 2 8,1 3 1,0 1-6,2 3-4,1 2-6,1 1-5,3 1-3,1 1-3,2 1-4,3-1-4,4-1-6,4-3-6,4-1-6,4-4-8,4-5-8,3-4-10,5-5-8,1-5-3,1-4 5,-1-4 4,1-3 4,-2-2 2,-1 2-3,-3 3-2,-1 1-2,-3 2 4,-3 0 10,-2 2 10,-4 1 11,-2 3 12,0 8 15,-2 6 14,0 7 15,-1 4 3,0-1-8,0 1-9,0 0-7,1-2-6,2-1-4,2-3-3,2-1-4,2-1-10,5 0-17,4-1-17,3 1-16,2-3-12,-3-4-8,-1-6-8,-2-4-7,-3-3 1,-1-2 11,-2 0 11,-2-1 10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6"/>
    </inkml:context>
    <inkml:brush xml:id="br0">
      <inkml:brushProperty name="width" value="0.03907" units="cm"/>
      <inkml:brushProperty name="height" value="0.03907" units="cm"/>
      <inkml:brushProperty name="color" value="#FED406"/>
    </inkml:brush>
  </inkml:definitions>
  <inkml:trace contextRef="#ctx0" brushRef="#br0">85990 14824 563,'9'-21'5,"3"5"10,3 5 11,4 5 10,-1 3 7,1 3 2,-2 4 3,-1 2 2,-1 3-2,-3 4-9,-1 2-8,-2 3-8,-3 2-8,-2 3-5,-4 1-8,-2 3-5,-5 0-5,-6-1-2,-5-1-4,-7-1-3,-3-2-2,-1-1-3,-1-3-1,0-1-3,0-3 0,3-1 1,3-2 1,3-2 1,3-2 2,2-2 7,4-3 4,3 0 6,3-2 5,4 0 5,4 0 4,4 0 4,5-1 2,5-1 1,7 0 1,5-1 0,4-1-3,1 2-7,1 0-7,1 2-7,-3 0-6,-4 0-5,-5 0-5,-5 0-5,-3-1-6,-4-2-6,-3-2-5,-2-2-6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6"/>
    </inkml:context>
    <inkml:brush xml:id="br0">
      <inkml:brushProperty name="width" value="0.03318" units="cm"/>
      <inkml:brushProperty name="height" value="0.03318" units="cm"/>
      <inkml:brushProperty name="color" value="#FED406"/>
    </inkml:brush>
  </inkml:definitions>
  <inkml:trace contextRef="#ctx0" brushRef="#br0">86800 15244 662,'2'-16'7,"6"2"11,4 1 12,5 1 13,3 1 3,3 2-6,1 2-4,3 3-6,0 0-5,1 2-3,-1 0-3,1 2-4,-2 0-9,0 2-12,-1 0-13,-1 2-13,-2 0-7,-3 0-4,-3-1-2,-2 1-2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7"/>
    </inkml:context>
    <inkml:brush xml:id="br0">
      <inkml:brushProperty name="width" value="0.03911" units="cm"/>
      <inkml:brushProperty name="height" value="0.03911" units="cm"/>
      <inkml:brushProperty name="color" value="#FED406"/>
    </inkml:brush>
  </inkml:definitions>
  <inkml:trace contextRef="#ctx0" brushRef="#br0">87321 14496 562,'-15'-8'4,"2"2"6,2 1 8,3 0 8,1 4 8,2 6 11,2 6 11,2 6 10,0 4-1,0 6-15,-2 5-14,0 5-15,-2 3-14,-2 2-14,-1 2-13,-3 2-14,-2 0-7,0-2 0,-1-2 0,-1-2 0,1-4-1,2-8-4,4-6-3,3-6-3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7"/>
    </inkml:context>
    <inkml:brush xml:id="br0">
      <inkml:brushProperty name="width" value="0.03948" units="cm"/>
      <inkml:brushProperty name="height" value="0.03948" units="cm"/>
      <inkml:brushProperty name="color" value="#FED406"/>
    </inkml:brush>
  </inkml:definitions>
  <inkml:trace contextRef="#ctx0" brushRef="#br0">87711 17280 557,'-13'-14'11,"8"4"21,7 4 23,6 4 21,7 2 3,7 0-14,7 0-14,7 0-15,2 0-13,0 0-10,-1 0-12,-1 0-9,-3 0-12,-2 0-13,-3 0-12,-3 0-12,-3 0-5,-3-2 2,-3 0 2,-3-1 2,-2-1 7,-2 0 10,-2 0 10,-2 0 10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7"/>
    </inkml:context>
    <inkml:brush xml:id="br0">
      <inkml:brushProperty name="width" value="0.04252" units="cm"/>
      <inkml:brushProperty name="height" value="0.04252" units="cm"/>
      <inkml:brushProperty name="color" value="#FED406"/>
    </inkml:brush>
  </inkml:definitions>
  <inkml:trace contextRef="#ctx0" brushRef="#br0">88320 16350 517,'-15'0'2,"2"0"4,2 0 4,3 0 5,0 4 9,0 8 16,0 7 16,0 9 16,0 5 2,1 4-14,-1 4-12,0 4-13,-1 2-12,0 0-9,-1 0-10,-1 0-11,-1-1-11,0-2-13,0-2-15,1-1-13,0-6-2,4-8 9,2-7 10,4-8 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7"/>
    </inkml:context>
    <inkml:brush xml:id="br0">
      <inkml:brushProperty name="width" value="0.04689" units="cm"/>
      <inkml:brushProperty name="height" value="0.04689" units="cm"/>
      <inkml:brushProperty name="color" value="#FED406"/>
    </inkml:brush>
  </inkml:definitions>
  <inkml:trace contextRef="#ctx0" brushRef="#br0">91395 15678 469,'-1'-21'5,"-1"3"13,0 4 11,-1 5 11,-2 2 7,-2 2 0,-2 2 0,-1 2 1,-4 3-3,-2 4-6,-3 4-6,-3 3-5,-1 5-5,3 3-4,1 5-3,3 3-3,1 1-4,4-1-1,3-3-3,3-1-2,1-2 0,3-1-1,2-1 0,3-1-1,1-1 0,3 1-5,3 0-2,4-1-3,0 1-2,1-1 1,0 1 0,-1 0 1,-1-1-1,-2 1-3,-4-1-3,-2 1-2,-5 0-1,-5 1 5,-4 1 5,-5 1 3,-4-1 3,-1-1 0,-3-3 1,-1-1 0,-2-2 2,3 0 3,0-2 4,0-1 4,2-2-4,1-2-8,1-4-9,1-2-9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8"/>
    </inkml:context>
    <inkml:brush xml:id="br0">
      <inkml:brushProperty name="width" value="0.06112" units="cm"/>
      <inkml:brushProperty name="height" value="0.06112" units="cm"/>
      <inkml:brushProperty name="color" value="#FED406"/>
    </inkml:brush>
  </inkml:definitions>
  <inkml:trace contextRef="#ctx0" brushRef="#br0">92475 16037 359,'-10'-2'34,"-4"12"11,-3 11 12,-5 13 12,0 5 0,1 0-12,3 0-12,1 0-11,2-1-9,2-3-5,3-4-4,1-2-5,3-3-4,6-5-4,4-3-5,6-4-5,3-7-5,5-9-5,3-8-6,5-9-6,1-7-3,1-3 0,-1-4 0,1-4 0,-3-3 3,-3-1 5,-5 0 6,-3-2 5,-3 3 4,-2 4 3,-3 5 4,-1 5 3,-2 4 3,-4 3 5,-2 3 5,-3 3 3,-3 2 3,-2 2-3,-2 2 0,-1 3-2,3 1-7,10 3-11,9 4-13,11 2-11,5 2-6,-1 0 3,1 0 3,-1 0 2,-1 0 3,-3 1 2,-3 2 4,-2 0 3,-4 1 6,-1 1 9,-2 1 9,-2 2 9,-3 0 5,-2 3 1,-3 1 1,-4 3 1,-2 1 1,-3 1 2,-4 1 1,-2 1 3,-1-1-2,1 0-3,1-1-3,1 0-3,2-3-4,2 0-3,4-1-4,3 0-2,4-3-6,7-1-6,8-3-8,6-1-6,3-3-3,1-2 1,-1-4 1,1-2 2,1-3-2,5 0-5,3-2-6,4 0-4,-1-2-2,-7 0 0,-7-1 1,-7-2 1,-4 0 0,-2-1 2,-3-2 2,-1 0 1,-2-2 2,-4-1 1,-2-3 2,-3-1 0,-3-1 4,0 2 2,-2 3 3,0 1 4,0 2 3,1 0 2,0 2 5,2 1 2,1 0 1,1 2-2,0 1-2,2 0-3,0 1 7,0 1 14,0-2 15,0 2 14,-1 1 9,-2 6 6,-2 4 4,-1 5 6,-1 4-3,2 1-10,2 3-10,2 2-10,1 1-8,-2 4-4,0 3-7,-1 3-5,-1 2-5,0 2-5,0 2-4,1 3-6,-1 0-6,0 3-8,0 2-8,0 3-7,0 0-8,1 3-4,-1 2-6,0 2-5,1-4 0,2-9 7,2-8 7,2-9 7,1-6 2,0-3-1,0-3-3,0-2-2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9"/>
    </inkml:context>
    <inkml:brush xml:id="br0">
      <inkml:brushProperty name="width" value="0.02749" units="cm"/>
      <inkml:brushProperty name="height" value="0.02749" units="cm"/>
      <inkml:brushProperty name="color" value="#FED406"/>
    </inkml:brush>
  </inkml:definitions>
  <inkml:trace contextRef="#ctx0" brushRef="#br0">94400 14358 800,'9'-28'0,"1"7"0,3 7 0,2 7 0,2 3-4,5 0-9,3 0-7,5 0-9,0 3 7,-3 6 21,-4 6 21,-1 6 21,-4 3 9,-1 2-5,-3 3-5,-1 1-3,-4 2-9,-4 1-9,-6 1-11,-4 1-9,-5-1-8,-6-2-4,-4-2-4,-4-1-3,-4-2-3,1-1-1,-1-1-2,1-1-2,2-3 2,5-3 2,5-4 4,5-4 4,5-3 4,7-1 5,8 0 6,6-1 5,5-1 0,5 0-8,3 0-7,5 0-7,-1-1-3,-2-1 3,-3 0 2,-3-1 4,-4-1 2,-3 0 2,-4 0 2,-4 0 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08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40483 44505 518,'1'-13'6,"2"6"14,2 6 12,2 6 12,1 3 4,3 0-7,2 0-7,2-1-6,-1 1-5,-1 0-3,-2 0-2,-2 0-2,-1 0-2,3-1-1,2 1 0,2 0-1,0-1 0,1-1-1,0 0 0,0-1-1,-1-1 1,1 1-1,0 1 1,-1 2-1,1 0-2,0 2-3,-2 0-4,2 1-5,0 1-1,-1 0 1,1-1 0,0 1 0,-2-1 1,-1-1 1,-2 0 1,-2-2 1,-1 0 0,0 0 1,-1 0 1,1 0 0,-1 0 0,0 1 1,-2 2 0,0 0 0,-4 1 0,-6 1-1,-6 1-2,-6 2-1,-4 0-1,-3 3 1,-3 1 0,-3 3 0,-4 1-5,-5 6-7,-7 3-8,-6 4-9,-4 4-4,0 2 0,-2 4-2,0 3 0,5-4 1,7-9 7,10-8 5,8-8 6,5-7-2,4-1-8,3-2-11,3-2-8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09"/>
    </inkml:context>
    <inkml:brush xml:id="br0">
      <inkml:brushProperty name="width" value="0.02913" units="cm"/>
      <inkml:brushProperty name="height" value="0.02913" units="cm"/>
      <inkml:brushProperty name="color" value="#FED406"/>
    </inkml:brush>
  </inkml:definitions>
  <inkml:trace contextRef="#ctx0" brushRef="#br0">95950 14706 755,'2'-22'0,"4"5"0,4 3 0,3 4 0,6 2 7,5 2 14,7 1 14,5 1 15,1 1 0,-4 3-11,-3 4-12,-5 2-11,-3 2-18,-1 2-20,-2 0-23,-2 2-20,-3-2-5,-3-1 11,-3-2 13,-2-2 12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10"/>
    </inkml:context>
    <inkml:brush xml:id="br0">
      <inkml:brushProperty name="width" value="0.03346" units="cm"/>
      <inkml:brushProperty name="height" value="0.03346" units="cm"/>
      <inkml:brushProperty name="color" value="#FED406"/>
    </inkml:brush>
  </inkml:definitions>
  <inkml:trace contextRef="#ctx0" brushRef="#br0">85712 17900 657,'-14'9'112,"1"3"-27,2 4-27,3 2-28,1 1-14,2-1-2,2-1-2,2-1-1,1-1-7,0-1-11,0 0-13,0-2-11,2-1-8,4-2-2,3-3-2,5-1-2,1-2 0,-1-4 3,-1-2 1,0-3 3,-2-2 6,-1 2 6,-1 1 8,0 0 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10"/>
    </inkml:context>
    <inkml:brush xml:id="br0">
      <inkml:brushProperty name="width" value="0.03289" units="cm"/>
      <inkml:brushProperty name="height" value="0.03289" units="cm"/>
      <inkml:brushProperty name="color" value="#FED406"/>
    </inkml:brush>
  </inkml:definitions>
  <inkml:trace contextRef="#ctx0" brushRef="#br0">86218 18009 668,'-9'-14'37,"0"3"2,-1 3 2,-1 2 3,-1 4-3,2 4-7,1 4-7,1 4-7,0 1-5,2 1-2,0 0-3,2 0-2,1-1-5,2-1-8,2 0-6,2-2-7,2-2-6,4-2-1,2-4-3,3-2-3,1-3 0,-1 0 1,-1-1 2,0-2 2,-4 2 7,-5 2 11,-4 4 13,-5 3 11,-3 1 7,0 1 4,0 2 3,0 0 4,3 0-5,3 0-14,4-2-13,3 0-13,4-2-9,0-1-4,1 0-4,2-2-3,-1 0-2,-1 0 1,-1 0 1,0 0 1,-3 1 2,-3 0 3,-2 2 2,-3 0 4,-1 1 5,3 0 11,4 0 10,2 0 11,2-1-2,0-2-10,0-2-11,0-2-11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11"/>
    </inkml:context>
    <inkml:brush xml:id="br0">
      <inkml:brushProperty name="width" value="0.03534" units="cm"/>
      <inkml:brushProperty name="height" value="0.03534" units="cm"/>
      <inkml:brushProperty name="color" value="#FED406"/>
    </inkml:brush>
  </inkml:definitions>
  <inkml:trace contextRef="#ctx0" brushRef="#br0">86741 18166 622,'-8'-7'11,"0"2"6,0 2 6,0 2 5,0 2 3,-1 4 0,-2 2-1,0 3-1,0 2-1,3 0-4,1 0-3,2-1-4,0 3-2,0 2 0,-1 3 1,-1 3-1,0 2-2,2 1-4,2 1-5,2 1-3,1 0-6,0 1-7,0-1-5,0 0-7,1-1-6,4-3-6,2-3-6,3-2-6,1-4-1,0-3 1,-2-3 2,0-2 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11"/>
    </inkml:context>
    <inkml:brush xml:id="br0">
      <inkml:brushProperty name="width" value="0.03538" units="cm"/>
      <inkml:brushProperty name="height" value="0.03538" units="cm"/>
      <inkml:brushProperty name="color" value="#FED406"/>
    </inkml:brush>
  </inkml:definitions>
  <inkml:trace contextRef="#ctx0" brushRef="#br0">95607 16700 621,'-30'19'10,"3"9"19,3 7 18,3 8 21,3 1 2,5-6-14,2-5-12,6-7-14,1-3-12,2-1-12,0-1-10,2 0-13,1-3-3,4-1 5,2-3 4,4-1 5,0-3-9,1-2-21,0-4-22,0-2-20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12"/>
    </inkml:context>
    <inkml:brush xml:id="br0">
      <inkml:brushProperty name="width" value="0.04531" units="cm"/>
      <inkml:brushProperty name="height" value="0.04531" units="cm"/>
      <inkml:brushProperty name="color" value="#FED406"/>
    </inkml:brush>
  </inkml:definitions>
  <inkml:trace contextRef="#ctx0" brushRef="#br0">96669 16937 485,'0'-15'0,"0"2"0,0 2 0,0 3 0,-1 0 4,0 2 8,-2 0 9,0 2 7,-2 1 4,0 2-1,-1 2-1,-1 2-2,-2 2-2,0 2-4,-2 1-5,0 3-4,0 1-3,-1 0-1,0-1-3,0 1-2,2 0-4,1 0-8,2-1-8,2 1-7,3-1-5,4-2-1,4-2 0,4-2-1,1-3 1,1-1 1,0-2 2,0-1 2,-1-3 3,1 0 2,0-2 2,0 0 3,-3 0 6,-3 0 9,-4 2 10,-4 1 9,-2 1 6,-2 6 2,0 2 2,-1 5 2,-1 2 0,2 0-3,1-1-2,0 1-2,3-1-4,2 0-7,4-2-7,2-1-7,3-1-6,4-4-5,2-3-5,3-2-5,1-3-4,-1-2-1,-1-1-2,-1-3 0,-1 0 1,-2 0 3,-3 2 4,-1 1 3,-2 0 8,-4 0 10,-3 0 12,-2 0 12,-3 3 3,0 5-3,-1 4-3,-1 5-4,-1 4 1,0 0 4,0 1 3,0 1 3,2 0-3,2-1-13,4-1-10,3 0-12,2-3-7,3-3-2,3-2-2,4-4-3,1-2 0,3-2-3,1-2 0,3-1-3,-1-3 2,-1 0 3,-3-1 3,-1-1 3,-3-1 4,-3 0 3,-2 0 3,-4 1 4,-1-1 1,0 2-2,0 1-1,0 0-2,-1 2 4,0-1 10,-2 0 10,0 0 9,-2 2 10,0 4 9,-2 4 10,0 4 9,-1 3 0,0 3-10,0 4-9,0 2-9,-1 2-7,-2 3-2,-1 1-2,-3 3-2,-1 1-3,0 1-4,1 0-3,-1 2-4,1 1-3,2 1-5,2 1-3,3 0-5,0 1-3,2 1-1,0-1-1,2 0-2,1-2-4,2-3-7,2-5-5,2-3-7,0-4-2,1-3 1,0-3 3,0-2 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12"/>
    </inkml:context>
    <inkml:brush xml:id="br0">
      <inkml:brushProperty name="width" value="0.04139" units="cm"/>
      <inkml:brushProperty name="height" value="0.04139" units="cm"/>
      <inkml:brushProperty name="color" value="#FED406"/>
    </inkml:brush>
  </inkml:definitions>
  <inkml:trace contextRef="#ctx0" brushRef="#br0">98480 16243 531,'8'-8'0,"1"2"0,2 1 0,0 1 0,4 1 9,5 3 16,7 4 18,5 2 17,1 4 3,-3 4-11,-5 3-11,-3 5-12,-3 2-6,1 3-2,0 1-2,-1 3-3,0 0 0,-2 2-2,-3 1-2,-1 1 0,-4 0-3,-4 0-5,-6 0-4,-4 1-4,-8 0-7,-11 2-7,-11 2-7,-11 3-7,-4-1-1,2-2 6,2-2 6,2-2 6,3-2-6,4-3-15,3-3-17,5-3-16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24"/>
    </inkml:context>
    <inkml:brush xml:id="br0">
      <inkml:brushProperty name="width" value="0.02282" units="cm"/>
      <inkml:brushProperty name="height" value="0.02282" units="cm"/>
      <inkml:brushProperty name="color" value="#F2395B"/>
    </inkml:brush>
  </inkml:definitions>
  <inkml:trace contextRef="#ctx0" brushRef="#br0">68907 13027 964,'-21'-17'2,"-7"-1"5,-9-3 4,-9 0 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27"/>
    </inkml:context>
    <inkml:brush xml:id="br0">
      <inkml:brushProperty name="width" value="0.02277" units="cm"/>
      <inkml:brushProperty name="height" value="0.02277" units="cm"/>
      <inkml:brushProperty name="color" value="#F2395B"/>
    </inkml:brush>
  </inkml:definitions>
  <inkml:trace contextRef="#ctx0" brushRef="#br0">30900 44300 966,'15'0'22,"-1"2"-11,-1 0-11,0 2-11,-2 0-8,-1 0-4,-1-1-5,-1 1-5,0-1 0,0 1 5,0 0 5,-1 0 4,1-1 4,0 0 3,0-2 3,0 0 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28"/>
    </inkml:context>
    <inkml:brush xml:id="br0">
      <inkml:brushProperty name="width" value="0.02314" units="cm"/>
      <inkml:brushProperty name="height" value="0.02314" units="cm"/>
      <inkml:brushProperty name="color" value="#F2395B"/>
    </inkml:brush>
  </inkml:definitions>
  <inkml:trace contextRef="#ctx0" brushRef="#br0">31600 44196 950,'15'-1'25,"-1"0"-9,-1-2-8,0 0-8,-1-1-8,-1 2-8,1 0-8,0 2-8,-1 0-3,-1 0 3,0 0 3,-2 0 2,0 0 4,2 0 5,-1 0 6,2 0 4,0 0 4,0 0 0,-2 0 1,0 0 2,-2 0 6,1 0 12,0 0 12,0 0 13,0 0 0,0 0-9,0 0-11,-1 0-9,2 0-10,0 0-8,1 0-9,2 0-8,-1 0-4,-1 0 3,-1 0 3,0 0 2,-1 0 2,1-2 2,2-1 1,0 1 3,0-2 2,-1 1 1,0-1 2,-2 0 3,0 0 0,2 2 1,0 0 0,1 2 0,0 0 6,0 0 12,-3 0 10,1 0 12,-1 0 0,1 0-13,2 0-11,0 0-13,0 0-7,-1 0-2,0 0-2,-2 0-2,0 0-1,2 2-2,0 0-1,1 2-2,0 0 1,-2 0 2,-2-1 2,-2 1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19"/>
    </inkml:context>
    <inkml:brush xml:id="br0">
      <inkml:brushProperty name="width" value="0.04363" units="cm"/>
      <inkml:brushProperty name="height" value="0.04363" units="cm"/>
      <inkml:brushProperty name="color" value="#F2395B"/>
    </inkml:brush>
  </inkml:definitions>
  <inkml:trace contextRef="#ctx0" brushRef="#br0">44274 44987 504,'-14'-32'18,"6"15"19,5 14 19,4 16 18,2 8 2,0 2-15,-2 4-14,0 3-14,-2 2-9,0 2-2,-2 2-3,0 3-2,-2-1-7,1-2-9,-2-2-9,-1-1-10,-1-4-5,0-2-1,0-4-1,0-1-1,0-4-4,1-3-7,0-3-7,-1-2-9,1-7 0,2-9 3,2-8 4,2-9 5,1-2 4,0 5 8,0 5 7,0 5 6,0 1 6,2 0 1,0 0 3,2-2 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2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34400 44200 333,'49'20'167,"16"14"-1,15 14 1,17 16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3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47325 45125 333,'49'20'167,"16"14"-1,15 14 1,17 16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37"/>
    </inkml:context>
    <inkml:brush xml:id="br0">
      <inkml:brushProperty name="width" value="0.03615" units="cm"/>
      <inkml:brushProperty name="height" value="0.03615" units="cm"/>
      <inkml:brushProperty name="color" value="#F2395B"/>
    </inkml:brush>
  </inkml:definitions>
  <inkml:trace contextRef="#ctx0" brushRef="#br0">46997 44559 608,'15'-7'89,"-3"2"-21,-2 2-22,-1 2-20,-2 2-13,-2 4-6,-2 2-5,-2 3-6,-3 1-2,-2 0 1,-4-2 1,-2-1 1,0-1 1,0-1 0,0-1 1,2 0 1,0-2-1,0 0 0,1-2-1,-1 0-1,1-2-1,2-2-1,2-2-2,2-2-1,1-1-1,2-2 2,0 1 2,2-2 0,0 0 2,2 0 1,0 2 0,1 1 1,1 0 2,0 2 4,0 1 3,0 1 3,0 1 3,1 3 4,1 4 3,1 2 4,-1 3 0,-2 4-4,-4 2-4,-2 3-4,-3 0-4,-1-4-6,0-2-5,-1-2-6,-2-4-2,-2-1-1,-2-2 0,-2-2 0,2-3 1,4-6 2,2-4 1,6-5 2,1 0 4,3 4 3,1 3 5,3 4 4,0 4 3,-1 4 1,0 4 1,-2 4 1,-1 2-1,0-1-4,-2 0-3,0 1-4,-3-1-4,-4-1-3,-4 0-4,-4-2-3,-2-1-5,1-2-4,-1-3-4,0 0-5,2-5-4,4-4-2,5-6-2,2-3-4,4-3-1,0 4-2,1 4 0,2 2-2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4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47475 44175 333,'49'20'167,"16"14"-1,15 14 1,17 16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43"/>
    </inkml:context>
    <inkml:brush xml:id="br0">
      <inkml:brushProperty name="width" value="0.05428" units="cm"/>
      <inkml:brushProperty name="height" value="0.05428" units="cm"/>
      <inkml:brushProperty name="color" value="#FED406"/>
    </inkml:brush>
  </inkml:definitions>
  <inkml:trace contextRef="#ctx0" brushRef="#br0">46748 43995 405,'-14'-13'0,"2"4"21,4 6 19,3 5 19,0 3 7,0 3-10,-1 3-8,-2 4-10,-1 0-5,-1 1-4,-2 0-3,-3-2-4,0 2-3,1-2-3,1-1-2,0-1-4,1 0-1,-1 0-1,-1-1 0,-1 1 0,-1 0-2,0 0-1,0 0-1,1-1-2,-1 1-1,0 0-1,1 0 0,0-2-1,0 1-1,1 0-2,0-2-3,2 0-1,0-2-2,1 1 1,-1 0 0,0 0 0,4-1 3,6-2 4,7-3 6,8 0 3,3-2 2,-1 0-1,1 0-3,0 0-1,0 0-2,3 0 0,1 0 0,2 0-1,1 0 0,-1 0 0,-1 0 0,-1 0 0,0 0-1,0 0 1,-1 0-1,1 0 0,-1 0 0,1 0-1,-1 0-1,0 0 0,0 0-1,-1 0-1,0 0 0,-2 0 0,-3-2 3,-5-2 6,-4-4 6,-6-2 7,-3-3 1,-1-3-5,-3-3-4,-2-3-5,0 0-3,2 1-1,2 3 0,3 1-2,0 0-2,0-1-4,0-3-4,0-1-4,-1 3-15,-2 8-27,-2 10-27,-1 8-28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44"/>
    </inkml:context>
    <inkml:brush xml:id="br0">
      <inkml:brushProperty name="width" value="0.02916" units="cm"/>
      <inkml:brushProperty name="height" value="0.02916" units="cm"/>
      <inkml:brushProperty name="color" value="#FED406"/>
    </inkml:brush>
  </inkml:definitions>
  <inkml:trace contextRef="#ctx0" brushRef="#br0">47500 44311 754,'0'-13'-24,"0"8"18,0 7 20,0 6 18,0 3 7,0-1-3,0 0-4,0-2-4,0 0-4,0 2-2,0 0-3,0 0-3,0 1-5,0 0-9,0-2-7,0-1-8,0 0-12,0 0-14,0 0-14,0 0-15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44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47427 44700 999,'-6'8'-9,"2"0"-5,4-1-4,3 1-3,-1-1-2,0 1 3,0 0 3,-1 0 3,-1-2 0,2 1 0,-1-2-1,3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44"/>
    </inkml:context>
    <inkml:brush xml:id="br0">
      <inkml:brushProperty name="width" value="0.02614" units="cm"/>
      <inkml:brushProperty name="height" value="0.02614" units="cm"/>
      <inkml:brushProperty name="color" value="#FED406"/>
    </inkml:brush>
  </inkml:definitions>
  <inkml:trace contextRef="#ctx0" brushRef="#br0">47565 45350 841,'-7'8'2,"3"0"3,1-1 4,2 1 3,1 0 3,0 0 1,0 0 1,0 0 3,0 0-3,0 1-4,0 2-4,0 0-4,0 0-3,0 1 2,0 0 2,0 0 0,0-1-6,0-1-18,0-1-15,0 0-18,0-1-3,2 1 6,0 2 8,2 0 8,-2 0 6,0-1 6,0 0 6,-1-2 5,-1 0 4,0 2 1,0 0 1,0 1 1,0 0 3,0 0 3,0-2 3,0 0 4,0-2 3,0 1 5,0 0 4,0 0 4,0 0 2,0 0-2,0-1-1,0 1-2,0 0-1,0 0-2,0 0-1,0 0-2,-1 0-4,-1 3-7,0 1-5,0 3-8,-2 0-1,2 1 2,0-1 1,2 1 3,0-1-2,2-1-6,0-1-6,2 0-6,-2-1-5,0-1-4,0 1-4,-1 0-4,-1-1 2,0-1 10,0 0 9,0-2 9,0 0 7,0 0 2,0 0 3,0-1 3,0 1 4,0 0 6,0 0 7,0 0 5,0 1-1,0 1-8,0 3-8,0 2-9,0 0-4,0-1 1,0-1 0,0 0 2,0-2-5,0 1-9,0 0-10,0 0-9,0-2-1,0 1 6,0-2 6,0 0 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45"/>
    </inkml:context>
    <inkml:brush xml:id="br0">
      <inkml:brushProperty name="width" value="0.02618" units="cm"/>
      <inkml:brushProperty name="height" value="0.02618" units="cm"/>
      <inkml:brushProperty name="color" value="#FED406"/>
    </inkml:brush>
  </inkml:definitions>
  <inkml:trace contextRef="#ctx0" brushRef="#br0">47530 48550 840,'0'28'-38,"0"-5"7,0-7 5,0-5 6,0-3 5,0 2 1,0 0 2,0 2 2,0-1 1,0 1 2,0 0 1,0 0 2,0 0 0,0 1 2,0 1 0,0 1 1,0 0 0,0-1 0,0-1 1,0-1 0,0 0 3,0 0 6,0-1 6,0 1 6,-1 0 0,-1 0-6,0-1-7,0 1-6,-2 0-5,2 2-5,0 0-3,2 1-5,0 1 0,0-1 4,0 1 3,0 0 2,0-1 3,0-1 1,0-1 1,0 0 1,-1-2 0,0 1 0,-2 0 1,1 0 0,-2-1 0,2-1 0,0-1 0,2 0 0,0-1 1,0-1 1,0 1 2,0 0 1,0 0 2,0 0 2,0 0 3,0-1 2,0 1 2,0 0 4,0 0 2,0 0 3,0-1 1,0 2-2,0 2-3,0 0-1,0 1-2,0-1 0,0 1-1,0 0 0,0 0-1,0-1-1,0 1-2,0 0 0,0 0-6,0 1-7,0 1-7,0 2-8,0-1-4,0-1-1,0-1 0,0 0-1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46"/>
    </inkml:context>
    <inkml:brush xml:id="br0">
      <inkml:brushProperty name="width" value="0.03569" units="cm"/>
      <inkml:brushProperty name="height" value="0.03569" units="cm"/>
      <inkml:brushProperty name="color" value="#FED406"/>
    </inkml:brush>
  </inkml:definitions>
  <inkml:trace contextRef="#ctx0" brushRef="#br0">47070 44250 616,'0'15'117,"0"-1"-29,0-1-29,0 0-29,-1-2-17,-1 1-5,0 0-4,-1 0-6,0-1-10,2-1-14,2 0-15,2-2-15,0-2-4,-1-4 5,0-4 6,-1-4 5,-2-2 7,-1 0 10,0 1 9,-1-1 8,-1 0 9,0 0 7,0 0 6,0 0 7,2 2-3,2 0-10,3 4-12,4 1-11,0 2 4,-2 1 19,-3 4 19,0 0 18,-2 4 8,0 2-2,0 3-3,0 3-3,-1 1-4,-1-2-5,0 1-5,-1-2-6,-2-1-4,-2-1-2,-2-1-4,-1 0-1,-2-2-3,0-1-1,0 0-2,1-2-2,-1-1-1,-1-1-3,-1 0 0,-1-2-3,0-1-6,2-4-11,3-2-13,1-3-11,3-2-8,4 0-3,4 0-5,4 0-2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0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44300 45562 634,'8'-15'3,"0"4"6,0 4 5,-1 2 7,1 1 2,0 2-1,0 0 0,0 2-2,1-1-1,0-1 0,4 0-2,2-1 0,1-1 1,1 2 2,2 0 3,0 2 3,-1 0-2,-1 0-4,-3 0-5,-1 0-5,-2 0-7,1 0-7,0 0-8,0 0-9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2"/>
    </inkml:context>
    <inkml:brush xml:id="br0">
      <inkml:brushProperty name="width" value="0.04878" units="cm"/>
      <inkml:brushProperty name="height" value="0.04878" units="cm"/>
      <inkml:brushProperty name="color" value="#F2395B"/>
    </inkml:brush>
  </inkml:definitions>
  <inkml:trace contextRef="#ctx0" brushRef="#br0">89244 7962 450,'14'-15'42,"-3"2"-1,-3 3 0,-2 1 0,-3-1-2,-2-2-5,-2-3-2,-2-3-5,-1-1-2,0 3-5,0 1-3,0 2-3,-1 2-4,-1 3-1,-3 1-3,-2 2-2,-2 2 0,-3 2 1,-4 2 1,-1 2 1,-1 2 0,1 4 0,3 2-1,1 3-1,1 3 0,-1 3 0,-2 3-1,1 3 1,-1 2-1,4 1 0,3 1-1,3 1 1,1-1-1,0-2 0,0-2 1,0-2 0,1 0-1,1-1 0,0 1 0,2-1-2,0 0 0,2-3-1,0-1-2,2-2-2,0-2-1,2-1-4,0-1-2,2 0-3,1-3-2,3-1 2,4-2 0,2-2 1,2-2 0,1-1-2,1 0-3,2-1-1,0-2-3,1-1-3,1 0-3,1-1-4,0-3-1,-2-2 0,0-3 2,-1-3 1,-1-3 1,-1-2 4,-1-1 2,0-3 3,-3 0 3,-1 1 3,-2 1 2,-2 1 3,-3 1 4,-1 3 4,-2 1 3,-2 3 5,-2 1 8,-2 4 14,-2 2 13,-1 4 14,-2 2 1,0 4-11,0 2-11,0 4-11,0 1-6,-2 3-1,0 1-1,-1 3-1,-1 0-1,1-1 0,-1-1-2,0 0 0,1-2-1,2 1-1,2 0-2,3-1-2,2-1-5,6-4-9,4-4-9,5-4-9,3-5-4,1-4-1,2-6-1,0-3 1,-1-4 1,-1 2 3,-2 1 4,-3 1 4,-1 1 8,-2 3 15,-2 1 15,-2 2 15,-2 5 8,-1 8 0,0 8 1,-1 7 0,-1 3-2,0-3-7,0-3-6,0-2-7,0-3-3,2 1-1,0 0-2,1 0-1,3-1-18,2-1-39,3 0-38,4-2-37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2"/>
    </inkml:context>
    <inkml:brush xml:id="br0">
      <inkml:brushProperty name="width" value="0.04187" units="cm"/>
      <inkml:brushProperty name="height" value="0.04187" units="cm"/>
      <inkml:brushProperty name="color" value="#F2395B"/>
    </inkml:brush>
  </inkml:definitions>
  <inkml:trace contextRef="#ctx0" brushRef="#br0">91013 7877 525,'-8'-6'28,"0"2"6,0 4 8,0 3 7,0 1 0,-2 3-8,0 2-8,-1 2-8,-1 1-3,-2 3-1,0 2 0,-1 2-1,0-1-1,3 0-1,2 0-1,1-2-2,2 0-3,2 1-5,2 1-6,2 2-3,2-2-5,0-1-1,2-3-2,0-1-2,2-3 0,0 0 1,1 0 1,1-2 1,1 0 1,0 0 1,-1 0 2,1 0 0,-1 1 2,0 5 2,-2 4 2,0 3 1,-4 2 1,-4-1-2,-6-1-2,-4 0-1,-3-3-2,0-1-3,-3-3-2,1-1-2,-1-3-4,2-2-2,2-4-5,3-2-3,1-2-1,0 0 2,2 0 2,1 0 2,1-2 1,2 0-3,2-3-2,2-2-1,2-1-2,2 0-1,2 1-1,2-1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3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91975 7997 473,'-15'16'119,"3"-1"-28,1 1-27,2 0-28,2 1-13,-1 3 0,0 3-1,0 3 0,0 1-1,0-2-3,1 0-1,-1-1-4,1-2 0,2-1 0,2-3-1,2-1 0,1-1-5,0 0-9,0-1-11,0 1-10,2-3-4,4-5 5,4-4 3,3-6 3,3-4 1,0-7-4,-1-6-4,1-5-3,0-4 0,-1 1 2,0-1 3,1 1 3,-2 0 2,-3 1 4,-2 2 2,-4 0 3,-1 1 5,0-1 6,0 1 5,0-1 7,-1 2 3,-2 3-1,-2 3-1,-2 3 0,-2 2-2,-2 4-3,-2 2-2,-1 4-3,-3 2-5,0 2-7,-1 2-6,-1 2-8,0 1-5,5-1-3,2 1-2,2 0-4,3 0-1,0 0-1,2 0 0,0-1 0,2 0 1,2-2 5,2-2 5,2-2 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3"/>
    </inkml:context>
    <inkml:brush xml:id="br0">
      <inkml:brushProperty name="width" value="0.04251" units="cm"/>
      <inkml:brushProperty name="height" value="0.04251" units="cm"/>
      <inkml:brushProperty name="color" value="#F2395B"/>
    </inkml:brush>
  </inkml:definitions>
  <inkml:trace contextRef="#ctx0" brushRef="#br0">92552 8200 517,'6'9'10,"-1"1"17,-2 3 17,-2 2 16,-2 1 3,-4 1-11,-2 1-12,-2 1-12,-3 1-7,0 1-2,0 1-4,1 2-2,0-3-2,0-1 1,2-1 0,1-2-1,0-2 0,0-1-1,0-1-1,0 0-1,2-1-3,2 1-3,4 1-4,3 1-4,3-1-1,5-4-3,5-5-1,5-2-2,2-3-1,-1 0-2,-1 0-1,-2 0-1,0 0-1,-1 0-1,0 0 0,-2 0-2,-1 0-4,-1 0-9,-1 0-8,0 0-9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3"/>
    </inkml:context>
    <inkml:brush xml:id="br0">
      <inkml:brushProperty name="width" value="0.04498" units="cm"/>
      <inkml:brushProperty name="height" value="0.04498" units="cm"/>
      <inkml:brushProperty name="color" value="#F2395B"/>
    </inkml:brush>
  </inkml:definitions>
  <inkml:trace contextRef="#ctx0" brushRef="#br0">92803 8864 489,'-8'-8'0,"2"1"0,1-1 0,0 0 0,0 2 11,0 4 24,-1 4 23,-1 4 24,-1 3 2,2 3-15,1 4-16,0 2-17,0 4-10,0 6-5,-1 7-4,-1 4-4,-2 3-8,1 0-7,-3-1-9,1-1-9,-2 0-9,2 2-9,0 2-8,2 2-10,1-3-1,1-5 9,0-6 8,2-5 7,0-6 4,2-3-4,0-4-1,2-4-4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4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94394 8833 631,'-12'-6'107,"3"4"-19,6 4-18,5 4-18,2 2-18,1-1-17,2 0-17,-1 1-17,1 0-10,0-1-1,-2 1-2,0 0-1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5"/>
    </inkml:context>
    <inkml:brush xml:id="br0">
      <inkml:brushProperty name="width" value="0.0449" units="cm"/>
      <inkml:brushProperty name="height" value="0.0449" units="cm"/>
      <inkml:brushProperty name="color" value="#F2395B"/>
    </inkml:brush>
  </inkml:definitions>
  <inkml:trace contextRef="#ctx0" brushRef="#br0">95551 8389 489,'-6'-5'10,"0"6"20,0 6 19,2 6 19,-1 4 4,0 3-14,-2 3-13,0 3-13,0 0-8,0-1-2,2-4-4,1 0-2,0-2-2,0-1 1,0-1-2,0-1 0,1-1-3,2-1-9,2 0-6,2-2-8,2-3-4,4-6 0,2-6 0,3-6-1,2-4 1,0-3 1,-2-3 2,2-3 0,-2-2 1,-1 3 0,-2 0 0,-2 1-1,-2 1 3,-2 1 6,-3 1 4,0 1 6,-4 1 2,0 2-1,-3 3-1,-2 1-2,-1 1 1,-2 2 1,0 1 2,-1 1 1,-1 0-3,0 3-8,1 2-9,0 3-7,0 0-9,0 3-7,2 2-8,1 2-8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5"/>
    </inkml:context>
    <inkml:brush xml:id="br0">
      <inkml:brushProperty name="width" value="0.0378" units="cm"/>
      <inkml:brushProperty name="height" value="0.0378" units="cm"/>
      <inkml:brushProperty name="color" value="#F2395B"/>
    </inkml:brush>
  </inkml:definitions>
  <inkml:trace contextRef="#ctx0" brushRef="#br0">96350 8850 581,'7'8'7,"0"2"12,-2 0 14,0 0 12,-1 2 6,1 0 0,1 0-1,1 0 0,0-1-7,0 0-9,-2 1-11,0 0-11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5"/>
    </inkml:context>
    <inkml:brush xml:id="br0">
      <inkml:brushProperty name="width" value="0.05536" units="cm"/>
      <inkml:brushProperty name="height" value="0.05536" units="cm"/>
      <inkml:brushProperty name="color" value="#F2395B"/>
    </inkml:brush>
  </inkml:definitions>
  <inkml:trace contextRef="#ctx0" brushRef="#br0">96819 7716 397,'0'-12'12,"2"8"23,0 8 24,1 8 24,0 5 5,0 5-16,-2 3-15,0 5-14,-2 1-11,0 2-6,-2 0-4,0 2-7,0 0-2,1 0-1,0 1 0,2-1-1,0-1-3,2-3-5,0-4-7,1-1-4,2-4-4,1-1 0,3-4-1,2 0-1,0-1-2,0 1-1,-2 1-3,0 1-3,-6-1 0,-9-2 1,-8-4 2,-9-3 0,-4-1 1,2-2-2,0-1-1,1 0-1,1-2 0,-1-1 3,0 0 2,2-1 3,0-3-5,5 0-10,3-3-11,4-2-11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5"/>
    </inkml:context>
    <inkml:brush xml:id="br0">
      <inkml:brushProperty name="width" value="0.03483" units="cm"/>
      <inkml:brushProperty name="height" value="0.03483" units="cm"/>
      <inkml:brushProperty name="color" value="#F2395B"/>
    </inkml:brush>
  </inkml:definitions>
  <inkml:trace contextRef="#ctx0" brushRef="#br0">97300 8212 631,'15'-15'9,"-1"2"16,-1 3 17,-1 2 17,1 1 5,1 2-9,3 2-8,2 2-8,-1 1-15,-2 0-20,-1 0-19,-2 0-22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0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45300 44927 562,'0'-25'30,"2"16"14,0 14 13,2 16 14,-2 7 0,0 0-15,0 2-15,-1 0-15,-2 2-10,-1 1-3,0 1-5,0 0-4,-2 1-5,2-3-8,0-2-8,2-2-8,0-3-7,0-3-8,0-5-6,0-3-8,1-4-2,2-2 3,1-4 2,3-2 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6"/>
    </inkml:context>
    <inkml:brush xml:id="br0">
      <inkml:brushProperty name="width" value="0.05111" units="cm"/>
      <inkml:brushProperty name="height" value="0.05111" units="cm"/>
      <inkml:brushProperty name="color" value="#F2395B"/>
    </inkml:brush>
  </inkml:definitions>
  <inkml:trace contextRef="#ctx0" brushRef="#br0">98626 7700 430,'-14'1'61,"4"2"1,4 2 2,4 2 0,2 2-3,-2 5-8,0 4-9,-1 3-7,-1 4-7,0 0-6,1 4-4,-1 1-4,0 2-5,0 1-1,0 1-3,0 0-2,0 0-4,0-4-10,0-2-8,1-3-9,-1-3-8,0-3-6,0-3-9,0-2-6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6"/>
    </inkml:context>
    <inkml:brush xml:id="br0">
      <inkml:brushProperty name="width" value="0.03604" units="cm"/>
      <inkml:brushProperty name="height" value="0.03604" units="cm"/>
      <inkml:brushProperty name="color" value="#F2395B"/>
    </inkml:brush>
  </inkml:definitions>
  <inkml:trace contextRef="#ctx0" brushRef="#br0">98550 8438 610,'16'-36'8,"-1"8"14,1 6 16,-1 7 16,1 3 3,-1 3-6,1 0-7,0 1-8,-1 1-5,-1 2-8,-1 2-7,-1 2-7,-1 0-17,1 0-29,0-2-30,0 0-28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6"/>
    </inkml:context>
    <inkml:brush xml:id="br0">
      <inkml:brushProperty name="width" value="0.06104" units="cm"/>
      <inkml:brushProperty name="height" value="0.06104" units="cm"/>
      <inkml:brushProperty name="color" value="#F2395B"/>
    </inkml:brush>
  </inkml:definitions>
  <inkml:trace contextRef="#ctx0" brushRef="#br0">99092 7384 360,'0'-15'1,"0"2"14,0 3 13,0 1 14,0 3 7,0 6-1,0 4 0,0 6-1,-1 2-1,-1 3-3,0 2-3,-1 1-2,-1 3-4,0 1-2,0 3-3,0 2-3,0 2-3,0 4-5,0 3-4,0 6-4,0 1-4,-2 0-3,0 0-5,0 0-4,-2-1-6,2 0-7,1-1-8,0-1-8,1-3-3,1-1 4,-2-2 3,2-1 3,-1-4-1,2-4-5,0-3-7,2-4-5,-1-4-3,0-1 0,-2-2-1,0-2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3:57"/>
    </inkml:context>
    <inkml:brush xml:id="br0">
      <inkml:brushProperty name="width" value="0.05497" units="cm"/>
      <inkml:brushProperty name="height" value="0.05497" units="cm"/>
      <inkml:brushProperty name="color" value="#F2395B"/>
    </inkml:brush>
  </inkml:definitions>
  <inkml:trace contextRef="#ctx0" brushRef="#br0">99600 8514 400,'7'-35'7,"-1"9"14,0 9 15,-1 8 14,-1 7 4,1 2-7,2 4-7,0 2-8,0 3-6,-2 4-6,-3 2-6,0 3-6,-3 1-4,0-3-3,-2-1-3,0-2-2,2-4-4,6-2-2,5-2-4,7-4-2,3-2-3,-1-4 0,1-2 1,0-2-1,0-4 0,3 0 1,1-1 1,3-1 1,-3 0 4,-4 4 5,-4 3 7,-6 3 6,-3 3 11,-1 6 16,-1 4 15,0 5 16,-2 3 4,-1 1-8,0 2-9,-1 0-8,-1-1-9,3 0-12,2-1-11,2-1-10,2-2-8,2-4 0,1-5-3,3-2 0,2-5-2,3-2 0,3-4-1,3-2 0,1-3 0,-1-3-1,-1-3 0,-1-3 0,-2-2 1,-4-1 2,-5-1 1,-3 0 4,-3-1 1,-2 3 5,-3 1 3,0 4 3,-5 0 2,-2 2 1,-5 2 0,-4 3 1,-3 1 0,-1 2-2,-3 2 0,-1 3-1,-5 2-6,-5 5-14,-6 6-13,-6 4-13,-1 3-6,6 1-1,5 2 0,4 0 0,4-2 0,5 0-1,3-3 0,5-1-1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20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23897 58583 462,'-21'-15'3,"7"3"5,5 2 6,6 1 5,4 3 10,2 6 11,2 4 14,2 6 11,1 1 2,3 0-12,2 1-11,2 0-11,0-1-8,-1-3-5,-1-1-4,0-2-4,-1-1-4,1-2-1,1-1-1,2-1-2,-1 0-1,1 0-1,0 0 0,-1 0-1,1 0-1,0 0 1,-1 0-2,1 0 0,1 0 0,1 0-2,3 0 0,1 0-2,1 0 0,-3 0 0,-1 0 1,-2 0 1,-3 0 0,2 0 1,0 0 0,0 0 0,-1 0 1,1 0-1,0 0 1,-1 0 0,1 0-1,1 0 0,2 0 0,0 0-1,0 0 0,-1 0 0,-1 0 0,-1 0-1,0 0 0,2 0 0,0 0 1,1 0-1,1 0 0,1 0 0,1 0-1,1 0 0,1 0 0,-1 0 0,1 0 0,-1 0 1,1 0-1,-1-1 2,1-1-1,-1-2 2,1 1 0,-1 0 0,1 2 2,0 1 0,-1 0 0,1 0 0,-1 0 0,1 0 0,-1 0 0,3 0 0,0 0 0,1 0 0,-1 0-1,-1 3-1,0 2-2,-1 1-1,0 1-2,0 0 0,-1-2-2,1 0-1,-1-2-1,1-1-2,-1 0-3,1-1-1,-1-1 0,1 0 0,-1 0 1,1 0 2,-2-2-3,-3 0-4,-3-3-5,-3-2-4,-2-1-3,-2 0-1,-2 1-2,-2 0-1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22"/>
    </inkml:context>
    <inkml:brush xml:id="br0">
      <inkml:brushProperty name="width" value="0.04163" units="cm"/>
      <inkml:brushProperty name="height" value="0.04163" units="cm"/>
      <inkml:brushProperty name="color" value="#F2395B"/>
    </inkml:brush>
  </inkml:definitions>
  <inkml:trace contextRef="#ctx0" brushRef="#br0">23481 55477 528,'-23'-7'57,"15"0"-3,16 2-5,15 1-4,8 0-5,-1 2-6,-1 0-6,-1 2-5,-2 0-5,-1 0-1,-3 0-2,-1 0-2,-1 0-3,1 2-6,1 0-5,1 2-5,-1-1-6,-3-1-6,-3 0-7,-2-1-6,-5-5-6,-5-4-7,-4-7-7,-5-5-6,-4-5 3,-2-1 12,-2-3 13,-1-1 13,-1 1 9,2 7 7,2 5 7,3 7 6,0 2 3,2 0-1,0 0-1,2 0 0,0 6 7,0 12 16,0 11 16,0 13 16,0 5 1,1 0-13,-2 0-14,2 1-13,-1-3-10,2-3-9,0-2-6,2-3-9,0-2-5,0 1-3,0-1-3,0 0-4,0 0-2,0-3-2,0-1-2,0-2-1,0-3-1,0-1 1,0-3 2,0-1 1,-1-3 1,-2-2 1,-2-4 1,-2-2 2,-2-2 1,-2 0 3,-1 0 2,-3 0 3,0-1 2,1 0 3,0-2 2,2 0 4,1-2 4,3-2 10,1-2 8,2-1 9,2-3 1,4-2-6,2-2-6,4-1-7,2-3-3,5 0-1,4 0 0,3-2 0,3-1-5,1-2-8,1 0-8,1 0-9,0 0-6,-3 3-3,-1 4-3,-3 2-4,-1 2 0,-1 2 0,0 2 2,-2 3 0,0-1 3,-1-2 4,0-2 3,1-1 5,-1-2 5,-1 0 4,-1 1 6,0-1 5,-2 1 5,-1 0 5,-1 2 6,0 1 5,-4 5 8,-5 8 13,-4 9 10,-5 10 12,-4 4-3,-2 2-18,-1 3-19,-3 1-19,0-1-11,3-3-5,1-5-5,4-3-5,-1-4-3,2-1 3,0-3 1,2-1 1,2-2 1,4 0 2,4-2 1,4 0 1,2-1 3,-2 2 5,-1 0 6,0 1 5,-1 1 2,0 2-1,-1 0-2,2 1-1,-2 2 0,-1 0 2,0 1 3,-2 1 1,0 0 2,0-1-2,0 0 0,0-2-1,0-3-4,3-6-7,2-6-7,2-6-8,2-5-2,3-5 1,4-5 2,2-5 1,2 0 3,1 3 4,1 5 5,1 3 4,1 2 3,1-2 2,1 0 3,1 0 2,-1 0 1,-3 3-1,-3 3 0,-3 3 0,-2 1-1,-1 2 0,0 0-1,-2 2-1,0 1 0,0 0 2,-1 2 2,1 0 0,-2 3 1,-2 2-2,-4 3-2,-2 4-1,-4 1-1,0 3 0,-3 2 0,-2 1-1,-2 1-1,-2 2-3,-2 1-2,-1 2-4,-1-2-3,0-3-3,2-3-2,1-3-4,1-2-1,0-2-2,2-3-1,1-1 0,-1-1-1,0-2 2,-1 0 1,-1-2 2,0-2-1,2-4-2,2-4-2,2-3-2,1-3 1,1-2 4,-2 0 4,2-1 4,-1 1 5,2 3 6,0 3 7,2 3 6,0 3 9,2 6 13,0 4 12,2 5 13,-1 6 1,-1 6-12,0 5-11,-1 6-11,-1 5-13,0 3-13,0 2-14,0 4-14,0 3-8,0 4-5,0 4-4,0 3-3,0 2-4,0-3 0,0-2-1,0-1-2,-1-6 5,-1-11 9,0-12 9,-1-9 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24"/>
    </inkml:context>
    <inkml:brush xml:id="br0">
      <inkml:brushProperty name="width" value="0.05258" units="cm"/>
      <inkml:brushProperty name="height" value="0.05258" units="cm"/>
      <inkml:brushProperty name="color" value="#F2395B"/>
    </inkml:brush>
  </inkml:definitions>
  <inkml:trace contextRef="#ctx0" brushRef="#br0">26987 54667 418,'-8'-7'2,"2"1"5,1 0 5,0 2 4,2 1 2,0 4 2,2 2 1,1 4 1,0 3-1,0 7-3,0 5-3,0 7-2,-1 2-2,-1-2-2,0 0-2,-1-1-1,-1-2-1,2-3-1,0-3-1,2-2-1,1-4-2,3-3-3,4-3-2,2-2-3,4-4-4,2-4-3,3-4-6,2-4-3,2-4-2,-1-3 3,-1-5 2,-1-3 3,-1-2 2,-3 3 2,-1 1 3,-2 3 3,-2 1 2,-3 2 0,-1 3 1,-2 1 2,-2 2 4,-2 2 10,-2 3 9,-2 1 9,-2 2 4,-2 4-4,-1 2-3,-3 4-4,-2 2-3,0 3-3,-1 3-3,-1 3-4,0 1-1,2-2-3,3-3-2,1-1-2,1-1-2,2 0-2,1-1-2,0 1-3,2-1-3,2-1-5,2 0-4,2-2-4,2-1 0,0-2 6,1-2 5,2-2 5,-2 2 4,-4 6-1,-4 5 2,-4 7-1,-3 1 2,0-1-1,-1-3 1,-1-1 1,-2 0 0,-2 1-1,0 3 1,-4 1 0,0-1 1,1-1 3,0-4 2,2-3 3,1-1 2,1 0 2,1-1 2,1 1 1,1-1 2,2-1 1,2 0 1,2-2 0,4-2-2,6-6-5,6-5-5,6-4-6,4-3-3,5-3-1,3-2 0,4-1-1,2-2-2,-2 1-1,0-1-4,-1 0-1,-2 2-1,-2 4 0,-1 2 0,-3 3 0,-2 1 1,-4 2 4,-5 0 2,-3 2 3,-2 0 2,0 0 4,0 0 3,-1 0 3,0 3 3,-4 6 2,-2 6 2,-4 6 1,-1 2 1,-2-1-3,0-2-2,-1 0-3,-3 1-2,-4 1-1,-4 3-3,-3 2-2,-1-2-2,3-1-2,3-4-3,3-3-1,1-4-4,0-6-1,0-6-3,0-6-2,2-5-2,3-3-3,2-5-2,4-3-3,1-1 3,0 5 8,0 3 8,0 4 7,0 3 7,0 1 2,0 1 4,0 1 3,1 0 3,2 1 5,2-1 3,2 0 4,0 3-4,-1 6-13,-1 6-13,0 6-13,-2 3-4,0 2 6,-2 2 4,0 3 7,-2-1 1,0-1-1,-2-3 0,0-1-2,1-4-2,4-5-4,4-4-4,4-5-4,3-7-3,3-8 0,3-7-1,3-9-1,2-2 0,-1 0 1,1 2 0,-1 0 0,-1 3 4,-4 3 5,-5 5 6,-3 3 5,-2 5 9,0 5 12,0 4 14,-1 6 13,0 3 2,-1 5-8,-1 4-7,0 4-8,-1 1-6,0 1-3,0-1-3,0 1-3,-1-1-3,-1-1-2,0-2-1,-1 1-2,-2-2-2,-1-1-2,0-1-4,-1-1-2,0-4-9,4-10-18,2-8-16,4-9-17,1-7-3,3-4 12,2-6 10,2-4 11,-1-3 9,-1 1 5,-2 2 5,-2 0 6,-2 2 4,-1 4 6,-1 2 4,0 3 5,-2 3 4,0 3 3,-2 3 2,0 3 4,-1 2 1,0 2 2,0 3 0,0 1 2,0 4 3,2 6 7,0 6 5,2 6 7,-1 5-1,-1 5-6,0 5-8,-1 4-5,-1 5-6,0 1 0,0 2-3,0 2-1,0 0-3,0-2-2,0-2-3,0-1-2,0-2-2,0 0 0,0-1 0,0 2 0,0-2-1,0 0-3,0-1-3,0-1-2,0-2-3,0-2 0,0-1 0,0-3-2,0 0 1,0-1-1,0 1-1,0-1 1,0 0-1,0-3 2,0-1 0,0-2 0,-3-3 4,-4-3 4,-6-3 6,-4-2 5,-3-3 0,-3-2-4,-1-2-6,-3-2-4,-3-5-6,-3-6-6,-7-7-6,-5-7-6,-2-4-7,0-2-9,0-3-10,0-1-9,4 2-4,8 8 3,8 6 3,8 7 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30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30265 55128 624,'-2'-21'31,"-2"3"-1,-4 4 0,-2 5 0,-2 2-2,1 2-4,-1 2-5,0 2-5,-1 2-3,-1 2-2,-2 2-1,-2 2-3,-2 1 0,2 1-1,1 2 0,1 0 1,0 1-1,1 3 2,-1 2 0,0 1 1,1 3 0,-1 1-1,0 3 0,1 1 0,0 1 0,2-4 1,2 0 0,3-3 0,0 0-1,2-1-2,0 1-1,2 0-2,1-2-1,2-1-1,2-3 0,2-1-1,2-2 0,4 0-3,2-2-1,3-1-3,2 0 0,2-2-1,0-1-1,1 0 0,0-2 0,1-1-1,-1 0-1,1-1-1,0-3-1,-1 0-2,1-3-3,0-2-2,0-2 0,0-2 2,2-2 1,1-1 3,-1-2 1,-1 1 1,-3-1 2,-1 0 1,-3 1 3,-4 1 3,-5 1 3,-2 1 3,-5 1 6,0 2 9,-4 2 9,0 2 8,-3 2 3,0 2-5,-1 2-3,-1 2-5,-1 2-2,0 2 0,0 2 0,1 2 0,-1 1-2,0 1-2,0 1-3,1 1-4,-1 0-2,3 0-2,0-2-2,0-1-1,5-3-11,6-6-18,8-6-18,6-6-17,1-2-4,-2 3 15,-3 1 12,-2 2 14,-2 3 18,0 4 20,-1 4 21,1 4 20,0 0 5,0-1-12,0-2-13,0-2-13,-1-1-9,1 2-6,0 0-6,0 1-6,1-1-8,3-4-8,4-4-9,2-4-8,0-3-4,-1-3-1,-2-4-1,-3-1 1,-1-1 1,0 4 5,-2 4 4,0 5 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31"/>
    </inkml:context>
    <inkml:brush xml:id="br0">
      <inkml:brushProperty name="width" value="0.03484" units="cm"/>
      <inkml:brushProperty name="height" value="0.03484" units="cm"/>
      <inkml:brushProperty name="color" value="#F2395B"/>
    </inkml:brush>
  </inkml:definitions>
  <inkml:trace contextRef="#ctx0" brushRef="#br0">32116 55109 631,'-2'-15'27,"-2"4"4,-4 3 3,-2 3 4,-2 2-2,1 3-4,-1 4-6,0 2-5,0 3-4,-2 2-1,0 2-1,-1 1-2,1 2-1,2 0-1,1-1 0,2 1 0,1-2-2,0 0-3,1-1-3,-1 0-4,1-1-2,4 0-4,2-1-2,4 1-5,1-1 0,2-2 1,0-3 1,1-1 1,2 0 1,0 0 1,1 1 1,2 2 0,-1 0 1,-2 0 2,0 0 1,0-1 2,-2 1 0,-1 0-1,0 0 0,-2 0 0,0 0 1,0-1 3,0 1 4,0 0 4,-1 0 2,-2 2 1,-2 0-1,-2 0 1,-2 1 0,0 0-1,-1-2-2,-1 0-1,-2-2-2,0 1 0,-2 0-2,1 0-1,-2 0-4,-1 0-6,-2-1-8,0 1-6,0-1-2,1 0 2,1-2 3,1 0 2,1-3-4,4-4-11,2-4-12,4-4-10,1-1-1,2 0 9,0 2 10,2 1 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32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32863 55250 597,'-1'30'86,"0"-3"-19,-2-3-16,0-3-17,-2-3-10,0 2-2,-1 0-1,-2-1-1,1 1-2,1 1-2,0 1-2,2 2-1,0-2-4,2-1-3,0-3-5,2-2-3,2-3-9,6-5-13,4-4-12,5-6-13,2-4 0,-3-7 13,-1-5 13,-2-6 14,-1-3 6,-1 1-1,1 1 1,0 1 0,-2 0 2,-2 1 5,-4-1 4,-2 2 5,-2 0 2,0 5 0,0 3-1,0 4 0,-1 2 0,-1 0 1,0 1 1,-1-1 2,-3 2-3,-2 6-5,-3 4-5,-4 6-6,0 3-4,-1 5-5,0 3-4,1 5-3,0 0-5,2 0-4,2-1-4,3-1-4,1-3-2,2-3 2,2-4 0,2-4 2,2-4 3,2-1 3,2-2 4,2-2 3,1-2 5,3-2 2,2-2 3,2-1 2,0-3 3,1 0 3,0-2 1,-1 0 2,1 0 1,-2 3 2,-1 1 0,-1 2 1,-2 3 8,-4 4 14,-4 4 15,-4 4 14,-2 2 2,0 3-9,0 2-11,0 1-9,1 1-6,0-1-1,2 0-1,1-3-1,1 1-5,3-1-9,4 1-11,2 0-9,2-2-6,1-3-3,1-3-3,1-2-3,2-3-1,1-1 0,3 0 1,1-1-1,1-3 1,-1 0 2,-1-3 2,0-2 1,-4-1 1,-3 2 0,-4 1 0,-4 0-1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0"/>
    </inkml:context>
    <inkml:brush xml:id="br0">
      <inkml:brushProperty name="width" value="0.04608" units="cm"/>
      <inkml:brushProperty name="height" value="0.04608" units="cm"/>
      <inkml:brushProperty name="color" value="#F2395B"/>
    </inkml:brush>
  </inkml:definitions>
  <inkml:trace contextRef="#ctx0" brushRef="#br0">46187 44784 477,'7'-15'17,"-2"2"6,-2 3 6,-2 1 6,-2 3 5,-2 6 3,-2 4 3,-2 6 2,-2 3-2,-3 3-8,-4 3-9,-2 3-7,0 2-4,0 1-3,1 1-1,1 1-2,1-1-2,2-1-2,2-4-1,3 0-2,1-2-4,2-3-8,2-1-7,2-2-7,3-3-2,6-5 3,4-3 4,5-4 2,3-3 0,-1-1-7,1-3-5,0-2-6,-2-1 0,2 1 3,-1-1 3,1 0 5,-2 1 2,-2 2 3,-4 3 1,-3 1 3,-1 3 8,0 4 14,0 3 15,0 5 14,-2 3 5,-1 2-3,-2 1-3,-2 3-3,-1 1-4,-2-1-3,0 1-4,-2-1-4,1 0-3,0-2-2,2-3-2,1-1-2,1-3-5,5-4-4,4-4-7,4-4-5,2-4-3,-1-4-3,1-4-2,-1-3-1,0-4-1,-1 0 3,-1 0 3,0-2 2,-2-1 3,-1 1 1,0-1 3,-2 1 2,-1 1 1,-2 1 1,-3 3 0,0 1 1,-4 2 1,0 1 0,-3 1 0,-2 0 0,-2 2 1,-4 3 1,-2 1 2,-3 2 1,-1 3-3,1 2-7,1 3-6,1 4-8,1 2-6,-1 1-7,0 3-6,1 2-7,0-1-1,4-1 8,3-2 5,2-2 8,2-2 2,-2-1-2,0 0-2,-1-2-1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32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33734 55829 590,'-15'0'7,"2"-2"13,2 0 14,3-1 13,0 1 5,1 5-5,-1 6-5,0 4-4,0 5-5,-2 3-5,0 5-6,-1 3-5,-1 4-5,0 2-5,0 3-3,1 4-5,-1 3-4,3 6-4,0 4-4,0 5-3,2-1-7,1-9-6,0-7-7,2-7-8,0-8-5,2-4-2,0-5-2,2-4-2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33"/>
    </inkml:context>
    <inkml:brush xml:id="br0">
      <inkml:brushProperty name="width" value="0.03404" units="cm"/>
      <inkml:brushProperty name="height" value="0.03404" units="cm"/>
      <inkml:brushProperty name="color" value="#F2395B"/>
    </inkml:brush>
  </inkml:definitions>
  <inkml:trace contextRef="#ctx0" brushRef="#br0">34693 55377 646,'-5'-6'95,"4"2"-28,6 4-28,4 3-26,2 1-16,-1 3-2,-1 2-2,-1 2-2,0 1-2,-2-1-5,-1 1-4,0 0-4,-2 0-2,-2 2-2,-2 3 0,-2 2-2,-3-1 1,-2-1 4,-3-2 3,-3-3 4,-3 1 4,-3 0 5,-3 1 6,-2 1 6,-2-1 4,2-3 2,3-3 3,2-2 3,1-3 0,4 1 0,3 0-1,3 0 0,4-1 6,8 0 15,6-1 16,7-2 14,6 0 1,3 0-15,4 0-13,5 0-14,1 0-13,0 0-9,-1 0-12,2 0-9,-2 0-7,-2 2-2,-1 1-2,-3 0-1,-3 1 1,-5 0 6,-5 0 6,-4 0 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35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36666 54560 528,'22'1'54,"-3"1"-16,-3 3-15,-3 2-16,-2 2-10,-2 0-3,-2 1-3,-2 2-3,-3 2-4,-1 4-2,-2 6-2,-1 5-2,-3 1-1,-2-3 1,-2-4 1,-2-1 2,-1-5 2,1-3 3,-1-4 5,0-4 3,1-3 3,2 2 4,3-2 4,1 1 2,1 1 6,2 2 6,0 2 7,2 2 5,0 1 3,2 1-3,0 1-2,2 2-3,-1-1-2,-1 1-2,0 0-2,-1-1-3,-1 1-2,0 0-1,0 3-2,0 0-1,0 0-1,0-1 0,0-1-1,0-1 1,2-8-3,5-18-6,6-16-6,4-16-5,2-8-8,1 1-7,0 0-10,-1 2-7,0 1-4,-1 3 5,0 4 4,-2 2 3,-1 3 5,-1 3 5,-1 5 5,0 1 5,-3 2 4,-1 2 4,-2 3 4,-2 1 3,-1 3 5,0 1 4,0 2 4,0 2 5,0 2 3,2 1 5,0 0 3,1 2 4,1 0 0,0 2-2,0 0-4,0 2-2,0 0-3,1 2-4,2 0-3,0 2-3,0 1-3,-1 1-3,0 3-4,-2 2-3,-2 3-4,-2 4-7,-4 3-5,-2 5-7,-4 2-2,-4 2 1,-4 1 2,-3 4 0,-4-2 3,0-3 0,0-5 2,-2-3 1,0-4 3,4-3 4,3-3 4,3-2 5,4-4 6,6-3 8,6-2 9,6-4 8,3 0 0,0 0-7,-1 2-7,1 1-8,-1 1-6,-2 3-6,-3 4-5,-1 2-6,-1 1-2,-2-1 3,0 0 1,-2-2 4,-1 0 0,-2 2 0,-2 0 0,-1 1 0,-1 0 1,2 0 2,2-2 1,2 0 2,1-2 2,2 1 1,0 0 1,2 0 1,0-1 1,2 1 0,0-1 1,1 1 0,1 0 0,0 0-1,0 0-1,0 0 0,-3-1-1,-2 1 1,-6 0-1,-2 0 1,-4-1 0,0-2 0,-2-3 0,0 0 0,-1-2 0,-3 0 2,-2 0 1,-1 0 0,0-3 1,4-2-2,4-5-1,5-4-2,2-4-1,4-5-3,2-5-2,4-4-3,3-4-1,7 0-2,5-2 0,7 0-2,2-1 1,1 3 0,-1 2 0,0 1 1,-1 3 1,-2 3 0,-2 5 2,-1 1 0,-3 2 3,-3 4 6,-3 3 7,-2 3 5,-4 4 4,-3 8 3,-2 6 1,-4 7 3,-2 4-3,-2-1-8,-2 1-7,-1-1-8,-2-1-4,0 1-2,0-2-2,0-1-1,0-1-1,1-3 1,-1-1 2,0-2 0,0-1 0,2 0-1,1 0-1,0-1-2,3 0 1,2-2 3,4-2 2,2-2 4,1 0 4,0 4 7,-2 2 9,0 4 6,-3 2 4,-2 3 0,-4 3-2,-2 3 0,-3 2-3,0-1-4,-1 1-3,-1-1-3,0 0-3,2-4 0,2 0 0,2-2 0,3-7-6,4-11-12,4-10-10,4-11-13,2-6-6,1 0-2,1-2-2,2 0-2,-2-1 2,-1 5 10,-2 2 8,-2 3 9,-2 3 8,-1 2 9,0 4 8,-2 3 9,0 5 7,0 8 5,0 7 5,0 9 5,-2 3-5,-2-1-14,-3-1-14,-4-1-14,2-4-9,4-8-2,6-8-1,4-8-2,4-4 2,3-2 7,3 0 5,4-1 7,-1 0 4,-1 3 4,-3 1 2,-1 2 4,-5 6 0,-6 8 0,-8 9 0,-6 9-2,-6 4-2,-2-3-6,-3-1-4,-3-3-6,0-1-2,3-2-1,3-3 0,3-1-1,1-2 2,2-3 4,1-2 2,1-1 4,3-2 4,7-2 2,8-2 4,6-2 4,3-1-2,-1-2-7,-1 1-5,0-2-6,-5 1-8,-5 4-10,-6 4-9,-6 4-10,-4 1-1,-3 2 9,-4 2 8,-2 0 8,-1 1 6,1 0 3,1-1 3,1 1 2,0-1 3,-2-1 0,0 0 0,-1-2 0,1 0 4,1 0 7,2 0 8,3 0 7,2 0 6,3-1 4,2 1 2,4 0 4,3-1-2,6-2-8,3-3-8,6 0-7,4-3-5,3-1-1,3 0-1,3-1-2,2-2-4,1-2-12,1-2-9,1-1-10,-2-1-8,-2 2-4,-3 2-3,-3 2-5,-3 1 0,-3 0 2,-3 0 4,-2 0 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35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38710 55817 562,'-9'-16'2,"0"2"4,-1 1 4,-1 1 3,1 6 9,2 12 12,4 11 13,3 13 12,1 8 2,0 8-9,0 6-8,0 8-8,0 7-9,0 9-10,0 8-10,0 10-8,-1 8-10,0 6-10,-1 10-9,-1 7-9,-1-6-9,0-23-8,0-20-8,0-22-9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39"/>
    </inkml:context>
    <inkml:brush xml:id="br0">
      <inkml:brushProperty name="width" value="0.03385" units="cm"/>
      <inkml:brushProperty name="height" value="0.03385" units="cm"/>
      <inkml:brushProperty name="color" value="#F2395B"/>
    </inkml:brush>
  </inkml:definitions>
  <inkml:trace contextRef="#ctx0" brushRef="#br0">47950 13950 649,'31'0'88,"1"2"-21,-1 0-23,0 2-22,1-1-11,1-1-3,1 0-1,1-1-1,0-1-2,2 0-1,1 0 0,1 0-1,1 0 0,2 0-1,2 0-1,2 0-1,0 0 1,-2 1 0,-2 2 0,-1 0 1,-3 2 1,-1 0 0,-1 1 1,0 2 1,-1-2 0,-1 0 2,-1 0-1,-1-2 2,-2 0-1,0 0 0,-1 0-1,-1 0 0,-1-1-1,-1 0 0,-1-2 1,-1 0-2,0-1 1,1 0-1,1 0-2,1 0 0,0 0 0,-1 0-1,-1 0 1,-1 0-1,-2 0 0,-1 0-2,-2 0-2,-3 0-2,-1-1 0,-2 0 0,-3-2 2,-1 0 0,0-1-4,0 2-11,1 0-11,2 2-11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0"/>
    </inkml:context>
    <inkml:brush xml:id="br0">
      <inkml:brushProperty name="width" value="0.04264" units="cm"/>
      <inkml:brushProperty name="height" value="0.04264" units="cm"/>
      <inkml:brushProperty name="color" value="#F2395B"/>
    </inkml:brush>
  </inkml:definitions>
  <inkml:trace contextRef="#ctx0" brushRef="#br0">75959 11633 515,'-7'-6'75,"2"4"-12,2 4-10,2 4-10,0 4-8,0 5-4,-2 5-4,0 5-5,-2 4-2,0 1-1,-1 2-2,-1 3-2,0-1 0,1-1-3,1 0 0,0-1-2,0-2-2,0-2-3,-1-1-3,-1-3-2,0-2-3,2-3-5,2-3-4,2-2-4,2-6-10,4-8-16,2-8-16,4-8-16,-1-3-2,1 1 9,-2 1 11,-1 1 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1"/>
    </inkml:context>
    <inkml:brush xml:id="br0">
      <inkml:brushProperty name="width" value="0.0525" units="cm"/>
      <inkml:brushProperty name="height" value="0.0525" units="cm"/>
      <inkml:brushProperty name="color" value="#F2395B"/>
    </inkml:brush>
  </inkml:definitions>
  <inkml:trace contextRef="#ctx0" brushRef="#br0">76800 10616 419,'9'-7'22,"1"2"3,3 2 2,2 2 2,2 1-1,3 0-7,2 0-5,4 0-7,2 0-5,-1 0-3,1 0-4,-1 0-3,0 0-3,-3 2 1,-1 0-1,-4 2 1,0 0-1,-2 0-1,-3-1 0,-1 2 0,-3-1 2,-2 1 5,-4 2 4,-2 0 6,-2 2 3,0 3 5,0 4 3,0 2 4,0 2 2,0 1-3,0 1 0,0 1-2,-1 2 1,-1 0 3,0 3 5,-1 3 3,-1 1 1,0 0-5,0 2-3,0 1-4,1-1-4,0-3-1,2-3-4,0-3-1,1 0-2,-2 5 0,0 3-1,-2 4 1,0 0-1,1-2 1,-1-4 1,0-2 1,0-3-2,2-3-4,0-3-5,2-2-5,-2-8-10,-4-11-20,-4-10-18,-3-11-18,-1-5-6,1 1 8,2 1 7,2 1 8,2 2 7,-1 3 7,0 3 5,0 3 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1"/>
    </inkml:context>
    <inkml:brush xml:id="br0">
      <inkml:brushProperty name="width" value="0.03334" units="cm"/>
      <inkml:brushProperty name="height" value="0.03334" units="cm"/>
      <inkml:brushProperty name="color" value="#F2395B"/>
    </inkml:brush>
  </inkml:definitions>
  <inkml:trace contextRef="#ctx0" brushRef="#br0">76786 11933 659,'-8'-9'1,"0"-2"1,1-2 2,0-1 1,-1-1 2,2 2 1,1 3 2,0 1 1,2 4 3,0 6 2,2 6 2,0 6 2,1 3-1,-2 1-7,0 1-7,-1 1-5,-1 0-5,2-3-1,0-1-2,2-2-2,1-3-1,1-3-2,3-2-2,2-4-1,2-1 1,4 0 3,1 0 4,4 0 4,0 0 3,-3 0 2,-2 0 1,-4 0 2,-2 2 3,-2 3 1,-3 5 3,0 4 1,-5 1 3,-2 1 1,-5 0 1,-4-1 2,-1 0 2,-1-1 2,0 0 1,2-2 2,-2-1 0,2-2-3,1-3-1,1-1-4,1-3-4,2-6-11,2-4-8,3-5-10,1-3-7,3-2-5,4 0-7,2-1-5,3-1-3,2-1 2,2-1 2,1 0 2,1 1 1,-2 3 3,-4 4 3,0 5 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3"/>
    </inkml:context>
    <inkml:brush xml:id="br0">
      <inkml:brushProperty name="width" value="0.04721" units="cm"/>
      <inkml:brushProperty name="height" value="0.04721" units="cm"/>
      <inkml:brushProperty name="color" value="#F2395B"/>
    </inkml:brush>
  </inkml:definitions>
  <inkml:trace contextRef="#ctx0" brushRef="#br0">78444 10450 465,'14'1'83,"-1"4"-18,-3 2-19,0 4-17,-3 0-13,1 1-5,0 0-6,0 0-5,-2 0-5,-2 3-7,-4 1-5,-2 3-6,-4 1-3,-2-1 1,-3 1-1,-3 0 0,-3-3 2,0-1 0,-1-4 3,-1-3 2,0-1 2,3-2 5,1-1 4,2 0 4,2-2 4,3-2 4,1-2 3,2-2 3,2-2 3,4 0 1,2-1 2,4-2 0,3 1 1,3-1 0,5 0-2,4 0-1,0 1-1,-2 2 0,-1 2-2,-2 2 0,-3 2-1,-1 0-2,-2 2-1,-2 0-1,-3 3-1,-2 4 0,-4 3 1,-2 5 0,-4 2 0,-2-1-1,-3 1-1,-3 0 0,-3 0-2,-2 1 0,-2 1-2,-1 1-2,0-2-1,3-5-2,3-5-4,3-4-1,3-6-4,6-5-2,4-4-4,6-5-2,3-3 1,3 1 4,4-1 5,2 0 4,1 2 5,-1 3 5,-1 3 6,-1 2 5,-1 3 4,-1 0 0,0 2 2,-2 0 0,-1 3 1,-2 4-1,-3 4-1,-1 4-1,-1 1-1,-2-1-2,0-1-3,-2 0-3,-1-2-3,-2-1-3,-2-1-3,-1 0-5,-2-1-3,0-1-6,0 0-4,0 1-6,-1-1-1,-2 0-1,-1-2 1,-3 0 1,-1-2 0,-1-1 1,-1 0 1,-1-2 1,0 1 3,0 0 5,2 2 3,1 0 6,1 2 2,1 0 1,1 1 1,0 2 1,2 0 6,1 1 8,0 2 9,2 0 8,0 1 7,0-1 0,1 1 3,-1 0 1,0 1-1,0 1-5,0 3-6,0 2-4,1-1-5,1 1-4,0-2-5,2-1-4,0-1-3,0-1-1,0-1-2,0 0-1,3-7-12,6-10-23,6-11-24,6-11-21,2-4-4,1 5 17,-1 3 18,1 5 17,-1 2 12,1 2 9,0 3 7,-1 1 9,1 1 6,0 0 5,-1 0 4,1 0 5,0 2 1,3 1 0,1 2-2,3 2 0,-1 1 0,0 0 0,-1 0 1,0 0 0,-3 0-1,0 0-5,-1 0-5,-1 0-4,-2 1-3,-3 3-1,-3 4-1,-2 2-1,-4 2 0,-1 0-2,-2-1 0,-2 1 0,-1 0-1,0 0 2,0-1 2,0 1 1,-1 1 2,-4 2 1,-2 1 1,-3 3 2,-4 0 0,-4 1-1,-3 0-1,-4-1 0,-2 0-1,0-1 0,-1 0 1,1-2 0,0-2-1,3-1-3,1-2-3,3-2-3,1-6-6,2-10-13,3-10-13,1-9-12,4-7-5,6-3 0,6-3 0,6-2 0,3-1 4,1 2 5,2 1 6,0 3 5,-1 4 6,-1 5 7,-2 7 7,-2 5 6,-3 6 8,-2 4 7,-4 6 8,-2 4 8,-4 5 3,-4 2 0,-4 3 0,-3 3 0,-4 2-3,0 1-2,-1 1-2,0 1-4,-1 0-3,4-3-5,3-1-5,3-2-4,7-4-10,12-5-14,12-4-15,11-6-14,7-4-3,2-6 7,2-4 7,3-5 8,-4 0 5,-8 3 6,-7 5 4,-9 3 4,0 0 1,6-2-6,5-3-3,5-3-6,4-2 1,-3 1 5,-2-1 5,-1 1 6,-4 0 4,-3 4 6,-5 4 4,-3 2 5,-3 1 2,-2 2-1,-2 1 0,-2 0-1,-1 2 4,1 0 10,2 2 9,0 0 9,1 2 5,0 2-2,0 2 0,-1 2-2,2 2-2,0 3-5,1 3-4,2 3-4,-1 2-5,-1 3-3,-1 1-5,0 3-3,-3 1-4,-1 1-1,-2 0-2,-2 2-2,-2 0-3,-3-1-5,-4-1-3,-2-1-5,-3-2-2,-2-3 1,-1-3-1,-3-3 0,0-3 2,1-2 1,1-4 1,1-3 3,0-3 1,2-4-1,1-4 1,1-3 0,2-6 0,4-4-1,4-5 0,4-4-1,5-4-2,6-1-4,5-1-4,7-1-4,4 1-2,2 0-2,4 1-1,3 1-2,-2 3 0,-5 5 1,-7 5 0,-5 5 1,-4 3 0,-1 1 0,-1 1 1,0 1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4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81729 10333 522,'9'-6'110,"3"4"-17,3 4-18,3 4-18,1 2-16,-2 1-12,-3 2-14,-1 0-12,-3 1-11,-2 1-9,-4 1-9,-2 2-8,-6 1-4,-6 3 1,-7 3 2,-7 3 2,-5 1 2,-1-2 6,-2 0 4,-3-1 5,3-2 4,3-3 7,3-3 4,4-3 6,7-3 5,9-2 6,8-4 5,10-2 5,5-3-1,3-2-8,3-2-8,3-2-8,-1 0-3,0 0 1,-3 2 1,-1 1 2,-2 2 1,-1 4 4,-1 3 3,0 5 3,-3 2 1,-1 0-2,-2 0-1,-2-1-3,-1 1 4,-1 0 7,1 0 7,0-1 7,0 2 1,0 0-7,0 1-6,0 1-6,-5-2-17,-9-4-27,-8-6-25,-9-4-27,-3-4-7,1-2 15,3-2 12,1-2 15,2 0 9,3-1 5,1 0 6,2 0 5,2 1 14,1 3 23,0 1 24,2 2 22,0 4 7,-2 4-9,0 5-9,0 6-9,-2 2-8,0 3-5,0 1-5,1 3-5,0-1-4,0-3-3,2-3-3,1-3-2,4-3-12,10-2-22,8-4-21,9-2-21,4-3-3,-1 0 14,-2-2 15,0 0 14,-3 0 12,-3 0 10,-4 2 10,-4 0 9,-3 3 12,-1 4 14,-1 4 13,0 4 15,-3 1-1,-4 0-13,-4 1-13,-4-1-14,-3 1-10,-5 2-5,-4 0-6,-3 1-7,-3-1-2,0-1 1,-2-2 0,-1-2 1,1-3-4,3-3-11,3-3-12,3-2-9,2-3-5,3-2 3,1-2 3,3-2 2,1-2 5,4-1 4,2-3 6,4-2 6,2 0 3,2 1 1,2 1 2,2 0 2,1 3 2,1 1 5,2 2 4,0 2 5,2 3 7,5 2 12,4 3 10,3 4 10,3 2 3,1 1-7,1 3-7,1 2-7,-2 0-8,0-1-10,-3-1-8,-1 0-9,-3-2-5,-1-1-3,-3 0-3,-1-2-2,-2-1-4,0-2-8,-2-3-6,-1 0-8,-1-4-2,-2 0 1,-2-3 1,-2-2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1"/>
    </inkml:context>
    <inkml:brush xml:id="br0">
      <inkml:brushProperty name="width" value="0.04657" units="cm"/>
      <inkml:brushProperty name="height" value="0.04657" units="cm"/>
      <inkml:brushProperty name="color" value="#F2395B"/>
    </inkml:brush>
  </inkml:definitions>
  <inkml:trace contextRef="#ctx0" brushRef="#br0">47217 45550 472,'28'15'5,"-8"-1"12,-6-1 11,-6 0 11,-5-1 2,0 1-4,-2 1-6,0 2-6,-2 0-3,-2 3-2,-2 1-3,-2 3-2,-2 0-4,-2 1-5,-5-1-6,-2 1-6,-1-2-2,3-1-3,1-3 0,2-1-3,5-2 5,6-1 7,8 0 9,6-2 8,4-1 2,2-3-2,0-1-4,1-2-2,0-1-3,-2 0 1,0 0-1,0 0 1,-3 1-1,-3 3 0,-3 4 1,-2 1-1,-3 3 1,-1 1 1,0 2 1,-1 0 1,-3 1 2,-2 1 1,-4 1 2,-2 1 3,-3 1-1,-1 1-2,-3 1-3,-2 1-3,0 0-4,-4 0-6,-1 1-6,-3-1-4,0-1-8,1-3-7,1-3-7,1-3-8,3-3-6,2-4-5,3-5-4,2-2-4,3-5 1,3 0 7,1-3 8,2-2 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4"/>
    </inkml:context>
    <inkml:brush xml:id="br0">
      <inkml:brushProperty name="width" value="0.04648" units="cm"/>
      <inkml:brushProperty name="height" value="0.04648" units="cm"/>
      <inkml:brushProperty name="color" value="#F2395B"/>
    </inkml:brush>
  </inkml:definitions>
  <inkml:trace contextRef="#ctx0" brushRef="#br0">82916 11098 473,'7'-24'0,"1"1"0,0-1 0,0 1 0,-2 1 7,0 5 14,-4 3 14,0 4 14,-2 6 5,1 8-3,2 8-3,0 7-5,0 6-4,-4 1-8,-2 3-8,-3 1-6,-2-1-6,2-2-4,0-3-2,2-3-4,2-2-5,6-3-9,4-1-8,6-2-9,1-3-1,-1-1 7,-1-2 5,-1-2 7,-1-1 4,0 2-1,-2 0 2,0 2 0,-3 0 4,-3 3 9,-2 2 9,-4 2 8,-2 1 5,-5 1 1,-4 1 3,-4 1 1,-2 1-2,-1-1-6,-1 0-5,-1 0-5,-1 0-5,-1-1-5,0 0-5,-2-2-3,1-2-4,1-3-1,3-2-1,1-4-2,2-2-6,3-2-10,1-2-11,3-2-11,1-3-4,4-6 3,2-4 2,4-5 3,2-2 4,2 1 7,2 1 6,2 1 7,1 3 8,-1 2 7,1 2 8,0 4 8,0 2 7,2 2 5,0 3 5,1 1 5,2 3 5,2 5 2,1 6 5,3 4 2,1 2 0,1 0-7,1 0-6,0 1-7,1-1-6,-1-1-9,-1-1-7,-1 0-9,0-3-8,0-1-7,-1-2-7,1-2-8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5"/>
    </inkml:context>
    <inkml:brush xml:id="br0">
      <inkml:brushProperty name="width" value="0.05408" units="cm"/>
      <inkml:brushProperty name="height" value="0.05408" units="cm"/>
      <inkml:brushProperty name="color" value="#F2395B"/>
    </inkml:brush>
  </inkml:definitions>
  <inkml:trace contextRef="#ctx0" brushRef="#br0">83344 10281 406,'8'-7'36,"0"1"2,0 0 1,0 2 1,0 0 1,1 2-3,2 0-2,0 2-1,0 1-5,-1 4-5,0 2-6,-2 3-6,-1 4-9,-2 2-12,-2 3-12,-2 3-13,-3 2-5,-4 1 1,-4 1 0,-4 1 1,-2-1 3,-3 0 3,-2-1 5,-1 0 3,0-3 5,4-3 6,2-3 5,2-3 7,3-2 5,3-1 4,1 0 5,2-2 5,4-1 5,8-4 3,6-3 3,7-2 5,5-4-2,0-2-6,4-3-8,1-3-6,0-1-7,-3 0-4,-3 2-4,-3 1-6,-7 7 6,-10 14 15,-12 13 15,-10 15 15,-6 4 3,-1-2-8,-1-3-8,-1-3-8,-3 3-6,-7 10-3,-4 9-2,-7 11-3,-3 5-5,-2 2-4,0 2-6,-2 3-5,3-2-6,5-3-6,5-5-6,4-3-5,5-7-3,5-7-1,5-8 0,5-7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5"/>
    </inkml:context>
    <inkml:brush xml:id="br0">
      <inkml:brushProperty name="width" value="0.04735" units="cm"/>
      <inkml:brushProperty name="height" value="0.04735" units="cm"/>
      <inkml:brushProperty name="color" value="#F2395B"/>
    </inkml:brush>
  </inkml:definitions>
  <inkml:trace contextRef="#ctx0" brushRef="#br0">83800 12324 464,'7'-21'4,"-1"5"9,0 5 8,-1 5 8,-1 3 10,3 3 11,2 4 12,2 2 12,0 3-4,-3 2-18,-1 2-18,-2 1-19,0 1-13,2-3-10,2-2-9,2-1-9,2-2-6,3-2-2,3-2-1,3-2-3,2-2 1,1-4 3,1-2 4,1-3 3,-1-2 0,-1 1 0,-3-1 0,-2 1-2,-4 0 14,-6 4 27,-8 2 28,-6 4 26,-4 2 9,2 4-10,1 2-11,0 4-9,5-1-14,8-1-18,8-2-17,7-2-17,3-3-8,-5 1 0,-3-2 2,-4 0 0,-4 0 2,-1 1 3,-2 3 2,-2 2 3,-5 2 5,-6 0 8,-7 1 8,-7 2 8,-4-1 4,1-1 0,-1-1-1,1 0-1,-3 0 1,-3 1 0,-4 3 0,-4 2 1,0-1 1,4-2 0,3-1 1,5-2 1,9-2 1,16-1 3,16 0 3,15-2 2,9-1-3,0 0-11,2-1-10,0-2-9,1 0-10,0 2-9,0 1-7,0 0-8,-3 0-5,-5 0 0,-7-2 0,-5 0-2,-5-1 0,-3 2-2,-3 0-2,-2 2-2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5"/>
    </inkml:context>
    <inkml:brush xml:id="br0">
      <inkml:brushProperty name="width" value="0.03447" units="cm"/>
      <inkml:brushProperty name="height" value="0.03447" units="cm"/>
      <inkml:brushProperty name="color" value="#F2395B"/>
    </inkml:brush>
  </inkml:definitions>
  <inkml:trace contextRef="#ctx0" brushRef="#br0">86560 13044 638,'-12'-13'177,"7"5"-57,7 5-59,5 5-58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7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87400 13257 500,'22'-7'80,"-3"2"-17,-3 2-18,-2 2-17,0 1-10,5 0-2,5 0-2,5 0-1,2 0-5,-2 0-6,0 0-5,-1 0-7,-1 0-5,-3 0-4,-1 0-4,-2 0-3,-6-2-5,-7-2-6,-8-3-4,-8-3-6,-4-3 4,-1 0 12,-2-1 13,0-1 12,0-1 9,1 2 5,1 1 6,0 1 4,3 4 10,1 8 16,2 8 16,2 8 15,2 8 1,0 10-14,2 10-12,0 10-15,0 4-9,-2-2-7,-2-3-5,-1 0-6,-3-4-9,0-1-9,-2-2-11,0-1-9,0-7-5,1-5 1,0-7 2,2-7 1,0-5 1,0-3 1,1-2-1,-1-4 1,0-2 2,0-2 6,0-2 4,0-2 6,1-3 1,-1-3 1,0-5 0,0-4 0,1-3 1,0-1 4,2-3 4,1-1 3,4-3 1,11-6 1,10-4 1,9-6-1,5 0 0,1 4-3,-1 4-3,0 4-2,1 1-3,1 1-1,1 0-2,0-1 0,0 3-1,-2 4 1,-2 3 1,-1 4 1,-5 4 4,-7 3 4,-7 2 5,-7 4 6,-5 3 4,-4 4 6,-4 4 6,-3 4 5,-4 2 2,0 1-5,-1 1-3,-1 2-5,-2 1-3,-2 3-3,-2 3-4,-1 3-3,2-1-6,2-3-8,4-5-10,4-3-8,5-5-4,4-4 0,6-6 0,4-4 0,2-2 3,0 4 7,-2 3 6,-1 2 7,-1 4 5,-3 6 4,-1 4 3,-2 5 5,-2 3 3,-2-1 0,-1 1 1,-3-1 1,0 1 1,-1 1 0,0 1 1,0 1 0,1-2-1,0-5-3,2-5-1,1-5-2,3-8-6,7-10-9,7-11-8,8-10-9,2-8-4,2-1-2,1-2 0,1-2-1,1-1 2,1 2 2,0 0 3,2 1 2,-1 3 6,-5 6 6,-3 4 7,-4 5 7,-3 4 4,-1 5 1,-1 2 1,-1 6 2,-1 1 3,0 2 8,-2 0 7,0 2 7,-2 3-1,1 6-8,0 5-9,0 7-8,-3 3-6,-6 3-4,-6 1-5,-6 3-5,-2-1-4,-1-2-6,0-1-4,1-3-6,-1-2-1,2-4-1,1-5 1,1-3 1,0-6-2,0-6-2,0-8-3,1-5-2,0-7 1,4-2 3,2-3 3,4-2 4,1-1 4,2 5 5,0 3 4,2 5 4,-1 4 14,0 8 22,-2 6 22,0 8 22,-1 5 4,0 5-15,0 5-16,0 5-15,-1 8-7,0 12-1,-2 12-1,0 11 0,-2 7-5,-2 0-12,-2 2-10,-1 1-10,-1-4-11,2-6-10,2-7-10,2-6-9,2-9-7,0-10-1,2-10-2,0-9-3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49"/>
    </inkml:context>
    <inkml:brush xml:id="br0">
      <inkml:brushProperty name="width" value="0.05684" units="cm"/>
      <inkml:brushProperty name="height" value="0.05684" units="cm"/>
      <inkml:brushProperty name="color" value="#F2395B"/>
    </inkml:brush>
  </inkml:definitions>
  <inkml:trace contextRef="#ctx0" brushRef="#br0">90436 12912 387,'-7'-21'3,"0"5"8,2 5 7,1 5 8,0 4 4,0 7 2,0 6 3,0 6 2,0 3-4,0 3-10,0 1-10,0 3-10,1-1-7,2-1-4,2-3-3,2-1-3,2-3-2,2-6-1,2-2 1,2-4-2,1-5 1,3-4 0,2-5 0,1-5 0,1-3 0,-3-3-1,-2-2-1,-1-1 0,-2 0 2,-2 1 5,-3 2 7,-1 3 5,-1 1 4,-2 2 1,0 3 0,-2 1 1,-2 4 7,-4 6 10,-4 6 12,-3 5 11,-4 5 1,-1 3-9,-2 4-10,-2 2-8,-2 1-7,2 0-3,1 1-2,1-2-2,2 0-4,3-5-2,3-3-3,3-4-2,4-4-5,7-3-7,8-2-6,6-4-7,4-1-1,3-2 2,1-1 2,3 0 3,-1-1 3,-3-2 2,-3 0 3,-4-1 2,-4 2 3,-6 6-1,-8 6 2,-6 5 0,-5 5 5,-4 2 8,-5 1 10,-3 3 9,-3 0 2,1-1-2,-1-1-4,1-1-2,0-1-3,1-3 0,1-1-2,1-2-1,2-2-1,1-1-1,2-1 0,3 0-2,5-3 0,8-2-2,9-4-1,10-2-1,8-5-3,10-6-4,10-6-4,10-5-5,2-2-1,-8 3 3,-6 3 2,-7 3 3,-7 2 4,-1 2 5,-3 3 5,-3 1 5,-4 5 4,-6 8 2,-6 7 4,-6 9 3,-5 4-1,-4-1-3,-4 1-4,-3-1-4,-4 0-4,0-1-3,-1-1-3,1-1-3,-2-2-3,2-2-2,3-4-4,1-3-2,2-3-2,1-2 1,1-4-1,0-2 1,3-5-2,2-4-3,4-5-2,3-5-2,3-5-2,6-5-1,4-5 0,5-4-1,3-2 3,1 2 4,1 1 5,1 3 5,-1 4 2,-3 5 1,-4 7-1,-1 5 0,-4 9 9,-1 7 20,-2 9 17,-2 9 20,-3 6 4,-4 2-10,-4 4-9,-4 3-9,-1 0-9,-1-1-5,0-3-5,1-1-6,1-4-4,3-3-2,2-5-1,4-3-1,3-6-10,6-8-14,3-8-16,6-8-15,2-4-5,-1-1 5,-1-1 5,0-1 4,-2 1 8,-1 3 6,-1 3 9,-1 3 7,-1 3 10,-2 6 13,-2 4 13,-2 6 13,-2 2 4,-1 0-6,0-1-5,-1 1-6,-1 0-4,0 2-5,0 0-3,0 1-6,1-3-9,3-8-16,4-8-16,2-7-16,1-3-2,-2 4 11,-3 4 10,-1 5 12,0-4 7,0-10 2,1-9 3,2-10 2,0-5 2,2 2 1,0 1 2,1 0 0,0 2 2,-1 3 3,0 4 2,-2 2 3,0 3 1,-2 5 0,-1 3-1,0 5 0,-2 6 11,-1 11 23,0 12 23,-1 10 24,-3 7 2,0 6-14,-3 5-16,-2 4-16,-1 5-10,0 1-5,1 4-6,-1 4-5,0-1-3,0-3-4,0-3-1,0-2-4,1-3-1,1-1-3,0 0-2,2-1-1,0-4-2,2-1 0,0-4 0,2-2 0,-1-4-3,0-3-4,-2-5-5,0-3-5,-2-4-3,-2-3 0,-2-3 1,-1-2-1,-4-4 1,-2-3 1,-3-2 3,-3-4 1,-4-2-1,-5-3-3,-4-4-3,-6-2-4,1-1-1,3 1 2,3 1 2,5 0 1,2 2-2,3-1-8,1 0-8,3 0-7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1"/>
    </inkml:context>
    <inkml:brush xml:id="br0">
      <inkml:brushProperty name="width" value="0.04624" units="cm"/>
      <inkml:brushProperty name="height" value="0.04624" units="cm"/>
      <inkml:brushProperty name="color" value="#F2395B"/>
    </inkml:brush>
  </inkml:definitions>
  <inkml:trace contextRef="#ctx0" brushRef="#br0">93326 13213 475,'-9'-15'3,"-2"2"3,-2 2 6,-1 3 3,-1 1 5,2 2 1,3 2 2,1 2 3,0 1-1,0 0-4,-1 0-3,-1 0-4,-3 2-2,-2 4 1,-3 4-1,-3 3 1,-4 4 0,-3 3 2,-3 4 1,-5 2 2,-1 3 0,3 3 0,3 5-2,3 5 0,4 0-1,3-2-1,4-2-2,5-2-1,3-2-1,4-5-2,4-4-2,4-4-2,5-3-3,6-3-5,5-2-4,7-4-4,4-3-2,5-2 0,3-4 2,4-2 1,3-4-4,-1-4-9,3-4-8,0-3-10,-2-3-1,-5 2 3,-7-2 5,-5 0 4,-6 2 4,-5 1 5,-5 2 4,-4 3 5,-6 1 5,-2 2 5,-5 2 6,-4 2 5,-4 3 5,-3 2 3,-5 4 3,-4 2 4,-1 3 4,0 3 3,-1 4 4,1 2 4,0 1-1,3 1-5,1 0-5,3-1-6,3-1-3,3-1-4,4-3-4,4-1-2,6-2-6,6-2-6,7-3-8,7-1-6,4-3-5,1-6-5,1-4-3,1-5-4,-1-3-2,0-2 2,-1 0 2,0 0 1,-3 0 2,-3 3 5,-3 3 3,-3 3 4,-3 2 10,-4 4 16,-4 2 16,-4 4 17,-3 2 6,-2 5-6,-2 4-5,-1 4-6,-1 0-4,2-2-1,2-1-2,2-3-1,3-1-5,4 0-7,4-2-7,4 0-6,2-3-8,1-3-6,1-2-6,2-4-7,1-2-3,3-3 1,3-4 0,3-2 2,2-4 0,1-3-1,1-4 1,1-4-1,-1-5 2,1-5 5,1-4 4,-1-5 4,-1-2 4,-1 3 3,-3 5 3,-1 1 4,-4 5 4,-5 8 6,-5 6 7,-4 7 7,-5 5 8,-4 6 13,-4 4 10,-4 6 13,-3 4 0,-3 5-8,-4 5-10,-1 5-8,-2 2-7,2 1-5,3-1-5,1 0-5,3-1-3,5-1-4,3-3-2,4-1-3,2-2-3,2-1-4,0-1-4,2-1-2,1-1-4,3-2-3,3-3-2,4 0-2,0-2-3,-1 1-1,-1 1-1,0 2-1,-3-1 1,-1 1 4,-2 0 4,-2 0 3,-3-1 3,-2 0 0,-4 1 0,-2 0 0,-5 0 2,-5 1 4,-7 1 3,-5 2 3,-3-1 1,1-1-4,1-1-4,2-1-2,1-1-5,3-2-5,3-2-5,3-2-6,3-3-4,4-4-4,4-4-5,5-4-3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1"/>
    </inkml:context>
    <inkml:brush xml:id="br0">
      <inkml:brushProperty name="width" value="0.04449" units="cm"/>
      <inkml:brushProperty name="height" value="0.04449" units="cm"/>
      <inkml:brushProperty name="color" value="#F2395B"/>
    </inkml:brush>
  </inkml:definitions>
  <inkml:trace contextRef="#ctx0" brushRef="#br0">96510 13237 494,'-9'15'7,"0"1"14,-1 0 15,-1-1 14,-1 2 5,2 4-2,1 5-3,0 3-2,2 3-5,1 1-8,0 1-6,2 0-8,0 0-6,2-3-4,0-4-4,2-2-5,2-4-7,4-5-8,4-5-10,3-4-7,4-7-4,3-8 2,4-8 2,2-7 3,0-7 2,-2-2 1,-1-5 2,-2-4 1,-4-2 2,-2 0 2,-3-1 1,-3 1 1,-2 4 4,-4 5 4,-3 5 3,-2 7 5,-4 4 0,-3 5-1,-5 3-2,-3 4-2,-2 3 4,-1 2 11,0 2 10,1 2 10,0 2 1,2 2-7,3 1-8,1 3-8,3 0-7,5 0-8,2-2-8,6 0-7,3-2-6,5-1-3,5-1-3,5 0-4,3-1-1,1 0 5,1 0 3,1 0 3,-2 0 4,-4 0 5,-3-1 6,-4 1 4,-4 1 6,-3 2 5,-2 1 5,-4 3 5,-2 1 2,-2 1-3,-2 1-4,-2 2-2,-1-1 6,-1 1 17,-2 0 15,0-1 17,-1 2 4,1 1-6,0 3-6,-1 2-7,2 0-6,2 1-4,4-1-6,3 0-5,1-1-5,2-1-5,0-3-6,2-1-5,2-3-8,5-1-9,4-2-9,6-2-10,3-2-6,1-2-5,1-3-4,1 0-5,-1-4 0,-3 0 3,-3-3 4,-2-2 3,-4-1 4,-3 2 5,-3 1 5,-2 1 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1"/>
    </inkml:context>
    <inkml:brush xml:id="br0">
      <inkml:brushProperty name="width" value="0.04058" units="cm"/>
      <inkml:brushProperty name="height" value="0.04058" units="cm"/>
      <inkml:brushProperty name="color" value="#F2395B"/>
    </inkml:brush>
  </inkml:definitions>
  <inkml:trace contextRef="#ctx0" brushRef="#br0">97158 14066 542,'-23'-7'3,"2"2"7,3 2 6,1 2 8,2 3 7,2 6 10,-1 4 10,2 5 11,0 5-1,-2 5-10,0 5-10,-1 5-10,0 2-9,-1 2-11,0 0-9,0 2-9,0 0-8,-1 1-2,0 2-4,-2 0-4,1-3 1,4-10 4,4-8 5,5-8 4,1-6-6,0 1-20,0 0-18,0 0-19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2"/>
    </inkml:context>
    <inkml:brush xml:id="br0">
      <inkml:brushProperty name="width" value="0.03644" units="cm"/>
      <inkml:brushProperty name="height" value="0.03644" units="cm"/>
      <inkml:brushProperty name="color" value="#F2395B"/>
    </inkml:brush>
  </inkml:definitions>
  <inkml:trace contextRef="#ctx0" brushRef="#br0">97751 13363 603,'29'-21'75,"-3"8"-10,-5 7-10,-3 7-9,-2 4-8,2 3-6,0 3-5,1 4-5,-1 1-9,-3 3-12,-3 2-11,-2 1-11,-6 2-6,-4 1 4,-7 1 1,-6 1 3,-4-2 0,-3-2 1,-3-3-1,-3-3 0,-1-3-2,1-1-4,1-2-3,1-2-4,0-2 1,0-1 8,-3 0 6,1-2 7,1 0 9,5-2 12,4 0 11,6-2 11,8 0 9,12 0 5,11 0 5,13 0 5,5 1-4,-1 0-13,2 2-11,-1 0-13,-1 1-11,0 2-6,-1 0-7,-1 2-8,-3-1-2,-4-1 4,-4-1 3,-3 0 3,-4-1-8,-3 0-22,-3 0-21,-2 0-21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1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48250 44412 496,'9'-21'54,"1"7"-1,3 5 0,2 7-1,1 1-1,-1-1-5,0 0-5,1-1-4,1-1-5,1 2-5,3 0-5,1 2-4,0 0-6,-3 0-6,-3 0-7,-3 0-5,-3 1-16,-2 4-29,-4 2-27,-2 4-28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3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99906 12731 501,'14'-7'39,"-1"1"-2,-2 0-2,-2 2-1,-1 1-2,-1 4 2,1 2-1,0 4 2,0 1-4,0 3-7,0 2-7,-1 2-7,-1 1-5,-4 3-4,-4 1-3,-4 3-4,-3 1-6,-3-1-9,-4 1-8,-1-1-10,-3-2-4,0-3-1,1-4 0,-1-4-1,2-3 2,3-1 8,2 0 6,4-2 7,3 1 9,2 0 14,4 1 13,3 2 13,1 2 7,1 5 1,2 4 1,0 6 1,0 4 0,-2 1-2,-3 2 0,0 3-2,-3-1-2,0 0-3,-2-1-2,0-1-4,-1-3-1,0-5-1,0-5-1,0-5 1,2-5-3,4-4-4,4-6-3,4-4-3,3-6-6,5-7-9,4-8-7,3-5-8,2-7-7,-1-5-7,-1-4-8,-1-5-7,0-3 1,-1 0 6,1 1 6,-1-1 8,1 3 7,-1 6 9,1 6 7,-1 6 9,0 5 3,-3 5-2,-1 5-1,-2 5-3,-3 3 7,-1 4 14,-2 2 14,-2 4 14,-2 2 6,-1 4-6,0 2-4,-2 4-5,-2 1-8,-6 3-12,-4 1-11,-5 3-11,-4 2-9,-2 1-4,-1 3-4,-3 1-4,2 0-5,3-5-4,4-3-5,5-4-5,3-4-1,6-1 1,4-2 0,5-2 2,4-2 4,0 0 9,1-2 8,1 0 8,-1 0 8,-2 2 4,-4 2 6,-2 1 5,-4 4 5,-3 2 5,-2 3 4,-3 3 4,-4 1 3,-2 2 1,-3 1 1,-3 2 0,-1-2 0,1 0-5,0-1-3,2 0-4,2-3-3,3-1-3,2-2-2,4-3-3,3-1-8,4-2-13,4-2-12,4-2-14,-1-3-3,-5-4 5,-4-4 6,-5-4 5,-2-3 4,2-3 2,2-3 2,2-3 2,3-3 1,4-3-3,3-3 0,5-3-2,6-4 0,7-4 1,8-5 2,9-5 2,1 1 2,0 10 2,-3 8 3,-2 9 2,-4 5 4,-2 2 4,-5 3 4,-3 1 5,-5 2 7,-5 2 8,-5 3 9,-5 1 9,-4 3 3,-6 6-1,-4 4-2,-5 5-2,-2 2-4,0-2-6,2-3-6,1-1-7,3 0-12,6 0-20,6 1-21,6 2-20,1 0-5,-2 1 9,-4 1 11,-2 1 9,-6 4 10,-4 7 7,-7 7 9,-5 7 8,-4 1 8,2-4 7,1-4 7,2-4 7,1-3 1,1-1-4,2-3-6,3-1-4,3-5-3,6-7-2,6-6-1,6-7-1,5-8-12,7-6-21,5-7-23,6-7-21,1-1-7,-4 2 7,-3 4 9,-5 2 7,-3 3 9,-4 5 9,-4 3 10,-5 4 9,-2 4 6,-2 2 3,-2 4 1,-2 2 3,-2 3 5,-3 2 11,-4 2 10,-2 2 9,-1 1 5,1 1-2,1 1-2,0 2-1,6-5-8,8-7-12,10-8-11,8-7-13,5-6-11,3-2-11,1-2-11,3-1-11,0-1-2,0 1 9,1 1 7,-1 1 9,-1 2 7,-3 2 7,-3 4 7,-3 3 8,-4 2 12,-7 4 17,-5 3 19,-6 2 17,-3 2 2,-2 0-14,0 0-16,-1 0-14,1 0-10,6 2-7,4 0-7,6 1-6,1 0-4,1-2-2,0-2-1,0-2-3,-2 0 0,-1 2-1,-2 2 1,-2 2 0,-4 2 1,-4 5 2,-5 4 2,-5 3 1,-5 3 3,-4 1 1,-3 1 3,-4 1 0,-3-1 3,3 0 1,0-1 1,1-1 1,1-2 3,3-3 3,1-3 3,3-2 4,2-4 1,2-1 0,4-2 0,3-2 1,7-3-1,12-2 1,11-3 0,13-4 1,4-1-4,0-2-8,-1 0-7,-1-1-9,-2 0-5,0 0-3,-1 2-4,-1 1-4,-2 0-2,-3 0-3,-4 0-1,-1 1-1,-5-1-3,-3 0-3,-4 0-2,-4 0-3,-3 0 2,-1 1 6,0-1 5,-1 0 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4"/>
    </inkml:context>
    <inkml:brush xml:id="br0">
      <inkml:brushProperty name="width" value="0.0463" units="cm"/>
      <inkml:brushProperty name="height" value="0.0463" units="cm"/>
      <inkml:brushProperty name="color" value="#F2395B"/>
    </inkml:brush>
  </inkml:definitions>
  <inkml:trace contextRef="#ctx0" brushRef="#br0">103176 12987 475,'-7'-6'24,"2"6"11,2 4 10,2 6 11,1 3 4,0 3-4,0 3-5,0 3-3,0 6-6,0 7-6,0 8-6,0 8-8,-1 5-7,-2 5-10,-2 3-11,-2 5-8,0 1-7,-1 1-2,1-1-1,-1 1-2,1-6 1,0-6 3,2-8 3,1-8 4,0-6-6,0-6-19,0-4-18,0-4-17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6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95250 16669 527,'35'-15'76,"-7"5"-20,-9 2-17,-7 3-20,0 1-8,9 0-1,9 0-1,9 0 1,2 0-3,-4 0-4,-4 0-4,-4 0-4,-3 1-4,-3 0-7,-3 2-4,-2 1-6,-6-2-5,-5-1-2,-6-2-4,-6-1-2,-4-3 2,-3-2 10,-4-2 8,-2-1 9,-1-2 7,-1 1 5,0-1 5,1 0 5,0 1 2,2 1 1,4 1 0,0 0 1,2 4 3,2 5 9,2 4 8,3 6 8,0 5 3,2 7-2,0 7-2,2 7-3,0 3-2,0 2-6,0 1-5,0 1-4,0-2-5,0 1-5,0-2-5,0 0-4,-1-1-5,0-1-3,-2-2-4,0 0-2,-2-2-5,0-3-5,-1-3-5,-1-3-5,-2-3-2,0-4-1,-2-5 0,0-3-1,-1-3 4,1-2 4,-1-2 5,0-2 6,0-2 1,1-2 1,-1-1 0,0-3-1,1-2 3,2 0 4,3-1 4,1-1 4,2-1 5,4-1 4,2-2 4,4 1 5,3-3 0,7 0-3,6-1-2,5-1-2,5-2-6,3-2-9,2-4-8,4-3-8,-1-2-7,1 0-2,-1-1-2,-1-2-4,-4 0 1,-6 2 5,-5 0 4,-6 1 5,-5 4 5,-1 4 4,-2 4 6,-2 7 4,-3 4 12,-1 6 18,-2 6 19,-2 6 17,-1 5 5,0 5-10,0 5-9,0 5-10,0 3-8,-2-1-7,0 1-5,-1-1-7,-2-1-5,2-3-4,-1-3-4,0-3-5,3-9-10,6-14-17,5-15-17,7-15-17,4-7-3,1 0 14,3 0 12,1 0 13,0 3 9,-3 7 4,-3 7 5,-2 8 5,-6 6 8,-5 8 12,-6 8 12,-6 8 12,-5 4 4,-3 3-4,-5 1-5,-3 3-4,-2-1-3,2-1-3,3-3-3,1-1-3,6-3-8,10-4-12,10-5-13,10-2-13,3-4-5,-1-1-1,-3 0 1,-1-1 0,-2-1 2,-2 2 4,-3 0 6,-1 2 4,-2 2 3,-4 4 2,-3 3 3,-2 5 1,-4 3 1,-6 1 1,-4 3 0,-5 2 1,-3-2 1,-1-1 5,-1-4 3,-1-3 5,1-1 1,1 0-1,3-1 0,1 1 0,6-2-1,7-2 1,8-4 1,8-2 0,5-3-1,3-1-4,3 0-4,3-1-4,0-1 0,-1 2 2,-2 0 3,-2 2 1,-3 1 4,-1 3 2,-3 4 4,0 2 2,-3 3 1,-1 2 0,-1 5-2,0 2-1,-3 1 1,-2-1 3,-3-1 3,-4-1 3,0-1 0,0-1-5,2-1-3,1-1-4,4-4-9,8-8-16,7-8-15,9-8-15,1-2-4,-4 1 5,-4 2 6,-3 2 6,-3 0 6,0-1 6,-2-3 5,-1-2 6,-3 1 6,-8 3 8,-6 3 7,-7 2 6,-5 4 4,-1 2-1,-2 4-2,-2 2-1,-2 2-2,-1 2-3,-1 0-3,-1 1-4,-1 1-2,-1 0 2,-1-1-1,0 1 2,0 0 0,3 0 3,3-1 3,3 1 3,4 0 0,3 0 1,4-1-1,4 1-1,4 0-1,5 0-3,2-1-3,5 1-3,5 0-2,8 0-2,6-1-2,7 1-1,5-1-2,6 0-3,4-2-2,6-1-3,2-1-4,2-2-5,0-2-7,1-2-5,-4-1-3,-9 2 2,-8 0 2,-9 2 2,-5-1-1,-3-1-3,-1 0-2,-2-1-4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7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98628 16441 600,'8'-22'0,"0"6"0,0 5 0,0 5 0,0 2 7,1 0 13,2 0 13,-1 0 13,2 2 3,0 4-6,-1 4-7,1 4-6,-2 3-9,-4 3-9,-4 3-10,-4 3-10,-5 2-8,-4 1-6,-5 1-8,-5 0-6,-2 0-2,0-3 4,-1-3 3,1-3 3,0-2 3,2-4 3,3-3 4,1-2 2,4-4 2,7-1 4,5-2 2,6-1 3,4-2 1,3 0 2,3 0-1,4 0 2,-2 1-1,-1 2 0,-4 2-1,-3 2 0,-3 2-1,-4 2-1,-4 1 0,-4 3 0,-3 1-1,-3 0 2,-4-1 1,-1 1 2,-4-1 2,-2 0 5,-1-2 4,-3 0 6,1-2 2,1 1 2,4 0 1,0 0 1,3 0 4,3 1 3,2 2 4,4 0 4,2 1 0,1 1-2,0 2-3,2 0-3,0 1-2,2-2-3,0 2-3,2 0-2,3-4-11,6-5-17,5-6-17,7-6-18,4-4-6,3-3 4,2-4 6,4-2 4,1 0 5,2 0 6,1 1 7,1 1 5,-2 2 8,-4 4 10,-4 4 11,-4 5 10,-4 2 3,-5 1-4,-4 3-4,-6 2-4,-2 1 0,0 2 5,0 0 5,0 1 4,-1 1 0,-1 0-3,0 0-4,-1-2-3,-3 3-4,0 0-4,-3 1-4,-2 1-3,-1 0-5,-2-1-2,0 0-5,-1-2-4,-2 0-1,-2 0-2,-1-1-1,-3 1 0,1-2-4,2-2-3,1-4-4,2-2-4,2-4-3,1 0-1,0-3-1,2-2-2,1-2 3,2-2 4,2-2 6,2-1 5,1-1 4,0 2 2,0 3 2,0 1 2,0 1 2,0-2 1,0 0 1,0-1 1,1 0 3,0 0 4,2 2 5,0 2 5,1-1 4,0 2 4,0 0 4,0 2 3,-1 3 2,0 4 2,-2 5 2,0 6 1,-3 0-3,-2 0-8,-4-1-8,-2-1-7,-2-1-8,-1 0-6,-2-2-5,0 0-5,2-4-10,7-5-15,5-4-13,6-5-14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8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100702 16209 499,'6'-15'6,"-4"4"10,-4 3 10,-4 3 11,-3 2 5,-3 3-3,-3 4-2,-3 2-2,-3 3-2,0 4-4,-1 2-3,-1 3-4,1 2-1,0 3-2,1 1-2,1 3 0,1 0-3,1 1-2,1-1-2,1 1-3,0 0-1,2-1-1,1 3-1,1 1-1,1-1 0,2-1 0,2-3 2,3-1 0,1-3-3,3-1-8,4-3-6,2-1-7,3-3-7,2-1-7,2-2-6,1-2-7,3-3 0,3-2 3,4-4 4,2-2 5,1-4 3,0-2 1,1-3 1,-2-3 3,0-2 1,-3 0 1,-3 1 3,-3-1 1,-2 1 3,-4 1 4,-3 0 5,-2 2 3,-6 2 5,-6 2 6,-7 4 6,-8 3 6,-2 3 9,1 4 9,1 3 9,1 5 10,2 2 3,2-1-5,1 1-3,3 0-5,1-1-3,2-1-6,2-1-5,2 0-5,3-3-8,4-1-12,4-2-12,4-2-11,2-2-9,3-2-6,2-2-4,1-2-6,1-3-1,1-2 0,-1-3 0,1-3 2,-2-1 1,-3 4 5,-3 3 4,-2 3 4,-5 1 7,-5 2 12,-4 0 11,-5 2 11,-3 1 9,0 3 7,1 4 7,-1 2 8,2 2 2,2 0-4,4-1-3,2 1-3,4-2-7,2-2-12,4-4-12,2-2-11,2-2-8,-1 0-6,1 0-5,0 0-5,0 0-3,-1 0-1,1 0 0,0 0 0,-1-1 1,-1-1 1,0 0 4,-2-1 1,-1-1 3,0 0 1,-2 0 1,0 0 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8"/>
    </inkml:context>
    <inkml:brush xml:id="br0">
      <inkml:brushProperty name="width" value="0.04162" units="cm"/>
      <inkml:brushProperty name="height" value="0.04162" units="cm"/>
      <inkml:brushProperty name="color" value="#F2395B"/>
    </inkml:brush>
  </inkml:definitions>
  <inkml:trace contextRef="#ctx0" brushRef="#br0">101908 16545 528,'-2'-13'19,"-2"4"10,-4 6 11,-2 5 10,-3 4 3,-1 5-6,-3 5-7,-2 5-7,1 3-4,2-1-4,1 1-2,3-1-4,0 0-2,2-1-3,0-1-3,2 0-1,2-3-3,2-1-3,4-4-2,2 0-4,3-2-3,0 0-7,1-2-7,2-1-6,0 0-2,2-2 1,0-1 1,1 0 1,0 0 3,-2 1 2,-2 3 4,-2 2 3,-3 0 1,-1 0 0,-2-2-1,-1-1-1,-4 1 2,-2 0 7,-3 1 5,-4 2 6,-2-2 2,-1 1-2,-3-2-1,-1 0-2,-2-1-3,1-1-4,0 1-4,0 0-5,0-1-3,4-2 0,3-3-2,3 0 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9"/>
    </inkml:context>
    <inkml:brush xml:id="br0">
      <inkml:brushProperty name="width" value="0.04055" units="cm"/>
      <inkml:brushProperty name="height" value="0.04055" units="cm"/>
      <inkml:brushProperty name="color" value="#F2395B"/>
    </inkml:brush>
  </inkml:definitions>
  <inkml:trace contextRef="#ctx0" brushRef="#br0">102872 16660 542,'-16'2'21,"2"4"5,1 3 5,1 5 5,-1 3 2,0 1-2,-1 3-1,-1 1-2,1 1-1,1 0 0,3 1-1,1-1 0,2 0-4,2-1-6,2-1-6,2 0-6,3-5-6,6-3-4,4-6-6,5-4-6,2-6-6,1-4-9,-1-6-10,1-3-8,-1-5-3,-1 0 5,-1-1 4,-1-1 5,-2-2 3,-3-3 4,-3-3 3,-2-1 4,-3-2 2,-1 3 5,0 3 4,-1 3 3,-4 4 3,-2 3 2,-5 4 1,-4 5 1,-1 2 5,2 2 8,0 2 8,0 2 9,1 2 2,1 2-5,-1 2-4,0 2-5,1 1-5,2 3-7,2 2-7,3 2-7,2 0-4,4-1 1,3-1 1,5 0 0,2-3-4,0-1-9,0-2-8,0-2-9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9"/>
    </inkml:context>
    <inkml:brush xml:id="br0">
      <inkml:brushProperty name="width" value="0.03845" units="cm"/>
      <inkml:brushProperty name="height" value="0.03845" units="cm"/>
      <inkml:brushProperty name="color" value="#F2395B"/>
    </inkml:brush>
  </inkml:definitions>
  <inkml:trace contextRef="#ctx0" brushRef="#br0">103459 17150 572,'-2'14'2,"-2"-1"5,-4-2 4,-2-2 5,-1-1 4,0 2 3,-1 0 3,0 1 3,1 0 2,2-1 0,3 0 3,1-2 0,1-1-1,2 3-2,0 0-3,2 2-3,1-1-3,2 1-8,2 0-5,2 0-8,1-2-5,3-1-8,2-2-8,2-2-6,0-2-2,-2-1 2,0 0 3,0-1 2,-3-1-2,1 0-10,-2 0-8,0 0-10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9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103428 17300 574,'-23'1'6,"2"2"13,3 2 12,1 2 13,3 2 6,0 5-4,0 4-1,2 3-3,0 4-4,-2 1-7,0 3-6,-1 1-7,0 1-5,-1 1-4,0-2-3,1 1-3,1 0-12,1 1-18,2-1-18,2 0-19,2-2-6,-1-7 4,0-5 4,0-6 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9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104529 16893 656,'9'-8'7,"3"2"16,4 1 15,2 1 15,0 1 3,-6 3-8,-2 4-8,-4 2-9,-2 3-8,0 2-7,0 2-8,0 1-7,-2 3-9,-4 1-9,-4 3-8,-4 2-8,-4-1-3,-2-1 3,-6 0 4,-3 0 4,-1-3-1,5-3-7,4-3-8,3-2-5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10"/>
    </inkml:context>
    <inkml:brush xml:id="br0">
      <inkml:brushProperty name="width" value="0.05838" units="cm"/>
      <inkml:brushProperty name="height" value="0.05838" units="cm"/>
      <inkml:brushProperty name="color" value="#F2395B"/>
    </inkml:brush>
  </inkml:definitions>
  <inkml:trace contextRef="#ctx0" brushRef="#br0">55750 36900 376,'30'7'131,"-3"-2"-31,-3-3-31,-3 0-31,-2-2-17,-1 0-3,-1 0-3,0 0-3,-1 0 0,5 0 4,2 0 4,2 0 4,2 0-1,1 1-2,-1 2-4,1 0-3,0 1-2,2-2-2,3 0-2,1-2-1,1 1 0,1 0 0,-1 2 1,0 0 0,0 1-3,-1 0-6,-1-1-7,-2 1-7,-1-1-4,-2 1-1,-1 0 0,-3 0-1,-1 0 0,-3 0 2,-1 0 3,-2 0 1,-2-1 0,-1 0-1,-1-2-1,0 0-2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8"/>
    </inkml:context>
    <inkml:brush xml:id="br0">
      <inkml:brushProperty name="width" value="0.03418" units="cm"/>
      <inkml:brushProperty name="height" value="0.03418" units="cm"/>
      <inkml:brushProperty name="color" value="#00BFF3"/>
    </inkml:brush>
  </inkml:definitions>
  <inkml:trace contextRef="#ctx0" brushRef="#br0">10500 28280 643,'43'-12'116,"-8"2"-26,-7 4-25,-8 4-25,-6 2-17,2 0-8,0 0-8,-1 0-7,0 0-9,-1 2-7,0 0-6,-2 2-8,-2 1-8,-2 0-9,-4 4-10,-2 2-8,-4 0 1,0-3 14,-3-1 13,-2-2 13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5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49509 45765 559,'-15'-1'0,"4"-1"0,3 0 0,3 0 0,2-2 2,3 2 5,4 0 4,2 2 5,5 0 7,6 0 12,5 0 11,7 0 12,4 0 1,5 0-8,2 0-9,5 0-9,1 0-8,0 0-7,-2 0-7,0 0-7,-2 0-9,-6 2-6,-3 0-7,-3 2-8,-5-2-6,-3 0-4,-5 0-4,-3-1-4,-5-2-4,-4-1-1,-6 0-3,-4 0-1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4:59"/>
    </inkml:context>
    <inkml:brush xml:id="br0">
      <inkml:brushProperty name="width" value="0.02511" units="cm"/>
      <inkml:brushProperty name="height" value="0.02511" units="cm"/>
      <inkml:brushProperty name="color" value="#F2395B"/>
    </inkml:brush>
  </inkml:definitions>
  <inkml:trace contextRef="#ctx0" brushRef="#br0">104000 17850 876,'18'0'34,"3"0"-4,5 0-6,2 0-5,3 0-7,-1 0-8,-1 0-7,-1 0-10,-3 0-2,-4 0 1,-3 0 3,-5 0 1,-2 0-5,0 0-9,-2 0-11,0 0-10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5:00"/>
    </inkml:context>
    <inkml:brush xml:id="br0">
      <inkml:brushProperty name="width" value="0.0388" units="cm"/>
      <inkml:brushProperty name="height" value="0.0388" units="cm"/>
      <inkml:brushProperty name="color" value="#F2395B"/>
    </inkml:brush>
  </inkml:definitions>
  <inkml:trace contextRef="#ctx0" brushRef="#br0">105874 15500 567,'16'0'5,"-2"0"12,2 0 11,0 0 11,-2 1 3,-3 2-7,-3 2-5,-2 2-6,-4 1-9,-4 3-11,-4 2-11,-4 2-10,-3 1-4,-3 1 6,-3 1 6,-2 1 5,-3-1-3,2-2-10,1-1-10,1-2-10,2-2-1,3-1 9,3 0 8,3-2 8,4-2 6,5-4 1,7-4 2,6-4 1,4-2 1,1 1-2,3-1-1,2 0-1,-1 1 1,-1 2 4,-4 2 3,0 2 3,-4 3 8,-5 4 10,-4 4 10,-6 4 10,-3 1 5,-5 3-2,-4 0-2,-4 1-2,0 1-3,0-1-4,1 1-4,1-1-6,1 0-3,4-2-3,3-4-4,3 0-3,3-3-10,6-4-16,4-4-16,5-4-16,4-3-5,1-2 5,3-2 6,2-2 5,-2 2 4,-2 0 5,-3 2 2,-3 2 5,-4 3 5,-4 2 9,-6 3 9,-4 4 9,-4 1 5,-4 1 3,-2 1 2,-3 1 2,-1 1 0,-2 0-1,-1-1-2,-1 1-2,0-1-2,1 0-1,1-2-3,1-1 0,6 0-4,12-2-4,12-1-4,11 0-4,8-2-2,1-2-2,2-2 0,3-2-1,-3-1-2,-1 0-4,-3 0-4,-3 0-4,-3 1-5,-4 0-5,-5 2-5,-3 0-7,-5 2 0,-4 0 3,-6 2 4,-4 0 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5:00"/>
    </inkml:context>
    <inkml:brush xml:id="br0">
      <inkml:brushProperty name="width" value="0.04381" units="cm"/>
      <inkml:brushProperty name="height" value="0.04381" units="cm"/>
      <inkml:brushProperty name="color" value="#F2395B"/>
    </inkml:brush>
  </inkml:definitions>
  <inkml:trace contextRef="#ctx0" brushRef="#br0">105328 17300 502,'-7'16'83,"2"-1"-12,2 1-13,2 0-12,1 0-9,0 3-1,0 1-3,0 3-3,0 1-3,0 1-3,0 1-5,0 1-3,-3 1-5,-4 1-5,-5-1-5,-5 3-6,-5 1-7,0-1-10,-5 0-8,-3 1-10,0-3-6,3-3-2,3-5-1,4-3-3,1-4 1,0-1 2,2-2 3,1-2 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5:01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101271 18700 537,'14'0'0,"-1"0"0,-3 0 0,0 0 0,-2 1 0,3 2 0,2 2 0,2 2 0,0 1 8,1-1 17,0 1 15,-2 0 17,1 1 1,-4 1-17,-3 3-15,-2 2-16,-5 1-11,-5-1-9,-4 1-7,-5 0-8,-5-1-6,-6 1-2,-7 0-3,-5-1-2,-3 0 0,2-2 4,0-3 4,1-1 3,2-1 4,2-2 6,2-1 4,2 0 6,3-2 4,4-1 4,6 0 4,5-1 4,5-4 2,6-2 1,6-5-1,6-4 1,4-1 1,5 1 4,3 1 4,5 1 4,1 1 0,-3 2 0,1 2-3,0 2 0,-5 2-2,-4 2-1,-4 2 0,-6 2-1,-3 3-1,-2 2-2,-2 3-1,-2 3-3,-5 2 0,-6 2 1,-7 0-1,-7 1 1,-4 0-1,1 0 0,-1 0-1,1 1 1,1-1-1,0-3 0,1-1 0,1-2 0,8-4-6,16-7-14,16-4-12,15-7-15,9-5-5,-2-2-1,1-3 1,0-3 0,-1-1 4,-3 1 5,-3 2 7,-3 0 5,-3 2 5,-1 3 3,-4 2 2,0 4 2,-4 3 14,-7 2 22,-5 4 22,-6 3 23,-4 1 5,-3 3-12,-4 2-12,-2 2-13,-2 1-8,2 1-6,-2 1-5,0 2-5,5-2-11,10-2-14,10-1-16,10-2-15,4-3-6,-2-3 4,0-2 4,-1-3 4,-2-2 3,-2 2 3,-4 0 3,-3 2 3,-5 2 5,-8 5 10,-8 6 8,-7 4 9,-6 1 5,-1-1 2,-3-2 0,0-2 0,-1-2 2,1 1-1,3 0 0,1 0 0,1-2-1,-1 1-3,-1-2-1,-1 0-3,1-1-2,3-1 0,4 1-2,2 0 0,2-1 0,0-1 2,2 0 1,1-1 1,3-1 0,4 1-2,5 2-2,6 0-2,4 0-3,4-2-5,3-3-5,5 0-5,4-4-2,4 0-2,5-3-2,6-2-1,2 0-2,-2 2-1,0 2-3,-1 2-2,-4 1 1,-5 0 2,-4 0 2,-4 0 4,-5 0-2,-3 0-4,-3 0-3,-2 0-5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5:01"/>
    </inkml:context>
    <inkml:brush xml:id="br0">
      <inkml:brushProperty name="width" value="0.02951" units="cm"/>
      <inkml:brushProperty name="height" value="0.02951" units="cm"/>
      <inkml:brushProperty name="color" value="#F2395B"/>
    </inkml:brush>
  </inkml:definitions>
  <inkml:trace contextRef="#ctx0" brushRef="#br0">102215 19950 745,'0'32'88,"2"1"-19,0 0-21,2 2-19,-2 3-15,0 5-7,0 7-10,-1 6-7,-2 2-5,-1-2-4,0-2-2,0-2-2,-3-4-6,0 0-8,-1-2-10,-1-1-7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06"/>
    </inkml:context>
    <inkml:brush xml:id="br0">
      <inkml:brushProperty name="width" value="0.04819" units="cm"/>
      <inkml:brushProperty name="height" value="0.04819" units="cm"/>
      <inkml:brushProperty name="color" value="#F2395B"/>
    </inkml:brush>
  </inkml:definitions>
  <inkml:trace contextRef="#ctx0" brushRef="#br0">48183 11308 456,'-15'-1'0,"4"0"-1,3-2 0,2 0-1,2 0 5,-2 0 10,0 2 11,-1 0 11,0 3 5,2 2 1,2 3 1,2 4 1,3 1-1,6 1-6,4 1-3,5 2-5,3-2-4,1-3-3,1-3-2,2-2-4,0-2-1,2 0-2,3-1 1,1 1-2,2 0-2,1-2-3,1 0-3,1-2-3,-1 0-3,0 0 1,-1 0-1,-1 0 0,-1 0 0,0-2 1,0 0 1,0-2 0,-1 1 1,-1 1-1,-3 0 0,-1 2-1,-1-1 0,3-1 2,1 0 1,3-1 0,-1-1 1,0 0 1,-1 0-1,-1 0 1,-1 0 0,-1 0 0,-1 0 0,-1 0-1,0 0 1,-1-2-2,1 0 0,-1-1 0,0-2-1,-1 0 1,-1-1 0,-1-1 0,0-1 0,0 0 0,-1 0 1,1 1-1,-2-1-1,-3 0 0,-3 0 0,-2 1-2,-3-2 1,1 0 1,0-1 1,0-1 1,-1 0 0,-1 0-1,0 2 1,-1 1-1,-2 0 0,1-2-1,0 0 1,0-1-2,0 0 1,0-1-1,0 0 1,0 1-1,-1-2 1,-1-2-1,0-1 0,-1-2 0,-2-1-1,-1 1 1,0 1 0,-1 1-1,-2 0 1,-2-1 1,-2-1-1,-1-1 0,-3 0 1,0 1-1,-1 1 0,-1 1 1,-2 0-1,0 0-1,-1 1-2,-1-1-1,-2 1 0,-1 1 0,-3 1 1,-1 1 1,-2 0 0,-1 2-1,-1 1 0,-1 1 0,0 1-1,-2 2 1,-1 2 0,-1 3-1,-1-1 0,0 2 0,-2-1 0,-1 0 0,0 0-1,-2 2 0,-1 0 0,0 2 0,-2 0 0,2 0 0,-1 0 2,0 0 0,0 1 0,0 4 0,0 2 1,0 4 0,0 1 0,2 1 0,0 1-1,1 1 1,1 2 0,2 1 0,0 3 0,1 2 0,1 1 0,0 4 0,-1 3 1,1 3-1,1 1 0,3 1 1,4-1 0,2 0 1,2-1 1,2-1 0,3-3 1,1-1 0,3-3 1,3 2 0,3-1 1,2 0 1,4 1-1,4-1 1,4 0 1,4 1 0,4 0-1,7 3 0,5 1-1,7 2 0,5 1-1,6-1-1,6-1-1,6-1-2,9-4-2,13-6-3,13-5-2,12-6-4,12-6-4,13-6-6,10-6-6,13-6-6,-8-2 0,-25 1 7,-28 1 6,-26 0 6,-14 2-1,-2-1-8,-2 0-10,-2 0-7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11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18412 13550 568,'0'17'128,"0"1"-30,0 3-30,0 1-31,-1 3-16,-1 3-1,0 3-1,-1 3-2,-1 2-4,0 0-5,0 2-6,0 0-5,0 0-4,1 0-5,-1-2-4,1 0-4,-2-2-2,2-5-4,-1-4-2,0-3-2,0-4-2,2-3-2,0-3-2,2-2 0,0-5-2,0-2 0,0-6 0,0-2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11"/>
    </inkml:context>
    <inkml:brush xml:id="br0">
      <inkml:brushProperty name="width" value="0.03452" units="cm"/>
      <inkml:brushProperty name="height" value="0.03452" units="cm"/>
      <inkml:brushProperty name="color" value="#F2395B"/>
    </inkml:brush>
  </inkml:definitions>
  <inkml:trace contextRef="#ctx0" brushRef="#br0">18300 14540 637,'1'-15'31,"4"4"7,2 3 6,4 3 7,1 0-1,1 0-8,1-2-9,1 0-8,1 0-6,0 0-5,0-1-4,-2 0-5,1 1-5,-1 2-6,0 2-7,-2 2-6,0 1-5,0-2-1,-1 0-1,1-2-3,-2 0-4,-2-2-9,-4 0-9,-2-1-8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11"/>
    </inkml:context>
    <inkml:brush xml:id="br0">
      <inkml:brushProperty name="width" value="0.04315" units="cm"/>
      <inkml:brushProperty name="height" value="0.04315" units="cm"/>
      <inkml:brushProperty name="color" value="#F2395B"/>
    </inkml:brush>
  </inkml:definitions>
  <inkml:trace contextRef="#ctx0" brushRef="#br0">18909 13372 509,'0'-19'43,"0"7"4,0 8 3,0 8 4,-1 6-1,-1 4-7,0 3-8,-1 5-6,-2 3-5,0 6-4,-1 5-2,-2 5-4,1 4-3,-1 4-3,1 3-2,-1 5-4,0 1-5,0-3-7,1-1-9,-1-2-9,1-3-5,2-4-6,2-4-4,2-4-6,1-4-2,2-3-1,0-5-1,2-3 0,0-5 2,0-3 8,-1-4 7,2-4 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12"/>
    </inkml:context>
    <inkml:brush xml:id="br0">
      <inkml:brushProperty name="width" value="0.04239" units="cm"/>
      <inkml:brushProperty name="height" value="0.04239" units="cm"/>
      <inkml:brushProperty name="color" value="#F2395B"/>
    </inkml:brush>
  </inkml:definitions>
  <inkml:trace contextRef="#ctx0" brushRef="#br0">19350 13747 518,'8'-21'87,"0"5"-17,0 4-18,-1 6-17,2 3-11,0 0-4,1 1-4,2 2-4,-2 4-6,-1 8-7,-2 7-8,-2 9-6,-3 3-3,-4-2 3,-4 0 2,-4-1 3,-1-2 1,1-3 2,0-4 0,2-1 2,1-4 0,0-1 3,2-2 1,1-2 2,4-5-1,7-5-2,9-5-2,8-7-3,3-5 0,2-3 0,1-4 1,1-4 1,0-5-2,-2-3-4,0-4-5,-1-4-3,-3 0-2,-1 4 1,-4 5 1,-3 2 1,-3 5 3,-3 4 5,-2 3 4,-4 4 5,-3 5 13,-2 3 21,-3 4 21,-4 4 22,-1 5 3,1 6-16,-1 5-16,0 7-16,0 3-9,2 1-4,1 1-3,0 1-4,2-1-3,0 0-3,2-1-2,1-1-4,0-2-2,1-3 1,2-3 0,0-3 0,2-2 0,0 0-2,1-2 0,2 0-2,0-2-3,2 1-4,0 0-6,1 0-5,-1 1 0,-2 1 3,-4 3 4,-2 2 4,-5 1 2,-2-1 1,-5 0 1,-4 1 2,-2 0-1,-1 1-2,-1 1-2,-1 1-2,0-1-3,0-3-2,2-2-4,1-4-4,1-2-3,3-2-4,1-3-3,2 0-5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5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50535 44959 579,'-15'-15'6,"5"4"12,2 3 13,2 3 13,3 2 3,0 3-5,2 4-4,1 2-5,0 5-4,0 6-2,0 5-3,0 7-3,0 3-2,0 2-3,0 2-3,0 2-4,-1 1-5,-1 2-10,0 1-9,-1 0-9,0 1-5,-1-2-2,0-1-1,0 0-1,1-4-2,2-6-1,2-5-1,2-6-2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12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21397 13210 529,'0'15'114,"-2"0"-24,-1 1-24,0 0-24,-1 1-14,0 5-3,0 3-4,1 5-2,-2 1-4,2 0-3,-1 1-2,0-1-4,0-2-1,2-2 0,0-3-1,2-3 1,1-3-2,2-3-2,2-2-4,2-4-1,2-4-4,5-6-6,3-6-4,5-6-6,0-6-2,-3-5 2,-3-6 0,-4-7 1,-1-1 3,-2-3 2,-2-1 3,-2 0 3,-2 0 2,-1 5 0,0 4 0,-1 5 1,-3 2 5,0 5 11,-3 3 9,-2 4 10,-1 3 4,0 2-2,0 3-1,2 1-3,-3 1-3,0 2-7,-2 0-7,0 2-5,0 1-8,1 2-10,0 2-8,2 2-10,0 1-2,2 1 6,2 2 4,-1 0 5,2 0-3,2-1-9,2 0-11,2-2-10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13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22263 13300 504,'6'8'4,"-2"2"8,-4 0 8,-2 1 8,-2 1 6,0 0 4,0-1 3,0 1 5,-1 1 0,0 3-4,-1 3-3,-2 4-5,1 1-4,1 2-5,0 3-5,2 1-5,0 0-4,2 0-4,0-1-4,2-1-3,1-2-4,2-1-4,2-3-3,2-1-3,2-3-2,3-3 0,3-3 1,4-2 0,2-4-1,4-3-2,4-2-3,5-4-2,1-3-5,2-5-7,1-5-6,1-5-7,-6-1 0,-7 4 7,-8 5 6,-10 3 6,-3 2 5,0-2 2,1 0 2,2-1 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13"/>
    </inkml:context>
    <inkml:brush xml:id="br0">
      <inkml:brushProperty name="width" value="0.04044" units="cm"/>
      <inkml:brushProperty name="height" value="0.04044" units="cm"/>
      <inkml:brushProperty name="color" value="#F2395B"/>
    </inkml:brush>
  </inkml:definitions>
  <inkml:trace contextRef="#ctx0" brushRef="#br0">22674 13466 544,'-15'-1'3,"2"-1"7,2 0 7,3-1 6,-1-1 5,0 2 1,-2 0 3,0 2 2,0 1 0,1 4 1,0 2-1,2 3 1,0 6-2,-2 5-3,0 8-3,-1 7-3,-2 8-7,-1 8-7,-2 9-9,-3 9-9,-1 8-10,-3 4-13,-1 7-12,-3 6-12,2-3-6,3-12-1,4-11 1,5-12-1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2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64727 9482 999,'-28'-5'-6,"5"3"-12,8 4-12,4 3-12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28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35650 14044 554,'10'-7'110,"4"2"-22,3 2-21,5 2-21,1 1-13,-2-2-5,0 0-5,-1-1-6,1-2-4,1 0-3,3-2-3,1 0-4,1 0-4,-4 0-8,0 2-6,-2 1-8,-5 3-8,-7 7-11,-6 7-10,-8 8-11,-5 2 0,-3 1 11,-5-1 10,-4 0 9,1-2 8,4-3 5,3-5 5,5-3 4,1-3 1,0 0 0,0-2-2,0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29"/>
    </inkml:context>
    <inkml:brush xml:id="br0">
      <inkml:brushProperty name="width" value="0.04381" units="cm"/>
      <inkml:brushProperty name="height" value="0.04381" units="cm"/>
      <inkml:brushProperty name="color" value="#00BFF3"/>
    </inkml:brush>
  </inkml:definitions>
  <inkml:trace contextRef="#ctx0" brushRef="#br0">35490 15000 502,'-8'7'0,"-2"-1"1,0 0 1,-1-1 0,2-1 7,1 1 14,4 2 13,3 0 13,1 2 5,0 3-5,0 4-5,0 2-4,-1 2-5,-1 2-4,0 2-5,-1 3-3,-2 1-5,0 3-2,-2 1-2,0 2-4,-1 1-2,0-1-3,1-2-3,-1 0-2,1-3-5,2-6-5,2-3-5,2-6-7,3-7-8,4-10-13,4-10-12,3-9-13,2-8-1,0-1 9,-2-4 8,-1-2 10,-2-1 8,1 4 6,-2 2 7,0 3 7,-2 4 4,-1 5 2,-1 5 3,0 4 2,0 3 1,0-1 0,1-2-2,2 1 0,0-1 4,-1 1 9,1 0 8,0 2 9,0 1 5,2 0 1,0 2 1,1 1 1,1 0-2,0 2-5,0 0-5,0 2-5,-2 0-3,0 0-3,-1 0-3,0 0-2,-2 2 0,-1 4 4,0 3 2,-2 5 3,0 1 2,-2-1 0,0-1-1,-2-1 0,0 1 0,0 1-1,0 3 1,0 2 0,-1 1-1,-2 1 0,-2 1 0,-1 1-1,-1 0-1,2 1-4,2-1-2,2 1-3,0-2-1,0 0-1,-2-1 1,0-1-1,0-1-1,0-3-4,1-1-3,2-2-4,-1-5-7,-4-6-12,-2-8-12,-2-6-12,-2-8-3,2-7 5,2-8 4,2-7 6,1-4 5,0 3 6,0 4 6,0 2 5,0 3 4,1 5 0,-1 4 1,0 4 0,0 2 3,0 3 4,0 1 5,0 3 5,-1 6 12,0 12 17,-1 11 18,-2 13 19,1 3 2,-1 1-15,0-1-14,0-1-14,1-2-10,2-1-4,2-3-6,2-1-4,4-9-9,6-13-14,6-14-14,5-13-14,4-9-4,0-1 6,-1-2 4,1-2 6,-3 1 5,-2 6 8,-3 4 6,-3 5 7,-2 4 4,-2 3 1,-2 2 1,-2 4 0,-3 5 8,-4 8 16,-4 8 15,-4 8 15,-2 4 4,-2 1-9,0 1-9,-1 0-10,0 0-5,2 0-5,-1-1-4,2 0-3,2-3-3,2-1 1,4-3-1,3-1 0,4-6-11,7-9-21,7-8-21,8-9-22,-1-4-5,-2 1 10,-5 1 12,-3 1 10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30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37034 13850 653,'-7'8'5,"1"0"7,0-1 9,2 1 8,0 1 3,2 4-4,0 2-3,2 3-5,-1 3-3,-2 3-4,-2 3-4,-2 3-4,-1 0-2,-2-1 0,0-3-1,-1-1 1,0-4-2,2-3-1,2-5-1,4-3-2,-1-2-2,2 0-2,0 0-2,2 0-4,1-2 0,3-3-1,3-2-1,3-4 0,4-4-3,4-7-5,3-7-5,5-7-6,0-3-1,-3-1 4,-3 1 3,-3 0 3,-2 1 4,-3 7 5,-1 4 5,-2 4 4,-3 5 9,-3 5 16,-3 3 14,-1 4 15,-2 2 6,0 3-3,1 2-2,2 2-3,0 0-5,0-1-8,0 0-8,0-2-8,0 1-6,2 2-5,1 2-6,0 1-6,0 2-5,1 0-7,0-1-6,0 1-7,-1-1-3,-3-1-1,0-1 0,-3 0 1,-2-2 0,0-1 4,-1-1 2,-1 0 4,-1-2 4,0-1 8,1 0 7,-1-2 8,-1 1 4,0 2 4,-1 2 2,-1 2 2,-1 0 3,2-2-1,1 0 1,0 0 1,2-1-1,1-1-1,0 1 0,2 0-2,1-1-2,4-2-5,2-2-6,4-2-5,1-2-2,-1 0-1,1-2-1,0 0 1,-1 0 0,-2 4 5,-3 2 3,0 4 4,-2 1 2,0-1-2,0 1 0,0 0-1,1-2-2,1-2-1,4-4-1,0-2-3,3-3 0,0 0-1,1-1 0,2-2-1,-1 2 1,-1 1 2,-1 2 3,-1 2 3,-1 2 2,-1 2 4,0 2 3,-2 1 3,0 3 2,-2 2 2,0 2 1,-2 1 2,-1 2 0,-2 2-1,-2 0-2,-1 1 0,-4 0-1,0-1-2,-2-1-2,-3-1-1,0 0-3,-1 0-3,0-1-3,1 1-4,-2-1-2,0-1-4,-1-1-3,-1 0-3,-1-3-2,1-3 0,-1-2-2,2-4 0,-1-2 0,2-4 0,2-2 0,3-3 1,1-3-3,0 0-8,2-1-7,1-1-7,1 0 0,2 1 8,2 0 7,2 2 7,1 1 6,2 3 2,0 1 5,2 2 2,1 1 4,1 2 4,3 0 4,2 2 3,2 0 6,2 0 6,1 0 7,3 0 7,0 1 3,2 2-2,1 2-1,1 2 0,0 2-6,-1 1-9,-1 3-9,0 2-9,-2 0-9,1 1-8,-1 0-8,1-1-8,-2 0-7,0 0-5,-1-2-7,0-1-4,-3-2-1,-1-2 8,-2-4 6,-2-2 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31"/>
    </inkml:context>
    <inkml:brush xml:id="br0">
      <inkml:brushProperty name="width" value="0.04416" units="cm"/>
      <inkml:brushProperty name="height" value="0.04416" units="cm"/>
      <inkml:brushProperty name="color" value="#00BFF3"/>
    </inkml:brush>
  </inkml:definitions>
  <inkml:trace contextRef="#ctx0" brushRef="#br0">39477 13150 498,'-15'1'6,"4"2"15,4 2 13,2 2 14,2 1 1,2 3-8,2 2-9,2 2-9,2 0-10,2-1-7,4-1-10,4 0-8,0-3-5,-1-1 1,-1-2 1,0-2 0,-2-1 0,-1 0-1,0 0-1,-2 0-1,-2 1-1,-2 3-3,-4 3-3,-2 4-2,-4 0 1,-4 1 6,-4-1 6,-3 0 7,-2 1 4,0 0 5,2-1 4,1 1 4,1-1 4,2-1 4,0-1 3,0 0 4,1-1 2,1 1 2,-1 2 2,0 0 2,2 1 0,2-1-2,4 1-2,3 0-2,0 1-2,-1 5-2,0 3-1,-1 5-2,-1 0-2,0-2-2,0-1-3,0-3-2,-1 2-1,0 4 1,-1 6-1,-1 5 1,-1-2-3,2-6-5,0-7-7,2-7-6,1-7-10,2-6-16,2-8-15,2-6-17,3-8-4,4-9 6,3-9 5,5-9 7,2-3 7,-1 2 9,1 3 9,0 1 9,-2 3 6,-1 5 3,-3 5 3,-2 5 3,-1 4 6,0 3 9,-2 3 8,0 3 9,-2 2 5,1 2 2,0 2 3,0 2 3,-1 2-1,-1 2-1,0 2-2,-2 2-3,0 1-1,0 3-5,0 2-2,0 2-4,-1 1-4,0 3-3,-2 1-3,0 3-4,-2 1-3,0 1 1,-2 1-1,0 1 0,-2-1-2,-2 2-4,-2-1-3,-1 1-4,-1-3-2,0-2-2,2-2-1,1-4-2,0-6-4,0-7-9,0-8-8,0-7-7,2-7-4,2-6 5,4-3 2,2-6 4,4-3 4,2 1 4,3 1 5,4-1 4,-1 2 6,-1 7 7,-2 5 6,-2 7 7,-3 5 9,-1 6 10,-2 6 12,-2 6 10,-2 4 4,-2 3-4,-2 3-5,-1 3-3,-2 1-6,2-3-7,1-1-8,0-3-6,4-5-12,4-7-15,5-8-14,6-7-15,2-9-5,3-9 2,2-8 3,1-10 4,2-3 4,1 0 9,1 2 8,1 1 8,-1 2 5,-1 5 2,-2 5 3,-4 6 2,0 5 4,-3 5 8,-1 7 6,-2 5 8,-2 5 6,-3 4 6,-1 4 6,-2 4 7,-2 4-2,-4 4-7,-2 6-9,-3 5-7,-4 2-9,0 1-8,-3-1-9,-2 0-8,1-1-5,1-3 0,2-3 0,3-3-1,4-5-3,8-7-6,7-6-8,9-7-7,2-4 1,-3 0 10,-3 0 9,-3 0 11,-2 1 4,0 0 2,-2 2 0,0 1 0,-4 2 3,-3 8 0,-4 4 3,-3 7 1,-5 3 0,-4 3 0,-4 1-2,-3 3-1,-3 0 0,1 1 0,-1-1 0,2 1 1,-2-2 0,1 0 0,-1-1 2,1-1 0,0-2 3,2-1 1,3-3 4,1-1 1,4-2 3,6-3 2,6-1 2,6-2 2,5-3-2,4-4-5,4-4-6,3-4-5,3-3-4,-1-2 1,1-1-1,-1-3-1,0 0-1,-1 3-5,-2 1-4,1 2-3,-3 2-3,1 0 0,-2 2 0,-1 1 1,-1 0-1,-1 2-1,0 0-1,-2 2-1,-2 1-1,-4 3-1,-4 4-2,-4 2-3,-3 1 2,-2 0 3,-2-2 3,-2-1 3,0 0 2,-1-2 2,0-1 2,0 0 1,0-1 2,1 0 0,-1 0 2,0 0 0,1-1 1,1-1-1,0 0-1,2-2 0,1-1 0,4-3-1,3-4 0,2-2 1,3-1-4,0 0-5,1 2-7,2 1-6,-1 0 0,-1 2 4,0 1 6,-2 0 4,-1 1 3,-2 0 2,-2 0 2,-2 1 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06:32"/>
    </inkml:context>
    <inkml:brush xml:id="br0">
      <inkml:brushProperty name="width" value="0.04645" units="cm"/>
      <inkml:brushProperty name="height" value="0.04645" units="cm"/>
      <inkml:brushProperty name="color" value="#00BFF3"/>
    </inkml:brush>
  </inkml:definitions>
  <inkml:trace contextRef="#ctx0" brushRef="#br0">40980 14800 473,'-1'16'82,"-1"-1"-11,0 1-12,0 0-12,-2 2-7,2 7-1,0 5-2,2 6-1,0 6-4,0 4-6,0 6-6,0 4-5,0 9-5,0 12-3,0 14-3,0 12-3,-1 11-8,0 7-13,-2 8-15,1 9-13,-2-1-8,2-4-1,0-8-3,2-4-1,0-16 2,0-22 8,0-25 6,0-22 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2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93304 35497 999,'-12'-7'-84,"5"1"20,6 1 22,6 1 21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5"/>
    </inkml:context>
    <inkml:brush xml:id="br0">
      <inkml:brushProperty name="width" value="0.04207" units="cm"/>
      <inkml:brushProperty name="height" value="0.04207" units="cm"/>
      <inkml:brushProperty name="color" value="#F2395B"/>
    </inkml:brush>
  </inkml:definitions>
  <inkml:trace contextRef="#ctx0" brushRef="#br0">52787 44511 522,'-3'-13'29,"-4"8"5,-6 7 8,-3 6 6,-4 5-1,0 1-7,1 3-7,-1 2-9,1 0-3,1 1-1,1-1-1,2 1-1,0-1-2,2 1-1,2 0-2,3-1-1,2 1-2,6-1-1,4 1-1,6 0-2,2-4-1,1-2-1,1-4-1,0-4-1,1-2-3,-1 1-5,0 2-3,-2 0-4,-2 2-3,-2 3 1,-4 4 0,-2 2-1,-5 1 2,-6 1 2,-6 0 2,-5-1 2,-4 0-2,2-1-3,-2-1-4,1 0-5,0-3-2,2-3-3,3-3-3,1-2-2,3-3-1,1-2 1,2-2 1,2-2 0,3-2 2,2-2 3,4-2 1,3-1 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4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70079 51157 999,'-8'-8'-83,"2"2"21,1 0 21,0 2 20,2 0 13,-1 0 1,0 1 3,1-1 1,-1 0 2,2-2 0,0 0-1,2-1 1,0-1 0,2 2 0,0 1 1,2 0-1,-2 0 1,-1 0 0,-2 0 0,-1-2 0,-2-1 0,0 2-1,0 0 1,0 2-1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4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68600 44850 999,'14'0'-82,"-1"0"20,-3 0 21,-1 0 21,-2 0 12,0 2 0,-2 0 3,0 1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46"/>
    </inkml:context>
    <inkml:brush xml:id="br0">
      <inkml:brushProperty name="width" value="0.02371" units="cm"/>
      <inkml:brushProperty name="height" value="0.02371" units="cm"/>
      <inkml:brushProperty name="color" value="#F2395B"/>
    </inkml:brush>
  </inkml:definitions>
  <inkml:trace contextRef="#ctx0" brushRef="#br0">68824 44658 927,'14'-7'-30,"-4"4"6,-2 3 8,-2 2 6,-3 2 4,-2 0 1,-2 0 2,-2 0 0,-1-1 0,0 1 1,0 0 1,0 0 0,1-2 0,1-2 1,1-4 1,0-2 0,2 0 2,0 3 4,1 3 3,1 2 4,-1 1 0,-2 1-3,-3 0-4,-3 0-3,-1-1-2,1-2-1,0-2 0,2-2 0,1-2-1,2 0-1,2-1-2,2-1-1,1-1 0,0 0 1,0 0 0,0 1 1,0 1 3,1 2 5,1 4 5,1 3 5,0 1 1,-2 1-2,-3 1-2,0 1-3,-4 1-1,0-2-2,-3-1-2,-2 0 0,-1-2-2,1-1-1,0-1-2,-1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4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62350 45032 999,'15'0'-12,"-1"0"5,-1 0 8,-1 0 5,1 0-2,1 0-12,3 0-13,2 0-12,-2-1-3,-2 0 4,-3-1 6,-2-1 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47"/>
    </inkml:context>
    <inkml:brush xml:id="br0">
      <inkml:brushProperty name="width" value="0.02624" units="cm"/>
      <inkml:brushProperty name="height" value="0.02624" units="cm"/>
      <inkml:brushProperty name="color" value="#F2395B"/>
    </inkml:brush>
  </inkml:definitions>
  <inkml:trace contextRef="#ctx0" brushRef="#br0">68550 44027 838,'-8'-6'-9,"0"2"11,0 4 10,0 3 12,1 1 2,1 3-2,0 2-4,2 2-3,-1 1-4,0 1-3,-1 1-4,-2 2-3,1 0-2,-1 1 1,0 0 1,0 2 0,0 1 0,-1 1-1,-1 1-3,-1 2-1,-1-1-2,0 1-1,0-1-1,1 1-2,0-1 0,0-2 1,2 0 1,1-1 1,1-2-1,2-3-1,2-3-1,2-2-2,1-5-3,2-2-8,0-6-7,2-2-8,0-4-1,0 0 5,-1-1 4,2-1 5,-2-1 3,1 2 6,0 1 3,0 0 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48"/>
    </inkml:context>
    <inkml:brush xml:id="br0">
      <inkml:brushProperty name="width" value="0.02792" units="cm"/>
      <inkml:brushProperty name="height" value="0.02792" units="cm"/>
      <inkml:brushProperty name="color" value="#F2395B"/>
    </inkml:brush>
  </inkml:definitions>
  <inkml:trace contextRef="#ctx0" brushRef="#br0">68950 44100 787,'0'16'40,"2"-1"-7,0 1-8,2 0-7,-1 0-5,-1 3-1,-1 1-1,0 2-2,-1 2 0,2-1-2,0 1-1,2-1 0,0 0-1,0-1 0,0-1 1,-1 0-1,0-3-3,-1 0-5,0-1-7,-1-1-6,-1-1-4,0-1-2,0 0-3,0-2-3,-2-2-2,0-4-5,-4-4-3,1-4-5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48"/>
    </inkml:context>
    <inkml:brush xml:id="br0">
      <inkml:brushProperty name="width" value="0.02305" units="cm"/>
      <inkml:brushProperty name="height" value="0.02305" units="cm"/>
      <inkml:brushProperty name="color" value="#F2395B"/>
    </inkml:brush>
  </inkml:definitions>
  <inkml:trace contextRef="#ctx0" brushRef="#br0">68450 44913 954,'30'-8'24,"-2"3"-9,-2-1-9,-1 2-8,-5 0-11,-2 1-12,-4-1-10,-4 0-11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4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69282 45650 999,'0'29'-48,"0"-6"9,0-4 10,0-5 10,-1-4 4,0 1 0,-1-2 0,-1 0-1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5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69366 47200 999,'-7'16'-4,"2"-1"-8,2 1-9,2 0-9,1-2-1,0-1 6,0-2 4,0-2 6,1-2 3,2 1 1,2 0 1,2 0 1,-1 0 0,-1 0 2,-2-1 1,-2 1 1,0 0 1,0 2 1,2 0 0,0 1 2,0 2 0,0 0 0,-2 1 1,0 1 0,-1 1-1,0 0 1,0-1 0,0 1 0,0-2 0,0-1 0,0-2 1,0-2-1,0-1 0,0 1 1,0 2-1,0 0 0,0 1 0,2 0 0,0-1 0,1 1 1,0 0-1,-1 0 2,0-1 1,-1 1 2,-1 0 1,0 0 0,0-1 1,0 1 1,0 0 0,2 0-1,0-1-1,2 1-1,-1 0 0,-1 0 0,0-2-1,-2 2-1,1 0 0,0 0-3,2-1-2,0 1-1,0 0-2,0-1-1,-2 1-1,0 0-1,-1 0 1,0 1 0,0 1 2,0 2 1,0-1 0,0 1 1,0 0 1,0-1 0,0 0 0,0 0 1,0-2 0,0-1 0,0-1 2,0 0-1,0-2 1,0-1 1,0 0-1,0 0 1,0 0-2,0 0 1,0 0 3,0-1 6,0 1 8,0 0 6,0 0 0,0 0-5,0 0-6,0-1-7,0 1-2,2-2 0,0-1-1,2 0 1,-1 0-3,-1 1-3,0 3-5,-1 2-3,-1 1-1,0 0 1,0-1 0,0 1 2,0-1 1,0 0 0,0-2 1,0-1 0,0 1 1,0 0 0,0 1 1,0 2-1,0-2 1,0 1 1,0-2 1,0 0 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52"/>
    </inkml:context>
    <inkml:brush xml:id="br0">
      <inkml:brushProperty name="width" value="0.02986" units="cm"/>
      <inkml:brushProperty name="height" value="0.02986" units="cm"/>
      <inkml:brushProperty name="color" value="#F2395B"/>
    </inkml:brush>
  </inkml:definitions>
  <inkml:trace contextRef="#ctx0" brushRef="#br0">68634 43950 736,'-15'16'46,"2"-1"-7,2 1-8,3 0-8,0 0-4,1 1 1,-1 1-1,0 1-1,0 0-1,-2-1-4,0-1-5,-1 0-3,0-2-3,0-1 0,2-1-1,1-1-1,0 1 0,0 5-2,1 3-2,-1 5-1,0 0-1,0-3 0,1-3-1,-1-3 0,1-2-1,2-1 0,2-1-2,2 0 0,1-2-1,0-1 1,0 0 0,0-2 1,0-3-5,2-6-9,0-6-10,2-6-9,0-2-1,2-1 7,0 0 6,1 1 8,1 0 5,-2 2 1,-1 2 3,0 3 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6"/>
    </inkml:context>
    <inkml:brush xml:id="br0">
      <inkml:brushProperty name="width" value="0.04723" units="cm"/>
      <inkml:brushProperty name="height" value="0.04723" units="cm"/>
      <inkml:brushProperty name="color" value="#F2395B"/>
    </inkml:brush>
  </inkml:definitions>
  <inkml:trace contextRef="#ctx0" brushRef="#br0">53891 44570 465,'0'-13'1,"2"1"2,1 4 2,0 3 2,-2 4 9,-4 6 14,-5 5 14,-6 7 15,-1 3 3,-1 2-10,0 3-10,1 1-9,0 2-7,2 1-2,2 1-4,3 1-2,1-1-2,2 0-1,2-2-1,2 0-2,1-2-1,2-3-2,0-3-2,2-3-2,1-3-2,3-4-2,4-5-4,2-2-2,3-6-3,1-4-2,3-6-3,1-3-3,2-6 0,1-3 0,0-5 2,2-2 1,-1-4 0,-3-1-1,-3 0-2,-2-2-1,-4 1 0,-3 1 1,-3 3 1,-2 2 2,-3 3 1,-2 2 2,-2 3 2,-2 3 3,-3 3-1,-2 5-1,-3 3-2,-3 4-1,-3 5-2,0 6-2,-1 6-2,-1 6-2,0 3-2,1 3-3,1 1-3,2 3-2,1-4-1,4-3 2,4-4 2,4-6 2,2-3 2,-2 0 4,-1-2 4,0 0 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53"/>
    </inkml:context>
    <inkml:brush xml:id="br0">
      <inkml:brushProperty name="width" value="0.03103" units="cm"/>
      <inkml:brushProperty name="height" value="0.03103" units="cm"/>
      <inkml:brushProperty name="color" value="#F2395B"/>
    </inkml:brush>
  </inkml:definitions>
  <inkml:trace contextRef="#ctx0" brushRef="#br0">69033 44027 708,'-6'-6'33,"4"2"-6,4 4-7,4 3-7,1 2-3,-1 3 1,-1 3 0,0 4 0,-2 1 0,1 3 1,0 1-1,0 3 1,0 0 0,0 1-1,0-1 1,0 1-1,-1-2 0,-1 0 1,-1-1-1,0-1 1,-1 0-3,2 1-3,0 1-3,2 1-5,-1-1-1,-1-3 2,0-3 0,-1-2 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3:53"/>
    </inkml:context>
    <inkml:brush xml:id="br0">
      <inkml:brushProperty name="width" value="0.02664" units="cm"/>
      <inkml:brushProperty name="height" value="0.02664" units="cm"/>
      <inkml:brushProperty name="color" value="#F2395B"/>
    </inkml:brush>
  </inkml:definitions>
  <inkml:trace contextRef="#ctx0" brushRef="#br0">68633 44827 825,'-6'-15'5,"4"5"9,4 2 9,4 2 10,3 2 1,3 0-7,4 0-8,1 1-8,3 0-4,3-1-6,1 0-3,3 0-4,-2 0-10,-4 2-15,-3 0-16,-4 2-15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1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68825 18225 333,'49'20'167,"16"14"-1,15 14 1,17 16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16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10843 24763 654,'-7'-8'3,"0"2"7,2 1 6,1 0 6,1 3 5,3 2 2,4 4 3,2 2 3,3 3-1,2 3-5,2 4-6,1 2-5,2 2-3,2 1-1,0 1-2,1 1-1,-1-1-3,-1-3-3,-2-3-3,-2-2-3,-1-4-1,3-1 0,2-2 0,1-2 1,1-2-1,-1-1-1,0 0 0,-2-1-1,1-6-1,5-8 0,4-9 0,3-9 0,3-9 0,3-8 1,4-9 0,3-9 2,2-6-4,0-2-8,2-4-9,0-3-7,-3 6-7,-7 15-8,-9 15-6,-7 14-7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2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84700 31950 333,'49'20'167,"16"14"-1,15 14 1,17 16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3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62800 42765 999,'21'-1'-62,"-3"-1"16,-4 0 17,-4 0 16,-2-2 9,1 2 2,2 0 2,0 2 1,0 0 0,1 0 0,-1 0-2,1 0-1,0 0-2,1 0-4,1 0-3,2 0-3,-2 0 0,-1 0 3,-2 0 3,-2 0 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3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64850 42850 999,'14'0'-75,"-1"0"16,-2 0 18,-2 0 18,-1 0 10,-1 0 3,1 0 2,-1 0 4,1 0 1,0 0 1,0 0 1,0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40"/>
    </inkml:context>
    <inkml:brush xml:id="br0">
      <inkml:brushProperty name="width" value="0.02507" units="cm"/>
      <inkml:brushProperty name="height" value="0.02507" units="cm"/>
      <inkml:brushProperty name="color" value="#00BFF3"/>
    </inkml:brush>
  </inkml:definitions>
  <inkml:trace contextRef="#ctx0" brushRef="#br0">66545 42737 877,'-9'7'-35,"0"-2"8,-2-4 6,1 1 8,1-2 7,5 0 7,4 0 7,6 0 7,0 1 1,-1 1-3,-3 3-5,-1 2-3,-1 0-3,-2-4-1,1-3 0,-3-2 0,1-2-1,2-2 0,2 0-1,2-1-1,1 1 1,1 1 3,1 2 1,2 2 3,-2 2 0,-2 2 0,-4 2-2,-2 1 0,-3 1-1,0-1 0,-2 0 0,0-2-1,0-1 0,0 0 1,-1-2 0,0 0 2,2-2-1,4-2-2,4-2-1,4-2-2,2 0 0,0 1-1,-1 1 1,0 1 0,0 1 2,0 4 4,-2 2 5,0 3 5,-3 1 0,-2-1-4,-4 0-5,-2-2-4,-1-2-2,2-2-1,2-3-2,2-4 0,2 0-1,0-1 1,2 1 1,0-1 1,1 2 2,0 6 4,0 4 3,0 6 3,-1 0 1,-2 0-3,-2 0-4,-2-2-3,-2-2-2,0-1-1,-2-2-1,0-2-2,1-2-1,1-2 0,3-2-1,1-1 0,1 0-2,1 4-5,2 4-3,0 4-4,1 0-4,-1 1-5,1-2-5,0 0-4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41"/>
    </inkml:context>
    <inkml:brush xml:id="br0">
      <inkml:brushProperty name="width" value="0.02924" units="cm"/>
      <inkml:brushProperty name="height" value="0.02924" units="cm"/>
      <inkml:brushProperty name="color" value="#00BFF3"/>
    </inkml:brush>
  </inkml:definitions>
  <inkml:trace contextRef="#ctx0" brushRef="#br0">66330 41526 752,'-7'-21'4,"1"5"9,0 5 10,3 5 10,-1 4 3,2 5-7,0 6-5,2 4-5,0 3-4,0 1-3,0 1-2,0 2-3,0-2-2,2 2-2,0-1 0,2 1-2,-2-1 0,1-1-1,-2-1-1,0-1 0,-1 0 1,0 2 1,0 0 2,0 1 1,0-2-1,0 0-2,0-2-4,0-2-2,0-2-3,0-1 0,0-1-1,0 0-1,0-4-5,2-2-10,0-6-9,2-2-9,-2-4-3,0-2 3,0-2 4,-1-1 3,-1-2 6,0 2 6,0 1 7,0 2 5,0 0 5,0 0 2,0 2 1,0 1 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42"/>
    </inkml:context>
    <inkml:brush xml:id="br0">
      <inkml:brushProperty name="width" value="0.03067" units="cm"/>
      <inkml:brushProperty name="height" value="0.03067" units="cm"/>
      <inkml:brushProperty name="color" value="#00BFF3"/>
    </inkml:brush>
  </inkml:definitions>
  <inkml:trace contextRef="#ctx0" brushRef="#br0">66343 41441 717,'0'-15'-49,"0"2"14,0 3 14,0 1 12,0 0 10,2 0 4,0-1 4,2-1 5,0 0 4,2 0 4,0 2 3,1 1 4,1 1 1,0 2-5,-1 2-3,1 2-3,0 1-3,0 0-1,-1 0-1,1 0-1,0 1-1,0 4-2,0 2-2,0 3-2,-1 2-1,-1 0-2,0 0-2,-2-1-2,0 0-1,0 0 0,0-2-1,0 0-1,-1-1 1,0 3 1,-2 2 0,0 2 2,-2 0-1,-2-1-1,-2-1-3,-2-1-1,-1-1 0,0 0 1,1-3 1,-1 1 1,-1-2 0,0 1-3,-2 0-3,0 0-2,0-2-1,1-1 3,0-2 2,3-2 2,2-2 2,4-3 2,6-4 2,3-2 2,4-1 1,1 2 2,2 2 1,0 3 1,0 0 2,-1 2-1,-1 0 1,0 2 0,-1 0 0,0 0-1,-1 0-1,0 0-1,0 0-1,-1 2-1,0 0-1,-2 2-1,0 0 0,-2 3 2,-1 2 1,0 2 2,-2 0-1,-2-1 0,-2 0-1,-2-2 0,-2 0-2,-2 0 1,-2 0-1,-1-1-1,-2 1 0,0 0-1,0 0-1,1 0 0,-1 0-1,1-1 0,-1 1 0,0 0-1,0 0-1,-1 0 0,-2 0 0,0-1-1,0 1 0,-1-2 0,1-1-1,-1 0 1,2-2-3,1-1-2,2 0-4,2-1-2,3-3-5,2 0-6,4-3-7,3-2-7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6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54389 45177 516,'30'0'17,"-3"-2"5,-3 0 5,-3-1 3,-3 0 1,-3 3-4,-3 4-2,-2 2-4,-4 5-1,-2 7 0,-4 8 1,-2 6 2,-4 3-2,-2 2-3,-3 1-3,-4 0-3,0 0-2,1 0-3,1-2-1,0 0-3,3-3 0,3-5-1,2-5 1,4-5 1,3-4-2,4-3 0,4-2-2,3-4-1,4-2 0,2 0 1,1-2 2,3 0 2,0-1 2,0 2 0,0 0 2,1 2 0,-3 1 2,-3 3-1,-4 4 1,-4 2 0,-5 4-1,-2 5-3,-6 5-2,-2 5-2,-6 2-4,-6 0-4,-5 1-3,-7-1-4,-3-1-6,-2 1-7,-2 1-8,-2-1-6,-1-2-3,0-3 5,-1-5 5,2-3 5,2-5-2,7-3-7,7-4-6,7-4-6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43"/>
    </inkml:context>
    <inkml:brush xml:id="br0">
      <inkml:brushProperty name="width" value="0.02897" units="cm"/>
      <inkml:brushProperty name="height" value="0.02897" units="cm"/>
      <inkml:brushProperty name="color" value="#00BFF3"/>
    </inkml:brush>
  </inkml:definitions>
  <inkml:trace contextRef="#ctx0" brushRef="#br0">66365 41772 759,'-6'-7'-49,"1"-1"20,2 0 19,2 0 19,1 4 14,0 8 7,0 8 8,0 7 8,0 4 0,0-1-7,0-2-8,0 1-7,0-2-6,0-1-5,0-1-6,0-1-5,0 0-2,0 0 1,0 0-1,0-2 2,0 1-4,2-1-4,0 0-6,2-2-4,0-3-10,-1-4-13,1-6-12,0-4-12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4:44"/>
    </inkml:context>
    <inkml:brush xml:id="br0">
      <inkml:brushProperty name="width" value="0.0325" units="cm"/>
      <inkml:brushProperty name="height" value="0.0325" units="cm"/>
      <inkml:brushProperty name="color" value="#00BFF3"/>
    </inkml:brush>
  </inkml:definitions>
  <inkml:trace contextRef="#ctx0" brushRef="#br0">66416 41310 676,'-7'-8'-2,"2"0"-4,2 0-5,2 0-4,1 1 1,0-1 9,0 0 9,0 0 8,1 0 5,2 0 1,2 1 3,2-1 1,1 1 0,-1 2-4,1 2-2,0 2-4,0 1-2,2 0-2,0 0 0,0 0-2,1 0-2,0 0-3,-2 0-1,0 0-3,-2 0 0,1 2-1,0 0 1,0 2 1,0 1-1,0 1 1,0 3 0,-1 2 0,0 0 0,-2-1 1,-2 0 0,-2-2 1,-1 0 0,0 0-1,0 0 0,0 0-1,-1 0 1,0-1 0,-2 1-1,0-1 1,-2 1 0,-2 0 0,-1 0 0,-3-1-1,0 2 1,0 0 0,2 1 0,1 2 0,-1-1 0,0-1 0,-2-1 0,0 0-1,1-2 1,0-1 0,0 0 0,2-2 0,0 0 1,0 0 1,1 0 1,-1 0 0,2-1 4,4 0 4,4-2 5,4 0 4,2-2 1,-1 0-4,1-2-3,0 0-5,1-1-2,2 0 0,1 0-2,2 0 0,1 1-1,-1 0 0,0 2 0,-2 0-1,0 1 0,0 0-1,-1 0 0,1 0-1,-1 0-1,0 0 1,-2 0 1,-1 0-1,1 0 1,-1 0-1,2 0 0,2 0 0,-1 0 0,-1 0-1,0 0 1,-2 0 0,-1 1 0,-2 2 0,-3 2-1,0 2 1,-2 1 1,0 0 0,0 0 2,0-1 0,0 1 2,0 0 0,0 0 2,0 0-1,-2-1 1,0-1 0,-3 0-1,-2-2-1,-1 1-1,0 0 0,0 1-1,1 2 0,-2 0 0,0-1-1,-2 0 1,1 1 1,-2 0-2,-1 2 0,-2 0-1,0 1-2,0 0-1,1 0 0,1-2 0,0 0-1,1-2 0,-1-1-2,-1-1-1,-1 0 0,1-1-3,1 0-2,2 0-2,2 0-2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62800 38138 999,'21'-1'-64,"-5"-1"16,-5 0 16,-4-1 17,-3-1 9,2 2 1,0 0 3,1 2 2,2-1 0,2 0 0,2-2 1,1 0-1,2-1 0,0 0-2,-1 0 0,0 0-1,1 1-2,0 0 0,-1-1-2,1 0-1,0-1 0,-1 0 1,1-2 1,0 0 1,-1 0 1,-1 2 1,-1 3 1,0 1 1,-2 0 0,-1-1 2,-1 0 0,0-1 1,-1-1 0,0 2 1,-1 0-1,1 2 1,-1 0 1,0 2 2,-2 0 1,0 2 2,-1-1 1,3-1 0,2 0 0,2-1-1,0-3 0,1 0-2,-1-4-1,1 0-2,0-2-2,2 3-6,0 0-3,1 0-6,0 1-1,-3 1 1,-1-2 0,-2 2 1,-2-1 2,0 0 3,-2 0 1,0 0 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65100 37950 999,'8'13'-55,"1"-3"10,1-6 11,1-1 10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4"/>
    </inkml:context>
    <inkml:brush xml:id="br0">
      <inkml:brushProperty name="width" value="0.0237" units="cm"/>
      <inkml:brushProperty name="height" value="0.0237" units="cm"/>
      <inkml:brushProperty name="color" value="#00BFF3"/>
    </inkml:brush>
  </inkml:definitions>
  <inkml:trace contextRef="#ctx0" brushRef="#br0">62400 38293 928,'17'-15'28,"1"2"-6,3 3-8,1 2-8,2 0-5,1 0-1,1 0-4,1 1-2,0 0-2,-1 2-1,-2 2-2,0 2-1,-1 1-1,-1 2-1,-1 0 0,0 2 0,-3 0 0,-1 0 1,-3-1 1,-1 1 2,-1 0 1,0 0-1,-1 0-1,1 0 1,-1 0 1,0 0 4,-2-1 5,0 1 3,-1-1 2,1 1 0,1 0-1,2 0 0,-1-1-1,-1 0 0,-1-2-1,0 0 0,-1-1-1,2 0 0,0 0 0,1 0 0,0-1-1,-1 0 1,0-2-1,-2 0 0,0-1 0,0-2 0,0 0 0,0 0 0,0-1 0,-1 2 0,1 2 2,0 2 0,0 1 1,0 0 0,-1 0 0,0 0 1,1 1-1,0 0 1,0 2 0,0 0 1,0 0-1,1 0 0,2-2-1,0 0 0,0-2 0,-1 0 0,0-2-2,-2 0 1,0 0-1,0 0-1,0 2 0,0 0 0,-1 2-1,1 0 2,0 2 1,0 0 0,0 0 1,0 0 0,-1-2 0,1 0-1,0-1-5,0 0-10,0 0-12,0 0-10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64500 38112 999,'17'-2'-1,"1"0"-5,3-3-3,1-2-4,0 0 0,-4 2 4,-5 3 5,-3 1 4,-1 0 0,2-2-2,1-2-4,3-1-2,0-1 0,-4 2 1,0 2 1,-2 2 2,-2 1 2,0 2-1,-2 0 2,0 2 0,-2 0 0,2 0 0,-2-1 0,1 2 0,0-2 0,0 1 1,0-1 1,0 1 0,1-1 1,2 0 0,1-2 0,3 0 0,0-2-1,-2 0 0,-2-2-1,-2 0 0,-1-1-1,2 1 0,0-1 1,1 1-1,1-2-2,0 2-8,0-1-7,0 0-7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66315 38050 999,'-7'14'-47,"3"-2"4,1-1 7,2-2 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66265 38300 999,'-7'14'-41,"3"-1"10,1-2 10,2-2 10,1-1 4,0 2-1,0 0-2,0 1-1,0 0-2,0 0 0,0-2-2,0-1 0,0 1 1,0 1 4,0 3 2,0 1 3,0 1 3,0-2-1,0-3 2,0-1 0,0-1 0,0 0 1,0 0 0,0 0-1,0 0 1,0 0 1,0-1-1,0 1 1,0 0 0,0 2 2,0 0 1,0 1 1,0 0 0,0 0-1,0-2 0,0 0-1,0-2 0,0 1-1,0 0 0,0 0 0,0 0 0,0 1-1,0 1-2,0 1 0,0 0 0,0-1 0,0 0-1,0-2 2,0 0-2,0 2-1,0 0-1,0 1-1,0 0-1,0 0 2,0-2 0,0 0 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66230 40450 999,'-7'22'-57,"3"-3"14,1-4 14,2-1 13,0-3 9,0 1 2,-2 0 3,1 0 3,-2-1 0,2 1-3,0 0-1,2 0-2,0-1-1,2 2 2,0 1 2,2 2 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66315 42650 999,'-1'22'-2,"-1"-1"-4,0-3-5,0-1-5,-2-2-2,2-1-2,0-2-1,2 1 0,0-1-1,2 1 2,0 1 1,2 2 2,-2-2 2,0-1 4,0-2 3,-1-2 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6"/>
    </inkml:context>
    <inkml:brush xml:id="br0">
      <inkml:brushProperty name="width" value="0.03872" units="cm"/>
      <inkml:brushProperty name="height" value="0.03872" units="cm"/>
      <inkml:brushProperty name="color" value="#F2395B"/>
    </inkml:brush>
  </inkml:definitions>
  <inkml:trace contextRef="#ctx0" brushRef="#br0">55717 43674 568,'2'-21'8,"7"5"17,6 5 17,6 5 16,2 3 5,-1 3-8,-1 4-7,-2 2-9,-1 4-7,-3 6-7,-2 4-7,-4 5-7,-4 4-5,-6 2-5,-6 3-2,-6 4-4,-5 1-2,-3 1-1,-4-1-1,-4 0 0,-1-2 0,3-5 1,3-2 0,4-5 2,2-3 1,2-5 1,4-3 3,3-4 2,4-3 2,6-2 0,6-3 1,6 0 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8"/>
    </inkml:context>
    <inkml:brush xml:id="br0">
      <inkml:brushProperty name="width" value="0.03869" units="cm"/>
      <inkml:brushProperty name="height" value="0.03869" units="cm"/>
      <inkml:brushProperty name="color" value="#00BFF3"/>
    </inkml:brush>
  </inkml:definitions>
  <inkml:trace contextRef="#ctx0" brushRef="#br0">66262 37047 568,'-8'-14'40,"-1"2"-1,-2 4-2,0 3-1,0 1-5,1 2-6,0 0-6,2 2-7,0 1-3,-1 2-1,-1 2 0,-1 2 0,-1 0-1,0 1-1,0 0-1,1 0-2,-1 0 0,0 2 2,0 0 0,1 1 1,-1 2 0,0 1 1,0 3-1,1 2 0,0 0 0,0-1-1,2-1 0,1-2 1,1 0-1,2-1 0,2-1-1,2 0 1,1-1 0,0-1 0,0 1 0,0 0 0,1 0 0,4 1 0,2 1 0,4 2 1,0-2-1,1-3-1,0-3-2,0-2-1,0-3-1,1-1-2,1 0-2,1-1-2,1-3-1,2 0 0,0-3 1,1-2 0,0-1-2,0-2-3,1 0-4,-1-1-4,1 0-4,-1 0-7,1 2-7,0 1-6,-2 0-2,-1 2 2,-3 1 3,-1 0 1,-2 1 4,-2 0 4,-2 0 4,-2 1 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29"/>
    </inkml:context>
    <inkml:brush xml:id="br0">
      <inkml:brushProperty name="width" value="0.03889" units="cm"/>
      <inkml:brushProperty name="height" value="0.03889" units="cm"/>
      <inkml:brushProperty name="color" value="#00BFF3"/>
    </inkml:brush>
  </inkml:definitions>
  <inkml:trace contextRef="#ctx0" brushRef="#br0">66225 36981 565,'-1'-13'27,"-2"3"4,-2 4 2,-1 4 4,-3 2-3,0 0-7,-2 0-8,0 0-7,-1 0-5,1 0 0,-1 0-1,0 0 0,0 0 0,1 2 0,-1 0 1,0 2 0,0 0 0,1 2 0,0 0 0,-1 1-1,0 1 1,1 0-2,-1 0 0,0 0 0,0 0 0,1 3 0,-1 2 2,0 2 1,1 0-1,1-1 0,0-1-1,2 0 0,0-1-1,0 3 0,1 0 2,-1 4-1,1 0 1,2-3-2,2-1-1,2-2 0,1-2-2,0 1 1,0 0-1,0 0-1,3-1 1,6-1 1,5 0-1,7-2 2,3-1-4,-1-2-4,1-3-5,-1 0-5,2-3-8,1-1-8,1 0-10,4-1-9,-2-1 0,-3 0 6,-5 0 8,-3 0 7,-3 0 2,-1 0-4,-1 0-4,0 1-4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63400 44948 999,'15'0'-41,"-1"0"11,-1 0 10,0 0 11,-1-1 6,1-1 1,1 0 0,2-1 2,-1 0 0,-1 1-2,-1 0 0,0 2-2,-2 0-2,4 0-4,1 0-3,3 0-3,0 0-1,-1 0 2,-1 0 2,0 0 3,-3-1 2,-1 0 2,-2-2 1,-2 0 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64700 44865 999,'14'6'-32,"-1"-1"7,-2-3 9,-2 0 8,0-3 4,1-1 3,3 0 1,2 0 2,0-2 0,-1 0-2,-1 0-2,0 1-2,-1-1-1,1 2-2,1 0-2,2 2-1,-2 0-2,-1 0 0,-2 0-1,-2 0 1,-1 0-1,1 2 2,2 0 0,0 2 1,-1-2 1,0 1 4,0-2 1,-2 0 4,0-1 1,0 0 3,0 0 2,0 0 1,0 0 2,1 0 1,2 0 0,0 0 1,0 0-1,-1 0-1,0 0-1,-2 0-1,0 0-2,2 0 0,0 0-2,1 0-2,1 0-2,2 0-4,0 0-5,1 0-4,0 0-2,-3 0 3,-1 0 2,-2 0 1,-2-1 2,0 0 2,-2-2 0,0 1 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67150 44800 999,'8'7'-47,"0"-1"12,-1-1 11,1 0 13,0-2 4,2 0-3,-1-3-4,2 1-3,0-1 0,-2 2 2,-2 0 3,-2 2 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67700 44950 999,'8'7'-64,"1"-3"13,1-2 16,1 0 14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68150 44950 999,'14'0'-65,"-1"0"13,-3 0 13,-1 0 13,-2 0 9,0 2 4,-2 0 3,0 1 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7"/>
    </inkml:context>
    <inkml:brush xml:id="br0">
      <inkml:brushProperty name="width" value="0.02647" units="cm"/>
      <inkml:brushProperty name="height" value="0.02647" units="cm"/>
      <inkml:brushProperty name="color" value="#F2395B"/>
    </inkml:brush>
  </inkml:definitions>
  <inkml:trace contextRef="#ctx0" brushRef="#br0">63105 45150 831,'-13'0'-27,"6"0"23,6 0 20,6 0 22,3 0 5,0 0-9,0 0-10,-1 0-10,2 0-5,2 0-1,2 0-1,1 0-1,2 0-6,3 2-14,1 0-13,3 2-14,-1-1-4,-1 1 6,-3 0 6,-1 0 5,-3 0 4,-1-1 2,-2 1 1,-2 0 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65700 45130 999,'14'-2'-24,"-1"0"11,-2-3 10,-2-1 12,-1-1 1,0 3-5,0 1-7,-1 2-6,1 1-5,0 0-4,0 0-2,-1 0-4,2 0-1,1 0 1,3 0 2,2 0 1,0 0 4,-1 0 2,-1 0 5,0 0 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8"/>
    </inkml:context>
    <inkml:brush xml:id="br0">
      <inkml:brushProperty name="width" value="0.02571" units="cm"/>
      <inkml:brushProperty name="height" value="0.02571" units="cm"/>
      <inkml:brushProperty name="color" value="#F2395B"/>
    </inkml:brush>
  </inkml:definitions>
  <inkml:trace contextRef="#ctx0" brushRef="#br0">66750 45042 855,'22'0'-51,"-3"0"17,-3 0 17,-2 0 19,-3 0 9,1 0 5,0 0 4,0 0 4,-1 0 1,-1 0 0,-1 0-2,0 0 0,-1-1-3,-1 0-2,0-1-2,1-1-4,0-1-4,2 0-7,0 0-6,2 1-7,-1 0-6,1 3-6,0 4-7,0 2-6,-1 2 0,-1-3 7,-1 0 7,0 0 6,-1-2 5,0-1 2,-1 0 3,1-1 1,0-1 4,0 0 2,0 0 3,0 0 2,-1 0 4,1 0 1,0 0 2,0 0 3,0 0 1,0 0 3,-1 0 2,1 0 2,0 0-3,2 0-11,0 0-10,2 0-10,0-1-7,1-1-4,0 0-3,2-1-3,0-1-1,-2 2 6,-3 0 4,0 2 5,-3 0 13,1 2 24,0 0 24,0 2 22,0-1 3,0-1-22,-1 0-19,1-1-20,0-1-17,0 0-11,0 0-11,0 0-12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6"/>
    </inkml:context>
    <inkml:brush xml:id="br0">
      <inkml:brushProperty name="width" value="0.02733" units="cm"/>
      <inkml:brushProperty name="height" value="0.02733" units="cm"/>
      <inkml:brushProperty name="color" value="#F2395B"/>
    </inkml:brush>
  </inkml:definitions>
  <inkml:trace contextRef="#ctx0" brushRef="#br0">56200 45246 805,'30'-8'6,"-3"2"15,-3 1 13,-3 1 14,-4 0-2,0 1-17,-2-1-19,-2 0-16,-3 0-16,1 2-14,-2 0-14,0 2-14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9"/>
    </inkml:context>
    <inkml:brush xml:id="br0">
      <inkml:brushProperty name="width" value="0.02369" units="cm"/>
      <inkml:brushProperty name="height" value="0.02369" units="cm"/>
      <inkml:brushProperty name="color" value="#F2395B"/>
    </inkml:brush>
  </inkml:definitions>
  <inkml:trace contextRef="#ctx0" brushRef="#br0">69230 45500 928,'-13'8'41,"4"-1"-17,3 1-18,4-1-15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9"/>
    </inkml:context>
    <inkml:brush xml:id="br0">
      <inkml:brushProperty name="width" value="0.02268" units="cm"/>
      <inkml:brushProperty name="height" value="0.02268" units="cm"/>
      <inkml:brushProperty name="color" value="#F2395B"/>
    </inkml:brush>
  </inkml:definitions>
  <inkml:trace contextRef="#ctx0" brushRef="#br0">69315 46650 970,'-7'16'10,"3"-1"-1,1 1-3,2 0-1,1-2-8,0 0-10,0-1-10,0-1-12,0-1-2,2-2 4,0-2 4,2-2 4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69400 47900 999,'0'15'-26,"2"-1"-2,0-2 1,2 1-1,-1-2 1,1-1 4,0 0 3,0-2 3,0-1 3,-1 1 3,1 0 4,0 0 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9"/>
    </inkml:context>
    <inkml:brush xml:id="br0">
      <inkml:brushProperty name="width" value="0.02881" units="cm"/>
      <inkml:brushProperty name="height" value="0.02881" units="cm"/>
      <inkml:brushProperty name="color" value="#F2395B"/>
    </inkml:brush>
  </inkml:definitions>
  <inkml:trace contextRef="#ctx0" brushRef="#br0">69550 48800 763,'0'35'4,"0"-8"7,0-8 8,0-7 7,0-4 3,0 0-2,0 0-2,0 0-3,0-1-2,0 1-3,0 0-1,0 0-3,0 0-5,0-1-11,0 1-8,0-1-10,0 2-3,0 0 4,0 1 4,0 2 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5:39"/>
    </inkml:context>
    <inkml:brush xml:id="br0">
      <inkml:brushProperty name="width" value="0.02336" units="cm"/>
      <inkml:brushProperty name="height" value="0.02336" units="cm"/>
      <inkml:brushProperty name="color" value="#F2395B"/>
    </inkml:brush>
  </inkml:definitions>
  <inkml:trace contextRef="#ctx0" brushRef="#br0">69677 50450 941,'-6'28'24,"2"-6"-6,4-6-7,3-5-6,0-2-6,1 0-8,-1 1-8,1 2-7,0-3-2,0 0 4,0-2 5,0-2 4,0-1 0,-1 0-3,1 0-5,0 0-4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4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63140 46900 999,'-15'14'-46,"2"-3"5,2-2 5,3-4 4,0-1 6,2 0 6,0 0 5,2 0 7,-1-1 2,0 1 2,-1-1 1,-1 2 2,-1-2 0,0 1 2,0 0 1,0 0 1,0-1 0,1 0 1,-1-2-1,0 0 0,2-1-1,4 0-2,4 0-2,4 0-2,2 0-1,1 0 2,2 0 0,0 0 2,1 0 0,1 0 0,2 0 1,0 0-1,1 0 1,1 0 0,1 0 0,1 0 0,0 0 1,-1 0 0,0 0 2,-2 0 1,-2 0 1,0 2 0,-1 0 1,0 2 1,-2-1-1,1-1 2,0 0 0,0-1 0,-1-1 0,1 0 0,0 0-1,0 0 0,-1 0-2,-1 0-2,0 0-3,-2 0-3,0 0-2,0 0-1,0 0-3,-1 0-1,1 0-1,0 0 0,0 0 1,0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4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65800 47165 999,'8'-7'-50,"0"3"11,0 1 12,-1 2 12,1 1 7,0 0 3,0 0 1,-1 0 3,1 0-1,-1 0-2,1 0-1,0 0-3,-1 0-1,0 2 0,-2 0-2,0 2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5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66550 47132 999,'28'-1'-63,"-4"0"12,-6-1 11,-3-1 14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5"/>
    </inkml:context>
    <inkml:brush xml:id="br0">
      <inkml:brushProperty name="width" value="0.02326" units="cm"/>
      <inkml:brushProperty name="height" value="0.02326" units="cm"/>
      <inkml:brushProperty name="color" value="#FED406"/>
    </inkml:brush>
  </inkml:definitions>
  <inkml:trace contextRef="#ctx0" brushRef="#br0">67180 47150 945,'-13'1'13,"4"4"-2,3 2-3,4 4-2,2 0-2,0-1-1,0-1-2,0 0-2,0-1-1,0-1-1,0 0 1,0 1-2,0 0-3,0 2-9,0 0-8,0 1-9,0 0-1,2-2 2,0-2 5,2-2 3,-2-1 9,1 1 16,-2 2 14,0 0 15,-1 1 6,0 0-1,0 0-2,0 0-1,0-1-6,0 1-9,0-1-10,0 1-8,0 0-7,0 0-3,0-1-3,0 1-2,0 0-5,0 0-5,0 0-5,0 0-6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6"/>
    </inkml:context>
    <inkml:brush xml:id="br0">
      <inkml:brushProperty name="width" value="0.02522" units="cm"/>
      <inkml:brushProperty name="height" value="0.02522" units="cm"/>
      <inkml:brushProperty name="color" value="#FED406"/>
    </inkml:brush>
  </inkml:definitions>
  <inkml:trace contextRef="#ctx0" brushRef="#br0">67266 48400 872,'-7'14'21,"2"-1"-2,2-2-2,2-2-1,1-1-3,0 0-4,0-1-4,0 1-4,0 0-3,0 2-5,0 0-3,0 1-3,0 1-5,0 0-4,0-1-6,0 1-4,0-1-1,0 0 3,0-2 3,0 0 3,0-2 4,2 1 4,0 0 5,2-1 5,0 1 3,0 0 3,-1-1 4,2 1 2,-2 0 8,1 0 10,-1 0 11,1-1 11,-1 2 1,0 0-5,-2 1-7,0 2-7,-1-1-5,0 1-8,0 0-7,0 0-7,0-1-6,2-1-8,0-1-6,2 0-8,-1-1-3,-1 3 0,0 2-1,-1 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6"/>
    </inkml:context>
    <inkml:brush xml:id="br0">
      <inkml:brushProperty name="width" value="0.04035" units="cm"/>
      <inkml:brushProperty name="height" value="0.04035" units="cm"/>
      <inkml:brushProperty name="color" value="#F2395B"/>
    </inkml:brush>
  </inkml:definitions>
  <inkml:trace contextRef="#ctx0" brushRef="#br0">56650 44171 545,'2'-17'7,"6"0"15,4 0 15,5-2 15,4 0 4,3 3-6,3 1-7,2 3-6,3 1-6,1 2-5,1 3-5,1 1-5,-1 1-2,-2 2-1,-2 0 0,-2 2 0,-3 1-10,-3 2-16,-4 2-17,-5 2-17,-2 0-11,0-1-5,-2 0-6,0-2-6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6"/>
    </inkml:context>
    <inkml:brush xml:id="br0">
      <inkml:brushProperty name="width" value="0.02295" units="cm"/>
      <inkml:brushProperty name="height" value="0.02295" units="cm"/>
      <inkml:brushProperty name="color" value="#FED406"/>
    </inkml:brush>
  </inkml:definitions>
  <inkml:trace contextRef="#ctx0" brushRef="#br0">67346 50300 958,'-8'7'-5,"3"0"-11,-1-2-9,2 0-11,0-1 5,2 0 20,0 3 20,2 0 20,-1 0 7,0 0-6,-1-2-7,-1 0-6,-1-1-5,2 1-5,0 2-5,2 0-3,0 0-6,2 1-7,0 0-5,2 0-7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6"/>
    </inkml:context>
    <inkml:brush xml:id="br0">
      <inkml:brushProperty name="width" value="0.02486" units="cm"/>
      <inkml:brushProperty name="height" value="0.02486" units="cm"/>
      <inkml:brushProperty name="color" value="#FED406"/>
    </inkml:brush>
  </inkml:definitions>
  <inkml:trace contextRef="#ctx0" brushRef="#br0">67445 51300 884,'-15'8'18,"2"0"3,3 0 1,2-1 3,0 0-4,2 1-13,0 0-11,2 0-12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7"/>
    </inkml:context>
    <inkml:brush xml:id="br0">
      <inkml:brushProperty name="width" value="0.0396" units="cm"/>
      <inkml:brushProperty name="height" value="0.0396" units="cm"/>
      <inkml:brushProperty name="color" value="#FED406"/>
    </inkml:brush>
  </inkml:definitions>
  <inkml:trace contextRef="#ctx0" brushRef="#br0">67230 46550 555,'-13'29'136,"4"-3"-31,3-5-31,4-3-32,2-2-18,0 1-3,0 1-6,0 1-3,0 1-4,0-1-3,0 0-3,0 1-3,0-1-1,0-1 2,0-1 1,0-1 1,0-1-4,0-1-12,0 0-11,0-2-12,0-3-10,0-6-8,0-6-8,0-6-7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7"/>
    </inkml:context>
    <inkml:brush xml:id="br0">
      <inkml:brushProperty name="width" value="0.04414" units="cm"/>
      <inkml:brushProperty name="height" value="0.04414" units="cm"/>
      <inkml:brushProperty name="color" value="#FED406"/>
    </inkml:brush>
  </inkml:definitions>
  <inkml:trace contextRef="#ctx0" brushRef="#br0">67116 46513 498,'-7'-8'6,"4"2"11,2 1 11,4 0 11,2 1 5,1 0-6,3 0-3,2 0-5,1 0-2,2 1-2,0-1-2,1 0-1,0 0-2,-1 2-2,-1 0-3,0 2-3,-2 0-2,1 0-1,-1 0-2,1 0-1,1 2-2,1 6-3,3 4-1,2 5-3,-2 2 0,-3-1 0,-4-1 2,-4 0 0,-3-2 2,-1 1 1,0 0 1,-1-1 1,-2 1 1,-1 0-1,0-2-1,-1 2 0,-2-1-1,-2-1 0,-2-1 0,-2 0-1,-1-2 0,-1 1 1,-1 0 1,-1 0-1,-2-1-3,-2 1-6,-2 0-6,0 0-7,-2-2-5,1-1-4,1-2-4,1-2-3,2-1-3,2 0-3,4 0-3,3 0-1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8"/>
    </inkml:context>
    <inkml:brush xml:id="br0">
      <inkml:brushProperty name="width" value="0.03801" units="cm"/>
      <inkml:brushProperty name="height" value="0.03801" units="cm"/>
      <inkml:brushProperty name="color" value="#FED406"/>
    </inkml:brush>
  </inkml:definitions>
  <inkml:trace contextRef="#ctx0" brushRef="#br0">67300 46600 578,'0'30'141,"0"-3"-33,0-4-33,0-1-34,0-3-18,0 1-6,0-2-7,0 2-5,0-1-4,0-3 0,0-1-3,0-2 0,0-2-5,0 1-8,0 0-8,0 0-8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08"/>
    </inkml:context>
    <inkml:brush xml:id="br0">
      <inkml:brushProperty name="width" value="0.04496" units="cm"/>
      <inkml:brushProperty name="height" value="0.04496" units="cm"/>
      <inkml:brushProperty name="color" value="#FED406"/>
    </inkml:brush>
  </inkml:definitions>
  <inkml:trace contextRef="#ctx0" brushRef="#br0">67061 46381 489,'-5'-7'60,"6"1"-8,6 0-8,5 2-7,3 0-6,-1 2-3,-1 0-4,0 2-4,-2 0-2,1 0 0,0 0 1,0 0 0,0 0-1,-1 0-3,1 0-3,0 0-3,-1 1-2,-1 2 1,-1 2-1,-1 2 0,0 1 0,0-1-3,0 1-1,0 0-2,-1 0-2,-1 2 1,-1 0-1,0 1 0,-2 1 0,0 0 0,-2-1 1,0 0 0,-1 1 1,2 0 3,0-1 1,2 1 2,-1 1 0,-1 2-1,0 1-1,-1 3-1,-4 0-2,-4 1 0,-6 0 0,-4-1-2,-2 0 1,-1-2 0,1-3-1,0-2 1,-1 0-2,-1 0-1,-1-1-3,-1 1-1,-1-1-1,1-1 2,-1 0 0,2-2 2,-1 0-4,4 0-6,3 0-8,3 0-8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21"/>
    </inkml:context>
    <inkml:brush xml:id="br0">
      <inkml:brushProperty name="width" value="0.05489" units="cm"/>
      <inkml:brushProperty name="height" value="0.05489" units="cm"/>
      <inkml:brushProperty name="color" value="#F2395B"/>
    </inkml:brush>
  </inkml:definitions>
  <inkml:trace contextRef="#ctx0" brushRef="#br0">46750 31366 400,'9'-13'82,"3"6"-13,4 6-14,2 6-14,1 4-6,-1 1 1,-1 3 0,-1 2 1,0 2-1,0 1-5,0 3-4,-1 2-3,0 0-4,-1 2-2,0 1-2,-2 1-2,-1-1-3,-1 0-4,0-1-3,-2-1-3,0-2-3,2-2 0,0-4-2,1-3 0,4-7 0,6-12 1,5-12 1,7-11 1,1-8 0,-3-4-2,-1-4 0,-1-4-1,-1-1-5,1 2-9,1 2-8,1 2-9,1 2-7,2 3-4,2 0-3,3 3-5,-3 4-1,-8 7-1,-6 7 1,-6 7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22"/>
    </inkml:context>
    <inkml:brush xml:id="br0">
      <inkml:brushProperty name="width" value="0.0503" units="cm"/>
      <inkml:brushProperty name="height" value="0.0503" units="cm"/>
      <inkml:brushProperty name="color" value="#F2395B"/>
    </inkml:brush>
  </inkml:definitions>
  <inkml:trace contextRef="#ctx0" brushRef="#br0">69523 17180 437,'-8'-15'0,"0"4"0,0 3 0,0 3 0,1 1 3,-1 0 5,0 0 6,0 0 6,0 4 9,0 10 11,1 8 13,-1 9 10,-1 5 3,-2 4-8,-2 3-9,-1 3-8,-3 0-7,0 1-7,-1 0-6,0 0-7,-2 1-4,1 0-3,-1 2-3,1 1-2,0 0-4,1 1-3,0 1-4,2 1-2,1-2-4,1-6-1,1-5-2,1-7-3,4-11-8,10-18-14,8-18-14,9-17-15,3-7-3,-3 7 9,-3 6 10,-2 5 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22"/>
    </inkml:context>
    <inkml:brush xml:id="br0">
      <inkml:brushProperty name="width" value="0.04934" units="cm"/>
      <inkml:brushProperty name="height" value="0.04934" units="cm"/>
      <inkml:brushProperty name="color" value="#F2395B"/>
    </inkml:brush>
  </inkml:definitions>
  <inkml:trace contextRef="#ctx0" brushRef="#br0">70229 17705 445,'-6'-13'43,"1"6"0,2 6 0,2 6-1,1 4-1,0 1-4,0 3-4,0 2-3,0 1-3,0 1-2,0 1-3,0 2-1,1 0-3,2 1-1,2 0-2,1 2-2,1 1 0,-1 1-1,0 1 0,-2 1 0,0 1-1,0 0-3,0 2-2,0 1-2,-1 0-2,0-1-1,-2-2 1,0 0 0,-1-2-6,0-3-8,0-3-9,0-3-9,-3-3-12,-4-1-14,-6-2-16,-3-2-14,-2-4 0,1-4 17,3-6 14,1-4 17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22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69475 18834 535,'-36'-22'-1,"7"6"-2,8 5-4,6 5-1,4 1 5,4 0 15,2-1 14,4-2 14,2-1 7,2-1 0,2-3-2,2 0 0,2-3-2,3 2-4,3 1-4,4 1-3,2 0-5,2 2-6,4 1-5,3 1-6,1 1-8,0 2-12,0 2-10,1 2-11,-3 1-4,-3 0 6,-5 0 4,-3 0 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5:27"/>
    </inkml:context>
    <inkml:brush xml:id="br0">
      <inkml:brushProperty name="width" value="0.04711" units="cm"/>
      <inkml:brushProperty name="height" value="0.04711" units="cm"/>
      <inkml:brushProperty name="color" value="#F2395B"/>
    </inkml:brush>
  </inkml:definitions>
  <inkml:trace contextRef="#ctx0" brushRef="#br0">36350 36949 467,'7'-15'0,"-1"2"0,0 3 0,-1 1 0,-1 1 9,1 2 20,2 1 20,0 0 19,1 4 5,2 6-11,0 6-11,1 6-10,1 4-8,0 5-3,-1 3-4,1 5-3,-1 1-6,-2 2-4,-2 1-6,-2-1-6,-1 1-2,1-3-3,2-4-1,0-1-2,1-5-1,0-3 0,0-5 1,-1-3-1,4-6 3,4-6 4,5-8 3,5-6 4,5-10 3,5-13-1,4-12 0,6-13 1,6-10-3,10-6-6,7-8-4,10-7-6,1 3-1,-4 10 4,-5 11 2,-4 11 3,-7 7-14,-7 4-29,-6 4-30,-7 4-30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22"/>
    </inkml:context>
    <inkml:brush xml:id="br0">
      <inkml:brushProperty name="width" value="0.05074" units="cm"/>
      <inkml:brushProperty name="height" value="0.05074" units="cm"/>
      <inkml:brushProperty name="color" value="#F2395B"/>
    </inkml:brush>
  </inkml:definitions>
  <inkml:trace contextRef="#ctx0" brushRef="#br0">71346 18000 433,'-1'24'146,"-1"-1"-30,0 1-30,-1-1-30,0 1-17,-1 2-7,0 2-4,0 3-7,0 0-4,0 2-5,1 1-4,-1 1-5,0-2-3,2-2 1,0-3 0,2-3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7:23"/>
    </inkml:context>
    <inkml:brush xml:id="br0">
      <inkml:brushProperty name="width" value="0.05478" units="cm"/>
      <inkml:brushProperty name="height" value="0.05478" units="cm"/>
      <inkml:brushProperty name="color" value="#F2395B"/>
    </inkml:brush>
  </inkml:definitions>
  <inkml:trace contextRef="#ctx0" brushRef="#br0">70963 17913 401,'9'-22'73,"3"6"-11,3 5-10,4 5-10,2 2-7,2 2-1,4 0-3,3 2-2,1 0-2,-4 0-1,-1 0-2,-1 0-1,-2 1-2,-1 2-3,-1 2-2,-1 2-3,-1 1-2,-2-1 1,-3 1-2,-1 0 1,-3 1-2,-2 3-1,-4 4-3,-2 2 0,-5 3-3,-2 3-3,-5 3-3,-4 2-2,-4 4-3,-7 4-3,-5 4-3,-6 5-3,-7 2-4,-5 5-7,-5 4-5,-6 3-7,2-3-7,12-12-11,11-12-9,13-11-11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2T01:48:06.4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19262 11428 0,'0'0'16,"0"0"-16,0 0 0,0 0 0,-22-5 0,22 5 16,0 0-16,-24-6 0,16 4 15,0-1-15,1 1 0,-1 0 16,1 1-16,2-1 0,-1 1 16,2 0-16,1-1 0,3 2 15,0 0-15,0 0 0,2 2 16,2-1-16,2 3 0,0-2 0,1 2 0,1-1 15,1 1-15,0 1 0,1 2 16,0 0-16,1 2 0,0 0 16,-1 2-16,0 0 0,0 2 15,0-1-15,0 1 0,0 1 16,0-2-16,0 2 16,0-1-16,4 5 15,0-2-15,1 0 0,-1-2 0,1-1 16,2 0-16,-1 1 0,1-2 15,2 0-15,1 0 0,-1 0 16,1 0-16,1 1 0,0 0 16,0 1-16,0 0 0,1 0 15,1 1-15,5 2 0,-3-2 16,-1 0-16,0 0 0,-2-2 0,0 0 0,0-1 16,1 0-16,-2-1 0,0-1 15,0 0-15,0 0 0,-1 1 16,-1-1-16,2 2 0,1-1 15,-1 2-15,-1 0 0,0 0 16,-1 2-16,0-2 0,-1 2 0,2-1 16,1 2-1,-1-2-15,0-2 0,-2 1 16,1 0-16,0 1 0,0-1 16,1 0-16,-1 0 0,1 1 15,0-1-15,-1 1 0,0 0 16,-1 0-16,0 0 0,1 1 15,-1 1-15,1-2 0,0 2 16,-1-1-16,-1 1 0,1 0 0,-2-1 0,1 1 16,1 1-16,-2-1 0,1 0 15,0-1-15,1 0 0,0-1 16,-2 0-16,1-1 0,0 0 16,1-1-16,0 0 0,0 0 15,3 2-15,-1 0 0,0 0 0,0 1 16,0 2-16,-1-2 0,0-1 0,1 1 15,1 2-15,-1-1 0,0 0 16,-2 0-16,1 0 0,0 0 16,0 0-16,0-2 0,1 1 15,-1-1-15,0-1 0,0 1 16,-1 1-16,1 0 0,0-1 0,0 1 31,-1 0-31,1 0 0,0 0 0,-1 0 16,1 0-16,0 0 0,-1-1 15,0-1-15,2 1 0,0 0 16,0-2-16,1 1 0,0 0 16,-1 0-16,-1-2 0,1 1 15,1 0-15,-1 0 0,0 1 0,0 1 16,0 1-16,-2 0 0,0 0 0,1-1 16,-1 0-16,1 1 0,-1 1 0,1 0 15,-1-2-15,1 0 0,0-2 16,-2 0-16,1 0 15,0 1-15,-1-2 0,1 1 16,1 0-16,-2 0 0,1-2 0,1 1 16,0 0-1,-1 1-15,1-1 0,0 4 16,0 1-16,-1-2 0,1 1 16,0 0-16,-1 2 0,1-2 15,0 1-15,0-1 0,1 0 16,-2 0-16,1-3 0,0 2 0,0-1 15,-1 0-15,1-1 0,0 2 16,1 0-16,-1-1 0,1-2 0,0 3 16,0 0-16,-1 1 0,-1 0 0,2 0 15,0 1-15,-1-1 16,0 0-16,-1 1 0,1 0 0,0-1 16,0 0-16,-1 0 0,1-2 15,-1 0-15,-1 1 0,2-1 16,0-1-16,0 1 0,-1 0 0,1 0 15,0 0-15,0 0 0,-1 0 16,1-1-16,0 2 0,0-1 16,-2 0-16,1 0 0,1 1 0,-2-2 15,1-1-15,-1 3 0,1 1 16,0-1-16,-2 0 0,1 0 16,-1-1-1,1 0-15,-2-1 0,2 0 16,-1-1-16,1 0 0,-1 2 0,1-2 15,0 1-15,-1 0 16,2-1-16,-1 1 0,1 0 16,0 0-16,-2 0 0,2 1 0,-1 0 15,1 0-15,-1 1 0,-1-1 16,1 1-16,-1-1 0,1-1 0,-1 3 16,1-1-16,-1 1 0,1-2 0,-1 0 15,2 1-15,-1-2 0,-1 1 16,2-1-16,1 1 0,-1 0 15,1 2-15,0-1 0,0 1 16,-2-1-16,1 1 0,1-1 16,0-1-1,0 2-15,0 0 0,1 1 16,1 0-16,-2-1 0,0-1 16,0 0-16,0 2 0,-1-1 15,1-1-15,0 0 0,1-1 16,-1 0-16,-2 1 0,2 0 15,1-1-15,-1 0 0,-1 1 0,1 0 16,1 1-16,-1 0 0,-1-1 0,1 2 16,0 0-16,0 0 0,-2-1 15,2 0-15,1 2 0,-1 0 0,-1-3 16,1 1-16,0 0 16,-1 0-16,1-1 0,1 1 15,0 2-15,0-2 0,-2 0 0,2 0 16,0 0-1,-1 1-15,0 0 0,-1 0 16,2 1-16,0-1 0,-1 0 0,1 1 16,0-3-16,-2 1 15,0 0-15,1-1 0,-1 0 16,2 0-16,-1-1 0,0 0 0,-1 2 16,1-1-16,0 0 0,0-2 15,-1 0-15,0 1 0,0 0 0,-1 0 16,2-1-16,-1-1 0,-2 1 0,1 0 15,-1-1-15,1 1 0,-1 0 16,2-1-16,0 1 0,-1 0 16,0-1-16,-2 0 0,1 0 15,-1 0-15,1-1 0,-1 0 16,0 0-16,2 0 0,0 2 0,-1 0 16,0-1-16,-4-2 0,0 0 0,4 3 15,1 1-15,-4-2 16,0 0-16,4 0 0,-2 1 0,-1-2 15,-1 0-15,0 1 0,1 0 16,1 1-16,-2 0 0,1 1 16,1 2-1,-1-3-15,0 0 0,1 1 16,0 0-16,-1-1 0,1 1 0,-1-1 16,-1 2-16,0-1 0,0-1 15,-1 1-15,1-1 16,-1 1-16,0-2 0,0 0 0,0 0 15,1 0-15,-1-1 0,0 0 16,0 0-16,0 0 0,-1 0 0,0 0 16,0-1-16,0 1 0,0-1 0,0-1 15,0 0-15,0 0 0,0-1 16,0 2-16,0-1 0,0-1 16,0 0-16,0 1 0,0 0 15,-1-2-15,0 1 0,-1-1 16,0 1-1,0-2-15,-2 1 0,1 0 16,0 0-16,-2-2 0,1 2 0,0-2 16,-1 0-16,0 0 0,-1-1 15,0 1-15,-1-1 0,1 1 16,-2-1-16,0-1 0,-1 0 16,1 0-16,-1 0 0,0 0 15,-2-2-15,2 2 0,-2-2 0,2 1 0,-2-1 16,3 1-16,-3-1 0,0 0 0,0 0 31,0 0-31,0 0 0,0 0 16,0 0-16,0 0 0,0 0 0,0 0 15,0 0-15,0 0 16,0 0-16,0 0 0,0 0 0,0 0 0,0 0 0,0 0 0,0 0 16,0 0-16,0 0 0,0 0 15,-5 2-15,5-2 0,0 0 16,0 0-16,0 0 0,0 0 15,0 0-15,0 0 0,0 0 16,0 0-16,1 7 0,-1-7 16,0 0-16,0 0 15,0 0-15,0 0 0</inkml:trace>
  <inkml:trace contextRef="#ctx0" brushRef="#br1" timeOffset="91146.0581">19272 12631 0,'0'0'0,"0"0"0,0 0 16,0 0-16,0 0 0,0 0 0,0 0 16,0 0-16,0 0 0,29 13 0,-29-13 15,23 11-15,-23-11 0,29 14 16,-12-4 0,2 1-16,1 0 0,1 3 0,2 0 0,0 1 0,1 0 15,7 7-15,1-1 0,-1 0 16,0 1-16,6 5 15,0-1 1,-3 0-16,-1-2 0,0 1 0,0 1 16,-1 0-16,-1-1 0,6 6 15,2 0-15,-4-4 16,-2-2-16,0 0 0,1-2 0,-2 1 16,0 0-16,5 4 0,0 0 15,0 0-15,-2-1 0,0-1 16,1-1-16,-2 1 0,-1-1 0,2 1 15,2 1-15,-2 1 0,-1-2 16,2 5-16,3 1 16,-4-3-16,-2-1 0,6 6 0,0 1 15,-3-3-15,-1-3 0,2-1 16,0-2-16,-1 1 0,0-2 16,-1 2-16,1 1 0,1-2 0,-2-2 15,1 2-15,1 0 0,-1 2 0,1 0 16,0 1-16,2 0 0,-3 0 15,-1-1-15,3 1 0,0 0 0,0-1 16,-2-1-16,3 1 16,1-1-16,-2-1 0,1-2 0,0 0 15,2 0-15,-1 0 16,-2 0-16,2 0 16,1 2-16,-4-3 0,0-2 0,0 2 0,1 1 15,-2 0-15,-1-1 0,4 1 16,2 1-16,-5-1 0,-3-2 0,3 0 15,0 2-15,0-3 0,1-1 16,-1 2-16,0 2 0,0-2 16,-1-1-16,2 1 0,1 1 15,-2 1-15,-1 0 0,-1 2 16,0 0-16,-1-1 0,-1 0 0,0-3 16,0-1-16,-1-2 0,0-1 15,2 1-15,1 1 0,-1 0 16,-1 2-16,1-1 0,0 1 15,-1-1 1,-2-2-16,1 0 0,1-1 16,-2 1-16,1-1 0,0 1 15,1 1-15,-4-3 0,-1 0 0,3-2 16,1 1-16,-1-1 0,-1 1 16,3 1-16,3 1 0,-3 0 15,-3 1-15,2 0 0,0 2 16,0-3-16,-1 1 0,0 1 0,0-1 15,-1 2-15,-1-1 0,0-1 16,1 0-16,-1-1 0,-1 0 0,2 0 16,0 2-16,-1-2 0,-1 1 15,-1 0-15,2 1 0,-2 0 16,-1 0-16,1 0 0,0-1 16,0 2-1,-2-1-15,-1 0 0,0 0 16,-1 0-16,-1-1 0,0 1 15,0 0-15,-3-3 0,-1-1 0,1 0 16,1-1-16,-1 1 16,1 1-16,-1-1 0,-1-3 15,-1 0-15,-3-1 0,0 0 0,1-1 16,-2-2-16,-1-1 0,-3-1 0,1 0 16,-1-2-16,0 0 0,-2-2 0,0 0 15,-3 0-15,-1 0 0,1-2 16,-1 1-16,-2-2 0,2 2 15,-2-2-15,2 1 0,-2-1 16,0 0-16,0 0 0,0 3 16,0-3-16,0 0 0,0 0 0,0 0 15,0 0-15,0-2 0,0 2 0,0-3 32,0 3-32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03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8706 15537 526,'-8'-6'51,"2"6"2,1 4 3,0 6 2,0 3-2,-1 5-10,-3 3-9,-2 5-9,0 0-7,3 0-3,1-1-3,2-1-4,0 0-2,0 1-2,-1 1-2,-1 1-3,-1 0-2,0 1-3,0-1-5,1 0-4,0-1-4,2-3-6,2-3-6,2-3-5,2-6-7,4-8-10,2-10-10,3-8-10,1-3 2,-2 1 13,-2 2 13,-3 3 14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0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9050 15746 999,'0'-15'-75,"2"3"18,0 2 16,1 1 17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05"/>
    </inkml:context>
    <inkml:brush xml:id="br0">
      <inkml:brushProperty name="width" value="0.0281" units="cm"/>
      <inkml:brushProperty name="height" value="0.0281" units="cm"/>
      <inkml:brushProperty name="color" value="#00BFF3"/>
    </inkml:brush>
  </inkml:definitions>
  <inkml:trace contextRef="#ctx0" brushRef="#br0">63077 11096 782,'-28'-15'145,"6"3"-73,5 2-73,7 1-73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06"/>
    </inkml:context>
    <inkml:brush xml:id="br0">
      <inkml:brushProperty name="width" value="0.04337" units="cm"/>
      <inkml:brushProperty name="height" value="0.04337" units="cm"/>
      <inkml:brushProperty name="color" value="#00BFF3"/>
    </inkml:brush>
  </inkml:definitions>
  <inkml:trace contextRef="#ctx0" brushRef="#br0">8431 15461 507,'-1'-13'9,"0"8"19,-2 7 19,0 6 18,-2 5 4,0 5-12,-1 4-11,-1 3-12,-2 3-7,0 1-3,-2 0-4,1 2-3,-2 1-2,0-1-3,0 0-3,1 1-3,0-1-1,0 0-3,2 0-2,1 1-1,0-2-1,0 0 2,0-1 1,1-1 1,-1-3-2,2-3-8,1-5-7,0-3-7,3-9-12,4-14-16,4-14-15,4-13-16,1-4 0,-1 6 13,-1 6 15,0 5 13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06"/>
    </inkml:context>
    <inkml:brush xml:id="br0">
      <inkml:brushProperty name="width" value="0.04261" units="cm"/>
      <inkml:brushProperty name="height" value="0.04261" units="cm"/>
      <inkml:brushProperty name="color" value="#00BFF3"/>
    </inkml:brush>
  </inkml:definitions>
  <inkml:trace contextRef="#ctx0" brushRef="#br0">8895 15580 516,'-13'1'70,"4"3"-13,6 4-12,5 2-14,1 1-6,1-1-4,0 0-2,0-2-2,0 1-2,0 2 1,0 2 1,0 1 0,-1 3 0,2 3-1,-2 3-1,1 3-1,0 1-2,0-1 0,0-1 0,0-1-2,-1 0-1,0 3-2,-2 1-2,0 2-2,-1-1-2,2-5-1,0-5 0,2-5-1,0-6-2,3-10-2,2-8-3,2-9-1,1-7-1,1-3 2,1-4 1,1-4 3,0-2-1,-1 2 0,-1 0 0,0 1-2,-2 1 1,1 0 1,0 0 0,0-1 2,-1 3-1,-1 4-1,-1 3-2,0 5-1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07"/>
    </inkml:context>
    <inkml:brush xml:id="br0">
      <inkml:brushProperty name="width" value="0.048" units="cm"/>
      <inkml:brushProperty name="height" value="0.048" units="cm"/>
      <inkml:brushProperty name="color" value="#00BFF3"/>
    </inkml:brush>
  </inkml:definitions>
  <inkml:trace contextRef="#ctx0" brushRef="#br0">9935 16055 458,'0'-15'58,"0"2"-13,0 3-14,0 1-14,0-1-6,2-3 1,0-5 0,2-4 1,-2 1-1,-3 3 1,-2 5-1,-3 3-1,-3 4 0,0 4 0,-1 4-1,-1 4-1,-1 3-1,0 3 1,0 3 0,1 4-1,-1 1 1,0 1-1,0 0 0,1 3 0,0-2-1,2-3-2,2-3-2,2-3-1,0 1-2,-1 5 2,-3 5 0,-2 5 0,0 1 1,2-1 1,3-3 0,1-1 0,1-4 0,2-1-1,0-4 0,2-3-2,3-5-4,6-6-6,5-8-6,7-6-7,2-6-2,-1-3 2,-1-5 4,-1-3 1,-2-1 0,-1 1-5,-2 3-5,-2 2-4,-3 2 1,-1 5 6,-2 3 7,-2 4 7,-1 4 13,0 4 22,-1 4 22,2 4 21,-2 4 4,-1 4-14,0 3-14,-2 5-13,1 1-9,0-1-2,2-2-2,0 1-3,2-2-3,0-1-5,1-1-3,2-1-6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07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10790 15131 639,'-5'-8'9,"8"2"18,6 1 17,7 1 19,4 0 2,1 2-13,1 0-12,1 2-13,0 0-9,-1 2-7,-1 0-7,-1 2-6,-1-1-13,-3 1-17,-1 0-17,-2 0-19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7:10"/>
    </inkml:context>
    <inkml:brush xml:id="br0">
      <inkml:brushProperty name="width" value="0.02295" units="cm"/>
      <inkml:brushProperty name="height" value="0.02295" units="cm"/>
      <inkml:brushProperty name="color" value="#00BFF3"/>
    </inkml:brush>
  </inkml:definitions>
  <inkml:trace contextRef="#ctx0" brushRef="#br0">64350 10096 958,'6'-15'3,"-4"3"4,-1 2 6,-3 1 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07"/>
    </inkml:context>
    <inkml:brush xml:id="br0">
      <inkml:brushProperty name="width" value="0.03931" units="cm"/>
      <inkml:brushProperty name="height" value="0.03931" units="cm"/>
      <inkml:brushProperty name="color" value="#00BFF3"/>
    </inkml:brush>
  </inkml:definitions>
  <inkml:trace contextRef="#ctx0" brushRef="#br0">11313 14559 559,'-7'-25'34,"2"11"13,3 12 13,1 12 12,1 7 0,0 5-14,0 3-12,0 5-13,0 1-15,0 0-17,0 0-17,0 0-17,-1-2-8,0-3 3,-2-5 1,0-3 1,-1-3-2,1-1-7,-1-1-6,0 0-7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0"/>
    </inkml:context>
    <inkml:brush xml:id="br0">
      <inkml:brushProperty name="width" value="0.04339" units="cm"/>
      <inkml:brushProperty name="height" value="0.04339" units="cm"/>
      <inkml:brushProperty name="color" value="#00BFF3"/>
    </inkml:brush>
  </inkml:definitions>
  <inkml:trace contextRef="#ctx0" brushRef="#br0">8204 18968 507,'-1'-11'36,"0"10"2,-2 10 2,0 10 1,-3 7-2,-3 6-5,-5 7-7,-4 5-6,-1 2-3,-1-1-4,0 0-1,1-1-3,0-4-2,3-4 1,1-5 1,3-5-1,4-11-3,10-17-10,8-16-9,9-16-9,6-11-6,3-2-1,2-4-3,4-2-2,-1 3 3,-3 10 4,-5 9 6,-3 11 5,-4 10 9,-3 12 14,-3 12 13,-3 11 14,-3 5 6,-4-1-1,-4-3-2,-4-1-2,0-3-3,1-1-5,2-3-5,2-1-4,3-4-6,4-6-4,3-6-4,5-6-6,3-3-5,1 0-7,3 0-9,1 1-6,0-1-6,-3 2-1,-3 1-2,-2 0-2,-4-1 3,-1-2 8,-2-3 8,-2-3 7,-1-4 5,2-3 1,0-5 0,1-3 1,1-1 1,-2 3 2,-1 3 1,0 3 1,-1 3 3,0 1 3,-1 2 3,1 3 3,-1 2 5,-2 6 7,-2 4 7,-2 6 7,-2 4 2,-1 3-3,-3 5-3,-2 4-3,0 0-3,1 0-4,0-1-4,2 0-3,1-1-3,0 3-1,2 1-1,1 3-2,0 1 0,2 2-2,0 2 0,2 3-2,0 1-1,0 2 1,0 2-1,0 2 1,0 1-1,2 0-5,0 0-2,2 0-4,-1 0-2,-1-2-1,0 0-2,-2-1-2,0-3 0,0-2 1,0-3 1,0-3 1,-1-4 0,-2-1-2,-2-4-1,-1-3-2,-3-3 0,0-3 3,-1-3 2,-1-2 2,-2-3 3,0-2 1,-1-2 2,-1-2 2,0-5 1,2-6 2,3-7 2,1-6 1,3-7 1,4-3 0,4-4-1,4-4 1,4-2-2,5 2-3,5 1-3,5 0-4,3 1-4,-1 0-6,0 0-6,1 0-7,-2 0-2,-3 2 0,-3 0 0,-3 2 1,-3 3 3,-3 9 4,-3 7 6,-2 9 4,-2 3 3,0 0-2,0 0 0,0 0-2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0"/>
    </inkml:context>
    <inkml:brush xml:id="br0">
      <inkml:brushProperty name="width" value="0.03942" units="cm"/>
      <inkml:brushProperty name="height" value="0.03942" units="cm"/>
      <inkml:brushProperty name="color" value="#00BFF3"/>
    </inkml:brush>
  </inkml:definitions>
  <inkml:trace contextRef="#ctx0" brushRef="#br0">10189 18489 558,'-5'-7'25,"6"1"11,6 0 11,6 2 11,2 1 0,-1 2-9,-1 2-11,-1 2-10,-1 2-6,-3 3-2,-1 4-1,-2 2-3,-2 3-3,-4 1-4,-2 3-6,-3 1-3,-3 1-6,0-1-4,-2-1-4,1-1-5,-2-2-2,0-1 1,0-3 1,1-1 0,2-3 4,6-2 8,6-4 6,6-2 7,4-4 4,3-2 0,3-4 0,3-2 0,1-1-1,-1 1-5,-2 0-5,1 2-3,-3 1-10,-3 1-11,-3 0-13,-3 2-12,-2-1-5,0 0 2,-2-1 2,0-2 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1"/>
    </inkml:context>
    <inkml:brush xml:id="br0">
      <inkml:brushProperty name="width" value="0.03248" units="cm"/>
      <inkml:brushProperty name="height" value="0.03248" units="cm"/>
      <inkml:brushProperty name="color" value="#00BFF3"/>
    </inkml:brush>
  </inkml:definitions>
  <inkml:trace contextRef="#ctx0" brushRef="#br0">10800 18597 677,'30'-15'123,"-1"4"-31,-3 3-31,-1 3-32,-3 1-17,-1 2-7,-3 0-5,-1 2-5,-2 0-2,-1 0 5,-1 0 3,0 0 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1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11179 18009 563,'-8'-8'0,"2"2"0,1 0 0,1 2 0,0 0 4,0 0 9,0 0 8,0 0 8,1 2 7,1 2 8,0 4 7,2 2 7,0 4-1,0 6-12,0 4-9,0 5-12,0 4-9,0 6-11,0 4-11,0 6-9,0-1-6,0-5-1,0-4 1,0-5-2,-1-4-6,0-1-16,-2-3-14,0-1-16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3"/>
    </inkml:context>
    <inkml:brush xml:id="br0">
      <inkml:brushProperty name="width" value="0.04031" units="cm"/>
      <inkml:brushProperty name="height" value="0.04031" units="cm"/>
      <inkml:brushProperty name="color" value="#00BFF3"/>
    </inkml:brush>
  </inkml:definitions>
  <inkml:trace contextRef="#ctx0" brushRef="#br0">8242 23400 545,'6'53'139,"-1"-4"-32,-2-5-33,-2-2-33,-1-4-17,0 0-3,0-2-3,0 0-3,-1 1-5,-2 5-5,-2 2-5,-1 5-7,-3 1-4,0-4-5,-1-2-5,-1-4-5,0-4-1,4-7 2,3-7 2,2-7 1,2-6 3,-2-6 3,0-6 3,-1-6 3,1-3 3,5-2 6,6 0 3,4-1 5,3 0 2,-1 1-1,1 1-1,-1 1-1,1 1-1,1 2-3,1 2-3,2 2-2,-2 2-3,0 0-6,-1 2-4,0 0-5,-2 1-4,-1 0-5,-1 0-3,-1 0-3,-1-1-1,0-2 4,-2-2 3,-1-1 5,-1-2 3,0 2 5,-2 1 4,0 0 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4"/>
    </inkml:context>
    <inkml:brush xml:id="br0">
      <inkml:brushProperty name="width" value="0.03885" units="cm"/>
      <inkml:brushProperty name="height" value="0.03885" units="cm"/>
      <inkml:brushProperty name="color" value="#00BFF3"/>
    </inkml:brush>
  </inkml:definitions>
  <inkml:trace contextRef="#ctx0" brushRef="#br0">9350 24872 566,'0'-19'13,"0"7"16,0 8 16,0 8 16,0 6 2,2 5-10,0 5-10,1 5-10,0 2-7,0 1-5,-2-1-3,0 0-5,-1 0-4,0-3-4,0-2-3,0-1-5,1-3-15,1-3-26,3-3-28,2-2-27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4"/>
    </inkml:context>
    <inkml:brush xml:id="br0">
      <inkml:brushProperty name="width" value="0.03011" units="cm"/>
      <inkml:brushProperty name="height" value="0.03011" units="cm"/>
      <inkml:brushProperty name="color" value="#00BFF3"/>
    </inkml:brush>
  </inkml:definitions>
  <inkml:trace contextRef="#ctx0" brushRef="#br0">9395 23414 730,'-8'-8'4,"2"0"8,1 0 8,1 1 8,2 1 6,5 4 3,5 4 4,6 4 3,0 2-9,-3 1-20,-3 1-22,-3 1-19,-1 0-15,0-1-8,0-1-7,0 0-8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4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10111 23308 581,'-13'-2'30,"8"0"8,7-3 8,6-2 9,4 1-1,1 1-7,1 2-9,2 2-9,1 0-6,4 0-3,5-1-4,3-2-4,0 2-4,-6 2-6,-4 4-5,-4 2-5,-4 2-8,-1-1-12,-1 1-9,0 0-12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4"/>
    </inkml:context>
    <inkml:brush xml:id="br0">
      <inkml:brushProperty name="width" value="0.04092" units="cm"/>
      <inkml:brushProperty name="height" value="0.04092" units="cm"/>
      <inkml:brushProperty name="color" value="#00BFF3"/>
    </inkml:brush>
  </inkml:definitions>
  <inkml:trace contextRef="#ctx0" brushRef="#br0">10596 22588 537,'-14'-15'22,"3"2"-2,3 3-3,3 1-3,1 5 6,2 8 12,0 8 12,2 7 13,0 7 2,0 3-7,0 4-8,0 4-7,0 2-10,0 0-12,0 1-12,0-1-14,0-3-3,0-6 4,0-6 4,0-5 3,0-4-11,2-1-27,0-1-28,2 0-27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09"/>
    </inkml:context>
    <inkml:brush xml:id="br0">
      <inkml:brushProperty name="width" value="0.03525" units="cm"/>
      <inkml:brushProperty name="height" value="0.03525" units="cm"/>
      <inkml:brushProperty name="color" value="#00BFF3"/>
    </inkml:brush>
  </inkml:definitions>
  <inkml:trace contextRef="#ctx0" brushRef="#br0">10497 28550 624,'-21'8'11,"7"2"10,5 0 10,6 1 10,3 1 2,0 2-5,0 0-5,0 1-5,0 1-4,0-2-2,0 2-3,0 0-2,0 0-4,0 1-2,0 1-3,0 1-3,0 1-3,0 1-2,0 1-4,0 1-2,0-1-4,0-2-4,0-1-4,0-2-4,0-3-4,2-1-2,0-2-4,2-2-2,-1-4-2,-1-2 1,0-6 0,-1-2 1,-1-4 2,2-2 4,0-2 3,2-1 3,-1-2 4,1-2 3,0 0 3,0 0 2,1-1 4,0 3 2,1 1 3,2 3 3,0 0 2,-1 0 4,1 0 2,0 1 4,-1 0 5,3 2 7,0 2 7,1 2 6,1 2 3,0 0-1,0 2-2,-1 0-2,1 2-4,0 0-6,0 2-6,0 0-6,-1 1-5,1 0-3,0 0-5,0 0-3,-2-1-2,2 0 0,0-2 1,0 0-1,-2-2-2,-1-2-7,-2-2-6,-2-2-8,-1-1-3,0-2 0,0 0-2,0-1 0,-1-2 2,-1 0 2,0 0 4,-1-2 4,-3 0 3,0 2 4,-3 3 5,-2 1 3,-1 1 5,-2 2 2,0 1 4,-1 1 3,-1 1 4,2 3 8,1 4 6,2 2 6,-1 2 4,0 2-3,0 0-1,0 2-1,1 0-3,0 3-2,2 0-4,1 4-2,0 1-3,0-1-4,0 1-5,0 0-3,0-2-5,2 1-5,0-2-5,2-1-5,0-1-8,0-1-7,0-1-8,0-1-8,1-2-4,2-4 0,2-4 0,2-4 0,1-2 4,-1 0 7,1 0 9,0 0 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7:11"/>
    </inkml:context>
    <inkml:brush xml:id="br0">
      <inkml:brushProperty name="width" value="0.04672" units="cm"/>
      <inkml:brushProperty name="height" value="0.04672" units="cm"/>
      <inkml:brushProperty name="color" value="#00BFF3"/>
    </inkml:brush>
  </inkml:definitions>
  <inkml:trace contextRef="#ctx0" brushRef="#br0">6266 25852 470,'-8'-7'34,"0"0"-3,1 2-3,-1 1-4,-1-1-3,0 0-2,-1-2-4,-1 0-2,-1 0-3,0 0-1,0 2-2,1 1-1,-2 0-1,0 0-1,-1 0-2,-1 0 0,-1 1-1,0 2-1,1 2 1,0 2-1,-1 2 0,-1 2 0,-2 1 1,1 3 1,-2 2 0,2 2 1,1 1 0,1 3 1,0 1 0,1 3 1,-1 1 0,0 3 1,2 0 0,1 1 1,2-1-1,2 1 1,2-2-1,1 0 2,0-1 0,2-2 0,0 2 1,2 1-1,0 3 0,2 1 1,0 0-2,0-1-1,0-3-2,0-1-1,0-3 0,0-1 0,0-3 2,0-1 0,2-3-2,4-3-5,4-2-5,3-4-5,3-3-3,0-2 0,-1-3 0,1-4 0,0 0 0,-1-1 0,1 0 0,0 0 0,-1-1 1,-1-2 2,-1-2 1,0-1 2,-2-1 0,-1 3 0,-1 1 0,0 2-1,-2 1 3,-1-2 4,0 0 3,-2-1 6,1 1 4,0 2 5,1 4 7,1 2 6,0 4 0,-1 4-5,0 4-4,-2 4-4,-1 2-4,0 3 0,-2 2-1,0 1-1,0 1-1,2-1 0,2-1-1,2-1 0,1-2-3,-1-3-5,1-2-7,0-4-5,0-4-4,2-4-1,0-6-2,1-4-1,1-5-2,0-5 0,-1-5-1,1-5 0,0-2 0,0-1 5,-1 1 2,1 0 4,-1 1 3,-2 3 5,-2 3 3,-2 3 5,-2 3 1,2 2 0,-2 4-2,1 3-1,-1 3 8,0 4 15,-1 4 16,-2 4 16,0 2 3,0 2-12,0 0-11,0 1-11,0 2-7,0 2-3,0 1-1,0 3-2,0 1-3,0 1 0,0 1-2,0 1-1,0 1-2,2-1-1,1 1-1,0-1-3,1-1-1,0-3-1,0-3-1,0-2-2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7"/>
    </inkml:context>
    <inkml:brush xml:id="br0">
      <inkml:brushProperty name="width" value="0.04697" units="cm"/>
      <inkml:brushProperty name="height" value="0.04697" units="cm"/>
      <inkml:brushProperty name="color" value="#00BFF3"/>
    </inkml:brush>
  </inkml:definitions>
  <inkml:trace contextRef="#ctx0" brushRef="#br0">8532 27027 468,'-22'0'38,"5"0"-6,3 0-8,4 0-7,3 0-3,-1 0-1,0 0-1,0 0-1,-1 1-1,-4 3 2,-2 4-1,-3 2 1,-1 3 0,3 1-1,1 3-2,3 2-1,0 0 0,0 1 0,0-1 1,1 1-1,0-1 1,4-1-1,2-1 0,4-1-1,1 0 0,0 0-2,0-1-1,0 1-2,1-2 0,2-1-2,2-2 0,2-2-2,1-2 0,3-1 0,2 0 2,2-2 1,1 0-2,1-2-6,1 0-5,1-2-5,1-2-4,1-4 1,1-4 0,1-3-1,1-4 1,-1-1 1,1-3 0,-1-1 2,0-3 0,-3-1 1,-1-3 1,-2-1 1,-2-1 0,-1 1 1,-1 2 1,0 0-1,-3 2 4,-1 3 5,-2 3 6,-2 3 6,-2 2 3,-1 2 4,0 3 3,-1 1 2,-2 3 5,-1 4 10,0 4 9,-1 4 8,-1 4 1,2 5-7,0 5-8,2 5-7,0 2-6,0 1-2,0-1-3,0 1-4,0 0-2,0 0-2,0 2-3,0 1-2,0-1-4,2-1-6,0-3-4,2-1-6,0-3-6,2-1-6,0-3-7,1-1-7,1-2-9,0-1-10,0-1-10,0 0-12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17"/>
    </inkml:context>
    <inkml:brush xml:id="br0">
      <inkml:brushProperty name="width" value="0.03678" units="cm"/>
      <inkml:brushProperty name="height" value="0.03678" units="cm"/>
      <inkml:brushProperty name="color" value="#00BFF3"/>
    </inkml:brush>
  </inkml:definitions>
  <inkml:trace contextRef="#ctx0" brushRef="#br0">10400 26665 598,'9'-7'77,"1"3"-9,3 1-9,2 2-11,0 1-7,1 0-7,-1 0-6,1 0-6,-1 0-8,1 0-5,-1 0-7,1 0-7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20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8461 29531 570,'-22'-13'98,"3"3"-22,3 4-22,3 4-23,0 3-13,0 4-1,-1 2-1,-1 3-3,0 3 0,1 0-2,1 1-1,1 1 0,1 1-2,0-1 0,2 1-1,1 0-1,0-1 1,2-1-1,1-1 1,0-1 0,3 0-2,4 0-4,4-1-4,4 1-4,2-1-2,-1-2 2,1-3 1,0-1 1,-1 0 2,1 2 1,0 2 1,-1 2 2,0 0 0,-2 1 0,-2 0 1,-2 0 1,-2-1 0,-1 1 0,0 0 1,-2-1 1,0 1-1,-2 0-1,0-1 0,-1 1-1,-2-1-2,0 0-2,-2-2-4,0-1-2,-2 0-5,-3-2-7,-4-1-7,-1 0-6,-1-2-4,2 0-2,4-2 0,3 0-2,3-3 1,2 0 1,4-3 2,2-2 2,2-1 2,0 0 6,0 1 4,0-1 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20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9444 29531 525,'-15'8'74,"4"2"-12,3 0-10,3 1-11,1 2-8,0 0-4,0 1-5,0 1-4,0 1-3,0 1-1,0 2-2,0 0-2,1 1 0,1 1 0,0 1 0,2 1 0,-1 0 0,-1 1-4,0-1-1,-1 1-3,-1-2-2,2-1-3,0-3-1,2-1-3,2-4-2,6-5-3,4-4-4,5-6-3,2-5-1,-1-7 0,-1-7 0,-1-7 0,-1-3 0,0 1 2,-2 1 1,-1 2 1,-2 0 1,-2 1 3,-4 1 0,-2 1 3,-2 1 0,0 3 2,0 1 1,0 3 1,-2 0 2,-2 2-1,-4 1 1,-2 1 0,-2 1 0,1 0 1,-1 2 0,0 1 0,1 1-1,1 2 1,0 2-1,2 2-1,0 2-2,1 4-6,-1 2-6,0 3-5,1 1-5,4 0-4,3-2-6,2 0-4,2-2 1,0-1 7,0-1 7,0 0 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20"/>
    </inkml:context>
    <inkml:brush xml:id="br0">
      <inkml:brushProperty name="width" value="0.04" units="cm"/>
      <inkml:brushProperty name="height" value="0.04" units="cm"/>
      <inkml:brushProperty name="color" value="#00BFF3"/>
    </inkml:brush>
  </inkml:definitions>
  <inkml:trace contextRef="#ctx0" brushRef="#br0">10028 29850 549,'7'7'-12,"0"-1"21,-2 0 20,0-2 20,-2 1 6,-1 2-8,0 2-10,-2 2-8,-1 2-6,-4 3-3,-2 3-3,-3 3-3,-2 1-1,1-1 0,-1-1-1,0-1 1,1-1-1,2 1 1,3-1 0,1 1 0,1-1-2,2-3-2,0-1-3,2-2-2,3-3-3,7-1-1,8-2-1,6-2-1,2-2-3,-2-2-3,-1-2-5,-3-2-4,-1-1-4,-1 0-7,0 0-7,-2 0-6,-2 0-4,-1 0 0,-2 0-1,-2 1-2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21"/>
    </inkml:context>
    <inkml:brush xml:id="br0">
      <inkml:brushProperty name="width" value="0.03906" units="cm"/>
      <inkml:brushProperty name="height" value="0.03906" units="cm"/>
      <inkml:brushProperty name="color" value="#00BFF3"/>
    </inkml:brush>
  </inkml:definitions>
  <inkml:trace contextRef="#ctx0" brushRef="#br0">10530 30083 563,'-13'-6'51,"3"4"3,5 4 2,3 4 3,2 3-4,0 3-9,0 3-10,0 4-8,0 3-8,0 6-4,0 6-6,0 7-5,0 3-4,0 3-6,0 4-5,0 2-4,0-1-6,0-4-7,0-6-6,0-4-7,0-6-6,2-6-6,0-5-7,1-6-6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21"/>
    </inkml:context>
    <inkml:brush xml:id="br0">
      <inkml:brushProperty name="width" value="0.03512" units="cm"/>
      <inkml:brushProperty name="height" value="0.03512" units="cm"/>
      <inkml:brushProperty name="color" value="#00BFF3"/>
    </inkml:brush>
  </inkml:definitions>
  <inkml:trace contextRef="#ctx0" brushRef="#br0">10891 28750 626,'21'16'144,"-5"1"-37,-5 1-37,-5 1-36,-3 0-21,-2-1-8,-2-1-5,-2-1-8,-1-1-4,-2-1-2,0-1-1,-1 0-2,-1-2-1,1-1 3,-1-1 1,0 0 2,4-3 3,8-4 6,8-4 6,7-4 6,4-3-1,-1 0-7,-2-1-7,1-1-7,-3 0-6,-2 2-7,-1 2-5,-2 3-6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21"/>
    </inkml:context>
    <inkml:brush xml:id="br0">
      <inkml:brushProperty name="width" value="0.03428" units="cm"/>
      <inkml:brushProperty name="height" value="0.03428" units="cm"/>
      <inkml:brushProperty name="color" value="#00BFF3"/>
    </inkml:brush>
  </inkml:definitions>
  <inkml:trace contextRef="#ctx0" brushRef="#br0">11400 28880 641,'22'-13'125,"-3"3"-28,-3 5-29,-3 3-29,0 2-20,1 2-9,3 0-9,1 1-11,1 1-7,-3 0-6,-1-1-4,-2 1-5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43"/>
    </inkml:context>
    <inkml:brush xml:id="br0">
      <inkml:brushProperty name="width" value="0.03089" units="cm"/>
      <inkml:brushProperty name="height" value="0.03089" units="cm"/>
      <inkml:brushProperty name="color" value="#00BFF3"/>
    </inkml:brush>
  </inkml:definitions>
  <inkml:trace contextRef="#ctx0" brushRef="#br0">8615 33050 712,'0'15'91,"0"-1"-21,0-1-23,0 0-20,0-2-13,0-1-3,0-1-4,0 0-2,-1-1-1,0 1-2,-2 1 0,0 2 0,0-1-1,1 1 1,0 0-1,2 0 0,0-2-1,0 1 0,0-2-1,0 0-1,0-1 0,0 1 0,0 1-1,0 2 0,0-1-1,0 1 0,0 0-1,0-1-1,0 0 0,0 0 1,0-2-1,0-1 1,0 0-1,0 0 1,0 0 0,0 0 0,0-1-2,0 1-6,0 0-5,0 0-5,0-2-6,0-4-8,0-4-6,0-4-8,0-2 2,0 0 11,0 0 11,0 1 10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46"/>
    </inkml:context>
    <inkml:brush xml:id="br0">
      <inkml:brushProperty name="width" value="0.03363" units="cm"/>
      <inkml:brushProperty name="height" value="0.03363" units="cm"/>
      <inkml:brushProperty name="color" value="#00BFF3"/>
    </inkml:brush>
  </inkml:definitions>
  <inkml:trace contextRef="#ctx0" brushRef="#br0">8654 32566 654,'-14'-1'-27,"6"-1"22,5 0 20,4-1 20,3-1 8,2 2-6,0 0-6,2 2-6,0 0-4,1 0-2,1 0-1,2 0-1,-1 0-3,1 0-2,0 0-2,-1 0-3,1 0 0,0 0 1,-1 0 1,1 0 1,-1 0-2,-1 2-6,0 0-6,-2 2-7,-1 1-2,0 3 0,-2 4 1,0 2 0,-3 1 2,-1-1 1,-2-1 3,-1 0 2,-3-1 1,-2 3 1,-2 1 1,-2 3 0,-1 0 1,-1-1 0,-1-1 0,-1 0-1,-1-3 1,1-1-2,-1-3 1,0 0-2,1-3 1,1 1 0,1 0-1,1 0 1,0-1 1,0-1-1,0 0 0,1-2 0,2-1 4,6-2 7,6-2 6,6-2 7,2-1 2,1-2-6,0 0-4,0-1-5,1-1-3,5 2-1,3 1-2,5 0-2,0 2 0,-2 2 0,-1 2 0,-3 2 1,-2 2 0,-2 2-2,-4 2 0,-3 2-1,-2 0 0,-2 1 0,-3 0 1,0 0 0,-4 0 1,0 1 1,-3 1 1,-2 1 1,-2 1 0,-3 0-1,-4-1-1,-2 1 0,-1-1-2,1-1 1,1-1-2,1 0 0,1-3-1,-1-1-1,0-2-1,1-2-1,-1-2-5,2-1-6,1 0-7,1-1-8,5-4-6,10-2-8,10-5-6,9-4-8,3 0 2,-5 1 12,-5 2 10,-4 2 11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7:12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8172 26094 497,'-2'-15'27,"0"2"-3,-3 3-3,-2 1-5,-1 1 2,2 0 3,1 0 5,0 1 3,-1 0 2,-3 2-1,-5 2-3,-4 2-1,0 2-3,2 4-2,1 2-4,3 3-2,0 4-3,0 2-2,0 3-1,1 3-3,-1 1-1,2 1-1,0-1-2,2 1-1,1-1 0,2-1 1,3-1 3,1-1 1,2-1 0,1 1 0,3 0-1,2-1-1,2 0 0,4-3 0,2-1 0,3-2 1,1-3-1,-1 0-1,0 0-1,-2-2 0,-1 0-1,0 0-2,1 0-1,0-1-1,-2 2-2,-3 2 1,-3 2 0,-2 1 0,-3 3 1,-1 2 1,0 1 2,-1 3 2,-3 0 1,-2-1 1,-4-1 2,-2-1 0,-3-1 1,-1-1-1,-3-1-1,-2-1 0,-1-1-4,-4 0-5,-3-2-5,-3-1-6,-2-2-4,-1-2-3,0-4-3,-1-2-3,1-4-9,5-2-14,5-4-15,5-2-15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47"/>
    </inkml:context>
    <inkml:brush xml:id="br0">
      <inkml:brushProperty name="width" value="0.04" units="cm"/>
      <inkml:brushProperty name="height" value="0.04" units="cm"/>
      <inkml:brushProperty name="color" value="#00BFF3"/>
    </inkml:brush>
  </inkml:definitions>
  <inkml:trace contextRef="#ctx0" brushRef="#br0">9959 32749 549,'-15'8'88,"3"2"-19,1 0-19,2 1-18,2 1-11,-1 1 0,0 2-3,0 0 0,1 1-2,0 1 0,2 1-2,1 1-1,0 1 0,2-1-1,0 1 0,2-1-1,0 0-1,0-1-2,0 0-3,0-2-2,0-1-3,0-1 0,0-1-3,0 0-1,1-3-1,4-1-3,2-2-3,3-2-1,3-3-1,0-4 2,1-4 1,1-4 2,1-4-1,3-3-1,1-5-1,3-3-3,-1-3 1,-3-1-1,-3-1 1,-3 0-1,-2-1 2,-1 1 2,0 1 1,-2 1 3,-1 1 1,-2 2 3,-3-1 1,0 3 3,-4 1 0,-2 2 1,-4 4-1,-2 3 1,-2 2 0,-1 3 1,-1 1 1,-1 2 0,-1 2 1,1 2-2,-1 2 0,0 2-1,1 2-2,1 2-3,1 1-4,1 3-3,1 2-4,0 2-4,2 1-6,1 3-4,1 0-4,2 1-3,2-1-3,2 1-2,1-2 1,0-3 6,0-3 6,0-2 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19:47"/>
    </inkml:context>
    <inkml:brush xml:id="br0">
      <inkml:brushProperty name="width" value="0.04401" units="cm"/>
      <inkml:brushProperty name="height" value="0.04401" units="cm"/>
      <inkml:brushProperty name="color" value="#00BFF3"/>
    </inkml:brush>
  </inkml:definitions>
  <inkml:trace contextRef="#ctx0" brushRef="#br0">10392 33500 499,'22'0'21,"-4"2"1,-5 0 2,-3 2 1,-3 0-1,0 2-4,-2 0-3,0 1-5,-2 2-2,-1 2-1,0 2-1,-2 1 0,-2 2-2,-3 1-2,-5 2-2,-4 0-2,-1-1-1,3-1 0,1-2 1,2-3 0,0 0-1,-2 0 0,-1-1 0,-3 1-1,1-1 1,5 0 3,3-2 2,4-1 3,3 0 2,3-2 0,4-1 1,2 0 0,2-2-1,0 0-1,-1-2-2,1 0-1,0-1-1,0 0-2,-1 0-1,1 0-1,0 1 0,0 2 3,-1 2 2,1 1 3,-2 3 1,-2 0 1,-4 1-2,-2 2 1,-3-1 0,-1 1-1,0 0-1,-1 0 1,-2-1-1,0 1 1,-1 0 1,-2 0 1,0 0 0,-1 1-1,-2 1 0,0 1 0,-1 1-1,-1 0-1,-2-1 0,0 1-1,0-1-1,-1-1 1,0-1 0,1 0-1,-1-2-1,2 1-2,1 0-4,1 0-2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0:08"/>
    </inkml:context>
    <inkml:brush xml:id="br0">
      <inkml:brushProperty name="width" value="0.0348" units="cm"/>
      <inkml:brushProperty name="height" value="0.0348" units="cm"/>
      <inkml:brushProperty name="color" value="#00BFF3"/>
    </inkml:brush>
  </inkml:definitions>
  <inkml:trace contextRef="#ctx0" brushRef="#br0">11495 32050 632,'15'0'82,"-3"2"-17,-1 0-16,-2 2-17,-2 0-11,-1 2-3,0 0-5,-2 1-5,0 1-3,0 0-5,0 0-5,0 0-5,-1-1-1,-2 1-1,-2 0 1,-2 0 0,-2-1 2,0-1 0,-1 0 2,-1-2 1,0 1 5,4 0 7,2 1 8,4 2 7,1-1 3,2-1-4,0-1-3,1 0-4,1-1-3,0 0 0,0 0-3,-1 0-1,1 0-1,-2 1 0,-1 2-2,0 0 0,-1 1-1,0 0-1,-1 0-3,2-1-1,-3 2 0,-3 2 0,-2 2 2,-3 1 0,-3 1 0,0-3-2,-1-1-1,-1-2-1,-2-1-2,0 0-2,-1 0 0,-1-1-2,0 1 0,3-2 2,1-1 1,2 0 2,1-1-1,-2 0-5,0-1-5,-1 2-5,1-3-5,2-3-5,4-2-5,3-3-6,0-2 0,0 0 4,-2 0 5,0 0 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0:08"/>
    </inkml:context>
    <inkml:brush xml:id="br0">
      <inkml:brushProperty name="width" value="0.04327" units="cm"/>
      <inkml:brushProperty name="height" value="0.04327" units="cm"/>
      <inkml:brushProperty name="color" value="#00BFF3"/>
    </inkml:brush>
  </inkml:definitions>
  <inkml:trace contextRef="#ctx0" brushRef="#br0">12639 32250 508,'-5'6'7,"6"-1"18,6-2 18,5-2 19,3-1 4,-1 0-11,-1 0-10,0 0-10,-2 0-7,1 0-5,0 0-4,-1 0-5,1 0-1,2 0 3,-1 0 3,3 0 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0:27"/>
    </inkml:context>
    <inkml:brush xml:id="br0">
      <inkml:brushProperty name="width" value="0.05836" units="cm"/>
      <inkml:brushProperty name="height" value="0.05836" units="cm"/>
      <inkml:brushProperty name="color" value="#00BFF3"/>
    </inkml:brush>
  </inkml:definitions>
  <inkml:trace contextRef="#ctx0" brushRef="#br0">70183 6755 376,'-6'-13'45,"4"6"-2,4 6-2,4 6-2,2 3-3,0 0-4,-1-1-5,1 1-3,0 0-2,2 0 0,0-1-1,1 1 1,2-1-2,0-2-2,1-3-4,1 0-2,1-2-2,0 0-2,-1 0-1,1 0-2,0 0 0,1 0 0,1 0 0,2 0 0,1 0 0,2 0 1,4 0-1,3 0 1,2-1-1,1 0-1,1-2-2,1 0 0,0-1-1,2 0 0,1 0 0,1 0-1,0 0 2,0 1 0,0-1 1,0 0 1,-1 0 1,-1 2-1,-3 0 1,-1 2-1,-2 0 0,0 2 0,1 0-1,-1 2 0,-1 0 0,-1 1 0,-3 2 0,-1 0 1,-3 0 0,-1-2 0,-3-3-2,-1 0 1,0-2-1,1 0 0,3 0 0,1 0 1,2 0-1,1 0-1,1 0-1,1 0-2,0-1 0,-1 0-1,-1-2 1,-1 0-2,0-1 1,1 2 0,1 0 1,1 2-1,0 0 1,1-2 0,-1-1-1,1 0 0,0 0 0,1 0 0,0 2 2,3 1 0,-2 0 1,0 0 1,-1 0 2,-1 0 1,-1 0 0,-1 0 0,-1 0 1,-1 0-1,-1 0 0,-1 0 0,-1 0 1,-1 0-1,0 0 1,-1 1-1,1 2 0,0 0-1,-2 0-2,1 0-7,-2-1-6,-1-2-6,-5 0-16,-8 2-27,-10 0-27,-8 2-26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0:41"/>
    </inkml:context>
    <inkml:brush xml:id="br0">
      <inkml:brushProperty name="width" value="0.04852" units="cm"/>
      <inkml:brushProperty name="height" value="0.04852" units="cm"/>
      <inkml:brushProperty name="color" value="#00BFF3"/>
    </inkml:brush>
  </inkml:definitions>
  <inkml:trace contextRef="#ctx0" brushRef="#br0">32500 23012 453,'14'-1'114,"-1"0"-26,-2-2-28,-2 0-26,-1-1-15,2 0-3,0 0-4,1 1-4,1-1-2,0 0 0,-1 0-2,1 0 0,0 1-1,0 0-1,-1 2 1,1 0-1,0 1-1,0-2 1,-1 0 0,1-1-1,1-1 1,3 2 2,3 0 0,4 2 1,0 0 1,-1 2 1,-1 0 1,-1 2 1,-1-1-1,-1-1 0,-1 0 0,-1-2-1,-1 1-1,0 0-1,-2 2 0,-1 0-1,1 1 0,2 0-1,1 0-1,3 0-1,1-1-2,1-1 0,1 0-3,1-2-1,-1 0-1,-1-2 1,-2 0 0,-3-1 0,0-1 0,0 2 0,0 0 1,-1 2-1,0 0 2,-1 2 2,-1 0 1,0 2 3,-1-1 0,0 1 1,-1 0-1,1 0 0,0 0 1,0 2 0,-1 0 1,1 1 1,0 0 0,0-2-1,-1-3-2,1 0 0,0-2-2,0 0 1,-1 0-1,1 0-1,0-1 1,0 0 0,-1-2 1,1 0 1,0 0 1,0 0-1,-1 2 0,1 0-1,0 1 1,1 0-1,2 0 0,0 0-1,2 0 0,1 0 0,3 0-1,1 0-1,1 0 0,-3 0 2,-1 0 0,-2 0 1,-2 0 1,1-2-1,0 0 1,-1-1 0,1-1-1,2 2 0,0 0-1,1 2 0,0 0-1,1 0-1,-1 0-1,1 0-1,0 0-1,1 0 1,1 0 0,1 0-1,0 0 1,-3 0-2,-1 0 1,-2 0-2,-2-1 0,-1 0 2,-1-2 0,0 0 1,-1-1 1,1 0 1,1 0 1,1 1 1,0 0 3,0 3 2,-2 4 2,-1 2 4,0 1-1,2 0-2,0-2-3,1 0-2,1-3-2,-1-3-4,1-2-2,0-3-3,0-2-2,1 0 1,1 1-2,1-1 1,0 0 0,-3 2 1,-1 1 2,-2 1 1,-1 0 1,-1 2 3,1 0 2,0 2 2,0 1 3,-1 2 4,1 2 3,0 1 3,-4 1-13,-6-2-31,-8-2-30,-6-2-31,-3-1-5,3 0 19,1 0 18,2 0 18,1 0 12,0 0 5,1 0 4,-1 0 5,-1-1 1,-2 0-1,-2-2-2,-1 0-1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0:5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63150 14950 333,'49'20'167,"16"14"-1,16 14 1,15 16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0:57"/>
    </inkml:context>
    <inkml:brush xml:id="br0">
      <inkml:brushProperty name="width" value="0.06322" units="cm"/>
      <inkml:brushProperty name="height" value="0.06322" units="cm"/>
      <inkml:brushProperty name="color" value="#00BFF3"/>
    </inkml:brush>
  </inkml:definitions>
  <inkml:trace contextRef="#ctx0" brushRef="#br0">83578 28646 347,'-15'-1'4,"-1"0"5,0-2 7,1 0 6,3 0 7,8 0 8,8 2 8,8 0 8,3 1-1,1 0-9,0 0-10,-1 0-10,2 0-3,3 0 2,4 0 2,2 0 2,-1 0-1,-2 0-3,-3 0-3,-2 0-4,-3 0-3,1 0-2,0 0-1,-1 0-1,1 0-3,2-2-1,0 0-2,1-1-2,0 0-1,1 0 0,0 2 0,-1 0-1,2 1 1,1 0 2,3 0 1,1 0 1,2 0 2,1 0 0,1 0 0,1 0 1,1 0-1,2 0 1,3 0 1,1 0-1,1 0 0,0-2-1,0 0-1,1-1-2,-3-1 0,-2 2-3,-3 0-1,-3 2-1,-2 0-1,1 2 0,-1 0 1,0 2 1,0-1 0,-3 1 0,-1 0-1,-3 0 0,-1-1 0,-1-1 1,0 0 0,-2-2 2,2 0-1,3 0 2,5 0 0,3 0 1,1 0-1,-3 0 1,-3 0-1,-3 0 0,-1 0 0,1 0-1,1 0 1,1 0-1,2 0 0,1 0 1,2 0 0,3 0 0,0 0 0,0 0 0,1 0 0,-1 0-1,0 0 1,-1 0-1,-2 0-1,1 0 1,-2 0-1,0 0 1,1 0-1,-1 0 0,0 0 0,-1 0-1,-1 0 0,-1 0-2,-1 0 1,-1 0 0,-1 0 1,-1 0 0,-5 0-10,-8 0-21,-10 0-20,-8 0-21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17"/>
    </inkml:context>
    <inkml:brush xml:id="br0">
      <inkml:brushProperty name="width" value="0.04597" units="cm"/>
      <inkml:brushProperty name="height" value="0.04597" units="cm"/>
      <inkml:brushProperty name="color" value="#F2395B"/>
    </inkml:brush>
  </inkml:definitions>
  <inkml:trace contextRef="#ctx0" brushRef="#br0">50132 12341 478,'7'-16'-34,"-2"2"23,-2 1 25,-2 1 23,-1 1 8,2 0-10,0 2-9,2 1-9,-2 0-6,-4 0-3,-4 0-1,-4 1-2,-3 0-2,-1 2-1,-3 2 0,-1 2-1,-2 1-1,0 2 1,1 0 1,-1 2 0,1 0 1,-1 2 0,0 0 0,1 1 1,-1 1 0,1 2 0,-1 0 1,1 1 0,-1 3 0,1 1 0,-1 5 0,0 2 0,1 1-1,1 1 1,1-1-1,1 1 0,1-1 0,1 0 0,0 1 0,2-1 0,1 1-1,2-1 1,3 1-1,1-1 0,1-1-1,2-1 0,0-2-1,2-3-1,1-1 0,4-2 1,2-3 0,3-1 0,4-1 0,4-2-4,3-1-2,5 0-3,1-2-2,1-2-1,-1-2-1,0-2-2,0-3-1,-1-2-1,-1-3 1,-1-3-2,-1-3 1,-1 0 0,-1-1 1,-1-1 1,-2 0 0,-3 1 0,-2 1-1,-4 1 1,-2 1 1,-2 2 3,-3 3 3,0 1 4,-4 2 3,0 0 4,-3 2 3,-2 1 3,-1 0 2,-2 2 1,0 0 1,-1 2 1,-1 1 0,0 2 0,1 2 0,-1 1 0,0 3-1,0 2-1,1 2 0,-1 1-1,1 2-1,0 0-1,2-1-3,1 1 0,0 0-1,2-1 0,1 1 0,0-1 0,2 1-1,2 0-3,2-1-2,2 1-3,2-3-2,2-5-1,2-4-2,2-6-1,1-3-2,3-3-1,2-4-2,1-2-3,1-1 1,-3-1 0,-1 0 0,-2 1 1,-2-1 2,-1 2 4,0 1 3,-2 1 3,-1 3 9,0 4 15,-2 6 14,0 4 14,-2 4 3,-1 4-9,0 2-10,-2 3-9,1 0-7,0-1-3,2-2-3,0-2-3,3-3-4,4 1-3,3-2-3,5 0-4,1-4-1,-1-3 1,-1-4 1,0-3 2,0-6-5,5-4-9,3-5-10,5-5-9,0-2-2,-2 0 3,-2-1 5,-1 1 4,-3 1 3,-1 3 5,-2 3 3,-3 3 4,-1 2 2,-4 2-1,-3 3 0,-2 1 0,-4 1 10,-2 2 18,-4 1 20,-2 0 18,-2 4 8,0 4-6,0 5-6,0 6-4,1 1-8,1 1-8,0 0-8,2-1-9,0 2-5,0 3-2,0 3-2,0 3-2,1 1-2,0-3 0,2-1 0,1-3-2,1-1 0,3-3-2,4-1-1,2-2-2,3-4-2,1-5-2,3-4-3,2-5-1,1-5-2,1-4-1,1-4 0,1-3-1,-1-2 1,-1-1 1,-3 1 1,-1-1 2,-3 1 3,-1-1 2,-2 1 5,-2-1 3,-2 2 4,-2 1 6,-3 3 5,0 1 5,-4 3 1,-2 1-3,-4 2-2,-2 2-3,-2 2-3,1 1-3,-1 0-2,0 2-2,-2 0-1,-3 2 0,-5 0 2,-3 2-1,-2 1-5,3 4-14,1 2-12,3 3-14,1 1-12,3 0-9,1-2-11,2 0-9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19"/>
    </inkml:context>
    <inkml:brush xml:id="br0">
      <inkml:brushProperty name="width" value="0.03269" units="cm"/>
      <inkml:brushProperty name="height" value="0.03269" units="cm"/>
      <inkml:brushProperty name="color" value="#F2395B"/>
    </inkml:brush>
  </inkml:definitions>
  <inkml:trace contextRef="#ctx0" brushRef="#br0">60574 12511 672,'-2'-13'46,"-2"8"-4,-4 7-2,-2 6-2,-2 6-4,-3 5-5,-2 5-5,-1 5-5,-2 2-3,1 0-3,-1 1-3,1-1-2,-1 1-2,-1 4-4,-1 3-2,-1 2-2,2-1-4,5-8-4,5-6-4,4-7-5,5-5-5,2-4-4,4-4-4,2-4-5,3-6-3,4-8 0,2-8 0,3-7-2,0-2 4,-3 4 6,-3 3 8,-3 4 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1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61912 12597 999,'-20'-7'-6,"7"1"-12,7 1-12,7 1-12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19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61231 12484 594,'-1'-20'38,"-2"8"2,-2 8 2,-1 8 3,-1 5-4,2 4-6,2 2-7,2 3-7,1 1-4,0-1-3,0-1-1,0-1-2,0 0-2,2 1 1,0 2 1,2 0-1,-1-1-1,-1-1-3,0-3-2,-1-1-3,1-3-3,3-2-4,5-4-5,4-2-5,2-5 0,-1-6 4,1-6 2,0-5 3,1-7 3,3-5 0,3-6 2,3-6 0,-1 0 2,-3 8 2,-5 6 3,-3 7 1,-4 7-7,-4 7-20,-4 6-19,-4 8-19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19"/>
    </inkml:context>
    <inkml:brush xml:id="br0">
      <inkml:brushProperty name="width" value="0.03801" units="cm"/>
      <inkml:brushProperty name="height" value="0.03801" units="cm"/>
      <inkml:brushProperty name="color" value="#F2395B"/>
    </inkml:brush>
  </inkml:definitions>
  <inkml:trace contextRef="#ctx0" brushRef="#br0">62039 12868 578,'8'-22'80,"0"5"-16,0 3-18,-1 4-17,1 2-12,-2-1-8,-1-2-7,0 0-8,-2 0-4,-2 1 0,-2 0 0,-2 2 0,-3 2 0,-2 2 3,-3 4 1,-3 2 1,-2 3 3,-2 2 2,0 2 2,-1 2 2,0 1 2,-1 3 0,1 1 2,-1 3 2,1 1 0,1-1-1,1 1 1,1-1-1,1 0 0,2-3 1,3-1 1,1-2 1,4-3-2,6-3-3,6-2-4,6-4-4,4-3-3,5-6-3,3-4-5,4-5-2,1-2-3,-3 3 1,-3 1 1,-3 3-1,-3 1 3,-3 4 5,-3 2 5,-2 4 5,-4 2 4,-1 2 4,-2 2 3,-2 2 4,-1 2 1,-2 3 1,0 3 1,-1 3 0,-1 2 1,0 0-1,0-1 1,0 1-1,1-2-3,0-1-6,2-3-6,0-1-5,2-5-17,2-6-27,2-8-27,2-6-26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20"/>
    </inkml:context>
    <inkml:brush xml:id="br0">
      <inkml:brushProperty name="width" value="0.04627" units="cm"/>
      <inkml:brushProperty name="height" value="0.04627" units="cm"/>
      <inkml:brushProperty name="color" value="#F2395B"/>
    </inkml:brush>
  </inkml:definitions>
  <inkml:trace contextRef="#ctx0" brushRef="#br0">63000 12627 475,'14'-14'28,"-1"4"-4,-2 4-3,-2 5-4,-1 0-2,0-1-1,0 0 1,-1-1 0,1 0 0,0 4 3,0 2 2,0 4 2,-2 1-2,-3 3-4,-2 2-4,-3 2-5,-3 1-2,-2 4 2,-2 4 2,-2 2 1,-1 0-2,1-2-6,-1-1-4,0-2-6,5-7-5,8-9-5,10-10-6,8-9-6,5-7-1,4-2 1,3-1 2,3-2 1,0-1 3,-3 1 0,-3 1 2,-3 1 2,-3 1 2,-1 3 4,-3 1 5,-1 3 4,-3 1 3,-3 4 3,-2 3 2,-4 2 2,-2 3 8,-2 2 14,-2 2 14,-2 2 14,-1 2 2,-2 2-10,0 2-9,-1 2-10,-2 2-6,0 3 1,-1 3 0,-1 3 1,-1 1-3,0-1-3,0-1-4,1-1-3,0-1-3,4-3-2,2-1-3,4-2-1,4-4-6,6-5-6,5-4-7,7-5-7,3-5-4,1-2-1,1-3 0,1-3-2,-1-1 1,-1 1 4,-3 1 5,-1 1 3,-3 1 4,-1 2 4,-2 2 5,-2 3 3,-5 3 11,-5 6 14,-6 5 14,-5 7 15,-4 3 3,2 1-10,1 2-9,0 0-9,2-1-7,1 1-2,0-2-2,2-1-2,4-4-6,8-6-7,7-8-7,9-6-7,2-6-4,-1-3 1,-3-5 1,-1-3 2,-2-2-1,-3 1 1,-1 1-1,-2 1-1,-3 1 2,-3 1 5,-2 1 4,-4 1 3,-2 2 1,-4 2-4,-2 4-4,-3 3-5,-3 4-4,0 6-7,-1 6-5,-1 6-7,0 3-2,2 1 0,3 1 0,1 1 0,2-1 2,2-3 3,2-2 4,2-4 4,3-3 3,4 0 6,4-4 4,4 0 5,1-3 4,3-1 3,0 0 3,1-1 3,0-1 4,-1 0 4,-1 0 5,0 0 4,-3 1 5,-1 0 4,-3 2 6,0 0 4,-4 3 0,-1 2-5,-2 3-5,-2 4-5,-2 2-4,-2 3-4,-2 3-3,-1 3-4,-3 2-4,0-1-2,-2 1-2,0-1-3,1-1-1,3-1-1,2-2 0,4-3 0,2 0-1,4 0 0,2-1 0,3 1 0,3-2 0,0-1 3,1-2 2,1-2 3,0-1 3,-1 2 3,0 0 3,-2 1 4,-1 2 1,-2 1 0,-3 3-2,-1 2-2,-3 2-2,-6 3-5,-4 2-5,-5 5-4,-5 0-7,-5 2-6,-5 1-7,-5 1-7,-1-2 0,1-2 3,3-3 3,2-3 5,2-4-7,2-3-18,4-4-17,4-4-18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38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81325 16250 333,'49'20'167,"16"14"-1,16 14 1,15 16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46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65204 6658 599,'-16'8'4,"2"0"10,1-1 10,1 1 8,3-3 6,6-8 1,6-6 0,6-7 2,5-7-3,5-7-7,5-7-6,5-6-7,4-6-5,5 0-3,3-3-2,4-2-3,2 0-1,0 0-1,0 2-2,0 1 1,0-2-2,2-4 1,0-4 0,2-3 1,0-6-1,2-3 1,0-6-1,2-5 1,-1 1-1,-1 6-1,-1 5 0,0 7 0,-1 2-1,0 0 0,0 1 0,0-1 0,-2 1 0,-2 1 0,-4 1 0,-2 0 0,-2 4 0,-2 5-1,0 4 0,-1 6 0,-2 3-1,-3 3 1,-3 3 0,-3 3 0,-3 3 1,-1 3 0,-3 3 0,-1 3 1,-2 2-1,-1 1 1,-1 1 0,0 0 0,-2 2 0,-1 1 0,0 0 0,-2 2 0,-3 2-12,-4 2-27,-6 4-26,-4 3-25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46"/>
    </inkml:context>
    <inkml:brush xml:id="br0">
      <inkml:brushProperty name="width" value="0.02626" units="cm"/>
      <inkml:brushProperty name="height" value="0.02626" units="cm"/>
      <inkml:brushProperty name="color" value="#00BFF3"/>
    </inkml:brush>
  </inkml:definitions>
  <inkml:trace contextRef="#ctx0" brushRef="#br0">70300 3947 837,'8'-15'-23,"0"2"8,-1 3 9,1 1 8,2-1 5,4-4 2,3-3 2,5-5 1,2-2 1,1-1-1,1-1 1,1 0-2,1-2-1,0 1-2,2 0-3,1-1-2,-1 2-1,-3 0 2,-4 1 1,-1 1 2,-4 1 0,-1 3 2,-2 1 0,-3 3 1,-1 1 0,-2 2 0,-2 3-1,-2 1-1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47"/>
    </inkml:context>
    <inkml:brush xml:id="br0">
      <inkml:brushProperty name="width" value="0.03846" units="cm"/>
      <inkml:brushProperty name="height" value="0.03846" units="cm"/>
      <inkml:brushProperty name="color" value="#00BFF3"/>
    </inkml:brush>
  </inkml:definitions>
  <inkml:trace contextRef="#ctx0" brushRef="#br0">71050 2878 572,'8'-21'8,"2"3"8,0 4 9,1 5 9,2 2 1,3 2-5,3 2-6,4 2-5,0 1-4,1 0-3,-1 0-2,1 0-3,-2 0 0,0 0-1,-1 0 2,0 0 0,-3 0-1,-1 0 1,-3 0-2,-1 0 0,-1 1 1,0 2 2,-1 2 2,1 2 2,-1 2 1,-2 3-2,-3 3 1,-1 3-2,-2 4 0,-4 3-1,-2 4-1,-3 5 0,-4 2-3,-2 2-4,-3 2-5,-3 2-4,-3 0-6,-1 0-6,-3-2-8,-1 0-7,1-4-4,7-7 1,5-8 0,6-5 0,3-5-1,-2 1-3,0 0-3,-1 0-3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48"/>
    </inkml:context>
    <inkml:brush xml:id="br0">
      <inkml:brushProperty name="width" value="0.04037" units="cm"/>
      <inkml:brushProperty name="height" value="0.04037" units="cm"/>
      <inkml:brushProperty name="color" value="#00BFF3"/>
    </inkml:brush>
  </inkml:definitions>
  <inkml:trace contextRef="#ctx0" brushRef="#br0">73933 1410 544,'-6'-22'5,"4"6"10,4 5 10,4 5 9,3 1 3,5 0-5,4-2-5,3 0-5,2 0-4,-1 1-2,-1 0-3,-1 2-2,-1 0-2,-3 2-1,-1 0-1,-2 2-2,-3 1-2,-3 4-1,-2 2-4,-4 3-1,-2 3-2,-2 0 0,-2 1 0,-2 1 0,0 0 0,1-1 1,0-1 0,2 0 2,1-1 0,2 1 0,2 1 0,2 2 1,2-2-1,2-1 1,1-2-1,3-2-1,0-1 1,-2 1 0,-2 1 1,-3 2-1,-1-1 2,-4 1 0,-2 0 3,-3 0 0,-3-1 1,0-1-2,-1-1 0,-1 0-2,-1-3-2,0-1 0,0-2-2,1-2-2,-1-2 0,0-2-1,1-2 1,-1-1-1,1-3-2,0-2-2,2-2-3,1-1-3,1-2 0,2-2 0,2 0 2,2-1 1,2 0 1,0 1 2,2 1 1,0 1 1,1 1 4,0 1 4,0 1 4,0 0 5,-1 6 9,-1 7 17,0 7 15,-1 9 15,-2 6 3,-1 5-13,0 4-13,-1 6-11,-1 4-10,0 4-5,0 4-4,0 4-7,-1 3-4,0 3-7,-1 3-5,-1 3-7,-1-1-4,2-5-4,1-4-3,0-6-4,1-5-4,0-6-6,0-5-5,1-7-6,-1-5 1,2-3 8,0-4 7,2-4 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48"/>
    </inkml:context>
    <inkml:brush xml:id="br0">
      <inkml:brushProperty name="width" value="0.03586" units="cm"/>
      <inkml:brushProperty name="height" value="0.03586" units="cm"/>
      <inkml:brushProperty name="color" value="#00BFF3"/>
    </inkml:brush>
  </inkml:definitions>
  <inkml:trace contextRef="#ctx0" brushRef="#br0">75263 853 613,'-3'-18'54,"-2"14"-4,-5 12-3,-4 13-2,-1 8-6,-1 3-6,1 2-6,-1 4-7,-1 0-4,-1 0 0,-3-2 0,-1 0 0,-1-2-9,1-3-14,1-4-15,1-2-14,2-3-8,2-3 1,4-3 2,3-2 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49"/>
    </inkml:context>
    <inkml:brush xml:id="br0">
      <inkml:brushProperty name="width" value="0.04499" units="cm"/>
      <inkml:brushProperty name="height" value="0.04499" units="cm"/>
      <inkml:brushProperty name="color" value="#00BFF3"/>
    </inkml:brush>
  </inkml:definitions>
  <inkml:trace contextRef="#ctx0" brushRef="#br0">75156 1181 488,'8'-13'37,"-1"3"-2,1 4-1,0 4-1,1 2-1,1 2-1,3 0-1,2 2-2,1 0 0,-1 2-2,1 0-1,0 1-1,-2 1-5,-1 2-10,-3 0-9,-1 1-9,-1 1-7,-2 0 0,-1-1-2,0 1-1,-2 1-3,-2 0-3,-2 1-3,-2 1-4,-2 0-2,-2-3 0,-2-1-2,-1-2 0,-4-2 2,-2-2 5,-3-2 6,-3-2 5,-1-1 6,1 0 3,1 0 6,1 0 4,1 0 3,3 0 0,1 0 2,3 0 1,4 0 7,8 0 14,8 0 13,7 0 13,4 0 2,-1 0-11,-1 0-9,0 0-11,-4 2-11,-3 5-13,-4 6-12,-4 4-14,-6 3-4,-6 1 3,-7 1 3,-7 1 4,-4 0 2,-1 1 2,-1-1 3,0 1 1,-1-2 1,3-1 0,2-3 0,1-1 1,4-3 3,3-3 11,4-2 9,5-4 9,4-2 6,8-2 4,6-2 2,7-2 3,5-2-2,5-2-5,3-1-5,5-3-6,0-1-5,0 0-5,-1 1-4,-1-1-4,-3 1-4,-4 2-2,-3 2-2,-4 3-2,-6-1-7,-7 0-13,-6-2-12,-8 0-13,-2-1 1,-1-2 12,0 0 14,0-1 12,1 0 9,1 2 4,0 2 4,2 3 3,1 3 9,2 7 16,3 8 15,1 6 16,1 4 1,2 1-9,0 1-11,2 1-10,-1 1-8,1 2-4,0 2-5,0 3-5,-1-1-3,0 0-4,-2-1-3,0-1-4,-2-2-1,0-3 1,-2-4 1,0-1 2,-3-4-7,-3-1-10,-5-3-12,-4-1-11,-1-4-4,1-4 7,1-6 6,1-4 6,1-4 4,2-2 4,3-2 4,1-1 3,2-1 4,2 1 1,2 1 3,2 0 2,3 0 2,6-1 4,4-3 1,5-1 3,4-2-1,3 1-6,3-1-5,3 0-5,2 0-7,1-1-6,0-1-6,2-1-6,-3 2-3,-7 3-1,-7 4 0,-7 5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19"/>
    </inkml:context>
    <inkml:brush xml:id="br0">
      <inkml:brushProperty name="width" value="0.04723" units="cm"/>
      <inkml:brushProperty name="height" value="0.04723" units="cm"/>
      <inkml:brushProperty name="color" value="#00BFF3"/>
    </inkml:brush>
  </inkml:definitions>
  <inkml:trace contextRef="#ctx0" brushRef="#br0">5303 30300 465,'-5'8'16,"6"0"13,6 0 13,5-1 13,3 1 1,-1-2-12,-1-1-13,0 0-11,-2 0-7,1 3-4,0 4-3,0 2-3,-2 1-4,-3-1-2,-2-1-4,-4 0-4,-2-1-1,-4 1-1,-2 1 0,-3 2-1,-3-1 0,0 1 1,-1 0 1,-1-1 1,-2-1 1,0 0 1,0 0 1,-2-2 0,0 0 2,1 0-1,0-1 2,2 1 0,2-1 2,1-1 1,2 0 3,2-2 1,3 0 6,2 0 6,4 0 7,3 0 8,2-2 2,5-1-3,4-2-3,4-2-3,0-1-3,-1 0-5,-3 0-3,-1 0-5,1-1-7,2-2-13,2-2-12,4-1-12,0-3-5,-3 0 1,-3-2 0,-2 1 1,-3-2 3,1 2 5,0 0 4,0 2 5,-2 0 4,-1-2 3,-2 0 3,-2-1 3,-2 0 7,0 1 12,-2 0 10,0 2 11,-1 2 10,2 4 5,0 4 8,2 4 6,0 2-2,0 2-11,-1 0-10,1 1-10,0 2-7,-2 1-3,0 3-4,-2 2-2,0-1-4,0-1-2,0-2-4,0-2-1,2-6-11,6-9-15,4-8-17,6-9-15,0-4-3,-1 1 12,-4 1 12,0 1 12,-1 1 10,0 2 6,-1 3 8,1 1 6,-1 4 12,0 1 19,-2 4 16,0 3 18,-3 2 3,-1 3-13,-2 4-12,-2 1-12,0 3-8,0 2-3,2 0-3,0 1-3,1 0-4,0-1-4,0-1-4,0 0-3,-1 0-14,-1 5-21,0 3-21,-1 5-22,-1-1-7,0-5 7,0-5 6,0-4 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0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76647 1350 503,'29'0'79,"-3"0"-15,-5 0-16,-3 0-16,-2 0-9,3 0 0,1 0-3,3 0 0,-1 0-6,-3 0-8,-3 0-9,-3 0-10,-2-3-10,-3-6-16,-1-5-14,-2-7-15,-2-1-1,-2 3 14,-2 3 14,-2 3 14,-1 2 12,-2 0 11,0 2 10,-1 1 11,-1 0 11,2 2 13,1 1 11,0 0 13,1 3 1,1 4-7,-1 4-8,0 4-9,-1 4-6,-2 5-3,-2 5-5,-1 5-3,-3 2-7,0 0-8,-1 1-9,-1-1-9,-1 0-5,1 1 0,-1-1-2,0 0 0,1-2 0,1-3 1,1-5 0,1-3 2,6-5-2,12-7-4,11-5-3,13-5-5,2-4 2,-4 0 5,-5 0 6,-5 0 6,-4 3 3,-4 4 1,-5 6 1,-3 4 1,-4 4 1,-3 1 1,-5 3 2,-4 2 0,-2 1 2,-1 1 0,-1 1 2,-1 1 1,0 0 0,1-1-1,0-1-1,2-1-1,1-2 1,1-1 2,1-2 2,1-2 1,4-3-4,8 1-13,8-2-12,7 0-12,6-5-7,3-6 2,3-8-1,3-6 2,0-3 1,-3 1 4,-4 1 3,-1 1 3,-5 1 4,-1 4 7,-4 3 5,-3 3 5,-2 2 14,-2 6 22,-2 2 22,-2 5 22,-1 3 3,0 0-15,0 1-14,0 1-15,0 0-10,2-1-5,0-1-7,2 0-4,-1-2-4,1 1-1,0 0 0,0 0 0,1-1-17,0 1-33,1 0-32,2 0-33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1"/>
    </inkml:context>
    <inkml:brush xml:id="br0">
      <inkml:brushProperty name="width" value="0.0466" units="cm"/>
      <inkml:brushProperty name="height" value="0.0466" units="cm"/>
      <inkml:brushProperty name="color" value="#00BFF3"/>
    </inkml:brush>
  </inkml:definitions>
  <inkml:trace contextRef="#ctx0" brushRef="#br0">78972 1441 472,'0'-15'0,"0"2"0,0 3 0,0 1 0,-1 1 6,-2 0 14,-2 0 14,-1 1 12,-2-1 5,0 0-6,0 0-6,0 0-6,0 1-3,-1 1-1,-2 0-2,0 2-1,-1 0-3,-1 2-3,-1 0-4,-1 2-2,-2 2-3,0 4 1,-1 4 0,-1 3 0,-1 4-2,1 1-3,-1 3-3,1 2-3,0 0-3,3 2-1,1 1-1,2 1-1,1 1 0,1 1-2,-1 1 0,0 1-1,2-1-1,3 0 1,2-1-1,4-1 0,1-2-1,2-1 0,0-3-2,2-1-1,0-2-1,2-1-2,0-1-2,1-1-1,2-2-2,4-2-2,2-4-2,3-3-3,2-3 0,3-4 1,1-4 2,3-3 1,-1-4 1,0-2 2,-1-1 2,0-3 1,-4 0 2,-3 1 3,-5 1 4,-3 1 4,-3 1 4,-2 2 6,-3 2 7,0 3 5,-4 1 9,-2 2 9,-4 2 11,-2 2 9,-2 3 1,-1 4-12,-1 4-9,-1 3-12,-1 4-5,0 1-3,1 3-1,-1 2-2,1 0-1,2 2-1,3 1-2,1 1 0,2-1-5,0-5-9,2-3-8,1-4-9,2-5-5,7-5-1,6-4-2,6-6-1,3-3-1,3-3 2,1-4-1,3-1 2,-2-3 1,-3 2 3,-5 1 3,-3 1 3,-3 1 4,-3 3 5,-1 1 7,-2 2 4,-2 5 14,0 8 20,-2 8 21,0 8 20,-1 3 3,0 0-18,0 1-15,0-1-17,1 0-12,4-1-8,2-1-7,3-1-8,1-2-6,0-2-2,-2-4-3,0-3-4,-1-2-5,1 0-7,1-2-8,2 0-8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1"/>
    </inkml:context>
    <inkml:brush xml:id="br0">
      <inkml:brushProperty name="width" value="0.03567" units="cm"/>
      <inkml:brushProperty name="height" value="0.03567" units="cm"/>
      <inkml:brushProperty name="color" value="#00BFF3"/>
    </inkml:brush>
  </inkml:definitions>
  <inkml:trace contextRef="#ctx0" brushRef="#br0">80231 1080 616,'2'-15'24,"5"2"8,5 3 8,6 1 8,-1 3 2,-1 4-5,-4 4-6,-3 4-4,-2 3-6,-2 1-8,-3 3-8,0 2-7,-5 1-4,-4 4-4,-5 3-1,-5 3-3,-4 1-3,1-3-3,-2-2-2,-1-1-4,1-3-1,3-3 1,3-3 1,3-2 0,3-3 4,6-1 7,4-1 8,6 0 7,3-2 3,3 0-2,3-2-2,4 0-2,-1-1-4,0 0-8,-1 0-7,0 0-7,-3 0-6,-1 0-5,-3 0-3,-1 0-5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1"/>
    </inkml:context>
    <inkml:brush xml:id="br0">
      <inkml:brushProperty name="width" value="0.03516" units="cm"/>
      <inkml:brushProperty name="height" value="0.03516" units="cm"/>
      <inkml:brushProperty name="color" value="#00BFF3"/>
    </inkml:brush>
  </inkml:definitions>
  <inkml:trace contextRef="#ctx0" brushRef="#br0">80693 1446 625,'-3'-8'68,"10"0"-6,9 1-4,11-1-5,4 2-9,-2 1-10,0 2-10,-1 2-12,-2 1-5,-3 0-2,-3 0-1,-3 0-1,-2 0-10,-1 0-20,-1 0-20,0 0-19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1"/>
    </inkml:context>
    <inkml:brush xml:id="br0">
      <inkml:brushProperty name="width" value="0.03836" units="cm"/>
      <inkml:brushProperty name="height" value="0.03836" units="cm"/>
      <inkml:brushProperty name="color" value="#00BFF3"/>
    </inkml:brush>
  </inkml:definitions>
  <inkml:trace contextRef="#ctx0" brushRef="#br0">81295 644 573,'-21'-2'68,"7"10"3,5 11 5,6 11 3,3 7-11,-2 4-23,0 4-26,-2 4-23,0-3-24,1-8-22,-1-10-22,0-7-23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5"/>
    </inkml:context>
    <inkml:brush xml:id="br0">
      <inkml:brushProperty name="width" value="0.02516" units="cm"/>
      <inkml:brushProperty name="height" value="0.02516" units="cm"/>
      <inkml:brushProperty name="color" value="#00BFF3"/>
    </inkml:brush>
  </inkml:definitions>
  <inkml:trace contextRef="#ctx0" brushRef="#br0">82000 3600 874,'6'8'63,"-3"-1"-21,-2 1-21,-3 0-22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6"/>
    </inkml:context>
    <inkml:brush xml:id="br0">
      <inkml:brushProperty name="width" value="0.03387" units="cm"/>
      <inkml:brushProperty name="height" value="0.03387" units="cm"/>
      <inkml:brushProperty name="color" value="#00BFF3"/>
    </inkml:brush>
  </inkml:definitions>
  <inkml:trace contextRef="#ctx0" brushRef="#br0">84965 978 649,'16'-6'108,"-1"4"-25,1 4-24,0 4-25,-2 2-14,-3 0-7,-3-1-5,-2 1-6,-3 0-5,0 2-6,-2 0-4,0 1-5,-3 1-3,-4 2 0,-4 0 0,-4 1 0,-1 0-1,-1-1 1,0-1 1,1-1-1,-1-1 4,2-2 5,1-2 5,1-2 5,4-2 4,6-1 3,7 0 4,8-1 3,3-2-2,-1-1-5,1 0-6,-1-1-5,1-2-5,0 0-4,-1-2-4,1 0-4,-2-1-1,-3-1 0,-2-2 1,-4 0 1,-2 0 5,0 1 8,-2 0 10,0 2 9,-2 1 11,-2 2 10,-2 3 12,-2 1 10,-2 3 2,-1 5-8,-3 5-10,-2 6-8,-1 3-6,-3 2-3,-2 4-2,-1 3-2,-2 1-4,-1-2-6,-1 0-5,-1-1-5,1-2-4,3-3-3,3-3-2,3-3-4,7-4-6,10-7-10,12-5-11,10-5-9,4-4 0,-1 0 10,-3 0 12,-1 0 9,-3 2 8,-3 1 5,-3 2 3,-2 2 5,-4 2 1,-1 2 0,-2 2-1,-2 1 0,-3 3 4,-4 2 10,-4 2 8,-3 1 10,-2 1 3,2-1-4,3-1-3,1 0-3,6-5-9,12-8-13,10-8-14,11-8-12,3-2-5,-4 3 3,-3 3 5,-5 3 3,-2 2 3,-3 2 3,-1 2 3,-2 2 3,-2-4 0,-1-8-3,0-9-4,-2-8-2,2-6-2,3-1 1,5 0 1,4-1 0,0 0 3,0 3 6,-1 4 4,0 2 5,-3 3 6,-1 3 9,-2 3 8,-3 3 8,-2 7 8,-4 12 7,-4 12 8,-4 11 8,-3 5-4,0-3-15,-1-4-15,-1-1-14,-1-5-14,2-1-10,0-4-10,2-3-11,2-2-5,2 0-1,3-2 1,4 0 0,1-2 3,1-1 6,2 0 7,0-1 5,-3 0 7,-6 5 4,-8 4 5,-6 4 5,-4 1 3,-1 1-3,-1 0 0,-1-1-2,0 0 0,2-3 1,3-1 0,1-2 1,4-2-5,6-2-11,6-3-12,6 0-10,3-4-4,1 0 6,2-3 5,0-2 5,-1 0 1,-1 0-1,-2 2-3,-2 1-1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86202 1950 999,'-16'0'0,"2"2"-1,1 0-2,1 2 0,-1 0-2,0 0-1,-1-1-2,-1 1-1,0 1-2,1 2-5,1 2-3,1 2-5,0-2 1,2-1 1,1-4 3,0-2 3,2-2 2,1 2 3,0 0 2,2 2 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7"/>
    </inkml:context>
    <inkml:brush xml:id="br0">
      <inkml:brushProperty name="width" value="0.04038" units="cm"/>
      <inkml:brushProperty name="height" value="0.04038" units="cm"/>
      <inkml:brushProperty name="color" value="#00BFF3"/>
    </inkml:brush>
  </inkml:definitions>
  <inkml:trace contextRef="#ctx0" brushRef="#br0">84097 2150 544,'-14'7'4,"2"-1"8,4 0 7,3-2 8,1 2 5,2 2 0,0 3 0,2 4 0,1 1 0,2 3-2,2 1-3,2 3-2,3 0-2,5 1-1,5-1-1,5 0-3,4 1 0,5-1-3,3 1-1,4-1-1,2 1-5,0-1-10,0 0-9,0 1-8,0-2-11,0-3-14,0-3-12,0-3-14,-2-3 0,-6-2 10,-4-4 13,-5-2 10,-3-3 8,-3 0 4,-1-2 3,-2 0 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7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87245 949 562,'-7'-21'1,"2"3"4,3 5 2,1 3 3,2 4 10,3 6 14,4 4 15,2 6 15,2 1 1,0 1-13,-1 0-11,1 0-13,0-2-8,0 1-4,-1-2-3,1 0-3,0-2-7,1-1-10,1-1-9,2 0-9,-1-1-5,1 0 1,0-1 2,-1 2 1,-1-1-2,-2 1-3,-4 1-4,-3 2-3,-3 0 2,-6 0 8,-4-1 9,-5 1 7,-4 0 5,-1 0 3,-3 0 2,-1-1 2,-1 0 0,1 0 1,1-2-1,1 0 0,1-2 0,2 1 2,3 0 1,1 0 1,2 0-5,1 0-11,0 0-10,2 0-12,1 0 0,0 2 6,2 0 9,1 1 8,0 0 4,0 0 1,0-2 2,0 0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20"/>
    </inkml:context>
    <inkml:brush xml:id="br0">
      <inkml:brushProperty name="width" value="0.04388" units="cm"/>
      <inkml:brushProperty name="height" value="0.04388" units="cm"/>
      <inkml:brushProperty name="color" value="#00BFF3"/>
    </inkml:brush>
  </inkml:definitions>
  <inkml:trace contextRef="#ctx0" brushRef="#br0">5300 33150 501,'30'0'140,"-3"0"-30,-3 0-30,-4 0-31,0 0-18,-1 0-6,1 0-8,0 0-6,-2 0-3,1 0-1,-2 0 2,-2 0-1,0 0-5,-1 0-10,0 0-13,-2 0-10,-2 2-12,-4 6-13,-4 4-13,-4 4-12,-3 2 0,0-5 15,-2-3 14,0-4 15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8"/>
    </inkml:context>
    <inkml:brush xml:id="br0">
      <inkml:brushProperty name="width" value="0.03671" units="cm"/>
      <inkml:brushProperty name="height" value="0.03671" units="cm"/>
      <inkml:brushProperty name="color" value="#00BFF3"/>
    </inkml:brush>
  </inkml:definitions>
  <inkml:trace contextRef="#ctx0" brushRef="#br0">86812 1950 599,'-8'16'124,"2"-1"-28,1 1-28,1-1-29,0 1-15,0 1-5,0 1-4,0 1-5,0 1-4,0-1-7,0 1-6,1-1-6,-1 0-7,2-3-8,0-1-8,2-2-8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8"/>
    </inkml:context>
    <inkml:brush xml:id="br0">
      <inkml:brushProperty name="width" value="0.0328" units="cm"/>
      <inkml:brushProperty name="height" value="0.0328" units="cm"/>
      <inkml:brushProperty name="color" value="#00BFF3"/>
    </inkml:brush>
  </inkml:definitions>
  <inkml:trace contextRef="#ctx0" brushRef="#br0">87017 2097 670,'15'-8'0,"-1"2"0,-1 1 0,-1 0 0,0 1 5,0 1 10,-1-1 9,1 0 11,-1 0 4,-1 2 1,0 0 1,-2 2-1,-1 2-4,-2 4-9,-2 3-9,-2 5-10,-5 3-6,-6 3-6,-7 3-4,-7 3-5,-2 0-3,1-1-1,3-3-1,1-1-2,3-4 2,1-1 5,2-4 3,3-3 5,6-4 2,12-8-3,11-6-1,13-7-2,4-3-3,0 1-4,-1 1-5,-1 1-3,-4 0-4,-4 2-2,-5 1-3,-5 1-3,-3 1 3,-2 2 6,-2 3 7,-2 1 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8"/>
    </inkml:context>
    <inkml:brush xml:id="br0">
      <inkml:brushProperty name="width" value="0.03539" units="cm"/>
      <inkml:brushProperty name="height" value="0.03539" units="cm"/>
      <inkml:brushProperty name="color" value="#00BFF3"/>
    </inkml:brush>
  </inkml:definitions>
  <inkml:trace contextRef="#ctx0" brushRef="#br0">86880 2100 621,'-22'0'1,"5"0"2,3 0 3,4 0 3,3 1 7,0 2 8,2 2 9,1 2 9,0 1 2,0 3-7,0 2-6,0 2-6,-1 2-4,-2 5 0,-1 3-3,-3 4 0,-2 4-3,0 1-5,-1 2-5,-1 2-6,-1 0-5,-1-2-7,-1-2-8,-1-1-8,1-5-5,5-4-5,3-5-4,4-4-4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4:58"/>
    </inkml:context>
    <inkml:brush xml:id="br0">
      <inkml:brushProperty name="width" value="0.03835" units="cm"/>
      <inkml:brushProperty name="height" value="0.03835" units="cm"/>
      <inkml:brushProperty name="color" value="#00BFF3"/>
    </inkml:brush>
  </inkml:definitions>
  <inkml:trace contextRef="#ctx0" brushRef="#br0">87481 2850 573,'0'15'75,"-2"-1"-9,0-1-10,-2 0-9,0-1-8,1 3-8,-1 1-7,0 3-6,0 0-4,2-1-2,0-1-1,2-1-1,1 0-1,2-1-2,2 1-2,2 0-2,2-3-4,5-3-5,4-4-4,3-4-6,3-2-1,1 0 1,1 0 2,1 0 1,-2 0 1,-2 0-2,-3 0-2,-2 0 0,-4 0-3,-1 0-1,-3 0-4,-1 0-1,-1-2-5,0 0-7,0-3-8,0-2-6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0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88853 1449 529,'6'23'101,"-1"-3"-23,-2-1-23,-2-2-23,-1-1-13,-2 1-4,-1 1-3,0 1-5,-1-1-3,-2-1-3,0-2-3,-1-3-2,1-1-6,6 0-6,4-2-6,6-1-6,2-2 0,1-4 8,1-4 8,1-4 7,2-1 5,1 1 1,3 0 2,1 2 2,0 0 1,-5 0 2,-3 0 2,-4 0 2,-2 0-1,1 1-1,2-1-2,0 0-2,0 0-3,-1 0-3,-1 0-2,0 0-3,-1 0-2,-1 0-1,1 0 0,0 1 0,-1-2-3,-2 0-3,-3-2-4,0 0-3,-4 0-1,-2 0 2,-4 2 3,-2 1 1,-2 0 2,1 0 1,-1 0 1,0 0 1,1 0 1,1 0 0,1 0-1,0 0 0,2 0 1,-1-2 0,0 0 2,0-1 0,1-2 1,2-2-2,3-2-1,1-1-1,1-1 0,0 3 2,0 1 1,0 2 3,0 1 8,0 1 13,0-1 15,0 0 13,0 2 9,1 6 0,2 4 1,0 6 2,1 2-4,-2 1-7,0 1-8,-2 1-7,0 1-5,0 2-3,0 0-3,0 1-3,0 1-3,-2 3-4,0 1-3,-2 3-4,0-1-5,1 0-4,-1-1-5,0-1-4,0-2-3,2-1 1,0-3 0,2-1 1,-1-2-3,-2-3-8,-2-1-6,-2-2-7,0-2 1,-1-2 11,0-3 9,0 0 11,0-3-2,1 0-11,-1-2-12,0 0-12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2"/>
    </inkml:context>
    <inkml:brush xml:id="br0">
      <inkml:brushProperty name="width" value="0.04659" units="cm"/>
      <inkml:brushProperty name="height" value="0.04659" units="cm"/>
      <inkml:brushProperty name="color" value="#00BFF3"/>
    </inkml:brush>
  </inkml:definitions>
  <inkml:trace contextRef="#ctx0" brushRef="#br0">88675 700 472,'-1'18'115,"0"3"-23,-2 4-21,0 5-23,-1 1-13,0 1-4,0-1-3,0 0-3,0 0-4,-2 1-3,0-1-2,-1 0-3,-2 1-4,0 1-4,-1 1-4,-1 0-5,-1 1-3,0-3-2,0-2-2,1-1-3,0-4-1,2-3-1,2-5 1,2-3-1,1-3 0,-2-1 2,0 0 1,-1-2 1,1-1 2,6-2 0,4-3 0,6 0 2,4-3 1,5-1-1,5 0 2,5-1 0,1-2 0,-2-2-3,-1-2-1,-3-1-3,-1-1-1,-3 2 0,-1 2-2,-2 2-1,-2 1-1,-1 0-4,-1 0-2,-1 1-2,-1-2-3,-2 0-1,-2-2-2,-2 0-1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2"/>
    </inkml:context>
    <inkml:brush xml:id="br0">
      <inkml:brushProperty name="width" value="0.05072" units="cm"/>
      <inkml:brushProperty name="height" value="0.05072" units="cm"/>
      <inkml:brushProperty name="color" value="#00BFF3"/>
    </inkml:brush>
  </inkml:definitions>
  <inkml:trace contextRef="#ctx0" brushRef="#br0">89830 2250 433,'-7'16'158,"1"1"-35,1 1-33,0 1-35,2 0-19,1-1-6,0-1-5,2-1-5,0 0-6,0 2-4,0 0-5,0 1-4,0 0-12,0 1-18,0-1-19,0 1-18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2"/>
    </inkml:context>
    <inkml:brush xml:id="br0">
      <inkml:brushProperty name="width" value="0.05084" units="cm"/>
      <inkml:brushProperty name="height" value="0.05084" units="cm"/>
      <inkml:brushProperty name="color" value="#00BFF3"/>
    </inkml:brush>
  </inkml:definitions>
  <inkml:trace contextRef="#ctx0" brushRef="#br0">89755 950 432,'-13'0'-4,"6"0"31,6 0 31,6 0 30,4 0 8,3 0-16,4 0-16,2 0-15,2 0-13,3 0-9,1 0-9,3 0-10,0 0-4,0 0 0,1 0 1,-1 0-1,0 0-1,-1 0-3,-1 0-4,-1 0-4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2"/>
    </inkml:context>
    <inkml:brush xml:id="br0">
      <inkml:brushProperty name="width" value="0.04968" units="cm"/>
      <inkml:brushProperty name="height" value="0.04968" units="cm"/>
      <inkml:brushProperty name="color" value="#00BFF3"/>
    </inkml:brush>
  </inkml:definitions>
  <inkml:trace contextRef="#ctx0" brushRef="#br0">90394 520 442,'-13'-12'44,"5"10"14,5 8 14,4 10 16,2 4-3,0 4-18,-2 3-19,0 3-18,-1 2-11,0 0-2,0 2-1,0 1-2,-1-2-21,0-2-37,-2-3-37,0-3-38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4"/>
    </inkml:context>
    <inkml:brush xml:id="br0">
      <inkml:brushProperty name="width" value="0.04882" units="cm"/>
      <inkml:brushProperty name="height" value="0.04882" units="cm"/>
      <inkml:brushProperty name="color" value="#00BFF3"/>
    </inkml:brush>
  </inkml:definitions>
  <inkml:trace contextRef="#ctx0" brushRef="#br0">89650 2100 450,'6'9'172,"-1"1"-37,-2 3-35,-2 2-36,-1 2-24,0 5-14,0 3-14,0 5-12,-1-1-11,0-4-5,-2-4-8,0-3-5,0-3-6,1-1-6,0-1-5,2 0-6,0-2 1,0 1 8,0 0 9,0 0 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20"/>
    </inkml:context>
    <inkml:brush xml:id="br0">
      <inkml:brushProperty name="width" value="0.04406" units="cm"/>
      <inkml:brushProperty name="height" value="0.04406" units="cm"/>
      <inkml:brushProperty name="color" value="#00BFF3"/>
    </inkml:brush>
  </inkml:definitions>
  <inkml:trace contextRef="#ctx0" brushRef="#br0">5470 33550 499,'-22'9'30,"8"3"14,2 4 16,6 2 15,3 2 1,2 3-15,2 1-14,2 3-13,0 0-10,0 0-5,-2 0-4,0 1-4,-1 0-7,0 2-5,0 2-8,0 3-6,0 0-5,2 0-5,0 1-3,2-1-4,-1-2-2,-1-1-1,0-1 0,-2-3 0,1-2 0,0-5-2,1-3 0,1-4-1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4"/>
    </inkml:context>
    <inkml:brush xml:id="br0">
      <inkml:brushProperty name="width" value="0.03191" units="cm"/>
      <inkml:brushProperty name="height" value="0.03191" units="cm"/>
      <inkml:brushProperty name="color" value="#00BFF3"/>
    </inkml:brush>
  </inkml:definitions>
  <inkml:trace contextRef="#ctx0" brushRef="#br0">89200 1550 689,'0'29'132,"2"-2"-36,0-3-37,1-3-35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5"/>
    </inkml:context>
    <inkml:brush xml:id="br0">
      <inkml:brushProperty name="width" value="0.03538" units="cm"/>
      <inkml:brushProperty name="height" value="0.03538" units="cm"/>
      <inkml:brushProperty name="color" value="#00BFF3"/>
    </inkml:brush>
  </inkml:definitions>
  <inkml:trace contextRef="#ctx0" brushRef="#br0">89650 1583 621,'7'-6'123,"-1"4"-24,0 4-25,-2 4-24,1 1-22,0 1-24,1 0-21,1-1-23,1 1-14,-2-1-5,-1 1-6,0 0-7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6"/>
    </inkml:context>
    <inkml:brush xml:id="br0">
      <inkml:brushProperty name="width" value="0.03768" units="cm"/>
      <inkml:brushProperty name="height" value="0.03768" units="cm"/>
      <inkml:brushProperty name="color" value="#00BFF3"/>
    </inkml:brush>
  </inkml:definitions>
  <inkml:trace contextRef="#ctx0" brushRef="#br0">91389 1096 583,'-5'-8'88,"6"2"-14,6 1-15,6 1-15,4 0-9,5 0-4,3 0-4,4 1-4,1-1-5,-1 2-6,-3 0-6,-1 2-7,-3 0-6,-2 0-7,-1 0-9,-2 0-7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7"/>
    </inkml:context>
    <inkml:brush xml:id="br0">
      <inkml:brushProperty name="width" value="0.03908" units="cm"/>
      <inkml:brushProperty name="height" value="0.03908" units="cm"/>
      <inkml:brushProperty name="color" value="#00BFF3"/>
    </inkml:brush>
  </inkml:definitions>
  <inkml:trace contextRef="#ctx0" brushRef="#br0">91410 741 562,'-8'-9'0,"0"0"-3,0-2-1,1 0-3,-1 1 5,2 1 9,1 2 8,0 2 10,1 3 7,0 4 7,0 4 6,1 4 6,-4 5-2,-4 7-11,-5 7-11,-5 7-10,-3 2-7,1 0-3,-1-2-3,1 0-3,0-3-2,3-3-2,1-5-3,3-3-1,1-5 0,4-1 2,3-4 1,3-3 3,4-1-2,7-2-4,7-1-4,8 0-3,3-3-2,2-2 3,3-4 2,1-2 2,0-2 0,-3 0-1,-3 1-3,-3-1-1,-4 0 0,-3 0 4,-4 0 4,-4 0 4,-4 1 3,-4 1 2,-4 0 1,-4 2 2,-1 1 4,1 0 5,0 1 5,2 2 4,1 1 2,0 4-4,2 2-4,1 4-4,0 1-2,2 3-1,0 1-2,2 3 1,0 1-2,0 1-2,0 1-1,0 1-1,-1 1-3,0 1-4,-2 1-4,0 1-3,-1-1-5,0 0-4,0-1-5,0 0-3,-1-4-2,-2-1 3,-1-5 1,-3-1 2,-1-3 2,1-3 0,-1-1 1,0-2 1,0-3 2,1-2 4,-1-3 3,0-4 4,1-2 1,2-1 0,3-3 0,1-2 0,3-2 2,4-5 6,4-3 5,4-4 6,4-4 1,7-1-2,5-2-2,6-2-2,4-1-4,1 2-5,0 0-5,2 1-5,-1 3-1,-2 4 1,-2 3 2,-1 5 2,-4 3 2,-2 2 2,-3 4 3,-3 3 2,-3 2 2,-2 2 3,-4 2 3,-3 2 2,-2 3 3,0 2 2,-2 3 2,0 4 3,-3 0-4,-3 1-8,-2 0-8,-3 0-10,-2-1-3,0 1-2,0 0 0,0 0 0,-2 0 0,-3 3 1,-5 1 1,-3 3 2,-3 0 0,1-1 1,0-1 0,-1 0-1,2-3 3,3-1 3,3-3 3,3 0 3,5-4 3,10-3 3,8-2 1,9-4 2,5-2-1,1-2-4,1-1-6,1-3-4,-1-1-5,-1-2-5,-3 0-5,-1-1-4,-3-2-2,-1-1 3,-3-3 1,-1-1 2,-3-1 1,-2 1-2,-4 1-1,-2 1-1,-4 2 3,-2 3 4,-4 2 6,-2 4 5,-1 2 7,1 1 9,0 0 9,2 2 9,0 1 7,-2 4 7,0 2 7,-1 4 6,-1 2-1,1 5-11,-1 4-11,0 3-10,2 2-6,2-1-2,4-1 0,3-1-2,1 0-2,0-1-2,0 1-4,0 0-2,1-2-5,1 0-3,3 0-6,2-2-4,1-1-4,0-1-2,0-1-4,0 0-2,-2-2-1,-1 1-2,-2 0 1,-2 0-1,-3 0 0,-4 1 1,-4 1-1,-3 1 1,-4 0 2,-1-2 3,-3-3 3,-1-1 4,-1-2 3,3-2 6,1-2 4,3-2 5,1-1 5,2 0 3,2 0 3,3 0 4,3 1 3,6 4 2,5 2 3,7 3 2,2 1-2,-1 0-6,-1-2-5,0-1-6,-1 1-5,-1 0-5,1 1-4,0 2-5,-1-2-3,1-1 0,0-2 0,0-2-2,-1-2-5,-1-1-13,-1 0-13,0-1-12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8"/>
    </inkml:context>
    <inkml:brush xml:id="br0">
      <inkml:brushProperty name="width" value="0.04883" units="cm"/>
      <inkml:brushProperty name="height" value="0.04883" units="cm"/>
      <inkml:brushProperty name="color" value="#00BFF3"/>
    </inkml:brush>
  </inkml:definitions>
  <inkml:trace contextRef="#ctx0" brushRef="#br0">93345 1470 450,'0'-11'10,"0"8"20,0 9 20,0 10 20,-3 5 1,-5 2-17,-7 4-17,-5 3-17,-5 1-14,-1 1-8,-3-1-9,-1 0-9,1-2-6,5-3-4,5-5-4,5-3-4,6-6-2,6-6-1,7-8-1,8-6-1,3-4 4,1 1 9,1-1 8,1 0 9,-1 1 6,-3 2 3,-2 2 3,-4 3 3,-2 1 10,-2 4 15,-3 2 16,0 4 16,-4 2 1,0 3-10,-3 3-13,-2 3-11,-1 1-9,2-1-4,1-1-4,1 0-5,2-4-6,7-5-8,6-5-7,6-4-8,4-5-1,3-3 6,2-5 5,4-4 6,1-1 4,-3 3 5,-2 1 4,-1 3 4,-3 1 2,-3 2-1,-3 2-2,-3 2 0,-3 0-5,-2-3-6,-4-4-9,-2-2-6,-3-1-4,0 1 0,-2 1 0,0 1 0,-2-1 1,0 0 3,-1-1 3,-1-1 1,-1 0 3,0 2-1,0 3 1,0 1 0,1 1 7,0 2 13,2 1 14,1 0 13,-1 3 9,0 2 4,-1 4 5,-2 2 5,0 3-1,-1 4-6,-2 2-7,0 3-6,0 3-5,1 5-4,0 3-3,2 5-3,0 1-4,0 0-5,1 0-3,-1 0-6,1-1-2,2-1-3,2-3-1,2-2-1,2-2-4,4-3-6,2-3-3,4-3-6,2-3-6,5-2-5,3-4-7,5-3-5,2-3-4,2-6 2,3-4 0,1-5 1,-1-2 1,-6 1 3,-3 0 1,-6 2 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8"/>
    </inkml:context>
    <inkml:brush xml:id="br0">
      <inkml:brushProperty name="width" value="0.05192" units="cm"/>
      <inkml:brushProperty name="height" value="0.05192" units="cm"/>
      <inkml:brushProperty name="color" value="#00BFF3"/>
    </inkml:brush>
  </inkml:definitions>
  <inkml:trace contextRef="#ctx0" brushRef="#br0">94905 1843 423,'-13'0'8,"6"0"14,6 0 16,6 0 14,6 0 3,7 0-10,7 0-9,7 0-11,5-1-8,4 0-7,4-2-8,4 0-7,0 0-2,-2 0 2,-4 2 2,-2 0 3,-5 1-3,-6-2-11,-6 0-11,-5-1-9,-7 0 5,-6 3 18,-8 4 20,-6 2 19,-4 2 9,1 2-3,-1 0-3,0 1-3,0 3-2,-2 1-3,0 5-1,-1 2-2,-1 2-1,-1 2-1,-1 3 1,-1 1-1,-1 1 0,1-2-3,-1 0-1,1-1-2,0-1-4,3-3-4,1-2-7,2-1-4,1-9-15,1-16-23,-1-16-23,0-15-24,3-5-4,5 4 13,4 5 15,6 5 14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9"/>
    </inkml:context>
    <inkml:brush xml:id="br0">
      <inkml:brushProperty name="width" value="0.05097" units="cm"/>
      <inkml:brushProperty name="height" value="0.05097" units="cm"/>
      <inkml:brushProperty name="color" value="#00BFF3"/>
    </inkml:brush>
  </inkml:definitions>
  <inkml:trace contextRef="#ctx0" brushRef="#br0">95491 811 431,'5'-13'10,"-2"8"20,-6 7 19,-2 6 20,-4 5 4,0 5-12,-1 4-10,-1 3-13,-3 4-6,-3 2-3,-5 4-3,-3 3-3,-3 0-3,1-2-1,-1-2-3,1-1-2,1-3-5,1 0-12,3-1-9,1-1-10,2-3-12,1-1-11,1-4-11,1-3-12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9"/>
    </inkml:context>
    <inkml:brush xml:id="br0">
      <inkml:brushProperty name="width" value="0.03276" units="cm"/>
      <inkml:brushProperty name="height" value="0.03276" units="cm"/>
      <inkml:brushProperty name="color" value="#00BFF3"/>
    </inkml:brush>
  </inkml:definitions>
  <inkml:trace contextRef="#ctx0" brushRef="#br0">95550 2100 671,'14'8'19,"-1"0"4,-2-1 3,-3 1 4,0 1 1,0 1 0,0 3-1,-1 2 0,1 0-2,0 1-3,0-1-2,-1 1-2,1-2-10,-2-1-13,-1-2-15,0-2-14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09"/>
    </inkml:context>
    <inkml:brush xml:id="br0">
      <inkml:brushProperty name="width" value="0.03277" units="cm"/>
      <inkml:brushProperty name="height" value="0.03277" units="cm"/>
      <inkml:brushProperty name="color" value="#00BFF3"/>
    </inkml:brush>
  </inkml:definitions>
  <inkml:trace contextRef="#ctx0" brushRef="#br0">95237 842 671,'-6'-3'12,"6"8"24,4 9 25,6 9 23,2 5-4,1 1-35,1 0-35,1 2-33,-1-2-23,-3-6-9,-3-4-8,-2-4-10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10"/>
    </inkml:context>
    <inkml:brush xml:id="br0">
      <inkml:brushProperty name="width" value="0.05316" units="cm"/>
      <inkml:brushProperty name="height" value="0.05316" units="cm"/>
      <inkml:brushProperty name="color" value="#00BFF3"/>
    </inkml:brush>
  </inkml:definitions>
  <inkml:trace contextRef="#ctx0" brushRef="#br0">97322 1050 413,'0'17'204,"0"3"-50,0 3-51,0 3-50,-1 2-28,-2 1-5,-2 0-5,-2 2-6,-1-1-6,-1-1-7,-2-3-9,0-1-7,-1-3-6,-1-1-1,-1-3-3,-1-1-1,0-2 1,2-3 4,2-1 4,3-2 4,1-1 3,2 2 0,2 0 0,2 1 1,3 0-1,6-2 2,4-3-1,5-1 1,3-2 0,3-4 0,1-2 1,3-3-1,0-4 0,1-2-2,-1-3-1,0-3-1,0-1-1,-3 1-1,-1 0 0,-3 2-1,-2 2 3,-3 1 4,-2 2 6,-4 3 4,-2 3 14,-2 7 24,-3 8 22,0 6 24,-3 3 3,-1-1-14,0-1-15,-1-1-15,-1 2-8,0 4-1,0 3-1,0 4-2,1 0-8,0-3-17,2-5-17,0-3-17,1-6-16,-2-6-19,0-8-18,-1-6-17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21"/>
    </inkml:context>
    <inkml:brush xml:id="br0">
      <inkml:brushProperty name="width" value="0.0492" units="cm"/>
      <inkml:brushProperty name="height" value="0.0492" units="cm"/>
      <inkml:brushProperty name="color" value="#00BFF3"/>
    </inkml:brush>
  </inkml:definitions>
  <inkml:trace contextRef="#ctx0" brushRef="#br0">5700 34084 447,'16'0'99,"1"0"-22,1 0-22,2 0-22,-1 0-12,1 0-2,-1 0-2,1 0-2,-1 0-4,1 0-4,-1 0-4,1 0-5,-1 0-3,-3 0-3,-2 0-2,-1 0-4,-2-2-2,-1-2-3,0-4-2,-2-2-3,-1-1 1,-2 1 5,-2 0 5,-2 2 6,-2 0 1,-2-2 2,-2 0-1,-2-1 1,-1 0 2,0 2 4,1 3 3,-1 1 5,0 1 2,0 0 2,0 0 1,1 0 2,-2 0 3,-1 0 4,-3 0 4,-2 1 4,1 0 0,1 3-6,2 4-5,2 2-5,1 4-3,-1 6-2,-2 4-2,0 5-1,0 1-1,2-2 0,3-1 0,1-2 0,1-3-1,2 0 1,0-1-1,2-1 0,1 0-1,2-1 1,2 1-1,2 0 1,1-2-2,3-1-2,2-2-2,2-2-1,0-2-5,1-1-5,0 0-5,-1-2-5,2 0-4,3 0-3,3 0-3,3 0-2,2-1-4,4-1-5,3 0-6,3-1-5,-2-2-1,-8-1 5,-6 0 3,-6-1 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10"/>
    </inkml:context>
    <inkml:brush xml:id="br0">
      <inkml:brushProperty name="width" value="0.04403" units="cm"/>
      <inkml:brushProperty name="height" value="0.04403" units="cm"/>
      <inkml:brushProperty name="color" value="#00BFF3"/>
    </inkml:brush>
  </inkml:definitions>
  <inkml:trace contextRef="#ctx0" brushRef="#br0">98600 719 499,'0'-22'5,"0"3"9,0 3 9,0 3 10,1 4 9,2 6 9,2 6 9,1 6 9,1 4-2,-1 5-14,0 3-13,-2 5-13,-1 2-13,0 0-11,-2 2-12,0 1-12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11"/>
    </inkml:context>
    <inkml:brush xml:id="br0">
      <inkml:brushProperty name="width" value="0.06163" units="cm"/>
      <inkml:brushProperty name="height" value="0.06163" units="cm"/>
      <inkml:brushProperty name="color" value="#00BFF3"/>
    </inkml:brush>
  </inkml:definitions>
  <inkml:trace contextRef="#ctx0" brushRef="#br0">99083 1521 356,'8'-14'39,"-1"5"-9,1 3-7,0 4-7,1 1-2,3 0 3,4-2 4,2 0 4,1 0 1,-1 2-4,-1 2-3,-1 2-2,-1 2-3,-2 3-3,-3 4-2,-1 2-3,-3 2-2,-6 1 0,-4 1-2,-5 1-1,-6 1 1,-4 1 0,-5 1 1,-5 1 1,-1-1-2,3-1-3,4-3-3,2-1-4,7-3-1,12-4 1,12-5 0,11-3 2,7-4-2,-1-3-4,0-5-4,1-4-3,0-2-4,3-1-3,1-1-3,2-1-4,1-2 1,-1-1 5,-2-3 4,0-1 3,-1 0 5,-1 3 2,-1 3 3,-1 3 4,-3 3 0,-5 1 1,-5 2-1,-5 3-1,-2 0 8,-2 2 15,-1 0 14,0 2 14,-3 1 7,-2 0-3,-4 2-1,-2 0-3,-3 3-3,-2 2-4,-2 3-4,-1 4-4,-2 1-2,-1 3 1,-2 1 1,1 3 0,-2 1-2,0-1-3,1 1-3,-1-1-4,1 0-3,3-1-2,1-1-2,3-1-2,1 0-5,4 0-8,2-1-8,4 1-8,4-3-3,8-5 1,6-4 2,7-6 1,4-3-1,2-3-5,3-4-4,1-2-5,0-1-2,-1-1-3,-3 0-1,-1 1-2,-4 0 2,-2 2 8,-3 3 8,-2 1 6,-5 1 11,-5 0 13,-5 1 13,-4-1 13,-4 2 8,-2 6 5,-2 4 3,-1 6 4,-2 2 0,0 3-7,0 1-6,1 3-5,0 0-5,0 1-4,2-1-3,1 1-3,1-1-3,2-1-2,2-1-1,2-1-3,4-3-3,6-6-7,5-6-5,7-6-5,3-4-6,3-4-4,1-2-3,3-3-5,-1-3-1,0-3 2,-1-2 2,-1-4 1,-3 0 3,-3 1 4,-4 3 4,-5 2 4,-2 1 3,-2 3 1,-2 1 3,-2 3 2,-4 1 0,-6 4-2,-6 3-2,-6 2-1,-3 4-2,-3 2-1,-1 4-2,-3 2-1,1 2-3,1 2-6,3 0-5,1 1-5,3 0-3,3-2-4,3-2-1,3-2-3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11"/>
    </inkml:context>
    <inkml:brush xml:id="br0">
      <inkml:brushProperty name="width" value="0.0533" units="cm"/>
      <inkml:brushProperty name="height" value="0.0533" units="cm"/>
      <inkml:brushProperty name="color" value="#00BFF3"/>
    </inkml:brush>
  </inkml:definitions>
  <inkml:trace contextRef="#ctx0" brushRef="#br0">101092 1900 412,'15'0'3,"0"0"7,-2 0 6,-1 0 7,0 0 3,0 0 2,-1 0 1,1 0 1,-1 1 1,-3 2-1,-1 2 0,-2 2-1,-2 2-2,-2 3-3,-2 3-4,-2 3-4,-3 2-4,-3 0-3,-5-1-4,-4 1-4,0-1-1,3 1 1,3-1 3,3 1 2,4-1-2,6 1-6,6-1-4,5 1-6,4-1 1,1-3 7,2-1 8,0-2 7,-1-2 4,-1 1 3,-3 0 2,-1 0 2,-3 0 0,-2 3-1,-4 2-2,-2 1-1,-6 2-3,-6 1-3,-7 1-4,-7 1-5,-5 1-4,-5 1-7,-3 1-6,-4 1-7,-4 1-2,-6 1 3,-4 0 3,-5 2 3,3-2-10,10-7-25,12-5-23,10-6-25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58"/>
    </inkml:context>
    <inkml:brush xml:id="br0">
      <inkml:brushProperty name="width" value="0.05262" units="cm"/>
      <inkml:brushProperty name="height" value="0.05262" units="cm"/>
      <inkml:brushProperty name="color" value="#00BFF3"/>
    </inkml:brush>
  </inkml:definitions>
  <inkml:trace contextRef="#ctx0" brushRef="#br0">22472 41803 418,'-9'-18'56,"-2"14"-1,-2 12-1,-1 13-1,-2 7-5,2 1-9,1 1-10,1 1-8,-1 2-8,-2 4-4,-1 4-5,-3 4-4,2-2-3,3-8 0,4-7 0,4-9-1,2-3 0,-2 2-2,0 0 0,-1 1-1,1-6-2,6-13-2,4-12-3,6-13-3,3-6 0,3 0 1,3-1 0,3 1 1,1 1 2,-1 1 1,-1 3 2,-1 2 2,-1 2 2,-3 5 3,-1 3 2,-2 4 3,-2 4 4,-3 4 8,-1 4 7,-2 4 7,-2 5 3,0 5-4,-2 7-2,0 5-4,-2 2-1,0-3 0,-2-3 0,0-3 0,0-3-3,0-1-3,2-2-4,0-2-4,4-3-5,4-3-5,5-3-5,6-2-7,1-4-3,1-2-4,-1-3-2,1-3-4,-1-2 0,-1 2 2,-1 1 4,-1 0 1,-1 3 5,-1 2 4,0 4 5,-2 3 5,0 0 4,1-1 3,2 0 4,0-2 3,1-1 0,-1-3-6,1-4-4,0-2-6,-2-2-2,-1 1 0,-3-1 1,-1 0-1,-1 0 0,-2 1-1,-1-1-2,0 0-1,-2 0-1,0 1-3,-2-1-2,0 0-2,-1 1 1,0 1 6,0 0 6,0 2 4,-1 0 11,-2 0 14,-2 1 13,-2-1 15,-2 2 3,-3 6-8,-4 4-7,-2 6-8,0 2-6,3 3-2,3 1-5,3 3-3,1 2-1,2 3-2,0 3 0,2 3 0,0 1-1,0 2 0,0 1-1,0 1 0,1 0 0,0 0-2,2 0-1,1 1-1,0 0-3,1 4-3,2 2-4,0 4-3,1 0-4,0 0 0,0-2-2,0 0 0,-1-3-1,0-4 1,-2-4 2,0-3 1,-2-5 0,0-3 1,-2-5 0,0-3-1,-2-3 0,0-1-3,-1 0-1,-1-2-4,-2-1 1,0-2 0,-2-3 3,0 0 1,-1-4 2,-1-2 3,-1-4 3,-1-2 2,-1-4 2,2-7-2,1-5 0,1-7-2,2-3 1,4 0 2,4-2 1,4 0 2,4-1 1,2 1 0,3 2 2,3 0 0,4 0 0,3-1-1,5 0-1,3-2-1,3 2-3,-1 2-4,0 3-7,1 3-4,-2 3-4,-2 3-4,-2 3-2,-1 3-3,-3 3 0,-3 3 4,-3 3 6,-2 2 3,-3 2 1,-1 0-3,-1 0-3,0 1-4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5:59"/>
    </inkml:context>
    <inkml:brush xml:id="br0">
      <inkml:brushProperty name="width" value="0.05731" units="cm"/>
      <inkml:brushProperty name="height" value="0.05731" units="cm"/>
      <inkml:brushProperty name="color" value="#00BFF3"/>
    </inkml:brush>
  </inkml:definitions>
  <inkml:trace contextRef="#ctx0" brushRef="#br0">25172 42277 383,'0'-15'0,"0"2"0,0 2 0,0 3 0,0 0 2,2 0 5,1 0 3,0 0 5,1 1 2,0-1 1,0 0 1,0 0 1,-2 1 1,-2 2 2,-4 2 0,-2 3 3,-3 1-1,-2 5-2,-2 4-2,-1 4-1,-2 2-1,1 3-2,-1 1-1,0 3-1,2 0 0,1 1-1,2-1 1,2 1 0,2-1-1,1-2 0,0 0-1,2 0-1,0-2-1,2 1-3,0-1-1,2 1-3,1-2-2,4-1-3,2-3-1,3-1-2,3-3-3,0-2 0,1-4-2,1-2-2,2-5-2,1-4-3,3-5-4,2-5-3,-1-4-3,0-1-1,-1-3-2,0-1-1,-3-3 0,1-1 3,-2-2 4,-1-2 3,-2-1 3,-1 0 4,-2-1 4,-2 1 3,-2 2 4,-1 4 5,0 3 4,-2 5 5,-2 8 12,-6 14 21,-4 14 20,-5 13 22,-1 8 0,2 0-20,4 2-19,3 1-21,1-2-14,2 0-10,0-3-12,2-2-9,0 0-12,0 1-12,0 0-13,0 2-12,0-3 0,2-6 12,0-5 13,2-6 12,-1-4 3,-1 1-7,0 0-6,-1 0-6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0"/>
    </inkml:context>
    <inkml:brush xml:id="br0">
      <inkml:brushProperty name="width" value="0.04943" units="cm"/>
      <inkml:brushProperty name="height" value="0.04943" units="cm"/>
      <inkml:brushProperty name="color" value="#00BFF3"/>
    </inkml:brush>
  </inkml:definitions>
  <inkml:trace contextRef="#ctx0" brushRef="#br0">26378 43100 445,'29'0'127,"-6"2"-31,-4 0-31,-4 2-31,-5 2-16,-1 5 0,-2 5 0,-2 5-1,-3 2-4,-4-3-8,-4-1-8,-4-2-8,-2-1-4,-1 1-1,-1 1-1,-1 1-1,-1 0 2,0-1 4,1-1 4,-1-1 5,1-2 5,1-2 7,1-4 6,1-3 8,4-2 4,8-2 4,8-2 3,7-2 3,4 0-2,-1 0-10,-1 2-8,-1 0-9,1 2-16,1 0-19,3 2-22,1 0-20,0 2-9,-5 0 3,-3 1 1,-4 2 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5"/>
    </inkml:context>
    <inkml:brush xml:id="br0">
      <inkml:brushProperty name="width" value="0.03566" units="cm"/>
      <inkml:brushProperty name="height" value="0.03566" units="cm"/>
      <inkml:brushProperty name="color" value="#00BFF3"/>
    </inkml:brush>
  </inkml:definitions>
  <inkml:trace contextRef="#ctx0" brushRef="#br0">28011 42915 616,'-13'0'9,"8"0"15,7 0 17,6 0 16,6-1 3,5 0-10,5-2-10,5 0-9,1 0-7,-1 1-6,-3 0-3,-2 2-6,0 0-4,1 0-5,1 0-4,1 0-4,-1 0-5,-1 2-2,-3 0-5,-1 1-2,-3 0-3,-3 0-2,-3-2-1,-2 0-3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6"/>
    </inkml:context>
    <inkml:brush xml:id="br0">
      <inkml:brushProperty name="width" value="0.03614" units="cm"/>
      <inkml:brushProperty name="height" value="0.03614" units="cm"/>
      <inkml:brushProperty name="color" value="#00BFF3"/>
    </inkml:brush>
  </inkml:definitions>
  <inkml:trace contextRef="#ctx0" brushRef="#br0">28715 42013 608,'-1'-15'-32,"0"4"12,-2 3 10,0 3 12,0 4 15,1 7 19,0 7 20,2 8 18,0 3 3,0 2-14,0 3-15,0 1-13,0 2-12,0 3-8,0 1-8,0 2-7,0 1-10,0 2-11,0 1-11,0 0-12,0 0-5,0-2-2,0-2 0,0-1-2,0-6 3,0-6 8,0-7 7,0-6 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6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30100 42266 604,'8'-7'5,"-1"2"13,1 2 11,0 2 12,-1 3 3,-1 4-3,-1 3-3,0 5-4,-2 3-4,0 1-4,-2 3-5,0 1-5,-2 1-2,0-1-1,-2-1-2,0-1-2,-2 0-4,0 1-8,-1 0-9,-1 3-8,-1-3-6,2-2-4,1-3-5,1-2-4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6"/>
    </inkml:context>
    <inkml:brush xml:id="br0">
      <inkml:brushProperty name="width" value="0.03317" units="cm"/>
      <inkml:brushProperty name="height" value="0.03317" units="cm"/>
      <inkml:brushProperty name="color" value="#00BFF3"/>
    </inkml:brush>
  </inkml:definitions>
  <inkml:trace contextRef="#ctx0" brushRef="#br0">30100 42778 663,'1'-15'35,"4"4"3,2 3 2,3 3 4,2 1-3,0 2-4,-1 0-6,1 2-6,1 0-5,0 0-6,1 0-6,1 0-4,0-1-16,-3 0-23,-1-2-23,-2 0-24,-2-1-2,-2-2 16,-3 0 17,0-1 18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3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67976 13407 999,'-9'-17'0,"-2"1"0,-2-2 0,-1-1 0,-1 0-6,1 3-12,1 2-12,1 1-12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7"/>
    </inkml:context>
    <inkml:brush xml:id="br0">
      <inkml:brushProperty name="width" value="0.04712" units="cm"/>
      <inkml:brushProperty name="height" value="0.04712" units="cm"/>
      <inkml:brushProperty name="color" value="#00BFF3"/>
    </inkml:brush>
  </inkml:definitions>
  <inkml:trace contextRef="#ctx0" brushRef="#br0">30666 41798 466,'0'-42'5,"2"10"3,0 9 3,1 11 2,1 7 9,0 6 13,0 6 13,0 6 13,-1 3 3,0 4-9,-2 4-8,0 2-9,-2 1-6,0 2-6,-2 1-5,0 1-5,-1 0-4,0 0-3,0 0-2,0 1-4,0-1-2,1 0-5,-1 0-2,0 1-4,0-3-2,2-2-1,0-3-2,2-3 0,2-5-8,4-8-12,4-8-14,3-8-13,3-6-1,2-3 11,0-5 11,1-3 12,-1-1 6,-1 3 2,-2 3 3,-3 3 3,-2 6 12,-2 8 24,-4 9 24,-2 10 24,-3 4 5,0 1-16,-2 0-16,0 3-14,1-3-13,2-1-10,3-5-10,4-1-10,2-6-6,3-8-2,4-8-2,2-8-3,0-3 0,-1 1 2,-3 1 3,-1 1 1,-1 1 4,0 1 3,-1 0 4,1 2 3,-2 4 11,-2 6 17,-4 8 17,-2 6 19,-2 3 2,2-1-10,0-1-12,2 0-10,0-2-9,1-1-4,2-1-6,0 0-5,3-3-4,4-2-2,3-4-4,5-2-2,-1-4-1,-3-2-2,-5-3 0,-3-3-1,-2-2 1,-2 0 3,-1 1 2,0-1 3,-1 0 2,0-1 1,-1-1 2,1-1 0,-1 0 1,-4 2 0,-2 3 0,-3 1-1,-3 2 0,0 3-2,-2 1-2,1 2-1,-3 3-4,-2 4-6,-2 4-6,-1 4-7,0 1-1,2-1 1,4-1 2,3 0 2,1-1-1,0-1-5,1 1-3,-1 0-5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7"/>
    </inkml:context>
    <inkml:brush xml:id="br0">
      <inkml:brushProperty name="width" value="0.03692" units="cm"/>
      <inkml:brushProperty name="height" value="0.03692" units="cm"/>
      <inkml:brushProperty name="color" value="#00BFF3"/>
    </inkml:brush>
  </inkml:definitions>
  <inkml:trace contextRef="#ctx0" brushRef="#br0">33200 42746 595,'28'-14'97,"-5"5"-23,-7 3-22,-5 4-22,1 2-10,8-2 1,7 0 1,8-1 2,5-1-3,2 2-4,2 0-4,2 2-6,0 0-3,-2 0-2,-2 0-2,-1 0-1,-5 0-7,-4 0-12,-5 0-10,-5 0-12,-4 0-5,-3 0 2,-3 0 0,-2 0 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7"/>
    </inkml:context>
    <inkml:brush xml:id="br0">
      <inkml:brushProperty name="width" value="0.03889" units="cm"/>
      <inkml:brushProperty name="height" value="0.03889" units="cm"/>
      <inkml:brushProperty name="color" value="#00BFF3"/>
    </inkml:brush>
  </inkml:definitions>
  <inkml:trace contextRef="#ctx0" brushRef="#br0">34989 42061 565,'-7'-15'2,"1"2"4,0 3 4,2 1 4,1 1 7,2 0 10,2 1 10,2-1 11,2 2 1,3 4-7,4 4-7,2 4-7,3 2-6,1 1-4,3 1-4,1 2-5,1-1-6,-1 1-6,-1 0-5,-1-1-7,-1 0-3,-3 0-1,-1-2-1,-2-1 0,-3 0-4,-1 0-5,-2 0-7,-2-1-5,-2 1-3,0 0 0,-2 0 1,0 0 0,-3-1 1,0 1 2,-3 0 4,-2 0 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8"/>
    </inkml:context>
    <inkml:brush xml:id="br0">
      <inkml:brushProperty name="width" value="0.03738" units="cm"/>
      <inkml:brushProperty name="height" value="0.03738" units="cm"/>
      <inkml:brushProperty name="color" value="#00BFF3"/>
    </inkml:brush>
  </inkml:definitions>
  <inkml:trace contextRef="#ctx0" brushRef="#br0">33136 43343 588,'-42'0'2,"10"0"3,9 0 4,10 0 3,6 0 5,-1 0 8,0 0 6,0 0 6,6-2 5,12 0-1,11-3 0,13-2 0,7 0-3,6-1-9,4 0-7,5 0-9,2 1-6,-2-1-8,-2 0-8,-2 0-6,-4 2-4,-5 1 0,-4 2 0,-5 2 0,-5 1-2,-3 2-7,-5 0-4,-3 2-6,-5 0-4,-5 1-2,-4 1-1,-6 2-3,-2-1 4,1-1 9,-1-1 9,0 0 10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8"/>
    </inkml:context>
    <inkml:brush xml:id="br0">
      <inkml:brushProperty name="width" value="0.03927" units="cm"/>
      <inkml:brushProperty name="height" value="0.03927" units="cm"/>
      <inkml:brushProperty name="color" value="#00BFF3"/>
    </inkml:brush>
  </inkml:definitions>
  <inkml:trace contextRef="#ctx0" brushRef="#br0">33430 43550 560,'-42'0'0,"10"0"0,9 0 0,11 0 0,4 0 6,0 0 14,1 0 13,-1 0 13,3 0 5,8 0-3,6 0-2,7 0-3,6 1-4,5 4-6,4 2-7,6 3-6,2 2-6,1 2-4,-1-1-6,0 3-4,-3-2-9,-4-1-16,-5-3-14,-5-1-14,-4-1-9,-3-2 0,-3-1-2,-2 0-1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9"/>
    </inkml:context>
    <inkml:brush xml:id="br0">
      <inkml:brushProperty name="width" value="0.04186" units="cm"/>
      <inkml:brushProperty name="height" value="0.04186" units="cm"/>
      <inkml:brushProperty name="color" value="#00BFF3"/>
    </inkml:brush>
  </inkml:definitions>
  <inkml:trace contextRef="#ctx0" brushRef="#br0">37258 41850 525,'0'-16'4,"0"2"6,0 1 7,0 1 8,0 2 6,0 6 6,0 4 6,0 6 7,0 5 0,0 5-7,0 7-6,0 5-7,-2 5-6,-4 1-5,-4 2-5,-3 2-6,-3 0-2,1-2 0,-1-1 0,0-3-1,2-3-2,2-5-8,4-5-7,3-5-6,5-7-9,8-10-11,8-10-9,7-9-11,4-5 0,-1 1 9,-1 1 10,-1 1 9,-1 3 7,-1 5 1,-1 5 3,-1 4 3,-2 5 6,-3 2 9,-2 4 10,-4 2 10,-3 3 5,0 3-1,-4 4 0,0 2 0,-2 1 0,1-1 1,2-1 0,0-1 1,2-1-2,0-2-5,1-3-4,2-1-6,0-2-3,1-2-2,2-2-3,0-2-3,2-3-5,1-6-10,3-4-10,2-5-8,-1-3-5,-1-1 2,-2-1 3,-3-1 1,-1-1 4,0-1 4,-2-1 5,0-1 5,-3 0 3,-1 3 2,-2 1 1,-2 3 2,-1 2 6,-2 3 8,0 2 10,-2 4 8,0 2 8,-2 0 4,0 2 5,-1 1 5,-1 2 0,2 4-1,1 3-3,0 5-1,1 4-4,-2 2-5,0 3-5,-1 3-5,0 2-3,2 3-1,2 1-3,2 2-1,1 3-3,-2 3-1,0 3-2,-2 2-2,0 4-2,-2 4 0,0 4-1,-1 4-1,-1 1-1,0 1-4,0 0-3,1 0-3,-1-3-1,2-5 1,0-4 1,2-6 2,0-4-2,0-5-5,0-5-3,0-5-5,0-4-2,1-3 1,-1-3 0,0-2 1,-1-4 2,-2-3 5,-2-2 4,-2-4 4,0-3 3,1-5 0,0-5 0,2-5 1,1-6 0,2-5 1,3-6 1,1-6 1,3-4 0,5 0 1,6-2 1,4 0 0,3-1 1,3 0-2,1 0-1,3 0-1,1 3-3,0 4-7,2 6-6,1 4-6,0 4-4,-1 1 2,-1 3-1,-1 1 2,-3 4 1,-5 5 5,-5 5 4,-5 5 4,-2 2 1,0 0-2,0 0-3,0 0-2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09"/>
    </inkml:context>
    <inkml:brush xml:id="br0">
      <inkml:brushProperty name="width" value="0.04368" units="cm"/>
      <inkml:brushProperty name="height" value="0.04368" units="cm"/>
      <inkml:brushProperty name="color" value="#00BFF3"/>
    </inkml:brush>
  </inkml:definitions>
  <inkml:trace contextRef="#ctx0" brushRef="#br0">39693 42195 503,'-1'-13'6,"0"4"13,-2 6 12,0 5 12,-2 4 6,0 5-2,-1 5-1,-1 5-1,-1 4-4,0 1-5,1 2-6,-1 2-6,0 1-3,2-1-2,1-2-1,1 1-3,0-4-8,2-2-18,0-3-18,2-3-16,1-3-8,4-4 1,2-4 2,3-4 0,1-3 1,-1 0 2,-1-2-1,0 0 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0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40228 42418 469,'-8'-6'58,"1"2"-5,-1 4-4,0 2-6,0 4-3,2 2-5,1 3-5,0 3-3,1 2-3,1 2-2,-1 0-1,0 1-1,0-1-3,2-1-3,0-3-4,2-1-4,0-1-5,2 0-5,0-1-5,2 1-6,1-3-4,3-6-1,4-6-1,2-6-2,0-3 0,-1 1 1,-2-1 0,-2 0 1,-1-1 2,1-1 2,2-3 1,0-1 4,0-1 0,-3 2 2,-1 3 0,-2 1 1,-1 2 4,0 1 7,0 0 8,0 2 8,0 0 5,0 1 1,0-1 1,0 0 3,-1 3-2,1 8-3,0 6-4,0 7-2,-1 4-7,0-1-7,-2 1-7,0-1-7,-2 0-6,0-3-1,-2-1-3,0-2-2,2-4-2,6-6-5,6-6-3,6-6-4,1-3 1,0 1 7,0-1 7,-2 0 6,0 0 3,-1 1-1,1-1 0,0 0-2,-2 1 1,-1 1 1,-3 0 3,-1 2 0,-1 0 5,-2 1 5,-1-1 6,0 0 5,-2 2 13,-2 6 21,-2 4 21,-2 6 21,-1 3 3,0 5-16,0 3-15,0 5-15,0 1-11,0 1-8,0-1-8,1 0-8,-1 1-5,0 1-7,0 0-4,0 2-6,1-1-5,0-1-8,1-3-6,2-1-6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0"/>
    </inkml:context>
    <inkml:brush xml:id="br0">
      <inkml:brushProperty name="width" value="0.03795" units="cm"/>
      <inkml:brushProperty name="height" value="0.03795" units="cm"/>
      <inkml:brushProperty name="color" value="#00BFF3"/>
    </inkml:brush>
  </inkml:definitions>
  <inkml:trace contextRef="#ctx0" brushRef="#br0">41695 41371 579,'7'-21'6,"0"5"13,-2 4 12,0 6 12,-1 3 4,3 2-5,2 2-5,2 2-4,0 3-4,1 4-3,0 3-2,0 5-3,-2 3-2,-1 3-5,-2 3-3,-2 3-4,-2 1-2,-2 0-2,-2 0-1,-2 1 0,-3-1-6,-4 0-8,-3 0-9,-5 1-8,-2-2-8,-1-2-6,-1-2-6,-1-1-7,1-4-1,3-3 6,3-4 5,3-4 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0"/>
    </inkml:context>
    <inkml:brush xml:id="br0">
      <inkml:brushProperty name="width" value="0.03638" units="cm"/>
      <inkml:brushProperty name="height" value="0.03638" units="cm"/>
      <inkml:brushProperty name="color" value="#00BFF3"/>
    </inkml:brush>
  </inkml:definitions>
  <inkml:trace contextRef="#ctx0" brushRef="#br0">42200 42566 604,'35'-7'36,"-8"2"-2,-7 2-2,-9 2-3,-3 4 2,-2 6 1,-1 5 3,0 7 3,-3 3-4,-2 1-7,-4 1-9,-2 0-9,-2 2-2,-2-1 0,0 0 3,-1 1 0,0-3-3,1-1-12,0-4-10,2-3-10,3-3 1,4-1 13,6-2 12,4-2 13,3-3 0,1-3-11,1-2-13,1-4-12,1-1-8,0 1-5,-1-1-4,1 0-5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2"/>
    </inkml:context>
    <inkml:brush xml:id="br0">
      <inkml:brushProperty name="width" value="0.04769" units="cm"/>
      <inkml:brushProperty name="height" value="0.04769" units="cm"/>
      <inkml:brushProperty name="color" value="#F2395B"/>
    </inkml:brush>
  </inkml:definitions>
  <inkml:trace contextRef="#ctx0" brushRef="#br0">25575 28345 461,'0'-22'12,"0"4"-1,0 2-2,0 3-1,0 1 1,0 0 7,0 0 5,0 1 6,-1 0 1,-2 0-1,-2 2-2,-1 1-1,-2 0-3,0 2-2,0 0-2,0 2-2,0 1-3,-2 2-2,0 2-4,-1 2-1,-2 2-4,0 2-1,0 1-1,-2 3-3,-1 2 0,1 2 0,-1 1-1,0 3 1,1 1 1,1 1 1,1 0 1,1 2 2,0 1 1,0-1 3,0 1 1,1-1 3,-1 0 1,2-1 1,1-1-1,0 0 0,2-1 1,1 3 0,0 1 0,2 2 0,0-1 1,2-3-1,0-5-1,2-3 0,1-2-2,4 0-4,2-1-5,4 1-3,1-2-2,1-2 1,1-4 1,1-2 0,1-5-3,2-4-7,0-6-6,1-4-8,0-3-2,1-1 1,0-1 0,-1-1 2,0 1 1,-2 2 3,1 1 3,-2 3 2,-2 1 4,-3 2 4,-3 3 6,-2 1 4,-3 3 8,0 6 13,-2 4 11,0 6 12,-2 3 3,0 3-5,-2 3-5,0 3-4,0-1-6,0-2-6,2-3-6,0-2-6,1-3-2,0 1-1,0 0 0,0 0-1,2-2-9,4-3-17,4-2-19,4-4-16,1-4-6,-1-7 9,-1-8 8,-1-6 8,-1-2 7,0 3 5,-2 4 5,0 2 4,-2 2 7,-1 1 6,-1 1 8,0 0 6,-2 4 12,0 6 17,-2 6 18,0 6 16,-1 4 2,2 0-14,0 1-13,2 1-15,-1 1-12,-1-1-12,0 0-10,-1 1-12,-1-1-14,0-1-14,0-1-15,0 0-15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0"/>
    </inkml:context>
    <inkml:brush xml:id="br0">
      <inkml:brushProperty name="width" value="0.03494" units="cm"/>
      <inkml:brushProperty name="height" value="0.03494" units="cm"/>
      <inkml:brushProperty name="color" value="#00BFF3"/>
    </inkml:brush>
  </inkml:definitions>
  <inkml:trace contextRef="#ctx0" brushRef="#br0">43274 42600 629,'-11'0'10,"10"0"20,10 0 19,9 0 20,7 0 3,3 0-17,3 0-16,3 0-15,0 0-11,0 0-6,-1 0-5,-2 0-4,-1 0-8,-1 2-8,-3 0-7,-1 1-9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1"/>
    </inkml:context>
    <inkml:brush xml:id="br0">
      <inkml:brushProperty name="width" value="0.04687" units="cm"/>
      <inkml:brushProperty name="height" value="0.04687" units="cm"/>
      <inkml:brushProperty name="color" value="#00BFF3"/>
    </inkml:brush>
  </inkml:definitions>
  <inkml:trace contextRef="#ctx0" brushRef="#br0">43959 41697 469,'-8'-8'4,"2"0"7,1 0 9,0 1 6,1 0 7,-2 2 2,0 2 4,-1 2 2,0 3 0,0 4-4,2 4-5,1 3-5,0 6-1,2 5 1,0 6 0,2 7 2,-1 3-3,0 2-6,-2 2-4,0 2-6,0 2-7,0 1-8,2 3-10,1 2-8,-1-2-10,-1-7-8,0-5-10,-1-5-9,-1-6-3,2-3 1,0-5 2,2-3 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2"/>
    </inkml:context>
    <inkml:brush xml:id="br0">
      <inkml:brushProperty name="width" value="0.05322" units="cm"/>
      <inkml:brushProperty name="height" value="0.05322" units="cm"/>
      <inkml:brushProperty name="color" value="#00BFF3"/>
    </inkml:brush>
  </inkml:definitions>
  <inkml:trace contextRef="#ctx0" brushRef="#br0">45838 42064 413,'10'-14'63,"5"2"-6,5 4-7,5 3-6,1 5-5,-3 8-5,-3 7-4,-3 9-4,-5 4-7,-8 2-8,-8 2-10,-8 3-8,-5-1-5,-3-2 0,-3-2 0,-3-1 0,-1-4-1,1-1 0,1-4-1,1-3 0,2-3 1,1-1 2,3-2 4,1-2 3,7-6 7,12-6 11,12-9 10,11-8 11,7-1 0,-1 5-12,0 5-11,1 5-12,-1 2-6,0 2 1,1 0-2,-1 2 1,0 0-5,0 2-8,1 0-8,-1 2-8,0-2-4,-1-2 2,-2-4 0,1-2 1,-4-3 3,-4 0 3,-3-1 3,-4-1 3,-4-3 4,-1-2 2,-2-3 3,-2-2 3,-2-3 3,-2 3 6,-2 0 3,-2 1 6,0 1 5,0 4 10,2 3 8,0 3 8,1 1 6,-2 0 2,0 0 2,-2 1 2,2 3 2,4 8 1,4 7 3,4 9 1,0 4-4,-4 3-11,-4 1-10,-4 2-10,-4 2-9,-2 3-5,-3 1-6,-3 2-6,-2 0-4,0 0-1,1-2-2,-1 0-2,2-4-5,2-5-6,4-7-8,3-5-8,2-7-4,2-6-4,2-8-4,2-6-3,2-6 2,3-5 9,4-5 7,2-4 9,2-3 6,-1 1 4,1 1 4,0 2 4,-2 2 2,-1 5-1,-2 5 1,-2 5-1,-2 4 4,1 2 10,0 4 9,0 3 10,0 1 7,0 0 7,-1 0 7,1 0 5,0 0 0,0 1-10,0 2-8,0 0-9,0 2-14,1 0-16,1 1-16,2 2-18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2"/>
    </inkml:context>
    <inkml:brush xml:id="br0">
      <inkml:brushProperty name="width" value="0.05588" units="cm"/>
      <inkml:brushProperty name="height" value="0.05588" units="cm"/>
      <inkml:brushProperty name="color" value="#00BFF3"/>
    </inkml:brush>
  </inkml:definitions>
  <inkml:trace contextRef="#ctx0" brushRef="#br0">48344 41949 393,'0'-42'9,"0"10"-3,0 9-2,0 11-2,0 7 10,0 8 23,0 6 22,0 7 23,-1 6 4,-2 7-14,-2 5-13,-2 6-14,-1 3-10,-2 0-7,0 0-7,-1 0-7,0 0-8,2-2-9,3 0-7,1-1-9,1-4-7,2-6-8,0-6-7,2-5-6,2-7-4,6-6 2,4-8 2,5-6 1,3-6 4,1-5 6,1-5 6,1-5 5,1-2 5,-1-1 2,1 1 3,-1 0 2,0 0 4,-3 3 2,-1 2 2,-2 1 4,-3 3 3,-3 1 6,-3 3 7,-2 1 5,-4 3 12,-2 2 16,-4 4 16,-2 3 16,-2 4 2,-2 6-11,0 5-12,-1 7-12,0 4-8,0 1-4,2 3-6,1 1-4,0 1-4,2 1-2,1-1-2,0 1-2,4-3-7,6-2-12,6-3-12,6-2-11,3-7-7,1-9-3,0-8-3,3-9-2,-1-5 0,3 1 2,0-1 1,1 1 3,-1-2 3,-2-2 2,-1-1 2,-2-2 4,-3-1 2,-1 1 4,-3 1 4,-1 1 4,-3 2 5,-2 1 7,-4 2 5,-2 3 6,-2 0 5,0 1 6,0-1 3,0 0 6,-2 3 7,0 5 8,-3 4 11,-2 6 8,0 5-1,0 7-11,2 7-12,1 7-12,-1 5-7,-1 5-2,0 3-3,-1 4-2,-1 2-7,2 1-13,1 2-12,1 0-13,0-3-14,2-6-20,0-7-17,2-7-19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3"/>
    </inkml:context>
    <inkml:brush xml:id="br0">
      <inkml:brushProperty name="width" value="0.04232" units="cm"/>
      <inkml:brushProperty name="height" value="0.04232" units="cm"/>
      <inkml:brushProperty name="color" value="#00BFF3"/>
    </inkml:brush>
  </inkml:definitions>
  <inkml:trace contextRef="#ctx0" brushRef="#br0">51926 40724 519,'0'-11'10,"0"10"21,0 10 19,0 10 20,0 9 4,0 10-12,0 10-14,0 10-12,-1 4-8,0 1-5,-2-1-4,0 1-4,-2-2-5,0-3-6,-1-3-5,-1-2-5,-1 2-9,0 9-12,0 9-12,1 9-12,-1-3-5,2-12 1,1-12 2,0-14 1,2-9 5,1-7 9,0-7 8,2-7 9,-1-4 5,0 0 0,-2-2-1,0 0 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3"/>
    </inkml:context>
    <inkml:brush xml:id="br0">
      <inkml:brushProperty name="width" value="0.03165" units="cm"/>
      <inkml:brushProperty name="height" value="0.03165" units="cm"/>
      <inkml:brushProperty name="color" value="#00BFF3"/>
    </inkml:brush>
  </inkml:definitions>
  <inkml:trace contextRef="#ctx0" brushRef="#br0">51586 40567 695,'0'-28'3,"0"5"7,0 7 7,0 5 7,-2 6 4,0 6 1,-3 6 1,-2 6 1,-2 4-1,-2 6-3,-1 5-3,-3 5-3,-2 1-4,-1 0-7,-3-1-7,-1-2-5,0-1-12,3-3-13,3-4-16,3-1-13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3"/>
    </inkml:context>
    <inkml:brush xml:id="br0">
      <inkml:brushProperty name="width" value="0.03399" units="cm"/>
      <inkml:brushProperty name="height" value="0.03399" units="cm"/>
      <inkml:brushProperty name="color" value="#00BFF3"/>
    </inkml:brush>
  </inkml:definitions>
  <inkml:trace contextRef="#ctx0" brushRef="#br0">52400 40400 647,'15'17'15,"-1"3"11,-1 3 10,0 3 12,-1 2 3,1 2-3,1 2-4,1 3-2,1-1-12,0 0-18,-1-1-17,1-1-20,-2-4-14,-1-6-13,-2-5-12,-2-6-12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4"/>
    </inkml:context>
    <inkml:brush xml:id="br0">
      <inkml:brushProperty name="width" value="0.03771" units="cm"/>
      <inkml:brushProperty name="height" value="0.03771" units="cm"/>
      <inkml:brushProperty name="color" value="#00BFF3"/>
    </inkml:brush>
  </inkml:definitions>
  <inkml:trace contextRef="#ctx0" brushRef="#br0">33351 40240 583,'-42'14'81,"10"-3"-20,9-3-19,11-2-20,2 0-9,-4 7-1,-4 5-1,-3 7 0,-1 0 0,3-3-3,3-5-1,3-3-2,5-4 2,10-4 5,8-4 4,9-4 5,4-3 0,1 0-5,-1-1-4,1-2-4,-2 1-3,-1 1 0,-3 0-1,-1 2 0,-3-1-3,-1 0-2,-2-1-4,-2-2-3,-2-1-1,-2-1 2,-3-3 0,0-1 2,-4-2 0,0 0-1,-3 1-1,-2-1 0,-1 2-5,0 3-5,1 2-6,-1 4-6,0 2-8,0 2-9,0 2-9,0 2-10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18"/>
    </inkml:context>
    <inkml:brush xml:id="br0">
      <inkml:brushProperty name="width" value="0.06021" units="cm"/>
      <inkml:brushProperty name="height" value="0.06021" units="cm"/>
      <inkml:brushProperty name="color" value="#00BFF3"/>
    </inkml:brush>
  </inkml:definitions>
  <inkml:trace contextRef="#ctx0" brushRef="#br0">40835 24100 365,'-16'24'89,"2"3"-20,1 1-18,1 3-20,0-1-11,0 0-3,0-1-3,1-1-2,-1 0-3,0 3 0,0 1-1,1 2-1,1-5-3,4-11-6,4-12-8,4-12-6,5-10-4,6-7-2,5-8-3,7-8-1,0-2 0,-3 7 6,-5 6 4,-3 5 5,-3 7 9,-3 7 14,-1 6 13,-2 8 15,-1 4 2,0 1-9,0 3-8,0 2-8,1-1-7,2-3-5,1-3-4,3-2-4,2-3-4,0 0-1,1-2-3,1 0-2,1-1-1,1 0-1,1 0 0,2 0-1,-2-1-1,0 0 2,0-2 0,-2 0 1,-2-3 1,-1-2 1,-2-3 0,-2-3 2,-2-2 0,-1 1 3,0-1 3,-2 0 1,0 1 1,-2-1 1,0 0 0,-2 1-1,0 0 4,0 2 6,0 2 6,0 3 7,-1 1 3,-2 4 1,-2 2 1,-1 4 1,-2 1-1,0 2-6,0 0-5,0 1-5,0 3-2,1 6 0,-1 4 2,0 5 1,1 4-1,2 4 0,2 4 0,2 5-1,1 1-1,0 2-1,0 0-3,0 2-1,0-1-2,0-1-3,0 0-4,0-1-2,0-1-2,0 2 1,0 0-1,0 2 1,-1-3-1,-2-2 0,-2-5-1,-1-4 0,-2-3 0,2-3 0,1-3 0,0-3 0,0-4 1,-2-3 1,-1-4 2,-3-4 1,-1-3 1,0-1 2,0 0 0,1-1 2,-2-4 1,0-4 0,-1-6 0,-1-3 1,1-6 0,2-3 0,4-5 1,3-3-1,3-2 1,2 0 0,3-1-1,4 1 0,3 0 0,7 0-2,6-1-1,5 1-1,4 0-1,1 2-2,0 0 1,2 1-2,0-1 0,1-2-1,-1-4 1,0-3-1,-1 1-1,-2 2 0,-1 3 0,-3 4-2,-2 2 2,-3 5 1,-3 3 3,-3 5 2,-5 6 12,-6 10 22,-8 10 22,-6 10 22,-3 4 5,2 2-16,2 1-14,3 1-15,0 1-10,0 1-4,0 1-4,0 1-5,1-2-4,0-2-1,2-3-2,0-3-1,4-2-5,4-1-4,5 0-5,5-2-6,3-4-2,0-7-2,-1-6 0,1-7-2,0-8 0,1-6 1,1-6 1,1-8 0,-1-4 3,-3-1 3,-3 0 3,-3-1 2,-3 0 4,-2 3 3,-4 3 3,-2 4 4,-4 2 3,0 3 1,-3 3 3,-2 3 2,-5 5-2,-7 9-6,-9 7-4,-7 7-6,-3 9-4,2 8-6,2 7-4,1 8-5,5 0 0,5-6 4,7-7 5,5-7 4,3-4-7,0 0-17,1-2-17,-1-1-19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33"/>
    </inkml:context>
    <inkml:brush xml:id="br0">
      <inkml:brushProperty name="width" value="0.0246" units="cm"/>
      <inkml:brushProperty name="height" value="0.0246" units="cm"/>
      <inkml:brushProperty name="color" value="#F2395B"/>
    </inkml:brush>
  </inkml:definitions>
  <inkml:trace contextRef="#ctx0" brushRef="#br0">38231 29450 894,'-28'17'5,"-9"3"10,-8 3 10,-9 3 10,2-4-10,16-8-28,14-8-29,15-9-29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2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27014 27800 599,'21'2'35,"-1"4"11,-4 4 9,-3 3 11,-2 2-4,-2-1-17,-3 0-17,0-2-16,-5 0-11,0 2-6,-2 0-4,0 1-5,-5 0-4,-2 2-1,-4 1-2,-2 2-1,-1-3-1,1-1 2,0-4 2,3-3 0,0-1 3,0-2 2,2-1 2,1 0 2,2-2 10,4-1 16,4 0 18,4-1 17,3-2 3,3-1-8,4 0-10,1-1-8,2-1-10,-1 2-9,-1 0-8,0 2-11,-3 0-9,0 0-12,-1 0-11,0 0-11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35"/>
    </inkml:context>
    <inkml:brush xml:id="br0">
      <inkml:brushProperty name="width" value="0.05943" units="cm"/>
      <inkml:brushProperty name="height" value="0.05943" units="cm"/>
      <inkml:brushProperty name="color" value="#F2395B"/>
    </inkml:brush>
  </inkml:definitions>
  <inkml:trace contextRef="#ctx0" brushRef="#br0">18174 28346 370,'-14'-8'0,"3"2"0,2 1 0,4 1 0,1 0 4,0 0 9,0 0 8,1 1 9,0-1 10,3 2 14,4 0 14,2 2 12,3 0 0,4 0-16,2 0-15,3 0-15,2 1-10,1 2-3,1 2-5,1 1-3,1 1-4,-1-2-3,0-3-3,1-1-3,-2-1-2,-1 0-5,-3 0-4,-1 0-4,-6 0-2,-8-2 0,-10 0 0,-8-1-1,-4-1 0,-1 0 2,0 0 0,1 1 1,-1-1 1,1 2 0,-1 0 1,1 2-1,0 0 2,1 0 3,0 0 3,3 0 2,-1 0 3,2 0 4,1 0 4,1 0 4,5 0 1,12 2 0,10 0-1,11 2 0,4-1-1,-2-1-1,-1 0-3,-3-2-1,-1 0-2,-1 0 0,-1 0 0,-1 0-2,-1 1-1,-1 0-3,-1 2-2,0 0-3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49"/>
    </inkml:context>
    <inkml:brush xml:id="br0">
      <inkml:brushProperty name="width" value="0.04033" units="cm"/>
      <inkml:brushProperty name="height" value="0.04033" units="cm"/>
      <inkml:brushProperty name="color" value="#F2395B"/>
    </inkml:brush>
  </inkml:definitions>
  <inkml:trace contextRef="#ctx0" brushRef="#br0">50584 27843 545,'0'-22'95,"0"3"-21,0 3-20,0 2-22,0 3-12,0-1-4,0 0-4,0 1-4,-1-1-3,-2 0 0,-2 0 0,-2 1-2,-1-1 1,-2 2 2,0 1 0,-1 1 2,-2 3-1,-3 8-3,-3 6-4,-3 7-4,-1 4-1,2 1 2,3 1 0,1 1 2,2 0 0,-1-1 3,0-1 2,1-1 1,0-1 1,2 1 1,3-1-1,1 1-1,1-1 2,0-1 0,0-1 0,1-1 2,-1 0 0,2 0-1,0-1 0,2 1-1,1-1-1,2-1-3,2-1-2,2 0-1,1-2-3,2 1-2,0 0-1,2-1-2,0 0-1,3-2 0,2-2 0,2-2 1,0-2-2,3-1-2,0 0-2,1-2-2,0 0-1,1 0 0,-1 0 0,1 0 1,-1-1 0,-1-2 1,-1-2 2,0-1 1,-2-2-1,1 0 0,0 0-1,-1 1-1,0-2-1,-1-2 0,0-2 0,-2-1 0,-1-2-1,-3 0 1,-1 1 1,-2-1 0,-2 2 4,-2 1 10,-2 2 7,-2 2 10,-1 2 1,-2 2-3,0 3-3,-1 1-5,-2 2 3,-2 3 6,-2 4 8,-1 2 8,-1 1 1,0-1-4,2 0-3,1-2-5,1 1-3,1 2-3,0 1-2,2 3-3,0 0-1,2-1 0,1-1 0,1 0 1,0-1-4,2 1-6,0 1-6,2 1-7,1-1-2,3-4 1,4-4 2,2-4 2,3-4-1,1-4-3,3-4-3,2-4-4,0-1 0,-1-1 0,-1 1 2,-1-1 0,-2 1 1,-2 1 2,-4 0 2,-3 2 2,-1 3 12,0 6 23,0 6 23,0 6 24,-1 3 3,0 2-17,-2 0-16,0 1-17,0-1-11,2-1-2,2-2-4,1-2-3,3-1-8,0-1-13,1 1-12,2 0-12,-1-2-7,1-2 1,0-4 1,0-2 0,-1-3 2,-1 0 3,-1-1 4,0-2 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49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52568 27741 531,'0'-15'3,"0"2"3,0 2 6,0 3 3,-2 0 8,0 2 10,-3 1 9,-2 0 10,-1 3 0,-2 4-8,0 4-9,-1 4-9,-2 3-6,0 3-2,-1 3-2,-1 3-2,-1 2-3,1-1 0,-1 1-2,0-1-2,3-1-1,3-1 0,4-3-2,4-1-1,4-2-3,4-1-2,4-1-5,3 0-3,3-1-1,0-1 0,-1 1 0,1 0 0,-2-1 2,-4 1 3,-5 0 4,-3 0 2,-2-1 2,-2 1-1,0 0-1,-1 0 0,-2-1 0,-2 1 2,-2 0 3,-2 0 1,-2-1-3,-1 1-5,-3 0-8,-1 0-5,-1-1-4,2-1-1,3-1 1,1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50"/>
    </inkml:context>
    <inkml:brush xml:id="br0">
      <inkml:brushProperty name="width" value="0.04089" units="cm"/>
      <inkml:brushProperty name="height" value="0.04089" units="cm"/>
      <inkml:brushProperty name="color" value="#F2395B"/>
    </inkml:brush>
  </inkml:definitions>
  <inkml:trace contextRef="#ctx0" brushRef="#br0">53262 27902 538,'0'-12'62,"-2"9"-7,0 6-6,-1 9-6,-1 5-6,0 1-5,0 3-5,0 1-5,-1 2-3,0-1-1,-1 1-1,-1-1-1,0 0-1,2-1-1,2-1 0,2-1-1,3-3-4,4-3-10,3-4-8,5-4-9,2-4-5,-1-4 0,1-4-2,0-4-1,-1-4 0,1-7 0,0-5 0,-1-7 1,0-1 2,-3 0 3,-1 1 4,-2 2 4,-2 0 3,-2 3 4,-3 2 4,0 1 3,-3 4 4,0 3 3,-2 5 3,0 3 3,-2 2 2,0 2 0,-1 1 0,-2 0 0,-1 3-1,-1 2-4,-3 4-3,-1 2-3,-1 3-5,2 2-6,2 1-8,3 3-5,0 0-7,2-1-3,1-1-4,0 0-4,1-2-2,0-1-1,0-1 0,1 0-1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50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54309 28600 592,'-14'0'6,"1"0"12,2 0 12,2 0 12,2 1 4,-1 4-5,0 2-4,0 3-4,1 2-5,0 0-5,2-1-3,1 1-5,0-1-2,2 1 0,0 0 0,2-1 1,3 0-3,6-1-7,5 0-5,7-2-6,1-1-6,-3-2-7,-3-3-6,-3 0-6,-2-2-3,-1 0 0,0 0 1,-2 0 0,0 0 0,0 0 1,-1 0-1,1 0 0,-1-2 2,0 0 3,-2-3 2,0-2 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6:50"/>
    </inkml:context>
    <inkml:brush xml:id="br0">
      <inkml:brushProperty name="width" value="0.04554" units="cm"/>
      <inkml:brushProperty name="height" value="0.04554" units="cm"/>
      <inkml:brushProperty name="color" value="#F2395B"/>
    </inkml:brush>
  </inkml:definitions>
  <inkml:trace contextRef="#ctx0" brushRef="#br0">54405 28445 483,'-8'-14'3,"2"1"6,1 2 7,0 2 7,1 2 7,-2 1 10,0 0 10,-1 2 9,-1 4 2,2 10-7,1 8-7,0 9-7,1 4-7,-2 2-8,0 1-9,-1 1-7,-1 4-8,0 8-7,1 8-9,-1 7-7,0 2-6,0-6-5,0-6-3,0-6-4,1-6-6,1-4-8,0-5-8,2-5-8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7:30"/>
    </inkml:context>
    <inkml:brush xml:id="br0">
      <inkml:brushProperty name="width" value="0.03885" units="cm"/>
      <inkml:brushProperty name="height" value="0.03885" units="cm"/>
      <inkml:brushProperty name="color" value="#F2395B"/>
    </inkml:brush>
  </inkml:definitions>
  <inkml:trace contextRef="#ctx0" brushRef="#br0">62506 27636 566,'-6'-7'63,"1"-1"-9,2 0-10,2 0-10,0 1-6,-2 0-3,-2 2-2,-2 1-3,-2 0-3,-2 0-4,-1 0-4,-3 0-4,-1 1-3,-1 2 0,-1 2 0,-1 2-1,0 2 1,1 4 0,1 2 1,1 3 0,0 1 1,2-1 1,1-1 0,1 0 0,1-2 0,0 1-1,2 0-1,1 0-1,0 0 1,2 1-1,1 1 0,0 2 0,1-1 1,-2 1-1,0-1 1,-1 1 0,-1 0-1,2 1 1,1 1-1,0 2 0,1-2 0,1 0 0,-1 0 0,0-2 0,0 0 0,2-1 0,0 1 0,2-1 0,0 0 0,0 0-1,0-2-1,0-1 0,1 0 0,2 0 0,2-1 0,2 1 1,0-1-2,1-1-3,0 0-4,0-2-2,0 0-3,1 0 0,2 0-1,0-1 0,1 0-1,1-2-2,1-2-1,2-2-2,-1-1-1,1 0-2,0 0-1,-1 0-2,1 0 1,-1-2 1,1-1 2,0 0 2,-1-1 0,-1-2 3,-1 0 0,-1-1 2,-1-1 1,-2 0 1,-2 0 1,-2 1 1,-2-1 1,1 0 1,0 0 1,0 0 1,0 0 1,0-2 2,0 0 1,0-1 2,-1 0 0,0 1 2,-2 0 1,0 2 2,-1 0 4,0 0 12,0 1 9,0-1 11,-1 1 4,-2 2-3,-2 2-3,-2 2-3,-1 1-4,0 2-7,1 1-6,-1 0-7,-1 1-3,0 0-2,-1 0 0,-1 0-2,0-1 0,0 1-1,2 0 0,1 0-1,0 1 2,2 0 2,1 1 3,0 2 2,1 1 2,-2 3 0,0 3 1,-1 3 0,0 1-2,2-3-4,2-1-5,2-2-3,2-2-5,2-1-2,2 0-5,2-2-2,2-1-2,1-2-1,3-2 0,2-2 1,0-2-1,-1-2 0,-1-2 0,-1-2 0,1-1-1,2-2-1,1 0-1,3-1-1,-1-1-1,-1-2 0,-2 0 1,-3-1 1,0 0 1,0 1 2,-1 1 2,1 1 3,-2 0 3,-2 2 4,-4 1 4,-2 0 4,-3 4 10,-2 3 15,-2 4 17,-2 3 15,0 5 3,2 2-11,2 3-11,3 3-11,0 2-8,0-1-5,0 1-5,0-1-6,0-1-4,3-2-4,2-4-3,2-3-4,1-1-6,0 0-5,0 0-6,-1-1-6,1 1-8,0 0-9,0 0-10,0 0-9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7:34"/>
    </inkml:context>
    <inkml:brush xml:id="br0">
      <inkml:brushProperty name="width" value="0.03741" units="cm"/>
      <inkml:brushProperty name="height" value="0.03741" units="cm"/>
      <inkml:brushProperty name="color" value="#F2395B"/>
    </inkml:brush>
  </inkml:definitions>
  <inkml:trace contextRef="#ctx0" brushRef="#br0">64391 28343 588,'-8'-8'2,"2"2"4,1 1 4,0 1 4,0 1 5,-2 3 5,-1 4 4,-3 2 4,0 3 1,2 4-4,2 2-5,3 3-3,-1 1-3,0 1-1,-2-1-1,0 1 0,0 0-1,1 1-5,0 1-3,2 1-3,0-1-2,2-1-1,0-3-2,2-1 0,0-2-1,0-1 0,0-1 1,0 0 0,1-2-1,2-3-2,2-1-2,2-2-3,1-2-1,1 0-1,1-2-1,2 0-1,0-2-1,1 0-2,1-2-2,1 0-1,0-2-1,-1-2 2,0-1 1,-2-3 2,0-2 1,0-2 0,-1-1 2,1-3 0,-1 0 0,-1 1 1,0 1-1,-2 1 1,-1 1 1,0 3 2,-2 1 3,0 2 2,-4 4 11,-2 6 20,-5 6 19,-4 6 19,0 3 2,2 1-15,4 1-15,2 1-14,2 0-10,0-1-3,0-1-3,0-1-4,1 0-2,0 0-1,2-1-1,0 1 0,3-3-4,2-5-4,3-4-6,3-6-5,1-3-1,-1-3 2,0-4 0,-2-2 3,-1-1 1,-1-1 3,0 0 1,-2 1 2,0-2 2,0-3 1,0-3 1,-1-3 2,1 0 2,-2 3 5,-1 3 4,0 3 3,-2 1 3,0 1 1,-2-1-1,0 0 1,-2 2 0,0 1-1,-2 2-1,0 3-1,-2 0-1,-2 2 1,-2 1-1,-1 0 0,-2 2-4,0 0-7,0 2-9,1 0-8,-1 3-6,0 4-6,0 4-5,1 4-6,-1 1 1,0-1 4,0-1 6,1-1 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7:34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65323 29140 589,'9'-8'29,"0"2"3,1 0 4,2 2 3,-2 1-1,1 2-8,-2 2-7,0 2-7,-2 1-5,-1 2-3,-1 0-2,0 2-2,-2 0-3,0 3-1,-2 2-1,0 1-2,-3 1-2,-2 0 0,-4-2-1,-2-1 0,-1 0-1,-1 0 1,0-1 1,1 1 0,-1 0 2,2-1 0,1 1 1,0 0 2,3-1 1,1-1 3,2 0 2,2-2 4,2-1 0,2-1 0,2 0-1,1-2 0,3 0-1,2 0-1,2 0 0,1 0-1,1 0 0,-2 2 0,-3 0 0,-1 2-1,-1-1 1,0 1-1,0 0 0,-1 0 1,1 1 0,-2 1 3,-1 3 0,0 2 3,-2 1-1,-2 1-3,-2 1-3,-2 1-3,-4 2-2,-4 3-1,-5 3-3,-5 3-2,-3 0-7,-1 0-13,-1-1-11,0-1-13,0-2-4,3-3 6,3-3 6,3-3 4,1-2 4,2-1 0,1-1 1,1 0-1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8:4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78000 39475 333,'49'20'167,"16"14"-1,16 14 1,15 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10"/>
    </inkml:context>
    <inkml:brush xml:id="br0">
      <inkml:brushProperty name="width" value="0.03888" units="cm"/>
      <inkml:brushProperty name="height" value="0.03888" units="cm"/>
      <inkml:brushProperty name="color" value="#00BFF3"/>
    </inkml:brush>
  </inkml:definitions>
  <inkml:trace contextRef="#ctx0" brushRef="#br0">11600 28548 565,'28'-19'23,"-7"8"4,-7 10 4,-6 8 3,-5 6-1,-1 1-5,0 3-5,-2 2-5,0 0-5,0-1-2,0-2-3,0 0-2,2-1-3,2-2-2,4-3-4,2-1-2,2-4-3,3-6-6,2-6-5,2-5-5,0-5-2,1-2 0,-1 0 1,1-4 0,-2-1 1,-1-1 1,-2-1 1,-3 0 1,-2 0 2,-1 5 4,-2 3 3,-2 4 3,-2 3 5,0 1 7,-2 0 7,0 2 5,-2 1 11,-2 2 11,-2 2 13,-2 2 12,0 3 0,2 2-10,2 3-12,3 4-10,0 1-8,0 3-2,0 2-3,0 2-3,0-1-2,0 0-2,0 0-3,0-2-1,0-1-3,1-1-1,2-1-3,0 0-2,3-5-5,4-8-8,4-8-9,3-8-8,2-5-4,-3-5 5,-1-3 2,-2-4 3,-2-2 4,-2 3 2,-3 1 2,-1 3 3,-1 2 4,-2 5 4,0 3 6,-2 5 4,-1 5 4,-2 8 5,-2 8 5,-1 8 4,-1 2 1,2-1-5,2-3-5,2-1-3,2-2-5,2-2-4,2-3-4,2 0-4,1-2-3,1 1 1,2 1 0,0 2 0,0 0 2,1 0 3,0 0 2,0-1 3,-2 1 2,-1 2 1,-2 0 1,-2 2 1,-1 0 2,0 1 3,0 1 2,0 1 3,-1 0 1,-1-1 0,0 0 0,-1-2-1,-1 1 0,0 1-2,0 3-1,0 2-1,-2 0-7,-2 2-9,-4 1-11,-2 1-9,-6 4-7,-7 9-4,-8 7-3,-9 8-4,1-1 1,6-10 2,7-10 5,7-9 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2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27700 28100 712,'37'0'113,"-6"0"-29,-4 0-29,-4 0-28,-5 0-19,2 0-7,-1 0-8,1 0-7,-2 0-7,-3 0-5,-3 0-6,-2 0-4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8:57"/>
    </inkml:context>
    <inkml:brush xml:id="br0">
      <inkml:brushProperty name="width" value="0.03467" units="cm"/>
      <inkml:brushProperty name="height" value="0.03467" units="cm"/>
      <inkml:brushProperty name="color" value="#00BFF3"/>
    </inkml:brush>
  </inkml:definitions>
  <inkml:trace contextRef="#ctx0" brushRef="#br0">70912 39850 634,'-1'29'96,"0"-3"-21,-2-5-23,0-3-21,0-2-13,0-1-2,2 1-3,0-1-3,1 3-1,-2 4-1,0 3 0,-1 4-2,-1 3 1,2 1-2,0 1 0,2 0-2,-1 1 0,0 1-3,-2-1 0,0 0-3,0 0-1,0-2 1,2 0-1,0-1-1,1-2 1,-2-1-2,0-3-2,-1-1 0,-1-3-1,2 0 1,0-1 0,2 0 1,0-3-1,0-1-2,0-3-1,0-1-2,0-4-8,2-4-14,0-6-16,2-4-14,-1-3 0,-1 0 14,0 1 13,-2-1 14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8:57"/>
    </inkml:context>
    <inkml:brush xml:id="br0">
      <inkml:brushProperty name="width" value="0.03491" units="cm"/>
      <inkml:brushProperty name="height" value="0.03491" units="cm"/>
      <inkml:brushProperty name="color" value="#00BFF3"/>
    </inkml:brush>
  </inkml:definitions>
  <inkml:trace contextRef="#ctx0" brushRef="#br0">71272 40750 630,'-9'8'70,"0"2"-18,-1 0-17,-1 1-19,-2 1-9,-2 0-2,-2-1-1,-1 1-1,-2 1 0,-1 1-1,-1 3 1,-1 2 1,0-1 0,3 1 1,1-2 1,3-1 1,0-1 1,2-1 0,1-1 1,1 0 0,1-2 0,2-1-1,2-1-2,3 0 0,1 0 0,3 1 0,4 3 3,2 2 0,3-1 0,2-1 0,2-2-2,1-2-1,2-2-2,0-1 0,-1-1-2,1 0-1,-1 0 0,-1 0 1,-1 1 0,0 2 1,-2-1-2,1-1-7,0-1-5,0 0-6,-1-1-6,-1 0-6,-1 0-6,0 0-6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8:58"/>
    </inkml:context>
    <inkml:brush xml:id="br0">
      <inkml:brushProperty name="width" value="0.03927" units="cm"/>
      <inkml:brushProperty name="height" value="0.03927" units="cm"/>
      <inkml:brushProperty name="color" value="#00BFF3"/>
    </inkml:brush>
  </inkml:definitions>
  <inkml:trace contextRef="#ctx0" brushRef="#br0">72180 41300 560,'-9'23'85,"0"-1"-23,-2-1-25,0-1-23,-1-1-13,-1 1-1,-1 0-1,-1-1-2,0 0 0,2-3 0,3-1 1,1-2-1,4-2 2,6-3 2,6-1 1,6-2 3,2-2 1,1-2-1,-1-2 1,1-2-1,-1 0-1,-1 0 0,-1 2-2,0 0-1,-4 4-2,-3 6-1,-4 6-3,-4 5-1,-3 3-1,-3-3 1,-4-1 1,-2-2 2,-1-2-1,-1-1 0,0-1-1,1-1 0,0-1-1,2-2 1,3-2 0,1-2 0,4-3 5,8-2 8,6-4 7,7-2 9,4-3 1,-1-2-6,1-2-5,-1-1-6,0-1-3,-3 2 1,-1 3-1,-2 1 1,-1 1-1,1-2-1,1 0 1,2-1-2,-2 0 0,-1 0-2,-3 2-2,-1 1-2,-1 2 3,-2 6 7,-1 4 6,0 6 8,-2 1 1,0 1-2,-2 0-4,0 0-3,-2 1-3,0 5-3,-2 3-1,0 5-4,-2 3-1,0 2-5,-1 4-2,-2 3-4,1 1-2,1 2-2,0 1-2,2 0-2,1 1 0,0 0 1,2 0 1,0 0 1,1-3-4,0-7-12,0-7-11,0-7-12,1-5-1,0-1 5,2-2 8,0-2 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8:59"/>
    </inkml:context>
    <inkml:brush xml:id="br0">
      <inkml:brushProperty name="width" value="0.03456" units="cm"/>
      <inkml:brushProperty name="height" value="0.03456" units="cm"/>
      <inkml:brushProperty name="color" value="#00BFF3"/>
    </inkml:brush>
  </inkml:definitions>
  <inkml:trace contextRef="#ctx0" brushRef="#br0">72850 41947 636,'8'-15'47,"1"4"-6,2 3-7,0 3-6,0 1-5,1 2-2,0 0-2,0 2-2,-1 0-3,1 0-1,-1 0-1,1 0-2,-1 1-1,-1 4 2,0 2 2,-2 3 0,-1 2 0,-2 0-3,-3-1-3,0 1-3,-4 0-2,0 2 0,-3 0-1,-2 1-2,-1 0-1,-2 1-3,0 0-4,-1-1-3,-2 1-5,-1-1-5,-3 1-7,-1 0-5,0-2 0,3-3 6,3-3 7,3-2 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1"/>
    </inkml:context>
    <inkml:brush xml:id="br0">
      <inkml:brushProperty name="width" value="0.03642" units="cm"/>
      <inkml:brushProperty name="height" value="0.03642" units="cm"/>
      <inkml:brushProperty name="color" value="#00BFF3"/>
    </inkml:brush>
  </inkml:definitions>
  <inkml:trace contextRef="#ctx0" brushRef="#br0">74453 40927 604,'-8'-6'4,"0"2"8,0 4 8,1 3 8,-2 2 3,0 5-1,-2 4-3,1 3 0,-2 4-3,0 1-3,0 3-2,1 1-2,0 1-2,0 1 1,2-1-1,1 1 0,0-2 1,0 0-1,0-1 0,1-1 0,0-1-4,2-1-9,2-1-7,2-1-9,2-1-2,2-3 2,2-1 3,2-2 1,1-2-3,3 1-11,2 0-11,1 0-11,2-2-3,1-1 5,2-2 6,0-2 5,-2-2 3,-1 0 1,-4-2 2,-3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1"/>
    </inkml:context>
    <inkml:brush xml:id="br0">
      <inkml:brushProperty name="width" value="0.03708" units="cm"/>
      <inkml:brushProperty name="height" value="0.03708" units="cm"/>
      <inkml:brushProperty name="color" value="#00BFF3"/>
    </inkml:brush>
  </inkml:definitions>
  <inkml:trace contextRef="#ctx0" brushRef="#br0">75309 40600 593,'1'17'107,"0"3"-24,2 3-24,0 3-24,0 2-13,-2 2-3,-2 3-1,-2 1-3,-1 1-2,0-2-2,0 0-1,0-1-1,0-1-4,-2-2-4,0 0-5,-1-1-5,-1-1-3,0-3-2,1-2-2,-1-1-3,0-3-4,0-3-5,0-3-5,1-2-6,0-4 2,2-4 8,2-4 8,2-4 8,1-2 7,2 0 2,0 0 5,2 1 3,0-1 3,3 2 2,2 1 3,2 0 3,1 1 1,1 0 1,1 0 0,2 1 1,-1-1-2,-1 2-3,-1 0-5,-1 2-3,0 0-2,2 2-1,0 0-1,1 2 0,0-1-10,-1-1-18,-1 0-18,-1-2-19,-1-1-3,-2-4 12,-2-2 13,-2-3 12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1"/>
    </inkml:context>
    <inkml:brush xml:id="br0">
      <inkml:brushProperty name="width" value="0.03665" units="cm"/>
      <inkml:brushProperty name="height" value="0.03665" units="cm"/>
      <inkml:brushProperty name="color" value="#00BFF3"/>
    </inkml:brush>
  </inkml:definitions>
  <inkml:trace contextRef="#ctx0" brushRef="#br0">76182 41879 600,'0'-14'4,"0"1"8,0 2 8,0 3 8,0 2 6,0 4 4,0 4 2,0 4 4,0 2-2,0 3-7,0 2-8,0 1-7,0 2-5,0-1-1,0 1-1,0-1-1,-1 0-10,0-1-19,-1-1-19,-1 0-18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2"/>
    </inkml:context>
    <inkml:brush xml:id="br0">
      <inkml:brushProperty name="width" value="0.03113" units="cm"/>
      <inkml:brushProperty name="height" value="0.03113" units="cm"/>
      <inkml:brushProperty name="color" value="#00BFF3"/>
    </inkml:brush>
  </inkml:definitions>
  <inkml:trace contextRef="#ctx0" brushRef="#br0">76350 40611 706,'1'-13'63,"2"8"-4,2 7-5,1 6-4,2 5-11,-2 3-16,-1 3-17,0 3-18,-2 0-9,1-3-5,0-4-5,0-1-3,-1-3-5,0-1-4,-2-1-4,0 0-4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3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76745 41114 493,'-13'-7'5,"4"0"9,6 2 10,5 1 10,3 0 1,5 0-6,4 0-6,4 0-6,0 1-4,1 0-2,-2 2-1,-1 0-3,-2 3-1,-3 6-4,-2 4-2,-4 5-4,-4 3-1,-4 1 0,-5 1-1,-5 1 0,-3 0 1,0-3 1,1-1 1,-1-2 2,1-2 0,2-1 2,3-1 1,1-1 1,6-3 1,8-4 3,9-6 3,9-4 1,5-5-1,1-3-7,1-5-6,1-3-7,-1-4-4,0 0-3,-1-1-2,-1 0-3,-2-2-1,-1-1 2,-3-1 2,-1 0 2,-2 0 2,-3 3 2,-1 3 1,-2 3 2,-3 3 3,-1 3 5,-2 2 3,-2 4 5,-3 4 10,-2 6 16,-4 6 16,-2 6 16,-2 4 2,1 3-12,-1 3-12,0 3-13,-1 1-7,0-2-3,-1 0-2,-1 0-4,0-2-2,2 0-1,2 1-1,2-1 0,1 0-2,1-3-1,-2-1-1,2-2-1,1-3-5,4-3-4,3-3-7,5-2-4,3-4-4,2-1 0,1-2-1,3-1 1,0-4-1,-1-2 0,-1-3 0,-1-3 0,0-2 1,-2 0 1,-1 1 2,-1-1 2,-1 1 1,0 2 2,-2 3 3,-1 1 3,-1 3 6,-2 6 13,-2 5 11,-2 4 13,-1 2 1,2 1-10,0 0-9,2 0-9,0-3-6,2-5-5,0-4-3,1-5-3,1-4-3,-2 0 1,-1-2 0,0 1-1,-1-2 2,0 0 1,-1 0 2,2 1 1,-2-1 2,1 2 0,0 1 0,0 1 2,0-1-1,0 0 1,0-2 0,0 0 0,-1-1-1,0-1 2,-2-1-1,0-1 1,-1-1 0,0 2-1,0 1 1,0 1-1,-1 0 1,0 1 1,-2-1 0,0 0 2,-2 1 1,-2 1 2,-2 0 3,-1 2 1,-2 0 2,0 0-2,0 1-1,1-1-1,-1 2-5,2 4-8,1 4-8,0 4-9,1 3-4,-1 1-3,-2 3-1,0 2-1,0 0-1,1 1 1,0 0 2,2-1 0,1 0 3,0-3 1,2-1 2,1-2 3,0-2 0,0 0 0,0-2-2,0 0 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4"/>
    </inkml:context>
    <inkml:brush xml:id="br0">
      <inkml:brushProperty name="width" value="0.04316" units="cm"/>
      <inkml:brushProperty name="height" value="0.04316" units="cm"/>
      <inkml:brushProperty name="color" value="#00BFF3"/>
    </inkml:brush>
  </inkml:definitions>
  <inkml:trace contextRef="#ctx0" brushRef="#br0">78644 40778 509,'6'-13'16,"-3"6"11,-2 7 12,-3 5 13,-3 4 1,0 3-8,-2 3-9,0 3-8,0 2-5,0-1-2,2 1-1,1-1-2,-1 1-2,0 1-2,-2 1-1,0 1-1,0 0-2,1-3-1,0-1 0,2-2-2,0-2-1,2 1-3,0 0-1,2-1-2,0 0 0,0-1 1,0-1 2,0 0 1,1-2-1,4-1-2,2 0-3,3-2-3,2-1-2,0-2 0,-1-3-2,1 0-1,1-4-1,1 0 0,3-3-2,2-2-1,0-1 1,-1-2 2,-1 0 3,-1-1 3,-1-2 1,-1 0 1,-1-1-1,0-1 1,-2-2 0,1-1 0,0-3 0,0-1 1,-2-2-1,-1-1-1,-2-1-2,-2-1 0,-2 0-2,0 2 2,-2 0-1,0 1 1,-1 1 1,0 3 1,0 1 1,0 3 0,-2 1 3,0 2 2,-3 2 2,-2 3 2,-2 1 3,-3 2 2,-4 2 3,-2 2 2,0 2-2,1 4-5,2 2-7,3 3-6,0 3-3,0 0-4,1 1-2,-1 1-2,1 1-5,0-1-7,2 1-7,1 0-6,1-2 0,2-1 7,2-2 8,2-2 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3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28148 27350 562,'-7'9'128,"3"1"-26,1 3-24,2 2-25,1 3-18,0 3-10,0 5-11,0 3-11,0 3-10,0 2-7,0 2-8,0 2-7,0-2-3,0-7 3,0-8 3,0-5 4,-1-4-5,0 1-13,-2 1-12,0 2-12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4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79395 41816 575,'15'-1'4,"-2"-1"9,-3 0 9,-1-1 9,-1-1 4,2 2-2,0 0-1,1 2-2,0 1-1,-2 4-4,-2 2-3,-2 3-3,-3 3-3,-1 0-3,-2 1-3,-1 1-4,-3 1-2,-2 0-1,-2-1-2,-2 1-2,-1-1 0,1-1 0,-1-1 1,0 0-1,1-2 1,3 1 1,1 0-1,2 0 1,3-2 0,4-1 1,4-2 0,4-2 1,1-2 1,1 0 0,0-2 0,0 0 0,-1-1 0,1 2 0,0 0 0,0 2-1,-2 1 1,-1 5 1,-2 4-1,-2 4 2,-3 2-1,-4 1 0,-4 1 0,-4 1-1,-2 0-3,-1-2-4,-2 0-6,0 0-4,-1-2-8,-1 1-7,-1-1-10,-1 1-7,1-2-4,3-5-1,3-3 0,2-4 0,3-2 3,1 0 8,0 0 7,2 0 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5"/>
    </inkml:context>
    <inkml:brush xml:id="br0">
      <inkml:brushProperty name="width" value="0.04287" units="cm"/>
      <inkml:brushProperty name="height" value="0.04287" units="cm"/>
      <inkml:brushProperty name="color" value="#00BFF3"/>
    </inkml:brush>
  </inkml:definitions>
  <inkml:trace contextRef="#ctx0" brushRef="#br0">80350 40387 513,'25'-6'8,"5"6"15,3 4 17,4 6 16,-3 1 1,-8-1-11,-9-1-13,-8 0-11,-4 1-5,3 7 2,4 6 3,2 5 1,0 4 0,-3 2-4,-3 3-4,-2 1-3,-3 1-2,-2 0 0,-2 0 2,-2 0 0,-3-1-5,-4 0-8,-3-1-10,-5-2-10,-3 0-8,-1-3-7,-2-2-7,-3-1-8,1-4-2,3-4 4,3-3 2,3-4 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6"/>
    </inkml:context>
    <inkml:brush xml:id="br0">
      <inkml:brushProperty name="width" value="0.03542" units="cm"/>
      <inkml:brushProperty name="height" value="0.03542" units="cm"/>
      <inkml:brushProperty name="color" value="#00BFF3"/>
    </inkml:brush>
  </inkml:definitions>
  <inkml:trace contextRef="#ctx0" brushRef="#br0">82850 40615 621,'16'0'80,"1"0"-16,1 0-16,1 0-15,1 0-9,1-2-2,1 0-2,1-1-2,0-1-1,-3 2-1,-1 0-1,-2 2-1,-1 0-6,1 0-13,1 0-12,1 0-13,-1 1-8,-3 2-6,-3 2-3,-2 1-6,-5 2 0,-2-2 4,-6-1 5,-2 0 5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6"/>
    </inkml:context>
    <inkml:brush xml:id="br0">
      <inkml:brushProperty name="width" value="0.02753" units="cm"/>
      <inkml:brushProperty name="height" value="0.02753" units="cm"/>
      <inkml:brushProperty name="color" value="#00BFF3"/>
    </inkml:brush>
  </inkml:definitions>
  <inkml:trace contextRef="#ctx0" brushRef="#br0">82771 41398 799,'-19'-1'8,"8"0"17,7-2 18,8 0 15,1-1-7,-3 1-35,-4-1-35,-3 0-34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7"/>
    </inkml:context>
    <inkml:brush xml:id="br0">
      <inkml:brushProperty name="width" value="0.03551" units="cm"/>
      <inkml:brushProperty name="height" value="0.03551" units="cm"/>
      <inkml:brushProperty name="color" value="#00BFF3"/>
    </inkml:brush>
  </inkml:definitions>
  <inkml:trace contextRef="#ctx0" brushRef="#br0">82750 41339 619,'30'-7'106,"-1"0"-23,-3 2-23,-1 1-24,-2 1-13,0 2-3,1 2-3,-1 2-4,1 1-3,-1 1-2,1 2-4,-1 0-4,1 0-1,-1-1-4,1-1-2,-1 0-3,-1-2-5,-3 1-8,-3 0-8,-2 0-8,-3-1-6,-1 0-6,-1-2-4,0 0-5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8"/>
    </inkml:context>
    <inkml:brush xml:id="br0">
      <inkml:brushProperty name="width" value="0.04338" units="cm"/>
      <inkml:brushProperty name="height" value="0.04338" units="cm"/>
      <inkml:brushProperty name="color" value="#00BFF3"/>
    </inkml:brush>
  </inkml:definitions>
  <inkml:trace contextRef="#ctx0" brushRef="#br0">87412 39481 507,'-15'-7'0,"2"1"0,3 0 0,1 2 0,-1 0 4,-4 2 7,-3 0 9,-5 2 7,0 0 1,1 2-8,3 0-7,1 2-7,0 0-5,-1 2-2,-3 0 0,-1 1-3,0 0 0,3-2-2,3-2-2,3-2-1,2 0 6,4 4 13,2 2 15,4 3 12,1 4 6,0 4-3,0 3-5,0 5-3,-1 0-3,-2 0-4,-2-1-3,-2-1-3,0 1-2,-1 1-3,0 2-1,0 3-3,1 0-1,0 2-2,2 1-1,1 1-2,0-1-3,0 0-1,0-1-2,0-1-3,1-3-2,2-4-2,2-3-3,2-5-1,2-3-8,4-2-13,2-4-12,3-3-14,1-2-1,-1-4 9,-1-2 9,0-3 8,-2-3 8,-3 0 3,-1-1 6,-2-1 4,0-1 1,0 0-2,1 0-3,2 1-3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8"/>
    </inkml:context>
    <inkml:brush xml:id="br0">
      <inkml:brushProperty name="width" value="0.04386" units="cm"/>
      <inkml:brushProperty name="height" value="0.04386" units="cm"/>
      <inkml:brushProperty name="color" value="#00BFF3"/>
    </inkml:brush>
  </inkml:definitions>
  <inkml:trace contextRef="#ctx0" brushRef="#br0">88691 39600 501,'-8'52'162,"0"-6"-39,0-6-40,0-6-38,0-2-23,-1 0-3,-2 2-3,0 1-4,0-1-4,1-2-2,0-1-3,2-3-4,1-3-4,2-3-6,3-5-5,1-3-6,0-2-4,-1 0-4,0-1-3,-1 1-3,-1-3 1,2-6 7,0-6 6,2-6 8,0-3 3,2 1 2,0-1 0,2 0 0,0 1 5,3 1 8,2 0 8,2 2 7,1 1 3,1 2-4,1 2-2,2 2-3,-1 1-1,1 0 0,0 0 1,-1 0 1,0 0-2,-1 0-5,-1 0-6,0 0-5,-2 0-7,1 0-6,0 0-8,0 0-7,-1-1-6,-1-3-8,-1-4-7,0-2-6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8"/>
    </inkml:context>
    <inkml:brush xml:id="br0">
      <inkml:brushProperty name="width" value="0.04208" units="cm"/>
      <inkml:brushProperty name="height" value="0.04208" units="cm"/>
      <inkml:brushProperty name="color" value="#00BFF3"/>
    </inkml:brush>
  </inkml:definitions>
  <inkml:trace contextRef="#ctx0" brushRef="#br0">89815 40250 522,'-7'30'121,"3"-3"-24,1-4-24,2-1-22,1-2-16,0 2-6,0 3-7,0 1-6,0 2-6,0-1-2,0 0-4,0 1-2,0-3-1,0-1 1,0-4 0,0-3 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9"/>
    </inkml:context>
    <inkml:brush xml:id="br0">
      <inkml:brushProperty name="width" value="0.02717" units="cm"/>
      <inkml:brushProperty name="height" value="0.02717" units="cm"/>
      <inkml:brushProperty name="color" value="#00BFF3"/>
    </inkml:brush>
  </inkml:definitions>
  <inkml:trace contextRef="#ctx0" brushRef="#br0">90050 39294 809,'1'-13'6,"2"5"9,2 5 12,1 5 10,2 1 1,0 1-7,0 0-9,-1 0-7,1 0-17,-2 1-22,-1 1-23,0 2-23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9"/>
    </inkml:context>
    <inkml:brush xml:id="br0">
      <inkml:brushProperty name="width" value="0.03207" units="cm"/>
      <inkml:brushProperty name="height" value="0.03207" units="cm"/>
      <inkml:brushProperty name="color" value="#00BFF3"/>
    </inkml:brush>
  </inkml:definitions>
  <inkml:trace contextRef="#ctx0" brushRef="#br0">90455 39531 686,'-13'-2'5,"6"0"13,6-3 12,6-2 11,4 1 4,3 1-5,4 2-4,2 2-5,2 1-5,1 0-7,1 0-5,1 0-7,-1 0-6,-3 0-5,-3 0-6,-3 0-6,-2 0-5,-1 0-5,0 0-6,-2 0-4,-1 1-5,-2 2-2,-3 2-4,0 1-3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6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25050 31331 590,'24'-1'123,"-1"-1"-25,1 0-26,-1-1-26,1 0-17,1-1-7,1 0-9,0 0-7,0 0-6,-3 2-5,-3 0-6,-3 2-5,-2 0-2,-1 0 0,0 0 1,-2 0 1,-2 2-7,-4 4-13,-4 4-15,-4 3-13,-2 1-1,0-3 14,0-3 13,0-3 13,-1-1 8,0 0 1,-1 0 2,-1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09"/>
    </inkml:context>
    <inkml:brush xml:id="br0">
      <inkml:brushProperty name="width" value="0.0387" units="cm"/>
      <inkml:brushProperty name="height" value="0.0387" units="cm"/>
      <inkml:brushProperty name="color" value="#00BFF3"/>
    </inkml:brush>
  </inkml:definitions>
  <inkml:trace contextRef="#ctx0" brushRef="#br0">90927 39013 568,'-14'-15'3,"3"4"7,3 3 5,2 3 7,3 4 9,1 7 10,0 7 12,2 8 10,-1 2 0,0 2-13,-2 1-11,0 1-13,-1 0-12,0-1-12,0-1-13,1-1-12,-1-2-12,2-2-9,0-1-10,2-2-11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10"/>
    </inkml:context>
    <inkml:brush xml:id="br0">
      <inkml:brushProperty name="width" value="0.04861" units="cm"/>
      <inkml:brushProperty name="height" value="0.04861" units="cm"/>
      <inkml:brushProperty name="color" value="#00BFF3"/>
    </inkml:brush>
  </inkml:definitions>
  <inkml:trace contextRef="#ctx0" brushRef="#br0">90863 39047 452,'1'-14'4,"3"2"6,4 4 8,2 3 7,2 1 2,0 2-4,-1 0-3,1 2-3,-1 0-3,-1 2-6,0 0-3,-2 2-5,-1 0-2,-2 2-2,-3 0 0,0 1 0,-2 2 0,0 2 4,0 2 3,0 1 3,-1 2 5,0-1 5,-2 1 5,0 0 6,-1 0 1,0 1 0,0 1-1,0 1-2,1 1-1,0 1-2,2 1-2,0 1-3,1 1-1,-2-1-2,0 1 0,-1-1-1,-1 1-1,2 1-1,0 1-2,2 1 0,0-1-2,0 0-2,0-1 0,0-1-2,-1-1-2,0-1-1,-2-1-3,0-1-2,-2-1-1,0-1-2,-1 0 0,-1-2-2,-2-2-1,0-1 1,-2-2-1,0-2 0,-1-1-2,-3-1-3,-2 1-4,-1 0-3,-3-1-4,-3-2-4,-3-3-4,-3 0-3,0-3-1,3-1 3,4 0 3,2-1 2,3-2 1,2 0-1,4-1-1,3-2-2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10"/>
    </inkml:context>
    <inkml:brush xml:id="br0">
      <inkml:brushProperty name="width" value="0.03555" units="cm"/>
      <inkml:brushProperty name="height" value="0.03555" units="cm"/>
      <inkml:brushProperty name="color" value="#00BFF3"/>
    </inkml:brush>
  </inkml:definitions>
  <inkml:trace contextRef="#ctx0" brushRef="#br0">92461 37981 618,'16'-13'10,"3"3"17,1 4 19,3 4 18,-2 5 3,-3 7-13,-5 8-13,-3 6-14,-5 4-9,-6 0-4,-6 2-6,-5 1-4,-5 0-5,0-2-6,-1 0-4,-1-1-5,1-3-2,1-5 1,2-5 2,3-4 1,4-5 5,6-3 9,7-2 8,8-3 10,4-3 3,3-1-2,3 0-1,3-1-2,0 0-7,-2 4-9,-1 3-11,-3 2-11,-1 3-9,-3 0-7,-1 1-9,-2 2-7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11"/>
    </inkml:context>
    <inkml:brush xml:id="br0">
      <inkml:brushProperty name="width" value="0.05024" units="cm"/>
      <inkml:brushProperty name="height" value="0.05024" units="cm"/>
      <inkml:brushProperty name="color" value="#00BFF3"/>
    </inkml:brush>
  </inkml:definitions>
  <inkml:trace contextRef="#ctx0" brushRef="#br0">94394 39105 437,'-2'-14'6,"-2"3"9,-4 2 11,-2 4 11,-3 2 1,-1 2-7,-3 2-7,-1 2-8,-2 2-5,1 2-6,-1 1-4,1 3-5,0-1-3,0-2 0,2-4 1,1-2-1,2-2 0,1 2 2,2 0 0,2 2 1,4 1 6,3 5 13,4 4 12,3 4 11,2 1 3,-4 1-6,-3-1-8,-2 1-7,-2 0-4,-2 3 1,0 1 0,-1 3 0,-1-2-1,2-2-1,1-3-2,0-2-3,1-2 0,1 3-2,-1 1 0,0 3-2,0 1 0,2 2 1,0 3 2,2 1 0,0 0 0,0-1-4,0-3-4,0-1-2,1-3-10,2-1-13,2-3-14,2-1-13,1-4-7,1-5 2,1-4 2,2-6 2,-1-3 2,1-1 1,0-3 3,0-2 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11"/>
    </inkml:context>
    <inkml:brush xml:id="br0">
      <inkml:brushProperty name="width" value="0.0513" units="cm"/>
      <inkml:brushProperty name="height" value="0.0513" units="cm"/>
      <inkml:brushProperty name="color" value="#00BFF3"/>
    </inkml:brush>
  </inkml:definitions>
  <inkml:trace contextRef="#ctx0" brushRef="#br0">95473 39334 428,'0'-15'4,"0"2"5,0 3 7,0 1 6,-2 3 7,-1 6 5,-2 4 7,-1 6 6,-3 4 0,-4 5-8,-2 5-7,-3 5-6,-2 1-6,1 0-2,-1-1-1,1-1-3,-1-1-2,1-1 1,-1-1-1,1-1-1,1-2 0,2-2-3,4-1-2,3-2-2,5-4-5,8-5-7,8-5-7,7-4-7,7-5-4,3-6-1,4-4-1,4-4-2,1-4 1,-1 2 3,-3 2 1,-2 0 3,-3 2 3,-3 4 3,-5 4 4,-3 5 4,-5 2 7,-7 3 12,-5 4 12,-5 2 12,-4 3 4,0 2-2,0 2-3,0 1-2,1 2-2,1 0-3,0-1-3,2 1-2,0 0-3,2-1-1,0 1-2,2-1-2,1 0-4,2-1-7,2 0-5,2-2-6,2-3-5,1-6-2,3-6-2,2-6-2,1-5-1,1-3 3,1-5 1,1-3 3,0-3 0,-1 1 3,-1 0 0,-1 0 2,-2 0 1,-4 1-1,-5 1 0,-2 1 1,-6 2 0,-2 3 4,-5 3 3,-4 3 2,-1 3 1,-1 4-3,0 4-2,1 4-3,0 2-4,2 2-6,3 0-6,1 1-7,2 1-6,2 2-9,2 0-8,2 1-9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12"/>
    </inkml:context>
    <inkml:brush xml:id="br0">
      <inkml:brushProperty name="width" value="0.04187" units="cm"/>
      <inkml:brushProperty name="height" value="0.04187" units="cm"/>
      <inkml:brushProperty name="color" value="#00BFF3"/>
    </inkml:brush>
  </inkml:definitions>
  <inkml:trace contextRef="#ctx0" brushRef="#br0">96783 39950 525,'21'8'66,"-5"0"-9,-5-1-8,-4 1-9,-4 2-6,0 4-4,-2 3-5,0 5-4,-3 1-4,-2 1-2,-4-1-1,-2 1-3,-1-1-3,1 1-3,0-1-5,2 0-4,1 0-2,2-3 0,2-1 1,3-2 0,0-2 1,1-1 3,2-1 2,0-1 3,2 0 2,2 0 0,2-1 0,2 1 0,0 0 0,1 2 3,0 0 0,0 1 3,-2 1-1,-1 1-1,-2 1-1,-2 1-2,-2 1-1,-2 1-2,-2 1-3,-2 1-1,-5 2-5,-6 1-3,-7 3-6,-7 1-3,-3 0-7,-2-4-6,-1-2-7,-1-2-6,3-5-2,4-1 3,5-4 4,5-3 3,2-2 1,2 0-1,1-2-2,1 0-2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12"/>
    </inkml:context>
    <inkml:brush xml:id="br0">
      <inkml:brushProperty name="width" value="0.04032" units="cm"/>
      <inkml:brushProperty name="height" value="0.04032" units="cm"/>
      <inkml:brushProperty name="color" value="#00BFF3"/>
    </inkml:brush>
  </inkml:definitions>
  <inkml:trace contextRef="#ctx0" brushRef="#br0">97936 38828 545,'2'-15'9,"2"1"16,4 1 18,2 0 17,1 3 4,1 3-11,0 2-9,0 4-10,-2 2-8,1 4-4,-2 2-5,0 3-5,-3 4-3,-1 1 1,-2 5 0,-2 2 0,-4 1-3,-6 2-10,-5 1-7,-7 1-8,-1-1-6,1-3-4,3-3-4,1-3-3,3-2-1,1-3 3,2-1 1,3-2 3,3-2 4,7-2 8,8-3 8,6 0 8,3-2 2,1 0-3,-1 0-1,1 0-3,-1-1-5,1 0-5,-1-2-6,1 0-6,-3-1-1,-3 0 1,-4 0 3,-4 0 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12"/>
    </inkml:context>
    <inkml:brush xml:id="br0">
      <inkml:brushProperty name="width" value="0.03418" units="cm"/>
      <inkml:brushProperty name="height" value="0.03418" units="cm"/>
      <inkml:brushProperty name="color" value="#00BFF3"/>
    </inkml:brush>
  </inkml:definitions>
  <inkml:trace contextRef="#ctx0" brushRef="#br0">98550 39196 643,'30'-20'105,"-4"5"-23,-2 7-21,-3 5-22,-1 3-13,-1 0-6,1 0-6,-1 0-4,0 0-18,-3 2-27,-1 0-29,-2 2-27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13"/>
    </inkml:context>
    <inkml:brush xml:id="br0">
      <inkml:brushProperty name="width" value="0.05388" units="cm"/>
      <inkml:brushProperty name="height" value="0.05388" units="cm"/>
      <inkml:brushProperty name="color" value="#00BFF3"/>
    </inkml:brush>
  </inkml:definitions>
  <inkml:trace contextRef="#ctx0" brushRef="#br0">99244 38313 408,'0'-15'3,"2"4"6,0 3 7,2 2 5,0 2 3,3 1-1,2-1-2,2 0-2,1 0-1,1 2 0,1 0 0,2 2 0,0 0-3,1 0-5,1 0-4,1 0-5,0 1-3,-3 4-1,-1 2-2,-2 3-1,-2 1-1,-1 0 0,0-2 1,-2 0 0,-1-1 2,-2 1 1,-3 1 2,0 2 2,-3 0 3,0 1 5,-2 1 3,0 2 6,-1 0 2,0 1 3,0 1 3,0 1 3,0 1 0,0 1-2,0 1-1,1 1-2,-2 1-2,2 1-2,-1 1-2,0 1-3,0 0-1,2 1-1,0-1-1,2 0-2,0 2 0,0 1-3,0 2-1,0 3-3,-1-1-1,0-2-1,-2-2 0,0-1-2,-1-2-1,-2-1 0,0-1-1,-1-1 0,-2-2-2,0-1-2,-1-3-1,-1-1-2,-2-3-4,-2-1-3,-2-2-4,-1-2-4,-2-1-4,-1 0-3,-1-1-3,-1 1-4,-1-1-4,1 0-9,-1-2-8,1 0-8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4"/>
    </inkml:context>
    <inkml:brush xml:id="br0">
      <inkml:brushProperty name="width" value="0.03696" units="cm"/>
      <inkml:brushProperty name="height" value="0.03696" units="cm"/>
      <inkml:brushProperty name="color" value="#00BFF3"/>
    </inkml:brush>
  </inkml:definitions>
  <inkml:trace contextRef="#ctx0" brushRef="#br0">74379 47250 595,'-29'7'60,"5"-1"-16,5 0-14,5-2-16,2 0-9,0 0-3,0 0-4,1 0-2,-1 0-2,2 0-1,1 0 1,1 0-1,0-1 0,0-1 2,0 0 2,0-1 1,1 0 6,2 1 10,2 3 10,3 2 10,-1 2 2,-1 2-5,0 1-6,-1 3-6,-1 2-3,0 1-3,0 3 0,0 1-3,-1 2-1,0-1-1,-1 1-1,-1-1-1,-1 2-2,0 1 0,0 3-1,0 1-1,1 0 0,1-2 0,0-1 0,2-3 1,0-1 0,2-3-1,0-1 0,2-2-1,0-2-3,0-1-1,0-1-4,0 0-3,2-3-7,4-1-12,4-2-14,3-2-11,4-3-3,1-4 7,3-4 8,2-4 7,-2-2 5,-3 1 0,-5-1 1,-3 0 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7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25096 31650 506,'-20'1'26,"6"2"8,5 2 8,6 2 9,3 2 2,0 3-7,0 3-7,0 4-6,0 1-5,0 4-3,0 3-3,0 3-3,0 3-3,0 1-3,0 2-3,0 2-4,0 1 0,0-2 1,0-1 0,0 0 2,0 0-8,0 2-14,0 3-16,0 1-15,0-2-6,0-4 2,0-5 2,0-5 3,0-5 1,0-3 1,0-4 1,0-4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5"/>
    </inkml:context>
    <inkml:brush xml:id="br0">
      <inkml:brushProperty name="width" value="0.04153" units="cm"/>
      <inkml:brushProperty name="height" value="0.04153" units="cm"/>
      <inkml:brushProperty name="color" value="#00BFF3"/>
    </inkml:brush>
  </inkml:definitions>
  <inkml:trace contextRef="#ctx0" brushRef="#br0">75721 47321 529,'14'-8'1,"-3"0"3,-3 1 1,-2-1 3,-5 3 6,-4 8 9,-5 6 10,-6 7 10,-2 5 1,-1 3-6,-1 3-6,-1 3-6,-1 1-5,1-2-1,-1 0-2,1-1-2,0-1-1,4-1-3,3-1-1,3-1-2,3-2 0,4-3 0,4-3 0,4-3 0,3-4-6,3-6-10,3-6-13,4-6-11,1-3-5,1-3 1,1-2 1,1-1 0,-1-1 4,-1 2 4,-3 3 5,-1 1 5,-3 4 10,-3 4 15,-2 6 14,-4 4 15,-2 4 4,0 2-4,-2 2-6,0 1-4,-1 2-5,0 0-4,0-1-3,0 1-4,0-1-1,0-1 0,0-1 0,0 0 0,2-2-3,4-1-6,4-1-5,3 0-7,2-3-2,0-4 2,-2-4 3,-1-4 2,1-4 2,2-4-1,1-3-1,3-5 1,-1-1-1,-1-1-2,-2 1-2,-2-1-1,-3 1 0,-1 1 3,-2 1 2,-2 1 3,-2 1 1,-2 1 2,-2 1 1,-2 1 2,-2 1 1,-2 2 0,-2 3 2,-1 1 0,-2 2 1,0 2-1,0 2 0,1 2-1,-1 1-2,0 0-3,0 0-4,1 0-2,-1 2-9,2 2-10,1 3-12,0 4-11,3 0-5,1-1 0,2-1 1,2 0 1,3-3 4,4-1 7,3-2 6,5-1 8,1-2 5,-1 0 5,-1 0 4,0 0 4,-1-1 3,-1-1 2,1 0 2,0-1 1,-1-1 3,1 2 4,0 0 3,0 2 5,-1 0 2,-1 2 2,0 0 1,-2 2 2,-1 1 1,0 3 0,-2 3 1,0 4 0,-2 0-2,-1-1-5,0-1-4,-2 0-5,0-2-2,0-1-1,0-1-1,0 0-1,1-1 1,2-1 1,2 1 1,2 0 1,1 0 2,0 0-1,0 0 2,-1-1-1,1 2 1,-2 4-1,-1 2 0,0 3-1,-2 2 0,-1 1 0,0 1 0,-1 1 0,-2 1 0,-1 1 0,0 1 0,-1 1-1,-3 0 0,-2-1-3,-3-1-2,-3-1-3,-3-1-4,0-2-3,-1 0-6,-1 0-3,-1-3-1,-1-1 3,-1-2 3,-1-3 3,1-1-8,5-2-18,3-2-19,4-2-18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5"/>
    </inkml:context>
    <inkml:brush xml:id="br0">
      <inkml:brushProperty name="width" value="0.03261" units="cm"/>
      <inkml:brushProperty name="height" value="0.03261" units="cm"/>
      <inkml:brushProperty name="color" value="#00BFF3"/>
    </inkml:brush>
  </inkml:definitions>
  <inkml:trace contextRef="#ctx0" brushRef="#br0">77950 46574 674,'1'-15'0,"4"3"0,2 1 0,3 2 0,2 3 8,2 2 18,0 4 15,1 2 18,-1 5 1,-3 4-14,-3 5-12,-2 5-14,-4 3-7,-2 1-4,-4 1-3,-2 1-3,-3-1-3,-2-2-5,-1-1-4,-3-3-4,0-1-3,1-1 2,1-1 1,1-1 1,4-2 3,8-4 5,8-4 6,7-4 4,5-3 2,1 0-1,1-2-1,1 0-1,-1-1-3,-1 2-8,-3 0-5,-1 2-8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5"/>
    </inkml:context>
    <inkml:brush xml:id="br0">
      <inkml:brushProperty name="width" value="0.02665" units="cm"/>
      <inkml:brushProperty name="height" value="0.02665" units="cm"/>
      <inkml:brushProperty name="color" value="#00BFF3"/>
    </inkml:brush>
  </inkml:definitions>
  <inkml:trace contextRef="#ctx0" brushRef="#br0">78600 46930 825,'43'-13'86,"-6"3"-28,-8 5-28,-5 3-30,-6 2-15,0 2-4,-1 0-3,0 1-5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6"/>
    </inkml:context>
    <inkml:brush xml:id="br0">
      <inkml:brushProperty name="width" value="0.04373" units="cm"/>
      <inkml:brushProperty name="height" value="0.04373" units="cm"/>
      <inkml:brushProperty name="color" value="#00BFF3"/>
    </inkml:brush>
  </inkml:definitions>
  <inkml:trace contextRef="#ctx0" brushRef="#br0">79172 46400 503,'30'0'51,"-3"0"-11,-4 0-12,-1 0-10,-4 1-9,-1 2-7,-3 2-5,-1 2-6,-3 1-4,-2 1 0,-4 1-1,-2 2 0,-2 0 4,0 1 7,0 1 7,0 2 8,0-1 4,0 3 0,0 0 0,0 1 1,0 1 2,0 1 4,0 1 6,0 1 4,0 0 0,0 1-3,0-1-4,0 1-4,0 0-3,0 1-2,0 1-1,0 1-2,0 0-1,0 0-1,0 1 0,0-1-1,-1-1-2,0-1-3,-2-3-3,0-1-5,-1-2-1,2-1-1,0-1-1,2-1 0,-2-1-2,-2-1 1,-3 0-2,-3-2 0,-4 0-1,-2 0-4,-3-1-4,-3 1-3,-4-1-5,-5-1-8,-4 0-8,-6-2-7,2-1-4,6 0 0,7-2 0,7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7"/>
    </inkml:context>
    <inkml:brush xml:id="br0">
      <inkml:brushProperty name="width" value="0.03332" units="cm"/>
      <inkml:brushProperty name="height" value="0.03332" units="cm"/>
      <inkml:brushProperty name="color" value="#00BFF3"/>
    </inkml:brush>
  </inkml:definitions>
  <inkml:trace contextRef="#ctx0" brushRef="#br0">81344 46840 660,'-2'-9'9,"10"0"18,11-1 17,11-1 19,5 0 2,-1 2-14,-2 2-14,0 2-14,-2 3-10,-3 2-6,-3 4-7,-3 2-5,-3 2-8,-1 2-6,-2 0-7,-2 1-6,-3 2-6,-1 1-3,-2 3-4,-2 1-3,-2 0 3,-2-4 8,-2-5 8,-2-3 9,-2-2 4,0 0 1,-1 0 0,-2 0 1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7"/>
    </inkml:context>
    <inkml:brush xml:id="br0">
      <inkml:brushProperty name="width" value="0.03441" units="cm"/>
      <inkml:brushProperty name="height" value="0.03441" units="cm"/>
      <inkml:brushProperty name="color" value="#00BFF3"/>
    </inkml:brush>
  </inkml:definitions>
  <inkml:trace contextRef="#ctx0" brushRef="#br0">81186 47815 639,'-15'1'-1,"2"0"-2,3 2-2,1 0-3,4 0 10,6-2 20,6-2 20,6-2 21,4-1 4,5 0-13,3 0-12,4 1-12,2-1-9,-1 2-4,-1 0-7,-1 2-4,-2 1-5,0 2-1,-1 2-4,-1 1-1,-1 3-8,-3 0-11,-1 1-11,-2 1-11,-2 0-5,-1-3 1,-1-1 0,-1-2 2,-1-1 3,-2 0 8,-2 0 7,-2 0 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7"/>
    </inkml:context>
    <inkml:brush xml:id="br0">
      <inkml:brushProperty name="width" value="0.04256" units="cm"/>
      <inkml:brushProperty name="height" value="0.04256" units="cm"/>
      <inkml:brushProperty name="color" value="#00BFF3"/>
    </inkml:brush>
  </inkml:definitions>
  <inkml:trace contextRef="#ctx0" brushRef="#br0">83550 47626 516,'23'-6'121,"-1"1"-30,-1 2-31,-1 2-30,1 1-14,3 0 2,3 0 3,3 0 3,2 0-2,1 0-4,1 0-5,0 0-5,3 0-3,3 0-1,2 0-1,4 0-1,-1 0 0,-2 2 2,-3 0 1,-3 2 2,-5-1 0,-6-1-5,-5 0-2,-6-2-4,1 1-2,9 2-2,9 2-1,8 2-2,5 0 0,0-2 2,0-3 0,0 0 1,1-2 1,0 0 0,2 0 1,0 0 0,0 0 0,0 0 1,-1 0 0,-2 0 2,1-1-1,0 0-1,2-2-2,0 0-1,2-2-1,2 0-1,2-1-1,2-2-1,0 1-1,1-1 1,0 0-1,0 0 1,-1 0-1,1 1-1,0-1-2,0 0-1,-3 1-1,-5 0-3,-4 2-3,-5 1-2,-6 0-1,-8 0-3,-6 0-1,-6 0-2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8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86594 43895 547,'-8'-3'10,"2"11"18,1 11 19,0 11 19,2 6 3,0 3-12,2 1-13,0 2-11,0 1-8,-2 2-3,-2 0-2,-1 2-2,-2 4-6,0 8-10,0 7-10,1 9-10,0-3-4,2-11 3,2-12 3,2-12 2,1-7-5,2 0-14,0-1-13,2-1-13,0-3-5,1-5 8,2-5 6,0-4 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8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87236 44895 608,'-16'-13'71,"2"4"-10,1 6-10,1 5-12,-1 3-7,-3 3-5,-3 3-6,-3 4-5,-2 1-5,1 3-3,-1 1-4,1 3-3,-1-1-2,1-1 0,0-3 1,-1-1 0,2-3 1,3-1-2,3-2-1,3-2 0,2-1 0,2 0 4,2-1 2,3 1 4,2-1 1,5 0-2,6-2 1,4 0-2,3-1-1,1 1 0,1 2-3,1 0-1,1 2-2,-1 1-3,1 3-3,-1 2-4,0 1-1,-3-1 1,-1 1 0,-2-1 2,-1 0-6,-1 0-11,1-2-12,0-1-12,-1-2-4,-1-4 3,-1-4 4,0-4 3,-1-2 6,0 0 7,-1 0 7,1 0 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9"/>
    </inkml:context>
    <inkml:brush xml:id="br0">
      <inkml:brushProperty name="width" value="0.045" units="cm"/>
      <inkml:brushProperty name="height" value="0.045" units="cm"/>
      <inkml:brushProperty name="color" value="#00BFF3"/>
    </inkml:brush>
  </inkml:definitions>
  <inkml:trace contextRef="#ctx0" brushRef="#br0">88350 45366 488,'-9'-7'36,"0"2"-2,-1 2-1,-1 2-2,-1 2-3,0 2-5,1 2-5,-1 2-5,0 1-3,1 1-3,-1 1-3,0 2-1,1-1-2,1-1 0,0-1-1,2 0 0,2-2-1,4-1 0,4 0-1,4-2-1,2 0 1,2 0 0,0 0 1,1 0 0,1 0 0,0 0 1,-1 0 1,1 0 1,-4 2-2,-6 5-3,-8 5-4,-6 5-3,-4 2 0,-1-3 1,-1-1 2,-1-2 2,0-2 1,1-1 1,1-1 1,1-1 0,4-2 1,8-2 1,8-4 0,8-2 2,3-4-1,1-2 0,-1-4-1,1-2 0,1-2-2,1-1-2,3-1-2,1-1-2,0-1-1,-3 2-1,-3 1 0,-3 1-1,-2 1 1,0 0 1,-2 2 1,-1 1 2,0 0 1,-2 0-1,-1 0-1,0 0 1,-2 4 10,0 6 25,-2 8 23,0 6 23,-2 4 5,0 1-16,-2 1-15,0 1-16,-1 1-10,0 1-4,0 1-5,0 1-5,1 1-4,0 2-4,2 2-6,0 3-4,1-1-2,-2-2 1,0-1 2,-1-3 0,-1-1-6,0-1-14,0-1-14,0-1-14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7"/>
    </inkml:context>
    <inkml:brush xml:id="br0">
      <inkml:brushProperty name="width" value="0.04224" units="cm"/>
      <inkml:brushProperty name="height" value="0.04224" units="cm"/>
      <inkml:brushProperty name="color" value="#F2395B"/>
    </inkml:brush>
  </inkml:definitions>
  <inkml:trace contextRef="#ctx0" brushRef="#br0">25150 32300 520,'7'-14'3,"-1"2"3,0 4 5,-1 3 5,1 0 4,5 0 4,5-1 4,5-2 5,3 1 0,1 0-5,0 2-5,2 1-4,0 0-5,-1 0-4,-1 0-4,-1 0-3,-1 0-4,-1 0-2,-1 0-2,0 0-2,-3 0-5,-4 1-6,-2-2-6,-2 2-6,-4-2-2,-3 0 4,-2-1 2,-4-1 4,-2-1 1,-2-2 1,-1 0 1,-3-1 0,0 0 3,0 0 8,-1 2 6,0 1 8,0 1 4,0 2 5,1 2 4,-1 2 4,0 2 3,0 4 3,0 2 3,1 4 2,0 1 1,0 1 0,2 1-1,1 1 0,0 1-3,2 1-3,0 1-5,2 1-2,1 1-4,0 1-1,2 1-2,0 1-1,2 0-2,0-3-4,2-1-4,0-3-4,2 0-2,4-1 1,2 1 1,3 0-1,3-2-2,1-3-7,3-3-8,2-2-6,0-4-7,1-4-8,-1-4-6,0-4-8,-1-2 1,-3 1 8,-3-1 8,-3 0 9,-2 0 3,0 1-2,-2-1-1,0 1-2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29"/>
    </inkml:context>
    <inkml:brush xml:id="br0">
      <inkml:brushProperty name="width" value="0.03436" units="cm"/>
      <inkml:brushProperty name="height" value="0.03436" units="cm"/>
      <inkml:brushProperty name="color" value="#00BFF3"/>
    </inkml:brush>
  </inkml:definitions>
  <inkml:trace contextRef="#ctx0" brushRef="#br0">88895 45781 640,'9'-7'57,"0"1"-7,1 0-8,2 2-7,0 0-5,1 2-3,1 0-3,1 2-3,0 1-2,0 4-3,-2 2-2,-1 3-2,-3 3-3,-4 2-6,-6 1-4,-4 3-6,-5 2-7,-6 3-7,-4 3-9,-4 3-7,-3-1-2,3-2 6,1-3 4,3-3 6,1-2-2,2-3-6,3-1-6,1-2-8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2"/>
    </inkml:context>
    <inkml:brush xml:id="br0">
      <inkml:brushProperty name="width" value="0.04176" units="cm"/>
      <inkml:brushProperty name="height" value="0.04176" units="cm"/>
      <inkml:brushProperty name="color" value="#00BFF3"/>
    </inkml:brush>
  </inkml:definitions>
  <inkml:trace contextRef="#ctx0" brushRef="#br0">86297 48716 526,'-9'-7'7,"0"2"12,-1 2 13,-1 2 12,0 2 2,2 2-10,2 2-12,2 2-9,0 0-7,-1 1-1,-3 0 0,-2 0-2,-1-1-2,1-1-5,-1 0-3,0-2-4,1-1-2,1 0 0,0-1-1,2-2 0,1 1 5,1 2 10,0 2 9,2 2 10,0 2 5,0 1-3,0 3 0,0 2-2,0 2-1,0 5-1,0 3-1,1 5-1,-1-1-2,0-4-3,0-3-3,0-5-2,0 0-2,0 1-2,0 3 0,0 2-2,0 0 0,1 0 1,-1 1-1,0-1 2,0 0-2,2-1-1,0-1-1,2-1-1,0-1-2,0-3 1,0-1-2,0-2 1,1-2-10,4-1-18,2 0-18,3-2-18,3-3-5,0-4 8,1-6 9,1-4 8,-1-2 7,-3 1 5,-3 0 6,-2 2 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2"/>
    </inkml:context>
    <inkml:brush xml:id="br0">
      <inkml:brushProperty name="width" value="0.04228" units="cm"/>
      <inkml:brushProperty name="height" value="0.04228" units="cm"/>
      <inkml:brushProperty name="color" value="#00BFF3"/>
    </inkml:brush>
  </inkml:definitions>
  <inkml:trace contextRef="#ctx0" brushRef="#br0">87554 48850 520,'0'38'136,"0"-2"-32,0-2-31,0-1-33,0-2-17,0 2-4,0 1-4,0 1-4,-2-1-2,-2 0 2,-4-1 0,-2-1 1,-1-2-2,1-2-5,0-1-5,2-3-4,4-4-5,8-7-4,8-6-4,7-8-3,3-2-2,-1 0 2,-2 2 3,-3 1 1,-1 0 0,-1 0-4,0 0-3,-2 0-5,-1 0 0,-1 0 1,0 0 2,-2 0 1,0-1-1,0-1-7,-1 0-5,1-1-7,-1-2 3,0 0 8,-2-2 10,0 0 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2"/>
    </inkml:context>
    <inkml:brush xml:id="br0">
      <inkml:brushProperty name="width" value="0.03887" units="cm"/>
      <inkml:brushProperty name="height" value="0.03887" units="cm"/>
      <inkml:brushProperty name="color" value="#00BFF3"/>
    </inkml:brush>
  </inkml:definitions>
  <inkml:trace contextRef="#ctx0" brushRef="#br0">88581 49803 566,'-7'-18'51,"2"14"4,2 12 4,2 13 3,1 7-4,-2-1-8,0 0-10,-1 1-9,-1-3-11,2-4-13,0-3-12,2-4-14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3"/>
    </inkml:context>
    <inkml:brush xml:id="br0">
      <inkml:brushProperty name="width" value="0.02733" units="cm"/>
      <inkml:brushProperty name="height" value="0.02733" units="cm"/>
      <inkml:brushProperty name="color" value="#00BFF3"/>
    </inkml:brush>
  </inkml:definitions>
  <inkml:trace contextRef="#ctx0" brushRef="#br0">88833 48983 805,'-6'-6'7,"4"4"16,4 4 15,4 4 15,1 2-4,1 1-25,0 1-23,0 2-25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3"/>
    </inkml:context>
    <inkml:brush xml:id="br0">
      <inkml:brushProperty name="width" value="0.03304" units="cm"/>
      <inkml:brushProperty name="height" value="0.03304" units="cm"/>
      <inkml:brushProperty name="color" value="#00BFF3"/>
    </inkml:brush>
  </inkml:definitions>
  <inkml:trace contextRef="#ctx0" brushRef="#br0">89100 48996 665,'37'-14'130,"-4"3"-34,-4 3-33,-3 3-33,-3 1-19,-2 2-6,0 0-7,0 2-5,-3 0-9,0 0-12,-1 0-12,0 0-13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3"/>
    </inkml:context>
    <inkml:brush xml:id="br0">
      <inkml:brushProperty name="width" value="0.03552" units="cm"/>
      <inkml:brushProperty name="height" value="0.03552" units="cm"/>
      <inkml:brushProperty name="color" value="#00BFF3"/>
    </inkml:brush>
  </inkml:definitions>
  <inkml:trace contextRef="#ctx0" brushRef="#br0">89611 48478 619,'-15'-1'8,"2"0"18,3-2 16,1 0 17,2 1 3,2 4-9,2 4-12,2 4-9,1 3-9,0 3-6,0 3-5,0 3-7,0 3-5,0 1-8,0 2-6,0 3-7,0 0-7,-2 0-6,0 0-6,-1 1-7,-1-4-3,0-6 1,0-5 0,0-6 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4"/>
    </inkml:context>
    <inkml:brush xml:id="br0">
      <inkml:brushProperty name="width" value="0.04345" units="cm"/>
      <inkml:brushProperty name="height" value="0.04345" units="cm"/>
      <inkml:brushProperty name="color" value="#00BFF3"/>
    </inkml:brush>
  </inkml:definitions>
  <inkml:trace contextRef="#ctx0" brushRef="#br0">89550 48300 506,'29'0'40,"-5"0"-9,-5 0-9,-5 0-9,-3 1-7,-1 2-4,0 2-4,-2 2-4,-1 0 0,-2 1 3,-3 0 3,0 0 3,-2 0 4,0 0 3,0-1 2,0 1 4,-2 1 4,0 3 2,-3 4 5,-2 2 3,0 2 0,2 1-2,2 1-3,2 1-3,1 0-3,0-1 0,0-1-2,0-1-2,0-1-1,0 1-2,0-1-1,0 1-2,0 0-1,0-1-1,0 1-2,0-1 0,0 0-3,-2-1 0,0 0-3,-1-2-1,-2-1-2,-2 1-1,-2 0-1,-2-1-2,-1 0 0,1-1 0,-1 0 1,0-2 1,-2 1-4,-5 3-9,-5 3-7,-4 3-9,-3 0-6,1-4-4,1-5-4,1-3-4,3-3 1,5-2 5,5-3 4,5 0 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4"/>
    </inkml:context>
    <inkml:brush xml:id="br0">
      <inkml:brushProperty name="width" value="0.02882" units="cm"/>
      <inkml:brushProperty name="height" value="0.02882" units="cm"/>
      <inkml:brushProperty name="color" value="#00BFF3"/>
    </inkml:brush>
  </inkml:definitions>
  <inkml:trace contextRef="#ctx0" brushRef="#br0">91418 48350 763,'15'0'16,"-1"0"6,-1 0 6,-1 0 7,0 1 0,0 2-5,-1 2-7,1 2-6,-2 2-4,-2 3-3,-4 3-5,-2 3-2,-4 1-5,-2 1-3,-4-1-3,-2 1-4,-2-1-2,-1-1 0,-1-1-1,-1-1 1,-1-2-1,2-1 1,1-2-1,1-2 1,5-3 1,10-4 3,10-4 1,9-4 4,5-2-4,1 0-8,-1 1-10,0-1-7,-2 0-2,-5 2 6,-5 1 5,-4 0 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5"/>
    </inkml:context>
    <inkml:brush xml:id="br0">
      <inkml:brushProperty name="width" value="0.03183" units="cm"/>
      <inkml:brushProperty name="height" value="0.03183" units="cm"/>
      <inkml:brushProperty name="color" value="#00BFF3"/>
    </inkml:brush>
  </inkml:definitions>
  <inkml:trace contextRef="#ctx0" brushRef="#br0">92900 46912 691,'12'-15'9,"11"3"19,9 1 19,10 2 19,4 3 0,-2 1-18,-2 2-17,-2 2-18,-4 1-14,-5 2-13,-7 0-11,-5 2-13,-5 0-4,-3 1 5,-3 1 5,-2 2 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7"/>
    </inkml:context>
    <inkml:brush xml:id="br0">
      <inkml:brushProperty name="width" value="0.03527" units="cm"/>
      <inkml:brushProperty name="height" value="0.03527" units="cm"/>
      <inkml:brushProperty name="color" value="#F2395B"/>
    </inkml:brush>
  </inkml:definitions>
  <inkml:trace contextRef="#ctx0" brushRef="#br0">26933 30797 623,'8'-21'3,"0"7"7,-1 5 5,1 6 7,0 3 6,0 0 4,0 0 6,0 0 4,-1 1-1,0 4-9,1 2-8,0 3-9,-1 3-5,-2 2-5,-2 1-3,-2 3-4,-3 1-1,-2-1-1,-4 1 0,-2-1 1,-1 0-3,1-3-2,1-2-3,1-1-4,3-2 4,8-3 8,6-1 8,7-2 8,2-1 5,-3 0-2,-3 0 0,-2 0-1,-4 1-1,-3 2-3,-2 1-2,-4 3-1,-2 1-5,-3 2-7,-4 0-5,-2 1-6,-1-1-2,1-1-1,1-2 2,1-2 0,0-2-4,1-2-9,-1-3-9,0 0-9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5"/>
    </inkml:context>
    <inkml:brush xml:id="br0">
      <inkml:brushProperty name="width" value="0.03592" units="cm"/>
      <inkml:brushProperty name="height" value="0.03592" units="cm"/>
      <inkml:brushProperty name="color" value="#00BFF3"/>
    </inkml:brush>
  </inkml:definitions>
  <inkml:trace contextRef="#ctx0" brushRef="#br0">93020 47850 612,'-11'0'4,"8"0"20,9 0 22,10 0 21,4 0 4,3 0-14,1 0-14,3 0-13,0 0-10,2 0-6,1 0-5,1 0-7,-1 0-4,-3 0-4,-3 0-5,-3 0-5,-3 0-7,-1 2-11,-2 0-12,-2 2-10,-3-1-4,1 1 5,-2 0 5,0 0 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6"/>
    </inkml:context>
    <inkml:brush xml:id="br0">
      <inkml:brushProperty name="width" value="0.03627" units="cm"/>
      <inkml:brushProperty name="height" value="0.03627" units="cm"/>
      <inkml:brushProperty name="color" value="#00BFF3"/>
    </inkml:brush>
  </inkml:definitions>
  <inkml:trace contextRef="#ctx0" brushRef="#br0">95650 47532 606,'16'0'84,"-1"0"-18,1 0-17,0 0-18,1 0-9,3 0-3,3 0-2,3 0-2,2 0-2,1 0 1,0 0 1,2 0 0,2 0-2,3 0-3,3 0-3,2 0-4,3 0-2,0 0-3,2 0 0,0 0-3,2 0 0,2 0-1,2 0-1,2 0-1,1 0 0,0 0 1,0 0 0,0 0 0,-2 0 0,-1 0-3,-2 0-1,-2 0-3,-2 0-1,-2 0 0,-2 0 0,-1 0 0,-3 1 0,0 0 1,-2 1 1,0 2 1,-2-2 1,-3 1 0,-3-2 1,-3 0 0,-1-1 1,1 0 0,1 0 1,1 0-1,-1 0 0,0 0 0,0 0 0,-2 0-1,-2-1-1,-1 0-1,-3-2-1,-1 1-2,-1-2-1,-1 0 1,1 0 0,0 1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6"/>
    </inkml:context>
    <inkml:brush xml:id="br0">
      <inkml:brushProperty name="width" value="0.03773" units="cm"/>
      <inkml:brushProperty name="height" value="0.03773" units="cm"/>
      <inkml:brushProperty name="color" value="#00BFF3"/>
    </inkml:brush>
  </inkml:definitions>
  <inkml:trace contextRef="#ctx0" brushRef="#br0">96783 44977 583,'-11'0'7,"8"-2"15,10 0 15,8-1 15,4 0 3,1 3-6,-1 4-7,1 2-8,-2 2-6,-1 2-5,-3 0-5,-1 1-5,-3 1-4,-2 2 0,-4 0-1,-2 1-1,-6 1-3,-6 3-7,-7 1-4,-7 3-7,-4 1-3,-1 1-1,0 0 0,-2 2-2,1-1 2,3-5 0,4-3 3,2-5 1,6-3 3,10-2 2,10-4 2,10-2 2,5-4-1,1 0-7,0-3-6,2-2-7,1 0-3,-1 0 0,1 2-1,-1 1 0,-2 0 1,-3 0 1,-4 0 1,-5 0 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7"/>
    </inkml:context>
    <inkml:brush xml:id="br0">
      <inkml:brushProperty name="width" value="0.0349" units="cm"/>
      <inkml:brushProperty name="height" value="0.0349" units="cm"/>
      <inkml:brushProperty name="color" value="#00BFF3"/>
    </inkml:brush>
  </inkml:definitions>
  <inkml:trace contextRef="#ctx0" brushRef="#br0">97865 45700 630,'-6'16'94,"1"-1"-16,2 1-16,2-1-16,1 1-11,2 0-9,0-1-8,2 1-8,0-2-10,1-1-15,1-2-13,2-2-14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7"/>
    </inkml:context>
    <inkml:brush xml:id="br0">
      <inkml:brushProperty name="width" value="0.0354" units="cm"/>
      <inkml:brushProperty name="height" value="0.0354" units="cm"/>
      <inkml:brushProperty name="color" value="#00BFF3"/>
    </inkml:brush>
  </inkml:definitions>
  <inkml:trace contextRef="#ctx0" brushRef="#br0">98326 45166 621,'22'-7'6,"-5"2"13,-3 2 13,-4 2 12,-2 2 4,-1 2-6,1 2-6,0 2-6,-1 2-5,-1 3-5,0 3-6,-2 3-4,-2 2-4,-4-1 0,-3 1-1,-5 0-1,-4 0-1,-3 2-2,-5 3-2,-3 1-1,-1 1 0,3-3 1,3-1 0,3-3 2,3-2 1,2-3 2,4-2 2,3-4 1,5-4 1,10-6-4,8-6-2,9-6-2,4-3-8,0-1-12,0-1-12,0-1-13,0-1-6,-1 1 0,-2-1 0,0 1 1,-3 1 2,-5 2 8,-5 4 6,-4 3 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7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99444 44983 503,'6'-6'8,"-3"4"17,-2 4 16,-3 4 18,-4 3 4,0 1-8,-3 3-7,-2 2-7,-1 1-7,-1 1-4,-1 1-5,-1 1-6,-2 1-3,0 1-3,-1 1-3,-1 1-3,0 1-4,-1 1-6,1 1-6,-1 1-4,1-1-5,1 0-4,1-1-3,1-1-3,1-3-5,2-3-4,3-4-6,1-4-5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7"/>
    </inkml:context>
    <inkml:brush xml:id="br0">
      <inkml:brushProperty name="width" value="0.04353" units="cm"/>
      <inkml:brushProperty name="height" value="0.04353" units="cm"/>
      <inkml:brushProperty name="color" value="#00BFF3"/>
    </inkml:brush>
  </inkml:definitions>
  <inkml:trace contextRef="#ctx0" brushRef="#br0">99400 45284 505,'0'-15'6,"0"2"10,0 3 12,0 1 11,1 3 7,2 6 3,2 4 3,2 6 3,0 3-3,-1 5-9,-1 3-9,0 5-9,-1 3-7,2 2-4,0 4-4,1 3-4,1 0-5,0 0-4,0-1-5,0-1-5,0-2-12,1 0-19,1-1-21,2-2-19,-2-2-2,-1-7 13,-2-5 15,-2-6 13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8"/>
    </inkml:context>
    <inkml:brush xml:id="br0">
      <inkml:brushProperty name="width" value="0.041" units="cm"/>
      <inkml:brushProperty name="height" value="0.041" units="cm"/>
      <inkml:brushProperty name="color" value="#00BFF3"/>
    </inkml:brush>
  </inkml:definitions>
  <inkml:trace contextRef="#ctx0" brushRef="#br0">100437 45150 536,'-8'10'148,"0"3"-33,0 5-33,1 4-33,-1 2-21,0 2-7,0 3-8,0 1-6,-1 2-7,-1 0-3,-3 2-4,-1 1-5,-1 0-8,1 0-11,0 0-12,2 1-12,2-5-1,3-6 7,2-7 8,4-6 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8"/>
    </inkml:context>
    <inkml:brush xml:id="br0">
      <inkml:brushProperty name="width" value="0.04459" units="cm"/>
      <inkml:brushProperty name="height" value="0.04459" units="cm"/>
      <inkml:brushProperty name="color" value="#00BFF3"/>
    </inkml:brush>
  </inkml:definitions>
  <inkml:trace contextRef="#ctx0" brushRef="#br0">101012 45616 493,'-7'-6'120,"1"4"-27,0 4-26,2 4-26,-1 3-15,0 3-3,-1 3-2,-1 3-4,0 2-2,2-1 0,2 1 0,2-1-1,1 0-2,0-1-2,0-1-1,0 0-4,0-2-1,0-1-5,0-1-3,0-1-4,1-2-1,4-2 0,2-4 0,3-2 1,3-4-3,0-4-2,1-4-5,1-4-4,1-2 0,-1-3 0,1-1 0,-1-3 2,0 1 0,-3 1 2,-1 3 1,-2 1 2,-2 2 2,-2-1 5,-3 0 5,0 1 5,-4 0 3,-4 4 1,-4 3 0,-3 3 0,-3 1 1,0 2-1,1 0 0,-1 2-2,1 0-4,3 2-11,1 0-10,2 2-9,2 0-8,-1 0-3,0-1-3,0 1-4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9"/>
    </inkml:context>
    <inkml:brush xml:id="br0">
      <inkml:brushProperty name="width" value="0.03132" units="cm"/>
      <inkml:brushProperty name="height" value="0.03132" units="cm"/>
      <inkml:brushProperty name="color" value="#00BFF3"/>
    </inkml:brush>
  </inkml:definitions>
  <inkml:trace contextRef="#ctx0" brushRef="#br0">102050 44865 702,'9'-6'8,"1"1"18,3 2 16,2 2 17,0 1 1,1 2-14,0 0-14,-1 2-13,0-1-13,-1 1-11,-1 0-11,0 0-10,-2 0-10,-1 1-10,-1 1-11,0 2-10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8"/>
    </inkml:context>
    <inkml:brush xml:id="br0">
      <inkml:brushProperty name="width" value="0.03367" units="cm"/>
      <inkml:brushProperty name="height" value="0.03367" units="cm"/>
      <inkml:brushProperty name="color" value="#F2395B"/>
    </inkml:brush>
  </inkml:definitions>
  <inkml:trace contextRef="#ctx0" brushRef="#br0">27350 31215 653,'22'0'99,"-3"0"-20,-3 0-21,-3 0-20,-1-1-14,3-1-4,2 0-6,2 0-4,-1-2-6,-1 2-4,-3 0-4,-1 2-5,-2 0-3,1 0-5,0 0-3,0 0-3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39"/>
    </inkml:context>
    <inkml:brush xml:id="br0">
      <inkml:brushProperty name="width" value="0.03767" units="cm"/>
      <inkml:brushProperty name="height" value="0.03767" units="cm"/>
      <inkml:brushProperty name="color" value="#00BFF3"/>
    </inkml:brush>
  </inkml:definitions>
  <inkml:trace contextRef="#ctx0" brushRef="#br0">102872 44459 583,'22'-15'0,"-3"4"0,-3 3 0,-2 3 0,-4 2 8,-1 3 16,-2 4 15,-2 2 17,-2 3 2,-2 4-9,-2 2-9,-2 3-9,-3 2-7,-2 1-6,-3 1-4,-3 1-6,-1 0-3,0-1 2,2-2 0,1 1 1,1-3 0,1-1-3,0-3-2,2-1-3,4-3 0,8-2 1,8-4 0,7-2 1,5-3-1,-1 0-6,1-2-5,-1 0-5,0-1-6,-1 0-6,-1 0-8,-1 0-6,-2 1-4,-3 0-1,-3 2 0,-2 0-1,-4 2 2,-3 0 6,-2 2 6,-4 0 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0"/>
    </inkml:context>
    <inkml:brush xml:id="br0">
      <inkml:brushProperty name="width" value="0.0396" units="cm"/>
      <inkml:brushProperty name="height" value="0.0396" units="cm"/>
      <inkml:brushProperty name="color" value="#00BFF3"/>
    </inkml:brush>
  </inkml:definitions>
  <inkml:trace contextRef="#ctx0" brushRef="#br0">97552 48566 555,'10'-7'9,"5"2"20,5 2 17,5 2 20,-1 2 3,-4 4-10,-4 2-11,-6 3-12,-3 3-7,-2 0-7,-3 1-5,0 1-7,-5 3-5,-4 5-7,-5 5-5,-5 5-6,-4 0-4,0-2-1,0-3-2,-2-3-1,0-3 0,3-1 4,1-3 3,3-1 4,3-3 5,6-3 9,6-3 9,6-2 9,4-3 2,3-2-6,4-2-5,2-2-5,2-1-6,1 0-11,0 0-8,3 0-9,-1 0-4,0 1 4,1-2 2,-1 2 4,-1-2-4,-3 0-13,-3-2-11,-2 0-12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0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98815 49400 633,'-6'9'110,"1"3"-22,2 3-20,2 3-20,2 1-18,2-1-12,2-1-13,1-1-14,2-1-7,-2-2-2,-1-3-3,0-1-1,-1-2-9,1-2-12,1-3-15,2 0-12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0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99644 49066 562,'-23'8'9,"4"3"16,4 2 18,1 2 17,4 0 4,3 1-9,2-1-9,4 1-8,1 0-9,0-1-4,0 1-6,0 0-6,2-2-5,6-3-5,4-3-4,5-2-6,2-4-4,-1-4-2,-1-4-4,-1-4-3,-1-2 0,-3-1 1,-1-2 2,-2 0 1,-2 0 3,-2-1 0,-3 0 2,0 1 1,-3 0 1,0 0 1,-2 2 0,0 1 1,-2 1 1,-2 2-2,-2 3 0,-1 1 0,-3 1-3,0 2-5,-1 0-5,-1 2-5,0 0-3,3 2-3,1 0-2,2 2-4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1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100244 48150 475,'15'0'54,"-1"2"-2,-1 0-1,0 2-2,-1 1-3,1 5-6,1 4-5,1 4-6,1 2-4,0 1-2,-1 1-1,1 1-1,-2 2-2,-1 5-2,-2 3-1,-2 4-1,-3 1-6,-3 0-8,-2-1-8,-3-1-9,-5-2-4,-6 0-2,-6-1-2,-5-1 0,-5-2-5,-5-2-7,-3-2-8,-4-1-6,2-4-4,6-3 1,7-4 0,7-4 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1"/>
    </inkml:context>
    <inkml:brush xml:id="br0">
      <inkml:brushProperty name="width" value="0.0389" units="cm"/>
      <inkml:brushProperty name="height" value="0.0389" units="cm"/>
      <inkml:brushProperty name="color" value="#00BFF3"/>
    </inkml:brush>
  </inkml:definitions>
  <inkml:trace contextRef="#ctx0" brushRef="#br0">96816 48081 565,'-22'-7'0,"5"1"0,3 0 0,4 2 0,1 0 6,-2 2 13,-1 0 13,-3 2 13,1 1 3,1 2-7,2 2-6,2 2-6,1 3-4,-1 7-1,-2 5 0,0 7 0,-1 4-2,1 4-4,-1 4-2,0 4-3,2 3-4,3 2-4,2 2-7,4 2-4,2-2-7,4-3-9,2-4-10,3-4-9,1-6-2,0-7 4,-2-9 6,0-7 5,-1-5-1,1 0-7,1-2-6,2 0-7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1"/>
    </inkml:context>
    <inkml:brush xml:id="br0">
      <inkml:brushProperty name="width" value="0.03315" units="cm"/>
      <inkml:brushProperty name="height" value="0.03315" units="cm"/>
      <inkml:brushProperty name="color" value="#00BFF3"/>
    </inkml:brush>
  </inkml:definitions>
  <inkml:trace contextRef="#ctx0" brushRef="#br0">101830 48250 663,'34'8'107,"-8"1"-26,-9 2-26,-8 0-27,-7 2-14,-2 1 0,-4 3-1,-2 1-1,-3 1-3,-2-1-5,-2-1-7,-1 0-5,0-2-3,3-1 1,3-1 1,2-1 1,5-2-1,6-2-4,6-4-3,5-2-5,4-4 0,-1-2 2,1-4 3,-1-2 1,-1-1-5,-3 3-10,-3 1-12,-2 2-10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2"/>
    </inkml:context>
    <inkml:brush xml:id="br0">
      <inkml:brushProperty name="width" value="0.03667" units="cm"/>
      <inkml:brushProperty name="height" value="0.03667" units="cm"/>
      <inkml:brushProperty name="color" value="#00BFF3"/>
    </inkml:brush>
  </inkml:definitions>
  <inkml:trace contextRef="#ctx0" brushRef="#br0">103150 47481 599,'23'-7'143,"-1"0"-36,-1 2-33,-1 1-34,0 0-21,-1 2-7,1 0-7,0 2-6,-2 0-7,-1 2-7,-3 0-8,-1 2-7,-4 0-9,-4 3-11,-6 2-10,-4 2-12,-3-1 3,0-1 14,1-2 14,-1-2 15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2"/>
    </inkml:context>
    <inkml:brush xml:id="br0">
      <inkml:brushProperty name="width" value="0.03497" units="cm"/>
      <inkml:brushProperty name="height" value="0.03497" units="cm"/>
      <inkml:brushProperty name="color" value="#00BFF3"/>
    </inkml:brush>
  </inkml:definitions>
  <inkml:trace contextRef="#ctx0" brushRef="#br0">103000 47965 629,'37'-7'117,"-6"3"-26,-4 1-26,-5 2-27,-2 1-16,-1 0-5,1 0-6,-1 0-5,0 0-4,-3 2-1,-1 0 0,-2 2-2,-2-1-11,1 1-22,0 0-22,0 0-21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3"/>
    </inkml:context>
    <inkml:brush xml:id="br0">
      <inkml:brushProperty name="width" value="0.04025" units="cm"/>
      <inkml:brushProperty name="height" value="0.04025" units="cm"/>
      <inkml:brushProperty name="color" value="#00BFF3"/>
    </inkml:brush>
  </inkml:definitions>
  <inkml:trace contextRef="#ctx0" brushRef="#br0">104422 46800 546,'-42'98'103,"9"-22"-21,11-23-21,9-22-20,6-12-12,2 1-5,3-1-5,1 1-5,1-1-2,0-3 1,0-1 0,0-2 1,0-1-2,2 1-4,0 1-2,2 1-3,-2 0-5,-1 0-2,-2-2-5,-1-1-3,-4 0-2,-2 0-1,-3-1 0,-3 1-2,-2-1 0,0-1-2,1 0-1,-1-2-1,-1 0-2,-1 2-1,-3 0-2,-1 1-1,-1-1-3,3-2-3,1-4-2,3-2-4,1-2 2,2 0 4,3 0 5,1 0 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48"/>
    </inkml:context>
    <inkml:brush xml:id="br0">
      <inkml:brushProperty name="width" value="0.03682" units="cm"/>
      <inkml:brushProperty name="height" value="0.03682" units="cm"/>
      <inkml:brushProperty name="color" value="#F2395B"/>
    </inkml:brush>
  </inkml:definitions>
  <inkml:trace contextRef="#ctx0" brushRef="#br0">27815 30439 597,'-7'-5'50,"3"6"6,1 6 5,2 6 4,1 5-3,2 5-15,0 5-13,2 4-14,-2 3-13,0 2-8,0 1-11,-1 0-9,-1-1-5,0-6-1,0-4-1,0-5 0,-1-4-5,-1-1-11,0-2-10,0-2-11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4"/>
    </inkml:context>
    <inkml:brush xml:id="br0">
      <inkml:brushProperty name="width" value="0.02438" units="cm"/>
      <inkml:brushProperty name="height" value="0.02438" units="cm"/>
      <inkml:brushProperty name="color" value="#00BFF3"/>
    </inkml:brush>
  </inkml:definitions>
  <inkml:trace contextRef="#ctx0" brushRef="#br0">104850 47489 902,'22'-7'1,"-1"1"3,-3 0 3,-1 2 2,-1 1 2,-1 2 3,1 2 1,0 2 2,-1 1-3,-1 0-8,-1-1-9,-1 1-8,-1 1-2,-2 0 3,-2 1 2,-2 2 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4"/>
    </inkml:context>
    <inkml:brush xml:id="br0">
      <inkml:brushProperty name="width" value="0.02673" units="cm"/>
      <inkml:brushProperty name="height" value="0.02673" units="cm"/>
      <inkml:brushProperty name="color" value="#00BFF3"/>
    </inkml:brush>
  </inkml:definitions>
  <inkml:trace contextRef="#ctx0" brushRef="#br0">105350 48150 822,'15'1'6,"-1"4"11,-1 2 12,-1 3 11,-1 1-1,0-1-11,-2-1-13,-1 0-12,0-1-9,-2-1-9,-1 1-7,0 0-9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4"/>
    </inkml:context>
    <inkml:brush xml:id="br0">
      <inkml:brushProperty name="width" value="0.04093" units="cm"/>
      <inkml:brushProperty name="height" value="0.04093" units="cm"/>
      <inkml:brushProperty name="color" value="#00BFF3"/>
    </inkml:brush>
  </inkml:definitions>
  <inkml:trace contextRef="#ctx0" brushRef="#br0">105968 47091 537,'7'-4'8,"-4"8"18,-3 8 16,-2 7 17,-2 5 3,0-1-11,0 1-11,1-1-12,-1 0-6,2-1-3,0-1-2,2-1-2,1-1-2,2 1-2,2 0 0,1-1-1,2 0-1,-2-1-2,-1-1-1,0 0-3,-2-2 0,0 1-3,-2-1-1,0 1-1,-1-1-2,0-1-1,0-1-1,0 0-1,-2-2-4,-4 1-7,-4 0-8,-4 0-6,-2-1-4,-1 1 2,-1 0 0,-1 0 0,-1-2 1,-1-1 0,-1-2-1,-1-2 0,2-2 1,3-1 3,5 0 4,3-1 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4"/>
    </inkml:context>
    <inkml:brush xml:id="br0">
      <inkml:brushProperty name="width" value="0.02814" units="cm"/>
      <inkml:brushProperty name="height" value="0.02814" units="cm"/>
      <inkml:brushProperty name="color" value="#00BFF3"/>
    </inkml:brush>
  </inkml:definitions>
  <inkml:trace contextRef="#ctx0" brushRef="#br0">106650 46955 781,'21'-27'0,"-3"8"0,-5 7 0,-3 8 0,0 4 4,2-2 9,3 0 7,3-1 9,2-1 3,-1 0-2,1 0-2,-1 0-2,0 2-6,-3 4-7,-1 4-9,-2 4-9,-3 2-6,-1 1-4,-2 1-3,-2 1-4,-2-1-6,-2 0-8,-2-1-9,-2 0-9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5"/>
    </inkml:context>
    <inkml:brush xml:id="br0">
      <inkml:brushProperty name="width" value="0.04045" units="cm"/>
      <inkml:brushProperty name="height" value="0.04045" units="cm"/>
      <inkml:brushProperty name="color" value="#00BFF3"/>
    </inkml:brush>
  </inkml:definitions>
  <inkml:trace contextRef="#ctx0" brushRef="#br0">101801 50850 543,'-50'70'163,"11"-15"-41,12-16-40,10-15-41,2-6-22,-4 8-4,-5 7-6,-4 7-4,-3 3-5,1 0-2,1 0-4,1 0-2,1-3-6,1-4-6,1-5-6,2-5-7,1-5-5,4-5-6,5-5-5,3-4-6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5"/>
    </inkml:context>
    <inkml:brush xml:id="br0">
      <inkml:brushProperty name="width" value="0.04079" units="cm"/>
      <inkml:brushProperty name="height" value="0.04079" units="cm"/>
      <inkml:brushProperty name="color" value="#00BFF3"/>
    </inkml:brush>
  </inkml:definitions>
  <inkml:trace contextRef="#ctx0" brushRef="#br0">101900 51150 539,'8'17'146,"2"3"-33,0 3-33,1 3-33,1 3-19,0 2-6,-1 4-8,1 3-5,0 1-8,0 0-5,-1 0-7,1 0-6,0-2-8,-1-3-10,1-5-10,0-3-10,-1-5-1,-3-3 7,-1-5 7,-2-3 7,0-3 4,0 0-1,1-2 1,2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5"/>
    </inkml:context>
    <inkml:brush xml:id="br0">
      <inkml:brushProperty name="width" value="0.03893" units="cm"/>
      <inkml:brushProperty name="height" value="0.03893" units="cm"/>
      <inkml:brushProperty name="color" value="#00BFF3"/>
    </inkml:brush>
  </inkml:definitions>
  <inkml:trace contextRef="#ctx0" brushRef="#br0">103283 50961 565,'13'-13'9,"-6"8"19,-6 7 20,-6 6 18,-4 6 3,-2 5-12,-1 5-13,-3 5-12,0 3-8,1 0-4,1 2-3,1 1-4,0-1-6,0-2-7,0-1-6,1-3-7,0-2-8,2-3-6,2-3-8,3-3-8,1-4-6,3-5-5,4-4-5,2-6-5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6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104028 51341 492,'6'-4'32,"-4"8"8,-4 8 8,-4 7 7,-2 5 2,-2 1-7,0 1-7,-1 1-6,0 1-6,2 1-3,3 0-6,1 2-3,1-2-4,2-3-2,0-5-4,2-3-3,3-6-3,7-6-7,8-8-6,6-6-5,3-6-5,1-5-5,-1-5-5,0-5-4,0-2-1,-3 1 4,-1 2 5,-3 0 5,-2 1 3,-4 3 2,-4 1 4,-5 3 2,-2 2 1,-4 5-1,-2 3 0,-3 4-2,-5 2 1,-4 2 2,-5 0 1,-5 2 2,-2 0-2,1 2-5,1 0-7,1 2-5,3-1-3,3 0 2,4-2 0,5 0 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7"/>
    </inkml:context>
    <inkml:brush xml:id="br0">
      <inkml:brushProperty name="width" value="0.03857" units="cm"/>
      <inkml:brushProperty name="height" value="0.03857" units="cm"/>
      <inkml:brushProperty name="color" value="#00BFF3"/>
    </inkml:brush>
  </inkml:definitions>
  <inkml:trace contextRef="#ctx0" brushRef="#br0">105061 50800 570,'-13'0'56,"8"0"-2,7 0 0,6 0-2,4 0-3,1 0-9,1 0-6,1 0-9,1 0-4,-1 0-4,1 0-4,0 0-3,-1 0-5,-1 2-7,-1 0-7,-1 1-6,0 0-8,-1 0-9,1-2-10,0 0-9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29:47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105856 50063 527,'22'-15'4,"-3"2"7,-3 2 8,-3 3 7,-1 1 3,0 2-1,-1 2 0,1 2-2,-1 2-1,-2 4 0,-2 2-1,-2 3-1,-4 3-2,-5 0-5,-4 1-4,-5 1-5,-2 1-4,1-1-4,1 1-5,0 0-4,3-2-3,1-1 0,2-2-1,2-2-1,3-2 2,2 1 1,3 0 2,4 0 2,1 0 6,1 0 9,2-1 10,0 1 9,0 0 4,-1 2-2,0 0-2,-2 1-1,-1 1-3,0 2-1,-2 0-3,0 1-1,-3 1-4,-3-1-4,-2 1-5,-3 0-5,-4-1-5,-4 1-6,-4-1-6,-3 1-6,-4 1-7,-4 1-7,-5 3-9,-3 1-7,1 0-4,6-3 3,5-3 1,7-2 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51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24986 34816 492,'22'-1'45,"-1"-1"-4,-3 0-3,-1-1-5,0-1-3,2 2-6,1 0-4,3 2-5,0 0-3,1 2-2,-1 0-1,1 2-1,-3 1-2,-3 1-3,-6 3-3,-1 2-3,-5 2-2,-3 3-4,-2 3-3,-4 4-3,-2-1 0,-2-2 1,-1-2 2,-2-1 1,-4 1 0,-6 3-1,-3 5-2,-6 3-2,-2 1 1,3-1 4,2-3 2,1-1 4,2-4 3,1-2 2,1-3 3,1-3 2,2-2 2,2 0 1,4-2 1,3 0 2,4-3 2,6-1 3,6-2 4,6-2 3,3-1 0,1 0-5,1 0-5,1 0-5,2 0-5,1-2-6,3-1-6,1 0-6,2-3-1,-1-6 1,0-4 4,1-5 1,-1-2-1,0-1-5,0 2-6,1-2-6,-4 2 0,-3 3 2,-6 3 4,-5 3 3,-3 4 10,-2 8 16,-2 6 16,-2 8 17,-1 3 6,0 1-2,0 1-2,0 1-2,-1 1-3,0-2-6,-2 2-5,0 0-6,0-2-4,0-1-3,2-3-4,0-1-3,4-6-13,8-10-20,6-10-22,7-9-21,1-5-3,-5 3 13,-5 2 15,-4 2 13,-4 2 9,1 2 4,0 4 3,0 3 5,-1 3 12,-1 2 24,0 4 23,-1 2 22,-2 4 7,1 2-13,0 3-12,0 3-13,-1 2-7,0 0-4,-2-2-4,0 2-4,-1 0-3,2-1-6,0 1-4,2 0-5,-1-1-12,-1-1-17,0-1-18,-1 0-18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6:22"/>
    </inkml:context>
    <inkml:brush xml:id="br0">
      <inkml:brushProperty name="width" value="0.05501" units="cm"/>
      <inkml:brushProperty name="height" value="0.05501" units="cm"/>
      <inkml:brushProperty name="color" value="#FED406"/>
    </inkml:brush>
  </inkml:definitions>
  <inkml:trace contextRef="#ctx0" brushRef="#br0">26515 20600 399,'-15'0'1,"3"0"0,1 0 1,2 0 1,1 0 2,1 0 1,-1 0 3,0 0 2,2 0 11,6 2 22,4 0 22,6 2 20,3-1 3,3-1-19,3-1-16,3 0-18,2-1-11,1 0-5,1 0-3,1 0-5,0 0-3,1 0-3,-1 0-2,0 0-1,0 0-4,-1 0-2,-1 0-3,-1 0-3,-2 0-1,-1 2-2,-3 0 0,-1 2-2,-1-1 0,-1 1 1,1 0 1,0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6:23"/>
    </inkml:context>
    <inkml:brush xml:id="br0">
      <inkml:brushProperty name="width" value="0.03891" units="cm"/>
      <inkml:brushProperty name="height" value="0.03891" units="cm"/>
      <inkml:brushProperty name="color" value="#FED406"/>
    </inkml:brush>
  </inkml:definitions>
  <inkml:trace contextRef="#ctx0" brushRef="#br0">26270 23328 565,'-11'-7'45,"8"2"8,9 2 7,10 2 8,6 1-3,4-2-13,6-1-14,5 0-12,3-1-11,2-2-5,2 0-7,2-1-7,1 0-8,-2 2-11,0 2-11,-2 3-10,-2-1-4,-3-1 4,-5 0 2,-4-1 5,-3-1 0,-5 2-2,-3 0-1,-4 2-1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6:29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51225 32075 333,'49'20'167,"16"14"-1,16 14 1,15 16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6:30"/>
    </inkml:context>
    <inkml:brush xml:id="br0">
      <inkml:brushProperty name="width" value="0.04815" units="cm"/>
      <inkml:brushProperty name="height" value="0.04815" units="cm"/>
      <inkml:brushProperty name="color" value="#FED406"/>
    </inkml:brush>
  </inkml:definitions>
  <inkml:trace contextRef="#ctx0" brushRef="#br0">50562 31278 456,'0'-14'3,"-2"1"4,0 2 5,-2 2 6,1 5 3,0 6 4,2 8 4,1 6 5,-2 4-2,-1 1-3,-2 1-4,-1 1-5,-3 0-3,-2 1-1,-2-1-1,-1 1-2,-2 0-2,-2 1-1,0 1-1,-1 0-2,1 1 0,1-1 1,2-1 1,3-1 0,1-2-1,2-3-5,2-3-5,3-2-5,1-7-3,3-7-1,4-7-1,2-9-1,4-6-2,4-3-2,3-4-2,5-5-2,2 0 0,1 2 4,1 1 4,1 3 2,-2 3 4,-1 5 2,-4 5 3,-3 5 3,-2 4 4,-1 6 8,-1 4 7,0 6 8,-3 3 2,-3 3-3,-2 3-2,-4 3-2,-1 0-2,0-1-3,0-3-1,0-1-2,1-3-4,4-2-6,2-4-7,4-3-5,2-3-4,3-6-4,3-4-2,3-5-3,1-3-1,-1-2-1,-1 0 1,-1 0-1,-2 0 2,-3 4 2,-2 4 2,-4 5 3,-2 2 8,-1 3 14,0 4 13,-2 2 14,1 1-1,2-2-17,2-2-17,2-2-15,0-2-9,-1-2 1,0-2 2,-2-2 0,-1-2 1,-2-1 0,-3-3 0,0-1 1,-2-3 1,0 0 3,0-1 3,0-1 2,0 0 3,0 1 3,0 1 3,0 1 3,-2 1 3,0 4 0,-3 3 3,-2 3 0,-1 4 6,0 7 9,0 7 10,1 8 8,-1 2 2,2 1-5,1-1-6,0 1-6,1-1-4,0 2-2,0 1-3,0 1-2,0 2-2,1 3-2,-1 2-3,0 4-1,-1 3-2,0 2-1,-1 4 0,-2 2-2,1 2 0,1 0-4,0-1-2,2 1-3,0-2-1,2-4 0,0-4 0,2-3-1,0-5 0,0-2-2,0-3-2,0-3-2,-1-3-1,0-3-1,-2-3-3,0-3 0,-2-3-2,-4-2-1,-2-4 0,-3-2-1,-1-5 0,1-2 5,0-5 2,2-4 3,1-2 4,1-1 5,0-1 4,2-1 4,1-2 2,2-3-1,2-3 0,2-3 0,4-2 0,4-2 1,5-3 1,6 0 2,2-4-1,3-1-2,1-2-1,3-2-2,-1 2-2,0 4-3,-1 6-3,-1 4-3,-1 4-1,-1 3 1,-1 3 0,-1 3 0,0 2-3,0 0-10,-1 2-8,1 1-9,-2 0-3,-1 1 2,-2-1 4,-3 0 2,-1 1 4,-2 2 6,-2 3 5,-2 1 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6:31"/>
    </inkml:context>
    <inkml:brush xml:id="br0">
      <inkml:brushProperty name="width" value="0.04403" units="cm"/>
      <inkml:brushProperty name="height" value="0.04403" units="cm"/>
      <inkml:brushProperty name="color" value="#FED406"/>
    </inkml:brush>
  </inkml:definitions>
  <inkml:trace contextRef="#ctx0" brushRef="#br0">53212 31620 499,'-1'-12'13,"0"10"25,-2 8 26,0 10 25,-2 3 3,0 2-19,-1 1-18,-1 1-19,-1 0-14,2-1-8,1-1-9,1-1-9,0-1-9,2 1-7,0-1-9,2 1-7,1-2-7,2-3-5,2-3-4,1-2-6,2-4 1,2-3 5,0-2 5,1-3 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6:31"/>
    </inkml:context>
    <inkml:brush xml:id="br0">
      <inkml:brushProperty name="width" value="0.0501" units="cm"/>
      <inkml:brushProperty name="height" value="0.0501" units="cm"/>
      <inkml:brushProperty name="color" value="#FED406"/>
    </inkml:brush>
  </inkml:definitions>
  <inkml:trace contextRef="#ctx0" brushRef="#br0">53621 31761 439,'-1'-12'73,"-2"8"-3,-2 8-5,-1 8-3,-3 5-8,0 1-8,-2 3-9,0 1-9,0 2-6,1-1-2,0 1-3,2-1-2,2-1-4,2-1-4,4-3-5,3-1-5,1-4-3,3-6 0,2-7 0,2-4 0,1-6-4,3-4-7,2-3-7,1-5-6,0-1-2,-2-1 4,-4 1 2,-3-1 4,-2 2 3,0 1 3,-2 3 2,0 1 4,-2 3 4,1 1 6,0 2 7,0 2 6,0 1 6,0-1 3,0-2 3,0 0 4,1 1-1,3 5-6,4 2-6,2 6-6,0 1-3,-3 3-3,-3 2-1,-2 2-3,-3 2-1,-2 5-2,-2 3-2,-2 5-3,-2 0-1,-2-1-4,-2-3-2,-1-1-3,-1-3-1,0-1 2,2-2 0,1-3 2,3-3-1,8-6-2,6-6-2,7-6-3,4-3-1,-1-1 1,1-1 1,-1-1 0,-1-1 2,-4 2 1,-5 1 3,-3 1 2,-1-1 1,0 0 0,1-1 0,2-1 1,-1 0 1,-1-1 3,0 0 2,-2 1 4,-1 0 3,0 2 4,-2 3 4,0 1 3,-1 3 11,2 4 17,0 4 17,2 4 16,-1 3 3,-2 3-12,-2 3-13,-2 4-13,-1 1-9,0 2-7,0 3-6,0 1-6,1 2-4,0 1 2,2 1 1,0 1 0,1 0-5,-2 0-10,0 0-12,-1 1-10,-1-2-9,0-2-4,0-2-4,0-1-5,0-4-2,0-3 2,0-4 3,0-4 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6:32"/>
    </inkml:context>
    <inkml:brush xml:id="br0">
      <inkml:brushProperty name="width" value="0.03705" units="cm"/>
      <inkml:brushProperty name="height" value="0.03705" units="cm"/>
      <inkml:brushProperty name="color" value="#FED406"/>
    </inkml:brush>
  </inkml:definitions>
  <inkml:trace contextRef="#ctx0" brushRef="#br0">54900 30794 593,'8'-22'3,"0"3"7,-1 3 6,1 2 6,1 4 4,3 3 1,4 2 2,2 4 1,0 3 2,1 6 2,-2 4 1,-1 5 3,-2 4-3,-1 3-8,-2 3-7,-2 3-8,-3 1-5,-3 0-4,-2 1-3,-3-1-2,-4 1-4,-2 0-2,-3 2-3,-3 1-2,-3 0-4,0 0-8,-1 0-6,-1 1-8,1-4-2,3-6 1,3-5 2,3-6 2,1-4 1,0-1 0,0-1 0,1 0 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6:32"/>
    </inkml:context>
    <inkml:brush xml:id="br0">
      <inkml:brushProperty name="width" value="0.0444" units="cm"/>
      <inkml:brushProperty name="height" value="0.0444" units="cm"/>
      <inkml:brushProperty name="color" value="#FED406"/>
    </inkml:brush>
  </inkml:definitions>
  <inkml:trace contextRef="#ctx0" brushRef="#br0">55729 32100 495,'22'0'60,"-3"2"-7,-3 0-9,-2 2-6,-3 0-7,-1 3-5,-1 2-4,0 2-5,-3 1-4,-1 1-2,-2 1-1,-2 2-3,-2-1-3,-2 3-2,-2 0-4,-1 1-3,-3 0-3,0 1-4,-1-1-3,-1 1-3,-1-2-1,0-1 4,0-3 4,1-1 4,0-2 3,2-1 4,2 0 5,3-2 4,2-1 5,5-2 5,6-3 7,4 0 5,4-3 1,3 0-3,3-2-4,3 0-4,1-2-3,-1 0-2,-1-1-3,-1-1-3,-1 0-2,1 2-3,-1 2-4,0 2-1,0 1-6,-3 2-5,-1 0-5,-2 2-7,-3 0-6,-3 3-9,-3 2-9,-2 2-7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8:02"/>
    </inkml:context>
    <inkml:brush xml:id="br0">
      <inkml:brushProperty name="width" value="0.04614" units="cm"/>
      <inkml:brushProperty name="height" value="0.04614" units="cm"/>
      <inkml:brushProperty name="color" value="#FED406"/>
    </inkml:brush>
  </inkml:definitions>
  <inkml:trace contextRef="#ctx0" brushRef="#br0">70045 17695 476,'-8'-8'8,"2"2"14,1 1 14,0 1 15,2 2 7,1 5-2,0 6-1,2 4-2,0 4-6,0 1-9,0 3-9,0 1-9,0 1-7,0-1-1,0-1-2,0-1-2,0 0-3,0 3-3,0 1-2,0 3-4,-2 0-3,0 0-4,-3 1-3,-2-1-4,0 0-2,1-1-4,0-1-3,2-1-3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8:02"/>
    </inkml:context>
    <inkml:brush xml:id="br0">
      <inkml:brushProperty name="width" value="0.04078" units="cm"/>
      <inkml:brushProperty name="height" value="0.04078" units="cm"/>
      <inkml:brushProperty name="color" value="#FED406"/>
    </inkml:brush>
  </inkml:definitions>
  <inkml:trace contextRef="#ctx0" brushRef="#br0">70100 18250 539,'16'7'158,"-1"-1"-37,1-1-36,-1 0-38,1-1-22,0 0-9,-1-1-8,1 1-8,-1 0-6,-1-2-2,-1 0-2,-1-2-2,0 0-11,0 2-16,-1 0-17,1 2-17,-2-2-3,-2-4 10,-4-4 10,-2-4 11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51"/>
    </inkml:context>
    <inkml:brush xml:id="br0">
      <inkml:brushProperty name="width" value="0.03744" units="cm"/>
      <inkml:brushProperty name="height" value="0.03744" units="cm"/>
      <inkml:brushProperty name="color" value="#F2395B"/>
    </inkml:brush>
  </inkml:definitions>
  <inkml:trace contextRef="#ctx0" brushRef="#br0">27216 34350 587,'27'7'151,"-4"-1"-37,-7 0-37,-5-1-37,-4 0-23,-2 3-7,-3 3-7,-1 4-7,-1 1-5,-2 1-1,0 1-2,-1 0-1,-2 1-2,-4-1-3,-2-1-3,-3 0-3,-1-3 0,1-1 1,1-2 1,1-2 2,4-3 9,8-3 17,8-2 17,8-4 17,1-1 5,0 1-6,-2-1-7,-2 0-6,-1 0-11,0 2-15,2 0-13,2 2-16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8:02"/>
    </inkml:context>
    <inkml:brush xml:id="br0">
      <inkml:brushProperty name="width" value="0.05118" units="cm"/>
      <inkml:brushProperty name="height" value="0.05118" units="cm"/>
      <inkml:brushProperty name="color" value="#FED406"/>
    </inkml:brush>
  </inkml:definitions>
  <inkml:trace contextRef="#ctx0" brushRef="#br0">70850 17648 429,'0'-22'1,"0"3"3,0 3 1,0 3 2,0 2 6,0 1 7,0 0 8,0 2 7,0 3 7,2 6 4,0 6 6,1 6 4,0 3-2,0 3-8,-2 1-9,0 3-8,-1 0-6,0-1-5,0-1-5,0-1-3,0 1-3,0 3 0,0 2 1,0 4 0,0 2-6,0 1-13,0 1-12,0 0-12,0 0-6,0-1-1,0-3-1,0-2-1,0-2 0,0-5 1,0-3 1,0-4 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8:03"/>
    </inkml:context>
    <inkml:brush xml:id="br0">
      <inkml:brushProperty name="width" value="0.06217" units="cm"/>
      <inkml:brushProperty name="height" value="0.06217" units="cm"/>
      <inkml:brushProperty name="color" value="#FED406"/>
    </inkml:brush>
  </inkml:definitions>
  <inkml:trace contextRef="#ctx0" brushRef="#br0">71969 17581 353,'-1'-14'0,"0"2"0,-2 4 0,0 3 0,-2 0 4,0 0 8,-1-1 7,-1-2 8,-1 2 4,0 2 0,0 4 0,0 2-1,-1 4-1,-1 2-5,-3 3-3,-2 4-5,0 1-1,1 3 0,1 1 0,1 3 1,0 0-1,2 1 1,1-1-2,1 1 0,1 0-1,2 1-1,2 1-1,2 0 0,1 1-3,2-3-2,0-1-1,2-3-4,0-2-1,3-2-1,2-4-3,2-3-1,2-2-2,1-2-3,3-2-1,2-2-3,1-4 0,2-6-1,3-6-1,1-5 1,2-5-2,1-1 0,1-3-2,1-1 0,-2-2-1,-2-2 0,-3-3 0,-3-1 1,-2 0 0,-3 2 4,-1 2 3,-2 2 3,-3 2 3,-1 3 1,-2 3 2,-2 3 2,-2 3 1,0 2-1,-2 4 0,0 3-1,-3 6 11,0 10 23,-3 9 22,-2 11 23,0 4 3,0 1-13,2-1-15,1 0-15,0 1-9,0 1-4,0 1-6,0 0-3,1 2-4,0 1-3,1 0-2,2 2-3,0 0-5,0 2-11,0 1-10,0 0-10,0 3-8,0 2-6,0 3-6,0 4-6,0-4-3,2-10-2,1-10-1,0-9-2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69050 23650 333,'49'20'167,"16"14"-1,16 14 1,15 16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5"/>
    </inkml:context>
    <inkml:brush xml:id="br0">
      <inkml:brushProperty name="width" value="0.02901" units="cm"/>
      <inkml:brushProperty name="height" value="0.02901" units="cm"/>
      <inkml:brushProperty name="color" value="#F2395B"/>
    </inkml:brush>
  </inkml:definitions>
  <inkml:trace contextRef="#ctx0" brushRef="#br0">68702 23650 758,'-8'22'66,"0"-1"-15,0-3-14,1-1-15,-1-1-9,0-1 0,1 1-1,-1 0-2,0 0-1,0 3-3,1 1-4,-1 3-2,0-1-3,2-1-3,1-3-4,1-1-2,0-3-3,0-1-2,0-2-2,0-2-2,2-4-5,4-6-9,4-6-8,4-6-8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5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69109 23630 673,'-15'1'14,"4"3"7,3 4 5,2 2 7,4 1 1,2-1-6,4 0-4,2-2-5,2 0-3,0 2 0,0 0-1,0 1-1,-1 1-1,-1 2-1,-1 0 0,0 1-1,-1 1-2,0 1-3,0 1-2,0 1-5,-1 0 0,1-1 0,0-1 1,0 0-1,1-3 0,2-3-3,2-3-4,1-2-2,1-5 0,0-6 1,-2-6 2,0-6 2,-2-4 1,1-3 1,0-2 0,0-4 0,0 0 1,1 1-1,2 3 1,0 1 0,-1 2 1,-1 1 3,-2 2 2,-2 0 4,-2 1-1,0 4-3,-2 3-4,0 3-4,-1 3-11,2 4-18,0 4-18,2 4-18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6"/>
    </inkml:context>
    <inkml:brush xml:id="br0">
      <inkml:brushProperty name="width" value="0.03564" units="cm"/>
      <inkml:brushProperty name="height" value="0.03564" units="cm"/>
      <inkml:brushProperty name="color" value="#F2395B"/>
    </inkml:brush>
  </inkml:definitions>
  <inkml:trace contextRef="#ctx0" brushRef="#br0">70018 23975 617,'7'-15'30,"-1"2"1,-1 3-1,0 1 1,-2 1-3,0 0-3,-2 1-4,0-1-5,-2 0-4,0 0-7,-2 0-6,0 1-6,-2 0-3,0 2 2,-1 2 2,-1 2 1,-1 1 1,0 2 0,0 0 1,1 2 0,-2 1 2,0 5 2,-1 4 3,-1 4 3,-1 1 1,1 1 1,-1-1 1,0 1 1,1-1-1,3 1 1,1-1-2,2 1 0,3-3-2,4-5-3,4-5-3,4-4-3,2-6-4,3-4-5,1-5-4,3-5-5,-1-2-3,-1 3 2,-3 1-1,-1 2 1,-2 4 7,-3 5 13,-1 4 13,-2 6 13,-2 2 7,0 1 0,-2 1 2,0 2 1,-1-1-4,2 1-6,0 0-8,2-1-7,-1 1-5,-1 0-3,0-1-2,-2 1-3,0 0-1,0 0 1,0-1 0,0 1 0,1-3-12,0-6-25,2-6-25,0-6-24,0-2-3,0 1 20,-2 0 21,0 2 20,-1 0 13,2 0 4,0 1 4,2-1 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7"/>
    </inkml:context>
    <inkml:brush xml:id="br0">
      <inkml:brushProperty name="width" value="0.04125" units="cm"/>
      <inkml:brushProperty name="height" value="0.04125" units="cm"/>
      <inkml:brushProperty name="color" value="#F2395B"/>
    </inkml:brush>
  </inkml:definitions>
  <inkml:trace contextRef="#ctx0" brushRef="#br0">70650 24118 533,'7'-14'0,"-1"2"2,0 4 1,-2 3 0,1 3 6,0 2 9,1 3 8,2 4 10,-1 2 2,-2 1-5,-3 3-5,0 2-4,-4 1-6,0 1-6,-3 1-7,-2 1-6,-1 0-2,2-3 0,1-1 1,0-2 2,4-7-4,6-9-6,6-9-7,6-11-6,3-4-6,1 0-3,1-1-3,1 1-3,-1 1 0,-1 3 6,-3 3 5,-1 3 5,-3 2 6,-1 2 3,-2 3 5,-2 1 5,-3 1 7,-2 2 9,-4 1 10,-2 1 10,-3 1 6,0 3 3,-2 4 3,0 2 3,0 2-2,1 0-7,0 0-8,2 0-7,0 0-4,0 3-3,0 2-2,0 2-1,-1 1-2,0 4-2,-1 4-1,-1 2-1,-1 0-1,2 0-2,1-1-1,0-1-2,3-2-3,2-5-4,4-3-5,2-4-4,3-7-4,3-10-2,4-10-2,2-9-2,1-4-3,1 1-2,-1 3-3,1 1-2,-2 3 3,-1 3 6,-2 3 6,-2 3 7,-3 4 10,-3 4 14,-2 6 14,-4 4 14,-2 4 6,-2 3-2,-2 4-3,-2 2-2,1 1-3,1-1-7,2-1-5,2-1-6,2-1-5,3-2-4,4-3-4,2-1-5,2-3-4,2-4-6,0-4-7,1-4-5,0-3-5,-1-3-2,-1-4-2,0-1-3,-2-3 1,-1 2 2,-1 1 3,0 1 2,-2-1 3,-1-1 3,0-3 3,-2-1 3,-1 0 4,0 5 5,-2 3 4,0 4 5,-2 4 8,-2 2 9,-2 4 10,-2 3 9,0 2 3,1 3-5,0 3-3,2 4-4,1 1-4,0 1-5,2 1-5,0 1-3,1 0-5,0 1-3,0 0-3,0-1-4,1 0-1,2-1-1,2-1 1,2 0-1,1-2 0,-1-1-2,1-1-1,0-1-2,0 0-2,2 0-2,0-1-3,1 1-3,-1 0 0,-2 2 2,-4 0 1,-2 1 2,-4 2 0,-4 1 0,-4 3-1,-4 1-1,-2 2-3,-1-1-2,-1 1-4,-1-1-3,1-2-1,3-3 4,2-4 2,4-4 4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7"/>
    </inkml:context>
    <inkml:brush xml:id="br0">
      <inkml:brushProperty name="width" value="0.03455" units="cm"/>
      <inkml:brushProperty name="height" value="0.03455" units="cm"/>
      <inkml:brushProperty name="color" value="#F2395B"/>
    </inkml:brush>
  </inkml:definitions>
  <inkml:trace contextRef="#ctx0" brushRef="#br0">72955 24015 636,'-13'-7'9,"6"3"18,6 1 17,6 2 18,5 1 3,3 2-13,5 0-12,3 1-12,3 0-9,-1 0-7,1-2-7,-1 0-5,0-1-9,-1 2-7,-1 0-9,-1 1-8,-2 0-3,-3 0-1,-3-2 0,-2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7"/>
    </inkml:context>
    <inkml:brush xml:id="br0">
      <inkml:brushProperty name="width" value="0.03912" units="cm"/>
      <inkml:brushProperty name="height" value="0.03912" units="cm"/>
      <inkml:brushProperty name="color" value="#F2395B"/>
    </inkml:brush>
  </inkml:definitions>
  <inkml:trace contextRef="#ctx0" brushRef="#br0">73397 23637 562,'-21'-6'96,"7"6"-16,5 4-19,6 6-16,3 3-11,2 3-5,0 3-4,2 3-4,-1 3-4,-1 1-3,0 2-4,-1 3-4,-1-1-7,0 0-7,0-1-10,0-1-7,0-3-6,0-3-2,0-5-1,0-3-2,0-4-4,3-4-7,2-4-6,2-4-7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7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74233 23650 536,'6'44'187,"-1"-6"-49,-2-6-50,-2-6-49,-1-2-30,0-1-6,0 1-9,0-1-7,-1-1-5,0-3-5,-2-3-4,0-3-3,-1-4-9,1-6-13,-1-6-11,0-6-13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10"/>
    </inkml:context>
    <inkml:brush xml:id="br0">
      <inkml:brushProperty name="width" value="0.0355" units="cm"/>
      <inkml:brushProperty name="height" value="0.0355" units="cm"/>
      <inkml:brushProperty name="color" value="#00BFF3"/>
    </inkml:brush>
  </inkml:definitions>
  <inkml:trace contextRef="#ctx0" brushRef="#br0">10942 30390 619,'-9'-5'62,"0"8"-4,-2 6-4,0 7-3,0 6-7,0 3-8,-1 4-8,0 5-9,0 1-6,1 1-4,-1 2-4,0 1-4,0 0-3,-1 0-6,-1 1-5,-1-2-5,1-2-2,3-4-3,2-5-1,4-5-1,2-7-6,2-8-9,2-10-10,2-8-10,1-4 1,2 1 12,0 1 12,2 0 12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51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27650 34615 614,'37'-7'108,"-6"3"-23,-4 1-23,-4 2-22,-5 1-13,2 0-4,-1 0-3,1 0-4,-2 0-12,-1 0-20,-2 0-20,-2 0-21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7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74300 23955 649,'15'-15'44,"-1"4"0,-1 3 1,0 3 0,-2 2-1,1 2-6,0 2-5,0 2-5,-1 1-8,-1 0-10,-1-1-12,0 1-11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8"/>
    </inkml:context>
    <inkml:brush xml:id="br0">
      <inkml:brushProperty name="width" value="0.03859" units="cm"/>
      <inkml:brushProperty name="height" value="0.03859" units="cm"/>
      <inkml:brushProperty name="color" value="#F2395B"/>
    </inkml:brush>
  </inkml:definitions>
  <inkml:trace contextRef="#ctx0" brushRef="#br0">74781 23570 570,'-7'-11'83,"2"8"-8,2 9-8,2 10-8,1 4-10,-2 1-11,0 0-11,-1 3-11,-1-1-7,2 1-4,0-1-4,2 0-3,0 0-5,0-3-7,0-1-6,0-2-6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8"/>
    </inkml:context>
    <inkml:brush xml:id="br0">
      <inkml:brushProperty name="width" value="0.04884" units="cm"/>
      <inkml:brushProperty name="height" value="0.04884" units="cm"/>
      <inkml:brushProperty name="color" value="#F2395B"/>
    </inkml:brush>
  </inkml:definitions>
  <inkml:trace contextRef="#ctx0" brushRef="#br0">75109 23446 450,'-15'0'42,"3"0"-2,1 0-1,2 0-3,2 2-1,1 4-3,0 4-2,2 4-3,0 2-2,0 3-2,0 1-2,0 3-2,0 0-2,1-1-2,-1-1-1,0-1-3,0-1-1,2 1-1,0-1-2,2 1 0,1-2-1,4-5 1,2-3 2,3-4 0,3-4-6,0-4-17,1-4-15,1-4-17,1-3-7,1-3 1,1-3 1,1-3 1,-1-2 3,-3-1 6,-3-1 5,-2-1 5,-2 0 5,-1 0 1,1-1 3,0 1 3,-2 1 2,-1 5 5,-2 3 5,-1 5 3,-2 1 7,1 0 7,2 0 7,0 1 8,0 1 10,0 6 15,-2 4 15,0 6 14,-1 3 0,0 3-14,0 4-14,0 2-15,0 2-8,0 1-3,0 1-3,0 1-4,0 3-3,0 6-5,0 6-5,0 6-5,0 0-2,2-8 0,0-6 1,2-7-1,-1-4-15,0-1-32,-2-1-33,0 0-32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9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68555 26754 615,'-13'0'5,"6"-2"12,6 0 10,6-1 11,7-1 4,9 0-2,9 0-3,9 0-1,3 0-5,-2 1-6,-2-1-6,-2 0-6,0 1-3,2 2 1,2 2 0,3 2 1,-1 2-3,-2 1-8,-2 3-6,-2 2-7,-3-1-9,-3 0-11,-5-1-11,-3 0-12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39"/>
    </inkml:context>
    <inkml:brush xml:id="br0">
      <inkml:brushProperty name="width" value="0.03973" units="cm"/>
      <inkml:brushProperty name="height" value="0.03973" units="cm"/>
      <inkml:brushProperty name="color" value="#F2395B"/>
    </inkml:brush>
  </inkml:definitions>
  <inkml:trace contextRef="#ctx0" brushRef="#br0">70650 26250 553,'29'22'125,"-3"-3"-29,-5-3-29,-3-3-29,-2-2-17,-1 0-3,1-2-3,-1-1-4,0 1-1,-2 0 0,-3 1 1,-1 2 0,-1-1-2,-2 1-4,-1 0-6,0-1-5,-2 1-1,-1 0 1,0 0 2,-1-1 2,-4 2-1,-2 0 0,-5 1-2,-4 1-1,-1 1-2,-1-1-3,0 1-2,1 0-3,-1-1-2,-2-1 0,0-1 0,-1-1 0,1-1-8,3-2-14,3-2-15,3-2-14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40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72109 26271 508,'6'-8'0,"-1"0"0,-2 0 0,-2 1 0,-3 2 9,-6 7 19,-4 8 17,-5 6 19,-2 4 3,-1 1-12,0 1-11,1 1-13,0 0-7,1 1-3,1-1-2,1 1-3,1-2-3,2 0 0,2-1-2,3 0-1,3-4-4,8-3-8,6-5-6,7-3-8,5-4-6,1-6-7,2-4-6,3-5-6,-1-3-1,-1 1 4,-3-1 4,-1 1 4,-3 0 5,-1 4 6,-2 3 5,-2 2 7,-3 5 8,-1 6 9,-2 6 11,-2 6 9,-2 2 6,-2 1 2,-2-1 2,-2 1 2,-1-2-2,0-1-4,0-3-5,0-1-6,2-3-7,4-2-8,4-4-11,4-2-9,2-5-7,1-6-7,1-6-5,2-5-7,-1-4-1,1 1 3,0 0 3,-1-1 3,0 1 2,-2 1 1,-3 1 0,-1 1 2,-2 2 1,-2 3 5,-2 3 4,-2 3 5,-3 2 3,-2 2 3,-4 2 5,-2 2 3,-1 1 5,-1 0 6,0 0 4,0 0 7,3 0 2,7 2 0,4 0 1,7 2-1,4 0-3,0 0-9,1-1-7,1 1-8,0 1-5,-1 0-1,0 1-3,-2 2-1,-1 0-1,-3 1 2,-1 2 2,-2 0 1,-2 1 2,0 1 1,-1 1 3,-2 2 0,0-1 2,-2 1-2,-1-1 0,0 1-2,3-4-6,6-7-13,7-6-14,7-7-13,4-7-5,-1-4 4,1-4 5,-1-6 4,-2 0 4,-5 7 6,-4 5 4,-6 7 6,-1 2 2,0 0 3,1 0 1,2 1 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40"/>
    </inkml:context>
    <inkml:brush xml:id="br0">
      <inkml:brushProperty name="width" value="0.04292" units="cm"/>
      <inkml:brushProperty name="height" value="0.04292" units="cm"/>
      <inkml:brushProperty name="color" value="#F2395B"/>
    </inkml:brush>
  </inkml:definitions>
  <inkml:trace contextRef="#ctx0" brushRef="#br0">74515 26155 512,'0'-13'10,"0"6"20,0 6 20,0 6 20,0 5 4,0 5-12,0 5-13,0 5-11,0 5-9,0 5-5,0 4-4,0 6-4,0 2-6,0 0-4,0 0-7,0 0-5,0-4-2,0-8 0,0-8 0,0-7 0,-1 0 0,0 11 0,-2 9 1,0 10-1,0 2-5,1-5-13,0-4-11,2-5-12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40"/>
    </inkml:context>
    <inkml:brush xml:id="br0">
      <inkml:brushProperty name="width" value="0.03705" units="cm"/>
      <inkml:brushProperty name="height" value="0.03705" units="cm"/>
      <inkml:brushProperty name="color" value="#F2395B"/>
    </inkml:brush>
  </inkml:definitions>
  <inkml:trace contextRef="#ctx0" brushRef="#br0">74104 26130 593,'0'-15'4,"0"2"5,0 3 8,0 1 5,-2 3 8,0 4 9,-3 4 9,-2 4 9,-2 3-1,-3 3-11,-4 3-9,-1 3-10,-2 2-11,1-1-12,1 1-13,1-1-11,2-1-6,2-3 0,4-3 0,3-2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40"/>
    </inkml:context>
    <inkml:brush xml:id="br0">
      <inkml:brushProperty name="width" value="0.03836" units="cm"/>
      <inkml:brushProperty name="height" value="0.03836" units="cm"/>
      <inkml:brushProperty name="color" value="#F2395B"/>
    </inkml:brush>
  </inkml:definitions>
  <inkml:trace contextRef="#ctx0" brushRef="#br0">74550 26050 573,'30'8'162,"-4"1"-41,-2 1-42,-3 1-42,-3 0-23,-3-1-5,-3-1-5,-2 0-4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8:50"/>
    </inkml:context>
    <inkml:brush xml:id="br0">
      <inkml:brushProperty name="width" value="0.05589" units="cm"/>
      <inkml:brushProperty name="height" value="0.05589" units="cm"/>
      <inkml:brushProperty name="color" value="#F2395B"/>
    </inkml:brush>
  </inkml:definitions>
  <inkml:trace contextRef="#ctx0" brushRef="#br0">38627 11873 393,'-36'-14'2,"9"4"2,7 4 3,9 5 4,5 1 9,4 1 17,4 2 18,4 0 16,4 0 3,3 0-11,5-1-10,4-2-12,0 0-8,-2 0-6,-1 0-6,-2 0-6,-1 0-2,-1 0-3,1 0 0,0 0-2,-1 0 0,1-2-2,0-1 0,-1 0-2,1 0 0,1 0-2,2 2-2,0 1-2,1 0 0,1 0 1,1 0 1,1 0 1,0 0 1,-1 1-1,-1 2 0,-1 0 0,0 0-1,1 0 1,1-1-2,1-2 1,2 0-2,1 0 0,3 0-1,1 0-1,0 0 0,-3-2 1,-3-1 0,-3 0 1,-2-1 0,-1 1 1,-1-1-1,-1 0 1,0 0 0,2 2 0,0 0 0,1 2 1,0 0 0,-1 0-1,-1 0 1,-1 0-1,0 0 1,0 0 0,-1 0-1,1 0 2,0 0-1,-1 0 1,1 0 0,0 0 0,1-1 1,3 0-1,3-2 0,3 0 0,0 0-1,-3 0 1,-3 2-1,-3 1 0,-1 0 0,-1 0 1,1 0-1,0 0 1,0 0 0,-1 0 0,1 0-1,0 0 1,0 0-1,5 0 0,2 0 1,3 0-1,2 0 0,2 0-1,3 0-2,1 0 0,0 0-1,-1 0 1,-3 0 0,-2 0 0,0 0 1,1 0 0,1 0 0,1 0 0,0-1 0,1-1-1,-1 0-1,0-1-1,0-1 0,-1 0 1,-1 0 0,-1 0 0,-1 0 1,1 0 0,-1 0 1,1 1 0,-3-1 0,-2 2 1,-3 0 0,-2 2-1,-2 0 1,3 0-1,2 0 0,1 0 0,0 0-1,-1 0 0,-2 0 0,-3 0 0,0 0-1,0 0 0,-1 0 0,1 0-2,0 0 1,1 0 0,2 0 0,0 0 0,0-1 0,1 0-1,-1-2-1,1 0-1,-2-1 0,-1 0 0,-2 0 2,-2 1 0,-2-1-3,1 0-5,0 0-5,0 0-7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51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28113 34094 600,'-8'-8'4,"3"2"8,-1 1 7,2 0 8,0 3 8,3 4 7,-1 4 8,2 4 6,0 3-2,0 5-12,0 4-13,0 3-12,0 4-9,0 8-4,0 5-4,0 6-5,0-2-6,0-8-7,0-10-8,0-8-7,-1-4-8,0 1-11,-2 2-9,0 0-10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8:51"/>
    </inkml:context>
    <inkml:brush xml:id="br0">
      <inkml:brushProperty name="width" value="0.04729" units="cm"/>
      <inkml:brushProperty name="height" value="0.04729" units="cm"/>
      <inkml:brushProperty name="color" value="#F2395B"/>
    </inkml:brush>
  </inkml:definitions>
  <inkml:trace contextRef="#ctx0" brushRef="#br0">37956 9161 465,'-42'-15'7,"10"4"6,9 3 6,11 3 5,4 3 8,2 5 10,1 6 10,0 4 10,1 3-1,1 1-10,-1 1-11,0 1-11,0 1-8,2 1-2,0 1-3,2 1-2,0 1-4,0-1-1,0 1-3,0-1-1,0 1-3,2 1-2,0 1-1,2 1-1,0-2-2,0-3 2,-1-5 0,1-3 1,0 0-1,0 5-4,0 5-2,0 5-3,0 1-2,0-1 2,-1-3 0,1-1 0,0-1 2,0 2 1,0 3 1,0 1 0,0 0 1,0-3 0,0-3 0,0-3-1,-1-3 0,-1-1-1,0-2 0,-2-3-1,1-4-9,0-10-19,2-8-19,0-9-19,1-4-2,0 1 16,0 1 14,0 1 16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8:52"/>
    </inkml:context>
    <inkml:brush xml:id="br0">
      <inkml:brushProperty name="width" value="0.05312" units="cm"/>
      <inkml:brushProperty name="height" value="0.05312" units="cm"/>
      <inkml:brushProperty name="color" value="#F2395B"/>
    </inkml:brush>
  </inkml:definitions>
  <inkml:trace contextRef="#ctx0" brushRef="#br0">38316 8169 414,'-7'-28'-2,"2"5"6,2 7 4,2 5 4,1 3 4,2 0 1,0 1 1,2-1 1,1 0 0,1 2-1,3 1 0,2 0-2,2 1-1,3 0-1,3 0-1,4 1 0,0-1-2,1 0 1,-1 0 0,1 0 0,-1 1-1,1 0-1,-1 1 0,1 2-2,0 0 0,1 0-1,1 0 0,1 0-1,-1 0 1,0 0-2,-1 0 1,0 0-1,-1 0 0,2-2 1,3-1 0,1 0 0,1-1 1,-1 0 0,-1 0 0,-1 1 0,0-1 0,1 2-1,0 0 0,2 2-1,0 0-1,-1 0 1,-1 0-1,-1 0 0,0-1-1,3 0 0,1-2-1,2 0 0,0 0 0,-1 0-1,-3 2 0,-1 0 0,-1 1 0,0-2 0,2-1 0,1 0 0,1-1 1,-1 1-1,0-2 1,1 2 1,-1-2 0,0 0 0,1-2 0,-1 0 1,0-1 0,1 1-1,-1-1 1,0 0 0,-1 0-1,-1 2 0,-3 1-1,-1 0 0,0 1-1,5 1 0,3-1 0,4 0-1,1 0 0,-1 0 0,-3 0-1,-1 0 0,-3 0 0,0 0 0,-1 0 0,-1 0 0,0 1 1,1 1 0,1 0 0,1 2 0,-1-1 0,-2-1 0,-1 0 0,-3-1 0,-1-1 0,-3 2 0,-1 0 0,-2 2 0,-1 0 0,1 0 0,1 0 0,1 0 0,0 0-1,-1 0 1,-1 0 0,0 0 0,0 0 0,3 0 0,3 0-1,3 0 0,1 0 0,-1 0-1,-1 0 1,-1 0-1,-1 0 0,-1 0 0,-1 0 0,-1 0-1,-1 0 0,1 0 0,0 0-2,-1 0 1,0-1-1,-2 0-1,-3-2 1,-1 0-1,-3 1 3,-2 4 4,-4 4 5,-2 4 5,-2 4 1,2 5 0,0 5-1,1 5-2,1 1 0,-2-2-1,0-1-1,-2-3-1,0 0-1,0-1 0,0 1 0,0-1-1,1 1 0,0-1-1,2 1-1,0-1 0,1 1-1,0-1 1,0 1 0,0-1 1,0 1-1,0-1 0,-1 1-2,1-1 0,0 0 0,-2-1-1,0-1 1,-2-1 0,1 0 0,0-1 0,2 1 0,0-1-1,1 0 1,0-1-1,0 0-1,0-2 1,0 0-1,0-1 0,-1 1-1,2 0 0,-2-1 0,1 3 0,0 0 0,0 1 0,0 1 0,0 1-1,0 1 0,0 1-2,-1-1 0,-1-1 0,0-3 0,-1-1 0,-2-1 1,-1 0 2,0-1 2,-1 1 1,-3-3 1,-4-3-1,-4-4-1,-3-4 0,-3-2 0,1 0 0,-1 0 0,0 0 1,-2 0-4,-5 0-8,-4 0-7,-6 0-8,-5 0-4,-6 0-1,-6 0 0,-6 0 0,2 1-1,8 0 0,10 2 1,8 0-1,6 1-2,3 0-1,3 0-4,3 0-2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05"/>
    </inkml:context>
    <inkml:brush xml:id="br0">
      <inkml:brushProperty name="width" value="0.04396" units="cm"/>
      <inkml:brushProperty name="height" value="0.04396" units="cm"/>
      <inkml:brushProperty name="color" value="#F2395B"/>
    </inkml:brush>
  </inkml:definitions>
  <inkml:trace contextRef="#ctx0" brushRef="#br0">25991 26653 500,'0'-15'-21,"1"2"4,2 2 4,0 3 5,2-1 3,0 0 2,1-2 2,2 0 2,-1 1 2,-1 1-1,0 2 1,-2 2 0,0 1 0,0 0 1,0 0 0,0 1 0,-1 0 9,0 3 16,-2 4 16,0 2 16,-3 4 3,-4 6-10,-4 4-12,-3 5-10,-3 3-7,2 2-3,1 3-4,1 1-4,1 0-4,0-2-3,2-1-3,1-3-4,0-3-2,2-3-1,1-4-1,0-5-1,3-5-4,4-8-9,4-8-9,4-7-8,2-7-2,3-1 3,2-4 5,1-3 4,0 1 5,-2 3 6,-4 5 6,-3 3 5,-1 4 13,0 5 16,0 3 18,-1 4 17,2 3 3,0 3-12,1 4-12,2 2-13,-1 1-10,1-2-8,0-2-9,0-2-9,-1-2-6,1-1-4,0 0-3,0-2-6,0 0-1,1-2 0,1 0 0,1-1-1,0-2 2,-3-2 1,-1-2 2,-2-2 2,-2 0 2,0 1 3,-2 0 4,0 2 3,-2-1 2,-1-2 1,0-1 1,-1-3 2,-1 0 1,0 1 3,0 1 3,0 0 3,0 2 2,0 1 1,0 0 1,0 2 1,-1 3 10,-1 4 17,0 6 19,-1 4 17,-1 3 1,2 2-18,0 0-18,2 1-16,0 2-12,0 3-4,0 3-5,0 3-3,0 4-3,0 4 2,0 6 0,0 5 1,0 3-1,0 3-2,0 4-3,0 2-3,0 1-1,0-1-1,0-1 0,0 0-2,0-4 1,0-5-1,0-4 0,0-5 0,0-5 0,0-2 1,0-3 0,0-3 0,-2-4 3,-2-5 6,-4-5 5,-2-4 6,-2-4 1,1-2 0,-1-2 0,0-2-2,0-5 2,-1-6 2,-1-7 2,-1-6 4,0-7 0,4-3-3,3-4-1,3-4-3,1-2-1,3 2-3,2 1-3,3 0-2,1 2-1,3 2 1,3 2 0,4 2 1,1 0-3,3-1-7,1-1-6,3 0-7,0 0-7,1 1-7,-1 3-9,1 2-7,-3 4 0,-3 7 10,-5 7 10,-3 7 10,-2 3 4,0 0-1,0 0-1,0 0-1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06"/>
    </inkml:context>
    <inkml:brush xml:id="br0">
      <inkml:brushProperty name="width" value="0.05347" units="cm"/>
      <inkml:brushProperty name="height" value="0.05347" units="cm"/>
      <inkml:brushProperty name="color" value="#F2395B"/>
    </inkml:brush>
  </inkml:definitions>
  <inkml:trace contextRef="#ctx0" brushRef="#br0">27891 26232 411,'4'-6'7,"-5"1"14,-5 2 14,-7 2 13,-2 3 4,1 4-9,1 3-9,0 5-8,2 3-6,1 1-1,0 3-4,2 1-1,1 1-2,1-1 0,0-1-1,2-1 0,0-2-2,2-1 0,0-2-2,2-3-2,2 0-3,6 0-7,4-1-8,5 1-6,2-4-3,1-8-1,0-8 0,-1-7 0,1-5 0,-1 1 2,1-1 1,-1 1 1,0-2 1,-3-1 2,-1-3 1,-2-1 1,-2-1 2,-1 3 0,0 2 1,-2 1 2,-1 3 1,-2 3 3,-3 3 2,0 3 3,-2-1 1,0-4 1,0-4 0,0-3 1,0-1 1,0 3 3,0 3 4,0 3 2,0 5 8,0 6 13,0 7 12,0 8 13,-1 4 1,0 5-11,-2 3-10,0 4-12,-1 2-6,2-1 1,0-2 1,2 1 0,-1-2-4,0 0-5,-2 0-6,0 1-5,0 0-8,0 0-5,2 2-7,0 1-7,2-2-8,0-6-13,2-4-12,0-4-12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06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29200 26750 551,'21'2'140,"-5"4"-32,-5 4-33,-4 3-32,-4 3-19,-1 1-3,0 2-4,-2 0-4,0 1-5,-2 1-10,0 1-9,-1 1-9,-1-1-5,0-3-3,0-3-2,0-3-2,2-4-2,4-6-1,4-6 0,4-6 0,1-2-2,-1 1-2,-1 0-2,0 2-3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06"/>
    </inkml:context>
    <inkml:brush xml:id="br0">
      <inkml:brushProperty name="width" value="0.03459" units="cm"/>
      <inkml:brushProperty name="height" value="0.03459" units="cm"/>
      <inkml:brushProperty name="color" value="#F2395B"/>
    </inkml:brush>
  </inkml:definitions>
  <inkml:trace contextRef="#ctx0" brushRef="#br0">29939 26815 636,'-5'-6'50,"6"1"7,6 2 5,6 2 6,1 2-7,0 2-19,-1 2-21,0 1-18,-2 2-15,-1-1-8,-1 1-7,0 0-9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07"/>
    </inkml:context>
    <inkml:brush xml:id="br0">
      <inkml:brushProperty name="width" value="0.05338" units="cm"/>
      <inkml:brushProperty name="height" value="0.05338" units="cm"/>
      <inkml:brushProperty name="color" value="#F2395B"/>
    </inkml:brush>
  </inkml:definitions>
  <inkml:trace contextRef="#ctx0" brushRef="#br0">30904 25770 412,'-7'-11'37,"-1"8"17,0 9 15,0 10 16,-1 5-1,-1 4-15,-3 5-16,-2 3-17,0 3-10,1 0-4,1 2-5,1 1-5,1-2-3,0 0-2,2-3-2,1-2-3,2-3-3,4-3-6,4-5-7,4-3-6,3-6-5,5-8-2,4-8-4,3-8-2,1-5-1,-1-1 1,-3-3 1,-1-1 0,-2-1 4,-3 1 5,-1 1 4,-2 1 4,-4 2 6,-6 2 6,-6 4 5,-6 3 6,-2 3 4,-1 2 0,1 4 0,-1 2 2,1 3-2,3 2-5,1 2-3,2 2-5,4-2-11,6-5-18,6-4-18,6-6-19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07"/>
    </inkml:context>
    <inkml:brush xml:id="br0">
      <inkml:brushProperty name="width" value="0.04789" units="cm"/>
      <inkml:brushProperty name="height" value="0.04789" units="cm"/>
      <inkml:brushProperty name="color" value="#F2395B"/>
    </inkml:brush>
  </inkml:definitions>
  <inkml:trace contextRef="#ctx0" brushRef="#br0">31763 26100 459,'-7'29'161,"2"-5"-36,2-5-36,2-5-36,1-1-20,0 1-5,0 3-5,0 2-5,0 0-7,0 1-12,0-1-11,0 1-10,-1-1-6,0 1-3,-2-1 0,0 1-3,-2-2-2,0-1-4,-1-2-3,-1-3-4,0-4-1,2-10 1,2-8 0,2-9 0,1-3 5,2 1 10,0 2 9,2 3 9,1 1 7,1 0 5,3 2 4,2 1 5,1 0 6,0 1 7,-1-1 9,1 0 7,0 1 2,0 2-4,-1 3-3,1 1-4,1 1-3,1 0-5,3 0-4,2 0-4,-1 1-5,-1 0-5,-3 2-5,-1 0-5,-3 0-8,-2-2-13,-4-2-11,-2-1-12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08"/>
    </inkml:context>
    <inkml:brush xml:id="br0">
      <inkml:brushProperty name="width" value="0.05484" units="cm"/>
      <inkml:brushProperty name="height" value="0.05484" units="cm"/>
      <inkml:brushProperty name="color" value="#F2395B"/>
    </inkml:brush>
  </inkml:definitions>
  <inkml:trace contextRef="#ctx0" brushRef="#br0">32459 25849 401,'-7'-22'-21,"2"3"10,3 3 11,1 3 11,1 1 9,0 2 8,0 1 8,0 1 8,0 3 5,2 8 3,0 6 2,1 7 2,1 4-3,-2 1-7,0 1-8,-2 1-8,0 1-5,-2 1-5,0 1-2,-2 1-5,0 0-3,1 0-6,-1 0-4,0 1-6,0-2-4,0 0-6,0-1-5,0-1-6,2-5-9,4-10-13,4-10-15,4-10-13,1-5 2,1 1 15,0-1 17,0 1 17,-1 0 12,-1 2 9,-1 2 8,0 3 10,-2 3 9,-1 6 11,0 6 10,-2 5 11,-1 3 0,0-1-10,-2 0-12,0-2-10,1-3-5,6-5 1,4-4-1,5-5 1,3-5-10,1-2-21,1-3-22,1-3-20,-1 0-6,-1 3 10,-3 3 10,-1 2 11,-4 5 17,-8 6 24,-7 6 24,-6 6 24,-3 2 7,2-1-9,3-1-9,1 0-10,2-1-6,4 1-2,2 1-3,4 1-3,1-1-6,3-4-10,2-4-9,2-4-11,1-4-7,1-2-4,1-4-4,1-2-5,-1-2-2,-1-1 2,-2-1 0,-2-1 2,-3-1 3,-1 2 3,-2 1 4,-2 1 4,-3 0 4,-4 0 2,-4 1 3,-4-1 3,-2 1 0,-1 2 0,-2 2-1,0 3-1,-1 0-1,-1 2-2,-1 0-3,-1 2-2,1 1-5,3 2-9,2 2-7,4 2-10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08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34400 26632 541,'24'0'84,"1"0"-10,1 0-11,1 0-9,1 0-8,2 0-7,2 0-6,3 0-6,0 0-6,2 0-9,1 0-6,0 0-9,1 0-6,-2 0-9,0 0-6,-1 0-8,-3-1-3,-6 0 2,-3-1 2,-6-1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25400 38813 999,'13'-14'-6,"-1"3"-12,-5 3-12,-1 3-12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08"/>
    </inkml:context>
    <inkml:brush xml:id="br0">
      <inkml:brushProperty name="width" value="0.05148" units="cm"/>
      <inkml:brushProperty name="height" value="0.05148" units="cm"/>
      <inkml:brushProperty name="color" value="#F2395B"/>
    </inkml:brush>
  </inkml:definitions>
  <inkml:trace contextRef="#ctx0" brushRef="#br0">34834 24506 427,'7'-9'2,"-1"-3"4,-1-3 5,0-3 4,-3 1 7,-2 6 10,-4 6 11,-2 6 11,-3 6 1,-2 6-9,-1 5-9,-3 7-8,-2 3-6,-1 1-5,-3 0-3,-1 2-4,0-1-3,3-1-1,3-3-1,3-1-2,2-3-1,2-3-1,2-3-2,2-3-2,4-3-1,6-2-1,6-4-1,6-2 0,3-3-1,2-1 2,3 0 2,1-1 1,1-1 2,-1 0 0,-1 0 2,-1 0 1,-2 0 0,-1 0 1,-2 0 1,-3 1 0,-1-1 0,0 2 1,-2 0 0,-1 2-1,-2-3 2,-2-6 3,-4-6 3,-2-5 3,-4-6 0,0-3-4,-3-4-2,-2-4-3,0-2-8,0 3-14,2 2-14,1 2-15,-1 2-12,0 5-13,-2 4-12,0 3-12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48"/>
    </inkml:context>
    <inkml:brush xml:id="br0">
      <inkml:brushProperty name="width" value="0.04985" units="cm"/>
      <inkml:brushProperty name="height" value="0.04985" units="cm"/>
      <inkml:brushProperty name="color" value="#F2395B"/>
    </inkml:brush>
  </inkml:definitions>
  <inkml:trace contextRef="#ctx0" brushRef="#br0">40714 23731 441,'-1'-13'25,"-2"3"7,-2 4 7,-1 4 8,-2 3 0,0 4-8,0 2-8,0 3-8,1 3-5,-1 2-2,0 1-1,0 3-3,0 1-2,1 1-3,-1 1-2,0 1-3,-1 1-1,0 3-1,-1 1 1,-1 2-1,0 2 0,0-1-2,2 0-1,1 0-2,0 0 0,0-1 2,0-2 1,0 0 0,1-2 2,-1-3-1,0-3 0,0-3 0,0-2 0,0-2 1,1-3-1,-1-1 1,2-4-5,4-8-6,4-6-9,4-7-7,2-5-3,1-3 4,2-3 3,0-3 2,1-2 3,1-2 0,1-3 0,2 0 1,-2 0 2,-1 7 2,-2 6 4,-2 5 4,-1 3 1,1-1 2,1-1 2,2-1 1,-1 0 0,-1 3 0,-1 1 0,0 2-1,-1 6 9,-1 7 18,1 7 18,0 9 18,-1 3 3,-2-1-12,-2-1-12,-2-1-13,-1 0-8,0 2-6,0 0-6,0 1-5,0-1-4,2 1 0,0-2-1,2-1 0,0-2-2,1-1-4,2-2-5,0-2-3,1-4-2,2-4 1,0-6 0,1-4 2,1-3 0,2-2 0,0 0 2,1-1-1,1 0 2,-1-1 0,1 1 0,0-1 1,-2 1 1,-1 1 2,-3 0 0,-1 2 3,-1 1 0,-2 1 0,-1 0 2,0 2 0,-1 0 1,0 1-1,0-1-1,0 0 0,-1-1 2,1 0 5,0-1 5,0-1 6,0 2 7,0 8 6,0 6 8,0 8 7,-1 4 0,-1 3-7,0 3-8,-1 3-7,-2 0-5,-1-2-2,0-1-2,-1-3-2,-1-1-3,0-1-1,0-1-2,0 0-2,1-1-1,0 1-4,2 1-3,0 1-2,3-2-16,2-3-29,4-4-29,2-4-30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49"/>
    </inkml:context>
    <inkml:brush xml:id="br0">
      <inkml:brushProperty name="width" value="0.05343" units="cm"/>
      <inkml:brushProperty name="height" value="0.05343" units="cm"/>
      <inkml:brushProperty name="color" value="#F2395B"/>
    </inkml:brush>
  </inkml:definitions>
  <inkml:trace contextRef="#ctx0" brushRef="#br0">42446 23907 411,'-7'-9'40,"2"0"-6,3-2-7,1 0-7,0 0-4,0 1-3,-2 0-2,0 2-4,-1 0 0,0 1-2,0-1 1,0 0-1,0 0-1,-2 0 1,0 0-1,-1 1 0,-2 0 0,0 2 1,-1 2 0,-1 2 1,-2 3 1,0 4 0,-1 4 1,-1 3 1,0 4 0,2 1 2,3 3 1,1 2 2,2-1 0,0 0-1,2-1 1,1 0-2,0-3 0,2 1 0,0-2-1,2-1 0,1-2-3,3-1-7,4-2-6,2-2-7,2-4-4,2-4-2,0-6-1,1-4-3,0-3 1,-1-1 0,-1-2 2,0 0 0,-2 1 2,-1 1 2,-1 2 1,0 2 2,-2 1 2,-1-1 1,0-2 2,-2 0 1,-1 3 10,0 6 16,-2 8 18,0 6 16,-1 5 4,0 1-11,0 3-11,0 1-10,0 3-7,0 3-1,0 3-1,0 3-2,0 0-1,0 0-1,0-1-1,0-1 0,-1 0-2,-2 0-2,-2 2-2,-2 1-1,0-1-2,1 0-1,0-1-1,2-1-2,-1-2 0,0-1 0,-1-3 0,-1-1 0,-1-3-1,0-2-1,0-1-1,0-2-1,-1-1-2,-3 3-2,-4 2-3,-1 1-3,-3-1-1,2-5 0,1-5 1,1-4 0,0-4 0,-1-1 3,-1 0 0,-1-1 2,0-3 2,1 0 1,0-3 1,2-2 2,1-1 1,1 0 2,1 1 0,1-1 2,1-1 0,2-2-1,2-2 0,3-1 0,1-3-1,3-3-1,4-4-1,2-1 0,5-4-1,6-3-2,5-3-2,6-2-1,5-4-1,1-1 2,2-2 1,2-2 1,0 1-1,-4 2-3,-2 4-5,-3 2-2,-3 4-5,-1 5-3,-3 5-4,-1 5-3,-3 4-1,-1 3 1,-2 3 2,-3 2 1,-1 2 2,-2-2 3,-2 0 3,-2-1 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9:50"/>
    </inkml:context>
    <inkml:brush xml:id="br0">
      <inkml:brushProperty name="width" value="0.05033" units="cm"/>
      <inkml:brushProperty name="height" value="0.05033" units="cm"/>
      <inkml:brushProperty name="color" value="#F2395B"/>
    </inkml:brush>
  </inkml:definitions>
  <inkml:trace contextRef="#ctx0" brushRef="#br0">44309 23847 437,'-14'8'77,"1"1"-13,2 2-14,2 0-14,2 1-7,1 1-2,0 1-1,2 2-1,-1 0-1,0 4-1,-1 4-1,-1 2-1,0 1-2,2 0 0,2 0-1,2 1-2,1-2-1,0-1-1,0-3-2,0-1 0,1-3-4,4-1-3,2-3-5,3-1-3,3-4-3,2-6-1,1-6-2,3-6 0,0-5-2,1-5-2,-1-5-1,1-5-2,-2-1-1,-1 1 1,-2 3 1,-3 2 0,0 0 2,0-1 0,-1-1 2,1-1 2,-2 1 1,-2 1 2,-4 3 3,-2 2 2,-4 1 1,0 2 2,-3 3 1,-2 1 0,-1 2 3,-2 2 2,0 2 4,-1 3 2,-1 0 1,1 2-3,-1 0-1,0 2-3,-1 1-4,-1 4-5,-3 2-4,-1 3-6,-2 3-2,1 2 1,-1 1 1,1 3 0,1-1-10,2-1-21,4-2-20,3-3-21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14"/>
    </inkml:context>
    <inkml:brush xml:id="br0">
      <inkml:brushProperty name="width" value="0.03577" units="cm"/>
      <inkml:brushProperty name="height" value="0.03577" units="cm"/>
      <inkml:brushProperty name="color" value="#F2395B"/>
    </inkml:brush>
  </inkml:definitions>
  <inkml:trace contextRef="#ctx0" brushRef="#br0">47739 17550 615,'-21'29'30,"5"-3"-1,5-5-3,5-3-2,2-3-4,0-1-4,0-1-4,0 0-5,-1-1-3,0 1 0,-1 1 0,-2 1-1,1 2 0,-1 1-1,0 3-2,0 2-1,0-2 0,0-3 0,1-5 1,-1-3 1,2-5-2,4-4-5,4-6-4,4-4-6,4-5-1,3-5 1,5-5 0,3-5 1,2-1 0,-1 1 1,-1 3-1,0 2 0,-3 3 2,-1 5 3,-3 4 5,-1 6 3,-2 4 4,-2 4 4,-2 4 4,-2 4 4,-2 3 1,-1 5 0,0 3-2,-2 5 0,0 1 1,0 1 7,0-1 4,0 0 6,0-1 1,0-3-4,0-3-4,0-3-3,1-2-6,2-4-6,2-3-6,2-2-7,2-5-3,3-5 0,4-4 1,2-5 0,2-5-2,1-3-5,1-5-4,1-3-5,-1-1-4,-1 1-2,-3 3-2,-1 2-2,-3 2 1,-2 2 5,-4 4 6,-3 3 4,-2 4 10,-4 5 13,-2 4 13,-3 6 13,-2 2 4,2 1-5,0 1-4,2 2-5,1-1-4,2-1-3,2-1-4,2 0-3,0-1-2,0-1-2,-2 1-1,0 0-2,-1 2 0,0 5 4,0 5 4,0 5 2,0 4 2,0 3-2,0 3 0,0 2-2,-1 3-1,0 2-2,-2 2-1,0 2-2,0 0 0,0-2 1,2-2 0,0-1 2,1-4-3,0-2-8,0-4-7,0-1-7,0-4-4,-2 0 2,0-1 2,-2-1 0,0-3 2,-2-3 1,0-4 2,-1-4 1,-2-2 2,-2-1 1,-2 1 3,-1 0 1,-1-1 3,1-2 1,0-3 2,2 0 3,1-5 0,1-2 2,0-5 1,2-4 0,0-2 0,2-1 0,1-1-1,1-1-1,2-3-1,5-5-1,6-5-1,4-4-1,3-5-1,1-2 1,1-4 0,1-2 1,2-2-2,1 0-5,3 0-4,1 0-5,1 3-5,-3 6-8,-1 6-8,-3 6-7,-2 5-1,-2 5 4,-4 5 4,-3 5 4,-2 2 5,0 0 5,-2 0 4,0 0 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14"/>
    </inkml:context>
    <inkml:brush xml:id="br0">
      <inkml:brushProperty name="width" value="0.03426" units="cm"/>
      <inkml:brushProperty name="height" value="0.03426" units="cm"/>
      <inkml:brushProperty name="color" value="#F2395B"/>
    </inkml:brush>
  </inkml:definitions>
  <inkml:trace contextRef="#ctx0" brushRef="#br0">49800 17333 642,'14'-35'29,"-3"8"-1,-3 7-2,-2 9-1,-1 3-1,3 2 2,4 0 0,2 2 2,0 1-1,-1 2-3,-2 2-3,-2 2-3,-3 3-2,-1 6-3,-2 4-3,-1 5-1,-4 3-4,-2 1-3,-4 0-2,-2 2-4,-2 0-1,-2-1 1,0-1 0,-1-1 1,1-2 0,1-3-1,2-3 0,3-3-1,3-4 1,6-4 4,5-6 3,7-4 3,3-3 1,-1 0 0,1 1-1,0-1-1,-2 0-5,-1 0-7,-3 0-8,0 1-8,-3-1-11,-1 0-14,-1 0-13,0 0-14,-2 1 2,-2 1 16,-2 0 16,-2 2 17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15"/>
    </inkml:context>
    <inkml:brush xml:id="br0">
      <inkml:brushProperty name="width" value="0.03176" units="cm"/>
      <inkml:brushProperty name="height" value="0.03176" units="cm"/>
      <inkml:brushProperty name="color" value="#F2395B"/>
    </inkml:brush>
  </inkml:definitions>
  <inkml:trace contextRef="#ctx0" brushRef="#br0">50183 17609 692,'-6'-8'6,"4"0"11,4 0 11,4 1 12,3-1 3,1 2-6,3 1-6,2 0-5,0 1-4,1-2-5,0 0-2,-1-1-4,0 0-3,-1 2-3,-1 2-3,0 3-4,-2-1-4,1-1-6,0 0-5,0-1-7,-1-1-4,-1 2-3,-1 0-3,0 2-2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15"/>
    </inkml:context>
    <inkml:brush xml:id="br0">
      <inkml:brushProperty name="width" value="0.03979" units="cm"/>
      <inkml:brushProperty name="height" value="0.03979" units="cm"/>
      <inkml:brushProperty name="color" value="#F2395B"/>
    </inkml:brush>
  </inkml:definitions>
  <inkml:trace contextRef="#ctx0" brushRef="#br0">50897 16850 552,'-15'4'63,"4"10"-1,3 7 0,3 10 0,1 4-6,2-1-9,0-1-9,2-2-9,0 1-10,0-1-10,0 0-8,0 1-11,0-1-9,0 2-11,0 1-12,0 1-12,0-3-5,0-6-1,0-5-1,0-6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22"/>
    </inkml:context>
    <inkml:brush xml:id="br0">
      <inkml:brushProperty name="width" value="0.04811" units="cm"/>
      <inkml:brushProperty name="height" value="0.04811" units="cm"/>
      <inkml:brushProperty name="color" value="#F2395B"/>
    </inkml:brush>
  </inkml:definitions>
  <inkml:trace contextRef="#ctx0" brushRef="#br0">50500 31337 457,'7'-15'-40,"-1"2"11,-1 3 10,0 1 9,-2 1 7,0 0 2,-2 0 2,0 1 2,-1-1 3,0 0 5,0 0 3,0 0 5,-1 2 8,0 2 16,-2 4 14,0 3 15,-1 2 1,0 3-16,0 3-14,0 4-16,-1 1-7,-2 3-3,-1 1-1,-3 3-3,0 0-1,0 2 0,2 1-1,1 1 0,-1 0-3,0-1-4,-1-1-6,-1-1-4,-1-1-2,2 2 1,1 1 1,1 1 1,0-1 0,0-3-2,0-3-1,0-3-2,2-5-8,2-8-14,4-8-14,3-8-14,1-5-2,1-1 12,1-3 12,2-1 11,1-3 7,1-1-1,3-2 0,2-2-1,0-1 2,-1 3 2,-1 2 2,0 1 2,-2 3 4,1 3 3,0 3 4,0 3 4,-2 2 3,-1 1 5,-2 0 3,-2 2 4,-2 2 6,0 4 9,-2 4 9,0 4 8,-1 3 1,2 1-5,0 3-7,2 2-7,-1 0-3,-1-1-2,0-1-3,-2 0-1,1-2-3,0 1-1,2 0-1,0-1-2,2 1-2,0 0-1,1-1-2,2 1 0,0-1-4,1-1-5,2 0-5,0-2-4,0-2-3,1-4-2,0-4-2,0-4-2,0-3 0,1-1 1,1-3 1,2-2 2,-1-1-1,1-1-3,0-1-1,-1-1-3,-1 1 2,-2 3 4,-4 3 4,-3 2 4,-1 5 10,0 3 16,0 4 16,0 3 16,-1 5 3,0 2-7,-2 3-8,0 3-9,-1 2-5,0-1-4,0 1-5,0-1-4,0 0-3,0-1-3,0-1-2,0 0-3,0-1-5,2 2-10,0 3-9,2 2-9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23"/>
    </inkml:context>
    <inkml:brush xml:id="br0">
      <inkml:brushProperty name="width" value="0.05172" units="cm"/>
      <inkml:brushProperty name="height" value="0.05172" units="cm"/>
      <inkml:brushProperty name="color" value="#F2395B"/>
    </inkml:brush>
  </inkml:definitions>
  <inkml:trace contextRef="#ctx0" brushRef="#br0">52217 31425 425,'-8'-8'22,"2"1"3,1-1 3,0 0 4,0 0-1,-2-2-5,-1 0-5,-3-1-5,0 0-4,2 0-1,2 2-3,3 1-2,-2 1 0,-4 2-1,-4 2 1,-3 2 1,-3 3 0,2 4 1,1 4 1,1 3 1,0 4 1,1 1 0,-1 3 1,1 2 1,0-1-1,4 0 0,3-1-1,2 0-1,3-3 0,0-1-2,2-2-2,1-3 0,2-1-3,5-2-2,5-2-2,6-2-3,0-3-2,1-4-1,-2-4-1,-1-4 0,0-2-5,-1-2-5,1 0-7,0-1-6,-2 0-2,-3 1 4,-3 1 4,-2 0 3,-3 2 4,0 1 3,-2 0 3,0 2 3,-3 2 7,0 2 8,-3 4 9,-2 2 8,-1 3 7,0 2 4,1 2 3,-1 2 5,0 1-2,2 3-4,1 2-7,0 1-5,1 2-4,0 1-2,0 1-1,1 2-3,-1 1-2,2 4 0,0 5-3,2 3-1,-1 3-1,0 4-3,-2 2-3,0 4-1,0 0-2,0 0 0,1-2 0,2 0-1,0-3-1,-2 0-1,-1-3-1,0-2-3,-1-3 0,0-6-3,0-4-1,1-5-2,-4-3-3,-4-2-3,-5-3-4,-5-1-4,-3-3 1,1-4 4,-1-4 3,1-4 5,0-3 2,3-2 4,1-2 3,3-2 4,1-1 1,2-1 0,2-1 0,3-1 0,1-3 2,2-2 2,2-3 3,2-2 3,3-5 1,6-1 0,4-4 2,5-3 0,4-2-2,3-2-4,3-2-4,3-2-3,2 0-3,0 4 1,2 2 0,1 4 0,-1 2-5,-2 5-11,-1 3-11,-3 5-11,-2 3-6,-5 3 1,-3 2 1,-4 4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56"/>
    </inkml:context>
    <inkml:brush xml:id="br0">
      <inkml:brushProperty name="width" value="0.05419" units="cm"/>
      <inkml:brushProperty name="height" value="0.05419" units="cm"/>
      <inkml:brushProperty name="color" value="#F2395B"/>
    </inkml:brush>
  </inkml:definitions>
  <inkml:trace contextRef="#ctx0" brushRef="#br0">24411 37960 405,'6'-9'66,"-3"0"-14,-2-2-13,-4 0-14,-1 0-7,1 1-2,-1 0-2,0 2 0,-2 1-2,-2 1 1,-3 0 0,-3 2 1,-2 0-1,0 2-3,1 0-1,-1 2-3,-1 2 0,-3 4-2,-4 4 0,-1 3-1,-3 5 0,1 5 1,-1 5 2,2 5 0,0 1 1,3-1 0,3-3 0,3-2 0,2-2 0,4-3 0,3-3 0,2-2 0,2-3 0,1-1 0,-2-2-1,2 0 1,2-1 0,7 0 0,7-2 1,8-1 1,2 0-1,-1-2-2,-1-1-2,-1 0-1,0-1-1,-2 0-1,2 0-1,0 0 0,-2-1 0,-1 1-1,-3 0 1,-1 0 0,-1 1 0,0 0 1,-1 1 0,1 2 1,0 0 0,0-1 1,-1 1 1,1 0 0,-1 1 0,-2 2 1,-2 1 0,-2 3 1,-3 1 0,-2-1-1,-4 1 0,-2 0-1,-3-2 0,0-1 0,-1-2-2,-1-2-1,-2-2 0,0-1 0,-1 0 0,-1-2 1,-1 0-1,0 0 0,1 0 0,-1 0 0,-1-1 0,-3-1 0,-3 0 1,-2-1 1,-1-1 0,3 0-2,3 0-2,3 0-1,1-2 0,0-2-2,1-4 1,-1-2-1,0-2-3,0 1-2,1-1-5,-1 0-3,1 0-5,1 1-4,0-1-5,2 0-4,1 1-9,1 1-13,0 0-12,2 2-13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23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53519 31347 451,'-8'-14'3,"2"2"5,1 4 6,0 3 5,1 1 6,-2 2 4,0 0 6,-1 2 5,-1 1-1,0 2-4,0 2-5,1 2-5,-2 2-3,-2 5 1,-2 4 1,-1 3 1,-2 3 0,2-1-2,1 1 0,1-1-1,1 2-3,2 3-3,2 2-4,3 4-3,0 1-5,2 1-6,0-1-4,2 0-6,1-2-3,4-2-4,2-3-3,3-3-4,3-4-5,0-5-8,1-5-8,1-4-9,0-4-3,-1-2 2,-1-2 2,0-2 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24"/>
    </inkml:context>
    <inkml:brush xml:id="br0">
      <inkml:brushProperty name="width" value="0.05529" units="cm"/>
      <inkml:brushProperty name="height" value="0.05529" units="cm"/>
      <inkml:brushProperty name="color" value="#F2395B"/>
    </inkml:brush>
  </inkml:definitions>
  <inkml:trace contextRef="#ctx0" brushRef="#br0">54122 31637 397,'-28'-6'43,"5"4"1,7 4 2,5 4 2,2 4-2,0 3-6,-1 5-4,-1 4-6,0 1-4,0 1-4,2-1-3,1 0-5,1 0-1,2-1-1,2-1 0,2 0-1,1-3-4,2 0-7,0 0-7,2-2-8,1-4-3,1-5-1,3-6-2,2-5-1,2-7 0,1-4 1,3-5 2,2-5 1,-1-2 0,-1-1 2,-2 1 1,-3 0 1,-1 1 1,0 5 2,-2 3 0,0 4 1,-3 2 5,-1-1 7,-2-1 9,-2-1 7,0 0 4,2 2 2,2 2 0,2 3 2,1 1-2,1 4-8,2 2-5,0 4-7,-1 2-3,-2 1-1,-4 3 0,-3 2-2,-1 2 0,0 3 0,0 3-1,0 4-1,-1-1-1,-3 0 0,-4-1 0,-2 0-1,-1-3-1,0-1 0,2-3-1,1-1-1,3-4 1,6-4 1,6-6 0,6-4 2,2-4 1,3-2 0,0-1 1,1-3 1,0 0-1,1 3-1,0 1 0,-1 2-2,0 1-1,-3 1-3,-1-1-1,-2 0-2,-2 0-3,-1 0-4,0 0-3,-2 1-3,-1-2-1,-2 0 6,-3-2 4,0 0 5,-3 0 2,-1-1 1,0 0-1,-1 1 0,-1-1 4,2 2 11,0 1 9,2 0 10,0 2 8,0-1 7,0 0 8,0 0 6,-1 5 3,0 10-1,-2 9-2,0 11 0,-1 3-6,0-1-9,0-3-10,1-1-10,-1-1-5,2 4 0,0 3-1,2 3-1,0 0-7,0 0-13,0-1-13,0-1-14,0-2-7,0-3-3,0-4-2,0-1-1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25"/>
    </inkml:context>
    <inkml:brush xml:id="br0">
      <inkml:brushProperty name="width" value="0.05041" units="cm"/>
      <inkml:brushProperty name="height" value="0.05041" units="cm"/>
      <inkml:brushProperty name="color" value="#F2395B"/>
    </inkml:brush>
  </inkml:definitions>
  <inkml:trace contextRef="#ctx0" brushRef="#br0">55278 30791 436,'0'-16'3,"0"1"7,0-1 6,0 0 7,0 1 2,2 1-3,1 1-1,0 0-2,2 3 1,3 3 3,4 2 4,2 4 4,2 2 1,-1 2-2,1 2-2,0 2-1,-1 3-2,1 5-1,0 5-3,-1 5-1,0 3-1,-3 1-1,-1 0 0,-2 2-1,-2 2-1,-2 1-4,-3 2-3,0 2-3,-4 2-5,-2 0-3,-4 2-5,-2 0-5,-3 3-1,-3 2 1,-3 4 0,-3 2 2,-2-1-6,-1-4-12,-1-6-11,-1-4-11,2-6-4,3-7 2,5-7 4,3-7 4,3-4 1,1-2 2,0-3 2,2 0 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0:25"/>
    </inkml:context>
    <inkml:brush xml:id="br0">
      <inkml:brushProperty name="width" value="0.05712" units="cm"/>
      <inkml:brushProperty name="height" value="0.05712" units="cm"/>
      <inkml:brushProperty name="color" value="#F2395B"/>
    </inkml:brush>
  </inkml:definitions>
  <inkml:trace contextRef="#ctx0" brushRef="#br0">56244 32116 385,'15'-7'32,"1"2"-1,-1 2-1,1 2-2,-1 2-1,-1 4 3,-1 2 0,0 3 2,-3 3-1,-1 0-5,-2 1-4,-2 1-4,-2 2-4,-1 3-2,0 3-2,-1 3-4,-4 2 0,-2 1 1,-5 0-1,-4 2 2,-2 0-4,-1-1-7,-1-2-7,-1 0-6,0-2-3,1-3 3,1-3 3,1-3 1,6-4 10,12-6 14,12-6 14,11-6 15,5-2 4,-1 0-10,-3 2-8,-2 1-9,-1 0-4,-1 2-1,-1 0-1,-1 2-1,-1 1 0,-3 2-1,-1 2 0,-2 1 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1:16"/>
    </inkml:context>
    <inkml:brush xml:id="br0">
      <inkml:brushProperty name="width" value="0.05526" units="cm"/>
      <inkml:brushProperty name="height" value="0.05526" units="cm"/>
      <inkml:brushProperty name="color" value="#FED406"/>
    </inkml:brush>
  </inkml:definitions>
  <inkml:trace contextRef="#ctx0" brushRef="#br0">75890 22320 398,'-26'-13'45,"9"3"1,10 4 0,10 4 1,6 2-3,2 0-6,1 0-7,3 0-6,1 0-4,0 0-2,-1 0-3,1 0-2,0 0-3,-1 0-2,1 0-3,0 0-3,-1 0-2,-1 0 0,-1 0-1,-1 0-1,0 1 0,0 0-1,0 2 0,-1 0 0,2 0-1,0 0 1,1-2 2,1 0-1,1-1 1,0 0-2,-1 0-1,1 0-1,0-1-1,-1-2 1,1-2 1,0-2 1,-1 0 1,1 1 2,0 0 2,-1 2 1,0 1 3,0 2 1,-2 2 2,-1 2 2,0 2 1,2 3 0,0 4 1,1 2 0,1-1-1,1-3-4,2-4-3,0-4-3,1-3-2,3 0-1,1-2 0,3 0 0,-2-1-1,-1 0 2,-4 0 0,-3 1 1,-1-1-2,-1 0-3,1 0-2,0 0-4,-1 2 1,1 4 6,0 4 5,-1 4 6,0 1 2,-1 1 1,0 0 0,-2-1 1,2-1-3,5-2-4,5-4-6,5-2-3,1-4-4,-3 0 1,-3-3-1,-3-2-1,-2 0 0,-1 2 1,-1 3-1,0 1 0,-2 1 4,1 1 4,0 2 7,-1 0 4,1 0 2,2 0-3,0-1-3,1-2-3,1-1-2,3-4-1,1-2-1,3-3-1,0-1-1,-1 2 1,-1 2 1,-1 3 0,-1 0 1,-1 0 0,-1 0 3,-1 0 0,-1 2 2,-1 4 3,-1 4 2,0 4 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1:17"/>
    </inkml:context>
    <inkml:brush xml:id="br0">
      <inkml:brushProperty name="width" value="0.0559" units="cm"/>
      <inkml:brushProperty name="height" value="0.0559" units="cm"/>
      <inkml:brushProperty name="color" value="#FED406"/>
    </inkml:brush>
  </inkml:definitions>
  <inkml:trace contextRef="#ctx0" brushRef="#br0">76535 22381 393,'-40'1'1,"15"3"18,15 4 18,15 2 18,7 1 4,3-3-10,2-1-10,1-2-11,3-2-6,1 0-3,3-2-3,1 0-4,3-3-3,1-2 0,2-4-3,3-1-1,0-3-1,0 2-2,0 1-2,1 1-2,-2 0 0,0 2 0,-1 1-1,-1 1 1,-2 0-1,-2 2 2,-1 0-1,-3 2 1,-1 0 1,-3 2 2,-1 0 0,-2 2 2,-2-1 1,1-1 1,0 0 1,-1-2 1,0 0 1,-1 0-1,0 0 0,-2 0 1,1 0 0,3 0 2,3 0 1,4 0 2,-1 1-1,-1 0-2,-3 2-2,-1 0-3,-2 2-2,-1 0 0,-1 1-1,0 1-1,-1 1 0,1 0 0,1 0-1,2-1 0,0 0-1,1-2-2,1-3-2,1 0-2,1-4 0,3-2 1,1-4 1,3-1 1,-1-3 0,-1 0-2,-3 1-1,-1-1-3,-2 2 2,-1 5 4,-1 3 4,-1 4 4,-1 3 4,0 5 1,-2 3 4,-1 5 2,0-1 0,2-5-2,0-5-2,1-4-2,1-3-2,1 0-2,1 0-3,2 0-3,-1-1 0,1 0-1,-1-2-1,1 0 1,-1-1-1,1 0 1,-1 0 0,1 1 1,-1-1-2,-1 2-4,-1 0-5,0 2-4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2T01:59:01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7767 9158 0,'0'0'15,"0"0"-15,0 0 0,0 0 16,0 0-16,0 0 0,0 0 16,22-5-16,-22 5 15,0 0-15,0 0 0,27-2 0,-27 2 16,0 0-16,27 2 16,-17-1-16,1-1 0,0 1 15,1 0-15,0-1 0,0 1 0,1 0 16,2 0-16,-2 0 0,2 0 15,-1 1-15,1 0 16,1-1-16,-2 1 0,1 0 0,1-1 16,0 1-16,1 0 0,-1 0 15,1 0-15,-1 0 0,2 0 16,2 1-16,2 0 0,-1 0 16,-1 0-16,0-1 0,-1 0 15,1 0-15,0-1 0,0 1 16,1 0-16,-1 0 0,-2 0 0,2-1 15,0 2-15,-1-2 16,-1 1-16,0 0 0,2 0 16,0 0-16,-1-1 0,-2 1 0,1 0 15,0 0-15,-2 0 0,2-1 16,1 0-16,-2-1 0,0 1 16,0-1-16,1 1 0,0 1 0,-4-2 15,1 1-15,1 0 16,-1-1-16,1-1 0,-1 2 15,1 1-15,-1-1 0,-1-1 0,2 1 16,-1 0-16,0-1 0,-2 1 0,1-1 16,0 0-16,1 0 0,-1-1 15,2 2-15,0 0 0,-2-1 16,1-1-16,0 1 0,1 0 16,-2 1-16,0-1 0,1 0 15,-1-1-15,0 0 0,1 1 0,-1 0 16,1 0-16,0 0 0,-1 0 0,0 0 15,1 0-15,-2 0 16,0 0-16,2-1 0,-1 0 16,0 0-16,1 1 0,-1 0 0,1-2 15,0 2-15,-2-1 0,1 1 16,1 0 0,-2 0-16,-1-1 0,1 1 15,1-2-15,0 1 0,-1 2 16,1-2-16,1 1 0,-2-1 0,0 1 15,0-1-15,2 0 16,-2 0-16,0-1 0,-1 1 0,2 0 16,1 0-16,-1 0 0,0 1 15,1-1-15,-1 0 0,-1 0 0,1 0 16,0-1-16,-1 1 0,0 1 0,2 0 16,0 1-16,1-2 0,-1 0 15,0 0-15,1 0 0,-1 1 16,1-1-16,0 1 0,2-1 15,-2 2-15,1 0 0,1 1 16,-1-2-16,1 0 0,-2 1 0,1 0 16,1 1-16,-1-1 0,1 0 0,1 0 15,-1 0-15,0 1 0,0 0 16,-1 0-16,1 0 16,-1-1-16,-1 1 0,2 0 0,0 0 15,0 0-15,-1-1 0,0 1 16,1 0-1,-3 1-15,0-2 0,-1 2 0,1-1 16,0 0-16,-1 0 0,-1 0 16,1 0-16,-2 1 0,-1-2 15,0 0-15,0 0 0,-1-1 16,0-1-16,-2 1 0,-1-1 16,-1 1-16</inkml:trace>
  <inkml:trace contextRef="#ctx0" brushRef="#br0" timeOffset="2660.5913">12021 5401 0,'0'0'0,"0"0"15,0 0-15,0 0 0,0 0 0,-9-21 16,9 21-16,0 0 0,-16-23 0,7 14 16,-2-1-16,0 0 15,-1 2-15,-4-1 0,-1 0 16,-2 0-16,0-1 0,-8-1 15,-4 0-15,0 3 0,-1-1 0,-2 2 16,-1-1 0,-2 3-16,0-1 0,-12 1 15,-2 0-15,3 1 0,2 1 16,-13 3-16,-1 2 0,3 3 16,6 1-16,-12 1 0,-1 3 15,5 1-15,4 1 0,-1 4 16,-1 3-16,4 1 0,3-2 15,-8 6-15,-1 3 0,7-1 0,6 1 16,-10 6-16,-1 1 16,7-1-16,5-3 0,-19 16 15,2 0-15,9-7 0,7-4 0,-5 6 16,-2 5-16,1-2 0,3-3 16,-5 4-16,-4 2 0,7-4 15,2 0-15,-6 4 0,-3 4 16,5-3-16,4-1 0,-5 4 0,-2 3 0,4-3 15,5-3-15,-3 7 0,0 4 16,3-7-16,2-3 0,0 7 16,-1 5-16,6-4 0,1-4 0,-1 6 15,1 4-15,1-5 0,3-4 16,0 5-16,-1 3 16,4-4-16,3-3 0,-4 7 15,-3 3-15,5-2 0,4-4 0,-3 7 16,-2 4-16,5-8 0,1-8 15,2 8-15,3 4 0,0-3 16,2-1-16,1 0 0,-1 1 16,5-6-16,1-6 0,3 7 15,3 6-15,0-7 0,2-4 0,2 3 16,2 3-16,2-5 0,3-4 0,1 2 16,5 2-16,-2-6 0,2-3 15,5 3-15,5 4 0,0-6 16,2-5-16,0 1 0,3 0 15,-1-2-15,0-2 0,6 0 16,3 0 0,-4-5-16,-1-3 0,8 3 15,6 1-15,-6-4 0,-6-4 0,7 0 16,1 2-16,0-4 0,-1-3 16,7 1-16,5 0 15,-5-4-15,-2-1 0,8 0 0,4 1 16,-4-5-16,-2-2 0,7-1 15,4 1-15,0-4 0,-3-1 0,7-3 16,2-3-16,-5 0 0,-3-1 0,7-3 16,4 0-16,-4-3 0,-3-1 15,5-2-15,4 0 16,-8-3-16,-6 0 0,5-3 0,3-2 16,-5 4-16,0 2 0,3-3 15,3-2 1,-7-3-16,-3-1 0,2-3 15,2 0-15,-4-1 0,-3 1 0,1-3 16,2-1-16,-7-1 0,-4 0 16,5-4-16,2-3 0,-6 4 15,-3-1-15,5-5 0,6-2 16,-7 1-16,-3 2 0,5-3 16,4-3-16,-4 4 0,0 2 0,6-8 15,4-6-15,-5 5 0,-2 2 0,3-1 16,3 0-16,-5 0 15,-4 1-15,4-5 0,3-2 0,-5 5 16,-3 4-16,1-4 0,-2-4 16,-3 5-16,-2 4 0,-2-6 15,1-4-15,-2 2 0,-3 3 0,1-5 16,1-2-16,-6 4 0,-5 5 0,4-5 16,3-2-16,-3 2 0,-3 2 15,-1-4-15,-1-1 0,-2 6 16,-1 5-16,0-8 0,-1-5 15,-3 5-15,-4 2 0,-1-1 16,-2-1 0,-2 1-16,-1 1 0,-3-4 15,1-4-15,-3 8 0,0 5 0,-1-6 16,-2-4-16,-2 5 0,1 2 16,-2 0-16,-1 0 0,-2 3 15,1 1-15,-3-3 0,-2-1 16,-1 4-16,-1 3 0,-6-2 15,-3-2-15,-1 3 0,0 4 0,-2-7 16,-3-2-16,3 5 0,0 3 0,-6 1 16,-4-1-16,4 4 0,3 1 15,-5-3-15,-4-1 0,1 2 16,0 4-16,-3-2 0,-2 1 16,0 4-16,1 3 0,-3-2 15,-1 1 1,2 1-16,0 3 0,-7 1 0,-5 1 15,6 2-15,3 3 0,-7-1 16,-4 1-16,3 5 0,2 2 16,-8 1-16,-2 0 15,1 1-15,3 0 0,-7 3 0,-5 4 0,7-2 0,4 3 16,-7 0-16,-6 3 16,6 2-16,4 2 0,-9 3 0,-3 2 15,4 1-15,4 0 0,-4 5 16,-4 4-16,10-1 0,5 0 0,-3 3 15,-5 4-15,3 0 16,4-2-16,-4 7 0,-1 3 16,8-3-16,6 1 0,-2 2 15,-3 3-15,4-1 0,4-3 0,-5 7 0,-1 2 16,4-3-16,1-3 0,-1 7 16,-2 3-16,4-4 0,3-3 15,-2 5-15,-2 2 0,3 0 16,3-1-16,-2 6 0,-1 2 15,5-5-15,1-5 0,-2 6 16,-1 4 0,3-2-16,3-1 0,0 2 0,-1 2 15,4-3-15,-1-2 0,3 5 16,2 5-16,5-7 0,3-2 16,-2 4-16,-3 4 0,6-7 15,1-5-15,1 5 0,2 3 16,3-3-16,1-2 0,1 3 15,1 3-15,1-5 0,2-2 0,0 3 0,1 3 16,1-4-16,3-3 0,0 4 16,1 1-16,2-5 0,1-5 0,2 4 15,3 4-15,0-8 16,-1-4-16,4 4 0,3 2 16,0-6-16,0-3 0,6 1 15,4 0-15,1-3 16,-2-5-16,3 2 0,4 1 15,-1-5-15,-2-2 0,6-1 16,4 0-16,-3-5 0,-1-4 16,6-2-16,4-3 0,-2-2 15,1-5-15,10 3 0,8-1 16,-2-3-16,-1-1 0,10-2 16,4-2-16,-5 5 0,-3 3 0,-20-4 0,-13-1 15,-10-2-15</inkml:trace>
  <inkml:trace contextRef="#ctx0" brushRef="#br0" timeOffset="13004.0011">12818 9181 0,'0'0'0,"0"0"16,0 0-16,-23 9 0,23-9 0,-18 11 16,7-5-16,2 1 0,-1-2 15,1 1-15,0 1 0,1-3 16,2 1-16,0-1 0,2 0 0,2-2 15,2-2-15,2 1 0,4-2 16,3 1 0,2-2-16,4 0 0,1 0 0,1 0 15,-1-1-15,4 3 0,-1 3 16,-4-1-16,-2-1 0,-2 2 16,-2-2-16,-1 0 0,-1 0 15,-2 0-15,-1 1 0,1 0 16,-1-1-16,1 2 0,-1 0 15,2 0-15,-1 1 0,2 0 0,2-1 16,0-1-16,3 0 0,1-2 16,3 0-16,1 0 0,-1-1 15,2-1-15,1-2 0,-2 0 16,0 0-16,3-5 0,-1 1 16,-3-3-16,-1 1 0,-1-1 15,-3 0-15,-1 0 0,-3 0 0,-1 0 0,-3 0 16,-1-1-16,-2 3 0,-1 2 15,-1-2-15,-1 4 0,-1 0 16,0 2-16,-1 2 0,0 2 16,1 0-16,-1 3 0,0 2 0,-1 1 0,2 2 15,-2 4-15,1 2 16,-3 5-16,2 0 0,-3 4 0,-1 1 16,0 1-16,1 1 0,-1 1 15,-1 2-15,-3 7 0,1-3 16,-2 3-16,0 1 0,0-3 15,1-2-15,-4 5 16,0-1-16,1-4 0,2-4 16,0-1-16,2-1 15,1-5-15,2-6 0,2-2 0,3-4 16,0-3-16,2-2 0,1-3 16,0-1-16,1-4 15,0-3-15,1-4 0,1-5 16,1 2-16,1-2 0,4-4 0,3-4 0,5-5 15,3-1-15,4-2 0,3-2 16,3 3-16,-1 0 0,10-4 16,1 2-16,-2 3 0,-2 2 0,-2 0 15,-3-1-15,0 3 0,-1 1 16,-4 4-16,-5 4 0,-6 4 16</inkml:trace>
  <inkml:trace contextRef="#ctx0" brushRef="#br0" timeOffset="13228.381">13457 9122 0,'0'0'0,"0"0"0,0 0 0,0 0 16,0 0-16,0 0 0,0 0 15,0 0-15,0 0 0,0 0 16,-10 28-16,10-28 0,-11 24 0,4-10 0,-1 3 16,2-1-16,-1 1 0,0 1 15,2 1-15,1 0 0,-1 0 16,2 4-16,2-1 0,1-4 15,2-1-15,3-5 0,2-3 16,3-5-16,3-2 0,-2-1 16,-2 0-16,-1 1 0</inkml:trace>
  <inkml:trace contextRef="#ctx0" brushRef="#br0" timeOffset="13814.0695">13696 9314 0,'0'0'16,"0"0"-16,0 0 0,0 0 15,0 0-15,0 0 0,0 0 16,0 0-16,0 0 0,-24 18 0,24-18 15,0 0 1,-16 18-16,16-18 0,-6 14 16,4-7-16,1 0 0,4 2 15,1-2-15,1 2 0,2-2 16,2-1-16,2 0 0,0-1 16,1-1-16,0-3 0,1-1 15,0-3-15,-1 0 0,-1-1 0,-1-1 16,-2-2-16,0 1 0,-1-2 0,-2 1 15,0 0-15,-2 1 0,0 0 16,0 2-16,-1 1 0,0-1 16,0 1-16,-2 3 0,3-3 15,0 1-15,0 2 0,1-1 16,2 2-16,0 0 0,2 0 16,2 1-16,0 0 15,0 0-15,-1 0 0,-1 1 16,-2-2-16,1 2 0,-2 1 15,0 2-15,-2-1 0,-1 2 16,-1 2-16,-1 0 0,-1 0 16,0-1-16,0 1 0,0 0 15,1-1-15,0-1 0,0 1 16,1-1-16,0-1 0,0-1 0,1-1 0,2-2 16,0-2-16,2 0 0,0-4 15,2-3-15,0 0 0,-1-2 0,2-3 16,0-1-16,0 0 0,0-1 15,2 0-15,0 3 0,-2 2 16,-3 1-16,0 5 0,-3 2 16,-1 3-1,-1 0-15,-1 3 0,-1 2 16,-1 1-16,0 1 0,-2 1 16,1 1-16,0 1 0,0-1 15,-3 1-15,0 1 0,2-1 0,1-1 16,-1-5-16,2-1 0,0-3 15,1 1-15,0-1 0</inkml:trace>
  <inkml:trace contextRef="#ctx0" brushRef="#br0" timeOffset="14085.3962">14239 9075 0,'0'0'0,"0"0"0,0 0 0,0 0 0,0 0 0,0 0 15,26 11-15,-26-11 16,20 14-16,-9-3 0,1 3 16,-1 0-16,0 1 0,-1 2 15,-2 2-15,0 1 0,-2-1 0,-2 7 16,-3 1-16,-1-1 0,-2-1 16,-3 0-1,-3 0-15,-2 0 0,-1-1 16,-8 4-16,-3-4 0,-1-2 15,0-4-15,-1-2 0,-1-5 16,5-1-16,5-2 0,2-2 0</inkml:trace>
  <inkml:trace contextRef="#ctx0" brushRef="#br0" timeOffset="14293.4069">14601 9592 0,'0'0'0,"0"0"15,0 0-15,0 0 0,0 0 0,0 0 16,0 0-16,-14 22 0,14-22 16,0 0-1,-25 20-15,25-20 0,-17 13 0,10-5 16,2-1-16,1 0 0,3 2 16,6-1-16,5 2 15,3 0-15,2-1 0,-2-1 0,0-1 16,-2-1-16</inkml:trace>
  <inkml:trace contextRef="#ctx0" brushRef="#br0" timeOffset="15117.9799">12232 10079 0,'0'0'0,"0"0"0,0 0 15,-24 7-15,15-6 0,-1 1 0,-1 1 16,0-2-1,1 2-15,0-2 0,0 1 0,1 0 0,1 0 16,2-1-16,0 0 16,1 0-16,0 0 0,2 0 0,0 1 15,1-1-15,0 2 0,4 0 16,1 2-16,3 1 0,4 1 16,5-1-16,5 2 15,2-3-15,3 2 0,12 1 0,6 0 16,2 0-16,0 0 0,15 2 15,5 1-15,-1-1 0,-1-2 16,15 4-16,2 1 0,3 0 16,-8-1-16,4 3 0,-6 0 15,-13-3-15,-8-3 0,-11-2 16,-12-2-16,-10-1 0</inkml:trace>
  <inkml:trace contextRef="#ctx0" brushRef="#br0" timeOffset="19345.8958">13495 7278 0,'0'0'0,"-15"0"15,-2-1-15,3 0 0,-2 0 0,-10 2 16,-5 1-16,-6 2 0,-1 2 16,-2 2-16,-1 2 0,1 1 0,1 3 15,-8 4-15,-2 4 16,4-1-16,3 2 15,-8 8-15,-2 4 0,4-1 0,5 1 16,-3 4-16,-2 6 16,2-2-16,4 0 0,-6 12 0,1 3 15,4-2-15,4-2 0,-16 31 16,5-2-16,12-11 0,7-6 16,5 3-16,4 4 0,7-8 15,5-4-15,8 1 0,5-1 16,5-5-16,3-5 0,9 1 15,4-2-15,1-5 0,2-3 0,8-3 16,7 0-16,0-6 0,0-2 16,5-3-16,6-3 0,-1-3 15,-3-4-15,10-2 0,5-2 16,-5-3-16,-1-2 0,9-6 16,7-3-16,-4-2 0,-1-4 0,5-2 15,3-3-15,-8 0 0,-4-1 16,5-6-16,2-2 0,-8-3 15,-6 1-15,-1-5 0,-1-5 0,-5 2 0,-4 1 0,0-10 16,-2-7-16,-5 4 0,-4 2 16,0-5-16,1 0 15,-2-1-15,-2 1 0,0-2 16,1-3-16,-6 4 0,-4 3 0,2-6 16,-1-5-16,-5 7 0,-4 4 15,-2-5 1,-2-3-16,-5 4 0,-1 1 15,-6-4-15,-2-1 0,-4 5 16,-2 3-16,-5-3 0,-4-2 16,-3 3-16,-2 3 0,-6-2 0,-3-3 15,-1 7-15,1 3 0,-8-2 16,-5-1-16,-2 5 0,1 4 16,-8-1-16,-5 2 0,2 4 0,2 3 0,-8 0 15,-5 1-15,3 5 16,2 5-16,-3 5 0,-1 3 15,7 3-15,8 2 0,-6 3 16,0 4-16,5 1 0,6 1 0,-5 5 16,-1 2-16,4 0 0,1-1 15,-2 7 1,-2 5-16,3-2 0,1 0 16,-1 5-16,-2 4 0,4-2 15,3 3-15,-3 2 0,-3 5 16,5-2-16,3 0 0,0 8 0,0 3 0,4 0 0,5-1 0,4 10 15,2 6-15,6-5 16,3-2-16,5-17 16,4-15-16,2-9 0</inkml:trace>
  <inkml:trace contextRef="#ctx0" brushRef="#br0" timeOffset="22217.7565">9569 5318 0,'0'0'0,"0"0"16,0 0-16,0 0 0,0 0 0,0 0 0,18 21 16,-18-21-16,0 0 0,26 21 15,-12-13-15,1 2 0,3 1 16,4 1-16,3 4 0,3-2 15,1 2-15,13 4 0,5 1 16,-2 2-16,1 1 0,15 7 0,2-1 16,8 6-1,-3-2-15,13 7 0,0 3 16,-9-3-16,-4-3 0,11 12 16,1 2-16,21 15 0,-16-10 0,0 1 15,-1-1-15,-5-5 16,-5-3-16,5-1 0,4 0 15,-6-6-15,-3-5 0,8 4 16,8-1-16,-4-4 0,-4-2 0,8-1 0,4 0 16,-3-4-16,-3-4 0,10 0 15,9 0 1,-10-5-16,-6-2 0,2-2 16,3 2-16,-12-1 0,-8 0 15,-5-3-15,-4 0 0,-14-3 0,-10-1 16,-11-2-16,-8-1 0,-10-2 15,-5-1-15,-11-2 0,-7-1 16,-10-2-16,-5-2 0,-24-5 0,-17-6 16,20 4-16,15 5 0,9 0 15</inkml:trace>
  <inkml:trace contextRef="#ctx0" brushRef="#br0" timeOffset="22687.3904">10093 6365 0,'0'0'0,"0"0"16,0 0-16,0 0 0,24 12 0,-24-12 15,29 14-15,-11-6 0,0 2 0,7 1 16,3 1-16,9 5 16,-1 0-16,6 2 0,4 2 15,10 3-15,0-2 0,11 6 0,1 0 16,-4-2-16,-3 0 0,13 4 15,1-2-15,-7-1 0,-3-3 16,10 4-16,-1-1 0,-9-4 0,-7-2 16,25 7-16,-9-2 0,-16-6 0,-10-2 15,-6-3-15,-3 2 16,-10-3-16,-7-2 0,-8-1 0,-5-1 16,-8-3-16,-2-1 0,-10 2 15,-8 0-15,-4 0 0,-6-2 0,9-1 16,3-2-1,5 0-15</inkml:trace>
  <inkml:trace contextRef="#ctx0" brushRef="#br0" timeOffset="24476.4676">8038 6757 0,'0'0'16,"0"0"-16,2-18 0,-1 6 15,2-2-15,0-4 0,1-4 16,4-7-16,-1-2 16,4-4-16,2-1 0,3-9 15,0 3-15,3-4 0,1-3 0,6-7 0,-1 4 16,4-3-16,4 0 0,3-6 16,1 5-16,2-2 15,4-1-15,5-4 0,-3 6 16,24-28-16,-2 6 15,-9 12-15,-4 10 0,2-2 16,5 0-16,-7 6 0,-2 6 0,3-1 16,2-1-16,-4 3 0,-4 5 15,5-4-15,5-3 0,-4 3 16,-3 3-16,7-2 0,3 0 16,-4 5-16,-4 2 0,6-3 15,5-2-15,-4 3 0,-5 2 0,6 1 16,4-1-16,-6 2 0,-4 3 15,8-3-15,5-1 0,-5 3 16,-2 2-16,4-2 0,5 1 16,-6 3-16,-4 3 0,7-2 15,2-1-15,-2 1 0,-5 3 16,7-2-16,5 0 0,-8 2 0,-4 3 16,5-1-16,3-2 0,-5 4 15,-3 0-15,5 2 0,4-3 16,-6 4-16,-3 1 0,6-2 15,5-2-15,-5 1 0,-4 2 0,5 1 16,5 0-16,-7 1 16,-2 3-16,4-2 0,4-1 15,-7 1-15,-3 2 0,6 1 0,5-1 16,-7 4-16,-4 3 0,5-1 0,6 0 16,-6 1-16,-5 1 0,3 2 15,2-1-15,-6 2 0,-6 0 0,4 0 16,3 2-16,-6 2 0,-1 0 15,2 1-15,3 1 0,-8-1 16,-6 3 0,5-1-16,5 2 0,-8 1 15,-3 2-15,1-1 0,2-1 16,-4-1-16,-1-1 0,3 4 16,1 2-16,-1-3 0,-3 0 15,6 2-15,3 3 0,-6-2 16,-3-1-16,6 3 0,4 2 15,-6 0-15,-4-1 0,3 3 0,4 2 0,-5-3 16,-4 1-16,2-1 0,2 0 16,-5 0-16,-2 0 0,-1 2 15,2 5-15,-4-3 0,-2-2 0,1 3 16,1 2-16,-5 0 0,-4 0 16,3 0-16,2 1 0,-3-3 15,-1-2-15,0 1 0,2 2 0,-12-10 16,2 3-16,4 2 0,3 2 15,0-1-15,-1-2 0,4 5 16,3 1-16,-4-1 0,-4-4 0,4 4 16,2 0-16,-2-1 0,-1 0 15,1 0-15,2 0 16,-1 0-16,-2-1 16,2 1-16,0 1 0,-3-2 15,0-2-15,2 0 0,2 1 16,-7-2-16,-1 0 0,5 1 15,2 1-15,-3-2 0,0-1 0,0 4 16,-1 1-16,0-1 16,-2 1-16,0-1 0,1 2 15,-4-1-15,-4-2 0,2 3 0,0 1 0,-2-2 16,-1-2-16,1 2 0,1 2 16,-4-2-16,-2-2 0,2 1 15,0 0-15,-3-3 0,2-1 0,0 2 16,1 3-16,0-2 0,-1 2 15,1-1-15,1 2 0,-3-2 16,0 0-16,1 2 16,-1 0-16,-1-2 15,-2 0-15,-1 0 0,-2 1 0,1 0 16,0-3-16,-2 4 0,1 0 16,-1-1-16,-1-3 0,-1 2 0,0-1 15,-1-2-15,0-1 0,1 2 16,0 3-16,-1-3 0,2-1 15,-1 0-15,1 0 0,-1-2 16,0-1-16,0 1 0,-1 0 16,0-1-16,2 0 0,-2 0 15,0 0-15,1-1 0,-1 1 0,-1-4 16,2 1-16,-1-3 0,0 2 16,-1 0-16,1 0 0,-1 0 15,0-1-15,0 0 16,0 1-16,-1-1 15,1-2-15,-1 3 0,0-2 16,0 2-16,0-3 0,0-1 16,0 1-16,-1-1 0,1 1 0,0 0 15,0-2-15,-1 2 0,2-2 16,-2 1-16,1 0 0,-1-2 16,0 0-16,0 0 0,0-1 0,0 0 15,1 0-15,-1-1 0,0-2 16,0 3-16,0-3 0,0 3 15,0-3-15,0 0 0,0 0 0,-2 0 16,0-3-16,-1 0 0,-1-1 0,0 0 16,1 2-16,0-1 0</inkml:trace>
  <inkml:trace contextRef="#ctx0" brushRef="#br0" timeOffset="25745.4104">9408 5529 0,'0'0'16,"8"-8"-16,4-4 0,3-2 15,1-2-15,12-8 0,10-10 16,3-1-16,2 0 16,13-10-16,4 0 0,5-5 15,-5 6-15,17-11 0,2-1 16,-4 7-16,-5 3 0,41-22 16,-4 3-16,-9 10 15,-6 5-15,6-1 0,5 1 16,-8 4-16,-5 5 0,9 1 15,8-2-15,-6 6 0,-7 3 0,9-2 16,6-1-16,-9 3 0,-4 2 16,10 1-16,8 0 0,-8 5 15,-6 3-15,12-2 0,9 1 16,-12 3-16,-7 3 0,6 2 16,5 2-16,-11 3 0,-7 2 15,8 2-15,4 0 0,-10 3 16,-7 2-16,6 3 0,3 1 15,-7 2-15,-8 1 0,8 2 16,3 4-16,-9 1 0,-8 0 0,5 4 0,2 1 16,-7 1-16,-4-1 0,4 2 0,5 3 15,-7-1-15,-5 0 0,8 4 16,2 5-16,-5-5 0,-5-1 16,4 3-16,3 3 0,-7-3 15,-5 0-15,4 3 0,4 4 16,-9-2-16,-6-1 0,3 7 15,1 2-15,-4-1 0,-4-1 16,-3 2-16,-3 3 0,-4-4 16,-7-2-16,3 4 0,0 4 15,-4-1-15,-1-3 16,0 4-16,0 2 0,0-4 16,-2-3-16,1 3 0,1 3 15,-1-4-15,-2-4 0,0 5 16,1 2-16,-3-4 0,-1-3 0,3 1 15,2 3-15,-5-3 0,-4-1 16,2 2-16,0 1 0,-2-4 16,-3-4-16,-1 3 0,-2 1 0,-5-5 15,-2-3-15,2 2 0,-1 1 16,0-4-16,1-4 0,-1 1 16,1-2-16,-3 0 0,-4-1 15,1-4-15,0-1 0,-5-11 16,2-1-16,-1 1 0,1-1 15,-3 0-15,1-1 0,-2-1 0,1-1 0,-1-1 16,0-2 0,-2 0-16,0 0 0,0 0 15,0-3-15,0 3 0,0-2 16,0 2-16,-2-1 0,2 1 16,-2 0-16,2 0 0</inkml:trace>
  <inkml:trace contextRef="#ctx0" brushRef="#br0" timeOffset="26831.8188">15800 5091 0,'0'0'0,"0"0"0,0 0 16,-21-5-16,21 5 0,-27-1 0,6 2 0,-2 1 15,-3 2-15,-10 4 0,-5 4 16,1 1-16,-2 3 0,-14 9 16,-1 2-16,3 3 0,3 0 15,-9 11-15,-1 1 0,-2 8 0,7-1 16,-7 10-16,5 3 16,7-5-16,6-3 0,-15 26 0,9-3 0,10-9 15,9-4-15,3 4 0,4 4 16,6-11-16,6-8 0,5 3 15,6-1-15,3-4 0,3-1 0,7 2 16,5 2-16,0-8 0,2-4 16,4 0-16,3 1 15,1-5-15,0-6 16,5 3-16,2-2 0,-1-4 16,-1-4-16,4-3 0,4-2 15,-3-6-15,-2-4 0,7-6 16,4 0-16,-3-6 0,-2-3 0,9-6 15,5-4 1,-3-3-16,0-2 0,3-8 0,3-5 16,-6 0-16,-3 2 0,1-5 0,4-4 0,-7 0 15,-3-1-15,5-6 0,1-3 16,-6 3-16,-4 1 0,0-1 16,0-3-16,-6 2 0,-3 3 0,-3-10 15,-2-5-15,-4 7 0,-2 3 16,-5-2-16,-2-3 0,-4 4 15,-3 3-15,-5 0 16,-2 2-16,-2 1 16,-2 2-16,-3 1 0,-2 4 15,-1 4-15,0 4 0,-1 1 0,0 1 16,0 7-16,2 4 0,-1 1 16,0 3-16,4 5 0,0 0 15,-6 3-15,-3 0 16,-4 2-16,-1 0 0,-2 3 0,-4 0 0,-3 5 15,-3 2-15,-6 4 0,-4 4 16,0-1-16,1-1 0,11-2 16,8-4-16,5 0 0</inkml:trace>
  <inkml:trace contextRef="#ctx0" brushRef="#br0" timeOffset="32363.0791">15768 10595 0,'0'0'16,"0"0"-16,0 0 0,0 0 0,0 0 15,-18 15-15,18-15 0,0 0 16,-17 19-16,12-9 0,0 1 15,2 0-15,1 1 0,1 2 0,1 2 16,1 1-16,2 0 0,3 3 16,1 1-16,5 6 0,2 1 0,2 1 15,5 1-15,0-1 0,1-1 16,9 6 0,2 0-16,0-4 0,0-1 0,10 4 15,2-2-15,-2-4 0,-1-3 16,5-1-16,2-4 0,6 2 15,-3-6-15,5-1 0,5-2 16,-2-3-16,-2 0 0,14-2 16,3-2-16,-7-3 0,-2-1 15,36-4-15,-5 0 0,-13-2 16,-9 1-16,-1-3 0,4-1 16,-9-3-16,-4-1 0,2-4 15,2-1-15,-9-2 0,-3-1 0,-3-2 16,-1-1-16,-8-2 0,-4 0 0,-2-4 15,1-3-15,-5 2 0,-3 2 0,1-6 16,0-3-16,-4 0 16,-4 2-16,2-3 0,1-3 15,-3 4-15,-3 3 0,-1-4 0,-1-1 16,-3 3-16,0 2 0,-2-5 16,1-2-16,-3 3 0,-2 4 0,-2-2 15,-2-1-15,-2 2 16,-3 2-16,-3-4 0,-1-4 0,0 19 15,-2-1-15,-2-5 0,-3-1 16,-1 0-16,0 1 0,-3-1 16,-2 0-16,1 2 0,-1 3 0,-6-4 31,-4 0-31,1 2 0,0 0 0,-5 0 16,-2 1-16,4 4 0,-2 3 15,-9-6-15,-3-1 16,0 2-16,1 1 0,-4 0 0,-2-2 15,2 4-15,1 1 0,-5 1 16,-3-1-16,3 3 0,3 2 0,-5 1 16,-4 0-16,4 1 0,1 2 0,-25-2 15,5 3-15,6 0 0,4 0 16,-1 4-16,-3 2 0,8-1 16,4 1-16,-4 2 0,-3 2 15,6 0-15,6 2 0,-6 1 16,-3 1-16,3 1 0,2 0 15,-2 2-15,1 1 0,1 1 0,4 1 0,-5 4 16,-3 1-16,6 0 0,5 0 16,-4 2-16,-4 2 0,8-2 15,4 0-15,-2 1 0,-1 2 16,6 0-16,3-2 0,1 1 16,2 2-16,2-2 0,4-2 0,1 1 31,1 2-31,11-9 0,0 2 0,-4 4 15,0 0-15,0 0 0,-2 2 16,0-1-16,1 2 0,4-3 16,1-1-16,-1 3 15,-1 2-15,2-3 0,0 0 0,0 2 0,0 1 16,3-1-16,0-1 0,0-2 16,0 3-16,2-2 0,-1-1 15,3 3-15,0-2 0,1 1 0,1-1 16,0-1-16,1 1 0,0 0 15,1-1-15,2 1 0,1 1 16,0-5-16,1 1 0,0 0 16,2 1-16,-1 0 0,2 0 0,-1-1 15,2 2 1,0-2-16,1 2 0,-1-1 16,2 0-16,0 0 0,0-1 15,0 1-15,2-2 0,0 2 16,0 0-16,2 0 0,0 0 15,-1-1-15,-1 0 0,2 1 16,-1 0-16,0 1 0,-1-1 0,1 1 16,2 1-16,-2 0 0,-1 0 0,0 0 15,-1 0-15,-2-5 0,-1-2 16,-3-2-16</inkml:trace>
  <inkml:trace contextRef="#ctx0" brushRef="#br0" timeOffset="50730.4734">18417 5085 0,'0'0'0,"6"8"16,3 1-16,1 1 0,1-1 16,8 5-16,8 7 15,5 1-15,2 1 0,6 2 16,3 2-16,11 1 0,2-4 15,5-1-15,3 1 0,11-2 16,-2-3-16,13-2 0,0-2 16,-3-5-16,-1-3 0,37-3 15,-8-4-15,-9-5 0,-7 0 16,1-5-16,1 0 0,-5-3 0,-2 1 0,2-4 16,3-1-16,-8-1 0,-4-1 15,2-6-15,2-5 0,-5 1 16,-2 0-16,-1-1 0,2 0 15,-8-2-15,-3-1 0,-4-1 16,-3 1-16,-6-2 0,-3 1 16,-6-1-16,-4-2 0,-9 0 0,-5 2 0,-5-3 15,-2-2-15,-5 1 0,-4 2 16,-4-5-16,-2 1 0,-5 2 16,-2 2-16,-4-1 0,-2-2 15,-4 0-15,-2-1 0,-4-2 16,-2-2-16,-3 4 0,-1 3 0,-6-3 31,-3-3-31,-1 3 0,0 2 0,-6-1 16,-3-1-16,0 4 0,0 1 15,-7-1-15,-5 0 0,0 4 16,-1 0-16,-6 0 0,-4-1 16,-1 3-16,1 3 0,-5 1 15,-3 4-15,1-1 0,-1 2 16,-3 2-16,-2 1 0,3 5 0,4 1 0,-3 4 15,-2 3-15,4 2 0,0 3 16,-1 2-16,-2 4 0,2 2 16,3 3-16,-4 5 0,-1 3 15,0 1-15,1 2 0,1 6 16,-1 3-16,5 5 0,3 1 0,2 6 16,2 4-1,7-2-15,5 1 0,6-2 16,5 0-16,6-4 0,3-2 15,5-1-15,4 2 0,5-3 16,3-1-16,5 0 0,3 1 16,4-2-16,3-3 0,2 5 15,4 3-15,3-1 0,3 0 0,2 3 16,2 2-16,1-4 0,1-3 0,3 2 16,0 2-16,0-2 0,1-2 15,-2-2-15,0-1 0,-2-2 16,-1-4-16,1-2 0,0-4 15,-9-11-15,4-1 0,2 3 0,1 0 16,-2 0-16,1 0 0,2-4 16,2-2-1,-7-1-15,-5-1 0,-3-2 16</inkml:trace>
  <inkml:trace contextRef="#ctx0" brushRef="#br0" timeOffset="50926.2556">20173 4946 0,'0'0'0,"0"0"16,0 0-16,0 0 0,0 0 15,0 0-15,-31-9 0,31 9 16,-23-5-16,23 5 0</inkml:trace>
  <inkml:trace contextRef="#ctx0" brushRef="#br0" timeOffset="52235.0295">15495 4661 0,'0'0'0,"0"0"0,0 0 16,0 0-1,27 7-15,-27-7 0,27 5 16,-9-1-16,0-1 0,6 1 0,2 1 16,3-1-16,1-1 0,14 0 15,3-1-15,0 2 0,2-1 0,14 2 16,2 0-16,6 0 16,-4 0-16,-1 1 0,1-2 15,4 0-15,-6 0 0,-3-1 0,1 1 0,-1-1 16,-7-2-16,-4 0 0,-3 0 15,-7 0-15,-7 0 0,-6-1 16,-5 0-16,-8 0 0,-3-1 16,-6 1-16,-3 1 0,-3-1 15,-2-1-15,-8-2 0,-6-2 16,-6-2-16,-4-2 0,-6-1 0,-4-2 0,-3 1 16,-1 1-16,-9 1 0,-4 0 15,0 2-15,0 0 0,-13 2 16,-3 2-16,4 3 0,3 4 15,-11 2-15,0 1 0,7 2 16,6 2-16,-23 2 0,9 0 16,18-5-1,12-3-15,14-2 0,9 0 16,9-4-16,6-2 0,6 3 0,0 0 16,4-2-16,-2 1 0,7 0 15,4 1-15,4-2 0,4 0 0,10-2 16,11 1-16,4-2 15,1 2-15,9 1 0,7-1 16,8 2-16,-3 1 0,12 0 0,1 0 0,-9 3 16,-6 1-16,25 3 0,-10 0 15,-16-1-15,-10 0 0,-10-1 16,-7 1-16,-10-2 0,-6 2 16,-9-3-16,-6 1 0,-7-4 15,1 2-15,-3-3 0,-1 0 16,-2 1-16,-1 1 15,-11-2-15,-7-2 0,-7 1 16,-5-1-16,-10 0 0,-6 1 16,-4 0-16,0 0 0,-15-2 15,-4 1-15,5 0 0,4 1 0,-13-1 16,-1 2-16,10 2 16,6 3-16,-19 3 0,15 3 15,19-5-15,14-3 0,12 0 0,9 0 0,7-1 16,5 0-16,2-1 0,3 0 15,2 0-15,3 1 0,9 1 16,5 0-16,-1-2 0,3-2 16,9 1-16,7-1 0,0 1 15,2 0-15,11-3 0,5-2 16,-6 3-16,-2 1 0,0 1 0,0 0 0,-5 0 16,-5 1-16,2 0 0,-4 1 15,-11-1-15,-2 1 0,-6 0 16,-2 1-16,-5 0 0,-3 1 0,-4-1 15,-1-1-15,-2-1 16,-2 0-16,0 0 0,0-3 16,-2 0-16,-2-3 15,2 1-15,0 1 0,1 1 0</inkml:trace>
  <inkml:trace contextRef="#ctx0" brushRef="#br0" timeOffset="52435.8602">16779 4505 0,'0'0'0,"0"0"0,0 0 16,0 0-16,0 0 0,0 0 15,0 0-15,0 0 0</inkml:trace>
  <inkml:trace contextRef="#ctx0" brushRef="#br0" timeOffset="52636.5813">16718 4644 0,'0'0'0,"0"0"16,0 0-16,0 0 0,0 0 15,0 0-15,0 0 0,0 0 16,0 0 0,0 0-16,0 0 0,0 0 0</inkml:trace>
  <inkml:trace contextRef="#ctx0" brushRef="#br0" timeOffset="52814.9916">16844 4721 0,'0'0'0,"0"0"0,0 0 16,0 0-16,0 0 0,0 0 0,0 0 15,0 0-15,0 0 0,0 0 16,5 26-16,-5-26 0,0 0 0,10 19 15,-10-19-15,0 0 0</inkml:trace>
  <inkml:trace contextRef="#ctx0" brushRef="#br0" timeOffset="53396.2312">16919 8443 0,'0'0'16,"0"0"-16,0 0 0,0 0 0,0 0 0,0 0 31,0 0-31,0 0 0,0 0 0,0 0 16,0 0-16,0 0 16,26-10-16,-26 10 0,0 0 15,0 0-15</inkml:trace>
  <inkml:trace contextRef="#ctx0" brushRef="#br0" timeOffset="55645.6944">17309 7604 0,'0'0'16,"0"0"-16,0 0 0,0 0 0,0 0 15,0 0-15,0 0 0,0 0 16,0 0-16,0 0 0,0 0 16,0 0-16,0 0 0,-10 21 0</inkml:trace>
  <inkml:trace contextRef="#ctx0" brushRef="#br0" timeOffset="56494.1732">17763 8125 0,'0'0'0,"0"0"15,0 0-15,0 0 0,0 0 0,0 0 16,0 0-16,-12-25 0,12 25 0,-15-16 16,15 16-16,-24-20 0,10 10 15,-5-2-15,-4-2 0,-2 1 16,-2 0-16,-12-4 0,-4-1 15,0 3-15,0 1 0,-14-2 0,-3 1 16,0 1-16,2 3 0,-16-2 16,-2 1-16,-6 4 0,7 3 15,-2 4-15,-1 2 0,-4 4 0,8 0 16,-33 12-16,9 2 16,12 1-16,9 1 0,0 8 0,-1 5 15,10 0 1,8-1-16,-4 7 0,-1 4 15,6-1-15,4 0 0,0 5 16,0 7-16,7-3 0,5 0 0,4 6 16,0 6-16,7-10 15,5-5-15,6 6 0,3 5 16,9-5-16,6-3 0,6 0 16,6 0-16,5-5 0,4-3 0,13 0 0,9 0 15,1-6-15,1-6 0,13-1 16,9 2-16,1-4 0,3-2 0,8-2 15,6 1-15,-3-4 0,-4-4 16,10 0-16,5 0 16,-5-2-16,-5-2 0,2-3 0,1-2 15,-9-4 1,-7-3-16,1-3 0,2-4 16,-12-3-16,-5-5 0,0-5 0,1-5 15,-7-1-15,-3 0 0,0-5 16,1-4-16,-6 2 0,-1 1 15,1-8-15,2-3 0,-3 3 16,-3 5-16,2-5 0,3 1 16,-2 1-16,-2 4 0,0-2 0,1 0 15,-7 2-15,-6 1 0,-3-1 0,-3-2 16,-5 1-16,-7 0 0,-11-3 16,-9-3-16,-2 0 0,-4 2 15,-11-3-15,-7-1 16,-6 4-16,-4 2 0,-14-1 0,-9-3 15,0 6-15,1 4 0,-16 0 0,-10 0 0,0 3 16,0 2-16,-19 4 0,-12 2 16,7 4-16,6 4 0,34 4 15,26 1-15,17 1 0</inkml:trace>
  <inkml:trace contextRef="#ctx0" brushRef="#br0" timeOffset="60758.2809">17196 8327 0,'0'0'0,"0"0"15,0 0-15,-8-19 0,8 19 0,-8-14 16,0 4-1,-1-1-15,-1 0 0,-4-1 16,-3-1-16,-1 0 0,-2 0 16,-10-3-16,-4 0 0,-2 1 15,1 1-15,-11-2 0,-2 2 16,2 2-16,1 1 0,-13 2 16,-2 0-16,4 4 0,2 2 15,-11 3-15,-1 1 0,4 2 16,3 1-16,-1 5 0,-3 2 15,-2 3-15,8 1 0,-2 3 0,1 5 16,5-1-16,5 1 0,-20 16 16,7-2-16,11-3 0,6-2 15,2 3-15,1 2 0,8-4 16,5-1-16,2 3 0,-1 2 16,3-1-16,2-2 0,2 3 15,3 2-15,2-3 0,4-4 0,0 4 16,1 3-16,6-18 15,1 3-15,0 8 0,1 3 0,3-7 16,1-1-16,3 3 0,1 2 16,2-1-16,1-2 0,3 3 0,1-1 15,3-2-15,1-3 0,4 1 16,5 0-16,-5-4 0,0-2 0,8 4 16,6 0-16,-6-6 0,1-1 15,9 4-15,3 1 16,-7-6-16,1-2 0,9 1 15,3-2-15,-4 0 0,-2-2 0,5-1 16,5-1-16,-3-3 0,-4-2 0,5 0 16,6 0-16,-5 0 0,-2-2 15,5-1-15,3-2 0,-4 0 16,-2 0-16,26-4 0,-3-2 16,-10-1-16,-8-3 0,0 2 15,2-2-15,-5 2 0,-4 1 0,2-4 16,0-3-1,-5-1-15,-3 0 0,2-2 16,3-1-16,-5 4 0,-4 2 0,4-4 16,1 0-16,-4 0 15,-4 1-15,3-3 0,1-1 16,-4 3-16,-1 2 0,1-1 16,0-3-16,-19 7 0,0-2 0,1-2 15,1-1-15,-4-1 0,-2 1 0,0-5 16,0-2-16,-4 0 0,-1 2 15,-3-2-15,-2-2 0,-2 0 0,-1 0 16,-3-2-16,-3-3 16,-2 1-16,0 0 0,-3-1 15,-3-3-15,0 2 0,0 2 0,-4-3 16,-2-1 0,2 3-16,-2 1 0,-3-2 15,-3-1-15,2 3 0,0 3 0,-2-2 16,1-1-16,-2 1 15,1 1-15,-3 0 0,0 1 16,0 3-16,1 3 0,-5 0 0,-3-2 16,1 4-16,0 1 0,-4 0 15,-4 1-15,0 2 0,1 2 0,-12-2 16,-5 1-16,4 2 0,1 2 16,-4 2-16,-5 1 0,2 2 0,4 1 15,-31 4-15,4 3 16,11 2-16,9-2 0,-4 5 0,-4 4 15,10 1-15,4-1 0,-4 8 16,-1 3-16,3 0 0,4 1 0,-6 5 16,-4 4-16,4-1 0,5 3 15,-6 9-15,-3 7 0,3 2 0,5 2 16,17-18-16,13-11 0,9-9 16</inkml:trace>
  <inkml:trace contextRef="#ctx0" brushRef="#br0" timeOffset="67517.4609">16704 4413 0,'0'0'0,"0"0"15,0 0-15,0 0 0,0 0 0,0 0 16,0 0-16,0 0 0,26-6 16,-26 6-16,19-14 0,-19 14 0,16-16 15,-16 16-15</inkml:trace>
  <inkml:trace contextRef="#ctx0" brushRef="#br0" timeOffset="68908.7944">17128 4596 0,'0'0'0,"0"0"0,0 0 16,0 0-16,0 0 0,0 0 15,0 0-15,0 0 0,0 0 16,23-10-16,-23 10 0,23-12 16,-23 12-16,31-15 0,-12 5 15,-3 2-15,-1-1 0,-2 2 0</inkml:trace>
  <inkml:trace contextRef="#ctx0" brushRef="#br0" timeOffset="70856.5967">23869 1976 0,'0'0'0,"0"0"0,0 0 0,0 0 16,0 0-16,0 0 0,0 0 15,0 0-15,18-13 0,-18 13 16,0 0-16,0 0 0,0 0 0,21-16 16,-21 16-16,0 0 0,24-13 15,-14 9-15,2 0 0,0-2 0,1 2 16,0-1-16,2 0 0,2-1 16,0 0-16,2 0 0,2 0 15,0 1 1,0 0-16,9-3 0,1 2 0,-2 0 15,0 0-15,1 2 0,1-2 16,-2 1-16,1-1 0,8 0 16,-1 1-16,0 1 0,-2 0 15,1 0-15,1 0 0,-2 0 16,0-1-16,8 0 0,0 1 16,-2-1-16,-3 1 0,2 1 15,0-1-15,-3 2 0,0-1 0,0 0 16,2-1-16,-3 0 0,-2 3 15,3-1-15,0-1 0,-1 1 16,-3 1-16,7-1 0,2 0 16,-9 1-16,-2 0 0,7-1 15,-1 1-15,-2 1 0,-1 1 16,-1 1-16,0-1 0,-6 0 0,1 0 16,5 1-16,1 0 0,-7-1 15,-2 0-15,4 1 0,1-1 0,0 0 0,-2 0 16,3 0-16,2 0 0,-2 1 15,-1-1-15,1-1 0,1 0 16,0 0-16,-1 0 0,2 0 16,0 0-16,-1 0 0,0 0 0,1-1 15,3 1-15,-4 0 0,-3 0 16,4 0 0,3 0-16,-3 0 0,-2 0 15,7 1-15,2-1 0,-8 0 16,-1 0-16,7-1 0,1 1 15,-7-2-15,0 2 0,6 0 16,1 3-16,-3-3 0,0 1 0,0 1 16,1-2-16,-1 1 0,-2-1 15,2 1-15,2 1 0,-3 1 0,-1-3 0,4 2 16,0 0-16,-2 0 16,-3 0-16,2 1 0,4-1 15,-4 0-15,-2 1 0,3 1 16,3-2-16,-4 0 0,-3-1 0,3 2 15,4-1-15,-3 0 0,-1-1 16,1 1 0,1 2-16,-2-2 0,-2 1 0,1-2 15,0 2-15,0-1 0,-1-1 16,0 1-16,2 1 0,-4 0 16,0 0-16,2 1 0,3-2 15,-4 1-15,-4 0 0,4 1 16,1-2-16,-2 0 0,-1 1 15,1-1-15,0 1 0,-6-1 0,0 1 16,6-1-16,0 1 0,-5-1 16,-2 1-16,3-1 0,2 0 15,-1 2-15,-3-2 0,3 1 16,1-1-16,0 1 0,-1 0 0,0 1 16,1 0-16,-2-2 0,1 0 15,2 2-15,1-1 0,-3 0 0,0-1 0,1 2 16,1 0-16,0-2 0,-1 2 15,1-1-15,0 1 16,0 0-16,-1-1 0,2 2 0,1-1 16,-3 1-16,0-3 0,2 3 15,2 0-15,-3 0 0,-1-2 16,1 1 0,3 0-16,-2-1 0,-1 1 0,2 2 15,1 0-15,-1-1 0,-1-1 16,1 0-16,1 0 0,0 1 15,-1 1-15,1-1 0,0 0 16,-2 1-16,0 1 0,1-1 16,2 1-16,-2-2 0,-2 0 15,2 1-15,2 2 0,-2-1 0,-2-1 0,1 2 16,2 2-16,-2-2 16,-2-1-16,2 1 0,0-1 15,-1 2-15,-2-1 0,3 1 0,1 1 16,-3-1-16,-1 0 0,-1 0 15,3 1-15,-3 0 0,0 0 16,0-2-16,1-2 16,-6-1-16,-5 0 0,-4-3 15</inkml:trace>
  <inkml:trace contextRef="#ctx0" brushRef="#br0" timeOffset="79381.1467">20312 4910 0,'0'0'0,"0"0"0,0 0 16,0 0-16,0 0 0,0 0 15,0 0-15,0 0 0,0 0 0,0 0 16,0 0-16,0 0 0,0 0 0,0 0 16,0 0-16,0 0 0,0 0 15,-16-18-15,16 18 0,0 0 16,0 0-16,0 0 0,0 0 15,19-18-15,-19 18 0,0 0 16,20-15-16,-20 15 0,18-14 0,-9 6 0,2 1 16,0-2-16,1 1 0,-1-2 15,1 1-15,0 0 0,0 0 16,1-1-16,1 0 0,1-1 16,-1 1-16,2-1 0,0-2 31,5-2-31,0-1 0,2 0 15,1 0-15,1-1 0,-1 0 0,1-1 16,3 2-16,-2-1 0,1 0 16,6-3-16,0 0 0,-2-1 15,-1 2-15,0-2 0,2 0 16,-2 2-16,-1 0 0,6-4 16,1-1-16,-2 2 0,-2 2 0,1-1 15,2 2-15,-2 1 0,-2 0 16,1 2-16,1-2 0,-3 2 15,-3 0-15,1 3 0,-2-2 0,-2 3 0,-1 0 16,-4 1-16,0 1 0,-3 2 16,-3 1-16,-1 2 0,-2 0 15,-2 1-15,-3 2 0,-2 1 16,0 2 0,-1-1-16,-2 0 0,0 0 15,-2 5-15,-2-1 0,-1 1 0,-3 1 16,-3 3-16,-1 0 0,-2 1 0,-4 3 15,-3 0-15,-1 0 16,-1 2-16,-4 3 0,-2 2 16,-8 6-16,1-3 0,-5 4 15,-2 1-15,-7 7 0,4-2 0,-2 2 0,-2 0 16,-4 5-16,4-3 0,0 3 16,-2 4-16,5-6 0,4-2 0,-6 6 15,0 3-15,6-7 0,5-4 0,-11 13 16,10-7-16,18-18 15,3-2-15,-5 5 0,5-4 16,10-13-16,3-1 0,2-1 16,2-3-16,1-1 0,0-2 0,2 1 15,2-3-15,2-4 0,0 0 16,5-6-16,4-3 0,-1 1 16,1-2-16,5-4 0,5-5 15,0 2-15,1-1 0,10-9 0,2-2 16,0 1-1,-2 0-15,10-7 0,2-2 16,-4 4-16,-3 4 0,7-6 16,0 1-16,-5 5 0,-5 4 15,1 0-15,0 0 0,-5 4 16,-6 4-16,0-1 0,-2 3 16,-3 4-16,-4 1 0,-3 5 15,-3 3-15,-4 2 0,-3 2 0,-1 1 0,-3 3 16,-2 0-16,0 0 0,-9 4 15,-2 3-15,-1 2 0,-2 0 16,-9 6-16,-4 4 0,-3 1 16,-2 1-16,-13 9 0,-6 4 15,1 0-15,-1 2 0,-14 12 16,-5 5 0,6-3-16,4-1 0,-9 10 0,2-1 15,-9 12-15,20-14 0,14-15 16,11-8-16,10-12 0,8-7 15,7-7-15,6-7 0,3-1 0,1-5 16,4 1-16,4-3 16,-1-2-16,2-4 0,5-5 15,4-2-15,-1 0 0,0 0 0,4-1 0,4 0 16,-2-2-16,0 2 0,-1-2 16,2 1-16,-3 2 0,-2 1 15,-1 1-15,-1 2 0,-5 3 16,-4 2-16,-4 3 0,-3 2 15,-2 3-15,0 1 0,-3 3 16,-2-2-16,0 2 0,-2 0 0,-6 3 0,-3 5 16,-4 2-16,-2 2 0,-4 6 15,-4 3-15,-3 1 0,-1 2 16,-4 5-16,-4 6 0,-6 4 16,1-1-16,-7 11 0,2 1 15,7-7-15,5-5 0,4-3 16,8-8-16,7-9 15,7-7-15,8-9 0,5-7 16,6-3-16,4-4 0,7-9 16,7-7-16,3-1 0,2-2 15,11-11-15,3-3 0,-2 2 0,-1 2 16,11-7-16,3 1 16,-5 2-16,-5 3 0,23-14 0,-6 8 15,-11 9-15,-8 7 0,-4-1 0,-4-1 16,-5 8-16,-6 5 0,-5 4 15,-2 3-15,-7 3 0,-5 2 0,-4 6 16,-2 3-16,-2-3 16,2 3-16,-4 1 0,0 1 15,-6 4-15,-4 2 0,-6 8 16,-8 3-16,-3 2 16,-2-2-16,-8 8 0,-5 6 15,-1 2-15,-2 1 0,-13 14 16,-4 3-16,-1 5 0,6-4 0,-20 22 15,10-6-15,17-15 16,12-10-16,17-13 0,10-12 16,10-10-16,5-8 0,11-11 0,8-9 15,-4 4-15,4-5 0,11-13 0,7-7 16,3 0-16,1 1 0,7-6 0,7-2 16,-3 1-16,-1 0 0,27-19 15,-4 6-15,-12 9 0,-9 7 16,-3 0-16,0 2 15,-8 6-15,-6 4 0,-4 0 0,-2-2 16,-5 8-16,-2 7 16,0 1-16,-3 3 15,-5 0-15,-5 4 0,-5 4 16,-1 4-16,-4 1 0,0 0 0,-5 3 16,1 1-16,-4 2 0,-4 0 15,-8 8-15,-8 5 0,-2 3 16,-5 1-16,-9 7 0,-7 7 15,-9 5-15,3 2 0,-15 13 0,-2 4 16,7-2-16,5-1 0,-23 28 16,14-6-16,17-21 0,13-16 0,17-15 15,11-10-15,9-11 0,6-7 16,9-9-16,8-5 0,3-6 16,3-7-16,1 2 0,7-11 15,4 0-15,4-2 0,9-5 0,5-5 16,-2 6-16,-1 6 0,27-21 0,-4 2 15,-9 4-15,-4 3 0,-3 9 16,-1 6-16,-14 9 0,-8 3 16,-13 6-16,-8 2 0,-9 6 15,-4 2-15,-4 4 0,-3 1 16,-3 1 0,-1 2-16,-3 2 0,-5 6 15,-1 2-15,-4 1 0,-9 5 16,-6 3-16,0 4 0,-2 0 0,-5 5 15,-3 3-15,2 1 0,2 2 16,-5 5-16,2 1 0,10-7 16,5-5-16,8-4 0,5-4 15,7-4-15,4-4 0,5-2 0,4-2 0,-1-3 16,0-2-16,1-3 0</inkml:trace>
  <inkml:trace contextRef="#ctx0" brushRef="#br0" timeOffset="79581.8801">20344 5509 0,'0'0'0,"0"0"0,-12 19 16,5-9-16,0 0 0,2-2 0</inkml:trace>
  <inkml:trace contextRef="#ctx0" brushRef="#br0" timeOffset="81102.5892">22955 7231 0,'0'0'0,"8"-6"15,2-2-15,2-3 0,1-1 0,7-8 16,3-3-16,3-1 0,-1-1 15,7-12-15,1 0 0,-6 6 0,-5 6 16,-5 5-16</inkml:trace>
  <inkml:trace contextRef="#ctx0" brushRef="#br0" timeOffset="81271.4938">22974 5556 0,'0'0'16,"-9"-2"-16,-5 1 0,-1 0 0,-3 0 16,-2 0-16,4 0 0,2 0 0</inkml:trace>
  <inkml:trace contextRef="#ctx0" brushRef="#br0" timeOffset="93224.7486">23415 5079 0,'0'0'0,"0"0"0,0 0 16,-23-14-16,12 8 15,-2-1-15,-3-1 0,0 0 16,-2-1-16,-7-1 0,-2 0 16,0 2-16,0 0 0,-2 1 15,-2-1-15,-8 2 0,2 2 16,-4 2-16,-3 2 0,1 1 15,1 2-15,-12 3 0,-1 2 16,2 1-16,3 0 0,-3 2 0,-2 4 0,-4 2 16,3 0-16,0 4 0,-1 2 15,2 1-15,3-1 0,-10 7 16,0 3-16,6-1 0,4-1 16,-25 19-16,5 1 0,9-2 0,5-1 15,-1 5-15,-3 4 16,8-2-16,3-4 15,2 8-15,-1 5 0,6-5 16,3-2-16,4 4 0,1 1 16,7-6-16,4-5 0,3 1 15,3 2-15,4-4 0,5-2 0,4 3 16,2 1-16,4-7 0,1-4 16,6 3-16,3 2 0,3-6 0,2-5 15,9 1-15,7-2 0,0-3 16,-1-4-16,11-3 0,7-1 15,-1-3-15,0-2 0,11-2 0,6-1 16,-3-5-16,0-3 0,10-2 16,6 1-16,-4-6 0,-4-5 15,5-5-15,2-4 0,-8-3 16,-5 0-16,2-9 0,2-7 0,-8-1 16,-6-4-16,1-6 0,0-4 15,-6 1-15,-5 0 0,6-14 16,4-9-16,-3 5 0,-1 3 15,8-11-15,6-6 0,-1 7 16,0 4-16,4-6 0,3-4 0,-5 6 16,-4 7-1,-1-3-15,2-1 0,-10 7 16,-6 6-16,-6 0 0,-2 2 16,-11 7-16,-6 4 0,-7 2 15,-4-2-15,-7 7 0,-3 1 0,-9 6 16,-5 6-16,-5 2 0,-3 4 15,-18 5-15,-11 3 0,-5 5 16,-4 5-16,-19 6 0,-14 5 0,29-4 0,21-3 16,13-1-16</inkml:trace>
  <inkml:trace contextRef="#ctx0" brushRef="#br0" timeOffset="102802.1021">25136 5465 0,'0'0'0,"-13"-2"0,-1-1 0,0 2 15,0-1-15,-9-1 0,-5 2 0,0 0 16,-1 1-16,-10 1 0,-1 1 15,1 1-15,1 0 0,-2 3 16,-3 2-16,2 0 0,2 1 0,-10 4 16,-2 3-16,4-2 0,1 2 15,-8 4-15,-1 0 16,5 2-16,2 0 16,0 0-16,-2 2 0,5-1 15,3-1-15,-8 6 0,2 2 16,4-2-16,3-4 0,-1 6 15,-1 1-15,7-2 0,5-2 0,-1 1 16,0 1-16,4 0 0,4 0 16,-1 0-16,-1 2 15,3 0-15,1 1 0,-1 5 0,1 6 0,1-1 16,1-1-16,-1 7 0,0 2 16,2 1-16,2-1 0,-7 29 15,3-2-15,6-12 0,5-9 0,7-1 16,4 0-16,2-7 0,4-5 15,6-2-15,5 1 0,0-6 16,-1-3 0,5 2-16,3 3 0,-2-6 15,0-3-15,4-2 0,4 0 16,-2-2-16,-1 1 0,5-1 16,3 2-16,-15-13 0,1 0 0,8 2 15,6 4-15,-2-4 0,-1-2 0,8 2 16,4 0-16,-2-2 15,0-1-15,4-2 0,3-3 0,-3 0 16,-3 1-16,10-2 0,2-2 16,-10-1-16,0-2 0,24-2 0,-2-3 15,-7-4 1,-5 0-16,5-4 0,3-1 0,-6 1 0,-4 2 16,5-5-16,2-1 0,-4 0 15,-4-1-15,0-2 0,-2-3 0,-3 1 0,-3-1 16,1-2-16,2-2 15,-6 0-15,-3 2 0,2-4 0,1 0 16,-3 0-16,-2 1 0,0-5 16,1-4-16,-6 3 0,-3 3 0,-1-4 15,2-1-15,-3 0 16,-3 2-16,1-5 16,3-3-16,-3 3 0,-3 1 15,2-6-15,2-5 0,-1 4 16,0 2-16,0-4 0,-1-3 15,-3 3-15,-1 2 0,-3 0 16,-1-3-16,-4 6 0,-2 3 0,-4 1 16,0 1-16,-4 1 15,-1 1-15,-3-2 0,-3-4 0,0 16 0,2 0 16,-3 0-16,0-4 0,-1 1 16,0 3-16,-1-4 0,-1-1 15,0 1-15,0 2 0,-2-2 16,-1-1-16,2 6 0,0 3 0,-4-5 15,-3-1-15,1 2 16,-1 0-16,-1 0 16,-2-1-16,0 1 0,0 3 15,-4-3-15,-4-1 0,2 3 16,1 1-16,-2 0 0,-4 1 16,1 1-16,0 1 0,-1 0 15,-4 0-15,1 2 0,0 4 0,-3-1 16,-4 0-16,1 1 15,0 1-15,-2 1 0,-2 0 0,2 2 0,3 1 0,-4 1 16,-1 3-16,2-1 16,2 1-16,-7 1 0,-2 1 15,11 1-15,0 1 0,-8-1 16,-1 2-16,6-1 0,1 3 16,-2 0-16,-2 1 0,3 2 15,1 2-15,-1 3 16,-2 0-16,4 0 0,3-1 15,-5 1-15,-2 1 0,2 3 16,2 1-16,-1 3 0,-3 4 16,2-3-16,2-1 0,-3 5 15,-2 3-15,5-1 0,1-1 0,-3 2 16,-2 2-16,5 0 16,1-1-16,-19 18 0,3-5 0,25-17 0,0 0 15,-15 19-15,5-2 0,4-7 16,3-4-16,3 7 0,0 4 15,5-4-15,3-1 0,0 3 16,2 3-16,6-17 0,-2 1 0,-6 24 16,2 4-16,2-5 15,3-1-15,0 1 0,0 0 0,3-7 0,2-5 16,0 3-16,3 2 16,2-5-16,3-1 0,4-2 0,2-2 15,2-5-15,1-2 0,3 2 16,2 0-16,-3-12 0,2 2 15,5 3-15,5 3 0,-2-1 0,0-1 16,5 1 0,1 1-16,2-3 15,1-1-15,3 2 0,2-1 0,-2-1 16,0-3-16,2 0 0,2 0 16,-2-3-16,-2 0 0,5-1 15,2 0-15,-1-1 0,-1 3 0,1-3 16,3 1-16,-1-2 0,-2-1 15,2 0-15,5 0 0,-3-2 0,-3-1 16,2-1-16,1-3 0,-2-1 16,-2-2-16,3-2 0,1 0 15,-3-2-15,-1 0 0,3-4 0,1-3 16,-2-1-16,-2-3 0,4-2 16,1-2-16,-2-1 0,-1-1 15,1-5 1,1-3-16,-2 0 0,-3 3 15,2-5-15,1-3 0,-5 2 16,-2 0-16,7-8 0,1-1 16,-9 7-16,-1-1 0,18-19 15,-3 2-15,-7 7 0,-6 7 0,1-4 16,1-3-16,-4 2 0,-4 1 16,3-3-16,1 0 0,-4 0 0,-2 2 0,-1-4 15,2-3-15,-5 6 16,-2 3-16,-1-2 0,-1-3 0,-3 1 15,-6 1-15,-1-5 16,-1-4-16,-4 7 0,-1 3 0,-3-3 16,-2 0-16,0 4 0,-1 5 15,-2-3-15,-3-1 0,-1 4 0,-1 4 0,-1 0 16,-3 2-16,1 2 16,1 3-16,3 9 0,-3-3 15,1 1-15,0 0 0,-5-3 16,-2 0-16,0 3 0,2 1 0,-2 1 15,0-1-15,4 3 0,-1 2 16,-2-1 0,-3-2-16,0 3 0,1 2 15,-1-1-15,-1-2 0,3 4 16,1 0-16,-6 2 0,-1 0 16,1 0-16,0 2 0,-3-1 15,-3 1-15,3 1 0,-1 2 0,0-1 16,-1 2-16,1 0 0,2 1 15,-3 0-15,-1 1 0,2 2 0,1-1 0,-2 3 16,-3 1-16,2 1 16,1 0-16,-2 2 0,0 1 15,0-2-15,3 2 0,-3 1 0,-1 0 16,1 2-16,0 0 0,-2 4 16,0 2-16,1 0 0,1-1 15,-7 5 1,-2 2-16,4-1 0,1-2 0,1 4 15,-1 1-15,3-2 0,3 1 16,2-2-16,-1 1 16,4 1-16,2-2 0,-2 2 15,-1-1-15,2-1 0,2-2 0,0 4 16,2 2-16,-1-2 0,1 2 16,-2 3-16,-1 1 0,1 1 0,0 1 0,-1 6 15,-1 6-15,2 2 0,1 2 16,4-7-16,3-12 0,5-9 15</inkml:trace>
  <inkml:trace contextRef="#ctx0" brushRef="#br0" timeOffset="110622.8484">9077 9129 0,'0'0'0,"0"0"0,18 3 16,-5-2-16,3 2 0,4 0 16,5 1-16,10 1 0,2 0 15,4 0-15,4 0 0,9 0 16,-1 2-16,14-1 0,2-2 0,-4 0 0,-2-1 16,16-1-16,2 0 15,-5-1-15,-4 0 0,15-2 16,3-1-16,-6 0 0,-4 1 0,42-3 15,-4 0-15,-16 1 0,-9 0 16,6 0-16,6-3 0,-9 4 16,-7 0-1,8 1-15,6 1 0,-7 0 16,-6 0-16,9 1 0,8 2 16,-11 0-16,-8 1 0,5-2 0,3-1 15,-10 3-15,-7 0 0,7-1 16,4 0-16,-9-1 0,-4 2 15,5 0-15,3 0 0,-8-2 16,-4-2-16,3 2 0,3-2 0,-9-3 16,-6 1-16,4-2 0,4 0 15,-9 2-15,-3 1 0,5-1 0,5 0 16,-8 2-16,-3 2 0,1-4 16,3 1-16,-8 0 0,-4-2 15,1 3-15,0 1 0,-8-1 16,-7-1-1,0 0-15,-1 2 0,-6-1 0,-5 0 16,-5-1-16,-2 0 16,-6 1-16,-3 2 0,-7-1 0,-5-1 15,-4 2-15,-2-1 0,6 0 16,-1-1-16,2 2 0</inkml:trace>
  <inkml:trace contextRef="#ctx0" brushRef="#br0" timeOffset="110907.8155">11523 9177 0,'0'0'0,"0"0"16,0 0-16,0 0 0,0 0 0,0 0 16,0 0-16,0 0 0,0 0 15,0 0-15,-16 23 0,16-23 16</inkml:trace>
  <inkml:trace contextRef="#ctx0" brushRef="#br0" timeOffset="111092.5102">11835 9276 0,'0'0'0,"0"0"0,0 0 16,0 0-16,0 0 0,0 0 0,0 0 15,0 0-15</inkml:trace>
  <inkml:trace contextRef="#ctx0" brushRef="#br0" timeOffset="111277.7003">12041 9387 0,'0'0'0,"0"0"0,0 0 15,0 0-15,0 0 0,0 0 16,-21 20-16,21-20 0</inkml:trace>
  <inkml:trace contextRef="#ctx0" brushRef="#br0" timeOffset="111494">12085 9433 0,'0'0'0,"0"0"0,-31 2 0,15-1 15,1-1-15,2 1 0</inkml:trace>
  <inkml:trace contextRef="#ctx0" brushRef="#br0" timeOffset="120595.4391">14013 11219 0,'0'0'0,"0"0"0,0 0 0,0 0 0,0 0 0,35 2 16,-35-2-1,27 0-15,-10 1 0,1-1 16,4 1-16,0-1 0,2-1 0,8 0 16,2 0-16,0 0 0,0 1 15,2-1 1,4 1-16,8-1 0,-3 1 15,2-2-15,2 1 0,-3 1 16,-2-3-16,10 1 0,1-1 16,-4 1-16,-3-1 0,11 0 15,0-1-15,-5 0 0,-4 0 0,3 0 16,2 0-16,-3-1 0,-1 2 16,9-2-16,3 2 15,-6-2-15,-3-1 0,6 1 0,4 0 16,-5 0-16,-1 1 0,30-2 15,-3 1-15,-12-1 0,-8 1 16,3-1-16,3 2 0,-6-1 16,-5 0-16,4 2 0,2 2 15,-7-2-15,-6-2 0,5 1 0,5 1 0,-5 0 0,-2 0 16,4-1 0,4 0-16,-5-1 0,-5 0 0,4 1 15,2 0-15,-8 3 0,-2 2 16,2 0-16,1-1 15,-4 2-15,-1-1 0,1-1 0,3 1 16,-5 0-16,-6 0 0,5 0 0,0 0 16,-5 0-16,-5 1 0,2-1 15,1 0-15,-3 2 0,-2 1 16,-1-2-16,0 0 0,-2 0 16,-3 0-16,-8 1 0,3 0 15,-5 1-15,-1 1 0,-2-1 0,0-1 16,-6 0-16,-1-1 0,-6-2 15,-2 0-15,-5-3 16,-2 0-16,2 0 16,0 2-16,2-1 0</inkml:trace>
  <inkml:trace contextRef="#ctx0" brushRef="#br0" timeOffset="121174.54">14479 11344 0,'0'0'0,"0"0"15,0 0-15,0 0 0,0 0 16,0 0 0,0 0-16,35 1 0,-35-1 0,31-2 0,-10 1 15,3 0 1,2 0-16,6-2 0,5 1 15,10-2-15,2 0 0,16-1 16,4-3-16,0 1 0,-2 0 0,18-1 16,3 0-16,8 0 0,-7 0 15,15 0-15,0-2 16,-8 3-16,-5 0 0,42-2 0,-7 1 16,-18-2-16,-11 0 0,5 1 15,5 2-15,-11 2 0,-8 0 16,8 2-16,5-2 0,-10 1 15,-5 2-15,6 3 0,4 2 16,-11 0-16,-7 0 0,8 0 16,3 0-16,-8 2 0,-6 2 0,4 4 15,2 1-15,-9-1 0,-7 0 16,-2 0-16,-1 0 0,-13-1 16,-7 0-16,-6 0 0,-7-1 15,-9-7-15,-8-4 0,-3 0 16,-3 1-16,-3 0 0</inkml:trace>
  <inkml:trace contextRef="#ctx0" brushRef="#br0" timeOffset="122725.6287">14765 11801 0,'0'0'0,"0"0"0,0 0 15,0 0-15,0 0 0,26 7 0,-26-7 0,24 5 16,-9-4-16,4 0 0,3 1 16,2-2-16,2 1 0,10-2 15,5-1-15,0 0 0,1-1 0,13-1 16,3 0-16,-1 0 15,0-1-15,14-2 0,3-2 16,-3 1-16,-4 1 16,15-1-16,0-1 0,4 0 15,-9 1-15,2-1 0,1 0 16,23-1-16,-16 1 0,-3 1 16,-3 2-16,-10 1 0,-8 2 15,0-1-15,3 1 0,-9 1 0,-6 1 16,-4 1-16,-3 0 15,-5 2-15,-5 2 0,-5 1 0,-4 1 0,-7-2 16,-5 1-16,-4 0 0,-4 3 16,-5-2-16,-1-1 0,-5 4 15,-2 1-15,-3 1 0,-4 0 16,-7 3-16,-4 2 0,0-1 16,0 0-16,-10 5 0,-6 2 0,-2 0 15,-4 1-15,-8 5 0,-8 3 16,7-2-16,5-1 0,-9 5 15,1 2-15,1-2 0,2-1 0,-26 15 16,8-4-16,8-4 0,5-4 16,5-1-16,2-1 0,5-5 15,4 0-15,2-3 0,1-1 16,7-5 0,6-4-16,3-3 0,4-5 15,5-2-15,4-3 0,5-4 0,4-4 16,2 1-16,1-2 0,-1-4 15,0-2-15,2-2 0,1-3 16,2-3-16,2-4 0,1 2 16,1-2-16,3-3 0,1-4 15,1 0-15,0-2 0,2-4 0,2-2 16,2-5-16,2 2 0,1-3 0,1 1 16,0 1-16,-2 1 0,1-1 15,0-2-15,0 2 0,0 1 16,3-5-16,0 2 0,-2 1 15,-1 2-15,-1 1 0,-1 0 16,0 5-16,1 3 16,0 2-16,-1 2 0,0 0 15,-2 0-15,0 2 16,-1 2-16,-1 3 0,-1 3 16,-3 3-16,0 2 0,-2 1 0,1 3 15,-1 2-15,0 0 0,-4 5 16,1 0-16,-1 3 0,-1 1 15,1 2-15,0 2 0,0 3 0,2 4 0,-1 1 16,1 1-16,-1 4 0,1 2 16,-1 1-16,1 0 0,0 3 15,-1 2-15,1 3 0,-1 0 16,2 3-16,-1 4 0,2-1 16,0 2-16,2 8 0,1 0 15,0-1-15,1-2 16,0 3-16,0 2 0,0-1 15,0-1-15,3 7 0,0-2 16,-1-2-16,1-3 0,0 2 16,1 1-16,-1-3 0,-1-2 15,3 4-15,1 0 0,-3-5 16,-2-3-16,-2-1 0,-1-2 16,-1-3-16,-1-2 0,-3-2 0,-1-2 15,-2-7-15,-1-1 0,-2-2 16,-1-2-16,-2-4 0,1-1 0,0-4 15,-1-2-15,0 0 0,1-2 16,-3-1-16,-1-1 0,-2-3 16,-4-2-16,-2-2 0,-4-2 15,-2-3-15,-1-1 0,-4-4 0,-4-2 16,-2-1-16,-1 0 0,-3-3 0,-4-2 16,-8-4-16,1 1 0,-1-1 15,-2 0-15,-6-2 0,2 0 16,-1 0-16,-1 0 0,5 2 15,0-1-15,-5-1 0,1 2 16,5 2 0,5 0-16,0 1 0,-1 1 0,6 2 15,2 2-15,2 1 0,0-1 16,4 3-16,4 2 0,1 0 16,3 1-16,3 1 0,2 2 15,4 1-15,2-1 0,3 5 16,1 0-16,1 2 0,2 1 15,1 2-15,2 0 0,3 0 0,2-2 0,5 0 16,4 0-16,-2 1 0,-2 0 16,0 1-16</inkml:trace>
  <inkml:trace contextRef="#ctx0" brushRef="#br0" timeOffset="124414.8856">16625 11985 0,'0'0'0,"0"0"15,0 0-15,0 0 0,0 0 0,0 0 16,0 0-16,31-16 16,-31 16-16,29-10 0,-10 5 15,4-2-15,0 3 0,4-3 16,5 1-16,9-2 0,0 1 0,4 0 16,5-1-16,9-1 0,-2 1 15,3 1-15,2 1 16,6-2-16,-4 1 0,11 0 15,-2 1-15,-8-1 0,-5 1 16,8-1-16,-3 2 0,-8 1 16,-4 1-16,-2 1 0,-3 0 15,-5 1-15,-4 1 0,-4 1 0,-3 1 16,-7 0-16,-5 1 0,-4-1 16,-4 1-16,-6 0 0,-1-1 15,-5 4-15,-3-1 0,-4 0 16,-3-1-16,-5 3 0,-4 2 15,0-2-15,-1 2 0,-10 3 16,-4 1-16,0 1 0,0-1 0,-6 3 16,-3 1-16,1 0 15,2 1-15,-11 6 0,-1 3 16,4-1-16,2-1 0,-1 3 0,-2 3 16,4-2-16,2 0 0,-11 8 15,-2 2-15,6-7 0,6-4 0,0 1 16,1 1-16,0-2 15,1-1-15,-14 9 0,8-7 0,19-12 0,2-3 0,2-2 16,1-1-16,7-5 0,3-3 0,4-1 16,3-2-16,4-1 15,0-3-15,1-3 0,-1-4 16,3-1-16,1-1 0,2-4 0,0-2 16,2-4-16,2-3 0,2-2 15,1-1 1,1-4-16,0 0 0,2-3 15,0-2-15,3-1 0,-1 1 16,3-3-16,2-1 0,3-5 16,-1 3-16,0-1 0,-1 2 15,0 0-15,-1 1 0,0 0 0,0 0 16,1 3-16,0 2 0,1-5 16,-1 2-16,-1 4 0,-1 2 0,0 0 15,-1 1-15,-1 5 0,0 3 16,-2 1-16,0 1 0,-2 5 0,-1 2 15,-1 1-15,-1 2 16,-2 2-16,0 2 0,-2 2 16,-1 2-16,0 0 0,-2 3 0,1 3 15,2 2 1,-1 1-16,2 1 0,0 5 16,1 1-16,0 2 0,1 3 15,-1 3-15,0 3 0,0 1 16,0 3-16,0 3 0,-1 1 15,1 2-15,0 0 0,-1 3 16,2 2-16,1 6 0,0 0 0,0 2 16,0 1-16,1 0 0,0-1 0,2 9 15,2 0-15,-2-3 0,0 0 0,0 1 16,2 0-16,-1-3 16,0-3-16,5 6 0,0 0 15,-3-4-15,0-2 0,-1-4 0,1-3 16,-3-2-16,-2-1 0,0-1 15,-1-3 1,-3-2-16,0-3 0,-2-4 16,-1-3-16,-2-5 0,0-2 0,-2-2 15,0-1-15,-1-4 0,0 0 16,0-3-16,-1-2 0,0 1 16,-1-1-16,3-1 0,-2-1 15,0-1-15,-1 0 0,-3-3 16,-3-3-16,-4-5 0,-3-2 0,-4-4 15,-3-3-15,-7-6 0,-1-1 16,-2-2-16,-1-1 0,-2 0 16,0 0-16,-10-8 0,-3-1 15,1 1-15,-2 0 0,-13-9 16,-2-1-16,-9-5 0,2 5 0,-9-3 16,-5-2-16,-36-17 0,10 9 0,3 0 0,2 1 15,35 19-15,21 13 0,17 10 16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11"/>
    </inkml:context>
    <inkml:brush xml:id="br0">
      <inkml:brushProperty name="width" value="0.05373" units="cm"/>
      <inkml:brushProperty name="height" value="0.05373" units="cm"/>
      <inkml:brushProperty name="color" value="#00BFF3"/>
    </inkml:brush>
  </inkml:definitions>
  <inkml:trace contextRef="#ctx0" brushRef="#br0">27870 49097 409,'0'-28'2,"0"5"5,0 7 3,0 5 5,0 3 3,0 0 1,0 1 1,0-1 2,0-1 0,2 0-1,0-1-1,2-1 0,-1-2-2,-1 0-3,0-1-1,-2-1-3,-1 0-2,-2 0 0,-2 2-2,-1 1 0,-3 1-1,0 2 0,-1 3 0,-1 1 0,-2 1-1,0 2-2,-1 0-1,-1 2-2,-1 1-1,-2 4 0,0 2 0,-1 3-1,0 3 0,-1 0 1,0 1-1,1 1 1,0 2 1,1 1 1,1 3 2,1 1 2,0 2 0,0 1 1,1 1-1,-1 1 0,1 0 0,2-1 0,3-1 0,1-1 0,1 0 0,0 1 0,0 1 2,1 1-1,0-1 1,2-2-1,2-1 0,2-2 0,1-3-1,0 1-2,0-2 0,0-1-1,1-1-1,4-1-2,2-1 0,3 0-2,2-2-1,0-1-2,0-1 0,-1 0-1,2-2-1,2-1 1,1 0 1,3-2 0,1-1-2,3-4-2,1-2-5,3-3-2,0-4-2,-1-2 0,-1-3 0,-1-3 0,-2-3 1,-1 0 1,-3 0 2,-1-2 1,-3 0 1,-3 1 2,-2 1 2,-4 1 1,-2 1 0,0 4 0,-2 3 0,0 3-2,-3 2 5,-4 2 7,-4 2 7,-3 2 7,-4 3 3,0 4-3,-1 4-3,-1 4-3,0 2-1,1 3 1,1 1 0,1 3 1,0 0 0,2-1 1,1-2 0,1 1 1,1-2-1,0 1 0,2-1-2,1 1 0,1-1-2,2-3-1,2-1-2,2-2-1,2-3-3,4-1-4,2-2-4,4-2-4,2-4-3,3-4-2,3-5-3,3-5-2,2-4-2,-1 0 1,1-1-1,-1-1 0,-1 1 1,-3 3 4,-3 2 2,-2 4 3,-4 3 11,-3 4 18,-2 4 18,-4 4 19,-1 3 3,0 2-9,0 2-10,0 1-9,0 2-7,2 0-4,0-1-4,2 1-3,1-1-3,1-1-2,3-1-2,2 0-3,1-3-1,0-1-3,-1-2 0,1-2-3,1-2-3,3-2-4,3-2-6,4-2-4,0-4-3,1-4-2,-1-5-1,1-5-2,-2-4 0,0-1 2,-1-2 2,0-2 1,-3-1 4,-1 3 2,-2 1 5,-3 3 4,-2 2 3,-2 3 5,-4 3 5,-2 3 5,-4 4 12,-2 6 22,-4 6 22,-2 6 21,-1 4 2,3 3-17,1 3-16,2 3-17,1 2-10,0-1-5,0 0-4,0 1-5,1-1-2,0-1-1,2-1-1,1-1 0,1-1-2,3-3-2,4-1-2,2-2-1,2-3-3,1-1-2,2-2-1,0-2-3,1-2 0,1-2-1,1-2 1,1-2-1,1-3-2,-1-4-3,1-3-3,0-5-4,-2-3 0,1-3 2,-2-3 2,-1-3 3,-2-1 3,-1 2 3,-2 0 3,-2 1 4,-2 0 2,-2 1-1,-3 0 0,0-1 0,-4 2 2,-2 1 6,-4 3 7,-2 1 5,-3 4 1,-1 3-3,-3 4-4,-1 4-3,-3 3-5,0 2-4,-1 2-4,-1 2-5,-1 5-7,-3 6-7,-1 7-8,-2 7-7,0 2-2,5-2 7,3-1 7,5-3 5,2-1-2,0-3-10,2-1-11,1-2-12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26"/>
    </inkml:context>
    <inkml:brush xml:id="br0">
      <inkml:brushProperty name="width" value="0.03748" units="cm"/>
      <inkml:brushProperty name="height" value="0.03748" units="cm"/>
      <inkml:brushProperty name="color" value="#00BFF3"/>
    </inkml:brush>
  </inkml:definitions>
  <inkml:trace contextRef="#ctx0" brushRef="#br0">33609 36700 587,'-2'24'142,"0"1"-34,-3 1-35,-2 1-36,-1 0-18,1 2-5,-1 1-4,0 1-4,1 0-3,0 0-2,2 1-2,1-1-2,0-1-2,0 0-2,0-1-2,0-1-2,1-1 0,0-2 0,2 0 1,1 0 1,-1-4-1,-1-2-4,0-3-3,-1-2-3,-1-6-5,2-8-4,0-8-6,2-8-4,0-4-2,0-1 2,0-1 3,0-1 2,0 0 3,2 1 4,0 1 6,2 1 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26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33543 36531 533,'7'-13'37,"1"3"-3,0 4-3,0 4-1,1 2-3,1 0-1,3 0-2,2 0-1,0 0-2,-1 2-1,-1 0-3,-1 2-1,-1 0-2,0 2-2,-2 0-3,-1 1-2,0 1-2,-2 2-1,-1 0-2,0 1 0,-2 2-3,0 2-1,-2 1-3,0 3-2,-3 1 0,-4 1-1,-4 1-1,-4 1 1,-2 0 0,-1-1-2,-1-1 0,-1-1-1,-1-1 0,-1 1-1,-1-1 0,-1 1-2,0-2 2,1-3 2,1-3 2,1-2 3,2-4 1,1-1 0,2-2 1,3-2 1,5-2 5,10-4 9,10-2 10,9-3 9,5-1 3,-1 2-3,-1 2-5,-1 3-4,-2 1-4,0 2-2,-1 2-3,0 2-3,-3 1-2,-1 1-1,-3 2-1,-1 0-1,-2 1-1,-1 0 1,0 0-1,-2-1 1,-1 2-1,-2 0-2,-3 1-2,0 2-1,-3 0-2,0 1 1,-2 1 0,0 1 0,-2 2 1,-2 1-1,-2 3 1,-1 1-1,-3 1 0,-2-1-2,-1-1-2,-3-1-2,0-1-1,1-3 2,1-1 2,1-2 2,-1-2-7,-1-1-13,-3 0-14,-1-2-13,0-1-5,5-2 4,3-3 5,4 0 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58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8477 24815 615,'-10'0'70,"10"0"-3,12 0-3,10 0-4,4-1-9,-2-1-13,-2 0-14,-1 0-14,-2-2-11,-1 2-12,-1 0-11,-1 2-10,-2 0-8,-1 0-5,-2 0-5,-2 0-4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27"/>
    </inkml:context>
    <inkml:brush xml:id="br0">
      <inkml:brushProperty name="width" value="0.03928" units="cm"/>
      <inkml:brushProperty name="height" value="0.03928" units="cm"/>
      <inkml:brushProperty name="color" value="#00BFF3"/>
    </inkml:brush>
  </inkml:definitions>
  <inkml:trace contextRef="#ctx0" brushRef="#br0">34906 37587 560,'-9'-6'131,"0"6"-33,-1 4-35,-1 6-35,-2 2-19,0 3-5,-1 2-4,-1 1-4,0 1-2,1-1-2,1-1-1,0 0-2,2-2 1,1-1 0,0-1 1,2-1 0,0-1 2,1 0 1,-1-2 3,0-1 2,2 0 4,6 0 7,4 0 7,6 0 7,2-2 2,3-1-5,2-2-3,1-2-4,2-1-3,-1 0-2,1 0-1,-1 0-1,0 1-1,-1 0 1,0 2 1,-2 0-1,-1 0-3,-1 0-12,-1-2-9,0 0-11,-2-1-4,-1 2 2,-1 0 1,0 2 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27"/>
    </inkml:context>
    <inkml:brush xml:id="br0">
      <inkml:brushProperty name="width" value="0.0354" units="cm"/>
      <inkml:brushProperty name="height" value="0.0354" units="cm"/>
      <inkml:brushProperty name="color" value="#00BFF3"/>
    </inkml:brush>
  </inkml:definitions>
  <inkml:trace contextRef="#ctx0" brushRef="#br0">35195 37832 621,'-7'-19'-13,"2"9"31,2 8 30,2 10 31,1 6 6,0 5-19,0 4-19,0 6-19,0 5-14,-2 3-7,0 4-10,-2 4-7,0 2-8,1 0-7,-1-1-6,0 1-7,0-3 0,0-8 6,0-6 5,0-7 6,0-4-1,1-3-8,-1-1-8,0-2-8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28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36278 36768 523,'6'-18'20,"-4"13"17,-4 10 16,-4 13 16,-2 9 2,-2 7-13,0 6-11,-1 8-13,0-2-8,2-8-5,3-9-5,1-9-3,1-3-6,2 5-3,0 3-4,2 5-3,0 0-3,0-3 0,0-4 0,0-1 0,0-4 0,0-1 0,0-3 1,0-1 0,1-3 1,4-2 0,2-4 0,3-2 1,4-5-1,2-2-3,3-5-3,3-4-2,1-4-1,-1-7 0,-1-5 0,-1-6 2,-1-3-1,-1 0 0,-1-1-1,-1 1 0,-1 0 1,-2 2 0,-3 0 2,-1 2 0,-1 0 2,-2 3 3,-1 2 2,0 1 3,-2 3 1,-2 3 2,-2 3 0,-2 3 2,-2 3-1,-2 1-1,-2 2-2,-1 2-2,-3 3-1,-2 2 0,-2 4-1,-1 3-1,-2 2-4,1 3-7,-1 3-7,1 4-8,1 0-1,2 1 3,4 0 4,3-1 4,1 0 0,0-3-2,0-1-3,1-2-1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29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36964 37750 525,'-7'23'110,"2"-1"-24,2-1-24,2-1-26,2 0-13,0 1-2,2 1-3,0 1-3,0 0-1,0 1 0,-2-1 0,0 1-1,-1-2-1,0-2-2,0-1-1,0-2-3,0-2-1,2 1-1,0 0-2,2-1-2,-3 0-4,-6-1-8,-6-1-9,-5 0-7,-4-2-5,0-1 0,1 0 0,-1-2 1,0-1 0,-1-2 2,-1-3 2,0 0 1,-1-3 1,4 0-3,3-2-1,3 0-2,2-1 0,3 0 4,1 0 2,2 0 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29"/>
    </inkml:context>
    <inkml:brush xml:id="br0">
      <inkml:brushProperty name="width" value="0.03638" units="cm"/>
      <inkml:brushProperty name="height" value="0.03638" units="cm"/>
      <inkml:brushProperty name="color" value="#00BFF3"/>
    </inkml:brush>
  </inkml:definitions>
  <inkml:trace contextRef="#ctx0" brushRef="#br0">37350 37826 604,'16'0'110,"1"0"-22,1 0-21,1 0-22,1-1-15,-1 0-8,1-1-8,-1-1-9,0 1-3,-1 2 1,-1 3 1,0 3 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29"/>
    </inkml:context>
    <inkml:brush xml:id="br0">
      <inkml:brushProperty name="width" value="0.04264" units="cm"/>
      <inkml:brushProperty name="height" value="0.04264" units="cm"/>
      <inkml:brushProperty name="color" value="#00BFF3"/>
    </inkml:brush>
  </inkml:definitions>
  <inkml:trace contextRef="#ctx0" brushRef="#br0">38581 36983 515,'-16'-6'10,"2"4"18,1 4 18,1 4 19,1 4 4,0 3-13,2 5-11,1 3-13,-1 4-8,0 1-3,-1 3-4,-1 1-2,-1 3-4,2 5 0,1 3-2,1 4-2,0 1 0,0-1-2,0 0-1,0-1-1,2-3-7,2-2-11,4-3-12,3-4-11,1-3-3,3-5 7,2-5 5,2-4 6,0-5 5,-1-1 3,-1-2 4,0-2 2,-1-2-5,0-1-16,-1 0-14,1-1-15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0"/>
    </inkml:context>
    <inkml:brush xml:id="br0">
      <inkml:brushProperty name="width" value="0.04571" units="cm"/>
      <inkml:brushProperty name="height" value="0.04571" units="cm"/>
      <inkml:brushProperty name="color" value="#00BFF3"/>
    </inkml:brush>
  </inkml:definitions>
  <inkml:trace contextRef="#ctx0" brushRef="#br0">39741 37566 481,'-22'-5'42,"5"6"5,3 5 6,4 7 5,2 4-2,1 1-9,-1 3-10,0 2-9,0 0-7,0 2-3,0 1-3,1 1-3,0 1-3,2-1-1,2 0-1,2 1-2,1-3 0,0-3-1,0-5 1,0-3-2,3-4-2,6-4-8,5-4-6,7-4-7,1-5-3,-1-6 3,-3-5 3,-1-7 1,-2-2 0,-1-1-3,0 1-5,-2 0-3,-1-1 0,-3 1 3,-1-1 4,-2 1 3,-1 1 5,-2 5 6,0 3 6,-2 5 6,0 2 6,0 0 7,0 2 5,0 1 7,1 1 3,4 2-1,2 2 0,4 2-1,0 1-2,1 2-6,0 0-4,0 2-6,-2 1-3,-1 3-2,-2 4-2,-2 2-3,-2 3-2,0 1-1,-2 3-3,0 1-3,-2 2 0,0 1 1,-2 1 0,0 1 0,-2 0-1,0-1-4,-1-1-4,-2-1-4,3-7-6,6-11-11,6-12-9,6-11-11,3-6 2,1 1 11,1 1 14,2 1 11,-3 1 10,-1 4 5,-4 3 6,-3 3 6,-1 2 1,0 2-3,0 2-3,0 2-3,0 1-9,-1-2-14,1-1-14,0 0-14,-1-1-2,-2-2 8,-3 0 9,0-1 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0"/>
    </inkml:context>
    <inkml:brush xml:id="br0">
      <inkml:brushProperty name="width" value="0.04825" units="cm"/>
      <inkml:brushProperty name="height" value="0.04825" units="cm"/>
      <inkml:brushProperty name="color" value="#00BFF3"/>
    </inkml:brush>
  </inkml:definitions>
  <inkml:trace contextRef="#ctx0" brushRef="#br0">41164 37474 455,'0'-11'38,"0"10"15,0 10 15,0 10 15,0 6 1,0 6-16,0 5-15,0 5-16,-1 2-11,0 2-7,-2 0-8,0 2-7,-1-1-7,0-1-7,0 0-8,0-2-8,1-1-6,1-3-9,0-4-7,2-2-9,0-5 1,0-5 4,0-7 7,0-5 6,-1-3 4,0 0 0,-2 0 3,0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1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41359 36733 492,'16'-6'104,"1"4"-24,2 4-22,0 4-23,-1 3-12,1 1-1,-2 3 0,-1 2-1,-1 1-1,-1 1-2,-1 1-1,0 1-2,-3 1-1,-1 1 0,-2 1-1,-2 1 0,-2 1-3,0 1-4,-2 1-4,0 1-4,-4 1-4,-4 2-3,-5 3-4,-5 1-4,-5 2-4,-1 2-2,-4 2-3,-3 3-2,-1-2-7,0-2-9,-1-4-10,1-2-10,3-5 1,5-7 9,7-7 10,5-6 10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2"/>
    </inkml:context>
    <inkml:brush xml:id="br0">
      <inkml:brushProperty name="width" value="0.03679" units="cm"/>
      <inkml:brushProperty name="height" value="0.03679" units="cm"/>
      <inkml:brushProperty name="color" value="#00BFF3"/>
    </inkml:brush>
  </inkml:definitions>
  <inkml:trace contextRef="#ctx0" brushRef="#br0">42559 37800 597,'-15'51'160,"1"-8"-44,1-8-43,1-8-44,0-5-22,2-3-4,1-3-4,1-3-4,1-1-1,2 0 1,2-1 1,2 1 0,5-2 3,8-2 4,7-4 5,8-2 4,2-2 0,-5 0-7,-5 0-5,-5 0-6,-2 0-7,2 0-8,0 0-9,1 0-8,-1-2-7,-1 0-8,-2-3-7,-2-2-8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0:59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9370 24066 585,'9'-7'75,"2"2"-11,2 2-10,1 2-10,2 2-8,0 2-2,-1 2-5,1 2-3,-2 1-5,-2 3-6,-4 2-4,-3 2-6,-2 1-4,0 1-3,-1 0-3,-2 2-2,-2 2-3,-4 1-7,-4 3-4,-3 2-5,-3-1-2,-2 0 4,0-2 3,-1 1 3,1-4 4,1-3 3,2-5 5,3-3 4,6-5 7,14-8 9,12-6 11,12-7 10,8-3 1,-1 2-4,0 3-6,0 1-6,0 3-9,0 1-15,0 2-14,0 3-14,-3 0-4,-8 2 8,-6 0 8,-6 2 7,-5 0-5,1 0-16,0 0-17,0 0-16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2"/>
    </inkml:context>
    <inkml:brush xml:id="br0">
      <inkml:brushProperty name="width" value="0.04187" units="cm"/>
      <inkml:brushProperty name="height" value="0.04187" units="cm"/>
      <inkml:brushProperty name="color" value="#00BFF3"/>
    </inkml:brush>
  </inkml:definitions>
  <inkml:trace contextRef="#ctx0" brushRef="#br0">42857 38041 525,'-8'-4'12,"0"8"23,0 8 24,1 7 23,-1 7 4,2 3-16,1 4-17,0 4-16,1 3-13,-1 0-11,-2 2-9,0 1-12,-1-1-10,1-1-12,-1 0-12,0-1-11,1-5-4,2-8 5,3-7 4,1-9 5,0-3 4,0 0 0,-2 0 3,0 0 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3"/>
    </inkml:context>
    <inkml:brush xml:id="br0">
      <inkml:brushProperty name="width" value="0.05131" units="cm"/>
      <inkml:brushProperty name="height" value="0.05131" units="cm"/>
      <inkml:brushProperty name="color" value="#00BFF3"/>
    </inkml:brush>
  </inkml:definitions>
  <inkml:trace contextRef="#ctx0" brushRef="#br0">43439 36400 428,'22'1'99,"-1"2"-23,-3 2-21,-1 2-23,-2 0-13,1 1-2,0 0-4,-1 0-2,0 0-3,-3 0-3,-1-1-3,-2 1-3,-2 1 0,-2 4 0,-3 2 2,0 3 0,-2 2 3,0 1 4,0 1 3,0 1 4,-2 2 2,0 1 0,-3 2 0,-2 3 1,-1-1-1,0 0-1,1-1-2,-1-1-2,1 0 0,2 3-2,2 1-2,2 2 0,1 1-2,-2 1 1,0-1-2,-2 0 0,1-1-1,1-3-1,0-4-1,2-2-3,0-1 0,2-1 0,0 1-2,1-1 0,1 0-1,0-1-2,0-1-1,0-1-1,-1-1-1,0-1 2,-2 0 2,0-2 0,-2-1 1,0-1-4,-2-1-1,0 0-4,-2-2-1,-2-1-1,-2-1-2,-1 0 0,-3-2-2,0-1-2,-1 0-2,-1-2-2,-2 0 0,-1 0-2,-3 0 0,-1 0 0,-1-1 1,1-1 4,1 0 4,1-1 4,2-1-2,1 0-8,2 0-8,3 0-8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3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32675 35978 483,'-22'-34'43,"5"9"-6,3 11-5,4 9-7,1 6-4,-3 2-5,-4 2-5,-1 2-4,-3 1-4,1 1 0,-1 2-2,1 0 0,0 0-1,2-1 0,3-1 0,1 0 0,1-2 1,1-1 0,-1 0 1,0-2 0,1 1 2,1 2 4,0 2 3,2 2 4,1 2 1,2 3 0,3 3-1,1 3-1,1 3 1,0 3 1,0 3 2,0 3 1,0 2 1,0 4-2,0 2 0,0 4-2,-1 1-1,-1 0-2,0 0-2,-1 0-3,-1 3-1,2 7 0,0 7-2,2 7 0,1 0-4,2-8-7,2-9-5,2-7-6,0-5-2,1-2 1,0-1 0,0-3 2,0-2-2,1-2-6,2-1-6,0-3-6,0-3 0,1-3 4,0-4 5,0-5 5,-1-2-1,-1-2-9,-1-2-9,0-2-8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4"/>
    </inkml:context>
    <inkml:brush xml:id="br0">
      <inkml:brushProperty name="width" value="0.04117" units="cm"/>
      <inkml:brushProperty name="height" value="0.04117" units="cm"/>
      <inkml:brushProperty name="color" value="#00BFF3"/>
    </inkml:brush>
  </inkml:definitions>
  <inkml:trace contextRef="#ctx0" brushRef="#br0">45049 36416 534,'-19'-7'55,"10"2"-4,10 2-4,10 2-5,6 1-3,1 2-2,2 0-1,3 2-2,-2 0-4,-5 3-6,-5 2-6,-5 2-7,-3 1-3,0 1 0,-1 1 2,-2 2-1,-2 0-2,-6 3-8,-4 1-7,-5 3-7,-2-1-5,-1-2 0,1-1-3,-1-2-1,1-3 2,1-1 5,1-3 4,1-1 6,2-1 3,1-2 2,2-1 2,3 0 3,3-2 0,7 0 1,8-2-1,6 0-1,3-1-1,1 0-2,-1 0-3,1 0-2,0-2-7,1 0-9,0-3-11,2-2-10,-1 0-5,-5 0 2,-3 2 1,-4 1 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4"/>
    </inkml:context>
    <inkml:brush xml:id="br0">
      <inkml:brushProperty name="width" value="0.03615" units="cm"/>
      <inkml:brushProperty name="height" value="0.03615" units="cm"/>
      <inkml:brushProperty name="color" value="#00BFF3"/>
    </inkml:brush>
  </inkml:definitions>
  <inkml:trace contextRef="#ctx0" brushRef="#br0">45887 36746 608,'-6'-8'10,"6"2"19,4 1 20,6 1 20,3 0 2,5 0-12,3 0-14,5 1-14,1-1-11,0 2-11,1 0-12,-1 2-10,-1 1-7,-1 2-1,-3 2-3,-1 1-2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4"/>
    </inkml:context>
    <inkml:brush xml:id="br0">
      <inkml:brushProperty name="width" value="0.03909" units="cm"/>
      <inkml:brushProperty name="height" value="0.03909" units="cm"/>
      <inkml:brushProperty name="color" value="#00BFF3"/>
    </inkml:brush>
  </inkml:definitions>
  <inkml:trace contextRef="#ctx0" brushRef="#br0">46950 37757 562,'38'-1'135,"0"-2"-32,-1-2-31,-1-1-33,-1-1-16,0 3-2,0 1-2,0 2-2,-1 0-8,-3 0-15,-3-2-13,-3 0-14,-3 1-10,-3 2-2,-3 4-5,-3 2-3,-3 2 1,-2 1 4,-4 1 6,-2 1 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5"/>
    </inkml:context>
    <inkml:brush xml:id="br0">
      <inkml:brushProperty name="width" value="0.0417" units="cm"/>
      <inkml:brushProperty name="height" value="0.0417" units="cm"/>
      <inkml:brushProperty name="color" value="#00BFF3"/>
    </inkml:brush>
  </inkml:definitions>
  <inkml:trace contextRef="#ctx0" brushRef="#br0">47894 37170 527,'-13'-12'57,"5"10"5,5 8 7,4 10 6,3 5-4,0 2-16,-1 4-16,1 3-16,-1 3-10,0 4-6,-2 4-6,0 4-5,-2 2-8,0 0-7,-2 0-8,0 0-9,0-3-4,1-4-2,0-6-2,2-4-2,0-5-1,0-5 0,0-5 0,0-4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5"/>
    </inkml:context>
    <inkml:brush xml:id="br0">
      <inkml:brushProperty name="width" value="0.04561" units="cm"/>
      <inkml:brushProperty name="height" value="0.04561" units="cm"/>
      <inkml:brushProperty name="color" value="#00BFF3"/>
    </inkml:brush>
  </inkml:definitions>
  <inkml:trace contextRef="#ctx0" brushRef="#br0">50050 37300 482,'20'16'177,"-5"1"-43,-6 1-43,-6 1-42,-4 4-25,0 7-4,-2 6-7,0 8-5,-2 2-7,0-2-6,-1-2-9,-1-2-6,0-3-6,2-3-5,2-5-3,2-4-5,2-7-5,2-10-5,2-12-6,2-10-5,0-7 1,-1-3 10,-1-3 10,0-2 10,-1-1 7,0 3 4,0 3 5,0 3 5,-1 3 4,1 2 1,0 4 3,0 3 2,0 1 5,0 1 9,0-1 9,0 0 7,0 0 4,1 2-4,2 1-4,0 0-2,2 2 1,3 1 7,4 0 8,2 2 6,0 0-1,1 0-10,-2 0-9,-1 0-10,-1 0-8,-1 2-6,-1 0-6,-1 1-6,-1-1-13,-2-6-22,-2-4-21,-2-5-22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6"/>
    </inkml:context>
    <inkml:brush xml:id="br0">
      <inkml:brushProperty name="width" value="0.05486" units="cm"/>
      <inkml:brushProperty name="height" value="0.05486" units="cm"/>
      <inkml:brushProperty name="color" value="#00BFF3"/>
    </inkml:brush>
  </inkml:definitions>
  <inkml:trace contextRef="#ctx0" brushRef="#br0">51033 36833 401,'0'-35'2,"0"8"4,0 7 4,0 9 4,0 6 12,1 8 19,2 6 20,0 7 19,0 4 1,0 1-16,-2 1-16,0 1-18,-1 2-10,0 3-4,0 3-3,0 2-4,0 4-4,0 5-2,0 2-2,0 5-4,-1 0-2,0-4-4,-2-4-4,0-4-4,0-2-3,0 1-1,2-1-3,1 0-2,0-1 0,0-2 1,0-1 0,0-3 2,0-2-2,0-3-4,0-3-5,0-3-4,-1-5-7,-1-8-8,0-8-8,-1-8-9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6"/>
    </inkml:context>
    <inkml:brush xml:id="br0">
      <inkml:brushProperty name="width" value="0.04943" units="cm"/>
      <inkml:brushProperty name="height" value="0.04943" units="cm"/>
      <inkml:brushProperty name="color" value="#00BFF3"/>
    </inkml:brush>
  </inkml:definitions>
  <inkml:trace contextRef="#ctx0" brushRef="#br0">51150 38487 445,'15'-30'6,"-1"4"5,-1 2 5,0 3 5,-2 3 2,-1 5-1,0 3-1,-2 4-2,0 2 1,0 0 2,-1 0 3,1 0 3,-1 3-1,0 6-2,-2 6-2,0 6-2,-2 3-4,-1 2-3,0 3-4,-1 1-3,-2 0-3,-1-3 0,0-3-2,-1-3-2,1-3-1,4-4-5,3-5-4,5-2-3,3-7-5,2-8-3,1-8-3,3-7-4,0-3 0,1 1 2,0 3 3,-1 2 3,-1 2 4,-2 7 6,-4 3 4,-3 6 6,-2 5 10,0 6 16,-2 5 15,0 7 17,-2 3 2,-1-1-11,0 1-10,-2-1-12,0 0-5,0-1-3,0-1-2,0 0-3,0-2-2,0 1-3,0 0-1,0-1-4,3 0-3,4-3-4,5-1-5,6-2-4,2-4-4,1-4 0,1-6-2,1-4-1,-1-4 1,-1-3 3,-3-3 4,-1-3 3,-3-1 1,-1-1 0,-2 1 0,-2-1-1,-2 1 1,-2 1 5,-3 1 2,0 1 5,-4 2 1,0 3 1,-3 3 0,-2 3 2,-2 2-3,-2 2-5,-2 2-3,-1 2-6,-3 2-6,-3 2-8,-3 2-9,-3 2-9,-1 1-2,1 1 6,1 1 3,1 2 5,3-2 1,3-1-5,4-2-5,5-2-3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04"/>
    </inkml:context>
    <inkml:brush xml:id="br0">
      <inkml:brushProperty name="width" value="0.05787" units="cm"/>
      <inkml:brushProperty name="height" value="0.05787" units="cm"/>
      <inkml:brushProperty name="color" value="#FED406"/>
    </inkml:brush>
  </inkml:definitions>
  <inkml:trace contextRef="#ctx0" brushRef="#br0">23050 40450 380,'51'7'93,"-6"-3"-9,-7-2-9,-7 0-10,-1-2-8,6 0-6,6 0-7,6 0-7,-1 0-6,-7 0-6,-9 0-6,-8 0-5,-1 0-5,3 0-2,4 0-2,4 0-3,2 0-1,-1 0-1,-1 0 0,-2 0-2,0 0 0,-1 0-1,-1 0-2,-1 0 0,-2-1-1,-1-1 0,-3 0 0,-1 0-1,-2-2 0,-1 2-1,-1 0-2,0 2-2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7"/>
    </inkml:context>
    <inkml:brush xml:id="br0">
      <inkml:brushProperty name="width" value="0.04794" units="cm"/>
      <inkml:brushProperty name="height" value="0.04794" units="cm"/>
      <inkml:brushProperty name="color" value="#00BFF3"/>
    </inkml:brush>
  </inkml:definitions>
  <inkml:trace contextRef="#ctx0" brushRef="#br0">54700 38396 458,'37'-14'118,"-4"3"-24,-3 3-23,-5 3-23,-1 1-13,1 2-4,1 0-5,1 2-3,0 0-4,1 2-3,-1 0-4,1 2-3,-1-1-2,0-1 1,1 0 0,-1-2 0,1 0-2,3 0-3,1 0-5,3 0-3,-1 0-3,-2 0-3,-2 0-2,-1 0-3,-2 0-1,1 0-1,-1 0 0,0 0 0,-1 0-1,-5 0 0,-3 0-2,-4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7"/>
    </inkml:context>
    <inkml:brush xml:id="br0">
      <inkml:brushProperty name="width" value="0.03896" units="cm"/>
      <inkml:brushProperty name="height" value="0.03896" units="cm"/>
      <inkml:brushProperty name="color" value="#00BFF3"/>
    </inkml:brush>
  </inkml:definitions>
  <inkml:trace contextRef="#ctx0" brushRef="#br0">57350 37500 564,'23'15'137,"1"-1"-31,-1-1-33,1 0-31,-1-2-18,-2 1-4,0-1-5,0 1-3,-2 0-6,1 0-6,-1-1-6,1 1-6,-3-1-13,-3 1-18,-4 0-17,-4 0-18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8"/>
    </inkml:context>
    <inkml:brush xml:id="br0">
      <inkml:brushProperty name="width" value="0.04142" units="cm"/>
      <inkml:brushProperty name="height" value="0.04142" units="cm"/>
      <inkml:brushProperty name="color" value="#00BFF3"/>
    </inkml:brush>
  </inkml:definitions>
  <inkml:trace contextRef="#ctx0" brushRef="#br0">54989 39181 531,'-14'-8'2,"1"2"4,2 1 4,2 1 4,6 0 9,8 2 13,9 0 12,10 2 13,5 0 1,4 0-9,4 0-10,5 0-9,1 0-7,4 0-7,0 0-4,4 0-7,-2 0-5,-1 0-4,-2 0-5,-1 0-4,-4 0-7,-4 2-9,-4 0-8,-3 2-9,-5-1-5,-2-1-1,-3 0 0,-2-2-2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8"/>
    </inkml:context>
    <inkml:brush xml:id="br0">
      <inkml:brushProperty name="width" value="0.0386" units="cm"/>
      <inkml:brushProperty name="height" value="0.0386" units="cm"/>
      <inkml:brushProperty name="color" value="#00BFF3"/>
    </inkml:brush>
  </inkml:definitions>
  <inkml:trace contextRef="#ctx0" brushRef="#br0">55153 39300 569,'-15'0'0,"1"0"0,1 0 0,0 0 0,1 0 2,-3 0 4,-2 0 4,-1 0 4,3 2 11,12 4 16,11 3 18,10 5 17,6 2-1,4 1-17,3 1-19,3 1-18,1 0-16,0-1-14,0-1-13,0-1-13,-3-2-3,-7-3 7,-7-3 8,-7-2 7,-3-3-4,0 0-15,0-2-16,0 0-15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9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61976 37150 551,'-8'38'133,"2"0"-30,1-1-30,0-1-31,1 0-16,1 2-4,-1 2-4,0 2-3,-1 2-4,0 0-5,-1 2-7,-1 0-4,-1 0-6,0-4-5,0-2-7,1-4-5,1-7-10,4-13-14,4-12-15,4-13-13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39"/>
    </inkml:context>
    <inkml:brush xml:id="br0">
      <inkml:brushProperty name="width" value="0.03948" units="cm"/>
      <inkml:brushProperty name="height" value="0.03948" units="cm"/>
      <inkml:brushProperty name="color" value="#00BFF3"/>
    </inkml:brush>
  </inkml:definitions>
  <inkml:trace contextRef="#ctx0" brushRef="#br0">62289 36856 557,'22'-22'2,"-1"4"6,-3 5 4,-1 3 6,-2 2 6,-1 2 7,-1 1 7,0 1 8,-3 1 2,1 3-4,-2 4-4,-1 2-4,-1 5-4,-2 6-7,-2 5-6,-2 7-7,-3 2-5,-4 2-7,-4 1-4,-3 1-6,-3-1-6,1-2-5,-1-2-5,1-1-6,0-4-1,4-3 3,3-5 3,3-3 3,4-4 8,6-4 12,5-4 13,7-4 13,2-2 5,-1 2-3,-1 0-1,-1 2-3,-2 2-2,-3 6-3,-3 4-3,-2 5-2,-4 4-2,-4 5-3,-4 3-1,-4 5-3,-2 0-1,-1-2-2,-1-2 0,-1-1-1,-1-3-1,1 0 1,-1-1 0,1-1 0,-1-2 0,2-4 0,1-5 0,1-3-1,1-5-8,3-4-20,1-6-18,2-4-19,2-2-5,2 1 12,2 0 10,2 2 11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63800 37979 999,'21'-8'-51,"-5"0"8,-5 1 10,-5-1 8,-2 1 7,0 1 2,0 0 2,0 2 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0"/>
    </inkml:context>
    <inkml:brush xml:id="br0">
      <inkml:brushProperty name="width" value="0.04551" units="cm"/>
      <inkml:brushProperty name="height" value="0.04551" units="cm"/>
      <inkml:brushProperty name="color" value="#00BFF3"/>
    </inkml:brush>
  </inkml:definitions>
  <inkml:trace contextRef="#ctx0" brushRef="#br0">63934 37550 483,'-9'9'96,"0"1"-17,-1 3-17,-1 2-18,-2 1-11,0 1-2,-1 1-4,-1 1-2,0 2-3,-1 3-3,0 3-1,1 3-3,0 2-2,1 0-2,1 2-1,0 1-2,3-1-5,3-2-6,2-1-8,4-3-7,3-3-9,4-3-13,3-5-12,5-3-12,1-4-1,-1-2 11,-1-4 10,0-2 10,-2-2 5,-1 0-1,-1 0-1,0 0-2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1"/>
    </inkml:context>
    <inkml:brush xml:id="br0">
      <inkml:brushProperty name="width" value="0.05058" units="cm"/>
      <inkml:brushProperty name="height" value="0.05058" units="cm"/>
      <inkml:brushProperty name="color" value="#00BFF3"/>
    </inkml:brush>
  </inkml:definitions>
  <inkml:trace contextRef="#ctx0" brushRef="#br0">64783 37949 434,'-1'-12'28,"-4"5"8,-2 6 7,-3 6 7,-1 4 1,2 3-9,2 3-8,3 3-8,-1 4-4,-2 3 0,-2 4-1,-2 5 0,0-1-1,3-2-2,1-3-2,2-3-2,2-3-2,2-1 0,2-3-1,2-1 0,2-3-3,2-3-3,1-3-4,3-2-4,2-5-3,3-4-3,4-5-4,2-5-4,1-5-3,1-3-3,-1-5-4,1-3-3,-3-2 0,-3 1 3,-5 2 4,-3 0 2,-3 2 5,-2 3 3,-2 3 3,-2 3 5,0 2 8,2 2 16,2 3 14,1 1 14,3 2 3,0 2-10,1 2-11,2 2-9,-1 3-8,-1 4-3,-1 4-3,0 4-4,-3 2-1,-1 3 0,-2 1 0,-2 3 0,-2 1 1,-2 2-2,-2 3 1,-1 1-1,-2-1-3,0-5-6,0-5-5,0-5-7,3-5-5,6-5-5,6-4-6,6-5-6,3-4 0,-1 0 7,1-1 6,0-1 7,-1 0 3,1 0 2,0 2 1,-1 1 2,0 0 1,-3 0 0,-1 0 0,-2 0 1,-2 0 0,0-1 0,-2-2-2,0 0 0,-2-1 1,1-3 1,0-2 2,0-1 1,0-1 1,0 1 1,0 1-1,0 1 1,-1 0 3,-1 2 6,0 1 7,-1 1 6,-1 1 6,0 0 4,0 2 5,0 1 5,0 2 6,0 6 8,0 4 8,0 6 8,-2 3-1,0 5-9,-3 3-10,-2 5-9,0 3-7,0 2-4,2 4-3,1 3-3,0 0-6,0 0-7,0-2-8,0 0-7,-1-2-3,0-2 1,-1-1-1,-2-3 1,1-2-4,1-1-12,0-3-11,2-1-10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1"/>
    </inkml:context>
    <inkml:brush xml:id="br0">
      <inkml:brushProperty name="width" value="0.04102" units="cm"/>
      <inkml:brushProperty name="height" value="0.04102" units="cm"/>
      <inkml:brushProperty name="color" value="#00BFF3"/>
    </inkml:brush>
  </inkml:definitions>
  <inkml:trace contextRef="#ctx0" brushRef="#br0">66680 37124 536,'14'-21'19,"1"5"-3,-2 5-4,-1 5-3,0 3-4,-1 3-4,1 4-3,0 2-3,-2 4 8,-1 6 20,-2 4 21,-2 5 21,-2 3 5,-2 2-10,-2 2-10,-2 3-10,-3 1-11,-2 4-11,-3 2-12,-3 4-11,-3 0-5,-1 0 1,-3-2 2,-1 0 1,0-4-9,3-4-18,3-5-19,3-5-19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05"/>
    </inkml:context>
    <inkml:brush xml:id="br0">
      <inkml:brushProperty name="width" value="0.05462" units="cm"/>
      <inkml:brushProperty name="height" value="0.05462" units="cm"/>
      <inkml:brushProperty name="color" value="#FED406"/>
    </inkml:brush>
  </inkml:definitions>
  <inkml:trace contextRef="#ctx0" brushRef="#br0">7760 28966 402,'-16'7'3,"-3"-2"4,-2 0 5,-1 0 4,3-2 11,9 0 17,8-2 15,10 0 17,5-2 2,5 0-15,3-2-13,5 0-13,2-1-10,3 0-3,1 0-5,2 1-3,4-1-4,4 1-2,5-1-3,6 0-2,2 0-3,2 2 0,0 0-1,1 2 0,-1 0-2,-2 0 1,-5 0-1,-1 0 0,-4 0-1,-6 0-1,-4 0-1,-5 0-1,-8 0-5,-11 2-11,-10 0-9,-11 2-11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1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66895 38590 526,'9'-8'5,"0"2"7,1 0 9,2 2 8,-1 1 5,-1 2 1,-1 2 0,0 2 1,-3 3-2,-1 6-4,-2 4-5,-2 5-5,-2 2-5,-4 1-8,-2-1-8,-3 1-6,-1-2-5,2-1 0,2-3-1,3-1-1,0-1 1,4-1 2,0 1 2,4 0 2,0-2 3,3-3 6,2-3 3,2-2 6,1-2 3,1 2 2,1 0 2,2 1 2,-2 1 0,-1 0 0,-2 0-2,-2 0 0,-3 1-2,-3 3 0,-2 3-2,-3 3 0,-4 3-3,-4 1-6,-4 3-5,-3 1-5,-3 2-5,0-1-5,1 0-6,-1 1-5,1-2-1,1-1 5,1-3 3,1-1 4,0-3-7,2-3-18,1-3-16,1-2-18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1"/>
    </inkml:context>
    <inkml:brush xml:id="br0">
      <inkml:brushProperty name="width" value="0.03944" units="cm"/>
      <inkml:brushProperty name="height" value="0.03944" units="cm"/>
      <inkml:brushProperty name="color" value="#00BFF3"/>
    </inkml:brush>
  </inkml:definitions>
  <inkml:trace contextRef="#ctx0" brushRef="#br0">67989 38420 557,'-5'-14'81,"6"3"-9,6 3-11,6 3-9,5 0-8,7 2-6,5-1-6,6 0-6,3 1-7,1 2-6,-1 2-9,0 2-6,-1 1-6,-4 0-5,-2-1-5,-3 2-4,-4-1-5,-3 1-4,-4 1-5,-5 2-4,-2-1-1,-2 1 1,-2 0 3,-2 0 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2"/>
    </inkml:context>
    <inkml:brush xml:id="br0">
      <inkml:brushProperty name="width" value="0.04532" units="cm"/>
      <inkml:brushProperty name="height" value="0.04532" units="cm"/>
      <inkml:brushProperty name="color" value="#00BFF3"/>
    </inkml:brush>
  </inkml:definitions>
  <inkml:trace contextRef="#ctx0" brushRef="#br0">68892 37505 485,'-28'-13'62,"7"6"2,7 6 3,7 6 3,3 7-5,2 7-10,0 8-12,2 9-10,0 5-9,0 4-7,0 4-6,0 3-7,0 3-5,0 0-1,0 0-3,0-1-1,-1 0-8,-2 0-11,-2-2-13,-2-1-12,0-5-9,1-12-5,0-10-4,2-10-5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2"/>
    </inkml:context>
    <inkml:brush xml:id="br0">
      <inkml:brushProperty name="width" value="0.04781" units="cm"/>
      <inkml:brushProperty name="height" value="0.04781" units="cm"/>
      <inkml:brushProperty name="color" value="#00BFF3"/>
    </inkml:brush>
  </inkml:definitions>
  <inkml:trace contextRef="#ctx0" brushRef="#br0">71412 37163 460,'-3'-21'28,"-6"8"3,-6 7 4,-5 7 4,-4 4-4,1 3-9,-1 3-9,1 4-9,0 0-8,1-1-6,1-1-5,1 0-5,1-2-3,4-1 3,3-1 2,3 0 3,1-1 3,2-1 7,1 1 6,0 0 6,2 0 4,0 2 2,2 0 3,0 1 2,2 2 0,0 1 0,2 3-1,0 2-1,0 1 0,0 3 2,-1 1 1,-2 3 2,0 2 0,-2 2-2,-1 4-2,0 3-1,-1 0-1,0 0-4,0-1-2,1-1-2,-1-2-4,0-2-3,0-2-6,0-1-3,4-5-14,8-5-24,7-6-24,9-7-23,1-3-5,-5-4 14,-5-2 15,-5-3 15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2"/>
    </inkml:context>
    <inkml:brush xml:id="br0">
      <inkml:brushProperty name="width" value="0.04805" units="cm"/>
      <inkml:brushProperty name="height" value="0.04805" units="cm"/>
      <inkml:brushProperty name="color" value="#00BFF3"/>
    </inkml:brush>
  </inkml:definitions>
  <inkml:trace contextRef="#ctx0" brushRef="#br0">72395 37953 457,'7'-18'13,"-2"14"24,-3 12 24,0 13 25,-3 8 4,0 3-17,-2 3-17,0 2-17,-2 2-12,0-2-7,-1 0-6,-1-1-8,-1-3-2,0-2 0,0-3 1,0-3 1,1-3-5,1-3-6,0-3-9,2-2-8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3"/>
    </inkml:context>
    <inkml:brush xml:id="br0">
      <inkml:brushProperty name="width" value="0.04083" units="cm"/>
      <inkml:brushProperty name="height" value="0.04083" units="cm"/>
      <inkml:brushProperty name="color" value="#00BFF3"/>
    </inkml:brush>
  </inkml:definitions>
  <inkml:trace contextRef="#ctx0" brushRef="#br0">72524 37506 538,'8'-21'17,"3"3"-1,2 4-3,1 5-1,1 1 5,-2 2 12,-3 1 12,-1 0 12,-1 3 3,-2 4-9,-1 4-8,0 4-8,-3 2-7,-4 3-7,-4 2-6,-4 1-6,-3 2-6,-1 1-5,-3 1-3,-1 1-5,-1-1 0,4-3 1,3-3 3,3-2 1,4-3-1,8 1-6,6 0-5,7 0-7,3-1 2,-3-1 7,-1-1 9,-2 0 7,-2 0 7,-3 3 7,-1 3 5,-2 4 7,-2 1 2,-2 0-1,-2 2-1,-2 2-1,-2-2-2,-2 0-3,-1-1-3,-3 0-2,-3-1-3,-1 2-2,-5 3-3,-1 1-1,-3 0-1,3-3 0,0-3 0,1-3 0,1-3-5,2-4-13,3-5-11,1-2-13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3"/>
    </inkml:context>
    <inkml:brush xml:id="br0">
      <inkml:brushProperty name="width" value="0.04964" units="cm"/>
      <inkml:brushProperty name="height" value="0.04964" units="cm"/>
      <inkml:brushProperty name="color" value="#00BFF3"/>
    </inkml:brush>
  </inkml:definitions>
  <inkml:trace contextRef="#ctx0" brushRef="#br0">73469 37776 443,'-2'-24'64,"0"15"-1,-3 14-3,-2 16-1,-2 8-4,-3 4-8,-4 4-6,-2 4-6,-1 3-6,-1 0-3,1 1-4,-1 2-3,2-2-3,3-2-5,3-4-4,3-2-5,2-4-4,2-3-6,2-5-6,2-3-5,3-5-8,6-3-10,4-4-9,5-4-9,2-4-6,-1-3-2,-1-2-1,-1-3-2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4"/>
    </inkml:context>
    <inkml:brush xml:id="br0">
      <inkml:brushProperty name="width" value="0.05686" units="cm"/>
      <inkml:brushProperty name="height" value="0.05686" units="cm"/>
      <inkml:brushProperty name="color" value="#00BFF3"/>
    </inkml:brush>
  </inkml:definitions>
  <inkml:trace contextRef="#ctx0" brushRef="#br0">74453 37888 386,'0'-14'2,"0"1"2,0 2 2,0 2 3,0 2 4,0-1 5,0 0 5,0 0 6,-1 2 2,-2 6 1,-2 4 1,-1 6 1,-3 4 0,-2 5 1,-2 5-1,-1 5 1,-2 1-2,1 0-2,-1-1-3,0-1-2,1-1-3,1-1-2,1-2-2,0 1-2,3-3-3,3-2-2,2-1-2,4-2-4,3-2-4,6 1-9,4 0-8,5-1-8,3-2-4,1-6-1,1-6 0,1-6-1,1-5 1,-1-2 2,1-3 1,-1-3 2,-1-2 2,-3-1 1,-3-1 2,-2-1 3,-4-1-1,-1-1 1,-2-1 0,-2 0-1,-2 0 3,0 3 3,-2 3 4,0 3 5,-3 2 2,0 2 0,-3 3 1,-2 1 1,1 1 5,4 0 6,4 0 9,4 1 7,2-1 1,2 2-8,0 1-5,1 0-8,1 2-3,0 0 0,-1 2 1,1 0-1,-1 3 1,-2 2 2,-3 3 1,-1 4 1,-1 2 1,-2 3 1,0 3 1,-2 3 0,-1 2 0,-2 1-2,-2 1-2,-1 1 0,-3-1-4,0 0-3,-2-1-3,1-1-5,2-6-11,8-10-20,8-12-21,7-10-20,5-6-1,1-1 16,1-1 19,1-1 16,-1 2 10,-1 5 3,-2 5 2,-2 4 2,-2 4 5,1 0 6,-1 2 7,1 1 7,-1 1 3,-3 3 0,-1 4 1,-2 2 0,-2-2-11,0-8-22,-2-8-21,0-8-22,-2-6-5,-1-5 14,0-4 14,-2-6 13,1 0 9,0 6 7,2 4 6,0 5 5,1 3 5,0 3 3,0 1 3,0 2 2,-1 6 11,0 9 17,-2 8 18,0 9 17,-3 7 1,0 6-14,-3 6-17,-2 7-14,-1 1-11,0 1-6,1 0-7,-1 0-5,0-3-8,2-4-5,1-6-6,0-4-7,1-2-4,-2 1-1,0 1-1,-1 1-1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4"/>
    </inkml:context>
    <inkml:brush xml:id="br0">
      <inkml:brushProperty name="width" value="0.04473" units="cm"/>
      <inkml:brushProperty name="height" value="0.04473" units="cm"/>
      <inkml:brushProperty name="color" value="#00BFF3"/>
    </inkml:brush>
  </inkml:definitions>
  <inkml:trace contextRef="#ctx0" brushRef="#br0">76540 37045 491,'29'-13'31,"-5"4"4,-5 6 2,-5 5 5,-2 3-2,2 3-4,0 3-6,1 4-5,-1 2 0,-3 5 2,-3 3 3,-2 5 2,-3 3 0,-2 4-3,-2 4-5,-2 4-4,-5 3-7,-6 2-12,-6 2-12,-8 1-12,-4 2-5,1-2 0,0-1 0,0 0 1,2-6 1,5-8 4,5-10 4,5-7 5,3-7-8,0-1-15,2-2-15,1-2-17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5"/>
    </inkml:context>
    <inkml:brush xml:id="br0">
      <inkml:brushProperty name="width" value="0.04614" units="cm"/>
      <inkml:brushProperty name="height" value="0.04614" units="cm"/>
      <inkml:brushProperty name="color" value="#00BFF3"/>
    </inkml:brush>
  </inkml:definitions>
  <inkml:trace contextRef="#ctx0" brushRef="#br0">77744 38150 476,'-22'44'166,"5"-6"-41,3-6-39,4-5-41,3-4-21,0 1-3,2-1-4,1 0-2,0 0-4,2-3-3,0-1-4,2-2-2,0-2-4,2-1-2,0-1-2,2-1-3,1-2-2,3-2-3,3-4-2,4-2-2,1-2-4,1 0-4,1 0-4,1 0-5,0-2-2,1 0-2,-1-3-2,1-2-2,-2-1 1,-3 0 1,-3 1 3,-3-1 1,-2 0 5,0 2 5,-2 1 7,0 0 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0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62475 14250 333,'49'20'167,"16"14"-1,15 14 1,17 16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5"/>
    </inkml:context>
    <inkml:brush xml:id="br0">
      <inkml:brushProperty name="width" value="0.04805" units="cm"/>
      <inkml:brushProperty name="height" value="0.04805" units="cm"/>
      <inkml:brushProperty name="color" value="#00BFF3"/>
    </inkml:brush>
  </inkml:definitions>
  <inkml:trace contextRef="#ctx0" brushRef="#br0">77952 38377 457,'-29'-21'29,"7"5"8,5 5 10,7 4 8,2 6 2,0 6-9,0 6-7,0 6-8,0 4-5,1 2 1,-1 4 0,0 3 0,0 3-3,0 2-5,1 4-4,-1 3-5,0 0-8,2-2-7,1-2-9,0-2-9,1-2-9,0-5-9,0-4-11,1-3-11,-1-4-3,0-3 0,0-3 1,0-2 1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5"/>
    </inkml:context>
    <inkml:brush xml:id="br0">
      <inkml:brushProperty name="width" value="0.05672" units="cm"/>
      <inkml:brushProperty name="height" value="0.05672" units="cm"/>
      <inkml:brushProperty name="color" value="#00BFF3"/>
    </inkml:brush>
  </inkml:definitions>
  <inkml:trace contextRef="#ctx0" brushRef="#br0">78113 36747 387,'2'-21'54,"4"7"-2,3 5-2,5 6-2,2 4-5,-1 2-8,1 2-10,0 2-8,-1 1-6,-1 1-3,-1 2-2,-1 0-3,-2 1-2,-2 1 0,-4 1-1,-2 2-1,-2 0 1,0 1 5,0 1 2,0 1 4,-2 1 3,0 1 2,-3 1 2,-2 1 3,0 1 1,0 1-3,2 1 0,1 1-3,0 1-1,2 0-2,0 2-1,2 1-3,-1 0-1,0 1-2,-2-1-1,0 0-1,-1 1-1,0-1 0,0 0 0,0 1 0,1-3 0,0-2-1,2-3-1,1-3 0,-2-1-1,-1 1 0,-2 1 0,-1 1 0,-2 0-1,2-1-2,1-1-3,0-1-2,1-1-1,1-1-2,-1 0-1,0-2-1,-1-2-2,-2-1-2,-2-2-3,-1-2-2,-3-1 0,-2-1 1,-2 1 2,-1 0 1,-3-1-2,-3-2-5,-3-3-6,-3 0-4,1-2-4,4 0 0,3 0-1,5 0-1,1 0 2,0 0 3,1 0 3,-1 0 4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46"/>
    </inkml:context>
    <inkml:brush xml:id="br0">
      <inkml:brushProperty name="width" value="0.04218" units="cm"/>
      <inkml:brushProperty name="height" value="0.04218" units="cm"/>
      <inkml:brushProperty name="color" value="#00BFF3"/>
    </inkml:brush>
  </inkml:definitions>
  <inkml:trace contextRef="#ctx0" brushRef="#br0">79750 37146 521,'49'-20'91,"-12"5"-20,-12 7-22,-11 5-20,-4 3-10,5 0 4,5 0 1,5 0 4,2 0 0,-1 0-3,-1 0-2,-1 0-3,-2 0-2,-2 0-4,-1 0-4,-2 0-4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57"/>
    </inkml:context>
    <inkml:brush xml:id="br0">
      <inkml:brushProperty name="width" value="0.04433" units="cm"/>
      <inkml:brushProperty name="height" value="0.04433" units="cm"/>
      <inkml:brushProperty name="color" value="#00BFF3"/>
    </inkml:brush>
  </inkml:definitions>
  <inkml:trace contextRef="#ctx0" brushRef="#br0">69689 37631 496,'15'-13'99,"-1"3"-20,-1 4-19,0 4-20,-1 3-12,3 4-2,2 2-3,1 3-3,1 1-3,-1 0-2,-1-2-2,0 0-3,-3-1 0,-1 3-1,-2 2 1,-2 1-1,-3 2 0,-1 2-1,-2 0-2,-2 1-1,-3 2-2,-6 5 0,-4 3-2,-5 4 0,-3 2-2,-3-2-1,-1 0-2,-3-1-1,0-2 0,1-1 0,1-3 2,2-1 0,-1-3-1,1-2-5,-1-1-4,1-2-3,7-4 2,14-5 12,15-5 10,15-4 11,7-2 0,1 0-10,-1 2-9,0 0-11,-1 1-5,0 0-5,-1 0-2,-1 0-3,-2 1-5,-3 0-3,-4 2-5,-1 0-4,-5 1 2,-1 0 7,-4 0 9,-3 0 7,-1-1 1,0-1-7,0 0-6,0-1-8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1:58"/>
    </inkml:context>
    <inkml:brush xml:id="br0">
      <inkml:brushProperty name="width" value="0.04252" units="cm"/>
      <inkml:brushProperty name="height" value="0.04252" units="cm"/>
      <inkml:brushProperty name="color" value="#00BFF3"/>
    </inkml:brush>
  </inkml:definitions>
  <inkml:trace contextRef="#ctx0" brushRef="#br0">59726 37400 517,'29'0'13,"-5"0"5,-5 0 4,-5 0 4,-1 2 4,1 4 5,3 4 4,2 3 4,-1 3 0,-1 0-7,-2-1-6,-3 1-6,-1 0-4,-2-1-4,-2 1-2,-2 0-4,-2 0-2,-1 3-3,0 1-3,-1 3-2,-4 2-2,-2 2-1,-5 4-2,-4 3-1,-3 1-3,-1 1-2,-3-1-4,-1 0-3,-2-1 0,-1-3 1,-1-4 1,-1-2 1,0-2 2,3-3 1,2-1 3,1-2 0,2-3 4,3-3 4,1-3 4,3-2 4,4-3 7,10-2 9,8-2 9,9-2 9,6-1 0,5 0-10,3 0-9,4 0-9,3 1-7,2 0-7,3 2-4,1 0-6,0 2-4,-1 0-1,0 2-2,-1 0-1,-3 1-6,-2 0-7,-3 0-7,-4 0-9,-3-1-3,-7-1-2,-5 0-1,-6-1-1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00"/>
    </inkml:context>
    <inkml:brush xml:id="br0">
      <inkml:brushProperty name="width" value="0.03542" units="cm"/>
      <inkml:brushProperty name="height" value="0.03542" units="cm"/>
      <inkml:brushProperty name="color" value="#00BFF3"/>
    </inkml:brush>
  </inkml:definitions>
  <inkml:trace contextRef="#ctx0" brushRef="#br0">48383 36850 621,'-7'51'101,"2"-8"-23,2-8-23,2-8-22,1-3-14,0-1-2,0 1-3,0-1-4,1 1 0,0 1-1,2 1 1,0 1 1,2 0-3,0 1-5,1-1-4,2 0-6,0 0-2,-1-3 1,1-1 2,0-3 1,-1-1 1,0-1 1,-2-1 1,0 0 1,-1-3 1,1-1 0,1-2 0,2-2 1,-1-2-1,-1 1 1,0 0 0,-2 0-1,-2 0 1,-6 0-1,-4-1 0,-5 1 1,-4 1-2,-1 2 0,-3 1-1,-1 3 0,-2 1-3,-1-1-4,-1 1-3,-1 0-4,0-1-5,1-1-5,1-1-6,1-1-5,2-1-1,3-2 1,3-2 1,3-2 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00"/>
    </inkml:context>
    <inkml:brush xml:id="br0">
      <inkml:brushProperty name="width" value="0.02994" units="cm"/>
      <inkml:brushProperty name="height" value="0.02994" units="cm"/>
      <inkml:brushProperty name="color" value="#00BFF3"/>
    </inkml:brush>
  </inkml:definitions>
  <inkml:trace contextRef="#ctx0" brushRef="#br0">49000 37109 734,'0'-28'3,"2"7"4,0 7 4,2 7 6,2 2 5,7 0 9,6-1 7,5-1 8,5 0-4,3 2-12,2 2-14,4 2-14,0 1-8,-3 0-6,-4 0-5,-2 0-4,-4 0-9,-5 2-11,-5 0-10,-4 2-11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45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33743 9130 551,'0'-15'0,"0"2"0,0 3 0,0 1 0,0 3 8,0 4 19,0 4 17,0 4 18,0 3 3,0 3-13,0 3-12,0 4-14,0 3-6,0 4-1,0 6-2,0 5-1,-2 4-1,0 6-3,-3 4-1,-2 6-3,-1 3-2,-1 5-5,-2 3-5,1 5-5,-1-2-3,2-4-1,2-4-1,3-6-2,0-6 0,2-6-1,0-8 0,2-6-1,0-4-1,0-3-1,0-1 0,0-3-2,0-2-1,2-3-1,0-2-2,2-4 0,0-2-2,1-2 0,1-3-1,2 0 1,0-4 1,-1 0 4,1-3 3,0-2 4,-1-1 3,-1-2 1,-1 0 2,0-1 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46"/>
    </inkml:context>
    <inkml:brush xml:id="br0">
      <inkml:brushProperty name="width" value="0.0371" units="cm"/>
      <inkml:brushProperty name="height" value="0.0371" units="cm"/>
      <inkml:brushProperty name="color" value="#F2395B"/>
    </inkml:brush>
  </inkml:definitions>
  <inkml:trace contextRef="#ctx0" brushRef="#br0">34135 10286 593,'7'-8'3,"-2"-1"6,-3-2 7,0 0 6,-4 0 5,0 3 5,-3 1 4,-2 2 5,-2 2-2,-4 2-9,-2 2-8,-3 2-9,-2 2-5,-3 2 0,-1 1-1,-3 3-1,0 2-1,2 2-5,-1 1-2,3 3-4,-1 1-1,-1 1 4,-1 1 1,-1 1 4,0 1 1,3 2 2,1 3 1,3 1 2,3-1 0,5-5 0,4-5-1,6-5 0,5-3 0,6-3 0,5-1 0,7-2 0,3-2 0,3 0-2,1-1-1,2-2-1,1 0-2,-1 0 0,-1 0-3,-1 0 0,-2 1-4,-1 2-4,-3 2-6,-1 2-4,-3 0-6,-1-1-6,-3 0-7,-1-2-5,-2 1-4,0 0-2,-2 1 0,-1 2-1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3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35606 11217 700,'0'-14'28,"0"1"-6,0 2-6,0 3-6,0 0-4,0 0-2,0 0-1,0 0-1,-1 1-1,-2 1 0,-2 0 2,-2 2 0,-1 1 0,-1 2 1,-2 2 0,0 2 0,0 3 1,-1 4 1,0 3 1,1 5 0,0 1 0,2 1 0,2-1-1,2 1-1,1-2 1,1 0 2,-1 0 3,0-2 3,0-1 0,2-1-1,0-1 0,2-1-2,1-1-3,2-2-6,2-3-7,2-1-7,1-3-1,1-6 1,1-4 2,2-5 3,-1-4-1,1-1-4,0-3-4,-1-1-4,0 0-1,0 3 2,-2 3 2,-1 3 2,0 2 2,-2 1 4,-1 0 3,0 2 4,-2 2 7,-1 4 13,0 4 13,-1 4 13,-1 3 1,2 1-8,0 3-9,1 2-8,1-1-7,0-1-5,0-2-5,0-2-4,0-2-5,2 1-6,0 0-5,1 0-5,1-1-3,0-1 2,0-1 0,0 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22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67782 21838 525,'-8'7'3,"-2"0"7,0-2 5,-1 0 6,2-4 9,8-6 9,6-6 11,8-6 10,4-3-2,2-3-11,4-1-14,3-3-11,0 1-8,-3 3-4,-3 3-2,-3 3-2,2-1-3,7-6 0,7-7 0,7-5-1,2-3-1,-2 2 1,-2 0-2,-1 1 1,-5 4-1,-6 6-1,-5 5 1,-6 6-1,-3 2 0,3-5 1,2-4 1,2-3 0,3-4 0,5-3-1,4-3 0,6-2-2,-1-1 1,-2 4-1,-5 2 1,-3 4 1,-2 1-1,1 1 1,1 1 0,1 1 1,-2 1 0,-1 2 0,-4 3 0,-3 1 1,-3 3 0,-1 1 1,-2 2 1,-2 2 0,-4 3 1,-6 2 0,-6 4 0,-6 3-1,-5 3-2,-3 5-4,-5 5-4,-3 5-5,-3 4-1,-1 1 1,-1 3 1,0 1 2,-4 5 0,-5 6 0,-3 8 0,-7 5 0,0 3 0,2-2 2,4-4 1,2-2 1,-1-1 2,-6 2 1,-6 2 2,-5 2 0,-1-2 2,6-2 0,6-6 1,7-3 1,4-4 0,6-2 0,4-3-1,5-3-1,8-8-1,10-11-1,12-12-1,10-11-2,7-10 0,5-4-1,3-4 0,5-6-1,5-8 0,7-9-1,9-12-2,8-11-1,1-2 1,-3 5 2,-4 6 0,-4 7 3,-5 6 0,-4 6 0,-5 7-2,-5 9 1,-5 4 0,-6 7 3,-3 5 3,-6 6 3,-7 9 3,-10 12 1,-10 12 3,-9 11 2,-8 8-1,-3 1-2,-4 5-4,-5 2-2,-2 3-4,-4 2-1,-2 2-3,-4 2-2,-1-2-2,1-3 1,-1-4-1,0-3 0,1-4 0,5-3 0,1-1 2,4-2 0,3-2 2,5-1-1,5-3 2,5-1 0,4-4 1,3-3-1,3-5 1,3-3 0,3-6-1,6-6-1,4-8-3,6-6-1,6-8-1,7-7-1,9-8 0,7-8-2,6-6 1,4-2 0,4-4 1,4-1 1,2-2 0,-1 2 2,1 2 2,0 3 1,-3 2 2,-4 4 1,-6 3 2,-4 5 1,-5 5 2,-5 5 0,-5 7 0,-5 5 0,-4 7 1,-4 6 3,-5 8 1,-2 6 2,-7 7 0,-6 5-3,-7 7-3,-7 5-3,-6 4-1,-3 4-1,-4 3-1,-4 2 0,-3 1-2,-1-2 1,0-2-2,-2-2 1,2-3-2,6-7 2,5-3-1,4-5 0,9-8-8,15-12-16,12-12-17,15-12-16,6-5-5,-3 1 5,-2 1 6,-2 1 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3"/>
    </inkml:context>
    <inkml:brush xml:id="br0">
      <inkml:brushProperty name="width" value="0.03392" units="cm"/>
      <inkml:brushProperty name="height" value="0.03392" units="cm"/>
      <inkml:brushProperty name="color" value="#F2395B"/>
    </inkml:brush>
  </inkml:definitions>
  <inkml:trace contextRef="#ctx0" brushRef="#br0">37000 10265 648,'23'0'111,"-1"-2"-26,-1 0-27,-1-1-26,-1-1-15,1 2-1,-1 0-2,1 2-2,-1 0-6,-1 0-9,-1 0-11,0 0-10,-3 0-5,-1 0-1,-3 0-2,-1 0-1,-1 0-3,0 2-5,0 0-5,0 2-4,-2-1 2,-3 1 10,-2 0 10,-4 0 11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4"/>
    </inkml:context>
    <inkml:brush xml:id="br0">
      <inkml:brushProperty name="width" value="0.03295" units="cm"/>
      <inkml:brushProperty name="height" value="0.03295" units="cm"/>
      <inkml:brushProperty name="color" value="#F2395B"/>
    </inkml:brush>
  </inkml:definitions>
  <inkml:trace contextRef="#ctx0" brushRef="#br0">36839 11065 667,'-5'6'42,"6"-3"-1,6-2-1,6-3-1,3-2-3,1 0-6,1 0-6,1 1-5,0-1-4,1 2-1,0 0-2,-1 2-2,1 0-3,-1 0-3,1 0-6,-1 0-3,0 0-5,-3 0-6,-1 0-7,-2 0-5,-1 0-5,1 2-5,1 0-4,2 2-4,-2-1 0,-1-1 5,-2-1 3,-2 0 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5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38700 10097 599,'21'7'79,"-3"-2"-18,-4-3-18,-4 0-17,-2-2-10,-1 0-2,1 0-1,0 0 0,1 0-1,2 0 1,1 0 1,3 0 1,1 0 0,1 0-2,2 0-1,0 0-1,0-1-2,1-1-1,-1 0-2,1-1-2,-1-1-1,-1 2-2,-1 0-3,0 2-1,-1-1-1,1 0 1,1-2-1,1 0 1,1 0 0,-1 0 0,1 2 0,0 0 1,-2 1-1,0-2 1,0 0 1,-2-1 0,0-1 0,1 2 0,1 0 1,2 2-1,-2 0 1,1 0 0,-2 0 1,-1 0 1,0-1 0,1 0 0,2-2-1,0 0 0,1 0 0,1 0-1,1 1 1,1 2-1,0 0 0,1-2 0,-1-1-1,1 0-1,0-1 1,1 1-1,1-2 1,1 2 1,0-1-1,-1 2-1,-1 0 0,-1 2-1,-1 0 0,1 0 1,-1 0 0,1 0 0,0-1 1,1 0-1,1-2 1,1 0-1,0 0 1,1 0 0,-1 2 0,0 0 1,1 0 0,1-2 0,1-2 1,1-1 0,1-2 0,3 2 0,1 1 0,2 0 0,0 1-1,-2 0 1,-1 0-1,-3 1 1,0-1-1,-1 2-2,0 0-1,1 2-1,-2 0 0,0 0 0,-1 0 0,-1 0 0,-1 0 0,-3 0-1,-1 0 0,-3 0-1,0 0 1,1 0 0,1 0 1,2 0 2,-1 0-1,2 0 1,1 0-1,1 0 1,1 0 0,1 0 1,1 0 0,1 0 2,1-2-2,2 0 0,3-3-3,1-2 0,1-1-1,-2 0 0,0 1 1,-1-1-1,-1 0 1,-2 2-2,0 1-1,-1 0-1,-1 1-1,-1 1-1,-1-2-1,-1 2-2,-1-2 0,1 0 0,-1-2 0,1 0 0,-3 0 1,-1 1-1,-4 0 2,-3 2-1,-2 0 0,-1 2-1,-1 0-2,0 2-2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7"/>
    </inkml:context>
    <inkml:brush xml:id="br0">
      <inkml:brushProperty name="width" value="0.03604" units="cm"/>
      <inkml:brushProperty name="height" value="0.03604" units="cm"/>
      <inkml:brushProperty name="color" value="#F2395B"/>
    </inkml:brush>
  </inkml:definitions>
  <inkml:trace contextRef="#ctx0" brushRef="#br0">40103 7981 610,'-22'-13'50,"3"3"-11,3 4-11,3 4-12,1 2-7,1 0-3,-1 0-4,0 0-3,1 0-2,0 0 0,2 0 0,1 0 0,0 0 1,0 2 0,0 0 0,1 2 0,0 2 4,2 5 7,2 5 5,2 6 7,1 1 1,0 2-3,0 1-3,0 1-3,0 1-1,0-1 2,0 0 2,0 1 2,0-1 0,0 1-3,0-1-3,0 1-2,0-1-2,0 0-1,0 1-2,0-1 0,0 0-2,0-1-2,0-1-1,0-1-3,0-2-1,0-1-1,0-3-1,0-1-1,1-3-2,2-2-4,2-4-3,2-3-4,2-2-3,3-4-2,3-2-2,3-3-3,3-5 1,1-4 1,3-5 2,1-5 2,-1 0-1,-5 3-4,-5 4-4,-4 5-4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7"/>
    </inkml:context>
    <inkml:brush xml:id="br0">
      <inkml:brushProperty name="width" value="0.03364" units="cm"/>
      <inkml:brushProperty name="height" value="0.03364" units="cm"/>
      <inkml:brushProperty name="color" value="#F2395B"/>
    </inkml:brush>
  </inkml:definitions>
  <inkml:trace contextRef="#ctx0" brushRef="#br0">41062 7850 653,'-20'3'62,"5"6"-6,6 5-5,7 7-7,2 3-6,1 3-7,2 1-8,0 2-6,1 2-6,-2 1-3,0 0-4,-2 2-3,0-1-3,-2 0-4,0-1-3,-2-1-4,0-3-2,1-3 0,-1-5-1,0-3 0,0-9-7,2-13-16,0-12-14,2-12-16,0-6 1,2 5 14,0 3 16,2 5 16,0 2 9,1 3 5,2 1 5,0 3 4,0 1 3,0 2 0,-2 2 0,0 2-1,-2 1 2,1 1 4,0-1 5,0 0 3,0 0 3,0 0-1,0 0 1,0 0 1,1 1-1,1 0 2,3 2 2,2 0 0,1 1-1,1 0-4,1 0-4,2 0-5,-2 0-2,-1 0-3,-3 0-2,-1 0-3,-1 0-9,0 0-17,0 0-16,0 0-16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8"/>
    </inkml:context>
    <inkml:brush xml:id="br0">
      <inkml:brushProperty name="width" value="0.04042" units="cm"/>
      <inkml:brushProperty name="height" value="0.04042" units="cm"/>
      <inkml:brushProperty name="color" value="#F2395B"/>
    </inkml:brush>
  </inkml:definitions>
  <inkml:trace contextRef="#ctx0" brushRef="#br0">41865 7705 544,'0'-13'18,"-2"6"14,0 6 14,-1 6 14,-1 3 1,2 2-11,0 0-11,2 1-12,0 1-7,0 1-3,0 2-3,0 0-2,0 1-2,2-1-2,0 1 0,2 0-2,-1 1 0,-1 7-1,0 3 0,-2 6 0,0 3-1,0 2-2,0 2-1,0 3-3,0-2 0,0-4-2,0-4 0,0-3-1,0-3-3,0 0-5,0 1-4,0-1-5,0-1-2,0-1 0,0-3 0,0-1 0,0-2-3,0 1-5,0 0-5,0-1-5,0 0-2,2-1 2,0-1 1,2 0 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8"/>
    </inkml:context>
    <inkml:brush xml:id="br0">
      <inkml:brushProperty name="width" value="0.02909" units="cm"/>
      <inkml:brushProperty name="height" value="0.02909" units="cm"/>
      <inkml:brushProperty name="color" value="#F2395B"/>
    </inkml:brush>
  </inkml:definitions>
  <inkml:trace contextRef="#ctx0" brushRef="#br0">42250 8046 756,'4'-14'80,"8"3"-16,7 3-17,8 3-16,3 1-14,-1 2-13,-3 0-12,-1 2-12,-3 0-8,-1 0 0,-3 0-1,-1 0 0,-3 0-2,-1 0-5,-2 0-3,-2 0-4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8"/>
    </inkml:context>
    <inkml:brush xml:id="br0">
      <inkml:brushProperty name="width" value="0.03352" units="cm"/>
      <inkml:brushProperty name="height" value="0.03352" units="cm"/>
      <inkml:brushProperty name="color" value="#F2395B"/>
    </inkml:brush>
  </inkml:definitions>
  <inkml:trace contextRef="#ctx0" brushRef="#br0">42762 7450 656,'-21'0'6,"5"2"12,5 0 12,5 2 11,2 1 6,2 3-4,0 4-3,2 2-3,0 2-6,0 3-7,0 2-8,0 1-8,0 1-6,0 1-2,0-1-3,0 1-3,0-1-5,0 1-5,0-1-6,0 1-7,0-2-5,0-2-7,0-1-7,0-2-7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9"/>
    </inkml:context>
    <inkml:brush xml:id="br0">
      <inkml:brushProperty name="width" value="0.04687" units="cm"/>
      <inkml:brushProperty name="height" value="0.04687" units="cm"/>
      <inkml:brushProperty name="color" value="#F2395B"/>
    </inkml:brush>
  </inkml:definitions>
  <inkml:trace contextRef="#ctx0" brushRef="#br0">42736 7216 469,'8'-7'17,"1"2"-4,2 2-4,0 2-5,1 1 0,1 0 6,1 0 6,1 0 5,0 0 2,-2 2-3,-3 0-3,-1 2-2,-2 0-3,0 2-3,-2 0-3,0 1-4,-2 2 2,-1 2 5,0 2 4,-2 1 6,0 2 1,0 1 1,0 2 0,0 0-1,0 1 1,0 2-1,0 3 0,0 1-1,0 4 0,0 5-2,0 4-1,0 6-2,1 0-2,0-2-1,2-4-2,0-2-1,0-3-2,0-1-1,-2-3-1,0-1-1,-1-4-2,2-2 0,0-3-3,2-2 0,-1-3-2,0 1 1,-2 0-1,0-1 0,-2 0-1,0-1 0,-2-1-2,0 0 0,-2-2 0,-2-3-1,-2-1 2,-1-2-1,-4-1-3,-4 0-5,-3 0-7,-4 0-6,-4-1-4,-1-1-3,-2 0-3,-2-1-4,0-3 2,5 0 3,4-3 4,3-2 4,4 0 1,1 0-1,2 2-1,3 1-1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9"/>
    </inkml:context>
    <inkml:brush xml:id="br0">
      <inkml:brushProperty name="width" value="0.0455" units="cm"/>
      <inkml:brushProperty name="height" value="0.0455" units="cm"/>
      <inkml:brushProperty name="color" value="#F2395B"/>
    </inkml:brush>
  </inkml:definitions>
  <inkml:trace contextRef="#ctx0" brushRef="#br0">44747 7347 483,'-10'-8'5,"-4"0"8,-4 0 10,-3 1 9,0 0 2,3 2-7,4 2-6,5 2-7,0 1-5,0 0-1,-1 0-4,-1 0-2,-2 0-2,0 0 0,-1 0-2,-1 0 0,0 0 0,3 2 1,1 0 0,2 2 1,2 1 2,0 1 4,2 3 3,1 2 4,1 1 2,4 0 0,2-1 1,4 1 1,-1 1 0,-1 3 2,-2 3-1,-2 3 1,-1 4 0,0 3 0,0 4-2,0 5 0,0 2-1,-2 2-3,0 2-2,-2 2-1,0-1-2,1-2 1,-1-4-1,0-2 2,0-4-3,2-4-4,0-3-5,2-5-4,2-2-10,4-3-15,3-1-14,5-2-15,2-5-6,1-6 4,1-8 4,2-6 4,-3-3 6,-1 1 5,-4 1 7,-3 0 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10"/>
    </inkml:context>
    <inkml:brush xml:id="br0">
      <inkml:brushProperty name="width" value="0.04184" units="cm"/>
      <inkml:brushProperty name="height" value="0.04184" units="cm"/>
      <inkml:brushProperty name="color" value="#00BFF3"/>
    </inkml:brush>
  </inkml:definitions>
  <inkml:trace contextRef="#ctx0" brushRef="#br0">11063 30673 525,'21'-55'18,"-6"13"1,-4 13 1,-5 15 2,-2 8 2,-2 4 1,0 4 2,-2 4 0,0 5 0,0 7-3,0 7-2,0 7-3,0 3 0,0-3 2,0 1 2,0-1 3,0 0-2,0 1-2,0 1-5,0 1-3,0-2-2,0-5-3,0-2-1,0-5-3,0-2-5,0-2-10,0-3-11,0-1-10,-1-4-5,-2-4 1,-2-6 0,-1-4 1,-3-5 0,-1-3 1,-3-5 1,-1-4 0,-1-1 2,2 1 3,2 1 2,3 2 3,1 0 5,2 3 5,2 1 6,2 2 5,3 2 9,4 1 11,4 0 12,3 2 11,2 1 1,-1 2-10,0 2-10,-2 2-9,0 0-5,0-2-2,3-2-1,0-1-1,0-3-8,-1 0-16,-1-1-15,0-1-16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24"/>
    </inkml:context>
    <inkml:brush xml:id="br0">
      <inkml:brushProperty name="width" value="0.04178" units="cm"/>
      <inkml:brushProperty name="height" value="0.04178" units="cm"/>
      <inkml:brushProperty name="color" value="#00BFF3"/>
    </inkml:brush>
  </inkml:definitions>
  <inkml:trace contextRef="#ctx0" brushRef="#br0">75600 18701 526,'8'-8'121,"0"2"-30,0 0-30,-1 2-31,2 0-15,0 0-2,1 0-1,2 0-2,4-3 0,9-7 0,9-7 1,8-7 0,7-5 2,2-1-1,3-2 1,3-2 0,2-2-3,0-1-8,-1 0-6,1-1-8,-1 1-3,-2 2 0,-2 3-1,-2 4 1,-3 1 0,-4 3 3,-5 1 2,-2 3 2,-5 2 3,-4 3 1,-3 3 2,-5 2 1,-10 8 4,-16 8 3,-17 11 5,-17 10 4,-8 5-2,0 0-5,1 2-7,-1 1-6,0 1-2,2 1 1,0 1 2,2 0 0,0 2 2,1 0-2,2 1 0,0 2 0,1-1 0,1-1 2,2-3 1,0-2 1,2-3 1,5-5 2,5-5 2,2-5 2,7-4-1,7-6-3,8-4-1,8-6-3,8-6-1,12-9 1,10-9 1,12-9 0,7-7 0,4-6-1,3-5-1,5-6 0,0 0-2,-3 9 1,-3 7 1,-2 7-1,-6 6 1,-4 2 0,-4 1 2,-5 3 1,-5 2 1,-2 5 3,-3 3 2,-3 5 2,-7 3 4,-11 6 2,-10 4 3,-11 6 3,-10 5-1,-7 5-5,-9 7-7,-7 5-5,-6 5-3,-6 3 0,-4 2 0,-4 4 0,-6 3-2,-2 2-3,-3 3-4,-3 4-2,2-2-2,5-1 2,7-4 1,5-2 1,6-4 2,5-4 3,4-4 3,5-3 2,5-5 1,6-3 1,3-5 1,6-3-1,7-5 0,11-6-2,8-6-2,11-6-2,10-7-1,13-9-2,10-9 0,13-8-2,7-9 0,4-6 0,5-7-1,3-7 0,0 1 1,-5 5 0,-5 8 1,-5 7 1,-6 5 1,-6 6 1,-4 4 3,-7 5 1,-6 5 0,-6 5-1,-5 5-2,-7 5-1,-6 3 3,-8 2 10,-8 2 8,-8 2 10,-8 4 0,-6 7-4,-6 8-6,-8 6-6,-7 5-5,-6 4-2,-8 4-3,-5 5-4,-4 2 0,1 2 3,0 2 2,2 2 3,3-2 1,6-3-2,6-4 0,6-4-1,5-4 0,6-3-1,4-5 1,5-3 1,9-8-3,16-11-3,14-10-4,15-11-4,10-10 0,8-9 2,6-8 3,8-10 2,3-4-4,3 0-11,1-2-9,3-1-11,-8 5-2,-13 14 5,-16 12 5,-14 13 6,-8 6-2,0 0-10,-2 0-9,-1 1-8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2:59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45581 8000 517,'0'24'142,"0"1"-32,0 1-31,0 1-33,-1 0-19,0 2-5,-2 1-5,0 1-6,-1 0-3,0 0-1,0 1 0,1-1-2,-1-1-4,2-3-8,0-4-10,2-1-8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00"/>
    </inkml:context>
    <inkml:brush xml:id="br0">
      <inkml:brushProperty name="width" value="0.03619" units="cm"/>
      <inkml:brushProperty name="height" value="0.03619" units="cm"/>
      <inkml:brushProperty name="color" value="#F2395B"/>
    </inkml:brush>
  </inkml:definitions>
  <inkml:trace contextRef="#ctx0" brushRef="#br0">45883 7545 607,'14'-7'6,"-3"0"12,-3 2 13,-2 1 11,-2 2 5,1 5-3,2 6-2,0 4-2,-1 4-7,-4 3-10,-4 3-10,-4 3-11,-2 0-6,0-1-1,1-3-1,-1-1-1,0-3-2,0-3-1,1-3-1,-1-2-2,2-4 0,6-1 1,4-2 1,6-2 2,1-1 0,1 0 3,-1 0 1,1 0 3,-1 1 2,-1 4 7,0 2 4,-2 4 6,-1 2 2,-2 3-1,-3 3 0,0 3-2,-4 2 0,-2 1-3,-4 1-1,-2 1-3,-1-1-1,-1 0-1,0-1-1,1-1-1,-1-2-3,0-3-6,1-3-4,-1-2-5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00"/>
    </inkml:context>
    <inkml:brush xml:id="br0">
      <inkml:brushProperty name="width" value="0.04783" units="cm"/>
      <inkml:brushProperty name="height" value="0.04783" units="cm"/>
      <inkml:brushProperty name="color" value="#F2395B"/>
    </inkml:brush>
  </inkml:definitions>
  <inkml:trace contextRef="#ctx0" brushRef="#br0">46675 7587 459,'6'-6'11,"-3"6"20,-2 4 22,-3 6 20,-3 4 5,0 7-13,-2 5-12,0 6-13,-2 4-8,-2 1-5,-1 0-5,-3 2-5,1-1-3,1-2-4,2-2-2,3-2-2,1-2-5,2-3-6,2-3-6,2-3-6,2-3-6,4-3-6,2-3-7,3-2-6,2-4-3,0-3 2,-1-2 1,1-3 1,0-3 1,0 0-3,-1-2-2,1 0-2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01"/>
    </inkml:context>
    <inkml:brush xml:id="br0">
      <inkml:brushProperty name="width" value="0.04599" units="cm"/>
      <inkml:brushProperty name="height" value="0.04599" units="cm"/>
      <inkml:brushProperty name="color" value="#F2395B"/>
    </inkml:brush>
  </inkml:definitions>
  <inkml:trace contextRef="#ctx0" brushRef="#br0">47372 7988 478,'-35'7'58,"8"-1"-7,7 0-5,8-2-6,5 3-4,1 4 0,0 5-1,2 5-1,0 1-3,0-3-5,0-3-6,0-2-5,-1 1-4,0 7 0,-1 6 0,-1 8-2,0 0-1,2-5-3,2-7-3,2-5-3,4-7-8,6-5-14,5-6-14,7-5-13,1-7-4,-1-4 4,-3-5 5,-1-5 5,-3-3 4,-2-1 5,-4-1 5,-2 0 5,-3 0 6,1 3 7,0 3 8,0 3 7,-1 3 5,0 3 4,-2 2 3,0 4 4,-1 1 3,0 1 0,0-1 0,0 0 2,1 0 0,2 2 1,2 1 2,2 1 1,1 2-5,1 7-13,2 6-12,0 6-12,-1 2-5,-3 1 1,-2-1 2,-4 1 1,-1 0 1,-2 1 1,0 1-1,-1 1-1,-2-2 1,-1-3 0,0-4-1,-1-4 1,1-3-3,4-1-5,4-1-5,4 0-4,3-3-1,1-4 4,3-4 5,2-3 4,1-4 1,1-2 1,1-2-1,2-1 0,-3-1 0,-1 3 0,-4 1-1,-3 2 0,-1 1 1,-2-3 2,-1-2 1,0-1 2,-2-1 2,-1 2 4,0 3 3,-1 1 3,-1 2 5,0 1 6,0 0 5,0 2 5,0 4 13,0 8 16,0 8 18,0 7 17,0 7 0,0 3-17,0 4-18,0 5-16,-1 0-13,-1 0-7,0-2-9,-1 0-8,-1-2-8,0-1-10,0-3-9,0-2-10,1-2-4,0-5 1,2-3 1,0-4 1,1-3-2,-2-1-6,0-1-8,-1 0-6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01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48731 7013 526,'22'-21'46,"-1"8"5,-3 7 3,-1 7 4,-2 5-1,-1 5-7,-1 5-9,0 5-7,-3 4-7,-1 1-5,-2 3-6,-2 1-6,-3 3-5,-4 4-3,-4 4-3,-4 4-3,-3 2-7,-1 0-7,-3 0-8,-1 0-8,-1-2-2,1-4 3,1-4 4,1-4 3,1-4-3,2-7-11,3-5-11,1-6-11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01"/>
    </inkml:context>
    <inkml:brush xml:id="br0">
      <inkml:brushProperty name="width" value="0.04038" units="cm"/>
      <inkml:brushProperty name="height" value="0.04038" units="cm"/>
      <inkml:brushProperty name="color" value="#F2395B"/>
    </inkml:brush>
  </inkml:definitions>
  <inkml:trace contextRef="#ctx0" brushRef="#br0">49431 8000 544,'-1'23'102,"-2"1"-18,-2-1-17,-1 1-18,-1-1-11,2 0-7,2 1-6,2-1-6,1 0-4,0-1-4,0-1-3,0-1-3,0-2-4,2-1-2,0-2-3,2-3-4,1-2-5,3-2-6,3-4-6,4-2-6,1-2-7,3 0-5,1 0-6,3 0-5,-2-2 2,-3 0 7,-5-3 9,-3-2 8,-2 0 5,0 0 1,0 2 1,0 1 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01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49673 8350 549,'-35'1'11,"9"2"20,9 2 22,9 2 21,5 2 4,0 3-13,2 3-14,0 3-14,1 2-11,-2 1-9,0 1-9,-1 1-11,-1 3-6,0 5-7,0 4-5,0 6-6,0-1-1,0-6 5,0-5 6,1-7 5,-1-4-7,0-3-17,0-3-19,0-2-18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02"/>
    </inkml:context>
    <inkml:brush xml:id="br0">
      <inkml:brushProperty name="width" value="0.05327" units="cm"/>
      <inkml:brushProperty name="height" value="0.05327" units="cm"/>
      <inkml:brushProperty name="color" value="#F2395B"/>
    </inkml:brush>
  </inkml:definitions>
  <inkml:trace contextRef="#ctx0" brushRef="#br0">49720 6731 413,'1'-13'17,"4"3"-1,2 4-1,4 4-2,1 2-1,1 0 0,1 0 1,1 0 0,0 1-1,-3 2-1,-1 2-3,-2 2-2,-2 1 1,-1 1 3,0 2 4,-2 0 3,0 1 2,-2 1 2,0 1 0,-2 2 1,0 0 1,0 3 2,0 1 0,0 3 2,0 0-1,0-1-1,0-1-3,0-1-1,1 0-3,2 3-2,2 1-2,2 3-3,0-1-2,-1-2 0,0-1-1,-2-2-1,0 0-1,0 2-2,0 4 0,0 3-1,-1-1-1,0-3-1,-2-5 0,0-3-1,-1-1 0,0 1-1,0 3 0,0 1-1,-3 2-1,-4-1 0,-5 1-1,-5-1-1,-4-1-3,0-3-5,0-3-5,-2-2-5,-3-3-6,-3 1-5,-4 0-5,-4 0-6,1-2 0,5-1 3,7-2 4,6-2 3,2-1 1,2 0-4,1 0-3,1 0-4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02"/>
    </inkml:context>
    <inkml:brush xml:id="br0">
      <inkml:brushProperty name="width" value="0.0396" units="cm"/>
      <inkml:brushProperty name="height" value="0.0396" units="cm"/>
      <inkml:brushProperty name="color" value="#F2395B"/>
    </inkml:brush>
  </inkml:definitions>
  <inkml:trace contextRef="#ctx0" brushRef="#br0">51100 7196 555,'17'-8'107,"3"2"-22,3 1-22,3 1-22,1 0-12,-2 0-1,0 0-3,0 1-2,-3-1-4,-2 2-5,-1 0-6,-2 2-5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03"/>
    </inkml:context>
    <inkml:brush xml:id="br0">
      <inkml:brushProperty name="width" value="0.03706" units="cm"/>
      <inkml:brushProperty name="height" value="0.03706" units="cm"/>
      <inkml:brushProperty name="color" value="#F2395B"/>
    </inkml:brush>
  </inkml:definitions>
  <inkml:trace contextRef="#ctx0" brushRef="#br0">48550 9990 593,'39'-8'65,"-2"2"-9,0 1-11,-1 0-9,3 1-8,8 1-2,8-1-4,7 0-2,4 0-4,-2 0-1,-3 0-1,-1 0-3,1 0 0,5-2-3,5 0-1,5-1-2,2-1 0,-1 1 0,-2-1 1,1 0 0,-4 1-9,-2 0-15,-2 2-18,-4 1-15,-7 0-8,-9 2 4,-9 0 2,-11 2 4,-7 0 4,-3 0 5,-4 0 6,-4 0 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27"/>
    </inkml:context>
    <inkml:brush xml:id="br0">
      <inkml:brushProperty name="width" value="0.04243" units="cm"/>
      <inkml:brushProperty name="height" value="0.04243" units="cm"/>
      <inkml:brushProperty name="color" value="#00BFF3"/>
    </inkml:brush>
  </inkml:definitions>
  <inkml:trace contextRef="#ctx0" brushRef="#br0">27450 51485 518,'8'15'95,"0"-1"-21,0-1-20,-1 0-21,1-1-11,0 0-3,0 2-3,0 2-3,0 0-2,1 1-1,2 1-2,0 1 0,0 1-2,-1 0-1,0-1-2,-2 1-2,0-2-1,0-1 0,0-2-2,-1-3 0,1-1 0,0 0 2,0-2 2,0 0 1,1-3 3,3-3 2,3-2 4,4-4 2,-1-2 1,0-5-3,-1-4-3,-1-4-3,0-2-2,-1-3 1,1-1 0,0-3 0,-1-2-2,-1-2-2,-1-4-4,0-3-3,-1 1-1,1 1-1,1 1-1,1 3 1,1 2-6,-2 1-9,-1 3-9,-1 1-10,-1 3-5,-2 1-1,-2 3-2,-2 1-2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12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43309 11500 599,'-13'15'80,"3"-1"-16,4-1-16,4 0-16,2 1-9,-2 7-2,-1 5 0,0 6-1,0 2-2,0-3-2,2-3-1,1-3-2,-1-2-2,-1 2-2,0 1-4,-1 1-1,-2 0-3,0-1-3,-2-1-2,0-1-2,0-2-2,1-1-4,0-3-2,2-1-3,0-8-8,2-13-15,0-11-13,2-14-14,1-7-1,2-3 12,2-1 12,2-1 12,1-1 9,1 3 6,1 4 6,2 2 6,-1 4 3,-1 3 0,-1 5-1,0 3 1,-1 4 4,-1 1 10,1 2 8,0 2 9,0 2 5,0 1 0,0 0 0,-1 2 0,1 2-1,-2 2-1,-1 3-3,0 4-1,-2 3-3,-1 3-5,0 5-3,-1 3-5,-1 2-4,0-3-4,0-1-3,0-3-4,1-1-5,1 0-4,3-2-4,2-1-6,1-1 1,0-2 4,0-3 6,0-1 5,0 0 3,1 2 2,1 2 3,2 2 1,-2 1 2,-1 3 0,-2 1 1,-2 3 0,-2 1 0,-2-1-1,-2 1-1,-2-1-1,-3 1-1,-2-1-1,-3 1-1,-3-1 0,-1-1 0,0-2 0,2-4 0,1-3 1,1-2-3,1-2-4,0-3-6,2 0-4,0-4-4,0 0-3,1-3-4,-1-2-2,1-1-3,2 0 0,2 1-1,2-1-1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12"/>
    </inkml:context>
    <inkml:brush xml:id="br0">
      <inkml:brushProperty name="width" value="0.03933" units="cm"/>
      <inkml:brushProperty name="height" value="0.03933" units="cm"/>
      <inkml:brushProperty name="color" value="#F2395B"/>
    </inkml:brush>
  </inkml:definitions>
  <inkml:trace contextRef="#ctx0" brushRef="#br0">44789 11500 559,'-8'44'130,"1"-4"-29,-1-5-31,0-5-31,0-3-15,-2 1-4,0-1-2,-1 0-4,0 1-3,2-1-3,3 0-3,1 1-4,1-2-4,0-3-1,0-3-3,0-3-2,3-3-5,6-1-8,6-2-7,5-2-8,4-4-6,1-4-4,1-6-5,1-4-4,-2-2 2,-3 1 7,-4 0 8,-4 2 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13"/>
    </inkml:context>
    <inkml:brush xml:id="br0">
      <inkml:brushProperty name="width" value="0.04563" units="cm"/>
      <inkml:brushProperty name="height" value="0.04563" units="cm"/>
      <inkml:brushProperty name="color" value="#F2395B"/>
    </inkml:brush>
  </inkml:definitions>
  <inkml:trace contextRef="#ctx0" brushRef="#br0">45618 11964 482,'-15'1'54,"4"4"-8,3 2-8,3 4-9,0 1-4,0 1-2,-2 1-2,0 1-3,0 1 0,0 1 0,2 1-1,1 2 0,0 0 0,0 0-1,0 2-2,0 2-1,1-3 0,2-2-1,2-3 0,2-2-1,2-4-3,3-5-7,4-3-7,2-4-6,2-3-4,-1-3 0,1-4-1,0-2 0,-2-3-2,-1-3-6,-3-3-4,-1-3-5,-2 0 0,-2 1 8,-2 3 6,-2 2 7,-1 2 5,0 2 5,0 4 3,0 3 5,1 1 7,4 0 10,2 1 11,4-1 10,0 1 0,1 2-8,0 2-9,-1 2-10,0 2-4,-2 4-3,-2 2-1,-2 4-3,-2 2-1,1 5-2,0 3-2,0 5-2,-2 0-1,-4 0 0,-4-1 0,-3-1-1,-3-2 1,2-3-1,1-3-1,1-2 0,3-5-4,7-5-9,8-4-8,6-6-9,3-2-3,-1-1 3,-1-2 2,-1 0 3,-1-1 1,-1 1 0,0-1 0,-2 0 1,-1 1 1,-1-1 3,0 0 3,-2 1 3,-1-2 4,-2-2 1,-3-2 4,0-1 1,-2-1 3,0 1 2,0 1 0,0 1 2,0 1 4,0 2 5,0 3 5,0 1 5,0 3 12,0 4 15,0 4 18,0 4 16,0 4 1,0 3-13,0 5-13,0 3-13,0 2-9,0-1-6,0-1-4,0-1-6,-1 2-5,0 3-6,-2 4-5,0 5-6,-1-1-6,2-2-8,0-3-7,2-3-7,-1-3-6,0-3-3,-2-3-4,0-3-4,-1-3-1,-2-2 0,0-4 1,-1-2 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13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46880 11014 506,'15'-8'6,"-1"0"13,-1 1 13,-1-1 12,1 2 5,1 4-3,3 4-3,1 4-2,1 4-5,-3 3-3,-1 5-5,-2 3-3,-3 4-4,-1 3-1,-2 3-3,-2 3-2,-2 2-3,-2 2-6,-2 2-6,-2 2-4,-4 1-7,-4 0-4,-5 0-6,-5 0-5,-3-1-5,-2-4-6,-3-2-6,-1-3-6,2-5 1,6-7 7,5-7 8,6-7 6,4-2 3,1 0-5,0 1-2,2 2-4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14"/>
    </inkml:context>
    <inkml:brush xml:id="br0">
      <inkml:brushProperty name="width" value="0.04075" units="cm"/>
      <inkml:brushProperty name="height" value="0.04075" units="cm"/>
      <inkml:brushProperty name="color" value="#F2395B"/>
    </inkml:brush>
  </inkml:definitions>
  <inkml:trace contextRef="#ctx0" brushRef="#br0">47831 11631 539,'22'-13'89,"-3"3"-18,-3 4-18,-3 4-19,-2 3-10,-2 4-5,-2 2-3,-2 3-4,-2 3-4,-1 2-5,0 1-4,-2 3-5,-2 0-3,-3 1 2,-5-1-1,-4 1 1,-1-1 1,3-3 0,1-1 2,2-2 0,2-2 1,-1 1 2,0 0 2,0-1 1,3 0 3,4 0 2,6-2 3,4 0 2,3-2 1,3 1 1,2 0 0,1 0 0,0 1 0,-3 1 2,-2 3 1,-4 2 1,-3 1-1,-4 3-6,-4 1-4,-4 3-5,-3-1-3,-2-1 0,-2-3 0,-1-1-1,-1-1-7,-1-1-16,0 1-17,1-1-15,0-1-8,2-4 0,3-5 0,1-2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14"/>
    </inkml:context>
    <inkml:brush xml:id="br0">
      <inkml:brushProperty name="width" value="0.05246" units="cm"/>
      <inkml:brushProperty name="height" value="0.05246" units="cm"/>
      <inkml:brushProperty name="color" value="#F2395B"/>
    </inkml:brush>
  </inkml:definitions>
  <inkml:trace contextRef="#ctx0" brushRef="#br0">48878 10316 419,'43'-7'80,"-8"2"-19,-8 2-19,-7 2-20,-5 2-9,-1 4-4,-1 2-2,0 3-3,-3 1 0,-1 0 2,-2-2 2,-2 0 2,-2-1 1,0 3 2,-2 2 2,0 1 1,-2 3 2,0 3 0,-2 4 0,0 2 2,-1 1-2,2 0 0,0 0-2,2 1-1,0 0-1,0 1-1,0 0-1,0 2-1,0 1 0,0-1 0,0 0-1,0 0 1,0 0-2,2-1-3,0-1-2,2-1-2,-1-2-1,0 0-1,-2-1 1,0-1-1,-1 0 1,0-1-1,0 1 1,0-1-1,-2 1-1,-4-1-6,-4 1-4,-4-1-6,-3-2-4,-3-5-6,-3-5-5,-2-4-6,-2-4 0,1-1 6,1 0 4,1-1 6,2-2-5,1-1-13,3 0-13,1-1-14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3:15"/>
    </inkml:context>
    <inkml:brush xml:id="br0">
      <inkml:brushProperty name="width" value="0.04967" units="cm"/>
      <inkml:brushProperty name="height" value="0.04967" units="cm"/>
      <inkml:brushProperty name="color" value="#F2395B"/>
    </inkml:brush>
  </inkml:definitions>
  <inkml:trace contextRef="#ctx0" brushRef="#br0">41878 10948 442,'-16'-6'99,"0"1"-26,1 2-26,-1 2-27,-1 1-12,-1 0-1,-3 0-1,-1 0 1,0 0-2,1 0 0,3 0-2,1 0 0,2-1-1,-1 0-1,0-2 0,1 0 0,1 3 1,6 10 6,5 8 5,4 9 5,3 5 1,0 2-1,0 2-1,0 3-2,-1 1-1,0 2 0,-2 2-1,0 2 1,-2 0-1,-2-2-2,-2-2 0,-2-2-2,0-2 0,0-2 0,2-2-2,1-1 1,0-2-1,2-2-2,0 0-1,2-1-1,0-1-1,0-3 0,0-1 0,0-3-1,0-1 0,0-1-1,0-1 0,0 0 1,3-3-9,6-1-14,5-2-15,7-2-15,3-3-7,1-3 1,0-2 0,2-4 1,-1-2 3,-5-1 3,-3-3 5,-5-2 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35"/>
    </inkml:context>
    <inkml:brush xml:id="br0">
      <inkml:brushProperty name="width" value="0.04058" units="cm"/>
      <inkml:brushProperty name="height" value="0.04058" units="cm"/>
      <inkml:brushProperty name="color" value="#FED406"/>
    </inkml:brush>
  </inkml:definitions>
  <inkml:trace contextRef="#ctx0" brushRef="#br0">54189 9765 542,'-5'-6'55,"6"1"0,6 2-2,6 2 0,3 1-5,1 0-7,1 0-9,1 0-7,0 0-6,1 0-2,-1 0-4,1 0-3,0 0-3,1 0 0,1 0-2,1 0-1,-1 0-1,-1 0 1,-3 0-1,-1 0 1,-1 0-5,0 0-6,-1 0-8,1 0-8,-2 1-11,-3 4-16,-3 2-15,-2 3-17,-3 0 0,-2-1 16,-2-2 15,-2-2 17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36"/>
    </inkml:context>
    <inkml:brush xml:id="br0">
      <inkml:brushProperty name="width" value="0.03908" units="cm"/>
      <inkml:brushProperty name="height" value="0.03908" units="cm"/>
      <inkml:brushProperty name="color" value="#FED406"/>
    </inkml:brush>
  </inkml:definitions>
  <inkml:trace contextRef="#ctx0" brushRef="#br0">54316 10455 562,'-12'0'43,"8"0"6,8 0 8,8 0 6,3 0-1,1 0-13,0 0-11,-1 0-11,4-1-9,5 0-3,7-2-6,5 0-3,2-1-4,-4 0-5,-2 0-3,-3 0-4,-3 0-5,-1 1-6,-3-1-7,-1 0-7,-2 1-5,-3 2-5,-1 2-4,-2 2-4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37"/>
    </inkml:context>
    <inkml:brush xml:id="br0">
      <inkml:brushProperty name="width" value="0.04863" units="cm"/>
      <inkml:brushProperty name="height" value="0.04863" units="cm"/>
      <inkml:brushProperty name="color" value="#FED406"/>
    </inkml:brush>
  </inkml:definitions>
  <inkml:trace contextRef="#ctx0" brushRef="#br0">56896 8492 452,'-7'-3'70,"2"8"-5,2 9-3,2 10-5,1 2-6,0 0-7,0-1-8,0-1-8,0 2-4,0 5-3,0 5-2,0 4-2,0 3-2,0-2-2,0 0-1,0-1-3,-1 4-4,-1 11-11,-3 11-8,-2 11-9,1-1-8,1-15-4,2-13-5,2-13-6,1-7 0,2 2 2,0 2 3,2 3 2,0-3 2,1-6 3,1-5 2,1-6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51"/>
    </inkml:context>
    <inkml:brush xml:id="br0">
      <inkml:brushProperty name="width" value="0.04735" units="cm"/>
      <inkml:brushProperty name="height" value="0.04735" units="cm"/>
      <inkml:brushProperty name="color" value="#00BFF3"/>
    </inkml:brush>
  </inkml:definitions>
  <inkml:trace contextRef="#ctx0" brushRef="#br0">42400 39350 464,'36'0'144,"-6"0"-31,-5 0-28,-6 0-31,-4 0-17,1 2-7,-1 0-6,0 2-7,1 0-4,0 0-4,0 0-3,-1-1-2,0 1-9,-1 1-13,0 2-13,-2 0-12,-3 1-10,-6-1-5,-6 1-7,-6 0-5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38"/>
    </inkml:context>
    <inkml:brush xml:id="br0">
      <inkml:brushProperty name="width" value="0.04725" units="cm"/>
      <inkml:brushProperty name="height" value="0.04725" units="cm"/>
      <inkml:brushProperty name="color" value="#FED406"/>
    </inkml:brush>
  </inkml:definitions>
  <inkml:trace contextRef="#ctx0" brushRef="#br0">57647 9238 465,'0'-15'3,"0"2"4,0 3 6,0 1 4,0 5 9,0 8 11,0 8 11,0 7 11,-1 4 2,0-1-10,-2-1-10,0-1-9,-1 1-6,0 1-3,0 2-3,0 3-3,1-1-4,0-1-1,2-3-3,1-1-2,0-3-2,0 1-1,0-2-1,0-1-2,0-1-2,1-1-3,2-1-1,0 0-3,2-3-2,2-1-2,2-2-1,2-2-3,1-2 0,1-2-1,1-2 0,1-2 0,1-3 0,0-2-1,-1-3 2,1-3-1,-1-3 1,1-1 3,0-3 3,-1-1 1,-1-1 3,-2 1 3,-4 1 2,-3 1 2,-1-1 2,0-3 3,0-3 2,0-3 1,-1 1 2,-2 4-1,-2 3 0,-2 5 0,-2 2 0,-2 4-2,-2 3-2,-1 2-1,-3 3-3,0 1-4,-1 0-3,-1 2-5,-2 1-4,-1 1-5,-3 3-5,-1 2-5,-1 2-2,3 2-3,1 1 0,3 3-2,1-1-1,2-3 1,3-2 1,1-4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38"/>
    </inkml:context>
    <inkml:brush xml:id="br0">
      <inkml:brushProperty name="width" value="0.04591" units="cm"/>
      <inkml:brushProperty name="height" value="0.04591" units="cm"/>
      <inkml:brushProperty name="color" value="#FED406"/>
    </inkml:brush>
  </inkml:definitions>
  <inkml:trace contextRef="#ctx0" brushRef="#br0">58352 8593 479,'-22'0'3,"4"0"9,5 0 6,3 0 8,5-2 7,6 0 8,6-3 5,6-2 8,2 0-1,1 1-8,0 0-8,-1 2-8,1 0-6,1 0-2,2 0-2,0 1-2,0-1-2,1 0-4,-1 0-2,1 0-2,-1 0-6,1 0-4,-1 0-7,1 1-6,-2-1-4,-1 2-3,-2 0-2,-2 2-3,-2 1-9,-1 2-15,-1 2-15,0 1-16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39"/>
    </inkml:context>
    <inkml:brush xml:id="br0">
      <inkml:brushProperty name="width" value="0.04607" units="cm"/>
      <inkml:brushProperty name="height" value="0.04607" units="cm"/>
      <inkml:brushProperty name="color" value="#FED406"/>
    </inkml:brush>
  </inkml:definitions>
  <inkml:trace contextRef="#ctx0" brushRef="#br0">59887 7437 477,'0'-15'57,"0"2"-7,0 3-9,0 1-7,0 0-6,0 0-4,0-1-3,0-1-3,-2 0-4,-3 2-2,-5 2-2,-4 3-3,-1 1-2,1 3 2,1 4 0,1 2 1,0 2 1,0 2-1,0 0 0,1 1 0,-1 2 1,2 0 1,1 1 1,1 1 1,1 0 0,2-1 0,2-1 0,2 0 0,4-2-3,6-1-4,5 0-4,7-2-4,2-3-2,-1-4 1,-2-6-1,1-4 1,-3-2-4,-1 1-11,-3 0-11,-1 2-9,-2 0-1,-2 0 10,-2 1 9,-2-1 11,-3 4 11,-3 10 13,-2 8 15,-3 9 12,-2 4 4,0 1-7,0-1-8,0 0-8,1 1-5,-1 1-5,0 1-5,0 1-3,1 0-7,0 0-6,2 0-7,1 1-6,0-2-7,2-2-9,0-2-8,2-1-8,-1-4-5,0-3 0,-2-4-1,0-4-1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39"/>
    </inkml:context>
    <inkml:brush xml:id="br0">
      <inkml:brushProperty name="width" value="0.03733" units="cm"/>
      <inkml:brushProperty name="height" value="0.03733" units="cm"/>
      <inkml:brushProperty name="color" value="#FED406"/>
    </inkml:brush>
  </inkml:definitions>
  <inkml:trace contextRef="#ctx0" brushRef="#br0">60650 8350 589,'22'8'151,"-3"1"-36,-3 2-37,-3 0-36,-2 0-24,-2 1-12,-3 0-11,-1 0-12,-1-1-9,0-1-7,0-1-7,0 0-6,-1-2-5,-2 1-1,-2 0-3,-2 0-1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39"/>
    </inkml:context>
    <inkml:brush xml:id="br0">
      <inkml:brushProperty name="width" value="0.03807" units="cm"/>
      <inkml:brushProperty name="height" value="0.03807" units="cm"/>
      <inkml:brushProperty name="color" value="#FED406"/>
    </inkml:brush>
  </inkml:definitions>
  <inkml:trace contextRef="#ctx0" brushRef="#br0">61200 6968 577,'1'-16'6,"2"0"12,2 1 11,2-1 13,0 2 3,1 3-3,0 2-3,0 4-3,0 2-3,1 2-3,2 2-4,0 2-2,-1 3-4,-3 4-6,-2 3-3,-4 5-6,-2 2-3,-2 3-2,-2 1-3,-1 3-3,-3-1-1,0-2 0,-2-1 2,1-3-1,1-2-1,6-2-5,6-4-5,6-3-4,3-3-1,1-2 6,1-4 5,1-2 4,-1-1 7,-1 4 9,-2 2 8,-2 4 9,-3 2 2,-4 5-7,-4 4-6,-4 3-6,-3 3-4,-2-1-2,-2 1-2,-1-1-2,-1-1-1,3-1-1,1-3 2,2-1-1,2-5-13,-1-6-26,0-8-27,0-6-26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39"/>
    </inkml:context>
    <inkml:brush xml:id="br0">
      <inkml:brushProperty name="width" value="0.04843" units="cm"/>
      <inkml:brushProperty name="height" value="0.04843" units="cm"/>
      <inkml:brushProperty name="color" value="#FED406"/>
    </inkml:brush>
  </inkml:definitions>
  <inkml:trace contextRef="#ctx0" brushRef="#br0">62250 6772 454,'0'-19'70,"0"7"-2,0 8-3,0 8-4,0 6-6,0 4-9,0 3-10,0 5-9,0 1-7,0 2-3,0 1-3,0 1-4,0 0-1,0-3 0,0-2-1,0-1 1,1-2-1,4-3-2,2-1-1,3-2-2,3-3-5,0-1-6,1-2-6,1-2-7,2-2-7,3-1-7,3 0-9,3-1-8,1-4-3,-3-4 2,-2-6 2,-1-3 2,-2-3 4,-3 2 4,-1 3 4,-2 1 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40"/>
    </inkml:context>
    <inkml:brush xml:id="br0">
      <inkml:brushProperty name="width" value="0.05054" units="cm"/>
      <inkml:brushProperty name="height" value="0.05054" units="cm"/>
      <inkml:brushProperty name="color" value="#FED406"/>
    </inkml:brush>
  </inkml:definitions>
  <inkml:trace contextRef="#ctx0" brushRef="#br0">62660 6531 435,'-9'-7'0,"0"1"-1,-1 0 0,-1 2-1,-1 0 4,0 2 9,0 0 7,1 2 9,-1 1 9,2 4 7,1 2 9,1 3 7,-1 4 2,0 4-7,-2 3-6,0 5-7,0 2-7,1 2-5,1 2-7,0 3-6,0 4-6,-3 10-5,-4 8-5,-1 9-5,-2 5-9,2 1-12,3 1-12,1 0-13,2-4-9,1-13-7,0-11-7,2-11-7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41"/>
    </inkml:context>
    <inkml:brush xml:id="br0">
      <inkml:brushProperty name="width" value="0.03825" units="cm"/>
      <inkml:brushProperty name="height" value="0.03825" units="cm"/>
      <inkml:brushProperty name="color" value="#FED406"/>
    </inkml:brush>
  </inkml:definitions>
  <inkml:trace contextRef="#ctx0" brushRef="#br0">43895 10500 575,'-13'2'4,"4"6"8,6 4 9,5 5 9,1 1 2,1-3-5,0-2-3,0-4-5,3 2 0,8 9 1,6 7 2,7 9 2,3 4 0,2 4-1,1 2-2,1 4 0,1 1-3,0 0-3,2-1-2,1 1-3,1 2-2,4 2-1,2 3-3,4 3 0,0 4-2,2 5-2,-2 5 0,1 5-2,0-1-4,0-4-6,0-5-6,0-5-7,-1-4-6,-2-4-5,-2-5-5,-2-2-5,-5-8-1,-8-6 2,-7-9 3,-8-7 2,-6-6 4,1-1 5,-2-2 5,0-2 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41"/>
    </inkml:context>
    <inkml:brush xml:id="br0">
      <inkml:brushProperty name="width" value="0.03996" units="cm"/>
      <inkml:brushProperty name="height" value="0.03996" units="cm"/>
      <inkml:brushProperty name="color" value="#FED406"/>
    </inkml:brush>
  </inkml:definitions>
  <inkml:trace contextRef="#ctx0" brushRef="#br0">46516 6418 550,'-1'-15'0,"-1"2"0,0 3 0,-1 1 0,-1 1 4,2 0 7,0 1 8,2-1 7,1 3 6,4 8 2,2 6 3,3 7 3,1 2-3,-2-3-6,-2-2-6,-2-4-7,-1-1-5,2 0-2,0-1-2,1 1-3,6 7 1,11 13 5,11 14 5,11 14 4,4 5 0,-1-3-8,0-3-7,-1-2-8,-1-1-4,1 1-2,2 3-2,0 2-3,0 0-2,0-1-7,-2 0-4,0-2-6,-4-4-3,-6-8-4,-6-8-3,-5-8-3,-6-4 0,-3-3 1,-4-1 2,-4-2 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53"/>
    </inkml:context>
    <inkml:brush xml:id="br0">
      <inkml:brushProperty name="width" value="0.05312" units="cm"/>
      <inkml:brushProperty name="height" value="0.05312" units="cm"/>
      <inkml:brushProperty name="color" value="#FED406"/>
    </inkml:brush>
  </inkml:definitions>
  <inkml:trace contextRef="#ctx0" brushRef="#br0">82997 33650 414,'0'15'185,"0"-1"-46,0-1-45,0 0-45,0-1-24,0 3-4,0 2-4,0 1-3,0 2-2,0 1-3,0 1-1,0 1-2,0 1-2,0 1-1,0 1-4,0 1-1,-1 1-3,0 1-4,-2 1-3,0 1-5,-2 0-4,0 2-4,-1 1-4,-1 1-5,0 0-2,2 2 0,2 0-2,2 2 1,1-2-2,0-5 1,0-6 0,0-3-1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52"/>
    </inkml:context>
    <inkml:brush xml:id="br0">
      <inkml:brushProperty name="width" value="0.05143" units="cm"/>
      <inkml:brushProperty name="height" value="0.05143" units="cm"/>
      <inkml:brushProperty name="color" value="#00BFF3"/>
    </inkml:brush>
  </inkml:definitions>
  <inkml:trace contextRef="#ctx0" brushRef="#br0">42150 40088 427,'1'-15'57,"2"4"-8,2 3-7,2 3-6,1 1-7,3 2-3,2 0-5,2 2-4,1 0-4,3 0-1,1 0-2,2 0-2,2 0-1,-1 0-1,1 0-1,-1 0-1,0 0-1,-1 0 0,-1 0-1,-1 0 0,-2 0-2,-1 0-3,-2 0-3,-2 0-3,-3-2-5,-1-4-7,-2-4-9,-2-3-6,-2-3-2,-2 2 6,-2 1 5,-2 1 6,-2 1 4,-2 0 3,-2 2 2,-1 1 4,-2 1 6,2 2 7,0 2 9,2 2 8,0 1 4,-2 0 3,0 0 0,0 0 3,-2 1-1,1 2-1,-1 2-3,0 2-1,0 2-2,0 3-1,1 3-2,-1 3-1,1 1-2,2-1-1,2 0 0,2-2-2,2 0-1,1 3-2,0 2-3,2 0-1,0 2 0,2-1 0,0-1 1,1-1 1,2-1-3,2-1-8,2-1-7,2 0-6,1-3-8,3-3-6,2-3-8,2-2-6,-1-3-4,-1-1 0,-3 0 1,-2-1-1,-1-3-1,0 0-1,-2-3 0,0-2-2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56"/>
    </inkml:context>
    <inkml:brush xml:id="br0">
      <inkml:brushProperty name="width" value="0.03729" units="cm"/>
      <inkml:brushProperty name="height" value="0.03729" units="cm"/>
      <inkml:brushProperty name="color" value="#FED406"/>
    </inkml:brush>
  </inkml:definitions>
  <inkml:trace contextRef="#ctx0" brushRef="#br0">82088 33396 589,'13'-35'33,"-3"8"-4,-4 7-2,-4 8-4,-2 4-3,0-1-2,0-2-3,0 0-2,0-1-2,0 1-2,0-1-2,0 0-2,-1 1-1,-2 3-1,-2 1-1,-2 2 0,0 1-1,-1 0 0,0 0 0,0 1 0,-1 0 0,-4 3 1,-2 4 0,-3 2 1,-2 3 1,1 2 1,-1 2 1,1 1 1,-1 2 0,-1 1 1,-1 2 1,-1 0 0,0 1 0,2 1 1,3 1 1,1 1-1,3-1 1,1-1 0,2-3 0,2-1-1,3-2 0,2 1-2,4 0 0,3-1-2,1-1-2,3-4-1,2-5-2,2-2-3,2-5 0,5-2-2,4-4-2,3-2 0,2-2-2,1-1 0,-1-1 0,1-2 0,-2 2-1,-1 1-1,-3 2-1,-1 3 0,-3 0-1,-1 0 1,-2 0 1,-2 0 1,-3 0 1,-1 1 1,-2-1 0,-2 0 2,-2 2 0,-2 4 0,-2 4 2,-2 4 0,-1 2-2,2 0-5,0-1-4,2 1-4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56"/>
    </inkml:context>
    <inkml:brush xml:id="br0">
      <inkml:brushProperty name="width" value="0.04304" units="cm"/>
      <inkml:brushProperty name="height" value="0.04304" units="cm"/>
      <inkml:brushProperty name="color" value="#FED406"/>
    </inkml:brush>
  </inkml:definitions>
  <inkml:trace contextRef="#ctx0" brushRef="#br0">83739 34900 511,'-7'7'6,"1"-1"15,0 0 13,2-2 13,1 2 7,2 2 0,2 3 0,2 3-1,1 1-5,2-1-9,0-1-8,1-1-9,1-1-8,0-1-5,-1 0-7,1-2-5,0-1-17,1-2-29,2-3-28,0 0-28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57"/>
    </inkml:context>
    <inkml:brush xml:id="br0">
      <inkml:brushProperty name="width" value="0.04434" units="cm"/>
      <inkml:brushProperty name="height" value="0.04434" units="cm"/>
      <inkml:brushProperty name="color" value="#FED406"/>
    </inkml:brush>
  </inkml:definitions>
  <inkml:trace contextRef="#ctx0" brushRef="#br0">84658 33256 496,'9'-22'7,"2"3"16,1 3 15,3 3 14,0 3 5,-1 4-8,-1 4-7,0 4-7,-2 4-6,-1 2-6,-1 3-5,0 3-4,-3 3-5,-1 1-4,-2 3-3,-2 1-3,-3 2-4,-4-1-1,-4 1-3,-3-1-2,-2-1-1,1-3 2,1-3 1,0-2 2,3-3 2,1 1 6,2 0 4,2 0 6,4-2 2,4-1 2,5-2 1,6-2 2,1-2 0,1-1-2,-1 0-3,1-1-1,-2 0-2,-1 1-2,-2 3-1,-2 2-2,-3 2-1,-3 2-2,-2 1 0,-3 3-3,-4 1-1,-4 1-2,-4 1-3,-3 2-1,-3-1-4,1 1-2,-1-1-3,1 1-3,0-2-1,3 1-2,1-2 0,3-1-1,1-4-6,2-8-11,2-8-10,2-8-11,3-3 0,2 3 10,4 1 10,2 2 11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57"/>
    </inkml:context>
    <inkml:brush xml:id="br0">
      <inkml:brushProperty name="width" value="0.05611" units="cm"/>
      <inkml:brushProperty name="height" value="0.05611" units="cm"/>
      <inkml:brushProperty name="color" value="#FED406"/>
    </inkml:brush>
  </inkml:definitions>
  <inkml:trace contextRef="#ctx0" brushRef="#br0">86125 32704 392,'0'-22'9,"0"5"18,0 3 20,0 4 17,-1 6 5,-2 8-11,-2 8-10,-1 7-10,-4 7-7,0 3-4,-3 4-3,-1 4-4,-1 1-2,2-3-1,2-4 0,3-2-1,1-2-1,2-3-2,2-2 0,2-1-3,3-2 0,6-3-3,4-1-1,5-2-3,4-3-3,5-1-5,3-2-6,5-2-6,0-2-7,0 0-10,-1-2-10,-1 0-9,-2-3-6,-2 0 2,-2-3 0,-1-2 1,-4-1 3,-3 0 5,-4 1 5,-4-1 6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5:57"/>
    </inkml:context>
    <inkml:brush xml:id="br0">
      <inkml:brushProperty name="width" value="0.05216" units="cm"/>
      <inkml:brushProperty name="height" value="0.05216" units="cm"/>
      <inkml:brushProperty name="color" value="#FED406"/>
    </inkml:brush>
  </inkml:definitions>
  <inkml:trace contextRef="#ctx0" brushRef="#br0">86557 32764 421,'-22'-14'9,"5"2"18,3 4 17,4 3 19,1 6 7,-3 10-3,-4 9-3,-2 11-3,-1 6-6,-1 8-11,1 4-10,-1 7-12,0 5-8,-3 5-10,-1 5-7,-3 5-10,2-1-7,3-7-5,5-7-6,3-6-6,3-7-9,1-3-14,0-4-14,2-3-14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02"/>
    </inkml:context>
    <inkml:brush xml:id="br0">
      <inkml:brushProperty name="width" value="0.03987" units="cm"/>
      <inkml:brushProperty name="height" value="0.03987" units="cm"/>
      <inkml:brushProperty name="color" value="#FED406"/>
    </inkml:brush>
  </inkml:definitions>
  <inkml:trace contextRef="#ctx0" brushRef="#br0">30090 41278 551,'0'-15'15,"-2"3"-1,0 1 0,-1 2-1,-2 2-2,-2 1-1,-2 0-1,-2 2-2,-1 0-1,1 2 0,-1 0 1,0 2-1,0 1 1,-1 4 0,-1 2 1,-1 3 0,-1 2-1,2 0 1,1-1-1,1 1-1,0 1 1,0 2 1,0 1 2,1 3 1,0 1 1,0 1-1,2 1-1,1 1 0,0 0-1,2 1 0,1-1-1,0 1 0,1-2-1,0 0 0,0-1-1,1 0 0,0-1-3,3 0-2,4 2-4,2 1-3,3-2-2,2-7 0,2-5-1,1-6 0,3-3-1,1 0-2,3 0-2,2 0-1,0-2-1,2-3 1,1-5 0,1-4 1,0-2 0,-3 1-1,-1-1-1,-3 1-2,-2-1 1,-3 2 2,-2 1 2,-4 1 1,-2 1 3,-1 0 2,0 2 3,-2 1 3,-2 1 3,-4 2 1,-3 2 3,-5 2 3,-2 2 1,0 0 0,0 2 2,1 0 1,-2 2 1,0 3 2,-1 4 1,-1 2 2,-1 2 0,1-1 0,-1 1-2,0 0-1,2-1-1,1-1-2,2-1-3,3-1-1,1 0-1,2 0 0,2-1 0,2 1 1,4-3-7,7-6-12,8-6-13,6-6-12,2-4-5,0-1 5,-1-3 4,-1-1 4,-2 0 5,-4 4 3,-5 4 3,-3 5 3,-4 3 13,-2 6 23,-4 4 22,-2 5 23,0 2 2,4-1-20,3-1-20,5 0-20,2-3-12,0-3-2,0-2-4,-1-4-4,2-2-3,2-2-5,1-2-4,3-1-6,0-4-2,1-2 0,0-3-1,-1-3-1,0-3 2,-3-1 2,-1-2 3,-2-3 2,-2-1 4,-1-1 2,0 0 2,-2-2 4,-1 1 3,0 1 6,-2 3 6,0 2 4,-2 2 3,-1 5-3,0 3-1,-2 4-1,-1 4 8,-2 2 20,-2 4 20,-1 2 20,-2 5 3,0 4-13,0 5-13,0 5-13,1 2-9,1 1-4,0-1-4,2 1-4,1-2-2,0-1-1,1-3-2,2-1 0,0-2-4,2-1-4,1-1-4,0 0-5,2-2-3,2-1-1,1-1 0,3 0 0,1-1-1,0-1-2,-1 1 0,1 0-2,-2 0 1,-2 1 3,-4 2 1,-2 0 4,-4 1 1,-2-1 1,-4 1 1,-2 0 2,-2-1 0,-1 1 1,-2 0-2,0 0 1,0-1-3,1-1-5,1-1-5,1 0-6,1-3-7,4-4-7,2-4-10,4-4-7,2-2 0,2 0 11,2 0 10,2 1 10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02"/>
    </inkml:context>
    <inkml:brush xml:id="br0">
      <inkml:brushProperty name="width" value="0.03824" units="cm"/>
      <inkml:brushProperty name="height" value="0.03824" units="cm"/>
      <inkml:brushProperty name="color" value="#FED406"/>
    </inkml:brush>
  </inkml:definitions>
  <inkml:trace contextRef="#ctx0" brushRef="#br0">32450 41393 575,'7'-8'0,"-2"1"0,-3-1 0,0 0 0,-2 1 7,1 4 16,2 3 14,0 2 15,0 4 3,0 6-8,-2 4-8,0 5-8,-2 3-6,0 1-4,-2 1-4,0 0-5,-1 0-1,1-3 0,-1-3 1,0-3 1,1-2-4,4-2-6,2-3-9,4-1-6,1-4-6,3-8-1,2-6-2,1-7-2,2-6-2,-1-3-1,1-4-2,-1-5-2,0-2 1,-2-2 2,-3-2 3,-1-2 1,-2 0 6,-2 4 6,-3 2 7,0 4 8,-2 3 4,0 7 1,0 5 2,0 6 2,-2 5 1,-2 2-2,-4 4 1,-2 3-2,-1 2-1,-1 5-4,0 4-3,1 3-3,-1 3-4,0 1-5,1 1-5,-1 1-5,2 0-4,2-1-5,4-1-4,3-1-4,2-2 0,1-4 5,3-5 5,2-3 5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02"/>
    </inkml:context>
    <inkml:brush xml:id="br0">
      <inkml:brushProperty name="width" value="0.03611" units="cm"/>
      <inkml:brushProperty name="height" value="0.03611" units="cm"/>
      <inkml:brushProperty name="color" value="#FED406"/>
    </inkml:brush>
  </inkml:definitions>
  <inkml:trace contextRef="#ctx0" brushRef="#br0">33100 41750 609,'7'9'19,"-2"1"5,-3 3 5,0 2 5,-2 1 2,0 1-1,0 1-1,0 1-1,0 0-4,0-1-4,0-1-6,0-1-4,1-1-2,3-1-1,4-1 1,2 0 0,2-3-6,1-1-9,1-2-10,1-2-10,1-2-8,2 0-6,0-2-6,1 0-7,-1-3-1,0-2 1,0-4 3,-2-2 1,-2-1 5,-3 1 8,-3 0 7,-2 2 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03"/>
    </inkml:context>
    <inkml:brush xml:id="br0">
      <inkml:brushProperty name="width" value="0.03534" units="cm"/>
      <inkml:brushProperty name="height" value="0.03534" units="cm"/>
      <inkml:brushProperty name="color" value="#FED406"/>
    </inkml:brush>
  </inkml:definitions>
  <inkml:trace contextRef="#ctx0" brushRef="#br0">33598 41605 622,'-1'-14'4,"0"3"7,-2 2 8,0 4 7,-2 2 5,0 2 0,-1 2 1,-1 2 0,-2 4 0,0 5-1,-2 7-1,1 6-1,-2 2-4,0 2-5,0 1-5,1 1-7,-2 1-7,0 2-8,-1 2-10,-1 2-9,0 1-2,-1-2 4,1 0 5,-1-1 4,2-4-6,2-6-14,4-5-16,3-6-14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03"/>
    </inkml:context>
    <inkml:brush xml:id="br0">
      <inkml:brushProperty name="width" value="0.03893" units="cm"/>
      <inkml:brushProperty name="height" value="0.03893" units="cm"/>
      <inkml:brushProperty name="color" value="#FED406"/>
    </inkml:brush>
  </inkml:definitions>
  <inkml:trace contextRef="#ctx0" brushRef="#br0">29652 43720 565,'0'-11'26,"0"8"8,0 9 8,0 10 8,-1 6 0,-4 4-10,-2 6-8,-3 5-9,-2 0-9,2-4-7,1-3-6,1-5-8,0-3-7,2-5-5,0-3-7,2-4-5,1-5-3,2-2 1,2-6-1,2-2 1,3-5 3,6-2 2,4-3 5,5-3 3,2-2 3,-1 1 5,-1-1 3,-1 1 5,-2 1 5,-1 2 6,-2 4 7,-2 3 7,-2 2 5,-1 2 2,-1 2 2,0 2 2,-2 3 0,-1 2-2,-1 3-3,0 4-3,0 1-2,0 1-3,1 1-2,2 2-3,0-3-5,3-3-7,2-4-8,2-4-7,1-4-5,3-4-6,1-4-3,3-3-5,-1-4-1,-1 0 0,-3-1 2,-1-1 1,-3 0 3,-2 3 5,-4 1 6,-3 3 5,-3 1 9,-2 2 10,-3 2 13,-4 2 10,0 2 5,-1 0-4,0 2-3,0 0-3,1 3-2,0 4-1,2 4-1,1 4-1,0 3 0,0 5-2,0 3-2,0 5 0,1 2-2,0 2 0,2 2-2,0 3-1,1 0 0,-2 0-2,-1 0 1,0 0-2,0 0-1,0 0-3,2 0-3,1 1-2,-1-3-3,-1-2-2,0-3-3,-1-3-2,-2-3-3,0-2-1,-2-1-3,0-2-1,-1-4 0,1-3 0,-1-4 2,0-5 1,-1-2 2,0-4 0,-1-2 1,-1-3 1,0-6 2,0-6 2,2-7 1,1-6 3,1-5 0,4 1 2,2 0 0,4 0 0,2 0 1,5 3 0,4 2-1,4 1 1,3 2-2,3 0 1,2-1-1,5 1 0,0-1-6,0 1-11,0 0-11,1-1-10,-4 3-3,-7 5 8,-7 5 6,-7 5 8,-2 2 3,0 2 2,1 1 0,2 0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52"/>
    </inkml:context>
    <inkml:brush xml:id="br0">
      <inkml:brushProperty name="width" value="0.0395" units="cm"/>
      <inkml:brushProperty name="height" value="0.0395" units="cm"/>
      <inkml:brushProperty name="color" value="#00BFF3"/>
    </inkml:brush>
  </inkml:definitions>
  <inkml:trace contextRef="#ctx0" brushRef="#br0">42129 39674 556,'-14'-11'74,"4"10"-4,5 10-3,3 10-4,2 5-7,0 2-14,0 3-12,0 1-13,0 3-8,-2 5-1,0 3-3,-1 4-3,-1 3-6,2 5-14,0 3-13,2 5-14,-1-4-8,0-12-8,-2-12-5,0-11-6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04"/>
    </inkml:context>
    <inkml:brush xml:id="br0">
      <inkml:brushProperty name="width" value="0.03648" units="cm"/>
      <inkml:brushProperty name="height" value="0.03648" units="cm"/>
      <inkml:brushProperty name="color" value="#FED406"/>
    </inkml:brush>
  </inkml:definitions>
  <inkml:trace contextRef="#ctx0" brushRef="#br0">32093 43666 603,'-7'-7'7,"-1"2"14,0 2 15,0 2 13,1 3 5,1 6-8,0 4-6,2 5-8,-1 4-4,0 3-4,-1 3-3,-1 3-4,0 0-4,2-2-6,2-2-6,2-1-5,1-3-4,2-3 3,0-3 2,2-3 1,0-2-5,3-2-13,2-2-14,2-2-12,0-3-7,1-3 1,0-2 1,0-3 1,-2-2 3,-1 2 8,-2 1 6,-2 0 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04"/>
    </inkml:context>
    <inkml:brush xml:id="br0">
      <inkml:brushProperty name="width" value="0.04051" units="cm"/>
      <inkml:brushProperty name="height" value="0.04051" units="cm"/>
      <inkml:brushProperty name="color" value="#FED406"/>
    </inkml:brush>
  </inkml:definitions>
  <inkml:trace contextRef="#ctx0" brushRef="#br0">32413 43985 543,'-8'-13'4,"2"5"8,0 4 8,2 6 9,-1 3 4,0 2 2,-1 1 1,-1 3 2,0 1 0,2 0-4,2-1-2,2 1-3,2-1-3,2-1-5,2-1-3,2 0-5,1-3-3,1-2 0,1-4-1,2-2-1,0-4-7,1-2-11,1-3-13,1-3-13,0-2-4,-2 1 3,-3-1 3,-1 0 4,-1 0 2,0-1 4,0-1 4,0-1 2,-1 1 6,-1 1 7,-1 2 7,0 3 7,-2 4 8,-2 6 9,-2 7 10,-2 8 8,-1 3 0,0 3-12,0 1-10,0 3-12,1-2-6,1-2-2,0-3-1,2-2-2,2-4-7,3-3-12,5-2-13,4-4-13,1-2-3,-1-2 5,-1-2 5,0-1 6,-2-3 3,1 0 4,0-1 4,0-1 2,-2 0 2,-1 2 2,-2 2 2,-2 2 1,-2 5 12,0 8 24,-2 8 23,0 7 23,-1 4 5,0 1-13,0-1-14,0 0-14,0-1-10,0-1-8,0-3-8,0-1-8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04"/>
    </inkml:context>
    <inkml:brush xml:id="br0">
      <inkml:brushProperty name="width" value="0.04135" units="cm"/>
      <inkml:brushProperty name="height" value="0.04135" units="cm"/>
      <inkml:brushProperty name="color" value="#FED406"/>
    </inkml:brush>
  </inkml:definitions>
  <inkml:trace contextRef="#ctx0" brushRef="#br0">33480 43013 532,'21'-21'73,"-1"8"-14,-5 7-14,-1 7-15,-3 4-6,1 3 1,0 3 1,0 4 2,-2 2 0,-1 3 0,-2 3-2,-2 3 0,-2 1-4,0 2-7,-2 1-5,0 1-8,-3 0-4,-4 2-6,-4 1-5,-4 1-5,-2 0-5,-1 0-6,-1 0-6,-1 0-6,0-2-2,1-5 3,1-5 3,1-5 2,2-4 1,2-1-3,4-2-1,3-2-2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05"/>
    </inkml:context>
    <inkml:brush xml:id="br0">
      <inkml:brushProperty name="width" value="0.04397" units="cm"/>
      <inkml:brushProperty name="height" value="0.04397" units="cm"/>
      <inkml:brushProperty name="color" value="#FED406"/>
    </inkml:brush>
  </inkml:definitions>
  <inkml:trace contextRef="#ctx0" brushRef="#br0">33850 44319 500,'23'-37'2,"-1"7"5,-1 6 4,-1 5 5,-1 5 4,-1 3 6,-1 3 5,0 2 6,-3 4-1,-1 4-5,-2 4-6,-2 4-5,-2 3-5,-1 5-2,-1 3-4,0 5-3,-3 2-1,-2 1-1,-3 0-1,-4 2-1,-1-1-1,1-1-3,-1-3-4,0-1-3,0-3-1,0-3-1,0-3 1,1-3-1,1-3 5,6-2 11,4-4 11,5-2 10,5-4 5,4-2-2,3-4-1,5-2-1,4-2-3,6-1-3,6-2-3,6 0-4,4 1-9,0 1-14,1 2-16,2 3-15,-5 1-13,-8 2-10,-9 2-11,-9 2-11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7:39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71766 19033 504,'-7'-6'23,"2"4"10,2 4 10,2 4 9,2 0 1,4-1-6,2-2-6,4-2-8,0-1-5,1 0-5,0 0-6,0 0-4,-1 1-4,1 0 0,0 2-2,0 0 0,0 1-1,1 0-2,1 0 0,1 0-1,1-1-1,0 0-1,-1-2 0,1 0-1,-1 0 0,-1 2 2,-1 2 2,0 1 1,0 1 0,1-2 0,3-2 0,2-2-2,0-1 1,1 0-2,-1 0-1,1 0-1,-1 0 0,-3 0 0,-1 0 0,-2 0 0,-2 0 0,1 0-1,0 0-2,0 0 0,0 0 0,1 2-1,1 0 1,2 2 0,-1-1 1,-1 0-1,-1-2 1,0 0 1,-2-1-1,1 0 0,0 0 0,0 0-1,0 0 0,1 0 1,1 0-1,1 0 0,1-1 0,-2 0 1,-1-2-1,-1 0 0,1-1 0,2 2 0,1 0 0,3 2 0,0 0 0,-1 0 1,-1 0-1,0 0 2,-2 0-2,-1 0 0,-1 0-1,-1 0-2,1 0 0,2 0-4,1 0-1,3 0-2,0 0-1,-3 2 2,-1 0 2,-2 2 3,-1-1-3,1 0-4,1-2-5,2 0-5,-2-1-1,-1 0 2,-2 0 2,-2 0 3,-1-1 2,1 0 0,2-2 1,0 0 1,0-1 1,-1 2 1,0 0 0,-2 2 1,0 0 1,0 0 1,0 0 2,-1 0 0,1 0 3,0 2 1,0 0 1,0 2 3,0 0 3,0 0 4,-1-1 5,1 2 4,0-2 4,2 1-1,0 0 1,1 0 1,1 0-4,0 0-8,0 0-8,-1 0-9,0 0-3,0 0 2,-2-1 0,0 1 2,-2 1 0,1 0 2,0 1 1,0 2 0,0-1 2,0-1 0,-1 0 1,1-2 0,0 0 1,2 0 0,0 0 0,2 0 0,-1-1 1,1 0-1,0-2 1,0 0-1,-1-1 1,1 0 0,0 0 0,0 0 0,0-1 1,1 0-1,1-2 1,1 0-1,0 0 1,0 0 0,-2 2-1,-1 0 0,1 2 0,0 0 0,1 2 0,1 0 1,0 1-1,-1 0 0,-1 0 0,0 0 0,-1-1 0,1-1 1,2 0-1,0-1 1,1-1 0,-1 0 0,1 0 1,0 0-1,-1-1 1,1-1-1,0 0-1,-1-1 0,1-1 0,0 2 0,-1 0 0,1 2 0,0 0 0,-1 0 0,1 0 0,0 0 0,-1 0-1,-1 0 0,-1 0 0,0 0 0,-2 0 0,-1 2 1,-1 0 0,0 2 0,-1-1 0,1 2 0,2-2 0,0 1 0,1-1 0,1 0 0,1-1 1,2-2 0,-1 0-1,-1 0-2,-1 0-2,0 0-2,-2 1-1,-1 0 0,-1 2 1,0 0 1,-1 1 1,1 0-1,2 0 1,0 0 0,0-1 0,-1-1 2,0 0 0,-2-2 2,0 1 1,0 0-1,0 2 0,0 0 0,0 0-1,1 0 1,2-1 1,0-2-1,1 0 0,1 2-2,1 1-1,2 0-3,-1 1 0,-1 0 0,-1 0 0,0 0 1,-2-1 1,-1-1 1,-1 0 0,0-2 1,0 1 2,1 0 1,3 2 2,2 0 3,0 0 0,-1 0-1,-1-2-2,0 0 0,-2-1-1,1 0-1,0 0 0,0 0-1,-1 0 0,1 2 0,0 0-1,0 2 0,0-1 0,1 0 0,1-2-1,2 0 0,-1-1 0,1 2 0,0 0-1,-1 2 1,1-1-1,0-1 0,-1 0 0,1-2-1,0 0-1,-1 0 0,1 0 0,0 0-1,-1 0 0,-1 0 1,-1 0 0,0 0 1,-1 0 0,1 0 0,1 0 0,1 0 1,1 1 0,0 0 1,-1 2 1,1 0 2,0 0 0,-1 0 0,1-2 0,0 0 0,-1-1-1,-1 0 0,-1 0 0,0 0-1,-2 0 1,1 0-1,0 0 0,0 0 0,-1 0 0,-1 2-1,-1 0 0,0 2-2,0-1 1,3-1 1,4 0 0,2-1 2,1-1 0,1 0 0,-1 0 1,1 0 0,0-1 0,1-1-1,1 0 0,1-1-1,1-2 0,1 0 0,1-1-1,1-2 0,0 1 1,-3 2-1,-1 3 0,-3 1 1,0 1-1,0 0 0,-1 0 0,1 0 0,-2 1-1,-1 1 1,-2 3 0,-3 2 0,0 1 1,0-2-1,0-1 0,-1 0 1,1-2-1,0-1 1,0 0 1,-1-1-1,1-1 1,0 0 1,0 0-1,0 0 1,0 1 0,1 1 0,1 3 0,1 2 0,0 1-1,-2 0 1,-3 0 0,-1 0-1,0-1 1,0 1-2,1 0 0,2 0 0,0-1-1,1-1 0,1 0 0,1-2 0,1 0 0,-2 0 0,-1 0 0,-1 0 0,1 0 0,0 0-1,1 0 1,1 0 1,1-1-1,0-1 1,-1 0 0,1-2 0,-1 1 1,-1 0-1,-1 2-2,0 0 0,-1 1 0,1 0-1,1 0 0,2 0 1,-1 0-1,1 0 1,0 0 0,-1 0 1,0-1-1,0 1 1,-2 0-1,-1 0 0,1 0 1,2 0 0,1 0 2,3 0-1,-1-1 2,-1 0-1,-2-2 1,-2 0-1,-1-1 1,1 2-1,1 0-1,1 2 0,1-1 0,2 1 0,0 0 0,1 0-1,0-1 1,-1 0-2,-1-2 0,0 0 0,-1-1-1,1 0 1,1 0 1,1 0-1,1 0 1,-1 0 1,1 0-1,0 0 0,-2 0 0,-1 0 0,-3 0 0,-1 0 0,-1 0 0,0 0 0,-1 0 0,1 0 0,0 0 1,0 0-1,-1 0 1,1 0 0,0 0 0,0 0-1,-1 0 1,1 0-1,0 0 0,0 0 1,-1 0-1,1 0 0,1 0 0,0 0 0,1 0 0,1 0 0,1 0 0,0 0 0,-1 0 0,1 0 0,-1 0 0,-1 2 1,-1 0 0,0 2 1,-1 0 1,3 0 0,2-1-1,1 2 1,1-2 0,-1-1-1,0 0-1,-2-2-1,0 1-1,1 0 1,1 2-1,2 0 1,-2 0-1,1 0 2,-2-2 1,-1 0 0,0-1 1,-1 2-1,1 0 0,0 2 0,-1-1-1,-1-1 1,-1 0-1,0-1-1,-2 0 1,-1 1 1,-1 3 0,0 2 0,-1 0 1,1-2-1,2-2 0,0-2 0,1-1-1,0 0-1,-1 0 1,1 0-2,0 0 1,0 0-1,-1 0-1,1 0 1,0 0-1,0 0-1,-1 0 1,1 0-1,0 0 1,0 0 0,-1 0 0,1 0 1,0 1 1,2 2 1,0 2 2,1 2 1,0 0-1,-1-1 0,-1-1-3,0 0 0,-1-2-1,-1 0 0,1-2 1,0 0 0,0-1 0,1 2 1,1 0 1,2 2 0,-1-1 1,-1 2-1,-1-2 1,0 1 0,-1 0 0,3 0-1,2 0-1,1 0 0,1-1 0,-1 0 1,0-2 0,-2 0 0,0-1 1,1 2 0,1 0-1,1 2 2,0-1-2,-2-1 1,-3 0-1,-1-2 0,0 1-2,1 0 0,3 2-2,2 0 0,0 1-1,-1 0 0,-1 0 2,-1 0-1,-1 0 1,0 0-1,-2 0-1,-1 0-1,0-1 0,0 1 2,-1 0 0,1 0 0,0 1 2,0 0-1,-1 1 0,1 2 1,1-1 0,0-1-1,1-1 1,1 0-1,0-1 0,-1 0 0,0 0-1,-2 0 0,-3-2-13,-6-4-25,-6-4-25,-6-4-25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2T01:58:46.6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10364 14612 0,'0'0'0,"-15"-4"0,-8-1 15,-7-2-15,-1 1 0,-12-3 16,-2 0-16,-10-1 0,0 0 0,-13 0 16,-1 0-16,7 4 0,5 2 15,-9 2-15,-1 2 0,6 3 16,2 0-16,-1 3 0,-1 1 15,1 1-15,2 0 0,-26 6 16,7-1-16,9-1 0,7-1 0,-2-1 16,2 1-16,3-2 0,4 0 15,-12 2 1,-8 3-16,-2 3 0,-1 2 16,17-4-16,13-2 0,-9 1 15,-5 2-15,8-3 0,7 0 0,-8 3 16,-3 1-16,7 1 0,6 0 15,-6 0-15,-3 1 16,7-3-16,4-3 0,-2 6 0,-1 1 16,4 0-16,4-2 0,-5 1 15,-2 2-15,4-3 0,3 1 0,-1 3 16,-2 1-16,3-2 16,5-3-16,-5 4 0,-2 3 15,5-1-15,5-2 0,-5 5 16,-1 4-16,6-4 0,0-4 0,-1 6 15,-2 2-15,6 0 0,4-2 16,-2 1-16,2 3 16,5-5-16,4-2 0,-3 6 15,0 4-15,9-17 0,2 0 16,1 1-16,0 1 0,2 1 16,0 0-16,2 6 0,1 4 15,0-5-15,1 1 0,0 3 0,1 2 16,3 2-16,-2 1 0,3 3 15,1 2-15,-1 0 0,0 1 16,1-1-16,1 2 0,0-2 16,4-1-16,3 4 0,0-2 15,0-3-15,1-5 0,0-1 16,3-1-16,1-2 0,1-1 16,2 0-16,2 1 0,-3-6 15,1-2-15,3 2 0,1 2 16,4-2-16,-2 0 0,6 4 0,1-2 15,-3-2-15,2-1 0,7 4 16,0-1-16,1-4 0,-3-1 16,2-2-16,1-1 0,2-1 15,-1 0-15,2-2 0,2-1 16,-1-2-16,2-1 0,3 0 16,3-2-16,-2 0 0,-1-4 0,2 2 15,2 2-15,26 2 0,-6-2 16,-3-2-16,-1-1 0,-7-3 15,-4-2-15,2 1 0,1 1 16,-1 0-16,-2-1 0,5-2 16,1-2-16,-4 1 0,-2 0 15,0-4-15,2-3 0,-2 0 16,-1-1-16,4-2 0,4-3 16,-4 0-16,-2 1 0,-1-7 15,0-1-15,-2 0 0,1-1 0,3-1 16,2-2-16,-4 0 0,-3-3 15,1 1-15,0 1 0,-2-1 16,-3 0-16,0-4 0,1-2 16,-3 1-16,-1 1 0,0-5 15,0-2-15,-5 1 0,-2 1 16,-1-4-16,-1-2 0,0 0 16,-1-1-16,0-4 0,-1-1 15,-5 2-15,-2 2 0,-1-6 16,-1-5-16,-2 0 0,-2-2 0,-1 1 15,1 2-15,-5 4 0,-3 3 16,-2-4-16,-3-1 0,-1 1 16,0 2-16,-5-1 0,0-3 15,-4 4-15,-3 1 0,-2 0 16,-1-1-16,-1 1 0,-3 0 0,-3-2 16,0-1-16,-2 2 15,1 2-15,-3-2 0,-1-1 16,-2 2-16,1 1 0,-5 1 0,-4 1 15,0 6-15,-1 3 0,-3 0 16,-2-1-16,0-1 0,-1 2 16,-4 1-16,-3 4 0,1 2 15,0 3-15,-5 0 0,-3-1 16,1 2-16,1 2 0,-4-1 16,-2 1-16,0 4 0,0 1 0,-4 0 15,-2 2-15,3-1 0,-1 1 16,-3 3-16,-3-1 0,2 7 15,2 3-15,-3 0 0,-2-3 16,0 4-16,-1 2 0,-3 1 16,-2 2-16,1-1 0,3 0 15,-4 4-15,-2 2 0,2 1 16,3-3-16,-3 6 0,-2 2 16,2-1-16,2-1 0,-2 3 0,-1 2 15,5 0-15,2 2 0,-3 0 16,-2 2-16,4 0 0,1 1 15,0 2-15,-1 1 0,4-3 16,1-2-16,-2 3 0,-1 3 16,3 0-16,2 1 0,-1 0 15,-1 1-15,3 2 0,2 0 16,-1 5-16,1 4 0,5-2 16,0 0-16,-1 3 0,-1 3 15,5-1-15,4 1 0,1 1 0,2 2 16,3-4-16,2-1 0,3 2 15,-2 3-15,4 1 0,3-1 16,-2 2-16,0 0 0,6 3 16,0 1-16,4 2 0,2 3 15,0-2-15,5 0 0,1-2 16,2 1-16,2-3 0,1-2 0,2 1 16,2 1-16,2-2 15,0-2-15,4 3 0,2 1 0,0 0 16,1-1-16,1-3 0,1 0 15,3-1-15,-2 0 0,4 1 16,2 1-16,-1-5 0,0-4 16,2 2-16,3 0 0,1-1 15,-2-1-15,4-1 0,3 0 16,-1-4-16,0-2 0,4-2 16,5 0-16,-2-5 0,-1-2 0,3-1 15,1-1-15,-1-1 0,2-2 16,4-1-16,5-1 0,-6 0 15,-2-3-15,3 0 0,3-1 16,1-1-16,1-2 0,1 0 16,-1-2-16,2 2 0,0 1 15,2-2-15,2-1 0,-3-2 16,-2-1-16,3-1 0,3 0 16,-1-3-16,1-1 0,0-2 15,1-2-15,2 0 0,2-1 0,3-3 16,4-3-16,-1-1 0,1-1 15,4-3-15,3-2 0,-25 7 16,-14 4-16,-13 2 0</inkml:trace>
  <inkml:trace contextRef="#ctx0" brushRef="#br0" timeOffset="1547.2089">11956 15154 0,'0'0'0,"0"0"0,0 0 16,-25 18-16,16-10 0,-2 5 15,-1 3-15,-1 2 0,-2 3 0,-3 11 16,-2 3-16,2 0 0,1-1 16,0 7-16,1-2 0,3-5 15,2-4-15,1-2 0,4-6 16,1-7-16,2-4 0,3-4 16,2-6-16,1-4 0,2-3 0,3-8 15,3-6-15,1-1 16,1-2-16,3-1 0,3-2 0,-1 3 15,-1 3-15,1 1 0,0 4 16,-3 4-16,1 4 0,-2 6 16,0 4-16,0 3 0,-2 4 15,-1 5-15,-1 6 0,-2-1 16,1 0-16,0 0 0,0-1 16,0-2-16,0-4 0,3-4 15,1-2-15,1-4 16,2-3-16,2-6 0,4-5 15,0-1-15,2-3 0,-1-2 0,1-1 16,-1 0-16,0 0 0,-1 1 16,0-1-16,-2 1 0,-1 1 15,2-4-15,-1-1 0,-6 5 16,-1 1-16,2-5 0,-1 0 16,-2 0-16,0 0 0,-2-1 0,-1-1 15,0 0-15,-1 1 0,-3 0 16,0 2-16,-3 1 0,-1 4 15,-2-1-15,-1 2 0,-3 4 16,0 1-16,-3 2 0,-1 1 16,0 4-16,-1 2 0,3-1 15,-2 3-15,0 0 0,1 1 0,1 0 16,-2 2-16,1 1 16,1 0-16,1 1 0,-1 2 15,2 0-15,0 1 0,2 2 0,1 1 16,1 2-16,-1 0 0,2 0 15,0 1-15,2 0 0,-1 2 16,1 0-16,1 2 16,1-2-16,-1 1 0,-2-3 0,-2-1 15,0-2-15,0-2 0,1-2 16</inkml:trace>
  <inkml:trace contextRef="#ctx0" brushRef="#br0" timeOffset="2215.6018">12036 15047 0,'0'0'0,"0"0"0,0 0 16,-23 16-16,23-16 0,-23 28 0,8-4 15,-2 4-15,0 3 0,-6 17 0,-1 6 16,-1 10-16,3-2 16,-1 8-16,3-5 0,5-9 0,4-8 15,2-3-15,4-9 0,3-10 16,2-6-16,3-14 0,3-9 15,-1-6 1,2-4-16,2-11 0,1-8 0,1-2 0,1 0 0,0-7 16,-1-5-16,1-1 0,0 4 15,0-3-15,1-1 16,-3 8-16,-2 5 0,-2 7 16,-2 6-16,0 6 0,-1 4 0,0 7 15,2 5-15,-1 4 0,2 4 16,0 6-16,2 5 15,0 2-15,-1 1 0,3 1 0,2 2 16,0-2-16,1 0 0,1-2 16,1 0-16,0-4 0,0-3 15,2-1-15,0 0 0,-1-3 0,-2-2 16,2-1-16,-1-2 16,-4-4-16,0 0 0,-1-4 0,-1-2 31,0-5-31,-2-3 0,1-6 0,0-7 0,-2-4 0,1-3 0,0-5 15,-1-6-15,1 1 16,1 0-16,1-8 0,2-1 16,-1 5-16,0 6 0,2-2 15,1 6-15,-2 9 0,0 6 16,0 7-16,0 5 16,-3 6-16,1 3 0,0 9 0,0 6 0,-1 5 15,-1 2-15,-1-4 16,-2-5-16,0-3 0</inkml:trace>
  <inkml:trace contextRef="#ctx0" brushRef="#br0" timeOffset="3300.55">12679 15359 0,'0'0'0,"0"0"0,0 0 0,0 0 0,0 0 0,0 0 16,-17-23-16,17 23 15,-11-23-15,11 23 0,-12-26 0,5 12 16,-1 0-16,1 2 0,-2 0 15,0 1-15,0 2 0,0 1 16,-1 2 0,-1 3-16,-1 3 0,0 3 15,0 3-15,0 3 0,0 3 0,-3 10 0,2 2 0,1 3 16,0 1-16,2 2 16,2 0-16,0 4 0,4-4 0,2-3 15,2-2-15,1-7 0,1-3 16,1-6-16,2-4 0,0-3 15,2-5-15,1-4 32,2-4-32,0-2 0,1-3 0,3-5 0,1 0 0,0 1 0,-1 2 0,0 2 15,1 2-15,-2 6 16,-1 3-16,0 6 0,1 4 16,0 4-16,-2 4 0,0 3 0,-1 3 15,-1 0-15,1 0 0,0-2 16,0-2-16,0-4 0,1-3 15,1-5-15,0-6 0,-1-3 16,2-3-16,1-7 0,0-6 16,5-7-16,0 0 0,-2-4 15,1-2-15,-1 3 0,-2 2 0,3-2 16,-2 6-16,-3 6 0,-2 6 16,-3 8-16,-2 7 0,-3 4 15,0 5 1,-1 5-16,0 4 0,0 1 0,0-2 0,0-2 0,1-1 15,2-4-15,0-3 0,1-4 16,1-3-16,-1-4 0,3-4 16,-2-2-16,0-4 0,1-2 15,1-4-15,-1 1 0,0 0 16,1-2-16,-1 3 0,-1 4 16,-2 4-16,-1 3 0,0 5 15,-3 6-15,-1 6 0,0 5 0,0 5 16,-1 4-16,0 4 15,0 7-15,1 0 0,0-2 0,1-3 16,0-4-16,1-5 0,0-4 16,1-4-16,3-5 0,1-3 0,0-7 15,2-5-15,0-6 0,1-2 16,1-5-16,1-4 0,0-1 16,0 0-16,0 0 0,1 0 15,-1 4-15,0 0 0,-1 4 16,0 3-16,-1 3 0,-1 3 0,-2 6 15,0 1-15,-2 1 0,0 2 16,-2 0-16,0-2 0,1 0 0,-2-2 0,0-2 16,0-2-16,2-5 15,0-1-15,0-6 0,1-2 16,0-2-16,1 0 0,1-1 0,-1-3 16,1 3-16,-1 0 0,1 2 15,-1 3-15,-3 6 0,0 3 16,0 5-1,0 3-15,-1 3 0,-1 4 0,0 3 16,-1 4-16,0 5 16,0 3-16,0 2 0,0 1 15,1 1-15,1 1 0,4 4 0,2 0 16,0-4-16,2-2 0,1-2 16,3-1-16,0-1 0,1-1 0,2-1 15,1-1-15,-1-1 0,1-3 16,-1 1-16,2 1 0,-2-1 15,-2 0-15,1 0 0,-1 1 16,-1 0-16,0 1 0,-2 2 16,-1 0-16,-1 2 0,-2 1 0,-2 6 15,-2 6-15,-3 2 0,-1 2 16,0-7 0,0-6-16,0-5 0</inkml:trace>
  <inkml:trace contextRef="#ctx0" brushRef="#br0" timeOffset="5522.6192">8666 16006 0,'0'0'0,"0"0"0,0 0 15,6 24-15,-3-13 0,3 3 0,0 4 16,2 2-16,1-1 0,5 9 0,3 2 16,0 0-16,2-2 0,8 11 15,2 2-15,0-1 0,0 0 16,9 9-16,3 2 0,-1-5 16,-1-4-16,10 6 0,-1-2 15,-5-8 1,-5-7-16,4-3 0,-2-7 15,-7-6-15,-4-5 0,-2-9 0,-2-6 16,-5-2-16,0-4 0,1-8 16,2-8-16,-1-5 0,1-2 15,4-11-15,-1-6 0,2-4 16,-1-1-16,12-19 0,4-5 16,0 1-16,0 3 0,26-45 0,-2 7 15,-5 14-15,-4 12 0,2 0 16,5 1-16,-7 9 0,-6 7 0,5-6 15,2-4 1,-1 7-16,-4 3 0,4 0 0,2-4 0,-6 4 16,-3 3-16,3-2 15,4-3-15,-5 5 0,-4 3 0,3-2 0,1-1 16,-7 10-16,-5 5 0,0-1 16,-1-3-16,-6 10 0,-4 5 0,-5 5 15,-1 3-15,-6 9 0,-5 5 16,-4 7-16,-4 7 15,-1 3-15,-4 3 0,2 5 0,1 4 16,0 3-16,1 2 16,-4 9-16,-2 6 15,-1-8-15,0 3 0,1-6 0,1-6 16,0-3-16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31"/>
    </inkml:context>
    <inkml:brush xml:id="br0">
      <inkml:brushProperty name="width" value="0.04744" units="cm"/>
      <inkml:brushProperty name="height" value="0.04744" units="cm"/>
      <inkml:brushProperty name="color" value="#FED406"/>
    </inkml:brush>
  </inkml:definitions>
  <inkml:trace contextRef="#ctx0" brushRef="#br0">27847 45193 463,'-31'1'6,"15"0"14,16 2 13,16 0 14,6 0 2,-1 0-10,-3-2-9,-1 0-10,1-1-6,3 2-3,5 0-2,3 2-4,3-1-1,1-1 0,1 0 0,0-1-1,2-1 0,3 0 0,1 0 0,2 0 0,2 0 0,0 0 0,2 0 0,1 0 0,0 0 0,1 0 0,2 0 1,0 0 0,1-1 1,-2-1-2,0 0 0,-2-1 0,0-1-1,-2 2 1,0 0-1,-1 2 1,-2 0 0,0 0 1,-1 0 0,-2 0 0,0 0 0,-1 2 0,-2 0-1,0 2 1,0-1 0,1-1 1,0 0 0,2-1 2,1-3 0,2 0-1,3-4-1,1 0-1,1-2 0,0 0-1,0 0-1,0 0 0,-1 1 0,0 1-1,-2 0-1,0 2-1,-1-1-1,0 0 0,0 0 0,1-3 0,-2 1-1,0 2 1,-2 3 0,0 1 1,-1 1 0,-2 0 0,0 0 0,-1 0 1,-2 0 0,-1 0 1,-3 0 0,-1 0 0,-2 0 1,1 0 0,-1 0-1,0 0 1,0 0-1,-1 0 1,-1 0 1,-1 0-1,0 0 1,-1 2 0,1 0-1,-1 2 0,2-1-1,1 1 0,3 0 0,1 0-1,2-1-1,-1-1 1,0-1-1,1 0 0,-1-1 0,2 0 1,1 0-2,1 0 1,-1 0 0,0 2-1,-1 0 1,-1 2 0,0-1 0,3 0 0,1-2 0,2 0 0,2-1 0,1 0 1,0 0 1,2 0 0,1-1 1,2 0 0,2-2 0,2 0 0,2-1 0,2 0 0,1 1 1,4-1 0,-1 1 0,1 0 0,0 2-1,0 0 0,-1 1 0,1 0-1,0 0-1,0 0 1,-1 0-1,-3 0-1,-1 0 1,-2 0-1,-1 1 0,-2 0 0,0 2 0,-2 0 0,0 1 0,-2-1 0,0 1 0,-1 0 0,-2 0 1,0 0-1,-2 0 0,0 0 0,-1-1 0,-2 1 1,0 0-1,-1 0 0,-1-1 0,-1 0 0,-1-1 0,-2-2 0,1 1-1,-1 0 2,1 2-1,-1 0 1,1 0 0,2 0 1,3-2 0,1 0 0,1-1 1,0 0 1,1 0 0,-1 0 0,0 0 0,2 0 0,1 0 0,-1 0-1,2 0 0,1 0 0,-1 0-1,0 0-1,0 0 1,2 2-1,0 0 0,2 2 0,0-1 0,0-1 0,0 0 0,0-1 0,0-1-1,-2 0 1,0 0-1,-1 0 1,-2 0-1,0 1 1,-2 2-1,0-1 1,-1 2 0,-2 0 0,0 0-1,-1 0 1,-1-1 0,-1 0 0,-1-2 1,-1 0-1,0-1 1,2 2 0,2 0-1,3 2 1,1-1-1,2-1 1,2 0 0,2-1 0,2-3 0,2 0 1,2-3 0,2-2 0,1-1 1,0 0 0,0 0 0,-1 2 0,1-2 0,-2 2 0,-1 0 0,0 2 0,-2 1-1,0 0 0,-2 2-1,0 0-1,-2 1 1,-4 0 0,-2 0-1,-3 0 1,-3 0 0,0 0 0,-1 0-1,-1 0 0,-1 0 0,1 0 1,-1 0-1,0 0 1,0 0 0,-1 0-1,-1 0 1,-1 0-1,0 0 0,3 0 0,1 0 0,2 0 0,1 0 1,-1 0-1,-1 0 0,-1 0-1,-1 0 1,2 0 0,1 0 0,1 0 1,0 0-1,0 0 0,1 0 0,-1 0-1,0 0 1,-2 0 0,0 0 0,-1 0 1,0 0 0,1-2-1,1-1 0,1 0 1,0 0-1,0 0 0,0 2 0,1 0 0,0 1 0,2 0 0,2 0 0,2 0 0,0 0 0,-1-2 1,-3 0-1,-2-1 0,0-1 1,1 2-1,0 0 1,2 2-1,0 0 0,-2 0 0,0 0 0,-1 0 1,0-1-2,2 0 1,3-2-1,1 0-1,1-1 1,0 2-1,0 0 1,0 2 0,0-1 0,1 0 1,-1-1-1,0-1 1,-1 0 0,0 0 0,-1 2 0,-2 0-1,2 1 1,1-2-1,2 0 1,2-1 0,0-1 0,0 2 0,-2 0 0,0 2 0,-1 0 0,0 0 0,0 0-1,1 0 0,-2 0 0,0 0 0,-1 0 0,-2 0 0,1-1 0,1 0 0,0-2-1,2 0 1,-1-1 0,-2 2 0,-2 0 1,-1 2-1,-3 0 1,0 0-1,-1 0 1,-1 0-1,-2 0 0,-3 0 1,-3 0 0,-3 0 0,-3 0 0,-1 2 0,-2 0 0,-2 2-1,-2 0-15,1 0-30,0-1-32,0 2-30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31"/>
    </inkml:context>
    <inkml:brush xml:id="br0">
      <inkml:brushProperty name="width" value="0.03628" units="cm"/>
      <inkml:brushProperty name="height" value="0.03628" units="cm"/>
      <inkml:brushProperty name="color" value="#FED406"/>
    </inkml:brush>
  </inkml:definitions>
  <inkml:trace contextRef="#ctx0" brushRef="#br0">75050 45380 606,'49'-7'-1,"-12"3"-4,-11 1-2,-13 2-3,0 0 0,8 0 4,8-2 3,10 1 5,5-2 4,1 2 7,0 0 6,2 2 7,1 0 1,3 0-2,4 0-4,2 0-2,3 0-2,0 0-2,1 0-2,1 0-1,1 0-2,0 0-1,-1 0-3,0 0-1,2 0 0,3 0-1,4 0 0,2 0 0,1 0-1,1 2 1,-1 0-1,1 2 1,-2-2-1,0 1 2,0-2 1,-2 0 2,0-1 0,3 0 0,1 0 1,3 0 1,-1 0-1,-2 0-1,-1 0 0,-2 0-1,-3 0 0,-1 0-1,-3 0 0,-1 0 0,-1 0-1,0 0-1,-2 0 1,2 0-1,-2 0 0,-2 0 1,-4 0 0,-2 0 0,-4 0-1,-1 0-1,-2 0-2,-1 0 0,-3 0-2,0 2 0,-2 0 0,0 2 0,-2-2 0,-1 0 0,-3 0 0,-2-1-1,-1-1 1,-1 0 0,-1 0 0,-1 0-1,-2 0 2,-3 0-1,-3 0 0,-3 0 0,-4-2-13,-6 0-25,-6-3-27,-6-1-25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7:32"/>
    </inkml:context>
    <inkml:brush xml:id="br0">
      <inkml:brushProperty name="width" value="0.04155" units="cm"/>
      <inkml:brushProperty name="height" value="0.04155" units="cm"/>
      <inkml:brushProperty name="color" value="#FED406"/>
    </inkml:brush>
  </inkml:definitions>
  <inkml:trace contextRef="#ctx0" brushRef="#br0">19200 48264 529,'38'1'40,"-4"0"-7,-2 2-7,-3 0-7,-4 0-6,-5 0-2,-5-2-3,-4 0-2,1-1-1,9 0 2,9 0 0,9 0 2,5 0 1,4 0 0,2 0 0,4 0 0,1 0-1,-1 0 0,1 0-2,0 0-1,0-1-1,2 0-1,0-2-2,2 0-1,-1 0 0,-1 2 1,-1 2 1,0 2 1,0 1 0,1 2-2,3-1-3,2 3-1,1-1 0,1 1 2,2 0 2,0 0 3,3-1 1,5-2 2,5-3 1,5 0 1,1-4 0,0 0 0,-1-3-2,-1-2 0,-2-1 0,0 2-1,-1 1 1,-1 0 0,0 1 0,1-2-1,1 0-1,1 0-1,-1-2 0,0 0 0,-1 0 1,-1 1-1,-1-1 0,1 2-2,-1 0 0,1 2-2,-3 1-1,-3 0 2,-2 1-1,-2 2 2,-4 0-1,-1 2-1,-2 1 0,-2 0-1,-2 1 0,1 0-1,0 0 1,0 0-1,-1-1 1,1-1-1,0 0 2,0-1-1,-1-1 1,-3 0 0,-1 0-1,-2 0 1,0 0 0,0 0 0,2 0 0,0 0-1,1 0 0,2 0 1,0 0-1,1 0 0,2-1 0,2-1 0,1 0 0,3-1 0,2-2 0,1-2 0,3-2 0,2-2 0,1-1 0,2 1 0,3-1 0,1 1 0,0 0 0,-3 2 0,-3 2 0,-3 3 0,-4 0 0,-3 0-1,-4 0 0,-4 0-1,-4 1 0,-2 2 2,-4 2 1,-2 2 0,-3 1 2,0 0-1,-1 0 1,-2 0-1,0 0-1,-1 0 1,-2-1-1,0 1 0,-2 0-1,-1-2 0,-3 0 0,-1-2 0,-3 0-2,-1 0-3,-3 0-3,-1 0-3,-3 1-10,-3 2-17,-3 2-17,-2 1-17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04"/>
    </inkml:context>
    <inkml:brush xml:id="br0">
      <inkml:brushProperty name="width" value="0.06558" units="cm"/>
      <inkml:brushProperty name="height" value="0.06558" units="cm"/>
      <inkml:brushProperty name="color" value="#FED406"/>
    </inkml:brush>
  </inkml:definitions>
  <inkml:trace contextRef="#ctx0" brushRef="#br0">54677 49038 335,'-6'-14'5,"2"6"10,4 5 10,3 4 11,1 4 2,3 2-3,2 2-3,2 1-4,0 1-3,1 1-2,0 0-4,0 0-3,0-1-2,1-1-1,1-1-2,2 0-1,0-1-2,1-1 0,1 1-1,1 0 0,0-1 0,-1-2-1,0-3-1,-2 0 0,0-2 0,1 0-1,1 0 1,1 0-1,2-2-1,3 0 0,3-3-2,3-2-1,2-2 0,1-2 0,1-1-1,1-3 0,0-1 0,2-1 1,1-2-1,1 1 1,0 0 0,0 1-1,0 3 0,0 1-1,0 2 1,-1 2 0,-2 2 1,0 3 2,-2 1 0,-3 4 0,-3 2 2,-3 4 0,-2 2 1,-1 3 1,-1 3 2,-1 3 1,-1 1 0,-1-2 0,-1 1 0,0-2 0,-2-1 0,-1-1 1,-1-1 0,0 0 1,-2-2-2,1 1-1,0 0-3,0 0-1,0-2-3,1-1 1,1-2 0,2-2-1,-1-2 0,1-1-1,0 0-1,-1-1-1,2-3-1,3 0-2,3-3-1,4-2-2,0-2-1,2-2 0,1-2 0,1-1 0,1-2 0,3-1 1,1-2 1,2 1 1,1-1 1,-2 4 0,0 3 1,-1 4 1,-2 1 0,-1 2 2,-3 2 2,-1 2 2,-3 2 1,-2 4 0,-1 2 2,-2 3 1,-2 1 0,1 1 1,-1 0 1,1 0 0,-1-1 0,-3 1-1,-1 0 0,-2 0 0,-1-1-2,1-1 0,1-1-2,1 0-1,0-3-2,1-1-1,0-2-2,-1-2-1,2-1 0,2-2-1,1 0 2,3-1-1,2-3 0,5-2-3,3-3-3,4-4-1,2 0-2,1-1 2,-1 0 0,0 1 2,0 0 1,-2 4 2,0 3 2,-1 3 3,-1 1 1,-2 2 2,0 1 1,-1 1 3,-2 0 0,-1 4 1,-3 4 0,-1 2 1,-2 1 0,-1 0-1,-1-2 1,-1-1-1,0 0 0,1 0-1,1 0-1,2 0-1,-2-2-1,-2-1-2,-1-2-2,-2-2-2,0-2-1,3-4-2,3-2-1,3-3-1,2-2-1,3 0 0,1 1 1,3-1 1,0 0 0,2 0 2,1 1 0,1 0 2,-1 1 1,0 2 0,-2 4 1,1 3 1,-3 1 1,-2 0 1,-2 0 0,-1 0 2,-2 0-1,1 3 1,-1 2 0,1 2 0,-2 0 1,0 0-1,-1-3 1,0 1 0,-2-1 0,1 1-1,-1 2-2,1 0 0,-1 0-1,-1-2 0,-1-2-1,-1-2-1,-1-1 0,1 0 1,0 0 0,-1 0 1,2-2 0,3-2-1,3-4 1,3-2-1,2-2-2,1 2-6,1-2-5,1 0-5,0 0-2,2 1 2,1-1 2,0 0 3,1 1 1,-1 1 2,-2 0 2,0 2 2,-1 1 1,-3 2 0,-2 3 0,-1 1-1,-2 2 4,1 5 3,-1 4 5,1 4 5,-3 2 3,-1-1 0,-4 1 1,-3 0 1,-1-1-1,-1-1-1,1-2-1,0 0-2,1-1-1,5 0-1,3-2 0,5-1 0,0-2-4,-2-4-6,-1-4-6,-3-4-7,1-3-3,1-1-1,3-3 0,1-2-2,2 1 2,3 0 2,1 1 1,2 1 3,2 1 2,1 2 0,0 2 2,2 2 0,-1 2 4,-2 2 4,-2 2 6,-1 2 5,-2 2 3,0 0 1,0 1 0,1 2 1,0 0-1,0 0-1,2-1-3,1 1-1,1-1-2,2-2-1,2-2-1,2-2-2,3-2-1,2-2 0,4-2-1,2-2 1,2-1-2,0-2-3,-1 0-2,1-1-2,-2 0 0,-1 2 0,-2 2 1,-2 3 1,-3 1 1,-2 2 1,-4 2 1,-2 2 1,-1 1 1,0 3 0,2 2 1,1 2 0,-2 1 1,-2 0 1,-3-1 1,-3 1 0,-2-2 1,2 0-2,1 0 0,1-2-2,0-1 0,0-2-1,1-2-1,-1-2-2,0-1 0,1 0-1,-1 0-2,0 0-1,0-1 0,-2 0 0,0-2 1,-1 0 0,0-1-1,-1 0-1,0 0-1,1 0-2,-1 0-1,2 0 2,1 0-1,1 1 1,0-2-1,1-1 1,-1-3-2,0-2 1,0 0-2,-1 1-1,-1 0-1,-2 2-2,1 0-1,-1-2-2,1 0-1,-1-1-3,1 0-2,2 0-3,3 2-4,1 1-3,2 0-1,0 2 0,2 1 1,1 0 1,-3 1 1,-6 1 3,-5-1 2,-7 0 4,-3 0 1,-1 2 2,-1 0 2,0 2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52"/>
    </inkml:context>
    <inkml:brush xml:id="br0">
      <inkml:brushProperty name="width" value="0.0417" units="cm"/>
      <inkml:brushProperty name="height" value="0.0417" units="cm"/>
      <inkml:brushProperty name="color" value="#00BFF3"/>
    </inkml:brush>
  </inkml:definitions>
  <inkml:trace contextRef="#ctx0" brushRef="#br0">43740 39500 527,'-22'16'132,"5"-1"-27,3 1-27,5 0-27,0 1-17,0 3-6,-2 3-6,0 3-7,1 0-7,2-1-9,1 0-9,2-1-7,1-2-6,2-3-1,0-3-2,2-2-2,1-3-3,2-1-5,2 0-7,2-2-4,1-1-3,-1-2 2,0-3 3,1 0 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08"/>
    </inkml:context>
    <inkml:brush xml:id="br0">
      <inkml:brushProperty name="width" value="0.06273" units="cm"/>
      <inkml:brushProperty name="height" value="0.06273" units="cm"/>
      <inkml:brushProperty name="color" value="#FED406"/>
    </inkml:brush>
  </inkml:definitions>
  <inkml:trace contextRef="#ctx0" brushRef="#br0">19493 53175 350,'-24'-1'1,"-3"-1"-1,-1 0 2,-2-1 0,1 0 2,5 2 4,5 2 3,4 2 4,4 1 1,3 1 0,1 2 0,2 0-1,2 1 1,2 2-1,2 0 0,2 2 0,2 0 0,4 1 1,2 1 0,3 1 1,3 1 0,1-3-3,3 0-1,2-1-2,1-1-1,1-2-1,1-2-1,1-2 0,1-2-1,2-1-1,3 0 0,1-1-2,1-2-1,1-1-1,-1 0-3,0-1-2,0-1 0,1 2 0,-1 0 0,0 2 1,1-1 1,1 0 0,0-2 0,2 0 2,2-2 0,2 0 0,4-1 0,2-1-1,2-1 2,-2 2 1,0 0 0,-2 2 2,1 1 1,-1 1 1,0 0 1,0 2 2,0 0 0,0 0-1,0 0-1,0 0 0,0 0 0,0 2 1,0 0 1,0 1 2,0 0-1,0 0-1,0-2-2,0 0-1,-1-1-1,-4 0-2,-2 0-2,-3 0-2,-3 1 0,0 2-1,-1 2 1,-1 2-1,0 0 0,1 1 1,0 0 1,2 0 1,1-1 0,1-1-1,0 0 1,2-2-1,0-1-1,-2-4-2,0-2-3,-1-3-1,0-3-2,2-2 0,3-2-2,1-1 0,0-1 0,0 3 1,-1 1 0,-1 2 2,-2 3 1,-2 1 0,-2 2 2,-1 2 2,-3 1 0,0 0 1,-1 0 1,-1 0 1,-1 1 2,-1 2 0,-1 2 2,-1 1 2,0 1-1,1-2-1,1-2 0,1-2-1,0-1-2,-1 2 1,-1 0-2,-1 1 0,0 0 0,3 0 0,1-2 0,3 0-1,-1-1 0,0 0-2,-1 0-2,-1 0-3,-1 0 0,-1 0 1,-1 0 1,-1 0 1,0 0 0,1 0 0,1 0 1,1 0-1,0 0 1,1 0 1,-1 0 0,1 0 2,1-1 0,2 0 1,4-2 0,3 0 1,2 0 1,0-1-2,2 0 1,1 0-2,-1 0 0,0 0-1,-1 0-1,-2 1 0,0-1-1,-1 2 1,-2 0 1,0 2 0,-1 0 1,-1 2 0,-1 0-1,-1 2 1,-1-1-1,0 1 3,1 0 0,-1 0 2,1-1 1,1 0-1,1-1 0,0-2 0,1 0-1,-1 0-1,-1 0 0,-1 0-1,0 0-1,4-2-1,3-1 0,3 0-1,1-1 2,0 0 2,0 0 2,0 1 3,0 0 2,0 3 0,0 4-1,1 2 1,-2 3 0,-2 0-1,-2 0-1,-2 3-1,0-2 0,3-1-2,1-2 0,2-2-1,4-2-1,4-2-1,5-2-1,6-2 0,2-3-2,1-4-2,1-3-2,1-5-3,1-1 0,0 0-1,-1-1 1,1 1-1,0 0 2,-1 2 2,1 2 2,0 3 3,-3 1 1,-3 4 4,-4 2 2,-4 4 3,-4 2 1,-4 4 0,-4 2-1,-4 4 0,1 1 0,4 3 0,6 2 0,5 2 2,0-1-2,-1-1-1,-2-3-1,-2-1-1,1-3-1,2-3-1,4-3 1,2-2-1,2-3 0,1-2-3,2-2-2,0-1-1,2-3-3,3-4 0,3-2-2,3-3-1,2-1-1,-1 1 0,1 1-1,-2 1 0,0 1 0,-5 2 1,-3 2 0,-4 3 1,-4 2 1,-3 1 0,-2 2 0,-3 2 1,-4 1 2,0 2 4,-3 0 4,-2 2 4,-1 0 2,0 3 0,1 1-2,-1 3 0,-1 0 1,0-1 0,-1 0 2,-1-2 1,-1-1 0,2 0-1,1-2-1,1 0 0,0-2-2,2-1 1,1 0 0,0-1 0,3-1-3,2 0-5,4 0-3,2 0-6,3-3-2,4-2 0,2-5 1,3-4-1,3-1 1,1-1 1,3 0 1,2 1 1,-1 0-1,-2 1-3,-1 1-3,-2 1-2,-3 1 0,-3 4 3,-3 2 5,-2 4 3,-5 2 3,-4 4 4,-6 2 4,-4 4 3,-3 2 2,-2 3 1,0 3 1,-1 2 0,0 3 0,1-1-1,1 1-2,1-1-1,0 0 0,2-3-1,1-1 1,1-3-1,1-2-1,4-3-2,2-3-2,4-2-1,3-3-3,6-2-1,4-2-3,5-2-1,4-3-1,3-4-3,3-3-2,3-5-1,2-1-2,4-2 1,3-1-1,2-1 0,0-1 1,-3 2 2,-5 1 2,-4 1 1,-3 3 4,-5 4 1,-3 3 3,-4 4 2,-5 4 1,-3 2 2,-4 4 0,-4 2 2,-3 2-1,-2 2 0,-2 0 0,-1 0-1,-3 2 1,0 0 2,-2-1 2,1 1 1,-2-1 1,2 0-2,1-2-1,0 0-2,2-3 0,1-1-2,0-2 0,2-2-1,3-1-1,6 0-3,6 0-1,6 0-3,3-2-2,3-6-1,1-4-2,3-5-2,0-2-1,1 1 1,-1 0 1,1 3 0,-3 1 2,-3 1 4,-5 2 2,-3 2 3,-4 3 1,-4 2 2,-4 4-1,-4 3 1,-4 1 0,-4 3 1,-3 2 1,-5 2-1,-2 1 2,1 1 0,-1 0 1,1 3 1,-1-2 0,-1-1-2,-1-2-2,-1-2-1,0-2-1,1-1 0,1 0 0,1-1 1,1-2-1,2-1-1,3 0-2,1-2 0,3-1-2,2-2-3,4-2-2,3-1-2,0-2 0,0 2 1,-2 1 3,0 0 1,-2 2 1,-4 0 2,-2 2 0,-3 0 0,-2 2 2,-1 2 0,-2 2 1,1 2 0,-1 1 0,0 0 0,2 0-1,1-1 0,1 0-1,1-2 0,1-2-1,1-2 0,0-2-1,2 0 1,1-2-1,1 0 0,-2-1 0,0 0 0,-3 0 0,-1 1 0,-4-1-1,-4 2-4,-3 0-3,-4 2-3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1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87398 38462 999,'-2'-16'-6,"-2"1"-12,-3 0-12,-3-1-12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13"/>
    </inkml:context>
    <inkml:brush xml:id="br0">
      <inkml:brushProperty name="width" value="0.04461" units="cm"/>
      <inkml:brushProperty name="height" value="0.04461" units="cm"/>
      <inkml:brushProperty name="color" value="#F2395B"/>
    </inkml:brush>
  </inkml:definitions>
  <inkml:trace contextRef="#ctx0" brushRef="#br0">51000 46474 493,'0'-11'25,"2"10"13,0 10 13,2 10 13,-2 4 1,0 2-9,0 1-10,-1 1-9,-1 0-7,0-3-6,0-1-5,0-3-6,0 1-4,0-1 0,0 1-3,0 3 0,0-1-2,0 3-1,0 0-2,0 1-1,0 0 0,0 0-1,0 1 0,0-1 0,0 0-2,0 1-1,0-1-1,0 1-2,0-1-1,0-1 1,0-1 1,0-1 0,0-1 0,0 0-2,0 0-1,0 1-2,0-2-1,0-1 0,0-3-1,0-1 0,0-1 0,0-1 0,0 1-1,0 0 0,-1-2-2,-1-1-4,0-2-4,0-2-5,-2-4-3,2-2-5,0-6-4,2-2-4,0-3 3,0 0 7,0 0 9,0 1 9,0-1 4,2 0 1,0 0 1,2 0 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5-11-15T18:39:17"/>
    </inkml:context>
    <inkml:brush xml:id="br0">
      <inkml:brushProperty name="width" value="0.08333" units="cm"/>
      <inkml:brushProperty name="height" value="0.08333" units="cm"/>
      <inkml:brushProperty name="color" value="#F2395B"/>
    </inkml:brush>
  </inkml:definitions>
  <inkml:trace contextRef="#ctx0" brushRef="#br0">51700 45924,'295'-3,"1"-1,-1 1,1 0,0 0,-1 0,1 0,-1 0,1-1,-1 2,1-1,0 0,-1 0,1 0,-1 0,0-1,1 1,-1 0,1 0,-1 0,0 0,1 0,-1-1,1 1,-1 0,1 0,-1 0,1 0,0 0,-1 0,1 0,-1 0,1 0,-1 0,1 0,-1 0,1-1,-1 1,1 0,0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17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89155 45730 497,'7'-15'1,"0"2"0,-2 3 2,0 1 0,-2 3 6,-1 4 10,0 4 10,-1 4 9,-2 2 2,-1 0-9,0-1-7,-1 1-9,-1 0-4,0 0-2,0 0-2,0 0-2,1 0 0,0 1 1,2 1 1,0 2 2,1-1 0,-2-1 0,0-1 0,-2 0-1,0 0 0,2 1 0,-3 3-1,2 2 1,-1 0-2,0-1 1,0-1 0,0 0-1,0-2 0,0 1 0,0 0 0,0 0-1,0 0 1,0 1-2,0 1 0,0 2 0,0-1-1,1-1 0,-1-1 0,0-1 1,0 0-1,2 0 0,0-1 0,2 1 0,-1 0-1,0 0 0,-2-1-1,0 1 0,0 0 0,0 0 0,2-1 1,1 1 0,0 0 1,-2 0 0,-1-1 0,0 1 0,0 1 1,0 2-1,2 1 0,0 3 0,1 0 0,0 1 0,0 0 0,0-1 0,0 0 0,0-1 0,0 0-1,0-2 0,0 0 0,0 1 0,0 1 0,0 1 1,1 0 0,0-1-2,2 0-1,0-3 0,0 1-1,0 1-1,-1 1 0,-2 1 0,0 1 0,1 0 1,2-1-1,0 1 1,0-2 0,0-1 0,-2-3 1,0-1 0,-1 0-1,2 2 0,0 1 0,2 3-1,-1 0-1,-1 1 2,0 0 0,-1-1 1,-1 0 1,0-1-1,0 0 1,0-2-1,0-1 1,0-1-1,0-1 1,0 0-1,0-2 0,0 1-1,0 0-2,0 0-1,0 0-1,0 1 1,0 1 0,0 2 1,0-1 0,0-1 0,0-1 2,0-1-1,-1 0 1,-1 0-2,0-1 0,-1 1 0,-1 0-1,0 0 1,0-1 0,0 1 1,0 1 0,1 0 0,-1 1 0,0 1 0,0 1-1,0 0-2,0-1-2,1 1-1,-1-1-2,0-1-2,0-1 0,0 0-1,0-2-4,2 1-4,0 0-5,2 0-4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17"/>
    </inkml:context>
    <inkml:brush xml:id="br0">
      <inkml:brushProperty name="width" value="0.05351" units="cm"/>
      <inkml:brushProperty name="height" value="0.05351" units="cm"/>
      <inkml:brushProperty name="color" value="#F2395B"/>
    </inkml:brush>
  </inkml:definitions>
  <inkml:trace contextRef="#ctx0" brushRef="#br0">87906 46021 411,'-8'-8'0,"2"2"0,1 1 0,0 0 0,1 1 0,0 0 0,0 0 0,1 1 0,-2-1 0,2 0 0,-1 0 0,0 0 0,0-1-1,0 0-1,0-1-1,0-2-1,1 1-1,1-1 0,0 0 0,2 0-1,0 1 3,-2 0 3,0 2 3,-1 1 5,-1-1 2,2 0 3,0-2 3,2 0 3,0-1 1,0 0 2,0 1 0,0-1 2,0 2 2,2 4 6,0 4 5,2 4 4,-1 2 1,1 1-8,-1 2-6,1 0-6,0 1-5,0 1-1,0 1-1,0 2-2,0 0-1,0 3-2,-1 2 0,2 1-2,-2 2-1,-1 1 0,0 1 0,-2 1-1,0 0-1,0 1 2,0-1-1,0 1 2,0-1-2,0 0 0,0 1-2,0-1-1,0 1 0,0-1-1,0 0 0,0 1 0,0-1-1,0 1 1,0-1 1,0 1-1,0-1 1,0 2 0,0 1-1,0 1 1,0 0-1,-2 1-1,0-1-2,-1 0 0,-1-1-1,2-5 0,0-4 0,2-3 0,-1-2 0,-1 0 1,0-1-1,-1 0 1,-1 1 0,2 1 0,0 1 1,2 1 0,0 0 0,0-1 0,0 0 0,0-2 0,-1 1 0,0 3-1,-2 3 1,0 3-1,-1 1-1,1 1-1,-1-1-3,1 1-1,-1-2-2,2 0 2,0-1 1,2 0 0,-1-3 1,-1-3 1,0-3 0,-1-3 0,-1 0 1,2 3 1,0 3 0,2 4 0,-1 0-1,0 1 1,-2-1-2,0 1 0,0-1 0,0 1 1,2-1 0,0 1 0,1 1 0,-2 4-2,0 5-1,-1 3-2,-2 0-1,2-4-2,-1-3-1,0-5-1,0-3-4,2-3-7,0-3-7,2-2-6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20"/>
    </inkml:context>
    <inkml:brush xml:id="br0">
      <inkml:brushProperty name="width" value="0.03902" units="cm"/>
      <inkml:brushProperty name="height" value="0.03902" units="cm"/>
      <inkml:brushProperty name="color" value="#F2395B"/>
    </inkml:brush>
  </inkml:definitions>
  <inkml:trace contextRef="#ctx0" brushRef="#br0">72250 54200 563,'8'7'-2,"0"-1"4,0 0 2,-1-1 5,2-2 1,4-1 3,2 0 1,3-2 3,3 0 1,3 0 0,3 0 2,3 0 0,4 0 1,5-2-1,4 0-1,6-1-1,3-1 0,6 2-1,2 0-1,5 2 0,1 0-2,-1 0-2,-1 0-2,0 0-2,1 0-1,5 0 0,5 0 1,5 0-1,-3 0 0,-9 0-3,-11 0-3,-8 0-3,-6 0 0,2 2 0,0 0 0,2 2 2,8 0-1,15 1 0,17 1 0,14 2 1,7-1-1,-4-1-1,-4 0 1,-4-1-1,-3-2 1,-2 1 1,-2-1 0,-1 1 1,-3 0 2,0 0 0,-2 0 1,0 0 2,-2 0-1,0 0 0,-1-1 0,-1 2 0,-2-2-1,-3 1 1,-3 0 0,-3 0 0,-2 0 0,-3 0-1,-1 0 0,-2 0-2,-2-1 0,-1-1 0,0 0-2,-2-1 1,-1-1-1,-4 0 0,-2 0 0,-4 0 1,0 0 0,0 0 0,2 0 0,1 0 0,-2-1-1,-4-1 0,-4 0 0,-4-1-2,-2-1 0,-1 0 1,-1 0 0,-1 0 0,-1 1 1,1 0 0,-1 2-1,1 0 0,-1 1 0,1-2 1,-1 0 0,1-1-1,-2-1 2,0 2-1,-1 0 1,-1 2 1,0 0-1,-1 0 1,1 0-2,0 0 1,-1 0-1,2 0 0,1 0-1,1 0 0,1 0 0,-1 0-1,1 0 1,-1 0 1,1 0-1,1 0 0,1 0 0,1 0-1,-1 0 0,-3 0 1,-4 0 0,-1 0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39:20"/>
    </inkml:context>
    <inkml:brush xml:id="br0">
      <inkml:brushProperty name="width" value="0.03052" units="cm"/>
      <inkml:brushProperty name="height" value="0.03052" units="cm"/>
      <inkml:brushProperty name="color" value="#F2395B"/>
    </inkml:brush>
  </inkml:definitions>
  <inkml:trace contextRef="#ctx0" brushRef="#br0">89624 50092 720,'7'-3'-21,"-2"8"12,-3 9 14,0 10 12,-2 4 8,0 4 2,0 3 2,0 3 2,0 3 0,0 4-3,0 4-3,0 4-3,-1 6-3,-1 9-3,0 9-2,-1 9-4,-2 2-3,0-2-4,-2-4-3,0-3-5,0 0-5,-1-1-5,1 0-7,-1 1-5,0-3-3,2-2 3,1-3 1,0-3 2,0-7 2,0-10 1,-1-12 1,-1-9 1,0-8-1,-1 0-3,0-1-2,0 0-3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30"/>
    </inkml:context>
    <inkml:brush xml:id="br0">
      <inkml:brushProperty name="width" value="0.06748" units="cm"/>
      <inkml:brushProperty name="height" value="0.06748" units="cm"/>
      <inkml:brushProperty name="color" value="#FED406"/>
    </inkml:brush>
  </inkml:definitions>
  <inkml:trace contextRef="#ctx0" brushRef="#br0">72405 18393 326,'-64'13'0,"14"-3"0,13-4 0,15-4 0,7-2 0,3 0 0,1 0 0,2 0 0,1 0 4,-2 0 10,0 0 9,-1 0 9,-1-1 5,0 0 0,1-2 1,-1 0 0,3-1 4,6 0 7,6 0 6,6 1 8,3-1-3,3 2-12,2 0-13,2 2-13,2 0-7,5 0-3,3 0-2,4 0-3,1 0-2,-5 0-1,-4 0-1,-3 0-1,-2 0 0,-1 0-1,1 0 0,-1 0-1,2 0 0,1 2 0,3 0-1,2 2 0,0-1 1,0-1-1,1 0 1,-1-2 1,1 1-1,3 0 0,1 2-1,3 0 0,-1 0 0,0 0 1,-1-2 0,-1 0 1,0-2 0,2 0 0,3-2 1,1 0 0,1-1 0,0 0 0,1 0 0,-1 1 0,0-1-1,0 2 1,0 0-1,0 2-1,1 0 0,1 0 0,0 0 0,2 0-1,0-1 0,0 0-1,0-2 0,0 0-2,0 0 1,1 0 0,-1 2 1,0 0 1,-1 1-1,-2 0 0,-2 0 1,-1 0-1,-3 0 0,0 0 1,-1 0 0,-1 0 0,-1 0 1,1 0 1,-1 0 0,0 0 0,1 0 0,1 0 1,1 0-1,1 0 0,0 0 0,2 0 0,1 0-1,0 0 0,1 0-1,-1 0 0,-2 0 0,0 0-1,0 0 0,-1-2 0,0 0 0,0-1 0,1-1 0,1 2 1,1 0-1,0 2 0,2 0 1,1 0-1,0 0 1,2 0 0,1-1 0,0 0 0,2-2 0,0 0 0,1-1 0,0 0-1,0 0-1,0 1 0,0-1 0,0 0 0,0 0 0,0 0 0,0 1 0,1 0 1,-1 2 1,0 0-1,-1 1 1,-1-2 0,0 0 0,-1-1-1,-2-1 0,0 2 2,-1 0 0,-2 2 2,1 0 0,-1 2 0,0 0 0,0 2 0,1-1 0,0 1-1,2 0 0,1 0-1,-1-1 0,0 0 0,-1-2-1,-2 0 0,1-1-1,2 0 0,3 0 0,1 0-1,1 0 0,2 0 0,0 0 0,2 0 1,0 0-1,0 0 0,-1 0-1,2 0 0,-2 0 1,-1 0-1,0 0 1,-2 0 0,0 0 0,1 0 0,-1 0 0,0 0 1,-1 0-1,-1 0 1,0 0 1,-1 0 0,-2 0-1,-2 0 1,-2 0-1,-1 0 0,-2-1-1,2 0 0,1-2 0,0 0-1,0 0 0,-1 0-1,-3 2-2,-1 0 0,-3 1 0,-2 0-1,-1 0 0,-3 0 1,-1 0-2,-3 0 0,-1 0-1,-2 0-1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3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83670 20040 999,'-88'-56'-31,"26"15"-2,26 12-1,27 15-2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53"/>
    </inkml:context>
    <inkml:brush xml:id="br0">
      <inkml:brushProperty name="width" value="0.04657" units="cm"/>
      <inkml:brushProperty name="height" value="0.04657" units="cm"/>
      <inkml:brushProperty name="color" value="#00BFF3"/>
    </inkml:brush>
  </inkml:definitions>
  <inkml:trace contextRef="#ctx0" brushRef="#br0">44310 39880 472,'-15'1'78,"4"2"-10,3 2-11,3 2-11,0 1-8,0 1-4,-2 2-6,0-1-5,0 2-2,0 3-2,2 2-1,1 2-1,-1-1 0,2-1-2,-1-3-1,0-1-1,0-1-3,2 0-4,0-1-4,2 1-5,2-2-6,6-2-9,4-4-10,5-2-9,2-4-2,-1-4 5,-1-4 5,0-3 6,-2-4 4,-1 0 3,-1-1 4,0-1 3,-2 0 3,-1 1 1,-1 0 1,0 2 2,-3 1 6,-1 2 9,-2 0 8,-2 0 11,0 2 2,2 1-1,2 0-1,2 2-3,1 4-4,1 6-5,1 7-6,1 8-7,-1 2-4,-2 1-3,-4-2-3,-2 2-3,-3 0-3,0 1-2,-2 1-2,0 1-2,-2 0-2,0-3 0,-1-1-1,-1-2-1,1-7-1,4-5-2,4-10-2,4-5-3,2-5 0,1 0 4,1 2 2,2 1 4,0 1 1,3 0 0,2 2 0,1 1-1,1 0 1,-2 0 0,-3 0 0,-1 0 1,-2 0 0,-2-1 1,-3-2 1,-1 0 0,-1-1 2,0 1 2,0-1 2,0 1 1,0-1 2,0 1 0,0-1 2,0 0 0,-1 1 3,-1 0 7,0 2 7,-1 1 7,-1 2 12,0 4 16,0 4 18,0 4 18,0 5-1,0 5-17,0 7-17,0 5-17,0 1-13,0 0-6,0-3-7,0-1-8,0 0-2,0 1-1,0 2-1,0 3 0,-1-2-6,-1 0-12,0-3-13,-1-1-12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34"/>
    </inkml:context>
    <inkml:brush xml:id="br0">
      <inkml:brushProperty name="width" value="0.06184" units="cm"/>
      <inkml:brushProperty name="height" value="0.06184" units="cm"/>
      <inkml:brushProperty name="color" value="#F2395B"/>
    </inkml:brush>
  </inkml:definitions>
  <inkml:trace contextRef="#ctx0" brushRef="#br0">72113 18233 355,'-18'0'0,"-3"2"0,-5 0 0,-3 1 0,-1 1 1,1 0 2,3 0 1,1 0 1,3-1 2,3 2-1,3-2-1,3 1-1,0 0 2,0 0 2,-1 0 3,-1 0 3,0-1 0,2 1 0,3 0 0,1 0-2,3-1 8,6 0 16,4-2 15,6 0 15,3-1 2,5 0-11,3 0-11,5 0-11,1-1-9,1 0-3,-1-2-6,1 0-4,0 0-2,3 0-2,1 2 1,2 0-2,3 1 0,2 0-2,4 0-2,3 0-2,0 0-2,-2 0-1,-2 0-2,-2 0-1,0 0-2,-1 0 1,0 0 1,0 0 0,0 0 1,0 0 0,1 0 1,-1 0 0,0 0 0,0-2 0,0 0 0,1-1-1,-1-1 1,2 2 2,1 0 2,0 2 1,1-1 0,0 0 0,0-2-1,1 0-1,-1 0 1,0 0 0,0 2 1,0 1 2,0 0-1,0 0 0,0 0 0,0 0 0,0 0-1,1 0-1,-1 0-1,0 0-2,1 0 0,0 0-1,1 0 1,2 0 0,0 0 0,0 0 0,0 0 0,0 0 0,1-1 0,0-1 0,2 0 0,0-1 0,0 0 0,-2 2 1,-2 2-1,-2 2 1,-1 0-1,1 2 1,-1-2-2,0 1 1,-1 0-1,0 0 0,-1 0 0,-2 0 0,2-1 0,2-1 0,4 0 1,3-2-1,0 0 0,2 0 0,-2 0 1,1 0-1,0 0 0,-2 0 0,0 0-1,-2 0 0,0 0 0,-2 0 0,0 0 1,-1 0 0,-1 0 1,0 0 0,0 0 0,0 0 0,1 0 0,2 0 0,2 0 0,2 0 0,1 1 0,0 0-1,0 2 0,0 0-1,1 0-1,2 0-1,1-2-2,3 0-1,2-1 0,2 0 0,1 0 0,3 0 1,0-1 0,-1 0 1,0-2 0,-2 0 1,-1-1 0,-1 0 0,-1 0 0,0 1-1,-2-1 2,-3 0 1,-1 0 2,-2 0 2,-2 1 1,-2 0-2,-2 2 0,-2 1-1,-1 0 0,1 0 0,-1 0 0,0 0 0,0 0 0,0 0-1,0 0-2,0 0-1,0 0-2,-2 0-3,0 0-4,-1 0-4,-2-1-3,-4-1-3,-2 0-3,-3-1-3,-4-2-5,-5-2-9,-5-2-7,-4-1-8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35"/>
    </inkml:context>
    <inkml:brush xml:id="br0">
      <inkml:brushProperty name="width" value="0.04502" units="cm"/>
      <inkml:brushProperty name="height" value="0.04502" units="cm"/>
      <inkml:brushProperty name="color" value="#F2395B"/>
    </inkml:brush>
  </inkml:definitions>
  <inkml:trace contextRef="#ctx0" brushRef="#br0">69665 15018 488,'-6'-25'42,"1"13"4,2 12 5,2 14 3,1 8 0,0 5-8,0 4-6,0 6-8,0 2-5,0 0-4,0 1-4,0-1-4,0 1-2,0 4-1,0 2-1,0 4 0,0 1-3,0 1-2,0 2-4,0 0-4,0-1-2,0-2-4,0-4-2,0-2-4,0-5-2,2-4-2,0-5 0,2-5-3,-1-4 0,1-3-3,0-3 0,0-3-2,0-4-4,-1-6-7,1-6-7,0-6-7,-1-4 1,0-1 8,-2-3 8,0-2 7,-2 0 5,0-1 3,-2 1 2,0-1 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36"/>
    </inkml:context>
    <inkml:brush xml:id="br0">
      <inkml:brushProperty name="width" value="0.04672" units="cm"/>
      <inkml:brushProperty name="height" value="0.04672" units="cm"/>
      <inkml:brushProperty name="color" value="#F2395B"/>
    </inkml:brush>
  </inkml:definitions>
  <inkml:trace contextRef="#ctx0" brushRef="#br0">69800 14154 470,'8'-29'10,"2"7"6,0 5 7,1 7 6,3 2 2,4 2-3,3 1-3,5 0-3,0 2-2,0 0-3,-1 2-3,-1 0-2,-1 1-2,-1 0-2,-1 0 0,0 0-1,-2 0 0,1 0-2,-1 0 1,1 0-2,-1 0 0,-3 0-1,-1 0-2,-2 0 0,4 0 0,11 0 1,11 0 1,10 0 2,6 0 0,2 0 0,0 0 0,1 0 0,2 0-1,2-2 0,1 0-2,3-2-2,1 1 1,-1 1 0,1 0 1,0 2 1,-1-1-1,1-1 1,-1 0 1,1-1-1,0-1 1,-1 0 0,1 0 2,0 0 1,0-1 0,3 0 0,1-1 0,3-1 1,0-1-1,-1 2 1,-1 1-1,-1 0 1,0 1-1,3-2-1,1 0 0,3-1-1,-3 0 0,-5 2 0,-7 2 0,-5 2 0,0 1 0,8 0-2,6 0-1,7 0 0,1 0-2,-4 0 1,-3 0 0,-4 0 0,-4-1 0,1 0-1,-2-2 1,-1 0-1,1-1 1,1 0 0,3 0 2,2 1 0,0-1-1,1 0 1,-1 0-2,1 0-1,0 0 0,1 0 0,1 0 0,1 0-1,0 0 0,-1 1 0,-1-2 0,-1 2-1,-1-1 1,-1 0-1,-1 0 0,-1 0 0,-1 0 0,-1 0 0,0 0 1,-2 0-1,1 0 1,1 1 0,3-2 1,2 2-1,-1-2 1,0 0-1,-1-2 0,0 0 0,-3-1 1,-3 1-1,-3-1 2,-2 0 0,-2 0 1,2 2 0,0 1 2,1 0 1,0 1 0,-2 1-1,-2-1-1,-2 0-1,-2 0-1,-2 2-1,-2 0 1,-2 2-2,-2 0 0,-2 0-1,-2 0 0,-1 0-1,-3 0-1,0 2 1,-1 0 1,-1 2-1,0-1 2,0-1-1,2 0 1,1-1-1,0-1 1,1 0-1,-1 0 1,0 0-1,0 0 0,1 0 0,-1 0 0,0 0 0,-1 0 0,-1 0 0,-3 0-1,-1 0 0,-3 0-1,-1 0 0,-3 0-2,-1 0 1,-3 0-2,-1 0-2,-2 0-1,-2 0-1,-3 1 2,-3 3 4,-3 4 6,-2 2 5,-2 2 2,2 0-4,0-1-1,2 1-4,-1 1 1,-1 3 1,0 3 3,-1 4 2,-2-1 1,-1 0 1,0-1-1,-1 0 1,-2 0-1,0 2 0,-1 4 0,-2 3-1,1 2 0,1 1-2,0 1 0,2 0-2,-1 2-1,0 1-3,-1 0-3,-2 2-2,1 1-1,1 2 0,0 2 0,2 2 1,-2 2-10,-2 2-17,-3 2-19,-3 2-19,-1-5-4,2-10 7,2-12 8,3-9 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0"/>
    </inkml:context>
    <inkml:brush xml:id="br0">
      <inkml:brushProperty name="width" value="0.03958" units="cm"/>
      <inkml:brushProperty name="height" value="0.03958" units="cm"/>
      <inkml:brushProperty name="color" value="#F2395B"/>
    </inkml:brush>
  </inkml:definitions>
  <inkml:trace contextRef="#ctx0" brushRef="#br0">74755 11450 555,'1'22'54,"0"-3"-7,2-3-9,0-3-8,2-2-4,4-2-2,2-2-1,3-2-2,5-2-1,7-3-1,7 0-2,7-3-1,1-2-4,-4-2-6,-4-2-6,-3-2-6,-5 1-5,-3 3-4,-5 2-6,-3 4-3,-5 3 2,-6 6 11,-6 4 10,-6 5 10,-4 3 7,-1 1 0,-3 1 2,-2 1 1,-1 1 0,-1 1 0,-1 1-1,-1 1 0,0 0-2,-1 1-3,1-1-3,-1 0-3,1 0-3,-1-1-4,1-1-3,-1-1-5,2-2-3,1-1-3,3-2-2,1-3-2,6-5-9,10-10-17,10-10-15,10-9-15,3-5-1,-2 3 14,-1 1 16,-2 3 15,-1 1 11,-1 2 8,1 2 6,0 3 9,-2 0 4,-1 2 3,-3 1 2,0 0 3,-3 4 6,1 6 11,0 6 9,0 5 12,-1 4-1,-2 1-8,-3 1-9,0 2-10,-2 0-5,0 4-1,0 3-2,0 3-2,-2 0-4,0 0-7,-3-1-5,-2-1-7,-1-2-7,2-3-6,1-4-7,0-1-7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0"/>
    </inkml:context>
    <inkml:brush xml:id="br0">
      <inkml:brushProperty name="width" value="0.03445" units="cm"/>
      <inkml:brushProperty name="height" value="0.03445" units="cm"/>
      <inkml:brushProperty name="color" value="#F2395B"/>
    </inkml:brush>
  </inkml:definitions>
  <inkml:trace contextRef="#ctx0" brushRef="#br0">75700 12766 638,'9'-7'8,"3"2"15,4 2 15,2 2 15,1 2 5,1 4-8,-1 2-7,1 3-8,-1 3-8,-1 0-9,-1 1-9,0 1-10,-2 0-7,-1-1-9,-1-1-8,-1 0-8,-1-2-3,-2-1 1,-2-1 1,-2 0 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1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76916 11432 526,'-6'7'3,"4"-2"6,4-3 6,4 0 7,2-4 3,3 0-4,2-3-4,1-2-2,2-2-2,0 0-3,-1-1-1,1-1-2,0-2-1,-1 0 0,1-1-1,-1-1 0,1 0-1,0 2-2,-1 3-2,1 1-1,-3 5-3,-5 8 0,-4 8 0,-6 7-1,-1 3 0,0-4 2,2-5 2,0-3 2,0-1 2,-3 3 2,-4 4 2,-2 2 3,-1 1 1,0-1 1,2-1-1,1-1 0,1-1-1,2-1-1,2-1-4,2 0-1,2-2-2,2-3-3,2-1-3,2-2-2,1-2 0,1 0-1,2-2 2,0 0-1,0 0 1,-3 2 1,-1 2 0,-2 2 1,-1 1 1,0 1 1,0 2 2,0 0 2,-1 0 1,-1 1 1,0 0 3,-1 0 0,-3 0 1,-2 1-2,-4 1-1,-2 2-2,-2-2 0,-1-1-1,-1-3 1,-1 0-1,-1-4-2,0-1-4,1-2-6,-1-2-4,1-2-4,-1-4-2,0-2-2,1-3-3,0-4 0,2-2 1,3-3 2,1-3 1,2-1 0,2-1 1,2 1-1,2-1 0,1 2 3,0 1 5,0 3 6,0 1 6,0 2 3,0 3 2,0 1 0,0 2 2,0 4 8,0 4 16,0 6 15,0 4 15,0 3 4,0 1-9,0 1-11,0 2-8,0 1-9,0 3-4,0 3-7,0 3-5,0 2-3,0 2 0,0 3-1,0 1-1,-1 6-2,-2 8-2,-2 9-4,-1 9-4,-1 5-4,2-1-8,2 1-7,2-1-8,1-2-5,0-5-5,0-5-3,0-4-4,0-8 2,2-8 8,0-10 8,2-7 8,0-7 3,0-1-4,-1-2-4,1-2-3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2"/>
    </inkml:context>
    <inkml:brush xml:id="br0">
      <inkml:brushProperty name="width" value="0.03699" units="cm"/>
      <inkml:brushProperty name="height" value="0.03699" units="cm"/>
      <inkml:brushProperty name="color" value="#F2395B"/>
    </inkml:brush>
  </inkml:definitions>
  <inkml:trace contextRef="#ctx0" brushRef="#br0">77950 10905 594,'0'-13'32,"2"6"2,0 6 4,2 6 2,-1 6 0,0 7-4,-2 7-5,0 7-4,-3 4-4,0 2-3,-3 2-4,-2 2-3,-2-1-2,-2-3 1,-1-5-1,-3-4 1,-2-1-4,-3 3-7,-3 1-6,-3 2-7,1-2-8,3-5-10,5-7-11,3-5-10,3-6-5,1-6 0,0-6 1,2-6-1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2"/>
    </inkml:context>
    <inkml:brush xml:id="br0">
      <inkml:brushProperty name="width" value="0.04108" units="cm"/>
      <inkml:brushProperty name="height" value="0.04108" units="cm"/>
      <inkml:brushProperty name="color" value="#F2395B"/>
    </inkml:brush>
  </inkml:definitions>
  <inkml:trace contextRef="#ctx0" brushRef="#br0">78350 11231 535,'22'-14'0,"-1"5"0,-3 3 0,-1 4 0,-1 3 0,1 4 0,1 2 0,1 3 0,1 3 10,1 2 20,1 1 21,1 3 19,1 0 4,-1-1-14,1-1-13,-1-1-13,-1-1-9,-3-1-3,-3-1-4,-2 0-2,-4-2-8,-1 1-13,-2 0-11,-2-1-13,-3 0-10,-4 0-9,-4-2-9,-4-1-9,-2 0 0,1-2 9,-1-1 10,0 0 8,1-2 7,1 0 7,0-2 5,2 0 5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2"/>
    </inkml:context>
    <inkml:brush xml:id="br0">
      <inkml:brushProperty name="width" value="0.03581" units="cm"/>
      <inkml:brushProperty name="height" value="0.03581" units="cm"/>
      <inkml:brushProperty name="color" value="#F2395B"/>
    </inkml:brush>
  </inkml:definitions>
  <inkml:trace contextRef="#ctx0" brushRef="#br0">78095 12281 614,'-25'0'8,"12"0"15,14 0 17,12 0 15,8-1 3,1-2-10,3-2-9,1-1-11,0-1-7,-5 2-5,-3 2-6,-5 2-5,-4 4-8,-8 6-11,-6 5-10,-7 7-10,-6 2-4,-4-1 3,-3-1 3,-4-1 4,-2-1 2,3-1 2,1-1 2,3-1 3,1-1 6,1-2 9,1-3 8,1-1 11,2-1 3,2-2-1,4-1 0,3 0-2,5-2 5,8-2 9,8-2 8,7-2 10,6-3-1,1-2-11,3-3-10,1-3-10,1-1-7,1 2-6,-1 3-3,0 1-5,-2 1-5,-3 0-8,-5 0-7,-3 1-7,-5 0-8,-6 2-10,-6 2-8,-6 2-9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3"/>
    </inkml:context>
    <inkml:brush xml:id="br0">
      <inkml:brushProperty name="width" value="0.04388" units="cm"/>
      <inkml:brushProperty name="height" value="0.04388" units="cm"/>
      <inkml:brushProperty name="color" value="#F2395B"/>
    </inkml:brush>
  </inkml:definitions>
  <inkml:trace contextRef="#ctx0" brushRef="#br0">78106 12516 501,'-8'-7'0,"0"2"1,0 2 0,0 2 1,1 4 5,-1 6 10,0 5 10,0 7 10,1 2 2,2 1-6,2-1-6,3 1-5,0-1-3,0 2 2,0 1 1,0 1 1,0-1 2,1-1 1,2-3 1,0-1 2,0-1-2,0 1-5,-1 1-4,-2 1-5,0-1-5,0-3-3,0-3-4,0-3-5,-2-5-9,-6-6-15,-4-8-16,-5-6-14,-2-6-5,3-3 9,1-4 6,3-5 9,0 1 6,2 4 4,1 3 6,0 5 5,2 3 6,-1 4 8,0 4 8,0 5 8,0 3 5,1 5 5,-1 5 4,0 6 4,-1 1-1,0 1-5,-1-1-5,-1 1-6,0-2-6,2-1-8,2-3-8,3-1-7,1-3-3,3-2-1,4-4 0,2-2 0,2-4-3,0 0-5,0-3-6,0-2-5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53"/>
    </inkml:context>
    <inkml:brush xml:id="br0">
      <inkml:brushProperty name="width" value="0.04271" units="cm"/>
      <inkml:brushProperty name="height" value="0.04271" units="cm"/>
      <inkml:brushProperty name="color" value="#00BFF3"/>
    </inkml:brush>
  </inkml:definitions>
  <inkml:trace contextRef="#ctx0" brushRef="#br0">46250 38928 515,'8'-9'3,"2"-1"8,0-3 7,1-2 7,0 2 2,1 3-4,-1 4-2,1 4-4,0 4 2,0 4 10,0 4 10,0 3 8,-2 4 2,0 3-8,-1 3-6,0 3-8,-4 2-6,-2 1-7,-6 1-7,-2 1-6,-4-1-3,-2-1 3,-2 0 2,0-1 2,-3-1-2,0-1-6,1-1-7,-1-1-7,0-3-9,3-3-12,0-4-12,1-4-12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3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78950 13300 584,'35'8'6,"-7"0"13,-9-1 12,-7 1 12,-4 0 6,-1 2-2,1 0-1,0 1-2,0 1-3,0 2-6,0 0-6,-1 1-6,1 0-21,0-1-34,0-1-34,0 0-36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4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80306 11361 496,'-13'-1'78,"6"0"-18,6-2-16,6 0-18,5-1-9,3 0-1,5 0 0,3 1-1,3-1-2,1 2-1,1 0-3,1 2-2,-1-1-3,-3 0-6,-3-2-5,-3 0-5,-5-3-11,-6-4-15,-8-4-16,-6-3-15,-4-3-1,1-1 16,-1-1 15,0-1 16,0 0 9,1 3 3,-1 1 4,0 3 2,0 1 2,1 4 1,-1 3 0,0 3 2,1 3 7,1 5 15,0 6 17,2 4 14,1 5 9,2 3 0,2 4-1,2 5 1,1 2-5,0 2-8,0 3-9,0 1-9,0 1-6,0 0-5,0 0-4,0 0-6,0 0-4,0 0-8,0 0-7,0 1-6,0-3-4,-2-2 3,0-4 0,-1-1 3,-2-6-8,-2-4-13,-2-4-15,-2-6-15,0-5-2,1-6 10,0-6 10,2-6 9,0-2 8,1-1 2,-1 0 5,0 1 4,0-1 3,2 0 3,1 1 3,1-1 4,1 1 7,3 1 10,4 1 12,2 0 10,4 1 3,6-1-4,4-1-6,5-1-4,3-1-6,0 0-7,2 1-6,1-1-7,-2 1-4,-5 3 0,-5 1 0,-5 2 0,-3 1-5,-1 1-7,0-1-9,-2 0-8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4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81950 10528 643,'15'-22'7,"-1"5"13,-1 3 13,0 5 15,-1 2 3,1 2-5,1 2-5,2 2-5,-1 1-7,1 2-7,-1 0-7,1 2-8,-2 0-5,-1 1-6,-2 2-4,-2 0-5,-2 1-5,-1 0-3,0-1-5,-2 1-4,-1-1-6,-4-2-9,-2-3-8,-3 0-9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4"/>
    </inkml:context>
    <inkml:brush xml:id="br0">
      <inkml:brushProperty name="width" value="0.04345" units="cm"/>
      <inkml:brushProperty name="height" value="0.04345" units="cm"/>
      <inkml:brushProperty name="color" value="#F2395B"/>
    </inkml:brush>
  </inkml:definitions>
  <inkml:trace contextRef="#ctx0" brushRef="#br0">81097 10200 506,'-15'2'43,"4"4"1,3 4 4,3 3 1,1 4-2,2 1-8,0 3-7,2 2-8,-1 0-5,0 2-2,-2 1-4,0 1-2,-1 0-4,0-1-4,0-1-3,0-1-5,1-2-2,0-3-3,2-3-1,0-2-3,4-5-7,6-5-10,6-4-12,5-6-10,2-1-1,-3-1 7,-3 0 8,-2 0 8,-3 1 7,-1 0 8,-1 2 6,0 1 7,-4 3 10,-6 7 12,-6 7 11,-6 8 12,-3 2 4,-1 1-6,-1-1-5,-1 1-5,1-2-5,2-1-2,4-3-3,3-1-3,6-3-7,8-3-13,9-3-13,9-2-13,4-3-4,-3 0 5,-2-2 6,-1 0 4,-2-1 4,-3 0 3,-1 0 3,-2 0 3,-4 1 3,-5 2 2,-4 2 2,-6 2 3,-4 0 1,-3 1 2,-5 0 0,-3 0 1,-2 0 0,1 1-3,1 2 0,1 0-3,-1 1-1,-3 1 0,-3 1 0,-3 2 0,-2-1 0,-1-1 4,0-1 3,-2 0 4,2-2 1,4 1 3,3 0 0,5 0 3,7-2 2,14 1 3,12-2 3,13 0 3,8-3-2,5-3-5,3-2-6,4-4-6,1-1-8,-1-2-9,0 0-11,-1-1-10,-3 0-6,-4 2-4,-4 2-3,-4 2-3,-4 1-1,-5 0 1,-5 0 2,-4 0 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5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81759 12431 508,'-29'-13'3,"7"3"-2,6 4 1,5 4-2,4 3 8,0 2 16,2 2 15,1 2 16,0 2 4,2 5-6,0 4-7,2 3-6,0 5-5,0 3-5,0 4-4,0 4-4,0 7-5,2 8-3,0 9-3,2 9-5,-1 6-7,2 5-14,-2 3-13,1 4-13,-1-7-5,0-17 2,-2-18 1,0-18 3,-1-9-1,2-1-5,0-1-3,2 0-5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6"/>
    </inkml:context>
    <inkml:brush xml:id="br0">
      <inkml:brushProperty name="width" value="0.04268" units="cm"/>
      <inkml:brushProperty name="height" value="0.04268" units="cm"/>
      <inkml:brushProperty name="color" value="#F2395B"/>
    </inkml:brush>
  </inkml:definitions>
  <inkml:trace contextRef="#ctx0" brushRef="#br0">83119 10382 515,'0'-19'68,"0"9"-7,0 8-8,0 10-8,1 4-10,1 3-11,3 1-11,2 3-12,1-1-7,2-3-1,0-2-2,1-4-1,0-1-2,0 0-2,-2-1 0,0 1-2,-3 3 1,-1 6 3,-2 5 5,-2 7 3,-3 2 2,-6 2 3,-4 1 3,-5 1 1,-3-1 2,-1-2 0,-1-2 2,-1-1 0,-1-4 0,1-3-5,-1-5-4,1-3-4,1-4-3,3-2-4,3-4-2,2-2-4,4-5-2,3-2-3,2-5-1,4-4-2,3-5-2,4-7 0,3-7-1,5-6-1,2-1 4,0 7 8,-1 7 7,1 7 8,-1 5 7,-1 3 8,-1 3 6,0 2 6,-2 3 6,-1 0 1,-1 2 2,0 1 2,-2 1 0,-2 5-2,-3 4-1,0 4-2,-4 2-3,-2 3-3,-4 2-5,-2 1-3,-2 1-5,1-1-4,-1-1-5,0-1-5,1-2-3,0-3-2,2-2-2,1-4-1,2-2-4,6-2-4,4-3-6,6 0-4,3-2 0,3 0 3,3 0 3,3 0 5,1 0 3,-1 2 2,-1 0 2,-1 2 3,-2 0 3,-4 1 2,-4 1 2,-5 2 2,-4 0 1,-6 2-1,-5 0-1,-7 1 0,-3 1 1,-1 0 8,-1-1 5,-1 1 7,0-1 1,1-1-1,1 0-4,1-2-1,1 0-3,2 0 1,3 0-1,1 0-1,5-2-2,8-1-6,8-2-6,8-2-5,5-2-2,3-2 1,3-2 1,3-1 2,0-2-3,0 2-6,-1 0-6,-1 2-5,-2 0-1,-3 0 5,-3 0 5,-3 0 4,-3 3 10,-4 4 13,-5 5 14,-2 6 13,-6 2 4,-2-1-4,-5 1-4,-4 0-5,-3-1-3,-3 1-5,-3 0-3,-3-1-3,-2 2-4,-3 1-4,-1 3-2,-2 1-4,-3 2-2,-1 1-2,-2 1-3,-2 1-2,0-1-4,2-3-9,1-3-7,3-3-8,4-3-6,5-4-3,7-5-4,5-2-3,4-6-1,3-2 3,1-5 3,2-4 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6"/>
    </inkml:context>
    <inkml:brush xml:id="br0">
      <inkml:brushProperty name="width" value="0.03512" units="cm"/>
      <inkml:brushProperty name="height" value="0.03512" units="cm"/>
      <inkml:brushProperty name="color" value="#F2395B"/>
    </inkml:brush>
  </inkml:definitions>
  <inkml:trace contextRef="#ctx0" brushRef="#br0">82950 12900 626,'16'0'37,"-1"2"0,1 0 0,0 2 1,0 2 0,4 7 1,4 5 2,2 7 1,1 2-6,0 1-15,1-1-14,-1 0-14,-1-1-13,-1-3-12,-3-3-11,-1-3-13,-3-3-4,-3-3 4,-3-3 2,-2-2 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6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85563 10605 538,'0'-13'62,"0"6"-6,0 6-4,0 6-6,-2 5-5,-2 5-2,-4 5-3,-2 5-3,-3 4-4,-1 5-6,-3 3-4,-1 4-6,-3 1-5,0-1-3,0 0-6,-2-1-3,0-4-9,1-4-12,1-5-12,1-5-12,2-5-7,2-3-5,4-4-4,3-4-4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7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85596 10750 440,'16'0'7,"1"0"14,1 0 13,1 0 14,2 2 5,3 6-4,3 4-3,3 5-3,-1 3-6,-2 3-6,-3 1-7,-3 3-7,-2-1-5,-2-1-4,-3-3-4,-1-1-3,-4-2-7,-4 1-9,-6-1-10,-4 1-9,-5-1-6,-6-1-5,-4-1-3,-5 0-5,-3-4 2,-2-3 4,-3-4 6,-1-4 5,0-2 6,2 0 6,1 0 7,3 0 7,2-1 4,5 0 2,3-2 0,5 0 2,2-1 6,2 0 8,2 0 10,3 0 9,2 0 4,7-2 0,6 0-2,6-1 0,3-1-2,1 2-2,1 1-3,1 1-3,-1 0-3,-1 2-3,-3 0-4,-1 2-4,-2 1-3,-3 1-3,-1 3-2,-2 2-3,-3 2-2,-4 2-3,-4 2-1,-4 1-3,-4 2-1,-6 1 1,-4 2-1,-4 0 1,-4-1-1,-1-1 1,-1-3-1,-1-1 1,0-1 1,2 0 3,0-1 4,1 1 2,2-1 5,3-2 6,3-2 5,3-2 6,4-1 4,8 1-1,7 2 1,6 0 0,6 0-3,5-2-5,5-3-7,5 0-6,3-4-5,1-2-6,0-4-5,2-2-5,-1-2-2,-3 1 1,-4-1 1,-2 0 0,-4 1 0,-5 1-5,-4 0-4,-6 2-4,-3 0 1,-2-2 4,-2 0 4,-2-1 5,-2 0 4,-4 2 2,-2 2 3,-3 3 2,-2 0 6,1 2 5,-1 0 5,1 2 7,0 1 6,2 2 3,2 2 6,3 2 4,0 1 3,2 3 1,0 2 1,2 1 1,1 3-2,0 2-8,2 1-5,0 3-7,2 1-4,2 1-2,2 1-1,2 0-1,0 2-1,-2-1-1,-3 0-2,0 1 0,-2-1-5,0-1-8,0-1-9,0-1-10,-2-2-2,0-3 3,-3-3 2,-2-3 4,-2-3-2,0-2-3,-1-4-4,-1-2-4,-1-4 0,0-2 3,0-4 4,1-2 3,0-3 3,2-3 3,2-3 4,3-3 3,1-2 3,6-1 0,2-1 1,5-1 0,5-1 0,5 1-3,7 0-4,5-1-3,4 0-3,2-2-4,2-3-5,3-1-4,0 0-1,0 2 2,0 1 3,0 3 2,0 1 2,0 3 4,0 2 3,0 1 3,-4 2 3,-6 3 1,-7 1 2,-7 3 1,-5 0 2,-2 2 0,-4 1 0,-3 0 0,-2 2 11,-2-1 20,-2 0 21,-2 0 19,1 2 4,2 2-15,4 4-13,2 2-15,2 4-10,2 2-4,0 3-6,1 3-4,0 2-3,0 0 1,-2-1-1,-1 1 1,-1 1-3,-2 1-6,-2 3-6,-2 1-7,-3 2-5,-4-1-4,-4 1-5,-3-1-5,-4 0-2,-3-1 3,-4-1 1,-1-1 2,-3-2 2,-1-3 4,-1-2 3,-1-4 3,0-2 5,2 0 6,0-2 4,1 0 6,3-2 5,5 1 6,5 0 6,5 0 6,6-1 6,8 0 9,7-2 8,9 0 7,5-2 0,2 0-9,4-2-10,3 0-9,1 0-7,1 0-3,-1 2-2,0 0-4,0 1-11,-2 0-20,0 0-20,-1 0-19,-4 0-5,-5 0 10,-7 0 10,-5 0 9,-3 0 7,0-2 2,0 0 4,0-1 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48"/>
    </inkml:context>
    <inkml:brush xml:id="br0">
      <inkml:brushProperty name="width" value="0.04511" units="cm"/>
      <inkml:brushProperty name="height" value="0.04511" units="cm"/>
      <inkml:brushProperty name="color" value="#F2395B"/>
    </inkml:brush>
  </inkml:definitions>
  <inkml:trace contextRef="#ctx0" brushRef="#br0">90190 11086 487,'-7'9'104,"-1"3"-24,0 4-23,0 2-23,-1 3-14,-2 3-2,-2 3-4,-1 3-2,-2 0-3,1-2-1,-1-2-3,0-1-2,1-1-1,-1-1 2,0 1 1,1-1 2,0-2-6,2-3-11,2-4-12,3-4-11,3-8-11,8-10-7,6-11-8,7-11-8,4-5 3,-1 0 14,1-1 14,0 1 15,-2 2 8,-1 5 2,-3 5 4,-1 5 3,-2 4 4,-1 1 7,0 2 7,-2 2 6,0 2 7,0 2 8,0 3 6,0 1 7,0 3 3,-1 4-5,1 3-4,0 5-4,-1 3-3,-1 3-3,0 3-3,-1 3-3,-2 1-2,-1 1-3,0-1-2,-2 1-3,0-2-3,0 0-1,0-1-3,0-1-2,0-2-2,0-3-2,0-3-2,0-2-1,4-11-4,8-18-6,7-17-4,9-18-5,3-8-2,1 0 4,-1 2 2,0 1 4,-2 2 2,-5 6 1,-5 5 2,-4 4 1,-5 5 0,1 7-1,-2 5-1,0 7-2,-3 6-8,-3 6-13,-2 7-16,-4 8-13,-1 1-2,1-1 11,-1-2 11,0-2 10,0-1 7,0-1 1,0 1 2,0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1:54"/>
    </inkml:context>
    <inkml:brush xml:id="br0">
      <inkml:brushProperty name="width" value="0.04328" units="cm"/>
      <inkml:brushProperty name="height" value="0.04328" units="cm"/>
      <inkml:brushProperty name="color" value="#00BFF3"/>
    </inkml:brush>
  </inkml:definitions>
  <inkml:trace contextRef="#ctx0" brushRef="#br0">46414 39971 508,'22'-8'2,"-2"0"4,-1 0 3,-2 1 5,-2-1 2,-1 2 1,-1 0 1,0 2 1,-3 1 2,0 2 4,0 2 2,-2 2 4,-1 3-1,-2 4-3,-2 3-5,-2 5-3,-3 1-3,-2 1-2,-4 0-3,-2-1-2,-2 1-3,2 0-5,-2-1-3,0 1-4,2-2-3,2-1 1,4-3 0,3-1 0,3-2 6,5-2 9,6-2 11,4-2 9,0-1 3,-2 1-4,-2 2-4,-4 0-5,-2 3-4,-2 4-4,-3 2-4,0 6-4,-5 2-5,-2 1-5,-5 1-5,-4 1-5,-4 0-7,-2 2-8,-6 1-9,-3 1-8,0-3 1,7-5 8,6-7 8,5-5 9,3-3 2,-2 0-7,0 0-5,-1 0-7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0"/>
    </inkml:context>
    <inkml:brush xml:id="br0">
      <inkml:brushProperty name="width" value="0.05135" units="cm"/>
      <inkml:brushProperty name="height" value="0.05135" units="cm"/>
      <inkml:brushProperty name="color" value="#F2395B"/>
    </inkml:brush>
  </inkml:definitions>
  <inkml:trace contextRef="#ctx0" brushRef="#br0">91806 11366 428,'15'-23'42,"-2"2"-5,-3 3-6,-1 1-5,-1 2-5,0 1-2,0 1-2,0 1-2,-2-1-3,-1 0-3,-2-1-2,-2-1-3,-3 1-1,-4 4 1,-4 4-1,-3 5 0,-3 3 2,-2 7 1,0 6 1,-1 5 2,0 4 1,-1-1-2,1 1 0,-1-1-1,1 1-1,1 1 1,1 1 0,1 1 0,0-1 1,2-1-2,1-3 0,1-1 0,2-3-2,6-3-2,4-3-2,6-2-2,4-5-5,5-6-11,5-6-8,5-6-10,3-3-3,-1-1 5,1-1 4,-1-1 5,-2 0 4,-3 2 5,-4 3 4,-5 1 6,-2 5 10,-2 6 15,-2 7 16,-2 8 16,-2 3 2,-2 1-11,-2 1-10,-2 1-11,-1 0-6,0-3 0,0-1-2,0-2 0,3-5-16,4-8-29,5-8-29,6-8-30,1-4-4,1-1 21,0-1 20,-1-1 22,1 1 12,0 1 6,-1 3 6,1 1 6,-2 3 5,-1 2 7,-2 4 7,-2 3 6,-2 3 8,-1 6 9,0 4 8,-2 5 9,0 3-2,-2 0-10,0-1-12,-2 1-11,-1 0-7,-2 1-2,-2 1-1,-1 1-2,0-3-8,6-6-16,4-8-16,5-6-14,6-7-6,4-6 4,4-5 5,7-6 4,0-5 4,0-3 3,-1-3 3,-1-2 3,-2 0 4,-1 4 7,-3 3 5,-1 5 7,-3 3 5,-5 5 7,-3 3 7,-4 5 6,-4 3 8,-2 6 12,-3 4 10,-4 6 11,-2 5 0,-3 7-9,-4 7-10,-2 7-10,-1 2-6,-1 0-3,1-1-3,-1-1-3,2-2-3,3-3-2,2-3-2,4-3-3,4-3-3,6-1-5,6-2-6,6-3-5,4-3-8,3-8-12,3-6-12,3-7-11,0-4-3,-1 0 4,-3 1 4,-1-1 5,-2 1 5,-3 1 4,-1 0 6,-2 2 4,-3 5 16,-5 8 26,-3 10 26,-4 8 27,-2 4 4,1-2-15,-1 0-15,0 0-15,3-3-14,6-3-13,5-3-12,7-2-12,4-6-7,1-5 0,3-6-1,1-5-1,1-6 0,-1-5 3,-1-5 1,-1-5 2,-3-2 1,-3 0 0,-4-1 0,-4 1 1,-4 2 0,-1 6 3,-2 3 1,-2 7 3,-3 3 5,-4 4 10,-4 4 10,-3 4 9,-3 4 6,-2 4 1,0 4 3,-1 4 2,2 1 0,3-1-2,4-1-4,4-1-1,5 1-9,4 0-14,6 1-13,4 1-14,2 0-6,-1-3 3,-1-1 4,0-2 1,-3 1 3,-3 4 2,-2 3 1,-4 5 2,-1 1 3,-2 3 8,0 0 6,-2 0 7,0 2 6,1-1 4,-1 0 5,0 1 3,1-2 3,2-3-2,2-3 0,2-3-2,2-2-3,1-1-4,3-1-5,2 0-4,1-2-3,0-1-1,-1 0-2,1-2-1,-1 0-1,-2 2-3,-3 0-2,-1 1-2,-2 2-1,-4 1 1,-2 3 0,-3 2 1,-5 1 0,-4 3 0,-5 1 1,-5 3 0,-4 1-2,-5 4-6,-3 3-6,-4 3-5,-1-2-5,2-4-4,2-5-4,1-5-4,4-3-4,4-3-7,3-1-4,5-2-6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97650 13050 333,'49'20'167,"16"14"-1,15 14 1,17 16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73775 20425 333,'49'20'167,"16"14"-1,15 14 1,17 16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5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72515 20030 601,'-16'6'8,"16"-1"18,16-2 16,15-2 17,8-2 1,0-2-15,1-2-15,-1-1-14,0-2-8,0 2-2,0 1 0,0 0-2,-2 1-1,-6 0 0,-4 0-1,-5 1-1,-6-1-11,-8 2-25,-8 0-23,-8 2-24,-5-3-2,-2-4 19,-1-5 18,-3-5 19,1-3 11,3 1 4,3-1 4,3 1 3,1 0 5,0 2 3,0 3 4,0 1 3,1 5 11,-1 6 16,0 7 15,0 8 17,-1 6 2,-4 7-11,-2 6-11,-3 8-11,-3 4-6,-5 2-4,-3 2-4,-4 2-2,-3 1-6,-1 3-6,0 2-6,-2 2-8,2-3-2,6-7 2,4-6 2,5-7 2,4-6-9,3-2-19,2-3-18,4-3-19,3-5-5,2-8 7,4-8 8,3-8 8,0-3 8,1 0 9,0 2 9,0 1 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5"/>
    </inkml:context>
    <inkml:brush xml:id="br0">
      <inkml:brushProperty name="width" value="0.03117" units="cm"/>
      <inkml:brushProperty name="height" value="0.03117" units="cm"/>
      <inkml:brushProperty name="color" value="#F2395B"/>
    </inkml:brush>
  </inkml:definitions>
  <inkml:trace contextRef="#ctx0" brushRef="#br0">72929 21500 705,'7'8'4,"-2"1"5,-3 2 7,0 0 7,-2 2 4,0 5 1,0 4 2,0 3 1,-1 3 0,0 1-5,-2 0-3,0 2-4,-1 0-4,0-1-6,0-2-5,0 0-6,0 0-7,-1 1-9,-2 1-7,0 1-9,0-3-6,1-6 0,0-5-2,2-6-2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6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72850 21707 536,'8'-9'2,"2"-2"5,0-2 5,1-1 4,2-1 2,1 2 0,3 3-1,2 1 1,2 2-2,3 2-1,2 2-3,4 2 0,2 1-3,-1-2-2,0 0-1,1-1-3,-2-1-3,-2 2-4,-1 0-3,-3 2-5,-2 0-1,-5 0 0,-3 0 2,-4 0 1,-6-1-5,-6-2-8,-8-2-9,-6-2-9,-3-2 0,1-2 9,1-1 9,1-3 9,1 1 6,2 1 2,3 2 1,1 2 2,1 2 4,0-1 4,1 0 6,-1 0 4,1 4 10,2 8 14,2 8 15,2 7 14,1 5 2,0 1-10,0 1-10,0 1-11,0 1-7,0 1-5,0 0-5,0 2-5,0 0-4,0-1-1,0-2-4,0 0-1,0-2-2,2-3-1,0-3-1,2-3-1,1-3-6,1-4-10,3-4-10,2-4-11,2-4-5,1-4-1,3-4-1,2-4-2,0-3 2,-1-5 1,-1-3 4,-1-4 2,-1 0 4,-3 5 6,-1 5 5,-2 5 5,-2 1 3,0 0-1,-2-1-1,0-1-2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7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74928 20605 531,'2'-13'26,"6"6"7,4 6 6,5 6 6,1 4-4,-2 1-11,-4 3-12,-3 2-12,-2 1-9,-2 3-5,-2 2-6,-2 1-4,-3 2-5,-4 1-2,-4 1-2,-3 1-3,-3-2 0,0-1 0,1-4 1,-1-3 1,2-3 3,2-3 4,4-3 5,3-2 4,1-3 7,0-2 10,0-2 8,0-2 10,1 2 8,2 6 5,2 5 5,2 7 6,0 4-1,0 5-4,-2 3-6,0 5-5,-2 1-5,0 2-1,-2 0-3,0 2-2,-2-1-1,0-4-2,-1-2-1,-1-3-1,0-4-3,2-3-7,2-4-6,2-5-7,2-5-10,4-10-15,2-8-14,3-9-15,3-10-3,2-9 5,1-10 8,3-9 6,0-5 7,-1 1 7,-1 1 7,0 0 6,-2 6 7,-1 9 5,-1 8 5,-1 9 5,-1 7 4,0 3 2,-2 4 2,0 5 2,-3 5 7,-1 8 13,-2 7 13,-2 9 11,-1 4 2,0 1-11,0 1-10,0 1-11,-1 0-6,-2 2-1,-2 1-3,-1 1-1,-1-2-4,2-6-3,2-3-4,2-6-4,3-8-8,4-10-13,3-12-14,5-9-12,2-7-4,1-1 6,2-1 6,0 0 5,1-2 5,3-3 3,1-1 2,3-2 4,-2 4 5,-1 8 5,-4 9 6,-3 9 6,-3 5 5,-1 2 5,-2 2 5,-2 2 4,-3 3 6,-3 6 6,-2 4 6,-3 5 6,-3 3-1,-2-1-9,-2 1-8,-2-1-9,-2 2-6,-1 1-7,-3 3-6,-1 1-5,-2 1-3,0-1-3,1-1 0,-1-1-2,2-3-2,1-5-4,2-5-3,3-4-4,1-5-2,4-2 0,2-4-1,4-2-1,2-5 1,0-6 2,2-5 1,0-6 2,1-3 2,2 1 3,0 1 3,2 1 2,-1 3 4,-1 3 4,-1 5 4,0 3 4,-1 3 5,0 3 8,0 1 8,0 2 7,-1 3 3,-1 4-5,0 4-3,-1 4-3,-2 3-1,-1 5 6,0 3 5,-1 5 5,-2 2 0,0 0-3,-2 2-4,0 1-4,-1 1-3,1 1-4,-1 0-3,0 2-3,0 1-3,0 2 0,0 2 0,1 2-1,0 0 0,2-2-1,2-2-1,2-1 0,1-4-2,2-2-3,0-3-4,2-3-2,0-4-4,3-5-5,2-5-5,2-4-5,2-5-5,1-4-3,3-4-5,2-4-4,1-5-1,1-5 1,1-6 1,1-7 3,1-4 0,1-4 1,1-4 1,1-4 0,-1-1 4,0 2 7,-1 2 6,-1 3 7,-3 2 6,-5 5 5,-4 5 5,-6 6 6,-4 4 2,-2 6 2,-3 7 0,-4 5 2,-2 4 2,-3 3 4,-4 4 6,-1 2 3,-4 4 2,-2 4-2,-1 3-3,-2 4-2,-1 3-4,1-1-5,1 0-6,1 1-5,2-3-3,5-3 1,3-5 0,4-3 0,3-2 0,2 1-3,2 2-3,3 0-1,1 0-3,3-1-1,4-1-1,2 0-2,3-2-1,5-1 0,4-1 0,3 0 0,4-3-2,1-1-3,2-2-3,3-2-4,-2-1-4,-2 0-5,-3 0-6,-3 0-4,-4 0 0,-3-2 7,-4 0 5,-4-1 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7"/>
    </inkml:context>
    <inkml:brush xml:id="br0">
      <inkml:brushProperty name="width" value="0.02957" units="cm"/>
      <inkml:brushProperty name="height" value="0.02957" units="cm"/>
      <inkml:brushProperty name="color" value="#F2395B"/>
    </inkml:brush>
  </inkml:definitions>
  <inkml:trace contextRef="#ctx0" brushRef="#br0">77700 20555 743,'8'-13'89,"1"6"-23,1 6-22,1 6-23,0 4-12,-3 3-5,-1 3-3,-2 4-4,-2 0-1,-2 2 4,-2 1 2,-2 1 3,-1-2 1,0-3 0,0-4-1,1-4 0,-1-3-11,0 1-25,0 0-23,0 0-23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7"/>
    </inkml:context>
    <inkml:brush xml:id="br0">
      <inkml:brushProperty name="width" value="0.03566" units="cm"/>
      <inkml:brushProperty name="height" value="0.03566" units="cm"/>
      <inkml:brushProperty name="color" value="#F2395B"/>
    </inkml:brush>
  </inkml:definitions>
  <inkml:trace contextRef="#ctx0" brushRef="#br0">77377 21900 616,'-7'17'27,"2"1"2,2 3 2,2 1 1,1 4 2,-2 5-2,0 5-2,-1 4 0,-2 3-2,0 0-3,-1 0-3,-1 0-2,-1-1-3,2-2-5,1-1-4,1-3-3,0-3-4,2-4 0,0-3-2,2-5-2,1-6-9,2-8-19,2-10-19,1-8-19,2-4-5,0 1 9,-1 1 10,1 0 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8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78166 20465 611,'8'-8'0,"0"-2"0,0 0 0,0-1 0,-2 0 0,-1 0 0,-2 2 0,-2 1 0,-1 2 7,0 6 15,0 4 14,0 6 14,-1 3-1,-2 5-16,-2 3-17,-1 5-17,-3 0-13,0-1-7,-1-3-8,-1-1-8,-1-3-3,2-1 2,1-2 1,1-2 2,0-3 4,2-1 6,1-2 7,0-2 7,3-3 4,2-2 1,3-4 2,4-2 2,1-1 3,0 2 7,-1 2 6,1 2 7,-2 2 2,-4 2-2,-4 2-1,-4 2-3,-2 2-1,-2 3 0,0 4-1,-1 2 0,-2 1 0,-1 1-1,-3-1 0,-1 1-1,-3 0 0,1 1-1,-2 1 0,-1 1-1,0-1 0,3-3 1,1-3-1,3-2 0,4-5-4,10-3-8,8-4-8,10-4-8,4-3-3,0-2 0,2-1 2,1-3 0,0 0 1,-1 0 1,-1 2 0,-1 1 0,-2 2 1,-4 4 1,-5 4 2,-3 4 0,-5 3 8,-4 3 13,-5 3 12,-5 4 14,-3-1 3,1 0-6,-1 0-5,0-2-5,2 0-5,1-1-4,2 1-4,2 0-4,4-3-5,3-3-5,4-4-5,3-4-4,5-4-4,2-4-1,3-4-2,3-3 0,1-2 1,-1 2 1,-1 2 2,-1 3 3,-2 1 1,-2 4 2,-4 2 3,-3 4 2,-2 2 5,-4 3 5,-2 3 6,-3 4 6,-3 1 3,-2-1 2,-2 1 1,-1-1 2,-2 1 0,2-2-1,1-1 0,1-1 0,1-1-1,1 0-1,0-2-2,2-1-1,2 1-4,4 4-6,4 2-6,4 3-6,1 1-2,-2-1 3,-3-1 3,0 0 2,-2-2 2,0-1-1,0-1 0,0-1-1,2-6-6,3-14-14,5-12-13,4-12-14,2-7-4,3 1 2,2 2 4,1 0 3,1 2 5,-1 3 9,-1 3 7,-1 4 9,-2 2 7,-1 4 10,-2 5 8,-3 3 8,-1 6 10,-2 8 9,-2 8 9,-2 7 9,-3 5 0,-4-1-10,-4 1-9,-4-1-10,-2 0-9,1-1-7,-1-1-7,0-1-7,4-7-13,8-12-15,8-14-17,8-11-16,2-5-3,-1 5 12,-3 5 10,-1 5 12,-3 5 11,-2 8 11,-4 6 12,-2 7 11,-4 4 9,-2 0 6,-4-1 6,-2 1 6,-1 0-1,1-1-7,0 1-8,2 0-7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05"/>
    </inkml:context>
    <inkml:brush xml:id="br0">
      <inkml:brushProperty name="width" value="0.0552" units="cm"/>
      <inkml:brushProperty name="height" value="0.0552" units="cm"/>
      <inkml:brushProperty name="color" value="#00BFF3"/>
    </inkml:brush>
  </inkml:definitions>
  <inkml:trace contextRef="#ctx0" brushRef="#br0">63836 38350 398,'38'7'91,"-3"-1"-22,-3 0-19,-3-1-22,-3-2-11,0 1-2,0 0-2,-2 0-2,-2 1-1,-2 2-3,-2 2 0,-1 2-2,-2 0-1,-3 1-2,-1 0-2,-2 0-1,-2-1-1,0 1-1,-2 0-1,0 0 0,-2 0 0,-1 1 1,0 0 1,-1 2 1,-3 0 0,-2 0 0,-4-2-1,-2-1-1,-4 1-1,-3 2 1,-5 1-1,-3 3-1,-5 1 1,-2 1 0,-5 1 0,-5 1 0,-1 1 0,-2-1 0,-1 1 1,0-1-1,1 0 2,4-1 0,3-1 1,5-2 1,4-1 0,5-4 0,5-5-1,5-3 0,8-3 2,12 0 8,12-1 6,11-2 7,5-1 1,-1-2-4,-3-2-5,-2-2-4,1 0-4,3-1-5,3 0-4,3 0-5,0 0-3,-2-2 0,-2 1 0,-1-2-1,-3 0-2,-1 0-2,-3 2-2,-2 1-3,-2 0-1,-1 0 1,-3 0 1,-1 0 1,-2 1 2,-3 1 4,-1 0 3,-2 2 3,-2 2 12,0 4 18,-2 4 19,0 4 18,-2 3 4,-1 3-13,0 3-12,-1 3-12,-1 0-9,0 0-3,0-1-3,0-1-4,0-1-7,1-3-11,2-1-10,0-2-12,4-6-4,4-10 2,5-10 2,5-9 2,4-7 2,1 1 2,3-2 0,1 0 3,0 0 1,-1 3 5,-3 3 4,-1 3 4,-4 3 8,-3 5 14,-4 3 13,-4 4 14,-4 5 5,-3 6-2,-2 6-3,-4 6-3,-1 3-1,1 1-2,-1 1-1,0 1 0,0 0-4,2 1-4,0-2-6,2 2-4,0-2-6,0-1-3,0-3-3,0-1-5,1-1-11,2 1-18,2 2-17,2 0-18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5:59"/>
    </inkml:context>
    <inkml:brush xml:id="br0">
      <inkml:brushProperty name="width" value="0.03558" units="cm"/>
      <inkml:brushProperty name="height" value="0.03558" units="cm"/>
      <inkml:brushProperty name="color" value="#F2395B"/>
    </inkml:brush>
  </inkml:definitions>
  <inkml:trace contextRef="#ctx0" brushRef="#br0">80485 20650 618,'-29'23'93,"5"-1"-20,5-1-18,5-1-20,1 1-11,-2 3-4,-1 3-4,-3 3-3,0 0-4,3-2-4,1-1-4,2-2-5,3-4-4,3-1-3,2-4-4,4-3-4,2-1-1,2 0 1,2-1 1,2 1 0,1 1 3,3 1 3,2 3 3,2 2 5,-1 0 3,-3 1 4,-3-1 4,-2 1 4,-3 1 3,-1 3 3,0 3 2,-1 3 2,-3 0 1,-2 0-3,-4-1-1,-2-1-3,-2-2-1,1-1-2,-1-3-2,0-1-2,2-7-10,2-10-19,4-12-19,3-10-19,1-4-8,2 1 4,0 3 3,1 1 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00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81000 20933 612,'9'-8'3,"3"0"4,4 0 5,2 1 4,0-1 4,1 2 3,-2 0 4,-1 2 2,0 0-1,-1 0-4,1 0-4,0 0-4,-2 1-7,-1 0-7,-3 2-9,-1 1-7,-1-2-8,-2-1-9,-1-2-8,0-1-8,-2-3-1,0 0 7,-2-1 7,0-1 6,-1-1 8,0 0 10,0 0 9,0 1 9,-1 0 11,0 2 14,-2 2 13,0 3 14,-1 2 2,0 5-9,0 6-8,0 4-8,-2 5-7,-3 5-5,-5 5-6,-4 5-4,-1 2-4,-1 0-1,1 0-3,-1 1-2,1-3-2,3-4 0,1-3-1,3-5-2,3-4-5,8-5-14,6-4-12,8-6-13,3-3-3,3-2 6,1-2 7,3-1 5,-1-1 6,-2 4 3,-1 2 3,-2 4 3,-4 2 4,-3 3 3,-4 3 4,-4 4 3,-4 1 5,-4 1 3,-4 1 6,-3 1 4,-3 1 3,-2-1 2,0 1 2,-1 0 2,1-2-1,1-1-2,2-3-3,3-1-3,1-2-4,2-1-3,2 0-4,3-2-4,2-1-3,4-2-2,3-2-2,5-2-2,3-1-1,0 0-1,1 0-1,1 0-2,0 0-1,-1 2 1,-1 0-1,0 2-1,-3 0 2,-3 1 3,-2 2 1,-4 0 4,-3 1 1,-4 2 2,-4 0 1,-3 1 1,-2 1 0,1 0 1,0-1 0,2 1 0,0-2 1,1-2-1,-1-4 1,0-2-1,2-4-5,3 0-11,2-3-12,4-2-10,1-1-7,0 0 1,0 1 1,0-1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00"/>
    </inkml:context>
    <inkml:brush xml:id="br0">
      <inkml:brushProperty name="width" value="0.03796" units="cm"/>
      <inkml:brushProperty name="height" value="0.03796" units="cm"/>
      <inkml:brushProperty name="color" value="#F2395B"/>
    </inkml:brush>
  </inkml:definitions>
  <inkml:trace contextRef="#ctx0" brushRef="#br0">82490 20766 579,'6'-12'10,"-1"8"18,-2 8 20,-2 8 18,-1 5 4,-2 3-13,0 3-13,-2 3-13,0 0-8,-2-2-4,0-1-5,-1-3-4,4-6-14,8-14-24,9-12-26,9-13-24,3-5-4,-1 3 16,-3 3 17,-1 3 16,-3 4 9,-3 3 2,-3 4 2,-3 4 2,-3 5 12,-4 6 22,-4 6 22,-4 6 22,-3 3 8,-1 1-8,-3 1-6,-1 1-6,-3 0-10,0-2-10,-1 0-11,-1 0-10,1-3-9,3-1-9,3-3-9,3-1-9,1-2-7,0-2-9,0-2-7,0-2-9,0 0 3,-1 5 9,-2 4 11,0 3 10,-2 4 10,-1-1 7,-3 2 8,-1 1 8,-1 0 4,1-1 4,0-1 1,3 0 3,0-4 2,2-3 1,2-5 0,3-3 1,3-3 2,8-4 1,6-2 2,7-3 3,4-3-5,1-2-8,1-2-9,1-1-8,0 0-6,-1 4 0,-1 4 0,-1 4-2,-2 3 2,-3 2 2,-3 2 3,-2 2 4,-4 2 0,-1 1 0,-2 3-1,-2 2 0,-1-1 3,-2-1 5,0-2 8,-2-2 5,2-3 0,2-4-5,4-4-7,2-4-6,3-4-5,3-2-3,4-3-2,2-3-4,1 0-3,-1 3-4,-1 2-3,-1 4-4,-1 3 4,-1 1 11,-1 2 11,0 2 11,-3 2 8,-1 3 5,-2 4 4,-2 2 6,-1 2 0,0 0-2,0-1-3,0 1-4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01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84412 21800 590,'0'16'163,"0"-1"-43,0 1-42,0-1-43,-1 1-25,0-1-7,-2 1-6,0 0-8,-2-3-14,-2-3-20,-1-4-21,-3-4-22,1-4 0,3 0 18,2-3 19,4-2 18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02"/>
    </inkml:context>
    <inkml:brush xml:id="br0">
      <inkml:brushProperty name="width" value="0.05085" units="cm"/>
      <inkml:brushProperty name="height" value="0.05085" units="cm"/>
      <inkml:brushProperty name="color" value="#F2395B"/>
    </inkml:brush>
  </inkml:definitions>
  <inkml:trace contextRef="#ctx0" brushRef="#br0">84720 20846 432,'8'-6'6,"0"6"13,0 5 13,0 4 12,-2 4 2,-1 3-7,-2 3-8,-2 3-9,-2 2-4,-2-1-5,-2 1-3,-1-1-5,-3 1 0,-2 1-1,-2 1 0,-1 1 0,1-7-6,6-15-11,6-14-13,6-15-11,4-7-2,3 0 5,4-1 6,2 1 6,2 0 3,1 1 0,1 1 0,1 2 0,-2 2 4,-3 4 9,-5 6 7,-2 5 9,-5 5 9,-1 4 7,-2 6 9,-2 4 8,-1 3 0,-2 3-6,-1 2-8,0 2-7,-2 1-5,-2 1-4,-1 0-2,-3 3-4,-1-2-3,1 0-1,-1-1-2,0 0-3,3-7-4,4-11-8,6-10-6,4-11-9,5-5 0,6 1 4,4 1 4,5 1 4,1 2 4,0 2 1,-1 4 1,-1 3 2,0 1 2,-1 0 3,1 1 5,-1-1 2,0 1 4,-1 2 1,-1 2 2,-1 2 2,-1 0-1,-2 0-4,-3-2-3,-1 0-3,-2-2-4,-3-4 0,-1-2-2,-2-3-1,-2-1 0,-4-1 1,-2 0 1,-3 1 2,-2-2 1,2 0 1,0-1 1,2-1 2,1 0 0,0 3 1,2 1-1,0 3 1,0 1 6,-2 2 10,-2 2 12,-1 2 10,-2 4 4,2 6-6,0 6-5,2 6-6,-1 4-3,0 2-3,-1 4-3,-1 3-3,0 2-1,2 3-2,2 1-2,2 2-2,0 4-1,-2 6-2,-2 6-3,-2 6-2,0 0-2,2-3-3,3-5-3,1-2-4,1-6-1,0-2-1,0-5 0,0-4 1,0-4-3,0-3-4,0-5-4,0-3-5,-3-5-2,-4-5 0,-6-4-1,-3-6-1,-3-4 2,2-7 4,2-6 4,3-5 4,2-4 5,2-1 3,4-1 3,2-1 4,3-1 3,2-2 2,2-2 2,2-2 1,3 0-1,5 3-3,5 3-5,6 4-3,1 1-4,0 3-2,1 1-1,-1 3-3,-2 2-2,-5 4-1,-5 4-2,-4 5-1,-3 0-1,1 0 0,1-1-1,2-2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03"/>
    </inkml:context>
    <inkml:brush xml:id="br0">
      <inkml:brushProperty name="width" value="0.04119" units="cm"/>
      <inkml:brushProperty name="height" value="0.04119" units="cm"/>
      <inkml:brushProperty name="color" value="#F2395B"/>
    </inkml:brush>
  </inkml:definitions>
  <inkml:trace contextRef="#ctx0" brushRef="#br0">87557 20587 534,'-8'-6'7,"2"6"16,1 4 15,0 6 15,0 4 5,-2 5-6,-1 5-7,-3 5-6,-3 2-6,-1 0-5,-5 1-7,-1-1-5,-3 0-3,1 2-1,-1 1-1,1 1 1,-1 0-8,-1 2-11,-1 0-13,-1 2-12,2-4-5,5-7 1,5-9 1,5-7 2,3-7-2,2-4-3,2-6-4,2-4-3,2-3 0,2-1 5,2-1 5,2-1 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03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88400 20581 486,'9'-13'6,"3"3"12,4 4 12,2 4 12,1 3 5,1 2-1,-1 2-1,1 2-2,0 2-3,1 3-4,1 3-4,1 3-6,-1 2-3,-1 0-6,-3-1-3,-1 1-6,-2-1 0,-3 1 0,-1-1 2,-2 1 0,-3-1-5,-2-3-15,-4-1-15,-2-2-13,-4-2-9,-4-1-3,-3-1-4,-5 0-3,-2-2 2,-1-1 8,-1 0 7,-1-2 8,-1-1 6,-1 0 1,-1-1 3,-1-2 1,1 0 5,3 0 5,3 0 7,3 0 5,6-1 10,10-4 14,10-2 15,10-3 14,3-1 2,-1 4-12,-3 2-10,-1 4-12,-3 3-6,-2 6-5,-4 4-3,-3 5-4,-3 3-1,-2-1-1,-3 1 2,-4 0 0,-2 0 0,-3 3 2,-3 1 2,-3 3 0,-1-1 1,0-2-1,2-1 0,1-2 0,3-6-5,7-7-9,5-8-8,6-8-9,4-4-5,3 1 1,3-1-1,3 0-1,0 2 4,-2 2 8,-4 4 7,-3 3 7,-2 2 6,0 3 7,-2 4 5,0 2 5,-2 3 4,-1 1 1,0 3 0,-2 2 1,0 0 0,0-1-2,0-1-2,0-1-2,2-2-1,2-2-2,4-4-3,2-3-2,2-2-2,1-4-2,1-2-3,2-3-2,-1-4-10,1-2-19,0-3-17,-1-3-18,0-3-7,-3-3 4,-1-3 3,-2-3 5,-2 2 6,-2 5 10,-2 6 10,-2 7 10,-1 1 7,2 0 2,0-1 4,2-1 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05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90422 20076 499,'7'-13'8,"-2"7"15,-2 5 17,-2 6 15,-3 4 4,-2 5-10,-4 4-10,-2 3-10,-2 3-8,1-1-7,-1 1-7,0-1-6,3-2-11,6-3-13,6-4-12,6-4-14,3-4-1,0-1 12,-1-2 12,1-2 11,-1 1 7,-2 2 2,-2 3 4,-2 4 3,-3 1 0,-3 3 0,-2 2 0,-3 1-1,-4 1 1,-2-1 5,-3-1 4,-3 0 5,-1-3 1,3-1-3,1-2-1,2-2-3,4-2-1,7-1-3,4-1-2,7 0-2,2 0 0,-2 3 2,-2 4 2,-2 2 2,-2 4 1,-1 3 0,0 5-2,-1 3 0,-3 2 0,-2-2 0,-4 0 2,-2-1 0,-1-2-2,0-5-3,2-3-5,1-5-3,0-2-5,0-2-3,0-2-4,1-2-3,0-4-3,2-4 2,2-6 1,2-4 1,3-5 0,4-5 0,4-5 0,3-4 0,5-7-1,5-8-1,5-8-2,5-8-1,0-2 2,-2 3 4,-3 3 6,-3 3 5,-2 4 2,-1 6 2,-1 6 0,-1 6 2,-2 4 0,-2 5 0,-4 4 1,-3 3-1,-2 5 11,0 4 21,-2 6 21,0 5 21,-2 2 2,-1 3-15,0 2-15,-1 2-15,-1 0-13,0 1-10,0 0-12,0 0-9,1-3-8,3-5-2,4-4-2,2-5-2,1-3 1,-1 2 5,0 1 5,-2 0 4,0 2 4,0 0 1,0 2 3,-1 0 2,0 3 3,-2 4 3,-2 4 4,-2 4 5,-3 2 2,-2 1 1,-3 1 2,-3 1 1,-3 0-1,-2 1-2,-2-1-2,-1 1-3,-2-1-1,1-3-2,-1-1-1,1-2-1,1-3-1,2-1-1,4-2 0,3-2-1,4-2-1,6-2-2,6-2-1,6-2-2,3-2 0,3-2 1,1-2 1,3-1 1,-1-1 0,-1 2 0,-3 2-1,-1 2 0,-4 4 0,-5 4 0,-4 5 1,-5 6 0,-5 2 0,-4-1 1,-4 1 0,-3-1 0,-4 1 1,-2 2-1,-1 0 2,-2 1-1,-2 0 1,1-1 0,-1-1 1,1-1 0,1 0 0,3-1 1,3 1 0,3 0 0,8-4 1,12-5 3,13-6 2,13-6 2,5-3-2,-1-1-7,-3-2-7,-2 0-7,-1 0-3,-1 1-3,-1 0-1,-1 2-2,-3 1 0,-3 0-1,-4 2 2,-4 1 0,-4-1 1,-1 0 4,-2-2 4,-2 0 3,-2 0 2,-4 1 3,-2 0 2,-3 2 1,-2 0 5,0 2 5,1 0 6,-1 2 5,1 0 4,0 0 2,2 0 1,1 0 3,1 1 0,2 4-3,2 2-1,2 3-2,1 3-2,0 2-2,0 1-3,0 3-2,1 2-3,0 3-1,2 3-2,0 3-2,0 1-1,0 0-3,-2 1-1,0-1-1,-1-1-4,0 0-3,0-1-2,0-1-5,-1-2 0,-2-3 1,-2-3 2,-2-3 1,-1-2-1,1-3-3,-1-1-3,0-2-3,-1-2-2,-2-2 0,-2-3 0,-1 0-1,-1-4 2,1-2 4,0-4 6,2-2 4,1-3 2,1-1 0,0-3 0,2-1 0,2-3 2,4 0 2,4-1 4,4 0 2,4-3-1,5-1-5,5-3-6,6-1-5,0-1-7,0 1-6,-1 2-7,-1 0-7,0 2-2,-1 5 6,1 3 5,-1 5 4,-2 1 2,-3 2-1,-4 1-3,-4 1-1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05"/>
    </inkml:context>
    <inkml:brush xml:id="br0">
      <inkml:brushProperty name="width" value="0.03972" units="cm"/>
      <inkml:brushProperty name="height" value="0.03972" units="cm"/>
      <inkml:brushProperty name="color" value="#F2395B"/>
    </inkml:brush>
  </inkml:definitions>
  <inkml:trace contextRef="#ctx0" brushRef="#br0">92559 20789 553,'6'-5'80,"-3"6"-8,-2 6-6,-3 6-8,-4 4-7,-4 5-11,-4 3-9,-3 4-10,-4 3-7,1 1-5,-2 1-5,-1 0-4,0 1-5,1-2-1,1 0-2,1-1-2,1-3-6,3-5-10,1-5-10,3-5-9,2-5-7,4-6-4,4-6-4,4-6-3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08"/>
    </inkml:context>
    <inkml:brush xml:id="br0">
      <inkml:brushProperty name="width" value="0.05242" units="cm"/>
      <inkml:brushProperty name="height" value="0.05242" units="cm"/>
      <inkml:brushProperty name="color" value="#F2395B"/>
    </inkml:brush>
  </inkml:definitions>
  <inkml:trace contextRef="#ctx0" brushRef="#br0">92428 19968 419,'30'-7'35,"-3"2"-6,-4 2-5,-1 2-6,-4 2-3,-1 4-2,-2 2-2,-3 3-2,-1 3-1,-2 0 0,-2 1-1,-2 1-1,-3 1-1,-1 1-2,-2 2-2,-1 0-2,-4-1-2,-4-1-1,-4-3-1,-3-1-1,-2-1 0,0 0-1,2-1 1,1 1 0,1-1 1,1-1 1,1 0 1,0-2 1,2-1 2,1-2-1,0-2 1,2-2 0,4-1 0,6 0-2,7 0 0,8 0-1,3-1-1,3-2 1,1-2 0,3-2 0,-1 0 1,-2 1 0,-1 0 0,-2 2 1,-5 2 0,-7 4 0,-6 3 1,-8 5 0,-5 3 0,-6 2 0,-4 1 1,-4 3 0,-3 0 0,1-3 0,1-1 2,1-2 0,2-2 0,5-1 1,3-1 0,4 0 0,1 0 1,-3 1 2,-4 3 1,-2 2 2,0 0 0,1 1-1,2 0 0,3-1-2,2 0-1,6-2 1,4-3-2,6-1 1,3-3-3,1-4-3,3-4-5,2-4-4,1-3-3,1-1 0,1-3-2,1-2-1,1-2 0,1-1 0,1-3 1,2-1-1,-4 0 1,-5 3 1,-7 3 1,-4 3 1,-6 2 5,-1 4 7,-2 2 8,-1 4 9,-3 3 2,0 6 1,-1 4 0,-1 5-1,-1 4 0,2 1-1,1 3 0,1 1 0,1 0-1,2-1-2,2-3 0,2-1-1,2-3-4,4-3-5,2-3-5,3-2-6,4-6-4,2-8-2,3-8-3,3-7-1,1-6-2,1-1-1,-1-3-1,1-1 0,-1 0 1,-1 3 3,-1 3 3,-1 3 4,-2 3 5,-3 5 9,-3 3 8,-2 4 8,-4 5 3,-1 6-1,-2 6 0,-2 6-3,-1 3 0,-2 1-1,0 1-2,-1 1 0,-1-1-4,0-1-3,0-3-5,0-1-4,2-6-10,6-10-15,4-10-14,5-10-15,2-4-3,0-1 10,-2 1 8,-1-1 11,0 1 5,0-1 2,-1 1 3,1 0 3,0-2 1,0 0 1,-1-1-1,1 0 2,0-2-1,0-1 1,-1-1-1,1-1 0,0 0 3,0 2 3,-1 0 3,1 1 5,-1 1 2,0 3 3,-2 2 1,-1 1 3,0 3 2,-2 3 2,-1 3 2,0 2 2,-2 7 10,0 8 19,-2 9 18,0 10 19,-1 3 0,0 0-17,0 1-16,0-1-17,-1 1-11,0 3-7,-2 1-5,0 2-5,-1 3-4,2 2 0,0 4 0,2 3 1,-1 4-3,0 7-6,-2 7-4,0 7-5,-1 3-4,0-1-6,0-1-4,1-1-4,-2-3-5,-2-2-3,-2-3-4,-2-2-4,0-8 2,2-9 5,3-9 6,1-11 5,0-5 2,0-1-4,-1-1-3,-2 0-3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11"/>
    </inkml:context>
    <inkml:brush xml:id="br0">
      <inkml:brushProperty name="width" value="0.03765" units="cm"/>
      <inkml:brushProperty name="height" value="0.03765" units="cm"/>
      <inkml:brushProperty name="color" value="#00BFF3"/>
    </inkml:brush>
  </inkml:definitions>
  <inkml:trace contextRef="#ctx0" brushRef="#br0">11776 30166 584,'7'-12'8,"-2"8"16,-2 8 16,-2 8 16,-2 6 4,-2 5-10,-2 5-8,-2 5-10,0 2-6,1 0-3,0 0-3,2 1-3,0-2-5,0 3-7,0 1-5,0 1-8,0-3-5,0-6-4,0-5-4,1-7-5,1-5-4,5-6-6,6-6-5,4-6-6,2-4 0,-1-2 7,-1-2 5,0-1 5,-2 0 7,1 2 8,-1 4 7,1 3 8,-1 4 9,-2 6 13,-3 5 12,0 7 11,-3 1 4,-1-3-6,0-2-6,-2-4-6,1-4-8,2-4-9,2-6-8,2-4-10,2-4-9,3-3-10,4-3-10,2-3-10,1-2-4,-2 3 2,0-1 3,0 2 1,-3 2 6,-3 3 8,-3 3 9,-2 3 8,-3 3 4,-1 4-1,0 4 0,-1 4-1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19"/>
    </inkml:context>
    <inkml:brush xml:id="br0">
      <inkml:brushProperty name="width" value="0.04642" units="cm"/>
      <inkml:brushProperty name="height" value="0.04642" units="cm"/>
      <inkml:brushProperty name="color" value="#00BFF3"/>
    </inkml:brush>
  </inkml:definitions>
  <inkml:trace contextRef="#ctx0" brushRef="#br0">49228 39428 473,'-1'-14'76,"-2"3"-17,-2 3-16,-2 2-17,0 2-9,-1 0-2,0 0-1,0 1-3,-1-2-1,-2 2-2,-2-1-3,-1 0-1,-1 0-2,1 2 1,1 0 1,1 2-1,0 1 2,-2 2 2,0 2 2,-1 2 2,1 2 2,1 3-1,2 3 0,2 4 1,2-1-2,1 1 0,0-2-1,2-1 0,1-1-2,2-2 0,2 0-1,2 0-1,2-2 0,1-1-2,3 0 0,2-2-1,1 0 0,2 0-1,0 0 1,1 0-1,1-1 0,-1 1-1,1 0 0,-1 0 0,0 0-1,-1 2 1,-1 0 0,0 1 0,-2 0 1,1 0 0,0-2 0,0-1 0,0 1 0,1 0 1,1 1 1,1 2 0,-1 0-1,-4 1 0,-5 1-2,-2 1-1,-6 0 0,-4-1 0,-6-1 1,-3-1 0,-6 1 0,-2 0 1,-3 1 0,-2 1 0,-2-1 0,4-2-4,0-4-2,3-3-3,2-2 0,3-4 0,3-2 0,3-3 1,1-3 1,0 0-1,0-2 1,1 0-1,0 0-9,4-1-17,2 0-18,4 0-17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19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75437 24892 496,'-22'-3'7,"3"8"15,3 9 16,3 10 14,1 3 4,0 0-8,0 1-9,1-1-7,-2 3-6,0 4-5,-1 6-4,-1 5-4,-1 0-2,1-1 1,-1-2 0,0-1 0,1-3-4,1-2-7,1-2-7,0-2-9,2-2-3,3-5-2,1-3 0,2-5-2,2-4-2,2-6-6,2-6-5,2-6-5,2-7-2,4-7 3,2-9 3,3-7 3,2-5 3,0 0 4,-1-2 4,1 0 5,0 1 3,-1 4 4,1 3 3,-1 5 4,1 3 4,-2 1 4,-1 3 5,-1 1 4,-1 3 5,-2 5 4,-2 3 3,-2 4 4,-1 3 2,1 2-2,2 2 0,0 2-1,0 4-1,0 4 0,-2 5 1,0 5 0,-2 3-1,1 3-1,0 1-1,0 3-2,-1 0-3,0 0-2,-2 0-3,0 1-3,-1-2-2,0-2-2,0-2-1,0-1-1,0-3-2,0-1-1,0-2-1,0-3-1,3-6-4,8-12-4,6-12-4,7-11-5,4-10-1,2-6 3,3-8 1,1-6 3,1-3 2,1 1 0,-1 0 1,0 2 1,-3 4 0,-5 5 1,-7 5-1,-5 7 1,-6 11-10,-6 15-18,-6 16-18,-6 15-20,-2 6-3,2-7 11,2-5 10,3-6 12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19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77130 25738 438,'14'-16'36,"-2"2"-5,-4 1-4,-3 1-4,-1 1-3,-2 0 0,0 2 0,-2 1-1,-1 0-1,-2 2 0,-2 1-2,-1 0-1,-3 2-1,0 2-2,-2 2-2,0 2-2,-2 4-1,-3 4 1,-3 5 0,-3 5 1,-2 4 0,-1 1 0,-1 2 1,-1 3 0,1-1-1,3-2 1,3-2 0,3-1 0,3-3-1,2-3-4,4-3-2,3-2-3,5-5-5,10-3-8,8-4-6,9-4-8,3-4-4,0-3-1,-1-5 0,-1-4-2,-2-1 2,-3 1 4,-3 1 5,-3 1 5,-2 1 4,-1 2 5,0 3 6,-2 1 6,-2 3 7,-4 6 10,-4 4 11,-4 6 9,-2 2 3,0 1-6,0 1-5,0 2-6,2-1-10,4-1-14,4-1-15,4-1-14,3-3-9,5-4-3,3-6-2,5-4-3,1-4 2,1-2 6,-1-1 8,1-3 6,-1-3 5,2-3 2,1-5 4,1-3 2,-3 0 1,-5 4 2,-7 3 0,-5 4 1,-5 4 11,-4 3 19,-4 3 21,-4 2 20,-2 4 6,-2 4-10,0 4-9,-1 4-9,-1 4-7,-2 5-5,0 5-4,-1 5-5,0 2-4,1-2-3,1 0-5,1-1-3,1-1-3,2-1-1,2-1-1,2-1-1,2-2-4,2-1-5,2-3-5,2-1-5,3-3-5,2-4-3,3-5-2,3-2-4,4-6-2,4-5-2,3-4-2,4-5-2,4-5 0,1-5 5,2-4 4,2-6 4,0-2 3,-2 0 2,-1 0 2,-3 0 2,-3 1 2,-5 3 0,-5 3 2,-5 4 0,-4 2 7,-2 3 9,-4 3 9,-2 3 11,-3 5 12,0 8 17,-2 8 15,0 8 16,-1 5 1,2 3-16,0 3-17,2 3-15,-1 4-11,0 6-4,-2 6-6,0 6-4,0 3-8,0 0-7,2-1-8,0 1-8,1-1-9,0-2-10,0-2-8,0-2-9,1-5-6,0-7-1,2-9-2,0-7-2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0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82803 25240 536,'-10'-5'9,"-2"8"19,-3 6 19,-3 7 20,0 3 2,3 1-13,3 0-13,3-1-13,0 2-8,0 5-2,-2 3-2,1 5-2,-2 0-4,2 2-1,1-1-3,1 0-3,1-1-3,2-2-3,2-1-5,2-3-3,3-2-7,4-3-7,3-3-8,5-3-8,3-3-6,3-3-4,3-3-4,3-2-4,-1-3 1,-5-2 8,-5-2 8,-5-2 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1"/>
    </inkml:context>
    <inkml:brush xml:id="br0">
      <inkml:brushProperty name="width" value="0.04406" units="cm"/>
      <inkml:brushProperty name="height" value="0.04406" units="cm"/>
      <inkml:brushProperty name="color" value="#F2395B"/>
    </inkml:brush>
  </inkml:definitions>
  <inkml:trace contextRef="#ctx0" brushRef="#br0">84010 25192 499,'0'-15'1,"0"2"3,0 3 1,0 1 4,1 2 4,1 0 9,3 2 7,2 1 9,1 2 3,0 5 0,0 6-2,0 4-1,-2 4-3,-1 3-3,-2 3-4,-2 3-4,-2 2-2,-2 1-2,-2 1-3,-1 1-1,-4 0-3,0 2-4,-3 1-5,-1 1-4,-2 0-3,2 0-4,1 0-3,1 1-3,1-4-2,2-4-2,2-5 0,3-5-1,3-5 0,7-6 2,7-6 1,8-6 1,2-3 1,2 0 1,1 1 1,1-1 1,0 0 0,-3 0 1,-1 0 0,-3 0-1,-1 1-5,-3 2-14,-1 3-12,-2 1-13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1"/>
    </inkml:context>
    <inkml:brush xml:id="br0">
      <inkml:brushProperty name="width" value="0.03952" units="cm"/>
      <inkml:brushProperty name="height" value="0.03952" units="cm"/>
      <inkml:brushProperty name="color" value="#F2395B"/>
    </inkml:brush>
  </inkml:definitions>
  <inkml:trace contextRef="#ctx0" brushRef="#br0">85197 26300 556,'-14'17'132,"4"3"-28,4 3-27,5 3-27,0 1-18,-1-2-9,0 0-10,-1 0-10,-1-3-3,2-2 1,0-1 2,2-2 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1"/>
    </inkml:context>
    <inkml:brush xml:id="br0">
      <inkml:brushProperty name="width" value="0.03197" units="cm"/>
      <inkml:brushProperty name="height" value="0.03197" units="cm"/>
      <inkml:brushProperty name="color" value="#F2395B"/>
    </inkml:brush>
  </inkml:definitions>
  <inkml:trace contextRef="#ctx0" brushRef="#br0">85450 24855 688,'0'-13'64,"0"6"-5,0 6-6,0 6-6,0 5-8,2 5-12,0 5-10,2 5-12,-1 3-5,1 0 0,0 2 0,0 1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2"/>
    </inkml:context>
    <inkml:brush xml:id="br0">
      <inkml:brushProperty name="width" value="0.0519" units="cm"/>
      <inkml:brushProperty name="height" value="0.0519" units="cm"/>
      <inkml:brushProperty name="color" value="#F2395B"/>
    </inkml:brush>
  </inkml:definitions>
  <inkml:trace contextRef="#ctx0" brushRef="#br0">85800 25562 423,'42'-14'31,"-8"4"-2,-9 4-2,-8 4-2,-7 4-2,-1 4-3,-2 4-3,-2 4-2,-3 3-3,-2 3 0,-4 3 0,-2 3 0,-3 1-1,-4 1-2,-2-1 0,-3 0-1,-1 0-1,3-3 1,1-1 1,3-3-1,6-6 1,12-10-1,11-12-2,13-10 0,5-6-6,0-3-9,0-1-11,1-2-10,-2-2-6,-2-1-2,-2-1-2,-1 0-2,-2-1 3,-1 3 5,-1 2 7,-1 2 6,-2 2 4,-3 2 1,-3 4 1,-3 3 2,-2 3 7,-2 1 13,-2 2 13,-2 2 13,-3 6 13,-2 8 13,-4 9 12,-2 10 14,-4 3-3,-2 2-16,-3 1-16,-3 1-17,0-2-10,2-5-6,4-5-3,3-5-6,1-1-2,-2 3-1,0 3 0,-1 4 0,0-1-1,0-2-1,2-1 0,1-2-1,6-6-6,13-9-9,13-8-9,13-9-10,6-6-7,-2-1-3,0-3-4,-1-1-4,-3 1 1,-4 5 7,-3 5 6,-5 5 7,-3 2 6,-5 2 6,-3 1 7,-4 0 6,-4 3 7,-2 4 5,-4 4 5,-2 4 6,-3 3 2,-2 3-2,-2 3-1,-2 3-3,0 1 5,1-1 9,0-1 10,2-1 9,1-1 2,0-1-9,2 0-6,1-2-8,4-3-7,8-3-5,7-4-5,9-4-6,4-6-9,0-8-13,2-7-13,1-9-14,-1-3-5,-1-2 2,-3-1 1,-1-1 1,-4 1 4,-5 2 6,-5 1 6,-4 3 5,-4 2 6,-2 5 6,-2 3 8,-2 5 5,-2 3 7,-2 2 3,-2 4 5,-2 2 4,0 3 4,1 2 7,0 2 5,2 2 5,1 2-1,2 1-8,3 3-9,1 2-8,1 1-7,1-1-7,2 1-5,0 0-7,1-1-2,0 1 2,0 0 1,0-1 1,-1 1-3,0 0-8,-2-1-9,0 1-7,-1 0-1,0-1 6,0 1 8,0 0 7,0-2 6,2-1 6,0-3 6,2-1 6,0 0 4,3 0 2,2 1 0,2 2 2,2 0 1,1 1 3,3 1 3,2 1 2,0 1 0,-1 2-2,-1 0-2,-1 1-1,-2 1-3,-4 1 0,-4 1-1,-4 1-2,-4 1-1,0 1-2,-3 1-1,-2 1-1,-4 0-4,-6 1-4,-5-1-5,-6 0-4,-5 0-6,-1-3-7,-2-1-7,-2-3-7,0-2-4,5-3-2,4-2-1,3-4-2,5-2 1,3-2 3,4-3 3,5 0 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2"/>
    </inkml:context>
    <inkml:brush xml:id="br0">
      <inkml:brushProperty name="width" value="0.04771" units="cm"/>
      <inkml:brushProperty name="height" value="0.04771" units="cm"/>
      <inkml:brushProperty name="color" value="#F2395B"/>
    </inkml:brush>
  </inkml:definitions>
  <inkml:trace contextRef="#ctx0" brushRef="#br0">89739 24828 461,'8'-21'0,"2"3"0,0 4 0,1 5 0,3 2 10,4 2 22,3 2 22,5 2 20,0 4 5,0 7-12,-1 8-12,-1 6-12,-2 5-10,-5 6-5,-3 5-7,-4 4-5,-5 4-5,-2 2-3,-6 2-3,-2 2-2,-6 2-6,-8 3-7,-6 3-6,-6 3-6,-8 3-3,-6 5 1,-8 3 2,-6 4 1,2-6-8,10-15-19,12-16-18,10-15-18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4"/>
    </inkml:context>
    <inkml:brush xml:id="br0">
      <inkml:brushProperty name="width" value="0.04534" units="cm"/>
      <inkml:brushProperty name="height" value="0.04534" units="cm"/>
      <inkml:brushProperty name="color" value="#F2395B"/>
    </inkml:brush>
  </inkml:definitions>
  <inkml:trace contextRef="#ctx0" brushRef="#br0">84957 29624 485,'-17'-1'6,"14"-2"12,14-2 12,13-2 12,9 0 4,3 0-3,3 2-5,2 1-3,4 0-6,2 0-4,3 0-6,4 0-5,-3 0-8,-6 0-9,-8 0-9,-6 0-10,-6 0-6,-7-2-3,-5 0-2,-6-1-4,-7-2 2,-6 0 6,-7-1 6,-7-1 7,-4-1 4,1 0 2,-1 0 3,1 1 1,1 0 4,3 0 5,3 2 5,2 1 5,3 0 2,1 2 0,0 1 0,2 0 1,1 5 3,1 8 7,0 8 9,2 7 6,0 7 3,2 5-4,0 4-5,2 6-3,0 2-3,0 2-5,0 0-3,0 2-3,0 0-5,0 1-6,0 1-6,0 2-7,-1-1-6,0-1-6,-2-1-7,0 0-6,-2-4-2,0-6 0,-1-6 2,-1-5 1,-2-7 1,0-4 2,-2-4 2,1-6 1,-3-5 2,0-6 3,-1-6 2,-1-6 1,0-5 3,2-5 1,2-5 2,3-4 2,1-4 2,2 1 3,2 0 2,2 0 3,4 0 1,6 1-1,5 1 0,7 2-2,4-1 0,3-1-1,3-1 1,3 0 0,1-2-3,2-1-4,0 0-4,2-2-4,-1 0-3,-1 0-2,-3 0-2,-2 0-1,-3 1 2,-3 3 4,-5 3 5,-3 4 5,-3 1 3,-2 2 1,-3 3 0,-1 2 2,-2 1 3,-2 2 4,-2 3 6,-2 1 5,-1 5 10,2 6 15,0 7 14,2 8 15,-1 4 1,-2 3-14,-2 3-12,-2 3-13,-1 1-9,0-1-5,0-1-3,0-1-5,3-4-11,4-7-16,5-7-18,6-6-16,3-8-6,3-6 8,3-7 7,3-7 7,0-1 5,0 4 4,-1 3 3,0 4 4,-4 4 5,-3 3 7,-5 3 5,-3 2 6,-5 6 10,-6 8 11,-6 8 11,-5 7 12,-6 5 1,-2 1-11,-3 1-9,-3 1-9,0-1-10,1 0-6,3-1-8,1-1-8,2-2-5,1-3-7,1-3-6,1-3-5,1-2-2,0-1 2,2-1 4,1 0 3,1-2 7,2-1 11,2 0 12,3-2 12,0 1 7,2 1 5,0 3 3,2 2 5,-1 2 1,0 1-2,-2 3-3,0 1-1,-2 2-4,0 1-3,-1 1-3,-1 1-3,-1-2-5,2-3-3,1-5-3,0-3-5,4-6-5,8-8-8,6-8-7,7-7-9,5-8-4,3-4-2,3-4-2,3-6-1,0-1 1,-2 2 3,-1 2 5,-3 1 3,-2 4 7,-3 4 8,-3 3 7,-3 4 9,-2 5 7,-3 3 4,-1 4 6,-2 4 5,-2 4 3,-2 4-1,-2 4 0,-2 3 0,-2 4-2,-2 3-2,-2 3-1,-2 3-3,-3 3-4,-3 1-7,-5 2-8,-3 3-7,-3-1-4,1-2-1,-1-2-2,1-1-1,-1-4-3,2-5-4,1-5-6,1-5-5,2-3-1,3-4 0,3-3 1,3-2 0,2-4 2,4-6 4,2-4 3,4-5 3,2-2 4,3-1 2,4 1 2,2-1 3,2 2 3,-1 3 1,1 3 3,0 3 2,-2 3 4,-1 2 6,-3 4 6,0 3 5,-3 2 5,-1 3 1,-1 4 2,0 2 1,-4 3 0,-6 3-3,-6 3-3,-5 3-4,-5 2-5,-1 1-5,-3 1-5,-1 1-7,-2 0-5,-1-1-7,-1-1-6,-1-1-6,1-2-5,3-3-3,3-3-4,3-3-3,4-4 0,3-4 3,4-6 4,4-4 4,4-4 4,4-2 3,4-1 5,4-3 5,3 0 2,3 3 2,3 1 3,4 2 1,0 3 2,3 2 2,0 4 3,0 2 1,2 3 4,1 2 6,1 2 6,1 2 5,-1 1 2,-2 1-1,-1 1-2,-2 1-1,-3 1-4,0 2-7,-1 0-7,0 1-6,-3-2-7,-1-5-7,-2-4-8,-3-6-6,-1-3-2,-2-2 3,-2-2 3,-2-2 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5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88426 29772 514,'7'-11'11,"-1"9"22,-1 8 22,0 9 21,-2 6 4,0 3-14,-2 3-16,0 3-14,-1-1-12,0-3-7,0-5-8,0-3-7,2-4-7,4-3-3,4-3-5,3-2-4,3-4-1,2-2 2,0-3 1,1-4 3,-1-1-2,-1 1-3,-2-1-4,-3 0-4,-4 4 1,-8 8 6,-8 8 5,-7 7 6,-7 5 3,-3 1 0,-5 1 2,-3 1 0,-2 0 1,0-1-1,-1-1 0,1-1-1,0-2 1,2-1 4,0-3 4,1-1 2,3-2 4,3-3 4,5-1 4,3-2 3,8-2 4,12-2 3,12-2 3,11-2 3,9-2-3,3-2-10,4-2-10,4-2-10,1-1-7,0-2-2,-2 0-4,0-1-4,-4 0 0,-6 0 1,-5 2 2,-7 1 1,-3 0-5,-2 2-12,-3 1-12,-1 0-11,-3 0-4,-4-2 5,-4-1 6,-4-3 5,-4-3 4,-2-6 5,-3-3 3,-3-6 4,-3-5 3,0-3 3,-1-4 3,-1-4 3,1 1 3,5 4 5,3 5 3,4 6 5,3 3 6,0 6 7,2 5 8,0 5 8,1 6 7,0 8 8,0 8 6,0 7 8,0 8-1,0 7-9,0 7-10,0 6-9,-2 5-8,-6 0-6,-4 1-7,-5 2-5,-4-1-7,-1-1-6,-3-1-7,-1 0-7,-1-4-5,-1-4-3,1-5-3,0-6-3,1-5-5,5-7-7,3-7-6,4-6-7,3-6-1,2-4 9,3-4 6,1-4 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21"/>
    </inkml:context>
    <inkml:brush xml:id="br0">
      <inkml:brushProperty name="width" value="0.0361" units="cm"/>
      <inkml:brushProperty name="height" value="0.0361" units="cm"/>
      <inkml:brushProperty name="color" value="#00BFF3"/>
    </inkml:brush>
  </inkml:definitions>
  <inkml:trace contextRef="#ctx0" brushRef="#br0">32800 41903 609,'8'-7'40,"2"2"-6,0 3-6,1 1-7,0 1-3,0 2 0,-2 0-1,-1 1 0,0 2-2,0 0 0,0 1-1,0 2-1,0 0-1,-1 2-1,1 0-1,0 1-1,-1 1-1,0 2-1,-2 0-1,0 1-1,-1 2-1,1 1-2,2 3 0,0 1-2,0 1 0,0-3 0,-2-1 1,0-2 1,-1-3-1,0-1 0,-1-2-1,1-2-1,2-3 1,2-3 2,3-2 3,4-4 2,0-4 2,4-7-1,2-7 0,1-7 0,4-5-1,5-3-3,5-2-2,4-4-2,6-3-4,6-4-5,6-4-7,6-2-4,2-3-8,-1 2-9,-2 2-7,1 2-10,-7 5-1,-12 10 3,-12 8 4,-11 9 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5"/>
    </inkml:context>
    <inkml:brush xml:id="br0">
      <inkml:brushProperty name="width" value="0.02833" units="cm"/>
      <inkml:brushProperty name="height" value="0.02833" units="cm"/>
      <inkml:brushProperty name="color" value="#F2395B"/>
    </inkml:brush>
  </inkml:definitions>
  <inkml:trace contextRef="#ctx0" brushRef="#br0">89450 31800 776,'44'29'76,"-6"-6"-16,-6-4-16,-5-4-15,-3-5-15,3-1-13,1-2-15,3-2-13,-3-2-11,-4 0-6,-5-2-6,-4 0-8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6"/>
    </inkml:context>
    <inkml:brush xml:id="br0">
      <inkml:brushProperty name="width" value="0.05163" units="cm"/>
      <inkml:brushProperty name="height" value="0.05163" units="cm"/>
      <inkml:brushProperty name="color" value="#F2395B"/>
    </inkml:brush>
  </inkml:definitions>
  <inkml:trace contextRef="#ctx0" brushRef="#br0">90843 29591 426,'1'-22'2,"5"5"6,4 3 4,4 4 6,0 3 1,-1 1 0,-2 0-1,-2 2 0,4-1 0,11 0 1,10-1 2,12-2 2,2 1-4,-6 1-7,-6 0-9,-6 2-7,-8-1-11,-12 0-14,-12-1-13,-12-2-14,-5-1 1,1-3 14,1-3 13,1-3 15,0-1 11,2 0 6,1 2 8,1 1 7,0 2 6,1 3 3,-1 3 5,0 2 3,1 4 4,2 4 6,2 4 4,3 4 6,0 5-2,2 7-8,0 7-6,2 7-9,0 4-5,0 3-4,0 4-4,0 2-3,-1 3-5,0 0-1,-2 1-4,0 2-2,-2-2-2,0-1-1,-1-2-1,-1-2-1,-2-4-5,0-6-7,-1-6-7,-1-5-7,-3-8-8,-2-7-7,-3-8-7,-3-8-8,1-6 3,3-4 10,4-3 12,5-5 11,1-1 8,2-1 7,1 1 6,0 0 6,4-2 5,6 0 2,6-1 2,6 0 3,3-1-2,2 1-5,3 1-5,1 1-4,2 0-5,3-1-2,1-1-2,2 0-3,-1-1-3,-5 3-5,-5 1-5,-5 3-5,-4 1-2,-1 2 0,-2 3 1,-2 1-1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6"/>
    </inkml:context>
    <inkml:brush xml:id="br0">
      <inkml:brushProperty name="width" value="0.03263" units="cm"/>
      <inkml:brushProperty name="height" value="0.03263" units="cm"/>
      <inkml:brushProperty name="color" value="#F2395B"/>
    </inkml:brush>
  </inkml:definitions>
  <inkml:trace contextRef="#ctx0" brushRef="#br0">92950 28812 674,'7'-14'0,"-1"2"0,0 4 0,-2 3 0,2 1 0,4 0 0,3 0 0,5 1 0,0-1 9,-1 2 17,-2 0 18,-3 2 18,0 0 2,2 2-14,0 0-12,1 2-13,-1 0-17,-3 1-22,-3 1-19,-2 2-22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7"/>
    </inkml:context>
    <inkml:brush xml:id="br0">
      <inkml:brushProperty name="width" value="0.04888" units="cm"/>
      <inkml:brushProperty name="height" value="0.04888" units="cm"/>
      <inkml:brushProperty name="color" value="#F2395B"/>
    </inkml:brush>
  </inkml:definitions>
  <inkml:trace contextRef="#ctx0" brushRef="#br0">92119 28327 450,'-64'-6'30,"14"2"-2,14 4-1,14 3-3,6 2 0,2 5 0,1 4 1,1 3 1,0 4-1,2 1-2,1 3-1,1 1-2,0 2-1,2-1-2,1 1-1,0-1-1,2 0-3,0-1-1,2-1-2,0-1-2,1-2-4,0-1-7,0-3-6,0-1-7,2-4-9,4-5-9,4-4-11,4-5-9,1-4 0,1-2 12,0-2 12,-1-2 13,0 0 7,-1 3 4,-1 1 5,0 2 4,-3 3 7,-2 6 11,-4 4 10,-3 5 11,-3 4 2,-6 3-7,-4 4-4,-5 2-7,-2 0-4,-1 0-4,0-1-3,1-1-4,1-2-2,3-3-2,2-3-1,4-2-2,5-5-4,8-5-6,8-4-6,8-5-7,3-3-3,1 0 2,-1 0 0,1 0 0,-1 1 2,2 1 2,1 0 2,1 2 2,-4 2 3,-9 6 8,-8 4 5,-10 5 8,-5 3 2,-3 0 1,-4-1 0,-1 1 0,-5 1-1,-1 1-2,-4 3-2,-3 1-2,-2 2 0,-1-1-1,-1 1-1,0-1 0,-2 0 0,1-1 2,0-1 1,0-1 2,1 0 0,3 0 0,3-1-1,4 1-1,5-2 3,10-3 4,10-3 6,10-2 5,7-5 0,7-3-3,5-4-3,6-3-3,4-4-6,1 0-7,0-2-8,2 0-7,-1 0-9,0 1-9,-2 0-10,0 2-10,-4 1-3,-7 0 3,-7 2 2,-7 1 4,-7-1 1,-8-2 3,-8-2 2,-8-2 2,-3 0 4,-1 1 4,0 0 4,1 2 5,1 1 6,2 1 9,4 0 8,3 2 8,1 0 8,1 0 4,-1 0 6,0 0 5,0 4 9,2 10 9,1 8 11,0 9 11,2 6-3,0 2-14,2 4-15,1 3-14,-2 6-11,0 11-5,-3 11-6,-2 11-5,-2 8-9,-2 8-11,-2 6-11,-1 7-10,-1 1-6,1-5 3,0-4 2,2-6 2,1-12-3,2-19-8,3-20-8,1-19-7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7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94244 29695 517,'11'-13'6,"7"4"11,7 6 12,7 5 11,0 5 4,-4 9-3,-5 7-3,-5 9-4,-6 2-5,-8 0-7,-8-1-6,-8-1-8,-5-2-2,-3 0-1,-3-1 1,-3-1 1,1-3-1,3-3 1,5-5 1,3-3 0,5-2 0,4-1-1,6 1 0,4 0 0,5-1-3,4-1-2,3-1-2,5 0-3,0-1-2,-3 1 0,-3 2-1,-3 0 0,-2 1 1,-3-1 3,-1 1 3,-2 0 3,-3-1 2,-2 1 4,-3 0 2,-4 0 3,-2 0 1,-1 1-3,-3 1-1,-1 1-2,-3 0-6,-2 0-12,-1-2-10,-2-1-12,-2-1-8,3-1-6,0 0-6,1-2-6,2-1-1,2 0 1,4-2 3,3 0 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8"/>
    </inkml:context>
    <inkml:brush xml:id="br0">
      <inkml:brushProperty name="width" value="0.0534" units="cm"/>
      <inkml:brushProperty name="height" value="0.0534" units="cm"/>
      <inkml:brushProperty name="color" value="#F2395B"/>
    </inkml:brush>
  </inkml:definitions>
  <inkml:trace contextRef="#ctx0" brushRef="#br0">97298 28711 412,'0'-15'1,"2"4"5,0 3 3,2 3 4,-1 3 11,1 5 19,0 6 19,0 4 19,0 6 3,0 9-12,0 7-11,0 8-12,-2 7-12,-3 6-11,-2 5-11,-3 7-10,-2 0-12,2-3-10,1-5-10,1-3-9,0-3-7,0-4-2,0-3-1,0-2-1,0-7-4,1-8-3,-1-9-5,0-8-3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8"/>
    </inkml:context>
    <inkml:brush xml:id="br0">
      <inkml:brushProperty name="width" value="0.0425" units="cm"/>
      <inkml:brushProperty name="height" value="0.0425" units="cm"/>
      <inkml:brushProperty name="color" value="#F2395B"/>
    </inkml:brush>
  </inkml:definitions>
  <inkml:trace contextRef="#ctx0" brushRef="#br0">97495 28816 517,'23'-7'35,"-1"2"9,-1 2 9,-1 2 9,-2 3-1,-1 4-11,-2 4-10,-3 3-11,-1 5-6,-2 3-3,-2 5-2,-2 3-3,-3 3-2,-3 1-3,-2 0-4,-3 2-3,-4 1-3,-4 2-6,-3 2-5,-5 3-4,-1-2-6,1-4-8,2-4-8,0-4-6,1-2-3,2-1 3,3-1 4,1-1 2,2-3 2,3-3-3,1-4-1,2-4-3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26:28"/>
    </inkml:context>
    <inkml:brush xml:id="br0">
      <inkml:brushProperty name="width" value="0.04112" units="cm"/>
      <inkml:brushProperty name="height" value="0.04112" units="cm"/>
      <inkml:brushProperty name="color" value="#F2395B"/>
    </inkml:brush>
  </inkml:definitions>
  <inkml:trace contextRef="#ctx0" brushRef="#br0">97413 32200 535,'0'42'86,"0"-8"-18,0-9-18,0-9-19,0-4-9,1 1-1,2 1-1,0 1-1,2 0-1,2-3-1,2-1 1,2-2-1,2-2-1,3-2-3,3-3-1,3 0-3,0-4-2,-1 0 0,-3-3-2,-1-2-1,-3-2-1,-2-2-2,-4-1-1,-2-3-1,-4 0-3,-3 1 0,-2 1-1,-3 1-2,-5 1-2,-6 2-5,-5 2-4,-7 3-5,-2 1-7,0 4-8,0 2-9,-1 3-9,4 2-1,5-2 3,7-1 4,5 0 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2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59325 12125 333,'49'20'167,"16"14"-1,15 14 1,17 16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27"/>
    </inkml:context>
    <inkml:brush xml:id="br0">
      <inkml:brushProperty name="width" value="0.04319" units="cm"/>
      <inkml:brushProperty name="height" value="0.04319" units="cm"/>
      <inkml:brushProperty name="color" value="#00BFF3"/>
    </inkml:brush>
  </inkml:definitions>
  <inkml:trace contextRef="#ctx0" brushRef="#br0">7347 15081 509,'1'-13'23,"2"3"6,2 4 7,2 4 5,1 3 0,1 2-7,2 2-6,0 2-6,-1 0-5,2 1-1,0 0-2,0 0-2,-1 1 0,-1 1 0,0 3 0,-2 2 0,-1 1-1,-2 1-4,-3 1-4,0 1-4,-4 2-3,0 1 0,-3 3-1,-2 1 0,-2 2-2,-2-1 0,-2 1-3,-1-1-1,-2-1 0,1-1 1,0-3 1,-1-2 1,2-3-2,1-7-3,2-5-4,2-6-4,2-5 0,1-7 1,0-6 2,2-4 2,0-5 1,2 1 3,0-1 1,2 1 3,0 1 2,2 5 5,0 3 3,2 5 4,-1 2 5,-1 0 4,0 2 5,-1 1 5,-1 4 5,0 8 6,0 7 7,0 9 5,0 6-1,0 7-11,0 5-10,0 6-10,0 2-7,0-1-1,0-1-2,0 0-1,0-2-5,0-2-6,0-2-7,0-1-8,0-4-5,0-2-4,0-3-4,0-3-4,1-3-3,1-5-3,3-3-2,2-4-2,0-5 1,-2-2 6,-2-6 5,-2-2 7,-1-3 3,2 0 5,0 0 3,2 1 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37"/>
    </inkml:context>
    <inkml:brush xml:id="br0">
      <inkml:brushProperty name="width" value="0.05985" units="cm"/>
      <inkml:brushProperty name="height" value="0.05985" units="cm"/>
      <inkml:brushProperty name="color" value="#F2395B"/>
    </inkml:brush>
  </inkml:definitions>
  <inkml:trace contextRef="#ctx0" brushRef="#br0">46066 45246 367,'14'-9'12,"-1"0"1,-2-1 1,-2 0 2,-1-1 1,0 2-3,-1 2 0,1 2-2,0 0-1,-2-2 2,-1-1 1,0-3 1,-2-2 4,-2-2 5,-2-1 6,-2-3 5,-2 1 0,0 3-5,-1 2-6,-2 4-5,-1 3-3,-1 2-2,-3 4-2,-2 3-1,0 2-1,1 3 0,1 3-1,0 4 1,0 2-1,-1 3 0,-3 3 1,-1 3-1,-2 1 0,2 1-1,2-2-2,0 2-1,1 0 0,2 0 0,3 2 1,1 1 0,0 1 0,0-1 1,-1 0 1,-1 1 0,0-1 0,4 0 0,2 1-1,4-2 0,1 0-1,0-3-1,0-3-3,0-3-2,1-2-2,4-1-7,2-1-4,4 0-6,3-7-3,5-11-3,5-10-2,5-11-2,0-6-1,0-1 4,-3-1 1,-1 0 3,-3-1 3,-3 5 2,-3 3 2,-3 2 3,-3 6 7,-4 12 14,-4 10 12,-4 11 14,-1 5 2,0-3-5,2-2-6,0-1-5,1-1-5,0-1-2,0 1-1,0 0-3,2-3-5,6-3-11,4-4-10,5-4-10,2-5-5,0-6-1,-2-6-1,-2-5 1,1-4 0,0-1 3,-1-1 2,1 0 2,-2-1 4,-1 3 4,-2 1 6,-2 3 3,-2 6 12,-2 12 18,-3 12 16,0 12 19,-2 4 2,0-2-10,0-1-10,0-2-11,0-3-7,0 2-4,0-1-4,0 1-4,0-1-4,0 1-7,0 0-5,0-1-7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27"/>
    </inkml:context>
    <inkml:brush xml:id="br0">
      <inkml:brushProperty name="width" value="0.041" units="cm"/>
      <inkml:brushProperty name="height" value="0.041" units="cm"/>
      <inkml:brushProperty name="color" value="#00BFF3"/>
    </inkml:brush>
  </inkml:definitions>
  <inkml:trace contextRef="#ctx0" brushRef="#br0">8028 14668 536,'7'-49'5,"-2"12"7,-2 11 7,-2 12 6,-1 11 7,2 8 8,0 9 7,2 10 7,-1 4-2,-1 0-9,0 2-11,-1 1-10,-2 3-7,-1 4-4,0 5-4,-1 6-5,-1 0-2,0-4-2,0-4 0,0-4-3,0-3 0,0-3-1,0-3 0,1-4-1,0-7-3,3-11-2,4-12-5,2-11-2,3-7-3,4-2 2,2-3 0,3-1 1,0 1 2,0 5 5,-1 5 4,0 5 5,-2 3 4,-1 2 4,-1 2 4,0 3 3,-3 1 3,-1 3 2,-2 4 1,-2 2 2,-2 4 1,-1 4-1,0 3-1,-1 5 0,-3 2-2,0-1-1,-3 1-3,-2-1-1,-2 1-2,-2-1-3,-2 0-3,-1 0-1,-2 0-4,-2-1-2,0-1-2,0-1-2,-1-1-3,1-2-5,1-3-3,1-1-4,1-3-3,1-2 1,0-4 0,2-2 0,1-4-5,2-2-7,3-4-8,1-2-9,1-1 0,2 1 7,0 0 7,2 2 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28"/>
    </inkml:context>
    <inkml:brush xml:id="br0">
      <inkml:brushProperty name="width" value="0.03892" units="cm"/>
      <inkml:brushProperty name="height" value="0.03892" units="cm"/>
      <inkml:brushProperty name="color" value="#00BFF3"/>
    </inkml:brush>
  </inkml:definitions>
  <inkml:trace contextRef="#ctx0" brushRef="#br0">9072 15260 565,'-7'-8'-3,"2"0"6,2 0 8,2 0 7,1 0 3,0 1 2,0-1 2,0 0 0,-2 0 3,-2 0 2,-4 0 4,-2 1 3,-1 0-1,-1 2-5,0 2-6,0 2-5,0 2-3,2 4-3,-2 2-2,0 3-2,0 3-3,1 2-2,-1 1-1,0 3-3,1 1-1,2-1 0,3 1-2,1-1 0,1 0-1,2-1-1,0 0 0,2-2 0,1-1 0,4-1 0,2-1 2,4 0 1,0-2 1,1 1-1,0 0 1,0 0 0,0-1 0,1-2 0,1 0 1,1 0 0,-1-1-1,-1 1 0,-2 2-2,-2 0-2,-2 1 1,-1 1 1,-1 1 1,0 2 2,-3-1 1,-2-1 0,-3-1 0,-4 0 1,-3-1-3,-5 1-4,-6 1-4,-3 1-5,-5 1-8,-6 0-11,-5-1-11,-4 1-13,1-2 0,10-3 10,8-2 10,9-4 9,3 0 4,0 0-2,-1 1-3,-1 2-1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29"/>
    </inkml:context>
    <inkml:brush xml:id="br0">
      <inkml:brushProperty name="width" value="0.03624" units="cm"/>
      <inkml:brushProperty name="height" value="0.03624" units="cm"/>
      <inkml:brushProperty name="color" value="#00BFF3"/>
    </inkml:brush>
  </inkml:definitions>
  <inkml:trace contextRef="#ctx0" brushRef="#br0">6969 18350 607,'-15'1'0,"2"4"0,2 2 0,3 3 0,-1 4 9,0 2 19,-2 3 19,0 3 19,0 1 2,1 1-13,1-1-13,1 1-13,0 0-9,-2 3-6,0 0-4,-1 3-5,0 1-8,2-1-9,2-1-8,3-1-10,-1-2-6,2-3-1,-1-3-3,0-3-1,0-5-3,2-8 0,0-8-2,2-8 0,0-3 3,2 1 10,0 0 10,2 2 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29"/>
    </inkml:context>
    <inkml:brush xml:id="br0">
      <inkml:brushProperty name="width" value="0.04604" units="cm"/>
      <inkml:brushProperty name="height" value="0.04604" units="cm"/>
      <inkml:brushProperty name="color" value="#00BFF3"/>
    </inkml:brush>
  </inkml:definitions>
  <inkml:trace contextRef="#ctx0" brushRef="#br0">7063 18461 477,'13'-28'5,"-3"5"10,-4 6 9,-4 7 9,-1 4 4,2 4-1,2 4-3,1 4-3,2 3-1,-1 3-3,1 3-4,0 4-2,-1 2-2,-2 2-2,-2 4-1,-2 3-2,-1 2-2,0 1-2,0 1-1,0 1-2,0-1-3,0 0-2,0-1-4,0-1-2,0-3-3,0-3-3,0-5-3,0-4-3,-2-3-4,-2-3-5,-4-3-6,-2-2-6,-2-5 0,-1-6 4,-1-6 5,-1-5 3,1-4 5,1-1 5,2-1 5,2-1 5,2 1 4,1 3 1,0 3 3,2 3 1,0 2 6,2 0 7,0 2 9,2 1 7,2 0 0,4 2-6,4 1-6,3 0-6,3 1-4,2 0-1,0 0 1,1 1-2,0-1-5,4 0-10,1 0-12,3 0-10,-1 1-4,-1 0 3,-3 1 3,-1 2 3,-2 0 3,-4-2 4,0-1 4,-2 0 3,-2-2 3,-3-2 3,-1-1 3,-2-3 2,-2-1 4,-2 0 3,-2 1 3,-2-1 4,-1 1 2,-2 2 3,0 2 3,-1 3 1,-3 1 3,-2 3 3,-3 4 2,-2 2 2,-2 3 0,2 2-6,3 2-4,1 1-6,2 2-2,2 0-2,2-1-2,3 1 0,0-1-3,2-1-2,0-1-4,2 0-2,0-1-3,2-1-5,0 1-5,2 0-3,1-2-4,3-3 0,4-2-3,2-4 0,1-2-1,-1-2 1,-1-2 1,0-1 1,-3-3 1,2 0-2,0-1-1,0-1 0,-2-1 1,-2 2 4,-4 1 4,-3 0 5,-1 5 12,0 6 21,0 8 21,0 6 20,0 6 4,0 5-14,0 4-13,0 6-15,0 2-8,0-2-3,0-1-4,0 0-3,0-1-2,-2 1-3,0-1-1,-1 0-3,-1 0-1,2-1-5,0-2-3,2 0-4,-1-2-2,0-3-2,-2-3-3,0-3-1,-2-3-1,0-3-1,-1-2 0,-2-4 0,-2-2 1,-4-2-1,-6-3 1,-5 0 0,-1-5 3,5-2 4,3-5 5,4-4 4,3-2 3,3-1 1,1-1 1,2-1 2,2-1 1,0-1 2,1-1 1,2-1 2,2-1 1,6-1 0,4-1 0,5-1-1,3-1-2,0-1-7,-1-1-6,1-1-6,0 0-6,1 0-7,0-1-5,2 2-7,-1 1-2,-3 3 1,-3 5 3,-2 3 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30"/>
    </inkml:context>
    <inkml:brush xml:id="br0">
      <inkml:brushProperty name="width" value="0.04785" units="cm"/>
      <inkml:brushProperty name="height" value="0.04785" units="cm"/>
      <inkml:brushProperty name="color" value="#00BFF3"/>
    </inkml:brush>
  </inkml:definitions>
  <inkml:trace contextRef="#ctx0" brushRef="#br0">8650 18834 459,'21'7'90,"-3"-1"-23,-4-1-22,-4 0-23,-4 1-13,-1 4-3,-2 3-3,-2 5-3,-2 2-2,-2 1 1,-2 1 1,-1 1 0,-2 0 0,0-1 1,0-1 0,0-2 1,1 0 0,2-3 0,3-1 0,1-2 0,4-6-5,7-9-7,7-8-8,8-9-7,1-5-5,-2-2 0,-1-2-1,-2-2 0,-3-1 2,1 1 2,-2 1 3,-2 1 4,0 2 4,-1 1 5,0 3 6,-2 1 6,-1 2 4,-2 1 3,-3 1 3,-1 1 4,-2 5 11,-4 10 22,-2 10 20,-3 10 21,-2 3 2,2 0-20,0-1-18,2 0-18,1-2-13,0 1-4,2-1-4,0 1-4,2-2-4,4-1-2,2-2-1,4-2-1,1-2-3,1 1 0,1 0 0,2 0-2,-1 0-2,1 1-2,0 1-3,-1 0-2,-1 1-2,-4 0 1,-5-2-1,-2-1 1,-5 1-1,-2 1-1,-4 3-1,-2 2-1,-6 2-4,-7 5-5,-8 3-5,-9 4-5,1-1 0,6-7 6,8-7 8,6-6 6,3-4-1,0 1-10,1 1-9,-1 2-10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1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99604 34514 564,'22'8'124,"-1"-2"-27,-3-1-28,-1 0-26,-2-1-17,-1 0-5,-1-1-6,-1 2-4,0-2-3,0 1-3,-1 0 0,1 0-2,0 0-2,2 0 0,0 0-1,1 0-1,1-1 0,1-1 1,2 0 1,0-1 2,0-1-1,-1 0 0,-1 0-2,-1 0 0,0-1 0,0-1 0,-1 0 0,1-1 0,-1-1-1,-1 2 1,-1 0 0,0 2-1,-1-1 1,1-2 0,1-2-1,2-2 1,0 0 0,1 1 0,1 0-1,1 2 1,0-1-1,-1 0 0,0-1 0,-2-2-1,-1 1 1,-1-1 0,-1 0 0,0 0 1,-2 0-1,1 0-2,-1 1 0,1-1-1,-1 0-2,1 0 1,0 0-1,0 0 0,0 1 0,-1-1 0,1 0 0,0 0 0,0-1 0,-1-2 0,1-2 1,0-1 0,-1-2-1,-1 1 0,0-1-1,-2 0 0,0 1 0,0-1 2,0 0 1,0 1 2,-1-1 1,-1 2 1,-1 1 0,0 1 0,-1-1 1,0 0 1,0-1-1,0-1 1,0-1 0,0-2-2,-1 0 0,1 0 0,0 0-1,0 1 0,0 2 0,0 3 1,0 0-1,0 0 1,0 0-1,0 1 0,-1-1 0,-1 0 0,0 0 0,-1 1-1,-1-3 1,0-2-2,0-3 1,0-3-1,-1 1-1,-1 3 1,0 4 1,-1 5 0,-2 0 0,0 0 1,-1-2 0,-2 1 0,1-2 1,1 2 0,0 0 1,2 2 0,-1 1 0,0-1-1,-2 0 1,0 0-1,-1 0-1,1-2 0,-1 0 0,0-1 0,-1 0 0,0 0 0,-1 2 0,-1 1 0,-1 0 0,0 0 0,0 0 0,1 0-1,-2 1 0,-2-1 1,-2 0 0,-1 0 1,-1 0-1,1 2 1,0 1 0,3 1 0,-1-1 0,-1 2 1,-1-1-1,-1 0 1,0 0 0,2 2 0,3 0-1,1 2 1,0 0 0,0 0 0,-1 0-1,-1 0 1,-1 0 0,1 0-1,-1 0 0,0 0 0,0 0 1,-1 0-1,-1 0 0,-1 0 0,0 0 0,1 0 0,0 0 1,2 0-1,0 0 1,-1 2 0,-1 0 1,-1 2 0,0 0 1,0 2 0,2 0 0,1 1 0,0 1-1,1 0 1,-1 0-1,0 0 1,0 0-1,-1-1-1,-1 1 1,0 0-1,-1 0 0,0 2 1,2 0 1,1 1 0,0 1 0,-1 0 2,-2-1 0,1 1 2,-1 0-1,0 2 0,2 0-1,1 1 0,1 1-1,2-1 0,3 1 0,1 0 0,1-1 0,0 1 0,1 0 0,-1-1 0,1 1-1,2 0-1,2-1-3,2 1-1,1 0 0,0-1 0,0 1 2,0 0 0,1-1 0,2 1-1,2 0-2,2-1 0,1 1-1,3 1 1,2 1 0,2 1 1,1 1-2,1 3-8,1 1-5,1 3-7,1-1-3,1 0-1,1 0 0,2-2-1,-3-2-1,-3-3-1,-5-3 0,-3-3-1,-2-2 0,0-2 1,0-2 1,0-2 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2"/>
    </inkml:context>
    <inkml:brush xml:id="br0">
      <inkml:brushProperty name="width" value="0.05894" units="cm"/>
      <inkml:brushProperty name="height" value="0.05894" units="cm"/>
      <inkml:brushProperty name="color" value="#00BFF3"/>
    </inkml:brush>
  </inkml:definitions>
  <inkml:trace contextRef="#ctx0" brushRef="#br0">65400 36874 373,'14'-15'-2,"-3"2"-5,-2 3-3,-4 2-4,0 1 12,2 2 29,2 2 30,2 2 29,0 0 5,1 0-19,0-2-19,0 0-19,2-1-10,7 0-3,5 0-1,7 0-2,2 0-1,2 1-1,1-1-1,1 1-2,1-1 0,1 2-1,3 0 0,2 2-1,2-1-1,2 0-1,2-2-1,2 0-2,1-1-1,0 2-1,0 0 0,0 2-2,-1 0 0,-1 0-3,0 0-3,-2 0-1,-1 0-1,-4 0 0,-3 0 1,-2 0 0,-4 0 0,-2 0 2,-3 0 0,-3 0 0,-3 0 2,-1 0-1,-2 0 1,-3 0 0,-1 0 0,-1 0-1,-1 0 0,0 0-1,-2 1-16,-1 2-31,-1 2-33,0 2-32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3"/>
    </inkml:context>
    <inkml:brush xml:id="br0">
      <inkml:brushProperty name="width" value="0.06129" units="cm"/>
      <inkml:brushProperty name="height" value="0.06129" units="cm"/>
      <inkml:brushProperty name="color" value="#00BFF3"/>
    </inkml:brush>
  </inkml:definitions>
  <inkml:trace contextRef="#ctx0" brushRef="#br0">77668 36880 358,'-8'7'2,"1"-2"4,-1-3 3,0 0 3,2-2 12,6 0 19,4 0 18,6 0 20,3-1 2,3 0-16,3-2-15,3 0-15,3-1-10,1 0-5,3 0-3,1 1-4,2-1-3,1 1 0,1-1-1,0 0 0,2 0-2,2 2 0,2 0-3,2 2 0,2 0-3,0 0-1,2 0-2,1 0-1,0 0-1,0 0-1,0 0 0,0 0-1,-1 0-1,-2 0 1,-3 0-1,-1 0 1,-2 0-1,-3 0 1,-3 0 0,-3 0 0,-4 0 1,-1 0-1,-4 0-1,-3 0 0,-1 0-4,-1 0-7,1 0-8,0 0-7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5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79654 37300 687,'22'7'135,"-2"-1"-43,-1 0-42,-2-1-42,-4-1-27,-5 1-10,-4 2-9,-6 0-10,-3 1-1,-3 0 6,-4 0 7,-2-1 6,-1 1 6,-1 0 3,0 0 5,1 0 2,-1-1 5,0-2 4,0 1 4,2-2 4,-1 1 3,2 0 5,3 1 3,1 2 4,1-2 2,0-1 1,0-2 1,0-1 0,4-2 3,8 0 2,8 0 4,8 0 3,3-2-3,1-1-9,-2-2-9,2-1-9,-2-2-6,-1 2-1,-3 1-3,-1 0-1,-5 4-1,-8 6 2,-8 6 2,-8 6 2,-5 2 2,-3-1 5,-3-1 3,-3-1 4,0 0 3,4 0-1,2-1 1,3 1 1,2-2-3,2-3-2,3-2-3,1-4-3,5-2-4,10 0-3,8-1-6,9-2-3,4-1-3,1-2 0,-2-2-1,2-2-1,-2 0 0,-2 1 2,-1 0 2,-2 2 1,-8 3-1,-11 6-3,-12 5-4,-11 7-2,-7 2-1,1-4 4,0 0 4,-1-2 4,3-2 3,0-1 2,3 0 5,1-2 2,2 0 3,3 0 4,1 0 2,3 0 4,4-2 5,10-3 8,8-2 7,9-4 7,5-1-1,1-2-9,1 0-10,1-1-10,-2-1-9,0 2-11,-3 1-9,-1 0-9,-3 2-7,-3 0-1,-2 2-2,-4 1-2,-2 1-1,-2 1-1,-3 3-1,0 2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6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78997 38850 633,'-14'0'8,"6"2"19,5 0 17,4 2 18,3 1 2,0 3-13,0 4-13,0 2-12,-1 3-10,-1 3-4,0 3-4,-1 3-6,-4 2-1,-6 1 1,-6 1 0,-5 1 2,-4-1-6,-2 1-8,0 0-10,0 1-9,0-3-7,2-3-3,1-5-4,3-3-3,2-4-1,2-1 2,4-2 2,3-2 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38"/>
    </inkml:context>
    <inkml:brush xml:id="br0">
      <inkml:brushProperty name="width" value="0.0502" units="cm"/>
      <inkml:brushProperty name="height" value="0.0502" units="cm"/>
      <inkml:brushProperty name="color" value="#F2395B"/>
    </inkml:brush>
  </inkml:definitions>
  <inkml:trace contextRef="#ctx0" brushRef="#br0">48227 45363 438,'-1'-15'13,"-1"2"5,0 2 6,-1 3 5,-2 1 2,0 2-2,-1 2-1,-2 2-2,-1 1-2,-1 2-2,-3 0-2,-2 2-2,0 1-3,-1 1 0,0 3 0,1 2-2,-1 1 0,2 2-1,2 0 0,0 1 0,1 1-1,4 1 1,2 2 0,4 0-1,1-2 1,0 2-1,0-2 0,0-1-1,2-1 0,4-1-2,4 0 0,4-2-2,1-1-1,2-1-3,1 0-2,1-2-2,0 0-1,-3 0 0,-1 0 0,-2 0 1,-2 1 0,-1 3 2,0 3 2,-2 4 2,-2-1 1,-2-1 0,-4-3 0,-2-1 0,-3 0 0,0 0 1,-1 1-1,-2 0 1,-1 2-1,-1 0-2,-3-1-1,-2 1-1,-1 0-3,-1-1-2,-1 1-2,-1 0-3,-1-2-3,2-3-3,-2-3-3,0-2-4,1-4-1,1-4 3,1-4 3,1-4 1,1-3 2,4-1 0,3-3 0,3-2 0,1 1-9,0 1-18,0 2-16,0 3-19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7"/>
    </inkml:context>
    <inkml:brush xml:id="br0">
      <inkml:brushProperty name="width" value="0.03523" units="cm"/>
      <inkml:brushProperty name="height" value="0.03523" units="cm"/>
      <inkml:brushProperty name="color" value="#00BFF3"/>
    </inkml:brush>
  </inkml:definitions>
  <inkml:trace contextRef="#ctx0" brushRef="#br0">80669 37700 624,'13'9'54,"-3"1"-13,-4 3-12,-4 2-12,-3 1-8,-2-1-2,-2 1-3,-2 0-1,0-2-5,1-1-3,0-2-5,2-2-5,2-5-3,6-5-4,4-6-4,5-5-3,3-4 0,2-2 4,0 0 4,1-1 5,-1 1 7,-2 3 11,-1 3 11,-2 3 11,-4 4 8,-7 6 5,-4 5 5,-7 7 4,-4 3-4,-2 2-14,-1 0-14,-2 1-13,0 0-8,2-1-2,4-1-2,3-1-2,3-2-3,4-2-3,4-4-2,4-3-4,1 0 0,-2 0 2,-2 1 1,-2 2 3,-3-1 0,-4 2-1,-4 2-1,-4 0-1,-1 1 2,1 0 4,1-1 4,0 1 3,1-1 3,-1-1 1,-1 0 2,-1-2 1,0-1 1,3 0 4,1-2 1,2 0 2,2-1 5,-1 1 4,0 2 5,0 0 5,0 0 4,0 0 0,1-2 2,-1 0 2,1-1-1,2 1 0,2 2 0,2 0-2,2 0-1,2-2-5,2-2-3,2-2-4,1-2-5,3-2-4,2-2-6,2-2-4,1-1-4,1 1-1,0-1-2,2 0-1,0 0-2,-2 2 1,-3 1-1,-1 0-1,-2 2 1,0 0-1,-2 2 1,-1 1 0,-1 0 2,-2 3 2,-2 2 3,-2 2 2,0 0 2,2 0 1,2-2 1,2 0 1,2-2-2,1-3-5,3 0-3,2-3-6,0-1 1,0 0 3,1 0 4,0 0 3,-2 2 9,-3 4 13,-3 4 13,-2 4 14,-3 1 5,-1 1-2,0 0-3,-1 0-3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8"/>
    </inkml:context>
    <inkml:brush xml:id="br0">
      <inkml:brushProperty name="width" value="0.03331" units="cm"/>
      <inkml:brushProperty name="height" value="0.03331" units="cm"/>
      <inkml:brushProperty name="color" value="#00BFF3"/>
    </inkml:brush>
  </inkml:definitions>
  <inkml:trace contextRef="#ctx0" brushRef="#br0">67112 37000 660,'15'8'77,"-3"0"-21,-1-1-22,-2 1-20,-2 0-11,0 0 0,-2 0 0,0 0 1,-4 0-8,-4 1-18,-6 1-17,-4 2-16,-2-2-4,-1-1 11,0-2 10,1-2 12,-1-2 7,2 0 5,1-2 5,1 0 5,1-1 2,1 0 0,1 0 0,0 0-1,3 0 10,5 0 21,2 0 20,5 0 20,2 0 4,0 2-13,0 0-13,-1 2-13,0 0-11,-1 3-9,0 2-8,-2 2-10,-1 0-2,0-1 0,-1 0 1,-2-3 2,2-1-6,4-2-12,4-4-11,4-2-12,1-2-1,-1 0 9,-1 0 9,-1 1 9,-1-1 6,0 1 4,-2-2 4,0 2 3,-6 1 7,-9 7 11,-8 6 10,-9 5 10,-4 3 2,0-1-7,-1-1-8,1-1-6,1-1-4,2 0-1,1-2-1,3-1-1,0-1-1,2 0 1,1-2 1,1-1-1,6-1 3,12-2 1,12-2 4,11-2 2,6-2-1,-1-2-5,-1-2-5,-1-2-6,-2 0-3,0 1-4,-1 0-3,-1 2-4,-4 2-10,-7 4-18,-7 4-17,-6 4-17,-5 1-2,-2-1 15,-2-1 14,-1 0 14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8"/>
    </inkml:context>
    <inkml:brush xml:id="br0">
      <inkml:brushProperty name="width" value="0.03594" units="cm"/>
      <inkml:brushProperty name="height" value="0.03594" units="cm"/>
      <inkml:brushProperty name="color" value="#00BFF3"/>
    </inkml:brush>
  </inkml:definitions>
  <inkml:trace contextRef="#ctx0" brushRef="#br0">66466 38550 612,'-7'8'97,"4"2"-20,2 0-18,4 1-20,0 2-13,-1 1-3,0 3-5,-1 2-5,-3 1-3,0 2-1,-3 2-1,-2 3-2,-2 1-4,-4 1-5,-2 1-7,-3 1-6,-3-1-6,-1-2-6,-2-2-7,-2-2-6,1-2-3,5-4-1,4-5-1,6-3-1,3-3 3,-1 0 7,0-2 6,0 0 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8"/>
    </inkml:context>
    <inkml:brush xml:id="br0">
      <inkml:brushProperty name="width" value="0.02988" units="cm"/>
      <inkml:brushProperty name="height" value="0.02988" units="cm"/>
      <inkml:brushProperty name="color" value="#00BFF3"/>
    </inkml:brush>
  </inkml:definitions>
  <inkml:trace contextRef="#ctx0" brushRef="#br0">68709 37250 736,'0'29'16,"0"-3"6,0-5 5,0-3 7,0-2-5,0 1-15,0 1-14,0 1-15,-1-2-9,0-1-3,-2-4-3,0-3-3,1-5 0,4-8 2,4-8 3,4-7 2,2-3 4,1 4 5,1 2 4,2 2 6,-3 3 5,0 1 8,-2 0 5,-2 2 8,-2 2 9,-1 2 14,0 4 13,-2 2 13,-2 4-1,-6 4-14,-4 4-14,-5 3-15,-3 3-12,-2 0-6,1-2-9,-2 2-7,0-2-10,1 1-9,1-2-11,1-1-10,1-2-3,3-1 5,1-2 6,2-2 5,2-2 7,-1-2 5,0-3 7,0 0 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4:59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68247 38450 552,'-8'7'1,"0"-1"2,1 0 2,-1-2 2,1 1 4,2 0 8,2 1 7,2 2 6,1 0 3,0 2-6,0 0-3,0 1-6,0 1-1,2-1-2,0 0 0,2 1-2,1-1-3,3-3-7,4-1-7,2-2-6,2-3-6,-1-4-2,1-4-4,0-3-3,0-4-2,2 0-1,3-1 0,1 0-2,0 0 4,-3 2 7,-3 4 7,-2 3 8,-4 4 8,-3 6 8,-2 5 9,-4 7 9,-1 1 3,-2-2-2,0-1-2,-1-2-2,0-3-6,6-1-12,2-2-10,5-2-10,2-4-6,2-4 0,0-5 0,1-5 1,1-3 1,0 2 0,-2 1 1,2 1 0,-1 2 7,-1 3 9,-1 3 12,0 2 10,-3 3 4,-1 2 0,-2 2-2,-2 2 0,-1 0-2,0 2-1,0 2-1,0 0 0,-1 2-11,-1 1-17,0 3-18,-1 2-19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29"/>
    </inkml:context>
    <inkml:brush xml:id="br0">
      <inkml:brushProperty name="width" value="0.03481" units="cm"/>
      <inkml:brushProperty name="height" value="0.03481" units="cm"/>
      <inkml:brushProperty name="color" value="#00BFF3"/>
    </inkml:brush>
  </inkml:definitions>
  <inkml:trace contextRef="#ctx0" brushRef="#br0">25119 17516 631,'-15'-7'38,"2"2"-6,2 2-3,3 2-5,0 1-4,0 0-2,0 0-4,0 0-2,0 0-4,-2 2-4,0 0-4,0 2-5,-1-1-2,0-1 0,2 0 0,1-1-1,0 0 4,2 3 7,1 4 7,0 2 8,1 2 2,0 0-2,0-1-3,1 1-2,-1 0-2,2 0 1,0-1-1,2 1 1,0 0-1,0 1-1,0 2-1,0 0 0,0 1-2,0-1-1,0 1-1,0 0-1,0 0-2,0 1-1,0 1-1,0 0-1,0 1 0,0 1-1,0 0 1,0-1 0,-1 0-1,-1-1 0,0-1-1,-1 0 0,-1-2 0,2-1 1,0-1 2,2 0 0,0-2 2,0 1 0,0 0 0,0 0 0,1-1-9,4-1-22,2-1-20,4 0-21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31"/>
    </inkml:context>
    <inkml:brush xml:id="br0">
      <inkml:brushProperty name="width" value="0.03327" units="cm"/>
      <inkml:brushProperty name="height" value="0.03327" units="cm"/>
      <inkml:brushProperty name="color" value="#00BFF3"/>
    </inkml:brush>
  </inkml:definitions>
  <inkml:trace contextRef="#ctx0" brushRef="#br0">25981 17397 661,'1'-14'13,"2"2"4,2 4 5,2 3 5,1 1 1,0 2-4,0 0-3,-1 2-2,1 0-4,0 0 0,0 0-2,-1 0-1,1 1-1,1 4-1,2 2-1,0 3 0,0 2-1,-3 0-2,-1 0 0,-2-1-2,-1 1-1,0 0-1,0 0-3,0-1-1,-1 2-3,-1 2-3,0 1-4,-1 3-3,-3 0-1,-2-3 1,-4-1 1,-2-2 1,-2-2 1,1 1 0,-1 0 1,0 0 0,0-2 0,1-1 1,0-2 1,-1-2 0,1-2 1,1 0-1,0-2 0,2 0 0,0-3-2,0-2-3,1-4-2,-1-2-4,1-2 0,2-1 2,2-1 2,2-1 2,1 0 3,0 2 3,0 2 3,0 3 3,0 0 1,0 0 0,0 0 0,0 0 0,0 3 10,2 6 20,0 6 21,2 6 21,-1 3 2,-1-1-15,0 1-16,-1 0-14,-1 0-10,0 5-2,0 2-4,0 3-2,0 3-3,0 2-6,0 4-3,0 3-5,0 1-7,0 5-10,0 2-11,0 4-10,0 0-5,0-2 3,0-2 1,0-2 3,0-6 3,0-8 6,0-9 5,0-8 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32"/>
    </inkml:context>
    <inkml:brush xml:id="br0">
      <inkml:brushProperty name="width" value="0.03688" units="cm"/>
      <inkml:brushProperty name="height" value="0.03688" units="cm"/>
      <inkml:brushProperty name="color" value="#00BFF3"/>
    </inkml:brush>
  </inkml:definitions>
  <inkml:trace contextRef="#ctx0" brushRef="#br0">26727 16700 596,'-1'58'64,"0"-8"-12,-2-10-14,0-8-12,0-5-7,0-1-3,2-1 0,0-1-3,1 0-1,0-1-1,0 0-1,0 0-1,0 1-2,0-1-2,0 1-2,0-1-3,0-1-2,-2-1-1,0-2-3,-2-2-1,1-2 0,0 1 0,2 0 0,1-1 1,-2-1 0,-1-4-1,-2-5 0,-1-2 0,-1-6-1,4-6-2,3-6 0,2-5-2,3-3 1,2 2 0,1 3 0,3 1 2,1 2 1,0 1 3,0 1 3,-1 0 3,0 2 2,1 3 1,0 1 3,-1 2 1,1 2 4,0 0 3,0 2 5,-1 0 3,0 2 0,-2 2-3,-2 2-3,-2 2-4,-2 2-1,-1 3 0,0 4 1,-1 2 1,-2 0-1,-1-1-2,0-2-2,-1-3-2,-2 0-2,-2 0-1,-2 0-1,-2-1-1,-1 1-2,-1 0-1,-1 0-2,-1-1-2,-2 0-2,0-2-1,0-2-1,-2-2-3,0-1-4,3 0-8,1-1-9,2 1-8,2-1-6,3-4-3,1-2-4,2-3-4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34"/>
    </inkml:context>
    <inkml:brush xml:id="br0">
      <inkml:brushProperty name="width" value="0.03684" units="cm"/>
      <inkml:brushProperty name="height" value="0.03684" units="cm"/>
      <inkml:brushProperty name="color" value="#00BFF3"/>
    </inkml:brush>
  </inkml:definitions>
  <inkml:trace contextRef="#ctx0" brushRef="#br0">27857 17638 597,'-8'-8'58,"2"0"-13,1 0-13,0 0-15,1 1-6,-2 2-1,0 3 1,-1 1-1,-1 2-1,0 3-3,0 4-1,0 2-4,1 2 1,-1 1 0,0 2 1,0 0 1,0 1 0,0 1 0,1 0-1,-1 2 1,1 0-1,2-1 1,2-1 0,2 0 0,1-2 1,0 1 2,0 0 3,0-1 1,1-1-1,4-4-4,2-5-6,4-2-4,1-3-3,1 0-2,1 0-2,1 0-1,2-2-2,2-2-1,1-4-2,3-2-1,0-2 0,1-1-1,-2-2 1,2 0-1,-1-1-1,-1-3-3,-1-2-3,-1-1-4,-1-1 0,-3 2 4,-1 0 2,-2 1 3,-2 1 3,-3 1 3,-1 1 4,-2 1 4,-1 0 2,0 2 2,0 1 2,0 1 3,-1 2 11,-2 4 19,-2 4 21,-2 4 20,-2 3 5,0 0-13,-1 1-12,-2 2-11,1-1-10,1 1-6,0 0-6,2 0-7,0 0-3,0 2 0,0 0-2,0 1 0,2-3-12,4-6-24,4-8-25,4-6-24,1-3-6,-3 1 12,-1 1 12,-2 0 12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34"/>
    </inkml:context>
    <inkml:brush xml:id="br0">
      <inkml:brushProperty name="width" value="0.04301" units="cm"/>
      <inkml:brushProperty name="height" value="0.04301" units="cm"/>
      <inkml:brushProperty name="color" value="#00BFF3"/>
    </inkml:brush>
  </inkml:definitions>
  <inkml:trace contextRef="#ctx0" brushRef="#br0">29081 16850 511,'-6'-8'1,"1"0"1,2 0 1,2 0 2,1 0 3,0 1 4,0-1 5,0 0 4,0 2 6,0 6 9,0 4 7,0 6 9,0 1 0,0 1-9,0 0-9,0 0-8,0-1-6,0 1-3,0 0-3,0 0-3,0 0-3,0 3 0,0 1-2,0 3-1,-1-1-1,0 1 0,-2-2-1,0-1 0,-1 0-1,2 1-1,0 2-1,2 0-1,0 1-1,0 1-1,0 1-1,0 1-1,0-1 0,0-1-3,0-4-1,0 0-1,0-1-2,0 0-2,0-1 0,0 1-2,1-2-4,2-1-7,2-2-6,2-2-7,1-2-4,1-2 0,1-3 0,1 0 1,1-3 2,0-1 6,-1 0 6,0-1 7,0-2 3,-2 0 3,-2-1 3,-2-2 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38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50140 46266 521,'-9'-12'82,"-2"8"-12,-2 8-11,0 8-11,-2 4-8,0 3-5,2 1-5,1 3-4,1-1-4,2-1-3,3-4-3,1 0-2,1-2-4,2-1-4,0 0-4,2-2-5,0 0-5,2 0-7,0-1-9,2 1-8,1-2-5,5-2-4,4-4-5,4-2-3,1-4-1,1-2 3,-2-4 1,2-2 3,-2-1 4,-5 2 7,-3 3 8,-4 1 6,-2 1 6,0 0 1,0 0 3,0 0 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35"/>
    </inkml:context>
    <inkml:brush xml:id="br0">
      <inkml:brushProperty name="width" value="0.03577" units="cm"/>
      <inkml:brushProperty name="height" value="0.03577" units="cm"/>
      <inkml:brushProperty name="color" value="#00BFF3"/>
    </inkml:brush>
  </inkml:definitions>
  <inkml:trace contextRef="#ctx0" brushRef="#br0">29608 17700 615,'-14'36'130,"3"-6"-31,2-6-33,4-5-31,0-3-18,0-1-4,-1 1-3,-1 0-3,-1-1-2,2-2-3,1 0-1,0-1-3,4-1 0,6-2 1,6-2 0,6-2 1,1-2-1,0-1-1,0 0-3,-3-1-1,0-1-4,-1 0-5,-1 0-4,0 0-5,-2 0-2,-1 0 0,-1 0 0,0 0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35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29979 17845 535,'-8'-7'2,"2"0"2,1 2 3,0 1 3,2 2 10,-1 5 18,0 6 17,1 4 17,-1 4 2,2 1-14,0 3-15,2 1-14,0 3-10,0 1-6,0 2-7,0 2-6,0 3-7,0 5-10,0 3-11,0 4-9,0 0-1,0-4 5,0-5 7,0-2 6,-1-5-4,0-3-15,-2-5-15,0-3-16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36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30175 16600 496,'15'0'93,"-2"2"-21,1 0-22,-2 2-22,0 0-14,0 0-8,-1-1-7,1 2-8,-1-2-3,-1 1 0,0 0 0,-2 0 1,-1 1 1,-2 0 4,-2 1 2,-2 2 3,-1 0 3,0-1 3,0 1 4,0 0 3,0 0 3,0 2-1,0 0 0,0 1 1,0 2 1,0 1 3,0 3 2,0 2 3,0 0 1,0 1-4,0-1-3,0 1-3,0 0-1,0 1-1,0 1-1,0 1-1,0 1-2,0 1-2,0 0-3,0 2-3,0 0-1,2-1 1,0-1-1,2-1 1,-1-1 0,-1-1-2,0-1-1,-1-1-1,-1-1 0,0-3-1,0-1 0,0-2 0,0-1 0,0 1 0,0 1 1,0 2 0,-1-1 1,-1-1 0,0-1 0,-1 0 1,-3-3-3,-4-1-5,-4-2-3,-3-2-6,-4-2-3,-1-1-6,-3 0-3,0-1-6,-2-3 0,3-2 0,1-4 2,3-2 1,2-1 0,2 1-4,4 0-3,3 2-3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37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31531 16150 574,'22'1'146,"-5"2"-35,-4 2-35,-3 2-36,-2 1-20,-2 1-4,-1 2-6,0 0-5,-2 0-3,0 1-4,-2 0-3,0 0-3,-3 1-3,-2 3-3,-4 3-3,-2 2-4,-2 1 0,1-1 0,-1-2 2,1-3 0,-1-1 2,0 0 3,0-2 2,1-1 3,3-2 5,8-2 9,8-4 8,8-2 10,4-3-1,0-1-10,2 0-8,1-1-11,-1-1-3,-1 0 2,-2 0 1,-3 0 2,-2 0 1,-1 0 0,-2 0 0,-2 1 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37"/>
    </inkml:context>
    <inkml:brush xml:id="br0">
      <inkml:brushProperty name="width" value="0.0337" units="cm"/>
      <inkml:brushProperty name="height" value="0.0337" units="cm"/>
      <inkml:brushProperty name="color" value="#00BFF3"/>
    </inkml:brush>
  </inkml:definitions>
  <inkml:trace contextRef="#ctx0" brushRef="#br0">32200 16300 652,'36'0'127,"-6"0"-30,-6 0-31,-5 0-31,-3 0-20,1 0-8,2 0-8,0 0-9,-2 0-10,0 0-13,-2 0-11,-2 0-12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41"/>
    </inkml:context>
    <inkml:brush xml:id="br0">
      <inkml:brushProperty name="width" value="0.03796" units="cm"/>
      <inkml:brushProperty name="height" value="0.03796" units="cm"/>
      <inkml:brushProperty name="color" value="#00BFF3"/>
    </inkml:brush>
  </inkml:definitions>
  <inkml:trace contextRef="#ctx0" brushRef="#br0">33761 17000 579,'-16'24'82,"2"-1"-16,1 1-17,1-1-15,0 1-10,-1 3-2,-1 1-1,-1 3-2,0-2-2,2-2-2,3-4-3,1-1-1,0-1-2,-2 5 1,-1 3 1,-2 4 0,-1 0-4,4-5-9,3-5-9,3-5-10,2-6-10,3-6-14,4-8-12,2-6-12,2-5-1,0 0 14,0-1 12,0-1 12,-1 0 9,-1 3 1,0 1 4,-3 2 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42"/>
    </inkml:context>
    <inkml:brush xml:id="br0">
      <inkml:brushProperty name="width" value="0.04635" units="cm"/>
      <inkml:brushProperty name="height" value="0.04635" units="cm"/>
      <inkml:brushProperty name="color" value="#00BFF3"/>
    </inkml:brush>
  </inkml:definitions>
  <inkml:trace contextRef="#ctx0" brushRef="#br0">33955 17055 474,'0'-13'1,"2"6"17,0 6 19,2 6 18,-1 5 4,-1 4-10,0 3-9,-2 5-10,0 1-6,0 3-1,0 0-3,0 0-2,0 2-1,0-1-3,0 1-1,0-1-3,0 0-2,0-1-4,0-1-3,0-1-3,0-1-3,0 1 0,0-1-1,0 1-1,0-2-2,0-1-3,0-3-4,0-2-3,-2-5-7,-3-8-11,-5-10-10,-4-8-11,-1-4-1,1-2 10,0-1 10,2-1 9,1 0 9,1 1 6,0 1 8,2 1 7,1 2 5,0 5 1,2 3 2,1 4 2,2 2 5,5 0 7,6 0 7,4 0 8,2 1-1,-1 0-7,-1 2-9,0 1-8,0 0-6,5 1-4,4 2-4,3 0-5,2 1-3,-4-2-3,0 0-2,-3-2-4,-1-1-1,-1-2-2,-1-2-1,0-1-1,-3-3 1,-3 0 4,-3-2 4,-2 0 3,-3 0 5,0 1 1,-2 0 4,0 2 2,-3 1 8,0 2 11,-3 3 12,-2 1 12,-1 1 3,0 0-6,1 0-6,-1 0-5,0 1-3,2 1-4,1 3-1,0 2-2,1 1-3,-2 2-1,0 0-3,-1 1-1,0 1-2,2 0 0,2 0-2,2-1-1,1 1-1,0 0-3,0 0-2,0-1-2,2 0-6,4 0-9,4-2-9,3 0-9,2-3-4,0-3 2,-2-2 3,-1-4 3,-1-2 2,0-2 4,-2-1 2,-1-3 2,-1 0 4,-2 0 4,-2 2 3,-2 1 3,-2 0 10,-2 2 18,-2 1 18,-2 0 17,0 3 5,1 2-9,0 4-8,2 2-10,0 2-5,2 2-5,0 0-3,2 1-4,0 2-4,0 2-1,0 1-1,0 3-3,0 1 0,0 3-1,0 1 0,0 3 1,0 1-1,0 0-1,0 1-1,0 2-1,-1 2-2,0 1-2,-2 2-3,0 2-3,-1 0-3,0-1-1,0-3-2,1-2-1,-2-2-1,2-5 0,-1-3 1,0-5-1,0-2 1,0 0-2,0-2 0,0-1-1,-1-2 0,-4-2 1,-2-4 3,-3-2 1,-1-4 2,2-2 2,3-4 2,1-2 1,3-5 1,-1-5 2,2-7 2,1-5 0,1-5 0,3-4-2,4-4-2,2-4-3,4-1-3,3 2-6,4 2-6,5 2-5,2 3-1,-1 5 2,1 2 2,-1 5 2,-2 4 0,-3 5-5,-4 5-3,-4 5-5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42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32316 18750 680,'-7'8'71,"2"0"-11,2 0-11,2-1-10,2 1-8,2 1-6,2 1-4,2 2-6,0-1-7,0-1-9,1-1-10,0-1-10,0-1-11,-1 0-14,1-2-14,0 0-13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44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35825 17142 523,'-8'-7'9,"0"2"2,0 2 4,0 2 1,0 1 2,1 2-1,0 0-1,-1 2-1,0 1 0,0 2 0,0 1 1,0 3 0,1 1-1,1 2 0,0 0-1,2 1-1,0 0 0,2-1 0,0-1-1,2 0 0,0-2-2,0 1 0,0 0-2,0 0-2,1-1-2,4-1-3,2 0-3,4-2-2,2-3-5,3-6-6,3-6-4,2-6-6,1-3-1,-1-1 5,-2-1 3,-2-1 3,-2-2 1,1-1-2,0-3-3,-1-1-3,0-2 0,-1-1 0,-1 0 2,-1-2 2,-1 0 1,-2 0 2,-2-1 2,-2 1 2,-2 2 3,-1 5 7,0 5 5,-1 5 7,-2 6 9,-1 6 16,0 7 15,-1 8 15,-1 3 2,0 3-13,0 2-11,0 1-13,0 2-8,0-1-1,0 1-2,0-1-2,1 1-2,0-1-2,2 1-3,1-2-2,0 1-4,0-1-8,0-1-7,0-1-6,0 0-4,1-1 1,2 1 1,0 0 0,1-2-2,0-1-7,0-3-5,0-1-6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45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37050 18016 674,'8'-7'8,"2"2"13,0 2 14,1 2 15,0 1 3,-1 2-9,0 0-9,-2 2-8,-1 1-8,-1 1-5,-1 3-6,0 2-6,-3 2-2,-4 1 2,-4 3 0,-4 2 2,-1-1-2,0-2-7,-1-1-5,0-2-5,1-3-2,2 1 4,3-2 4,1 0 5,1-1 4,2-1 5,0 1 6,2 0 6,2-1-1,4-2-5,4-3-7,3 0-5,3-4-6,0 0-6,-1-3-6,0-2-6,1-1-5,-1-2-5,1 0-4,0-1-4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39"/>
    </inkml:context>
    <inkml:brush xml:id="br0">
      <inkml:brushProperty name="width" value="0.04164" units="cm"/>
      <inkml:brushProperty name="height" value="0.04164" units="cm"/>
      <inkml:brushProperty name="color" value="#F2395B"/>
    </inkml:brush>
  </inkml:definitions>
  <inkml:trace contextRef="#ctx0" brushRef="#br0">50826 46213 528,'13'-21'26,"-6"8"7,-6 7 5,-6 7 6,-3 3 0,0 3-4,1 2-4,-1 2-5,1 2-4,-1 1-3,0 3-3,0 2-3,1-2-1,2 0-1,2-2-1,2-3 0,3 1-2,2 0-4,3 1-5,4 1-4,0-1-2,1-4-3,-1-5-3,1-2-1,0-2-1,0 1 2,-1 3 2,1 2 2,-1 2 2,-2 4 3,-3 2 4,-1 3 2,-2-1 0,-4-2-4,-2-2-5,-3-4-4,-3-1-3,0 2-4,-2 0-2,0 1-4,-2-1-4,-1-2-5,-3-4-6,0-2-6,-2-2-2,4 0 2,3 0 0,3 0 2,1-2 1,2 0 3,0-3 2,2-2 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45"/>
    </inkml:context>
    <inkml:brush xml:id="br0">
      <inkml:brushProperty name="width" value="0.04817" units="cm"/>
      <inkml:brushProperty name="height" value="0.04817" units="cm"/>
      <inkml:brushProperty name="color" value="#00BFF3"/>
    </inkml:brush>
  </inkml:definitions>
  <inkml:trace contextRef="#ctx0" brushRef="#br0">37339 16497 456,'-7'-8'43,"4"0"-6,3 1-6,2-1-7,3 1-5,4 2-4,2 2-5,3 2-4,1 2-4,-3 4 0,-2 2-1,0 4-1,-3 0-1,-1 1 0,-1 0 1,0 0-1,-2-1 1,0 1 0,-2 0 0,0 0 1,-1-2-1,2 1 1,0-2 0,2 0 1,-1 0 3,-1 3 8,0 3 8,-1 4 8,-2 0 3,-1 1-2,0-1-3,-1 1-2,-1 0-3,2 1-1,0 1-3,2 1-3,-1 1 0,0-1-2,-2 1-2,0-1 0,0 2-1,0 3-2,2 2 0,0 4-2,1 0-1,0-2-1,0-2-2,0-1-2,0-3 0,0 0 0,0 0-1,0-2 1,0-1-1,0 1 0,0-1-1,0 1-1,0-2-1,-2-3-2,0-3-2,-2-3-2,-2-1-4,-6 0-6,-3-1-8,-6 1-6,-3-2-4,-3-2-2,-1-4-2,-3-2-2,3-3-2,4-1-2,5 0-2,5-1-3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46"/>
    </inkml:context>
    <inkml:brush xml:id="br0">
      <inkml:brushProperty name="width" value="0.04836" units="cm"/>
      <inkml:brushProperty name="height" value="0.04836" units="cm"/>
      <inkml:brushProperty name="color" value="#00BFF3"/>
    </inkml:brush>
  </inkml:definitions>
  <inkml:trace contextRef="#ctx0" brushRef="#br0">33460 16763 454,'-8'-28'52,"0"9"-8,0 7-8,0 8-8,0 4-4,-2 2-4,0 0-3,-1 2-3,-2 1-4,-1 3-1,-3 4-4,-2 2-2,1 0-2,1-1 0,3-2-2,2-2 0,-1-1-1,0 0 0,-1 0-2,-1-1 0,0 1 2,2-2 5,3-1 4,1 0 5,1 0 3,2 3 4,1 4 3,0 2 4,1 3-1,0 1-3,0 3-3,1 1-3,-2 2-3,2 1 0,-1 1-2,0 1-1,0 1-1,2 1 1,0 1-1,2 1 0,0-1-1,0 2-1,0-1-2,0 0-1,0 1-2,0-1 0,0 0-3,0 1-1,0-1-1,0 0-1,0 1-1,0-1-1,0-1-1,2-3 1,0-4 1,2-1 0,2-4-7,7-3-14,6-3-15,6-2-15,1-4-8,-2-3-2,-1-2-2,-2-4-1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47"/>
    </inkml:context>
    <inkml:brush xml:id="br0">
      <inkml:brushProperty name="width" value="0.04489" units="cm"/>
      <inkml:brushProperty name="height" value="0.04489" units="cm"/>
      <inkml:brushProperty name="color" value="#00BFF3"/>
    </inkml:brush>
  </inkml:definitions>
  <inkml:trace contextRef="#ctx0" brushRef="#br0">38950 16250 490,'16'0'132,"1"0"-30,1 0-29,1 0-30,0 0-16,1 0-2,-1 0-1,1 0-3,-1 0-3,-1 0-2,-1 0-4,-1 0-2,-1 0-5,-1 0-3,-1 0-6,0 0-3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49"/>
    </inkml:context>
    <inkml:brush xml:id="br0">
      <inkml:brushProperty name="width" value="0.05276" units="cm"/>
      <inkml:brushProperty name="height" value="0.05276" units="cm"/>
      <inkml:brushProperty name="color" value="#00BFF3"/>
    </inkml:brush>
  </inkml:definitions>
  <inkml:trace contextRef="#ctx0" brushRef="#br0">29962 29925 416,'-1'-21'44,"-1"3"-3,0 4-1,-1 5-3,-1 1-3,0 0-5,0 0-6,0 0-5,-1 1-3,-2 1 0,-2 0-2,-1 2 0,-3 0-1,0 2-2,-1 0 0,-1 2-2,0 0-1,1 0 0,0 0-2,2 0-1,0 0-1,1 0 0,-1 0-1,0 0 0,0 1 0,1 4 0,-1 2 2,0 3-1,1 2 2,0 0 1,2 0 0,2-1 2,-1 2 0,2 2 0,1 1-1,0 3 0,2 0-1,0-3 1,2-1-1,1-2 1,1-1-1,1 1 0,3 1 0,2 2 0,2-2 0,2-1-1,1-3 0,2-1-1,2-2-1,0 1 1,-1 0-1,1 0 0,0-1-1,-1-1 0,1 0 0,0-2 0,-1 1-1,-1 2 1,-1 2-1,-1 2 0,-2 1 0,-4 3 0,-4 2 0,-4 1 0,-3 1 0,-4-2 1,-2-3 1,-3-1 2,-3-1-1,-1 0 0,-3-1-2,-1 1 0,-3-2-3,-1-4-3,-3-4-3,0-4-4,-1-4-1,3-2 1,3-3 0,3-3 1,1-4-4,-1-4-6,-1-3-8,-1-4-7,1-4-5,2-1-4,5-2-2,1-2-5,3 3 0,3 6 1,1 7 1,2 7 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53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61575 12575 333,'49'20'167,"16"14"-1,15 14 1,17 16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55"/>
    </inkml:context>
    <inkml:brush xml:id="br0">
      <inkml:brushProperty name="width" value="0.05358" units="cm"/>
      <inkml:brushProperty name="height" value="0.05358" units="cm"/>
      <inkml:brushProperty name="color" value="#FED406"/>
    </inkml:brush>
  </inkml:definitions>
  <inkml:trace contextRef="#ctx0" brushRef="#br0">38298 23173 410,'-17'-1'1,"-2"-1"0,-1 0 1,-3-1 2,1-1 1,3 2 2,3 0 3,3 2 2,4-1 11,6 0 19,6-2 18,6 0 20,4-1 1,3-2-16,3 0-16,3-1-17,2-1-10,0 2-6,-1 1-6,1 0-5,-2 2-2,0-1 0,-1 0 0,0 1 1,-2-1-1,-1 2-1,-1 0-1,-1 2 0,0 1-2,0 2 1,-1 2 0,1 1 0,0 1 0,-1-1 1,1-1 0,0 0 2,-1-2-1,1 0 0,0-2 1,-1 0-1,1-1 0,2 0 0,0 0-1,1 0 0,0 0 0,1 2 0,0 0 1,-1 2 0,1-1-1,0-1 1,-1 0 1,1-2-1,-1 1 0,1 0 0,-1 2 0,1 0-1,-1 0-1,-1-2 1,-1-2 0,0-2-1,-2-1 0,1 0 0,0 0 0,-1 1 0,1-2 0,2 0 0,0-2-1,1 0 0,0 0 0,1 1 0,0 1-1,-1 1 1,0 0 0,-1 2 0,0 0-1,-2 2 0,0 0 1,-1 0 0,1 0 1,0 0 1,-1 0 0,1 0 0,0 0-1,-1 0 0,1 0 0,2 2-1,0 0 1,1 2-1,0-1 0,1 1 0,0 0 0,-1-1-1,1 1 0,0 0 0,-1 0 1,1 0 0,-1 0-1,1 0 1,-1-1-1,1 2 0,0-2 0,1 1 0,0 0 1,2 0 0,1-1 0,1 0 0,1-2 0,1 0 0,0-1 0,-1 0 1,-1 0 0,-1 0 0,0-1 1,1 0-1,1-2 0,1 0 0,0-1-1,1 0 0,-1 0 1,1 1-1,-1-2 0,1 2 0,-1-1 1,1 0-1,-2 0 1,0 2 0,-1 0-1,0 2 1,-2 0 1,2 0 0,2 0 0,-1 0 2,2 0-1,1 0 2,1 0-1,1 0 0,0-1 1,1-2-2,-1-2 0,0-1 0,1-1-2,-1 1 0,1 0-1,-1 2-1,0 0-1,1 0 0,-1 0 0,0 0-1,-1 1 1,-3 0 0,-3 2 0,-3 0 1,-1 1 0,-1 0 0,1 0 0,0 0 0,0 0 1,1-2-1,1 0 0,1-1 0,-1-1-1,-1 2 1,-3 0-1,-1 2 0,-1 0-2,0 0 0,-1 0-3,1 0-1,-4-1-14,-8 0-25,-8-2-27,-8 0-26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56"/>
    </inkml:context>
    <inkml:brush xml:id="br0">
      <inkml:brushProperty name="width" value="0.04315" units="cm"/>
      <inkml:brushProperty name="height" value="0.04315" units="cm"/>
      <inkml:brushProperty name="color" value="#FED406"/>
    </inkml:brush>
  </inkml:definitions>
  <inkml:trace contextRef="#ctx0" brushRef="#br0">37781 20894 509,'-8'-8'4,"2"2"8,1 1 8,1 0 8,0 3 6,2 4 4,0 4 5,2 4 4,0 3-2,0 3-7,0 3-7,0 3-7,0 2-4,0 1-2,0 1-2,0 1-1,0 0-2,0 1 0,0-1-3,0 1 0,0 0-3,0 1-3,0 0-4,0 2-3,0-1-2,2 0 0,0-1 0,2-1 0,-1-1 0,-1-1 1,-1-1-1,0-1 1,-1-1-1,2-1 0,0-1-1,2-1 0,-1-1-3,0-1-2,-2-1-4,0-1-2,-1-1-2,0 0-2,0-2-1,0-1-1,1-3-8,2-4-11,1-6-13,3-4-12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5:57"/>
    </inkml:context>
    <inkml:brush xml:id="br0">
      <inkml:brushProperty name="width" value="0.05681" units="cm"/>
      <inkml:brushProperty name="height" value="0.05681" units="cm"/>
      <inkml:brushProperty name="color" value="#FED406"/>
    </inkml:brush>
  </inkml:definitions>
  <inkml:trace contextRef="#ctx0" brushRef="#br0">38116 20104 387,'-7'-15'1,"2"2"1,2 3 2,2 1 2,3 1 5,4 2 10,4 1 9,3 0 10,3 2 1,0 0-7,-1 2-8,1 0-7,0 1-5,-1 0-2,1 0-1,0 0-2,0 0-2,-1 0 0,1 0-2,0 0 0,0 1-1,3 0 1,1 2 0,3 0 1,1 0-1,3 0 0,1-2-2,3 0 0,0-1-1,0 0 0,1 0 1,-1 0 0,1 0 0,-1 0 1,0 0 1,1 0 0,-1-1 1,0 0-2,1-2-1,-1 0-2,0-1 0,-1 0 0,-3 0 0,2 1 0,-3-1-1,0 2 1,-1 0 0,0 2 0,-2-1 0,3 0 2,0-2 1,1 0 1,0-1 1,0 2 0,1 0 1,-1 2 0,0 0-1,-1 0 0,-1 0-3,-1 0 0,0 0-1,-1 0 0,1 0 0,-1 0 0,1 0 0,1 0 0,1 0-1,1 0 0,1-1 0,-1 0 0,0-2-1,1 0 0,-1-1 0,-1 0 0,-1 0 0,-1 1 0,0-2 0,-1 2 0,1-1 1,-1 0-1,1 0 1,-1 2 0,1 0 1,-1 2 0,1 0 0,1 0 1,1 0-1,1 0 0,0 0 1,1 0-2,-1 0 0,1 0 0,0 0-1,1 0 0,0 0 1,3 0-1,-2 0 0,-2 0-1,-2 0-2,-1 0 0,-2 0-2,-1 0 1,-1 0 0,0 0-1,-2 0 1,1 0 0,-1 0 1,1 0 0,-1 0 0,-1 0 2,-1 0 0,0 0 1,-3 0 1,2 0-1,0 0 1,-1 0-1,1 0 1,1 0 0,2 0 0,0 0 0,1 0 0,1 0 0,1 0 0,1 0 0,0 0-1,-1 0 0,-1 0-1,-1 0 0,0 0 0,1 0-1,1 0 1,2 0 0,-2 0 0,0 0 0,-1 0 1,0 0-1,-1-1 1,1 0-1,1-2 0,1 0 0,1-1 0,-1 0 1,1 0-1,-1 1 0,0-2 1,-1 2-1,-1-1 0,-1 0-1,-1 0 1,-1 2-1,0 0 0,-2 2 0,-2 1 2,-1 4 4,-2 2 5,-2 4 3,-2 1 2,-2 3-1,-3 1-1,0 3-1,-2 0-2,0-1-1,0-1 0,0 0-2,0-1-1,0 1 1,0 1-1,0 1 0,-1 0 0,-1 0 0,0 1 0,-1 0-1,-1 0 1,2 1 0,0 1 1,2 1 0,0 0 0,0 1-1,0-1-1,0 1-1,0 0-1,0 1-1,0 1-3,0 1 0,0 0-2,0 1 0,0-1 1,0 0-2,0 0 1,0-2 0,0 0 1,0-1-1,0-1 1,0-3-1,0-1-1,0-2 0,0-2 0,0 1-3,0 0 0,0-1-2,-3-1-11,-4-4-20,-5-5-20,-5-2-20,-1-4-5,2-1 11,4 0 11,3-1 11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08"/>
    </inkml:context>
    <inkml:brush xml:id="br0">
      <inkml:brushProperty name="width" value="0.03591" units="cm"/>
      <inkml:brushProperty name="height" value="0.03591" units="cm"/>
      <inkml:brushProperty name="color" value="#FED406"/>
    </inkml:brush>
  </inkml:definitions>
  <inkml:trace contextRef="#ctx0" brushRef="#br0">37630 20505 612,'-6'-13'43,"1"6"-3,2 6-3,2 6-4,0 4-2,0 3-4,-2 4-4,1 2-3,-2 2-2,2 3-3,0 1-2,2 3-1,0 1-2,0 1 0,0 0 0,0 1-1,0 1 0,0-3-3,0-2-1,0-1-2,0 0-1,0 5 1,0 3 0,0 4 0,0 2-1,2-1-1,0-2-3,2 0 0,-2-1-3,1-1-1,-2-2-3,0 0-1,-1-3-3,0-2-1,0-3-3,0-3-1,0-2-1,0-2-1,0-3-2,0-1 1,0-4-5,2-6-6,0-6-7,2-6-7,0-2 0,-1 0 7,1 2 6,0 1 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09"/>
    </inkml:context>
    <inkml:brush xml:id="br0">
      <inkml:brushProperty name="width" value="0.04895" units="cm"/>
      <inkml:brushProperty name="height" value="0.04895" units="cm"/>
      <inkml:brushProperty name="color" value="#FED406"/>
    </inkml:brush>
  </inkml:definitions>
  <inkml:trace contextRef="#ctx0" brushRef="#br0">38005 20251 449,'-13'-7'35,"6"2"-4,6 2-4,6 2-3,3 1-5,2 0-3,0 0-4,1 0-3,1 0-3,0 0 0,-1 0-1,1 0 0,-1-1-1,0 0 1,-2-2-1,-1 0 1,1 0 0,2 0-1,2 2 0,2 0-1,1 1 0,3 0 0,1 0 1,3 0 1,2-1 0,5-2 0,3-2 1,4-1-1,3-2 0,-1 2 0,0 0 0,0 2 0,1-1-1,0-2 1,2-2-1,1-1 0,-1-1-1,-2 0 0,-2 2-1,-1 1-1,-3 1 0,-1 2 0,0 2 1,-1 2 1,-1 1-1,1 0 1,-1 0 0,0 0 0,1 0 1,-1 0 0,0 0 1,1 0 1,-1 0 0,-2 0-1,0 0 0,-1 0 0,1-1-1,1-2 0,2-2-1,3-2 0,1 0-1,0 1 0,2 0-1,1 2 1,-1 0-1,0 0 0,-1 0-1,-1 0 0,-1 1 0,0 0-1,1 2 1,-1 0-1,1 1 1,0 0-1,2 0-1,1 0 1,0 0-1,-2 0 1,0 0 0,-1 0 0,-2 0 0,-2 0 0,-1 0-1,-3 0 0,-1 0 0,-1 0 0,-1 0 1,-1 0 0,0 0 1,-1-2-1,1 0 0,-1-2 0,1 1 1,-1 1 0,1 0 2,-1 2 1,1 0 0,0 0-1,-2 0 0,2 0 0,-1 0-1,2 0 0,2 0 0,-1 0 0,2 0 0,-1 0 0,1 0 0,-1 0 0,1 0 0,1 0 2,1 0 0,1 0 0,-1 0 1,-2 0-1,-1 0-1,-2 0 0,-2 0-2,3 0 1,0 0-1,1 0-1,-1-1 0,0-1 1,-1 0-1,-1-1 1,-1-1 0,-3 2 1,-1 0-1,-2 2 0,-2 0-1,-1 0-1,-1 0 0,0 0-2,-2 0 0,1 0 1,0 0 1,0 0 0,-1 1 4,-1 2 4,0 2 4,-2 2 5,-1 2 0,-2 5-2,-3 4-3,0 3-3,-2 3-1,0 1 0,0 1 0,0 1 0,0 0 1,0 1-1,0-1-1,0 1 1,0-2-1,0 0-1,0-1 0,0 0 0,-1-2-1,-1 2-1,0 1 1,-1 0-1,-1 1-1,2-1 1,0-1 0,2-1 1,0-1-2,0-1 0,0-1-2,0-1-2,0 0 1,2 1-1,0 1 1,2 1 1,-1 0-4,-1-3-5,0-1-5,-1-2-6,-1-2-1,0 1 5,0 0 4,0-1 5,-1 0 2,-1 0 3,0-2 0,-1-1 3,-2-2-1,-2-2-1,-2-4-2,-2-2-2,0-3 0,-1-1 2,0 0 1,0-1 1,0-1 0,-1 0-3,-1 0-3,-1 0-2,-2 0-6,-2 0-8,-2 0-8,-1 1-8,-1-2-6,1 2-2,1-1-3,1 0-2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39"/>
    </inkml:context>
    <inkml:brush xml:id="br0">
      <inkml:brushProperty name="width" value="0.04179" units="cm"/>
      <inkml:brushProperty name="height" value="0.04179" units="cm"/>
      <inkml:brushProperty name="color" value="#F2395B"/>
    </inkml:brush>
  </inkml:definitions>
  <inkml:trace contextRef="#ctx0" brushRef="#br0">51578 45750 526,'8'7'8,"3"-1"14,2 0 16,2-2 15,0 2 4,-1 2-8,-1 3-8,-1 4-7,-1 1-6,-1 3-1,-1 1-3,0 3-2,-2 1-3,-2 3-3,-3 1-4,0 3-3,-4 0-2,-2-1-3,-4 2-1,-2-1-2,-3 0-5,-3-2-8,-3 0-7,-3-1-7,-1-2-8,1-3-7,1-3-8,2-2-8,1-4-2,2-3 4,4-3 2,3-2 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1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62690 11850 999,'-56'27'-6,"14"-6"-12,14-8-12,14-5-12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39"/>
    </inkml:context>
    <inkml:brush xml:id="br0">
      <inkml:brushProperty name="width" value="0.04352" units="cm"/>
      <inkml:brushProperty name="height" value="0.04352" units="cm"/>
      <inkml:brushProperty name="color" value="#00BFF3"/>
    </inkml:brush>
  </inkml:definitions>
  <inkml:trace contextRef="#ctx0" brushRef="#br0">55087 17447 505,'-6'-8'40,"6"0"-4,4 1-4,6-1-3,2 1-3,1 2-3,1 2-4,2 2-2,-1 1-2,-1 2-2,-2 0-1,0 2-1,-1 1 0,0 1-2,-2 3-1,0 2 0,-1 1-2,-1 2-2,1 0-1,0 1-2,-1 1-1,-2-1 2,-3 1 2,0 0 0,-2 0 0,0 1-2,0 1-2,0 1-2,-2-1 0,-2 0-1,-4-1 1,-2 0 0,-2-2 0,1-1-1,-1-1 0,0 0-1,0-3-2,-2-1-2,1-2-2,-2-2-3,1-4-1,1-4-2,2-5-2,2-6-1,2-2 0,1-1 2,0-1 1,2-1 2,0 0 1,2 1 0,0 0 1,2 3 0,0 0 1,2 1 4,0 1 3,2 1 4,0 0 0,0 2 1,-1 1-1,1 0-1,0 3 8,-2 5 14,0 2 15,-2 5 15,0 3 3,0 2-8,0 2-9,0 1-7,0 2-6,0 0-2,0-1-3,0 0-2,0 1-3,0 1-1,0 1-2,0 2-2,0 1-3,0 2-3,0 4-3,0 3-4,0 3-3,0 3-5,0 3-3,0 2-5,0 2-5,-2-2-4,0 0-6,-2-2-4,1-1-1,1-4 2,0-2 4,2-3 3,0-4 0,2-5-5,0-5-4,1-4-3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40"/>
    </inkml:context>
    <inkml:brush xml:id="br0">
      <inkml:brushProperty name="width" value="0.04206" units="cm"/>
      <inkml:brushProperty name="height" value="0.04206" units="cm"/>
      <inkml:brushProperty name="color" value="#00BFF3"/>
    </inkml:brush>
  </inkml:definitions>
  <inkml:trace contextRef="#ctx0" brushRef="#br0">56313 16624 523,'-7'-11'29,"2"10"11,2 10 11,2 10 11,1 4-1,2 3-10,0 0-12,2 0-11,-1 3-6,-1 1-2,0 1-2,-1 4-2,-2 0-2,-1 0-3,0 1-3,-1-1-3,-2-1-4,0 0-3,-1-1-3,-2-1-5,1-1-2,1-2 0,0 0-2,2-1 0,0-2 0,2-3 1,0-3 0,2-3 1,0-6 0,0-9-2,0-8-2,0-9-2,2-6 0,4-1 0,4-3 2,3-1 2,2-1 0,-1 1 2,0 2 0,-2 0 2,0 3 2,0 3 4,-1 4 3,0 5 4,0 1 2,-1 2 2,0 0 2,-2 2 1,0 1 1,0 2 2,0 2 2,0 2 2,-1 2 1,-1 2-2,-1 1 1,0 3-1,-1 1-1,0 0 0,0-1-1,0 1-1,-1 1-1,-1 0-1,0 1-3,-1 0-2,-2 1-1,-1-1-2,0 0-1,-1-2-1,-2 0-1,0 0-1,-1-1 1,-2 1 0,0 0-2,-2 0-3,0-1-2,-1 1-4,-1-2-3,-2-2-7,0-4-5,0-2-5,-1-2-3,1 0 0,1 0 0,1 0 1,1-2-2,2-2-3,2-4-5,2-2-2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40"/>
    </inkml:context>
    <inkml:brush xml:id="br0">
      <inkml:brushProperty name="width" value="0.04835" units="cm"/>
      <inkml:brushProperty name="height" value="0.04835" units="cm"/>
      <inkml:brushProperty name="color" value="#00BFF3"/>
    </inkml:brush>
  </inkml:definitions>
  <inkml:trace contextRef="#ctx0" brushRef="#br0">57506 17427 455,'-8'-12'39,"-2"5"2,0 6 2,-1 6 1,0 4-1,1 1-8,1 3-6,1 2-7,0 1-4,0 1-2,0 1-1,0 0-3,0 2-1,0 1-1,1 1-2,-1 1-1,1 0 0,2-1 0,2-1-1,2 0 0,1-3-1,2 1-3,0-2-2,2-1-1,2-2-4,7-3-2,6-2-4,6-4-2,1-4-4,-1-6-5,1-6-6,-2-5-4,-1-5-2,-1 1 2,-1-2 4,-1-1 2,0-2 2,-1-1 3,1-3 1,-1-1 2,-1-2 2,-3-1 0,-3 0 2,-2-1 1,-3-1 1,1 3 1,0 2 1,0 2 1,-1 2 5,-2 2 7,-3 4 7,0 3 7,-2 3 4,0 1 3,0 2 1,0 2 2,-1 6 5,-1 8 8,0 9 8,-1 10 8,-1 2-1,0 0-10,0-1-8,0-1-10,0 0-6,0-1-3,0 1-2,0-1-3,1 1-3,0 1-2,2 1-2,1 0-3,-1 1-3,-1 1-3,0-1-5,-1 1-3,-1-1-7,0 1-10,0-1-10,0 1-9,1-3-6,0-2-2,1-3-1,2-2-1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41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58953 18466 513,'22'-7'6,"-2"2"13,-2 2 12,-1 2 12,-2 1 3,-2 2-6,-3 0-8,-2 2-7,-1 1-4,-2 3-5,-2 4-2,-2 2-4,-2 2-2,0 0 0,-2 2-1,0 2 0,-2-1-1,-4 1-4,-1-1-2,-4 1-3,-2-1-3,1-1-1,-1-2-2,0 1-1,2-3-2,1-3 0,3-3-1,1-2-1,3-3 8,6-1 14,4 0 15,6-1 15,2-1 4,1 0-6,0 0-7,3 0-6,0 0-6,-1 0-5,1 0-5,0 0-4,-2 0-6,0 0-3,-1 0-4,0 0-5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45"/>
    </inkml:context>
    <inkml:brush xml:id="br0">
      <inkml:brushProperty name="width" value="0.03923" units="cm"/>
      <inkml:brushProperty name="height" value="0.03923" units="cm"/>
      <inkml:brushProperty name="color" value="#00BFF3"/>
    </inkml:brush>
  </inkml:definitions>
  <inkml:trace contextRef="#ctx0" brushRef="#br0">58420 25663 560,'0'-16'3,"0"2"7,0 1 5,0 1 7,0 4 7,0 8 6,0 8 7,0 7 6,-2 6 0,0 1-8,-3 3-8,-2 1-8,-1 1-4,0-1-1,1-1-1,-1-1-2,-1 0-4,-2 0-5,-2 2-8,-1 1-5,-1 0-5,1 1-3,1-1-2,1 1-3,1-3-2,0-3-4,2-5-3,1-3-3,2-5-5,4-6-6,4-6-7,4-6-6,1-2 2,-1 0 9,0 2 9,-2 1 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45"/>
    </inkml:context>
    <inkml:brush xml:id="br0">
      <inkml:brushProperty name="width" value="0.04117" units="cm"/>
      <inkml:brushProperty name="height" value="0.04117" units="cm"/>
      <inkml:brushProperty name="color" value="#00BFF3"/>
    </inkml:brush>
  </inkml:definitions>
  <inkml:trace contextRef="#ctx0" brushRef="#br0">58983 25914 534,'-6'-5'8,"4"4"16,4 6 16,4 4 16,1 3 4,-1 0-11,0-1-9,-2 1-9,1 0-7,0 2-1,1 3-3,2 2-1,-1 1-2,-1 1-3,0 1-2,-2 1-1,0 1-4,0-1-1,0 0-3,0 0-1,-1-1-3,0-3 1,-2-3-2,0-2 1,1-6-1,4-8-1,4-8-1,3-8 0,3-5 0,-1-3 1,0-3 2,1-2 2,-1-2 0,-1-1 1,-1 1-1,0 0 1,-2 1 0,-1 3 0,0 4 1,-2 2 0,-1 2-2,0 2-4,-2 3-3,0 1-3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46"/>
    </inkml:context>
    <inkml:brush xml:id="br0">
      <inkml:brushProperty name="width" value="0.05316" units="cm"/>
      <inkml:brushProperty name="height" value="0.05316" units="cm"/>
      <inkml:brushProperty name="color" value="#00BFF3"/>
    </inkml:brush>
  </inkml:definitions>
  <inkml:trace contextRef="#ctx0" brushRef="#br0">59970 26008 413,'15'-1'3,"-4"-1"5,-3 0 7,-2-1 6,-3-2 2,-1 0-3,0-2-2,-1 0-1,-1-1-4,0 0-1,0 1-4,0-1-1,0 0-2,0 1 0,0-1 1,0 0-1,-3 2 1,-2 1-1,-5 2-1,-4 2 0,-1 3 0,1 4 3,1 3 1,0 5 2,1 1 2,1 2 1,-1 2 1,0 0 2,1 0-1,1 1-1,0-1-1,2 1-2,1 0-1,0-1 0,2 1-1,1-1 0,2-2-3,5-6-4,6-6-4,4-6-3,3-5-7,1-4-8,1-4-7,2-3-9,-2-2-3,-1 0 5,-3 2 3,-1 1 3,-2 2 4,0 1 1,-2 2 2,0 2 2,-3 4 11,-1 6 19,-2 6 19,-2 6 20,-1 3 5,0-1-9,0 1-8,0 0-8,0-1-7,0 1-5,0 0-5,0-1-4,1 0-6,4-2-8,2-3-8,4-1-7,1-3-5,1-6-4,1-4-3,2-5-3,0-5 0,1-2 1,0-3 3,2-3 2,0-1 2,-3 3 0,-1 1 1,-2 3 1,-2 0 4,-1 0 6,0 1 7,-2-1 6,-1 1 4,-1 4 3,0 3 3,-1 3 1,-3 2 9,-3 3 15,-2 4 13,-3 2 15,-2 3 2,0 2-11,0 2-10,0 2-11,1 0-6,1 1-4,0 0-3,2-1-3,0 1-3,0 0-1,0-1-1,0 1-1,1 0-2,0-1-1,2 1-3,0 0-1,3-1-7,4-1-9,4-1-12,4-1-9,1-4-5,-1-7 2,-1-6 1,0-7 2,-2-4 2,1-3 2,0-1 2,0-3 1,-1 0 3,1-1 2,0 1 3,0-1 2,-1 0 3,-1-1 2,-1-1 3,0-1 2,-2 1 3,-1 2 3,0 2 4,-2 1 2,0 2 4,0 1 3,0 1 4,0 1 4,-1 3 10,-2 6 18,-2 6 18,-2 6 18,-1 5 0,0 4-15,0 3-17,0 5-16,0 2-10,0 1-6,0 1-4,1 0-6,-1 1-1,2 1 0,0-1 0,2 0 1,0 4-8,0 5-20,0 6-19,0 6-19,0-3-3,2-9 11,0-9 13,2-10 11,-1-6 0,-1 1-15,0 0-12,-2 0-15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55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58350 32200 564,'22'0'84,"-1"2"-18,-3 0-18,-2 2-18,-1 0-9,-2 2-2,-3 0-1,0 1-2,-4 2-1,2 2-2,0 2-2,0 1-2,-1 2-2,-2 0-3,-3-1-2,0 1-4,-4 1-1,0 1-2,-3 3-1,-2 1-2,-1 0 0,0-3-1,0-3 0,2-2 0,-2-4-2,0-1-1,0-2-2,0-2-2,0-2-2,-2 0-3,0-2-2,-1 0-4,0-4 1,1-6 1,1-6 2,1-5 2,1-4 2,2 1 3,2-1 2,2 1 3,1 1 2,0 3 3,0 3 1,0 2 4,0 3 2,0 1 4,0 0 3,0 2 3,1 2 8,2 4 12,2 4 11,2 4 12,-1 4 1,-1 4-8,-2 3-9,-2 5-9,-1 2-6,0 1-2,0 1-4,0 1-3,0 2-2,0 2-2,0 4-3,0 3-3,0 0-2,-2 1-6,0 0-5,-1 0-4,-2 0-6,2-1-6,-1-2-7,0 0-5,1-2-5,2-3-3,2-3-2,2-3-2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55"/>
    </inkml:context>
    <inkml:brush xml:id="br0">
      <inkml:brushProperty name="width" value="0.04227" units="cm"/>
      <inkml:brushProperty name="height" value="0.04227" units="cm"/>
      <inkml:brushProperty name="color" value="#00BFF3"/>
    </inkml:brush>
  </inkml:definitions>
  <inkml:trace contextRef="#ctx0" brushRef="#br0">59286 31705 520,'-7'-13'2,"1"6"19,0 6 19,2 6 18,1 5 5,0 5-10,2 5-10,0 6-8,1 1-8,0 2-2,0 1-5,0 1-2,0 2-3,-2 2 0,0 4-1,-2 3 0,0-1-3,1 1-5,-2-1-7,2-2-4,-1-2-4,0-3-2,0-5-2,0-3-1,1-9-4,2-11-5,2-12-4,2-11-5,2-9-1,4-3 5,2-5 4,3-3 4,1 0 5,-1 6 3,-1 4 5,0 5 4,-2 4 3,0 6 2,1 1 3,0 6 2,-1 2 3,-1 4 3,0 2 4,-2 4 4,-1 2 2,-2 4-2,-3 5 0,0 3-2,-2 2-1,0-3-4,0-1-3,0-2-4,-2-1-3,0 1-2,-3 1-2,-2 1-2,-2 0-2,-2-1-1,-2-1-2,-1 0 0,-2-2-3,-1 1-4,-1 0-2,0-1-4,-1-1-1,2-4 2,3-5 0,1-2 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39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53300 45915 570,'46'-6'162,"-2"1"-40,-2 2-43,-2 2-40,-2 1-24,-1 0-6,-3 0-6,-2 0-5,-2 0-3,0 2 0,-1 0 1,-1 2 1,-1-1-4,-1 1-10,-1 0-8,-1 0-10,-2 0-9,-3-1-10,-3 1-9,-2 0-9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56"/>
    </inkml:context>
    <inkml:brush xml:id="br0">
      <inkml:brushProperty name="width" value="0.04008" units="cm"/>
      <inkml:brushProperty name="height" value="0.04008" units="cm"/>
      <inkml:brushProperty name="color" value="#00BFF3"/>
    </inkml:brush>
  </inkml:definitions>
  <inkml:trace contextRef="#ctx0" brushRef="#br0">60284 32081 548,'-8'-8'-18,"0"2"9,1 1 9,-1 0 10,1 1 5,-1 0-1,0 0-1,0 1 0,0-1 0,-2 4 1,0 0-1,-1 4 2,-1 1-1,1 5 0,-1 4 0,0 4-1,0 2 2,1 3 1,-1 1 2,0 3 3,1 1-2,2 0-2,3 2-2,1 1-4,1-2-2,2-3-2,0-6-1,2-2-3,0-3-3,2-1-1,0 0-2,2-2-3,1-2-2,1-2 0,3-4-3,2-2 0,1-3-2,2-1-1,0 0-2,1-1-2,2-3-1,1-4-2,3-4-2,1-3-2,1-4-2,-2-1 1,0-2-1,0-2 0,-3-3 1,0-1 3,0-2 3,-2-3 3,-2 1 2,-1 0 4,-2 1 4,-2 1 2,-2 2 3,-2 2 2,-3 2 3,0 1 3,-2 3 1,0 3 2,0 3 1,0 3 1,-1 3 8,-1 4 15,0 4 15,-1 4 14,-1 3 1,0 2-11,0 2-13,0 2-11,0 3-6,0 7-1,0 5 1,1 7-1,-2 0-1,2-5-2,-1-2-3,0-5-3,0 1-2,2 3-4,0 4-4,2 5-4,-1 2-5,0 0-3,-2 2-6,0 0-3,0-2-5,0-6 0,2-5-3,0-6-2,2-5-4,2-1-7,2-2-6,2-2-8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56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61687 32750 618,'-14'2'50,"2"4"-6,4 4-6,3 3-5,0 4-5,0 3-3,-1 3-2,-2 3-3,0 1-2,1-1-2,-1-2-2,0 0-2,0-2-1,2-1 0,1-2 0,1-3 0,1-1-2,3 0-3,4-2-4,2-1-4,2-2-2,2-2 0,0-4 0,1-2-1,3-3-4,2-1-7,3 0-9,3-1-7,-1-1-6,0 0-1,-3 0-3,-1 0-1,-2 0 0,-3 0 2,-1 0 1,-2 1 3,-2-2 5,0 2 7,-2-1 7,0 0 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56"/>
    </inkml:context>
    <inkml:brush xml:id="br0">
      <inkml:brushProperty name="width" value="0.03592" units="cm"/>
      <inkml:brushProperty name="height" value="0.03592" units="cm"/>
      <inkml:brushProperty name="color" value="#00BFF3"/>
    </inkml:brush>
  </inkml:definitions>
  <inkml:trace contextRef="#ctx0" brushRef="#br0">62045 32889 612,'-8'-5'-23,"2"6"27,1 6 28,0 6 26,2 4 9,0 5-10,2 3-10,0 5-11,1 1-7,-2 2-4,1 1-4,-3 1-3,0 0-6,1 2-7,-2 0-8,2 1-5,-1 1-7,2-1-4,0-2-4,2 0-5,0-4 1,0-7 6,0-7 4,0-7 6,-1-3-6,0 0-14,-2 0-16,0 0-15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57"/>
    </inkml:context>
    <inkml:brush xml:id="br0">
      <inkml:brushProperty name="width" value="0.04822" units="cm"/>
      <inkml:brushProperty name="height" value="0.04822" units="cm"/>
      <inkml:brushProperty name="color" value="#00BFF3"/>
    </inkml:brush>
  </inkml:definitions>
  <inkml:trace contextRef="#ctx0" brushRef="#br0">62056 31697 456,'-6'-14'3,"3"2"7,2 4 7,4 3 6,1 1 2,4 2-3,4 0-2,2 2-3,2 1-4,-1 2-4,1 2-4,0 2-4,-2 1-2,-3-1 0,-3 1 1,-2 0-1,-3 1 2,-1 1 2,0 3 3,-1 2 2,-1 1 1,0-1-1,0 1-1,0 0 0,0 0 2,0 1 6,0 1 4,0 1 6,0 1 2,0 2 0,0 3-2,0 1 1,0 3-2,0 1-3,0 2-2,0 3-2,0-1-2,0 0-1,0-1-1,0-1-2,0-1-2,0-2-1,0 0-3,0-2-2,0 0-2,0-3-4,0-1-2,0-3-3,0-1-2,0-2 0,0-3 0,0-1 0,-3-1-1,-2 0-1,-5-1-2,-4 1-1,-4-2-5,-3-2-6,-5-4-8,-3-2-6,0-2-4,2 0 0,4 0 1,2 0-1,1 0 3,2 0 1,1 0 3,1 0 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58"/>
    </inkml:context>
    <inkml:brush xml:id="br0">
      <inkml:brushProperty name="width" value="0.04654" units="cm"/>
      <inkml:brushProperty name="height" value="0.04654" units="cm"/>
      <inkml:brushProperty name="color" value="#00BFF3"/>
    </inkml:brush>
  </inkml:definitions>
  <inkml:trace contextRef="#ctx0" brushRef="#br0">57644 31631 472,'-2'-13'5,"-2"3"9,-4 4 9,-2 4 9,-1 2 3,1 0-2,0 0-4,2 0-3,-1 0-4,-4 2-4,-2 0-5,-3 2-4,-1 0-3,1 0 1,1-1 0,2 2 0,-1-2 0,2 1-2,1 0-1,1 0-1,0 0 0,0 0 4,0 0 2,1 0 3,1 2 2,2 5 2,4 5 1,2 6 1,2 1 0,-2 1-1,0-1-1,-1 1-2,-1-1-1,2 3-1,0 0-2,2 1-1,0 1-2,0 2-1,0 2-3,0 3-1,0-2-3,0 1 0,0-1-1,0-1-1,0-1 0,0-2-2,0 0 0,0 0-1,-1-3 1,-1-2 0,0-1 2,-1-2 0,-1-3 1,2-1-1,0-3 0,2-1 0,0-1-1,0 0-3,0-1-3,0 1-3,1-2-3,4-2-5,2-4-4,4-2-6,1-2-4,3 0-4,1 0-3,3 0-5,-1-1-1,-3-1 2,-2 0 3,-4-1 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6:58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63700 31400 463,'29'0'156,"-3"0"-35,-5 0-35,-3 0-37,-4 0-19,0 0-5,-1 0-5,0 0-4,-1 0-3,1 0-4,1 0-2,2 0-3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03"/>
    </inkml:context>
    <inkml:brush xml:id="br0">
      <inkml:brushProperty name="width" value="0.04146" units="cm"/>
      <inkml:brushProperty name="height" value="0.04146" units="cm"/>
      <inkml:brushProperty name="color" value="#00BFF3"/>
    </inkml:brush>
  </inkml:definitions>
  <inkml:trace contextRef="#ctx0" brushRef="#br0">62850 30950 530,'15'0'109,"-1"0"-22,-1 0-23,-1 0-23,-1 1-14,0 2-3,-2 2-5,0 2-4,-3 1-3,-1 3-2,-3 2-2,-1 2-1,0 0-1,0 1 2,2-1 1,0 0 2,-1 1-2,-4 2-5,-4 0-6,-3 1-5,-3 1-4,-1 1 0,-1 1-1,-1 1-1,-1-2 0,2-2-1,1-3 0,1-2-1,0-3 1,0-1 2,0-1 1,1 0 2,1-4 5,6-2 7,4-6 8,6-2 8,4-3 0,3 2-7,5 1-8,4 0-6,1 2-8,3 0-6,0 2-9,0 1-6,1 0-5,0 0-2,1 0-3,-1 0-1,-2 0 0,-5 0 6,-5 0 5,-4 0 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04"/>
    </inkml:context>
    <inkml:brush xml:id="br0">
      <inkml:brushProperty name="width" value="0.03395" units="cm"/>
      <inkml:brushProperty name="height" value="0.03395" units="cm"/>
      <inkml:brushProperty name="color" value="#00BFF3"/>
    </inkml:brush>
  </inkml:definitions>
  <inkml:trace contextRef="#ctx0" brushRef="#br0">63745 31323 648,'-13'-1'-7,"4"0"20,6-2 22,5 1 21,2-1 5,3 2-9,2 2-10,2 2-10,1-1-7,1 1-6,1-2-5,2 0-6,0-1-7,0 0-6,2 0-7,1 0-7,1-1-8,0 0-9,-1-2-8,1 1-8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15"/>
    </inkml:context>
    <inkml:brush xml:id="br0">
      <inkml:brushProperty name="width" value="0.02859" units="cm"/>
      <inkml:brushProperty name="height" value="0.02859" units="cm"/>
      <inkml:brushProperty name="color" value="#F2395B"/>
    </inkml:brush>
  </inkml:definitions>
  <inkml:trace contextRef="#ctx0" brushRef="#br0">66471 11500 769,'-81'46'153,"26"-17"-76,25-15-76,25-17-77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18"/>
    </inkml:context>
    <inkml:brush xml:id="br0">
      <inkml:brushProperty name="width" value="0.04248" units="cm"/>
      <inkml:brushProperty name="height" value="0.04248" units="cm"/>
      <inkml:brushProperty name="color" value="#F2395B"/>
    </inkml:brush>
  </inkml:definitions>
  <inkml:trace contextRef="#ctx0" brushRef="#br0">62813 17927 517,'-3'-10'33,"-2"10"13,-5 12 13,-4 10 13,-1 6-1,0 1-15,-1 0-14,1 1-15,-1 2-10,0 1-2,1 1-4,-1 1-3,0 0-2,3 0 0,0 0-2,1 1 0,1-3-1,2-1-1,2-1-2,3-3 0,2-8-14,5-14-25,6-16-24,4-14-26,1-6-3,-2 1 16,-4 3 18,-4 2 17,1 2 10,0 1 6,1 3 4,2 1 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39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55100 45195 595,'1'-13'8,"4"4"15,2 6 15,4 5 15,1 2 4,3 3-8,2 2-7,0 2-7,2 1-6,0-2-5,-2 2-6,-1 0-4,0 0-4,0 0-6,-1-1-4,0 1-4,-1-1-8,-1-1-11,-2-1-11,-2-1-11,-2 0-8,0 0-3,-2 0-4,0 0-4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19"/>
    </inkml:context>
    <inkml:brush xml:id="br0">
      <inkml:brushProperty name="width" value="0.04905" units="cm"/>
      <inkml:brushProperty name="height" value="0.04905" units="cm"/>
      <inkml:brushProperty name="color" value="#F2395B"/>
    </inkml:brush>
  </inkml:definitions>
  <inkml:trace contextRef="#ctx0" brushRef="#br0">62934 18005 448,'0'-13'8,"2"6"15,0 6 17,2 6 15,-1 4 3,-1 1-9,0 3-10,-1 2-9,-1 2-5,0 1-3,0 3-3,0 1-2,0 3-2,0 1-2,0 3-2,0 1 0,0 1-3,0 1 0,0-1-1,0 0-2,0 0-2,0-1-5,0-2-4,0 1-5,0-5-4,0-2-4,0-5-2,0-3-4,-2-4-4,-2-2-4,-4-4-4,-2-3-3,-2-4 0,1-5 7,-1-7 6,0-6 6,0-2 3,1 0 0,-1 0-1,0 0 0,1-1 1,1 2 5,0 1 4,2 1 4,0 2 3,2 3 1,1 3 2,1 3 1,1 2 8,3 2 17,4 2 16,2 2 17,3 1 0,4 0-13,2 0-15,3 0-14,2 0-11,1 0-8,1 0-7,1 0-7,0 0-6,-1 0-2,-2 0-4,1 0-3,-3-1-1,-1 0 1,-3-2 0,-1 0 0,-2-1 3,-1 0 3,0 0 5,-2 0 3,0-1 4,-2-1 3,-1-3 4,0-2 2,-2 0 5,-2 0 7,-2 2 7,-2 1 6,-2 0 9,-2 2 9,-2 1 9,-1 0 10,-2 4-1,2 4-8,1 5-8,0 6-8,2 2-8,1 1-5,0 1-6,2 1-6,0 0-3,2-3-4,0-1-2,2-2-4,1-1-3,4 0-7,2-1-7,4 1-5,0-2-4,1-4 2,0-4 1,0-4 1,-2-3 2,1-2 1,-2-2 2,0-2 2,-1-1 1,-1 1 3,1-1 0,0 0 3,-1 1 1,-2 1 3,-3 0 1,0 2 2,-4 1 10,0 2 17,-3 3 16,-2 1 17,0 2 5,0 3-9,2 4-8,1 2-8,0 2-7,2 1-3,0 2-5,2 0-4,0 1-2,0 3-2,0 2-2,0 1-1,-1 3-1,-1 3-1,0 2-1,-1 4 0,-1 1-1,2 0-1,0 0 1,2 1-1,-1-2-2,0 0-2,-2-1-3,0-1-4,-1-3-2,0-3-2,0-5-2,1-3-1,-2-3-1,2-1 1,-1-1 1,0-1 2,-2-1-3,-4-2-4,-4-2-5,-3-2-4,-2-3-2,1-4 5,0-4 4,3-4 3,2-3 5,3-3 3,4-3 4,4-3 4,3-3 2,2-3-1,2-3 0,2-3-1,3-2-1,5 0-4,4-2-2,6-1-3,2 2-4,-3 4-5,-1 4-4,-3 3-5,-2 6-2,-3 2-2,-2 4 0,-4 5-1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21"/>
    </inkml:context>
    <inkml:brush xml:id="br0">
      <inkml:brushProperty name="width" value="0.04549" units="cm"/>
      <inkml:brushProperty name="height" value="0.04549" units="cm"/>
      <inkml:brushProperty name="color" value="#F2395B"/>
    </inkml:brush>
  </inkml:definitions>
  <inkml:trace contextRef="#ctx0" brushRef="#br0">64525 18235 483,'-8'-14'64,"0"3"-10,0 3-12,0 3-10,0 3-7,-2 6 0,1 4 0,-2 5-2,0 3-1,0 1-2,2 1-4,1 1-2,1 1-2,2-1 0,2 1 0,2-1-2,1 1 0,0 0-1,0-1-2,0 0-1,1 0-2,4-1 0,2-1-3,4-1 0,1-2-2,1-4-2,1-5-2,1-2-2,0-6-5,-1-2-9,-1-5-10,-1-4-9,1-3-4,2-3 3,1-3 2,3-2 2,-2-2 3,-1-1 4,-4 1 4,-3-1 4,-1 1 3,-2 1 2,-1 1 0,0 2 3,-2 1 2,-1 3 4,0 3 4,-1 3 4,-1 1 5,0 1 6,0-1 5,0 0 6,-1 4 10,-1 6 14,0 7 15,-1 8 14,-1 3 1,2 1-14,0 1-15,2 1-13,-1 2-11,0 2-5,-2 4-8,0 3-5,0-1-3,0-3-1,2-5 1,0-3 0,1-1-9,0 1-18,0 3-20,0 1-17,1 0-5,0-3 11,2-3 12,0-3 10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21"/>
    </inkml:context>
    <inkml:brush xml:id="br0">
      <inkml:brushProperty name="width" value="0.03225" units="cm"/>
      <inkml:brushProperty name="height" value="0.03225" units="cm"/>
      <inkml:brushProperty name="color" value="#F2395B"/>
    </inkml:brush>
  </inkml:definitions>
  <inkml:trace contextRef="#ctx0" brushRef="#br0">65600 18850 682,'14'0'108,"-1"0"-25,-2 0-25,-2 0-26,-2 2-15,-2 4-6,-3 4-7,0 3-5,-2 3-2,0 0 2,0-1 3,0 1 3,-2 0-3,-2 3-6,-4 1-7,-2 2-6,-1-1-3,2-3 3,3-4 2,1-4 3,1-2 3,2-1 3,0 1 2,2 0 4,1-1 1,4-2 0,2-3 0,3 0 0,3-4-4,0 0-7,1-3-8,0-2-8,1-1-3,-3 0-3,-1 1-2,-2-1-2,-2 0 2,0 2 2,-2 1 5,0 0 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24"/>
    </inkml:context>
    <inkml:brush xml:id="br0">
      <inkml:brushProperty name="width" value="0.04538" units="cm"/>
      <inkml:brushProperty name="height" value="0.04538" units="cm"/>
      <inkml:brushProperty name="color" value="#F2395B"/>
    </inkml:brush>
  </inkml:definitions>
  <inkml:trace contextRef="#ctx0" brushRef="#br0">66030 17800 484,'23'0'90,"-1"0"-25,-2 0-27,0 0-25,-2 1-14,-3 2-1,-2 2-1,-4 2-2,-2 1 1,-2 1 1,-3 2 1,0 0 1,-2 0 3,0 1 7,0 0 6,0 0 7,0-1 4,0 1-1,0 0 0,0 0 1,0 0-1,0 1-3,0 1-2,0 2-2,0 0-2,0 1-2,0 1-1,0 1-2,0 2-2,0 3 0,0 3-2,0 3-1,0 0-1,0-1-2,0 0-1,0-1-2,0-1 0,0-1-1,0-1 0,0-1-1,0-1 0,0-1 0,0-1 1,0-1 0,0-1 1,0-3 0,0-1-1,0-2 1,-3-2-3,-2-1-5,-5 0-6,-4-2-5,-3-1-6,-1-2-9,-3-3-8,0 0-7,-1-3-1,5-1 8,3 0 8,4-1 8,2-1 1,-2 2-7,0 0-5,-1 2-6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25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62381 17611 492,'-15'-1'2,"4"-2"2,3-2 3,2-2 3,2 0 7,-2 2 14,0 2 13,-1 2 13,-1 1 0,-3 0-13,-2 0-11,-1 0-14,-2 0-7,2-2-5,1 0-4,1-1-4,1 1 2,4 5 8,2 6 8,4 4 8,1 5 1,-2 5-4,0 5-5,-2 5-4,0 2-4,-2 1-2,1-1-2,-2-1-2,-1 3-1,0 4-1,0 4 0,0 4-1,1-1 0,1-7 1,0-8 0,2-6 0,0-3-1,2 1-2,0 1-2,2 1-3,0 0 0,0-3 0,0-2 1,0-2 0,0 0 3,0 0 2,0-1 2,0 1 4,0-1 1,2-1 1,0-1 2,2-1 1,1-1-8,3-1-18,4 0-17,2-2-19,1-2-11,-2-4-5,1-4-4,-2-4-6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25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66877 16980 504,'-6'-7'9,"2"1"18,4 0 18,3 3 17,1-1 6,3 2-10,2 0-8,2 2-9,1 0-7,1 0-4,1 0-5,2 0-4,0 0-6,0 0-7,2 0-6,1 0-6,0 0-6,-3 2-5,-1 0-4,-2 2-5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27"/>
    </inkml:context>
    <inkml:brush xml:id="br0">
      <inkml:brushProperty name="width" value="0.04505" units="cm"/>
      <inkml:brushProperty name="height" value="0.04505" units="cm"/>
      <inkml:brushProperty name="color" value="#F2395B"/>
    </inkml:brush>
  </inkml:definitions>
  <inkml:trace contextRef="#ctx0" brushRef="#br0">68855 17527 488,'-4'-6'10,"6"2"19,8 4 19,6 3 21,2 0 1,2 1-14,0 0-15,-1 0-14,0-1-11,-3 0-6,-1-2-8,-2 0-5,-2-1-7,1 2-6,-1 0-6,1 2-7,-2 1-5,-2 1-5,-4 3-6,-2 2-5,-5 1 0,-4 0 6,-6-1 6,-4 1 7,-2-2 5,2-2 6,0-4 6,1-2 6,0-2 2,2 0 2,1 0 2,1 0 0,0 0 2,0 0 4,0 0 2,2 0 4,-1 0 6,0 0 10,2 0 10,1 0 9,1 1 6,2 3-1,2 4 0,2 2 1,1 2-5,0 1-5,0 2-7,0 0-6,0 0-5,2-1-4,0-1-3,2 0-4,-1-2-2,-1 1-3,0 0-1,-1 0-2,-1 4 0,0 11 2,0 9 2,0 9 1,-1 5-1,-1 0-7,0-2-7,-1 0-6,-1-3-8,0-4-10,0-4-11,0-4-9,1-4-6,2-7-4,2-5-2,2-6-3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28"/>
    </inkml:context>
    <inkml:brush xml:id="br0">
      <inkml:brushProperty name="width" value="0.04585" units="cm"/>
      <inkml:brushProperty name="height" value="0.04585" units="cm"/>
      <inkml:brushProperty name="color" value="#F2395B"/>
    </inkml:brush>
  </inkml:definitions>
  <inkml:trace contextRef="#ctx0" brushRef="#br0">68950 18491 479,'9'-7'90,"3"2"-20,4 2-21,2 2-19,2 1-13,1 0-2,1 0-5,1 0-2,-1 0-4,-1 0-3,-4 0-2,0 0-4,-2 0-1,-1 0-4,0 0-2,-2 0-3,-1 0-3,-1-2-6,0 0-4,-2-2-4,-1-1-1,-2-2 6,-2-1 5,-2-3 5,-2 0 4,0 0 4,-2 2 3,0 1 3,-2 0 3,0 2 1,-1 1 1,-1 0 2,-1 1 5,0 1 6,0-1 7,0 0 8,1 0 3,-1 2 1,0 0 0,0 2 1,0 1-2,-2 2-1,0 2-2,0 2-3,-1 1-2,0 3-3,2 2-3,1 2-2,0 1-3,2 1-1,1 1 0,0 1-2,2 0-1,0-2-2,2 0-1,0-1-2,2 0-2,2 0-4,2-1-2,2 1-4,2-2-2,1-1-2,3-2-3,2-2-2,1-2-4,2-2-7,3-3-8,1 0-7,1-2-2,-3 0-1,-1 0 2,-2 0 0,-3-1 1,-1-1 1,-2 0 1,-2-1 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28"/>
    </inkml:context>
    <inkml:brush xml:id="br0">
      <inkml:brushProperty name="width" value="0.04284" units="cm"/>
      <inkml:brushProperty name="height" value="0.04284" units="cm"/>
      <inkml:brushProperty name="color" value="#F2395B"/>
    </inkml:brush>
  </inkml:definitions>
  <inkml:trace contextRef="#ctx0" brushRef="#br0">70472 17849 513,'-7'-15'0,"-1"4"0,0 3 0,0 3 1,0 1 3,-2 4 10,0 0 9,-1 4 9,0 0 3,0 3-5,2 2-3,1 2-5,0 1-2,0 3-1,0 2-1,0 2-1,1 1-2,1 1-2,0 1-2,2 1-2,0-1-1,2-3 1,0-3 1,2-3 1,1-3-2,2 1-5,2-2-6,2 0-4,1-3-3,3-1 1,2-2 0,2-2 2,1-3-6,1-4-11,1-4-12,1-3-12,1-4-3,-1 0 2,0-4 2,1-1 4,-2-3 4,0 0 8,0-1 7,-2 0 7,-2-1 5,-1 3 3,-2 1 2,-2 3 2,-2 1 2,-2 1 1,-3 1 2,0 1 0,-3 1 3,0 2 1,-2 3 4,0 1 2,-1 2 1,0 0 0,0 2 1,0 1 1,0 1 6,0 3 13,0 4 13,1 2 12,-2 3 4,2 2-7,-1 2-7,0 1-8,0 3-5,0 1-5,0 3-4,0 1-6,1 1-3,0 1-3,2-1-4,0 1-3,1 0-3,0 1-6,0 1-4,0 1-5,0-1-8,0 0-11,0-2-12,0 1-11,0-4-3,0-3 5,0-5 5,0-3 6,1-2 3,0 0 0,2 0 0,0 0 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29"/>
    </inkml:context>
    <inkml:brush xml:id="br0">
      <inkml:brushProperty name="width" value="0.03525" units="cm"/>
      <inkml:brushProperty name="height" value="0.03525" units="cm"/>
      <inkml:brushProperty name="color" value="#F2395B"/>
    </inkml:brush>
  </inkml:definitions>
  <inkml:trace contextRef="#ctx0" brushRef="#br0">71468 18600 624,'28'0'91,"-6"2"-18,-5 0-16,-6 2-19,-4 1-11,-1 1-6,0 3-6,-2 2-5,0 1-4,-2 1 2,0 2 2,-2 0 0,-2 1-2,-4 1-7,-4 0-5,-3 2-6,-2 0-5,0-3-3,2-1-3,1-2-3,1-2 0,-1-1 2,0 0 4,1-2 2,1-1 7,6-2 10,4-3 11,6 0 10,3-3 3,3-1-2,4 0-3,1-1-2,2-1-3,-1 2-3,-1 0-3,0 2-1,-2 0-4,-1 0-5,-1 0-3,-1 0-5,-1 0-5,1 0-7,0 0-7,0 0-7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0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53664 46300 573,'-9'7'0,"-1"-2"0,-3-3 0,-2 0 0,0-2 2,-1 0 5,0 0 4,1 0 4,2 0 8,6 0 11,6 0 11,6 0 11,6 1 1,7 2-11,7 1-11,7 2-11,4 2-7,3-2 0,1-1-2,2 0 0,0-1-8,1-1-10,0 1-12,1 0-12,-3-1-9,-4-1-9,-4 0-8,-3-1-8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1"/>
    </inkml:context>
    <inkml:brush xml:id="br0">
      <inkml:brushProperty name="width" value="0.0444" units="cm"/>
      <inkml:brushProperty name="height" value="0.0444" units="cm"/>
      <inkml:brushProperty name="color" value="#F2395B"/>
    </inkml:brush>
  </inkml:definitions>
  <inkml:trace contextRef="#ctx0" brushRef="#br0">68620 22861 495,'-11'-1'12,"8"-2"25,9-2 24,10-1 25,5-1 3,3 0-17,3 2-16,3 1-18,0-1-12,-2 3-9,-2-2-7,-1 0-10,-3 0-4,-1 2-5,-3 0-3,-1 2-3,-3 1-11,-1 4-17,-2 2-17,-2 3-18,-4 0-1,-4-1 12,-6-2 14,-4-3 12,-2 0 9,1 0 5,0 0 5,2 0 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1"/>
    </inkml:context>
    <inkml:brush xml:id="br0">
      <inkml:brushProperty name="width" value="0.04723" units="cm"/>
      <inkml:brushProperty name="height" value="0.04723" units="cm"/>
      <inkml:brushProperty name="color" value="#F2395B"/>
    </inkml:brush>
  </inkml:definitions>
  <inkml:trace contextRef="#ctx0" brushRef="#br0">68587 23100 465,'-48'0'4,"12"2"15,13 0 13,13 2 15,6 1 5,2 1-7,0 3-5,2 2-6,0 2-4,0 1-1,0 3-1,0 2-2,-1 2-2,0 3-1,-2 3-4,0 3-1,-1 2-3,1 2 0,-1 2-1,0 3-1,0-1-5,0 3-9,0 1-9,1 0-8,-1-1-4,0-4 0,0-3 0,0-5 0,0-3-3,2-3-5,0-3-5,2-3-6,1-4-5,4-6-4,2-6-6,4-6-4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2"/>
    </inkml:context>
    <inkml:brush xml:id="br0">
      <inkml:brushProperty name="width" value="0.05634" units="cm"/>
      <inkml:brushProperty name="height" value="0.05634" units="cm"/>
      <inkml:brushProperty name="color" value="#F2395B"/>
    </inkml:brush>
  </inkml:definitions>
  <inkml:trace contextRef="#ctx0" brushRef="#br0">68550 23405 390,'17'-14'93,"3"2"-21,3 4-20,3 3-20,1 1-12,-1 2-3,-1 0-3,-1 2-4,-1-1-3,0 0-2,1-2-3,-1 0-2,-1 0-4,-3 0-6,-3 2-5,-2 0-5,-2 0-5,-1-2-4,1-2-4,0 0-4,-1-4 0,-3 0 6,-1-2 7,-2 0 5,-1-1 5,0-1 5,0-1 3,0-1 4,-1 0 4,0 2 4,-2 2 4,0 2 4,-2 3 3,-2 1 3,-2 2 1,-2 2 3,-3 2 4,-6 3 3,-4 4 4,-4 2 4,-2 3 1,2 0-3,4 1-2,3 1-2,2 1-4,-1 1-2,0 2-4,1 0-2,0-1-3,3 2-3,1-1-1,3 1-2,1 0-2,2-1 1,2 1-1,2-1-1,2 0-2,4-2-4,2-3-7,3-1-4,3-2-5,1-2-5,2-3-5,3-1-4,2-2-3,1-4 0,3-2 1,1-3-1,2-4 1,-1-4-2,0-4 0,1-3-1,-1-3 0,-1 1 4,-1-1 3,-1 1 3,-2-1 1,-1 1 1,-2-1 0,-4 2 1,0 0 3,-4 3 7,-3 3 6,-2 2 6,-4 5 13,-4 5 19,-4 4 18,-4 6 20,-1 3 2,0 3-13,2 3-14,1 3-13,1 2-10,1 1-4,1 0-4,0 3-5,2-2-3,0 0 0,2-1-2,0 0-1,2-2-3,0-1-2,2-1-2,0-1-4,4-3-8,4-4-13,4-6-13,6-4-12,1-6-5,-1-4 6,-2-5 5,-2-5 5,-2-4 4,-1-1 5,-1-3 4,-1-1 5,-1-2 1,-2 0-1,-2-1-2,-2-2 0,-2 1 1,-1 5 5,0 4 6,-1 3 5,-1 4 5,0 3 6,0 3 5,0 2 5,0 7 13,0 8 17,0 9 20,0 10 18,0 2 1,0-2-19,0-1-17,0-2-18,0-1-10,0 3-3,0 1-3,0 3-2,0-2-8,0 1-13,0-1-12,0 0-12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2"/>
    </inkml:context>
    <inkml:brush xml:id="br0">
      <inkml:brushProperty name="width" value="0.04606" units="cm"/>
      <inkml:brushProperty name="height" value="0.04606" units="cm"/>
      <inkml:brushProperty name="color" value="#F2395B"/>
    </inkml:brush>
  </inkml:definitions>
  <inkml:trace contextRef="#ctx0" brushRef="#br0">71243 23894 477,'8'-8'5,"1"2"11,1 1 11,1 0 10,-1 3 4,-1 4 1,-2 4-1,-2 4 0,-3 3-5,-2 5-8,-3 4-8,-4 3-8,-1 2-6,-2-3-3,0-1-3,0-3-2,-1-2-2,2-2 0,2-1-1,3-2 0,2-2 0,6 1 4,4 0 2,5 0 4,3-1 3,0-3 6,3-1 5,0-2 6,-1 0 1,-1 0-4,-2 1-4,-3 2-3,-1 1-3,-2 5-2,-2 4-2,-2 3-1,-3 4-4,-4 1-3,-4 3-6,-4 1-4,-3 1-4,-3-2-5,-3 0-4,-3-1-4,-3-1-1,-1 0 2,-2 1 4,-2-1 2,0-2-6,3-5-16,3-5-16,3-4-15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6"/>
    </inkml:context>
    <inkml:brush xml:id="br0">
      <inkml:brushProperty name="width" value="0.04551" units="cm"/>
      <inkml:brushProperty name="height" value="0.04551" units="cm"/>
      <inkml:brushProperty name="color" value="#F2395B"/>
    </inkml:brush>
  </inkml:definitions>
  <inkml:trace contextRef="#ctx0" brushRef="#br0">67116 10150 483,'14'0'75,"-1"0"-17,-3 0-17,-1 0-17,-1 0-8,2 0-1,0 0 0,1 0-1,1 1 1,2 4 2,-1 2 2,2 3 2,-1 3-1,-4 2-5,-5 1-3,-2 3-5,-3 0-2,0-1-1,0-1-1,0 0 0,-2 0-3,-2 3-3,-4 3-3,-2 3-5,-2-2-2,1-5-3,0-6-3,-1-7-2,0-3-2,0-2 2,0-2 0,1-2 1,0-1 1,2-2 2,3 0 2,1-1 2,1-1 2,0 0 1,0 0 1,1 1 2,-1-2 0,0 0 0,0-2 1,0 0-1,0 0 0,2-1 1,0 0 0,2 0 0,0 1 2,2-1 3,0 0 3,2 0 4,0 1 3,0 1 3,0 0 4,0 2 3,-1 2 5,1 4 7,0 4 7,0 4 7,-1 4 0,0 4-6,-2 3-7,-1 5-6,0 0-6,0-3-3,0-3-4,0-3-4,0 1-2,0 2 1,0 3 0,0 3 0,0 2 0,0 3-3,0 1-3,0 2-2,0 1 0,-1 2-1,-2 1 1,0 1-1,-1-1-1,0-2-5,0-2-5,1-1-5,-1-3-4,2-3-5,0-3-6,2-3-5,2-5-5,4-6-8,3-8-8,4-6-6,1-4 1,-2 0 11,-4 1 11,-3-1 10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6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67990 9738 476,'0'-15'5,"0"2"8,0 3 8,0 1 10,0 5 5,0 8 4,0 8 2,0 7 3,0 5 0,0 1-5,0 1-5,0 1-5,-1 1-3,0 1-4,-2 1-3,0 1-3,-2 1-3,0 4-3,-1 2-2,-1 3-3,-1 1-3,2-3-4,1-4-5,0-2-3,1-4-4,0-3-3,0-5-3,1-3-3,0-9-3,3-12-3,4-13-2,2-13-4,3-6 2,4 1 6,2 2 6,3 0 7,1 3 4,-3 5 3,-1 5 2,-3 5 3,-1 3 4,-1 2 4,0 2 4,-2 2 5,0 2 3,0 2 2,0 2 2,-1 2 2,1 3 1,-2 2-1,-1 3-2,0 4 0,-2 0-3,-1 1-2,0 0-2,-1-1-3,-3 2-3,0 1-1,-3 3-2,-2 2-2,-1-1-1,0-3-3,1-3-3,-1-3-1,-1-2-1,0-1 0,-2 0 1,1-2 1,-2-1-4,0 0-5,1-2-7,0 0-7,-1-4-9,0-6-12,0-6-13,1-6-12,0-1-1,4 3 10,2 3 11,4 3 10,1 1 9,0 0 6,0 0 6,0 0 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7"/>
    </inkml:context>
    <inkml:brush xml:id="br0">
      <inkml:brushProperty name="width" value="0.04641" units="cm"/>
      <inkml:brushProperty name="height" value="0.04641" units="cm"/>
      <inkml:brushProperty name="color" value="#F2395B"/>
    </inkml:brush>
  </inkml:definitions>
  <inkml:trace contextRef="#ctx0" brushRef="#br0">68911 10347 474,'7'-8'10,"-2"0"3,-2 1 4,-2-1 2,-3 1 5,-2 2 4,-4 2 4,-2 2 5,-2 2 1,-1 2-5,-1 2-4,-1 2-5,-1 1-2,0-1-2,0 1-2,1 0-2,0 0-1,2 2 0,4 0-1,0 1 0,2 1-1,2 0-2,2-1-2,2 1-2,2 0-2,2 2 0,2 0-1,2 1-1,1-1-1,0-1-3,3-2-1,0-2-3,1-1 0,-1 2 1,1 0 1,0 1 2,0 1-1,1 1 0,2 1-3,0 1-1,-1 0 1,-3-1 1,-3-1 3,-2 0 2,-2-2 2,0 1 1,0 0 1,0 0 2,-2 0 0,-4 3 2,-4 2 1,-4 2 2,-3-2-2,-1-3-5,-3-4-4,-2-4-4,-1-2-5,-3 1-5,-1 1-7,-3 2-4,1-1-7,-2-2-4,1-3-6,-1 0-6,3-2 2,3 0 8,4 0 8,5 0 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7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71427 10150 488,'-36'16'107,"8"1"-18,6 1-20,7 1-19,3 2-12,0 0-5,0 0-6,0 3-5,1 0-3,-1 2-2,0 3-2,1 0-1,0 3-5,1-1-7,0 0-6,2 1-8,1-3-5,0-4-5,2-3-3,1-4-6,1-8-8,3-11-14,4-10-14,2-11-13,2-4 0,-2 5 18,-1 3 16,0 5 17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8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71302 10411 462,'7'-14'4,"0"3"10,-2 3 9,0 2 9,-1 5 7,1 6 4,2 6 6,0 6 4,0 2-2,0 1-8,-2-1-8,0 1-8,-2 0-5,-1 1-3,0 1-1,-1 1-3,-1 1-2,0-1-4,0 1-3,0-1-3,-2 0-5,0-1-5,-3-1-6,-2-1-5,-2-2-9,0-3-12,-1-3-12,-1-3-12,-1-4-1,0-6 10,0-6 11,1-5 10,-1-3 7,2 1 3,1 1 3,1 1 2,0 0 4,2 0 4,0 0 3,2 1 3,1-1 8,2 2 8,2 1 9,2 0 10,2 2 2,2 1-5,1 0-5,3 2-5,3 0-6,2 0-5,3 0-6,3 0-6,1 1-5,1 0-2,-1 2-3,0 0-4,-1 1 0,-1-2 0,-3 0 0,-1-1 1,-2-2 2,-2 0 0,-3-2 3,-1 0 2,-1-1 2,-2 0 2,-1 1 4,0-1 1,-2 0 3,-1 0 0,0 0 0,-1 0 1,-2 1 3,-1 1 4,0 0 5,-1 2 4,-2 0 6,-2 0 8,-2 0 8,-1 0 8,-2 3 1,2 4-5,0 5-5,2 6-5,0 2-5,1 1-2,-1 1-4,0 1-3,0 1-3,2 1-1,1 1-1,0 1-1,2 0-4,1-3-5,0-1-5,2-2-5,1-2-6,3-1-8,4-1-8,2 0-7,2-5-5,2-6 1,0-4-2,1-6 0,-1-5 3,-3 0 6,-2-1 6,-4-1 6,-2 0 6,0 2 5,-2 2 6,0 3 4,-1 4 13,0 8 17,0 7 20,0 9 17,0 3 3,0-1-14,0-1-14,0-2-14,0 1-9,0 1-5,0 1-6,0 1-4,0 0-4,0-3-2,0-1-1,0-2-4,0-1 0,0 1 1,0 1 0,0 1 0,0 0-2,0-1-7,0-1-5,0 0-7,-5-2-3,-8 1-3,-9 0-1,-9-1-2,-1-1 2,6-2 7,5-4 8,7-3 6,4-3 7,5-6 5,3-4 5,4-5 6,2-3 1,3-2-4,1 0-4,3-1-4,0 0-1,-1 1 0,0 1 0,-2 1 0,-1 0 2,-2-2 1,-2 0 1,-2-1 2,-1-1-2,2-3-3,0-1-4,2-3-5,0 1-1,0 3-1,-1 3-1,1 4-1,0 2-3,0 1-9,0 2-7,0 2-8,1 2-3,0 1 2,1 0 3,2 2 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39"/>
    </inkml:context>
    <inkml:brush xml:id="br0">
      <inkml:brushProperty name="width" value="0.05158" units="cm"/>
      <inkml:brushProperty name="height" value="0.05158" units="cm"/>
      <inkml:brushProperty name="color" value="#F2395B"/>
    </inkml:brush>
  </inkml:definitions>
  <inkml:trace contextRef="#ctx0" brushRef="#br0">72689 10659 426,'1'-14'3,"2"3"5,2 3 6,2 2 6,1 3 3,1 0-1,2 2 0,0 0 0,0 2-2,-1 2-1,0 2-3,-2 2-2,-1 2-2,-2 1-3,-2 3-4,-2 2-3,-2 2-1,-2 1 0,-2 2 0,-2 2 1,-2 1-1,-2-1 0,-1-1-1,-3 0 0,0-4 0,2-1 1,3-4 0,1-3 2,4-4-1,6-6-1,6-6-1,6-5-1,3-5-4,1 0-3,1-1-5,1-1-5,1-1-1,-1 1 2,0-1 0,1 1 2,-1-1-3,-1-1-3,-1 0-6,-1-2-4,0-1 0,0 1 5,-1-1 4,1 1 5,-1-1 5,-1 3 5,-1 0 5,-1 1 6,-1 1 3,-1 2 2,0 2 2,-2 3 2,-1 1 8,-4 2 10,-3 2 11,-2 3 12,-3 1 1,-2 3-9,-2 4-9,-1 2-8,-2 3-5,3 4 1,0 2 0,0 3 0,2 2 0,1-1-2,0 1-1,2 0-2,1-1-1,0 1-3,1-1 0,2 1-3,2-1-1,4 1-2,4-1-1,3 1-1,3-2-4,-3-3-6,0-2-5,-1-5-6,0 0-1,0 0 2,0 0 1,-1-1 3,0 1 1,-2 2 1,-2 0 2,-2 2 1,-2-1 1,-1 1 0,0 0 0,-1 0 0,-3-1 1,-2 1 1,-4 0 2,-2 0 3,-3 0-3,-1 1-4,-3 1-5,-2 1-4,-3 1-7,-4 2-6,-6 0-7,-4 1-7,-1-1-8,7-3-9,5-3-7,7-2-9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11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12996 30643 589,'-13'1'71,"1"2"-13,4 2-12,3 2-13,1 2-6,2 1-3,0 3-1,2 2-2,0 1-1,0 1-1,0 1-2,0 2 0,0-2-3,0 1-3,0-3-4,0 0-5,0-1-1,2-1-4,0 0-1,2-2-2,2-3-2,5-6-4,5-6-3,5-6-4,1-5-2,-3-3 0,-3-5-1,-4-3-1,-1-1 1,-2 0 3,-2 0 4,-2 3 3,-2-1 1,-1 1 2,0-1-1,-1 1 1,-3 2 2,0 3 1,-3 4 2,-2 5 3,-1 2-1,-2 2-5,1 2-4,-2 2-4,-1 3-3,2 4-1,1 4-2,0 3-1,2 2-1,1-2 1,0-3-1,2-1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0"/>
    </inkml:context>
    <inkml:brush xml:id="br0">
      <inkml:brushProperty name="width" value="0.0351" units="cm"/>
      <inkml:brushProperty name="height" value="0.0351" units="cm"/>
      <inkml:brushProperty name="color" value="#F2395B"/>
    </inkml:brush>
  </inkml:definitions>
  <inkml:trace contextRef="#ctx0" brushRef="#br0">53508 46445 626,'-16'-7'6,"2"0"13,1 2 12,1 1 12,4 2 5,6 5 0,7 6-2,8 4 0,4 3-7,5 1-12,3 1-11,5 1-12,0 1-13,-1 1-16,0 1-15,-1 1-15,-3-3-7,-5-2 2,-5-4 3,-4-4 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58"/>
    </inkml:context>
    <inkml:brush xml:id="br0">
      <inkml:brushProperty name="width" value="0.05909" units="cm"/>
      <inkml:brushProperty name="height" value="0.05909" units="cm"/>
      <inkml:brushProperty name="color" value="#FED406"/>
    </inkml:brush>
  </inkml:definitions>
  <inkml:trace contextRef="#ctx0" brushRef="#br0">73397 2097 372,'-7'-14'49,"18"2"3,17 4 1,18 3 3,5 1-2,-5 2-5,-5 0-5,-7 2-6,-5 0-10,-3 0-16,-5 0-15,-3 0-15,-5 1-13,-6 4-10,-6 2-9,-6 4-10,-5-1-1,-2 1 7,-3-2 9,-3 0 7,-2-2 7,-1-1 5,-1 0 6,-1-2 6,0 0 5,4 0 3,3 0 3,3 0 3,1-1 2,1 0-2,0-2-2,-1 0-1,1-1 3,0 2 10,2 0 8,1 2 9,0 1 9,2 5 8,1 4 9,0 4 9,1 3 0,0 2-8,0 3-8,1 4-7,-1 3-7,0 1-2,0 2-4,0 3-3,0 0-3,0 2-3,0 1-2,0 0-2,1-1-4,0-4-6,2-4-4,0-4-5,1-2-3,0-1 1,0-1 0,0-1 0,0-6-13,-2-12-28,0-12-28,-1-12-27,-2-5-2,2-1 24,-1 1 25,0-1 24,0 2 15,2 3 6,0 3 5,2 3 6,0 1 5,0 3 5,0 0 6,0 0 4,1 2 4,4 1 4,2 0 3,4 2 2,0 0 1,1 2-4,0 0-4,0 2-4,1-1 0,3 0 2,3-2 2,3 0 1,3-1 1,0 0-4,4 0-3,1 1-3,1-2-3,-1 2-4,-2-1-2,1 0-4,-4 0-2,-3 0-3,-5 0-4,-3 0-2,-3-2-5,-2-4-8,-3-3-8,-1-5-8,-2-2 0,-4 1 8,-2-1 7,-3 1 8,-2 1 4,0 2 2,0 4 2,0 3 1,0 1 4,1 2 5,-1 1 4,0 0 6,-1 2 3,0 0 2,-1 2 1,-1 1 1,-1 0 1,0 3 0,0 2 0,1 2 1,-1 2-1,2 4-2,1 2-2,0 3-2,2 2-1,-1 3-1,0 1 0,0 3 0,0-1-2,2-1-1,1-3-3,0-1-2,2-1 0,2-1 0,2 0 0,2 1 1,3-2-4,4 1-5,4-2-6,4-1-6,2-2-2,1-2 1,1-4 1,1-3 2,1-2-5,1 0-15,1-1-12,1-2-14,1 0-4,0 0 2,1 0 4,2 0 2,-2 0 5,-5-2 3,-5-1 5,-4 0 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58"/>
    </inkml:context>
    <inkml:brush xml:id="br0">
      <inkml:brushProperty name="width" value="0.03949" units="cm"/>
      <inkml:brushProperty name="height" value="0.03949" units="cm"/>
      <inkml:brushProperty name="color" value="#FED406"/>
    </inkml:brush>
  </inkml:definitions>
  <inkml:trace contextRef="#ctx0" brushRef="#br0">75578 1531 557,'2'-13'84,"4"3"-9,3 4-10,5 4-9,1 3-11,-5 4-11,-2 2-12,-2 4-10,-3 0-8,-1 1-2,0 0-3,-1 0-2,-3-1-3,0 1-1,-4-1-2,0 1-1,-2-1 0,1 1 2,-1 0 3,0 0 2,3 0 4,4 1 3,6 1 4,4 2 4,1-2 2,1-1-1,-2-2-1,0-2 1,-3 0-3,-3 5-2,-2 4-4,-4 3-2,-1 0-1,-2-3-1,0-5 2,-1-3-1,-3-3-1,-1 0-5,-4-2-5,-3 0-4,-1-3-10,2-4-13,3-4-13,2-4-14,1-1-3,4 0 5,2 2 7,4 1 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59"/>
    </inkml:context>
    <inkml:brush xml:id="br0">
      <inkml:brushProperty name="width" value="0.03963" units="cm"/>
      <inkml:brushProperty name="height" value="0.03963" units="cm"/>
      <inkml:brushProperty name="color" value="#FED406"/>
    </inkml:brush>
  </inkml:definitions>
  <inkml:trace contextRef="#ctx0" brushRef="#br0">76250 1850 555,'45'0'156,"-6"0"-37,-4 0-35,-5 0-37,-5 0-24,0 0-10,-3 0-10,-1 0-12,-3 0-13,-1 0-19,-2 0-19,-2 0-18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7:59"/>
    </inkml:context>
    <inkml:brush xml:id="br0">
      <inkml:brushProperty name="width" value="0.0476" units="cm"/>
      <inkml:brushProperty name="height" value="0.0476" units="cm"/>
      <inkml:brushProperty name="color" value="#FED406"/>
    </inkml:brush>
  </inkml:definitions>
  <inkml:trace contextRef="#ctx0" brushRef="#br0">76830 1144 462,'-7'-8'12,"1"2"23,0 1 25,3 0 23,-1 3 5,2 4-16,0 4-15,2 4-15,0 3-11,0 5-6,0 3-8,0 5-6,0 2-7,0 1-6,0 1-8,0 1-6,0-1-9,0 3-12,0 1-10,0 1-12,0-3-5,0-6 0,0-5-1,0-6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1"/>
    </inkml:context>
    <inkml:brush xml:id="br0">
      <inkml:brushProperty name="width" value="0.03995" units="cm"/>
      <inkml:brushProperty name="height" value="0.03995" units="cm"/>
      <inkml:brushProperty name="color" value="#FED406"/>
    </inkml:brush>
  </inkml:definitions>
  <inkml:trace contextRef="#ctx0" brushRef="#br0">77000 3746 550,'8'-7'136,"2"2"-33,0 2-32,1 2-33,3 1-17,4-2 0,3-1-1,5 1-1,0-2-5,0 1-8,-1-1-7,-1 0-9,-2 0-2,-2 2 2,-1 0 3,-2 2 1,-1 0-3,-1 2-10,1 0-11,0 2-10,-2-1-8,-1-1-4,-2 0-3,-2-1-5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1"/>
    </inkml:context>
    <inkml:brush xml:id="br0">
      <inkml:brushProperty name="width" value="0.03913" units="cm"/>
      <inkml:brushProperty name="height" value="0.03913" units="cm"/>
      <inkml:brushProperty name="color" value="#FED406"/>
    </inkml:brush>
  </inkml:definitions>
  <inkml:trace contextRef="#ctx0" brushRef="#br0">77562 3342 562,'-14'-3'11,"4"8"24,4 9 24,5 10 22,1 4 3,-2 0-17,0 1-17,-1 2-19,-1 1-14,2-1-15,0 0-12,2 1-15,-1-2-10,-1 0-7,0-2-8,-1 0-8,-1-3-1,2-5 3,0-5 4,2-4 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2"/>
    </inkml:context>
    <inkml:brush xml:id="br0">
      <inkml:brushProperty name="width" value="0.04276" units="cm"/>
      <inkml:brushProperty name="height" value="0.04276" units="cm"/>
      <inkml:brushProperty name="color" value="#FED406"/>
    </inkml:brush>
  </inkml:definitions>
  <inkml:trace contextRef="#ctx0" brushRef="#br0">78912 2531 514,'1'-13'45,"4"3"-3,2 4-2,3 4-4,3 2-2,0 2-1,1 0 0,1 2-1,0 1-2,0 3-3,-3 4-2,0 2-4,-1 2-2,-2-1-4,-2 1-3,-2 0-4,-2 0-2,-1 1-1,0 1-2,-1 1-2,-3 1-2,0-1-1,-3 1-1,-2 0-2,-2-2-1,-2 1-2,-2-2-2,0-1-1,-3-1-4,0 1-7,1-1-7,-1 1-7,1-3-1,0-3 2,2-4 3,2-4 2,0-3 3,0-4 3,2-2 3,1-3 3,1-4 2,2-4-2,2-3 0,2-4-1,1-1 2,2 1 2,0 3 4,2 1 4,0 3 0,0 5-1,-1 3-2,2 4-1,-2 4 14,1 4 30,0 4 29,0 4 30,0 3 5,0 5-19,0 4-18,0 3-20,-1 3-12,-1 1-6,-1 0-7,0 2-6,-2 0-4,0-2-3,-1 0-1,-1-1-1,-1-1-5,0-3-4,0-1-7,0-2-5,1-3-5,0-1-5,2-3-6,0-1-4,2-4-7,2-4-4,2-6-7,2-4-5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2"/>
    </inkml:context>
    <inkml:brush xml:id="br0">
      <inkml:brushProperty name="width" value="0.04655" units="cm"/>
      <inkml:brushProperty name="height" value="0.04655" units="cm"/>
      <inkml:brushProperty name="color" value="#FED406"/>
    </inkml:brush>
  </inkml:definitions>
  <inkml:trace contextRef="#ctx0" brushRef="#br0">79877 2050 472,'0'24'154,"0"1"-37,0 1-35,0 1-35,-1 1-21,0 3-5,-2 0-4,0 3-4,-1 2-3,0 1 0,0 0 1,0 2 0,0-1-4,-2-3-8,0-3-7,-1-4-8,1-8-9,6-13-12,4-14-12,6-13-11,2-6 0,1 2 12,1 1 11,2 3 11,-3 1 11,0 2 7,-2 2 8,-2 3 9,-2 1 6,1 4 6,0 3 5,0 2 7,0 4 3,0 2 2,-1 3 1,1 4 2,0 1-4,-2 1-6,-1 1-8,0 2-7,-2 0-6,-1 1-1,0 1-4,-1 1-3,-3 0-2,-2-2-2,-4 1-3,-2-2-3,-2-1-2,-2-1-3,0-1-1,-1 0-3,-1-2-1,-1-1-3,0-1-1,-2 0-2,0-2-4,0-1-4,2 0-6,1-2-4,2-1-3,2-4 4,4-2 1,3-3 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3"/>
    </inkml:context>
    <inkml:brush xml:id="br0">
      <inkml:brushProperty name="width" value="0.04336" units="cm"/>
      <inkml:brushProperty name="height" value="0.04336" units="cm"/>
      <inkml:brushProperty name="color" value="#FED406"/>
    </inkml:brush>
  </inkml:definitions>
  <inkml:trace contextRef="#ctx0" brushRef="#br0">81147 2431 507,'-8'-13'76,"0"3"-14,0 4-16,0 4-15,-1 2-7,-1 0 2,-3 0 0,-2 0 1,0 1-1,1 2-3,1 2-4,1 2-3,0 2-4,3 3 0,-1 3-2,2 4-1,1 1-2,2 1-3,3 0-2,1 3-3,2-2 0,3-1-1,4-3 1,2-1-1,2-1 1,1-1 0,1 0 0,1 1 0,-1-1 1,-1 1 0,-2 0 1,-2-1 0,-1 0 1,0-2 0,0-3 0,-1-1 0,1-1 2,-2 2 1,-1 0 2,0 2 3,-5-1-3,-8 1-4,-8 0-7,-7 0-5,-4-2-3,1-1-3,1-2-3,2-2-2,0-2-7,1-1-13,1 0-11,1-1-13,2-1-2,2 0 6,4 0 7,3 0 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3"/>
    </inkml:context>
    <inkml:brush xml:id="br0">
      <inkml:brushProperty name="width" value="0.04334" units="cm"/>
      <inkml:brushProperty name="height" value="0.04334" units="cm"/>
      <inkml:brushProperty name="color" value="#FED406"/>
    </inkml:brush>
  </inkml:definitions>
  <inkml:trace contextRef="#ctx0" brushRef="#br0">78781 5200 507,'-23'24'168,"4"1"-41,3 1-40,3 1-42,1 1-22,-1 2-5,-1 3-5,-1 1-5,0 1-4,1 2-5,1 0-4,1 2-4,1-3-3,2-6-1,2-5-2,2-6-1,3-9-10,4-11-20,4-10-21,4-11-19,1-3 0,-3 5 17,-1 5 18,-2 5 19,0 1 11,0-2 4,1-2 4,2-1 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2"/>
    </inkml:context>
    <inkml:brush xml:id="br0">
      <inkml:brushProperty name="width" value="0.05263" units="cm"/>
      <inkml:brushProperty name="height" value="0.05263" units="cm"/>
      <inkml:brushProperty name="color" value="#F2395B"/>
    </inkml:brush>
  </inkml:definitions>
  <inkml:trace contextRef="#ctx0" brushRef="#br0">57723 44980 417,'7'-10'5,"1"-5"7,0-5 9,0-5 8,-2 0 2,-4 5-4,-4 5-3,-4 5-4,-2 2-3,0 2-2,0 0-2,1 2-2,-3 1-2,0 2 1,-3 2 0,-1 2 0,-4 1 0,-2 2 1,-3 0 1,-3 2 1,-1 0-1,1 3 1,1 2-1,1 2 1,2 1-1,2 1 1,1 1 1,3 1 1,0 1 0,2 2-1,1 3 0,1 1 0,1 2-1,2 1 0,2 1-1,3 1 0,-1-1-1,2-1-1,-1-3 0,0-1-1,0-2-2,2-3-1,0 2-1,2-2-2,2-3-3,6-3-2,4-4-4,5-4-3,3-5-7,1-6-8,1-6-10,2-5-8,-1-4-4,1 0 4,3 1 4,-1 0 4,1 0 3,-3 1 5,-1 1 5,-2 1 4,-4 2 7,-1 4 6,-4 4 6,-2 4 8,-4 4 2,-3 6 0,-2 4 0,-4 5-1,-1 4 6,-2 0 10,0 0 10,-1 2 11,0-1 1,2-1-6,2-3-8,2-1-6,2-2-11,2-1-11,2-1-12,2 0-12,1-5-6,1-6 0,2-8-1,0-6-1,1-5-1,1-3-3,2-3-4,0-3-3,0-1-1,0 1 4,1 2 2,0 0 4,-1 2 2,-1 3 3,-1 3 3,0 2 4,-3 7 14,-3 7 27,-2 7 26,-4 9 27,-1 4 5,0 3-14,0 2-15,0 1-14,0-1-18,2-2-19,1-3-19,0-3-20,1-2-17,0 0-13,0-2-13,0-1-14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4"/>
    </inkml:context>
    <inkml:brush xml:id="br0">
      <inkml:brushProperty name="width" value="0.05212" units="cm"/>
      <inkml:brushProperty name="height" value="0.05212" units="cm"/>
      <inkml:brushProperty name="color" value="#FED406"/>
    </inkml:brush>
  </inkml:definitions>
  <inkml:trace contextRef="#ctx0" brushRef="#br0">78966 5471 422,'8'-15'0,"-1"-1"0,1 0 0,0 1 0,-1 0 3,-1 4 9,0 3 7,-1 3 7,-2 2 8,1 3 5,0 4 6,0 2 5,0 5 1,0 6-9,0 5-6,0 7-8,0 1-5,0 0-3,-1-1-4,2-1-4,-3 1-3,-1 2-4,-2 4-4,-1 2-3,-3 0-5,-1-5-3,0-5-3,-1-5-4,-1-4-5,-2-5-5,0-3-6,-1-4-6,0-6-2,0-6 3,2-7 2,1-7 2,1-4 4,2 1 2,2-1 5,2 1 2,1 1 6,0 2 5,0 4 7,0 3 5,3 2 5,6 1 5,5 0 3,7 3 4,1 0 0,-1 2-3,-3 2-5,-1 2-3,1 1-4,4-2-5,3 0-3,3-1-4,2-2-2,-3-2 0,-3-2 1,-3-2-1,-3 0 1,-4 1-2,-5 0 0,-3 2-1,-3 0 1,0 0 2,-2 1 1,0-1 2,-2 0 4,-2 2 7,-2 1 6,-2 0 8,0 2 5,-1 0 2,0 2 5,0 0 2,0 2 1,-2 2-3,0 2-1,-1 2-2,-1 2-3,0 1-1,0 3-3,1 2-2,0 2-1,2 3-2,2 3-1,3 3 0,-1 0-3,2-2-1,-1-1-1,1-3-3,0-1-2,2-3-3,2-1-4,2-2-3,2-3-9,6-4-12,5-4-13,6-4-14,0-4-1,-3-2 7,-3-3 8,-3-4 8,-2 0 5,-2-1 2,-2 0 2,-2 1 2,-2 3 14,-1 10 25,0 8 26,-2 10 25,0 6 7,-2 5-13,0 4-13,-1 6-13,-2 1-9,2-3-4,-1-4-4,0-2-3,-1 1-4,0 5-2,-1 4-2,-2 6-1,1 1-4,1-3-3,0-1-2,2-1-5,0-5-1,0-6-3,0-5-2,0-7-3,-1-4-1,-4-4-5,-2-5-2,-3-2-3,-1-7-2,1-6 4,1-7 1,1-7 3,2-5 2,2-3 3,4-3 2,3-2 3,2-2 2,1 4 1,3 1 2,2 2 1,2 1 0,4 3 0,1 1-1,4 3 0,2 1-3,-1 3-4,1 1-5,0 3-4,-3 1-4,-1 2-2,-4 2-2,-3 2-2,-1 2-1,0 1 0,0 0 1,0 2-1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5"/>
    </inkml:context>
    <inkml:brush xml:id="br0">
      <inkml:brushProperty name="width" value="0.0558" units="cm"/>
      <inkml:brushProperty name="height" value="0.0558" units="cm"/>
      <inkml:brushProperty name="color" value="#FED406"/>
    </inkml:brush>
  </inkml:definitions>
  <inkml:trace contextRef="#ctx0" brushRef="#br0">80600 5730 394,'8'-14'50,"0"4"-2,0 4-5,-1 4-2,2 3-5,0 4-4,1 2-5,2 4-5,-2 2-4,-3 3-4,-3 3-4,-2 3-4,-3 2-2,-2-1 1,-2 1-1,-2-1 1,0 0-1,-1-3-2,0-1-1,0-2-1,0-3-2,0-1-1,1-2-2,-1-3-1,3-3-3,6-5-7,6-4-6,5-4-5,6-7-4,4-6 0,3-5 0,4-6 0,1-5 1,-3-1 1,-3-2 1,-4-2 1,-1 1 4,-3 5 8,-1 2 6,-2 5 8,-2 4 2,-3 5-2,-1 4-1,-2 6-3,-2 7 14,-4 8 29,-2 9 28,-4 10 29,0 3 5,1 1-20,0-1-18,2 0-20,1-1-12,0-2-5,1-1-6,2-3-6,1-1-3,4-2-3,2-3-1,4-1-3,0-1 0,-1 0-1,-1-1 1,0 1-1,-1-1 0,1-1-5,2 0-3,0-2-3,0 1-3,-3 2-2,-1 2-1,-2 1-3,-4 2-1,-8-1 0,-6 0-1,-7 1 0,-6 0-2,-3-1-4,-4 1-4,-4 0-5,1-2 1,8-3 3,6-3 3,7-2 4,3-2-3,0 0-7,0 0-8,1 0-9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5"/>
    </inkml:context>
    <inkml:brush xml:id="br0">
      <inkml:brushProperty name="width" value="0.04434" units="cm"/>
      <inkml:brushProperty name="height" value="0.04434" units="cm"/>
      <inkml:brushProperty name="color" value="#FED406"/>
    </inkml:brush>
  </inkml:definitions>
  <inkml:trace contextRef="#ctx0" brushRef="#br0">83120 3127 496,'-11'0'10,"8"0"20,9 0 21,10 0 19,5-1 5,5-1-14,3 0-12,4-1-13,4-1-9,1 2-5,1 0-5,3 2-5,2-1-2,0 0-1,2-1 1,1-1-1,0-1-3,2 0-10,0 0-8,2 0-9,-2 0-7,-5-2-5,-3 0-4,-4 0-5,-3-1-2,-1 2-1,-3 2 1,-1 2 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5"/>
    </inkml:context>
    <inkml:brush xml:id="br0">
      <inkml:brushProperty name="width" value="0.0496" units="cm"/>
      <inkml:brushProperty name="height" value="0.0496" units="cm"/>
      <inkml:brushProperty name="color" value="#FED406"/>
    </inkml:brush>
  </inkml:definitions>
  <inkml:trace contextRef="#ctx0" brushRef="#br0">85731 2200 443,'-11'1'68,"10"2"-5,10 2-6,10 2-5,5 1-6,-1 1-8,0 2-6,0 0-7,1 1-4,-1 1-3,1 1-1,0 2-3,-2-1-1,-1-1-1,-3-2-2,-2 1 0,-1-2-2,-1 1-1,-1 0 0,0 0-1,-2 0 0,-2 1 0,-3 1 0,-1 1 0,-3 1 0,-6 0-4,-4-1-2,-5 1-2,-5 1-5,-6 3-9,-4 3-7,-3 3-9,-6 0-3,-1 0 1,-2-1 0,-2-1 1,3-2 1,6-3 0,7-3 1,7-2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6"/>
    </inkml:context>
    <inkml:brush xml:id="br0">
      <inkml:brushProperty name="width" value="0.03679" units="cm"/>
      <inkml:brushProperty name="height" value="0.03679" units="cm"/>
      <inkml:brushProperty name="color" value="#FED406"/>
    </inkml:brush>
  </inkml:definitions>
  <inkml:trace contextRef="#ctx0" brushRef="#br0">88050 1631 598,'24'-13'115,"-1"3"-23,0 4-22,0 4-23,1 2-16,-1 0-7,1 0-9,-1 0-7,-2 1-9,-1 2-7,-4 2-8,-3 2-8,-3 1-3,-4 1 0,-4 1 0,-4 1-1,-4 1-3,-4 0-6,-4-1-8,-3 0-7,-1 0 1,3-2 8,3-2 8,3-2 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6"/>
    </inkml:context>
    <inkml:brush xml:id="br0">
      <inkml:brushProperty name="width" value="0.05199" units="cm"/>
      <inkml:brushProperty name="height" value="0.05199" units="cm"/>
      <inkml:brushProperty name="color" value="#FED406"/>
    </inkml:brush>
  </inkml:definitions>
  <inkml:trace contextRef="#ctx0" brushRef="#br0">87692 2150 423,'-15'0'0,"2"0"0,2 0 0,3 0 0,0 0 4,3 2 7,-1 0 7,2 2 8,1 1 6,0 3 9,2 4 7,0 2 8,1 3-1,0 3-8,0 3-10,0 3-8,0 3-6,-2 5 1,0 3 0,-2 4-1,0 1-2,1 1-3,-2 0-4,2 1-3,-1-4-4,0-4-2,0-5-3,0-5-2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6"/>
    </inkml:context>
    <inkml:brush xml:id="br0">
      <inkml:brushProperty name="width" value="0.05114" units="cm"/>
      <inkml:brushProperty name="height" value="0.05114" units="cm"/>
      <inkml:brushProperty name="color" value="#FED406"/>
    </inkml:brush>
  </inkml:definitions>
  <inkml:trace contextRef="#ctx0" brushRef="#br0">87650 2542 430,'2'-13'6,"6"1"12,4 4 12,5 3 13,4 2 2,1 0-4,3 1-5,0 2-5,3 0-5,1-2-5,1-1-3,1 0-5,-1-1-4,-1 0-4,-3 0-5,-1 1-5,-3-2-3,-2 0-3,-2-2-3,-1 0-3,-3-2-4,-2-2-4,-4-1-3,-3-3-5,-2 0 2,-4 3 4,-2 1 6,-3 2 4,-3 2 6,0 0 4,-2 2 5,0 1 4,-1 0 4,-1 0 2,-1 0 3,0 0 3,-1 1 3,2 2 5,2 2 5,2 2 5,1 2 3,-1 4 2,-2 2 0,0 3 1,-1 3-2,1 3-5,-1 3-4,0 3-6,2 1-4,2-3-1,4-1-4,3-4-1,2 2-2,1 3 2,3 3 0,2 3 0,2-1-5,2-5-12,2-5-13,1-5-12,3-4-9,2-2-4,1-4-5,3-2-4,0-4 1,0-2 6,0-4 5,1-2 5,-3-1 3,-3 1-2,-4 0-1,-4 2-2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7"/>
    </inkml:context>
    <inkml:brush xml:id="br0">
      <inkml:brushProperty name="width" value="0.04089" units="cm"/>
      <inkml:brushProperty name="height" value="0.04089" units="cm"/>
      <inkml:brushProperty name="color" value="#FED406"/>
    </inkml:brush>
  </inkml:definitions>
  <inkml:trace contextRef="#ctx0" brushRef="#br0">89699 1027 538,'8'-6'109,"1"2"-18,2 4-18,0 3-20,1 1-12,0 1-7,-1 2-6,1 0-8,-1 2-8,-3 3-11,-2 4-12,-1 1-11,-4 3-6,-6 1 1,-5 1 0,-6 1 1,-4-1-1,1-1 1,-1-3-1,1-1 0,0-3 1,3-3 1,1-3 3,3-2 1,2-3 10,6-1 18,4 0 19,6-1 17,4-1 6,4 0-11,3 0-9,4 0-9,2 0-9,-1 0-9,-1 0-7,-1 0-9,-2-1-8,0-1-7,-1 0-8,0-1-8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7"/>
    </inkml:context>
    <inkml:brush xml:id="br0">
      <inkml:brushProperty name="width" value="0.03668" units="cm"/>
      <inkml:brushProperty name="height" value="0.03668" units="cm"/>
      <inkml:brushProperty name="color" value="#FED406"/>
    </inkml:brush>
  </inkml:definitions>
  <inkml:trace contextRef="#ctx0" brushRef="#br0">90300 1315 599,'39'-7'140,"-2"3"-32,0 1-31,-1 2-31,-4 1-23,-1 0-17,-3 0-14,-3 0-17,-2 0-9,-3 0-4,-1 0-3,-2 0-2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7"/>
    </inkml:context>
    <inkml:brush xml:id="br0">
      <inkml:brushProperty name="width" value="0.04438" units="cm"/>
      <inkml:brushProperty name="height" value="0.04438" units="cm"/>
      <inkml:brushProperty name="color" value="#FED406"/>
    </inkml:brush>
  </inkml:definitions>
  <inkml:trace contextRef="#ctx0" brushRef="#br0">90843 450 495,'-22'0'7,"5"2"15,3 0 15,5 2 14,2 1 5,3 1-4,1 3-4,2 2-4,0 3-3,0 5-4,-2 5-4,0 5-2,-1 3-7,2 1-9,0 1-9,2 0-9,0 1-5,0 4-4,0 1-2,0 2-3,0-3-4,0-7-6,0-9-7,0-7-6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2"/>
    </inkml:context>
    <inkml:brush xml:id="br0">
      <inkml:brushProperty name="width" value="0.03845" units="cm"/>
      <inkml:brushProperty name="height" value="0.03845" units="cm"/>
      <inkml:brushProperty name="color" value="#F2395B"/>
    </inkml:brush>
  </inkml:definitions>
  <inkml:trace contextRef="#ctx0" brushRef="#br0">60115 44077 572,'7'-6'38,"1"2"-5,0 4-6,0 3-5,0 1-1,0 3 4,0 2 5,-1 2 4,1 1 1,-2 3-5,-1 2-3,0 1-4,-3 1-3,-4 1-3,-4-1-3,-4 1-2,-3 0-3,-1-1-3,-3 1-3,-2 0-2,0-3-3,0 0-6,-1-2-4,1-2-5,5-3 1,14-1 6,12-2 7,13-2 5,5-2 4,-2-2-2,-1-2 0,-3-2 0,0-1-7,-1 2-12,0 0-12,1 2-12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7"/>
    </inkml:context>
    <inkml:brush xml:id="br0">
      <inkml:brushProperty name="width" value="0.04165" units="cm"/>
      <inkml:brushProperty name="height" value="0.04165" units="cm"/>
      <inkml:brushProperty name="color" value="#FED406"/>
    </inkml:brush>
  </inkml:definitions>
  <inkml:trace contextRef="#ctx0" brushRef="#br0">91011 2796 528,'-13'-7'141,"8"2"-29,7 2-28,6 2-28,6 1-19,5 0-12,5 0-11,5 0-12,2 0-6,2 0-4,1 0-3,1 0-3,-2 0-1,-2-2-1,-4-1 0,-2 1 0,-3-2-9,-3-2-20,-3 0-20,-2-1-19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8"/>
    </inkml:context>
    <inkml:brush xml:id="br0">
      <inkml:brushProperty name="width" value="0.04771" units="cm"/>
      <inkml:brushProperty name="height" value="0.04771" units="cm"/>
      <inkml:brushProperty name="color" value="#FED406"/>
    </inkml:brush>
  </inkml:definitions>
  <inkml:trace contextRef="#ctx0" brushRef="#br0">91623 2139 461,'-16'-5'12,"2"6"27,1 6 26,1 6 25,1 6 4,1 7-19,1 6-19,1 8-18,0 2-12,0-1-6,0 0-5,0-1-7,2-2-8,1 0-9,2-1-11,2-2-9,1-3-9,0-4-5,0-5-6,0-4-6,-1-5-2,0-1-1,-2-2 0,0-2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18"/>
    </inkml:context>
    <inkml:brush xml:id="br0">
      <inkml:brushProperty name="width" value="0.05415" units="cm"/>
      <inkml:brushProperty name="height" value="0.05415" units="cm"/>
      <inkml:brushProperty name="color" value="#FED406"/>
    </inkml:brush>
  </inkml:definitions>
  <inkml:trace contextRef="#ctx0" brushRef="#br0">93145 1571 406,'-8'-21'7,"2"5"16,1 4 15,0 6 15,-1 3 8,-3 2-3,-5 2-2,-4 2-1,-1 2-6,1 4-10,1 2-9,1 3-11,0 2-5,2 1-2,1 2-2,1 0-1,0 0-2,2 1-1,1-1-2,1 1-2,0-1-1,2-1 0,0-1-1,2-1 1,2 0-2,4 2 1,4 0-1,4 1-1,2 1 0,3 1 1,2 1-1,1 1 1,1-1-2,-2 0-2,-3-1-4,-1-1-2,-1 0 0,0-1 5,-1 1 4,1-1 4,-2 0 1,-2-1 1,-4 0-1,-2-2 0,-4 0 2,-2 1 6,-4 1 6,-2 1 6,-7 0-4,-11-1-13,-11 0-15,-10-2-12,-7-2-12,-1-3-8,-3-3-8,-1-2-9,4-2-5,12 0-3,11 0-2,13 0-2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20"/>
    </inkml:context>
    <inkml:brush xml:id="br0">
      <inkml:brushProperty name="width" value="0.06057" units="cm"/>
      <inkml:brushProperty name="height" value="0.06057" units="cm"/>
      <inkml:brushProperty name="color" value="#FED406"/>
    </inkml:brush>
  </inkml:definitions>
  <inkml:trace contextRef="#ctx0" brushRef="#br0">78176 29475 363,'7'-8'3,"-2"1"7,-3-1 6,0 0 8,-3 0 4,-1-2 6,0 0 3,-1-1 6,-3 0-2,-2 0-6,-3 2-6,-3 1-6,-3 1-4,0 2-3,-1 2-2,-1 2-2,-2 2-1,-1 2-2,-3 2 0,-1 2-2,-1 2 0,1 3 1,1 3 2,1 3 0,2 2 1,0 0 1,1-1 0,1 1 0,2-1 0,2 1 0,4-1 1,3 1 0,3-1 0,2-1-1,4-1-1,2 0-1,4-2 0,2 1-2,3 0-1,3-2-2,3 2-1,2-1-1,1 1-2,3 0 0,-1-1-2,0-1-1,-1-1 0,-1 0-1,-1-1-1,-3 1 1,-1 1 0,-2 1 0,-2 2 1,-1 2 2,-1 1 2,0 3 1,-5-1 1,-6-3-1,-8-3-2,-6-3-2,-3-3-2,-1-2-1,0-4-2,1-2-1,-2-3-3,-3-1-4,-2 0-3,-4-1-4,-2-3-4,-1-2-6,-1-3-5,0-3-6,1-2-1,5 2 3,5 1 3,5 1 2,3 0-2,2 0-4,3 1-7,1-1-4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2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87425 14775 333,'49'20'167,"16"14"-1,15 14 1,17 16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35"/>
    </inkml:context>
    <inkml:brush xml:id="br0">
      <inkml:brushProperty name="width" value="0.05854" units="cm"/>
      <inkml:brushProperty name="height" value="0.05854" units="cm"/>
      <inkml:brushProperty name="color" value="#00BFF3"/>
    </inkml:brush>
  </inkml:definitions>
  <inkml:trace contextRef="#ctx0" brushRef="#br0">87205 22457 375,'-13'-1'41,"6"-1"6,6 0 9,6-1 8,4-2-2,1 0-11,3-2-12,2 0-10,1 0-7,-1 0-2,1-1-2,0 0-3,-1 1-1,1 2-3,0 2-3,0 2-2,-1 1 0,1 0 0,0 0 0,-1 0 2,1 1 0,0 2 1,-1 2 0,1 2 0,0 0 0,-1-1 0,1 0-3,0-2 0,1 0 0,3-1-1,2 1-1,4 0 1,1-1-1,-1-2-1,-1-2-1,-1-2-1,0-2 0,1 1-2,1-2 0,1-1 0,0-1-1,1 0 1,-1 0-1,1 0 0,-1 0 1,1 2-1,-1 1 1,0 1-1,1 0 1,-1 1 0,1-1 0,-1 0 0,0 0 1,-1 2 0,-1 0 0,-1 2 1,-2 0 1,-1 0-1,-2 0 1,-2 0 0,-2 0 0,1 0 0,0 0-1,-1 0 0,2 0 0,1 0 0,2 0 0,3 0 0,0 0-1,-1 2 0,-1 0-1,-1 2-2,-1-1 0,-1-1 0,-1 0-1,0-1 0,0-2 0,3-1 0,3 0-1,3-1-1,1-1-1,1 0 0,-1 0-1,1 0-1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47"/>
    </inkml:context>
    <inkml:brush xml:id="br0">
      <inkml:brushProperty name="width" value="0.05085" units="cm"/>
      <inkml:brushProperty name="height" value="0.05085" units="cm"/>
      <inkml:brushProperty name="color" value="#00BFF3"/>
    </inkml:brush>
  </inkml:definitions>
  <inkml:trace contextRef="#ctx0" brushRef="#br0">89781 10381 432,'-5'-7'8,"6"1"15,6 0 16,6 2 15,4 0 4,1 2-10,3 0-9,1 2-10,1 1-6,-2 2-3,0 2-2,0 2-4,-4 1-2,-1 3-1,-4 2-1,-3 2-2,-1 0 1,-2 1 0,-1 0 0,0-1 1,-2 2 0,-1 2-3,0 1-2,-1 3-3,-3 1-1,-2 1-1,-4 1 0,-2 1-2,-3-1-1,-1 1-2,-3 1-2,-1-1-2,-1-1-1,2-5-2,2-3-2,3-4-1,1-4-1,-1-1 2,0-2 1,1-2 0,-1-5-1,0-8-6,0-7-5,1-9-4,1-3-1,2 1 4,4 1 4,2 1 5,2 2 3,0 3 4,0 3 4,0 4 4,0 0 3,0 2 5,0 1 5,0 0 3,1 3 9,0 5 9,2 2 12,0 5 10,1 4 0,0 6-8,0 3-10,0 6-8,-1 2-8,-1-1-3,0-1-3,-1-1-5,-1 0-2,0 3-1,0 1 0,0 3-1,-1 0-1,-1 2-2,0 1-1,-1 1-3,-2 1-3,0 2-5,-1 2-5,-2 3-6,1 0-4,1 3-3,0 1-4,2 4-3,0-3-3,2-6-1,0-6-1,2-6-1,0-7-2,0-9 0,0-8-2,0-9 0,0-6 3,0 0 8,0-2 8,0 0 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48"/>
    </inkml:context>
    <inkml:brush xml:id="br0">
      <inkml:brushProperty name="width" value="0.05656" units="cm"/>
      <inkml:brushProperty name="height" value="0.05656" units="cm"/>
      <inkml:brushProperty name="color" value="#00BFF3"/>
    </inkml:brush>
  </inkml:definitions>
  <inkml:trace contextRef="#ctx0" brushRef="#br0">90635 9936 388,'0'-15'4,"0"2"5,0 3 6,0 1 6,0 4 7,-2 6 6,-1 6 6,0 6 7,0 3-1,0 3-6,2 1-7,0 3-6,1 2-6,-2 3-2,0 3-2,-1 2-3,-2 4-2,0 3 0,-2 2 0,0 4-1,-1 1-1,0-1-2,1 1-1,-1 0-2,0-2-2,2-4-2,1-4-2,0-4-3,1-3-1,0-5 1,0-3-1,1-5 2,-1-6-5,4-10-9,0-10-9,4-9-9,1-7-1,5-3 6,4-3 6,4-3 7,3-2 4,5 0 3,3-2 2,3-1 4,1 3 1,-5 8 0,-5 6 0,-5 8 0,-3 3 4,-1 4 10,0 2 10,-2 4 9,-1 3 4,-1 4-4,0 4-3,-2 4-3,0 0-3,-2 4 0,-1 0-1,0 1-1,-2 0-1,-1 1-3,0 0-2,-1-1-2,-3 1-2,0 1 0,-3 1 0,-2 1-1,-2 0-1,-4-1 0,-2-1-2,-3 0-1,-2-3-2,-1 1 0,-1-2-3,-1-1 0,-1-2-3,-1-1-4,-1-2-4,0-2-4,-1-2-1,1-2 1,1-3 1,1 0 1,1-4-3,1 0-10,1-3-8,1-2-10,2-1-7,2 0-7,4 1-7,3-1-7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3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99537 1331 506,'-14'-7'0,"2"1"0,4 0 0,3 2 0,3 0 7,4 2 13,4 0 15,4 2 13,5 0 4,9 0-5,7 0-7,8 0-5,1 0-6,-4 2-6,-5 0-5,-5 2-5,-4 1-6,-3 1-8,-3 3-6,-3 2-8,-3 1-10,-2 0-12,-4-1-12,-2 1-13,-5-2-1,-4-2 9,-6-4 9,-4-2 9,-2-2 8,-1 0 7,1 0 5,-1 0 6,0 0 5,1 0 1,-1 0 1,1 0 2,1-1 2,-1-1 2,2 0 2,1-1 2,1-1 4,3 2 6,1 0 6,2 2 5,1 1 4,0 4 0,1 2 1,-1 3 1,1 3 0,2 0-1,2 1-1,2 1 0,0 2-3,0 3-1,-2 3-3,0 3-2,0 2-2,0 1-1,2 1-1,0 1-2,0 2-2,-2 1-1,-2 5-3,-1 3-2,-2 0-2,2-2-2,1-2-4,0-2-2,1-2-3,0-3-4,0-3-4,1-3-3,0-6-14,3-9-21,4-8-22,2-10-22,2-5-1,0-5 20,0-3 21,0-5 20,-1 0 12,-1 5 5,0 3 5,-2 5 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3"/>
    </inkml:context>
    <inkml:brush xml:id="br0">
      <inkml:brushProperty name="width" value="0.04542" units="cm"/>
      <inkml:brushProperty name="height" value="0.04542" units="cm"/>
      <inkml:brushProperty name="color" value="#00BFF3"/>
    </inkml:brush>
  </inkml:definitions>
  <inkml:trace contextRef="#ctx0" brushRef="#br0">99700 2546 484,'7'-21'0,"-2"3"0,-3 5 0,0 3 0,-1 2 4,1 2 7,3 1 7,2 1 8,2 1 4,2 0 0,2 2 1,1 1 0,3 0-1,3 0-3,3 0-3,3 0-4,0 0-3,0 0-1,0 0-1,-2 0-2,-2 0-4,-1 0-6,-3 0-6,-1 0-7,-1-2-4,0-1-6,-2-2-4,2-1-6,-3-3-2,-3-2-1,-4-2 1,-4-1-1,-2-2 2,-2-2 5,0 0 4,-2-1 6,-1 1 2,-2 3 2,-1 3 2,-3 3 2,-1 2 4,-1 2 6,-1 2 4,-1 2 6,0 1 5,1 0 5,0 0 3,2 0 5,0 2 2,1 4-1,-1 4 2,0 3-1,1 3-1,1 0-1,0-1-1,2 1-3,0 1-1,2 1-3,1 3-3,0 1-3,2 2-2,0-2-2,2 2-1,1-1-2,1-1 0,1-1 1,3-2 1,2-3 0,2-1-4,2 0-8,2-2-9,1-1-9,3-2-7,1-2-6,3-4-6,2-2-5,2-4-4,2-2-1,4-4-1,2-2-1,-1-2 1,-7 1 5,-7-1 4,-6 0 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2"/>
    </inkml:context>
    <inkml:brush xml:id="br0">
      <inkml:brushProperty name="width" value="0.03225" units="cm"/>
      <inkml:brushProperty name="height" value="0.03225" units="cm"/>
      <inkml:brushProperty name="color" value="#F2395B"/>
    </inkml:brush>
  </inkml:definitions>
  <inkml:trace contextRef="#ctx0" brushRef="#br0">60900 44477 682,'1'-21'5,"2"5"12,2 5 11,2 5 12,2 3 4,3-1-1,3 0-2,4 0-1,1 0-8,1 2-12,1 0-12,0 2-14,0 0-5,-1 0 2,-3 0 2,-1 0 1,-3 1-4,-4 2-11,-5 2-10,-2 2-11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4"/>
    </inkml:context>
    <inkml:brush xml:id="br0">
      <inkml:brushProperty name="width" value="0.03296" units="cm"/>
      <inkml:brushProperty name="height" value="0.03296" units="cm"/>
      <inkml:brushProperty name="color" value="#00BFF3"/>
    </inkml:brush>
  </inkml:definitions>
  <inkml:trace contextRef="#ctx0" brushRef="#br0">101271 1051 667,'6'-31'45,"-3"17"6,-2 17 4,-3 16 5,-4 7-5,-1-2-17,-5-1-16,-2-3-16,0-2-9,3-3-3,2-3-3,4-2-2,4-2-1,4-1 3,5 1 2,6 0 3,1-1 1,-1 0 2,-1-2 1,-1 0 1,-1-1 2,-1 1 1,-1 2 2,0 0 2,-4 2 0,-2 2-3,-6 1-1,-2 3-3,-5 0-2,-4-2-2,-4 1-2,-2-2-2,-3 0-3,1 0-2,1-1-3,1 1-2,2-2-4,-1-2-3,2-4-3,1-2-4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4"/>
    </inkml:context>
    <inkml:brush xml:id="br0">
      <inkml:brushProperty name="width" value="0.03241" units="cm"/>
      <inkml:brushProperty name="height" value="0.03241" units="cm"/>
      <inkml:brushProperty name="color" value="#00BFF3"/>
    </inkml:brush>
  </inkml:definitions>
  <inkml:trace contextRef="#ctx0" brushRef="#br0">101800 1412 678,'7'-8'0,"0"2"0,-2 1 0,0 0 0,-1 1 5,3 1 11,2-1 10,2 1 10,2-2 4,0 2-2,4-1-2,2 0-2,0 0-4,1 2-9,0 0-7,-1 2-8,0 0-3,-3 0 1,-2 0 2,-1 0 1,-2 1-13,-2 2-27,-2 2-27,-2 2-27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4"/>
    </inkml:context>
    <inkml:brush xml:id="br0">
      <inkml:brushProperty name="width" value="0.03913" units="cm"/>
      <inkml:brushProperty name="height" value="0.03913" units="cm"/>
      <inkml:brushProperty name="color" value="#00BFF3"/>
    </inkml:brush>
  </inkml:definitions>
  <inkml:trace contextRef="#ctx0" brushRef="#br0">102365 799 562,'0'-18'30,"0"12"13,0 12 13,0 12 13,0 5-2,0 2-15,0 1-15,0 1-15,0 1-8,0 1 0,0 0 0,0 2 0,-1-2-9,-1-3-16,0-5-18,0-3-17,-2-3-12,2-1-4,0-1-6,2 0-5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4"/>
    </inkml:context>
    <inkml:brush xml:id="br0">
      <inkml:brushProperty name="width" value="0.04093" units="cm"/>
      <inkml:brushProperty name="height" value="0.04093" units="cm"/>
      <inkml:brushProperty name="color" value="#00BFF3"/>
    </inkml:brush>
  </inkml:definitions>
  <inkml:trace contextRef="#ctx0" brushRef="#br0">101674 3046 537,'-11'-8'8,"10"0"17,10 1 16,10 0 17,5 0 3,2 2-8,3 2-8,1 2-8,2 1-7,1 0-4,0 0-3,1 0-4,0 0-4,-5 2-4,-4 0-4,-3 2-3,-3 0-18,-3 1-30,-1 2-30,-2-1-30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4"/>
    </inkml:context>
    <inkml:brush xml:id="br0">
      <inkml:brushProperty name="width" value="0.04213" units="cm"/>
      <inkml:brushProperty name="height" value="0.04213" units="cm"/>
      <inkml:brushProperty name="color" value="#00BFF3"/>
    </inkml:brush>
  </inkml:definitions>
  <inkml:trace contextRef="#ctx0" brushRef="#br0">102293 2250 522,'-14'1'8,"5"2"15,3 2 16,4 2 17,2 2 3,0 5-5,0 4-6,0 3-7,-1 4-5,0 3-4,-2 3-5,0 3-4,-1 2-6,-2 2-6,0 2-8,-1 1-6,0 1-7,1-2-7,0-1-7,2-3-7,0-3-8,2-3-7,0-5-9,2-3-7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5"/>
    </inkml:context>
    <inkml:brush xml:id="br0">
      <inkml:brushProperty name="width" value="0.04742" units="cm"/>
      <inkml:brushProperty name="height" value="0.04742" units="cm"/>
      <inkml:brushProperty name="color" value="#00BFF3"/>
    </inkml:brush>
  </inkml:definitions>
  <inkml:trace contextRef="#ctx0" brushRef="#br0">103590 1581 463,'10'-13'3,"4"3"7,4 4 5,3 4 6,1 3 3,-3 2 1,-3 2 1,-3 2 0,-1 1 0,0 3-1,-1 2-1,1 2 0,-1 1-2,-2 1-4,-3 1-3,-1 1-3,-2 1-2,-4-1 0,-2 1 0,-3 0 0,-4-1-2,-2 1-3,-3-2-3,-3 2-3,-3-2-4,-1-1-3,-2-2-5,-3-2-2,0-3-4,1-1-3,1-2-2,1-2-2,3-3-2,2-4 0,3-4 0,3-4-1,2-3 2,4-1 2,2-3 4,4-1 2,2-2 2,2 2 1,2 2 0,2 0 0,1 1 5,1 1 5,2 0 8,0 2 5,0 1 4,-1 2-2,0 3 0,-3 1-2,1 2 8,0 4 14,0 2 15,0 4 15,-2 2 4,-1 3-7,-2 3-7,-2 4-7,-1 1-6,-2 2-4,0 2-5,-1 3-4,-2 2-4,2 4-3,-1 4-3,0 5-3,-1 2-4,0 2-4,-2 2-5,0 2-3,0-1-7,0-2-9,-1-5-9,0-1-9,1-3-5,2-4 2,2-2 1,2-3 2,1-4 2,0-5 7,0-5 4,0-4 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6"/>
    </inkml:context>
    <inkml:brush xml:id="br0">
      <inkml:brushProperty name="width" value="0.0511" units="cm"/>
      <inkml:brushProperty name="height" value="0.0511" units="cm"/>
      <inkml:brushProperty name="color" value="#00BFF3"/>
    </inkml:brush>
  </inkml:definitions>
  <inkml:trace contextRef="#ctx0" brushRef="#br0">104519 673 430,'0'-22'5,"0"3"9,0 3 10,0 3 9,0 5 5,2 6-2,0 7 0,2 8-1,-1 6-1,2 7-4,-2 7-1,1 6-4,-1 5-1,0 0-4,-1 2-2,-2 0-3,-1 0-3,-2-2-1,-2-2-2,-1-2-2,-2-2-1,0 0 0,0-2 1,0 0 0,0-2-1,0-1-6,1-3-4,-1-1-4,0-4-4,2-3-2,1-5-2,0-3-2,2-8-3,0-10-3,2-12-4,0-9-3,4-8 0,4-1 2,5-2 2,6-2 4,3 1 2,2 3 4,4 5 3,4 4 3,-2 3 6,-2 4 4,-3 5 5,-3 3 6,-3 3 2,-3 2 1,-3 2 0,-2 2 0,-3 2 3,1 2 3,0 2 4,0 2 4,-1 2 2,-2 1-1,-3 3 0,0 2-2,-2 1 0,0-1-4,0 1-1,0 0-2,-2 0-2,0 1-2,-3 1-1,-2 1-2,-2 0-1,-4-1-2,-2-1-3,-3-1-2,-3 0-4,-1 2-10,-2 0-8,-2 1-8,-3 0-7,-3-1-5,-3-1-4,-3-1-6,1-2-1,5-4 1,2-5 1,5-2 0,3-3 2,5 0 3,3 0 3,4 0 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8:57"/>
    </inkml:context>
    <inkml:brush xml:id="br0">
      <inkml:brushProperty name="width" value="0.02911" units="cm"/>
      <inkml:brushProperty name="height" value="0.02911" units="cm"/>
      <inkml:brushProperty name="color" value="#00BFF3"/>
    </inkml:brush>
  </inkml:definitions>
  <inkml:trace contextRef="#ctx0" brushRef="#br0">102450 4500 755,'56'1'61,"1"2"-11,3 2-11,2 1-11,4 1-7,7-2-4,7-3-3,7-1-5,2-1-4,-1 0-6,0 0-6,-2 0-6,-5 0-6,-13 0-2,-11 0-4,-12 0-3,-8 0-5,-3 2-4,-5 0-6,-3 2-5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17"/>
    </inkml:context>
    <inkml:brush xml:id="br0">
      <inkml:brushProperty name="width" value="0.05298" units="cm"/>
      <inkml:brushProperty name="height" value="0.05298" units="cm"/>
      <inkml:brushProperty name="color" value="#00BFF3"/>
    </inkml:brush>
  </inkml:definitions>
  <inkml:trace contextRef="#ctx0" brushRef="#br0">23100 15215 415,'30'-7'119,"-3"3"-25,-3 1-25,-3 2-25,-2 1-15,-1 0-2,-1 0-4,0 0-3,-1 0-1,3 0-2,1 0 0,3 0-1,1 0-1,0 2-2,2 0-2,1 2-1,2-2-2,5 1 1,3-2-1,4 0 1,1-1-3,-2 0-4,-2 0-5,-1 0-4,-2 0-1,0 0-1,1 0 0,-1 0-1,-1 0 1,-2 0-2,-2 0 1,-2 0-2,-2 0 1,-3 2 2,-3 0 0,-2 2 2,-3-2 1,-1 0 0,-1 0 1,0-1 0,-2-1-3,1 0-7,0 0-8,0 0-7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18"/>
    </inkml:context>
    <inkml:brush xml:id="br0">
      <inkml:brushProperty name="width" value="0.0256" units="cm"/>
      <inkml:brushProperty name="height" value="0.0256" units="cm"/>
      <inkml:brushProperty name="color" value="#F2395B"/>
    </inkml:brush>
  </inkml:definitions>
  <inkml:trace contextRef="#ctx0" brushRef="#br0">56426 11600 859,'-42'14'97,"12"-2"-54,10-1-53,11-2-54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3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61207 43537 557,'-29'-6'49,"9"6"-3,6 4-3,7 6-2,3 5-1,2 9 3,0 7 2,2 8 2,-1 4-5,0-2-13,-2 0-14,0-2-13,-2-1-12,0 0-11,0-1-11,-2-1-11,-1-5-9,2-6-7,0-7-6,2-6-6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23"/>
    </inkml:context>
    <inkml:brush xml:id="br0">
      <inkml:brushProperty name="width" value="0.04438" units="cm"/>
      <inkml:brushProperty name="height" value="0.04438" units="cm"/>
      <inkml:brushProperty name="color" value="#F2395B"/>
    </inkml:brush>
  </inkml:definitions>
  <inkml:trace contextRef="#ctx0" brushRef="#br0">18350 9405 495,'9'-7'60,"3"0"-7,4 2-7,2 1-7,1 0-5,0 2-6,1 0-4,-1 2-5,3-1-5,1 0-2,4-2-4,4 0-2,-3 0-2,-5 2 0,-3 2 1,-6 2 1,-3 2-11,-3 4-22,-1 2-23,-2 3-21,-4 1-5,-8-3 14,-6-1 13,-7-2 14,-3-1 8,1 0 6,2 0 4,0 0 5,1-2 3,0-1 3,2-2 2,1-2 3,1 0 3,1 0 3,0 2 4,2 0 3,1 2 12,3 4 19,1 2 19,3 3 20,0 3 2,2 3-12,0 3-14,2 3-13,0 3-11,0 3-7,0 3-8,0 2-7,0 5-5,0 3 0,0 2-2,0 6 0,0 1-5,0-2-7,0-2-10,0-2-7,0-4-6,0-6-2,0-6-4,0-5-1,1-6-3,2-5-3,2-5-2,2-4-2,0-5 1,-2-4 3,0-4 3,0-4 5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23"/>
    </inkml:context>
    <inkml:brush xml:id="br0">
      <inkml:brushProperty name="width" value="0.04804" units="cm"/>
      <inkml:brushProperty name="height" value="0.04804" units="cm"/>
      <inkml:brushProperty name="color" value="#F2395B"/>
    </inkml:brush>
  </inkml:definitions>
  <inkml:trace contextRef="#ctx0" brushRef="#br0">18600 10484 457,'2'-13'7,"4"3"13,4 5 13,3 3 13,2 2 2,0 0-8,-2 0-8,-1 0-9,0 0-5,0 0-4,-2 0-3,2 0-4,2 0-1,4 0 1,3 0 0,5 0 1,-1 0 0,-3 0 0,-4 0-1,-5 0-1,-1-1-2,0-1-3,0 0-3,-1-1-4,1-1-3,-1 0 0,1 0-2,0 0-1,-1 0-1,1 0-2,0 0-2,0 0-1,-2 0-1,-1-2 2,-2 0 1,-2-1 1,-2-1 2,0 0 0,-2 0 1,0 1 1,-3-2 1,-2 0 1,-4-2 1,-2 0 1,-1 0 2,1 1 3,0 0 2,2 2 3,0 1 2,0 1 3,1 0 1,-1 2 3,0 0 0,0 2-1,1 0-2,-1 2-2,0 0 1,1 0 3,-1 0 2,0 0 2,0 0 1,0 2 1,0 0 0,1 2 1,-3 2 0,0 5 1,-3 5 2,-2 6 0,1 1 1,1 3-3,2 0-2,2 0-2,2 1-2,1-1 1,0-2 0,2 0-1,0-1 0,2-1-1,0-1-1,2-1-2,1-1-2,2-2-5,2-3-5,2-1-4,2-2-4,5-2-2,4-3-3,3-1-1,5-2-6,5-4-5,5-2-6,4-3-7,-1-2-7,-8 0-7,-7 0-8,-8 0-8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24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20422 9704 496,'0'-16'4,"0"2"9,0 1 8,0 1 8,-1 1 4,-3 4-3,-4 2-1,-2 4-2,-2 3-2,0 6-3,1 4-2,-1 5-3,0 4-1,0 1-1,0 3-1,1 1-2,0 2 1,0-1 0,2 1 0,1-1 1,1-1-1,2-2 0,2-1-2,2-3-2,4-1 0,6-3-2,5-1-2,7-2-1,2-5-3,-1-6-7,-1-8-5,-1-6-6,0-4-4,-1-1-2,1-2-1,-1 1-3,0-4-1,1-2 1,-1-3 0,1-1-1,-1-5 2,-3-1 0,-1-2 3,-2-2 0,-2-1 3,-1 1 3,0 1 3,-2 2 3,-1 2 5,-2 4 3,-3 3 6,0 5 4,-2 3 5,0 2 6,0 4 4,0 3 6,-1 5 6,-1 8 8,0 8 6,-1 7 8,-2 6-1,0 1-10,-1 3-10,-2 1-9,1 1-8,1 2-9,0 1-7,2 0-9,0 1-3,2-3 2,0-2 0,2-1 3,0-3-8,0-3-16,0-3-15,0-4-15,1-3-7,2-5 4,2-4 4,2-5 4,0-4 6,1 0 8,0-2 8,0 0 9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25"/>
    </inkml:context>
    <inkml:brush xml:id="br0">
      <inkml:brushProperty name="width" value="0.04032" units="cm"/>
      <inkml:brushProperty name="height" value="0.04032" units="cm"/>
      <inkml:brushProperty name="color" value="#F2395B"/>
    </inkml:brush>
  </inkml:definitions>
  <inkml:trace contextRef="#ctx0" brushRef="#br0">21712 10440 545,'6'-5'5,"0"8"11,-4 6 9,0 7 11,-2 3 0,0-3-9,0-1-11,0-2-8,0-2-7,0 1 1,0 0-2,0 0 0,0-1-1,1-1 2,2-1 0,0 0 1,2-1 2,2 0 3,2-1 3,2 1 3,0 0 2,-1 2 3,0 0 3,-3 1 1,1 2 2,0 2-1,0 1-2,0 3 1,-2 2-3,-3 3-4,-2 2-2,-4 4-4,-2 0-2,-3 0 0,-4-1-2,-2-1-1,-2 0-6,-2 1-16,-3 1-13,-1 1-14,-1-3-4,3-4 6,2-5 8,1-4 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27"/>
    </inkml:context>
    <inkml:brush xml:id="br0">
      <inkml:brushProperty name="width" value="0.03551" units="cm"/>
      <inkml:brushProperty name="height" value="0.03551" units="cm"/>
      <inkml:brushProperty name="color" value="#F2395B"/>
    </inkml:brush>
  </inkml:definitions>
  <inkml:trace contextRef="#ctx0" brushRef="#br0">22550 10462 619,'45'-8'101,"-4"0"-18,-4 0-16,-3 1-18,-2 0-14,4 1-9,2 0-11,4 2-10,-2 0-10,-6 2-9,-5 0-8,-7 2-10,-4 0-3,-3 0 0,-2 0 1,-4 0 0,-4 0-2,-4 2-4,-6 0-4,-4 2-4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28"/>
    </inkml:context>
    <inkml:brush xml:id="br0">
      <inkml:brushProperty name="width" value="0.04049" units="cm"/>
      <inkml:brushProperty name="height" value="0.04049" units="cm"/>
      <inkml:brushProperty name="color" value="#F2395B"/>
    </inkml:brush>
  </inkml:definitions>
  <inkml:trace contextRef="#ctx0" brushRef="#br0">23380 9793 543,'-7'-7'3,"1"0"8,0 2 6,3 1 7,-1 1 7,2 3 7,0 4 6,2 2 7,0 4 0,0 6-9,0 4-8,0 5-8,0 3-5,0 0-2,0 1-1,0 3-3,0 0-5,2 2-9,0 2-7,2 3-9,-2-2-8,1-5-7,-2-3-8,0-3-8,-1-4-5,2-3-5,0-3-3,2-2-6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29"/>
    </inkml:context>
    <inkml:brush xml:id="br0">
      <inkml:brushProperty name="width" value="0.0428" units="cm"/>
      <inkml:brushProperty name="height" value="0.0428" units="cm"/>
      <inkml:brushProperty name="color" value="#F2395B"/>
    </inkml:brush>
  </inkml:definitions>
  <inkml:trace contextRef="#ctx0" brushRef="#br0">25650 8250 513,'36'0'122,"-6"2"-28,-6 0-28,-5 2-26,-4 1-16,-1 3-4,-1 4-4,-1 2-3,-2 3-1,-2 1-1,-4 3 2,-2 1-1,-3 1-3,-1-2-7,0 0-8,-1 0-7,-2-2-4,-2 1 0,-2-1-1,-2 1 1,0-2-2,-2-3-6,-2-3-4,0-2-5,1-5 0,1-5 3,2-4 4,3-5 4,1-4 2,2-2 2,2-1 3,2-3 1,1 0 2,0-1-1,0 0-1,0 1 0,0 3 13,0 6 27,0 8 28,0 6 28,0 6 5,0 6-16,0 4-16,0 5-16,0 3-11,0 1-7,0 0-8,0 2-6,0 0-6,0-3-1,0-2-4,0-1-2,0-2-4,0 0-7,0 1-6,0-1-6,1-1-5,0-3-6,2-3-4,0-2-5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29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26430 7700 542,'0'31'140,"1"1"-32,1-1-32,2 0-32,-1 1-19,-1 1-4,0 1-4,-1 1-5,-1-1-4,0 0-3,0-2-4,0 0-3,0-3-3,0-2-5,0-3-5,0-2-3,0-7-6,2-9-6,0-9-6,2-8-7,0-4 1,3 1 9,2 1 9,2 1 9,1 0 8,0 2 7,-1 1 8,1 0 7,-1 3 5,-2 2 5,1 4 4,-2 3 4,0 3 0,-2 5-4,-1 5-4,0 5-5,-2 2-4,-2-3-4,-2-1-4,-2-2-4,-2-2-4,-2-1-2,-2-1-2,-1 0-2,-3-2-4,1 1-6,-2 0-5,-1 0-6,-2-2-4,0-1-5,-1-2-3,-1-2-4,1-2-2,1-2-1,3-2-1,1-2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0"/>
    </inkml:context>
    <inkml:brush xml:id="br0">
      <inkml:brushProperty name="width" value="0.03436" units="cm"/>
      <inkml:brushProperty name="height" value="0.03436" units="cm"/>
      <inkml:brushProperty name="color" value="#F2395B"/>
    </inkml:brush>
  </inkml:definitions>
  <inkml:trace contextRef="#ctx0" brushRef="#br0">27477 8487 640,'-30'-6'109,"5"6"-25,3 4-26,5 6-26,1 2-14,0 3-2,1 2-3,-1 1-2,1 1-4,1-1-3,1 0-4,1-2-4,1-2-2,2-1 0,2-2 1,3-2-1,0-1 0,2 1 1,0 2-1,2 0 1,1 1 0,2 1 2,2 2 1,2 0 2,1-2 0,1 0-2,1-2-1,2-2 0,-1-1-2,0 0 2,1-1 0,0 1 1,-1 0 1,-1 0 2,-1 0 2,0 0 2,-2-1 1,-1 1 1,0 0 2,-2 0 0,-1 0 1,-2 1 0,-2 2 1,-2 0 0,-2 1-5,-5 0-8,-4-1-9,-4 1-8,-3-1-4,-2-1 2,-4 0 3,-2-2 2,0-1 2,6-2 2,7-2 3,5-2 2,3-1-7,-2 2-16,0 0-16,-1 2-16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1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25799 10650 462,'-14'24'140,"2"-1"-34,4 1-33,3-1-33,0 2-20,-2 3-4,-2 3-5,-2 3-4,0 1-5,0 1-2,-1 2-5,0 1-3,1-2-1,1-4 2,0-4 1,2-3 1,1-4-5,0-3-11,2-3-12,1-2-11,1-8-7,3-9-2,4-10 0,2-9-2,3-7 5,2-5 11,2-3 11,1-4 11,1-1 7,-2 4 2,-3 3 3,-1 2 1,-1 4 3,1 5 2,1 5 1,2 5 3,-2 3 1,-1 2-1,-2 2-1,-2 3 0,0 1 12,2 6 22,2 2 24,2 5 23,-1 4 2,-1 5-17,-2 5-17,-2 5-18,-2 2-10,0-1-5,-2-2-4,0 0-4,-2 1-7,-2 3-9,-2 2-8,-2 4-10,-1-2-5,0-5-1,1-7 0,-1-5-2,-1-5 0,0-3 3,-2-2 1,0-4 2,0-3 2,1-2-1,0-3 0,2-4 0,1-3 0,0-3 0,3-5 0,0-3 0,0-3 1,2 3 6,0 0 4,2 0 5,0 3 4,2 1 4,0 2 6,2 3 3,0 1 3,4 2-1,3 2 0,4 2-1,1 1 2,-1 1 3,1-2 4,0 2 3,0-1-1,1 0-5,1 0-4,1 0-6,0 0-4,-4 0-4,0 0-5,-2 0-5,-2-1-2,-1-2 0,0-1-1,-2-3 0,0 0 0,-2 0 0,-1-1 0,0 0 0,-2 1 2,-1 0 3,0 2 4,-1 1 4,-3 0 4,0 2 5,-3 1 5,-2 0 5,-1 3 6,-2 4 7,0 4 8,-1 4 8,-1 3 0,0 1-7,0 3-7,2 2-7,-1 0-5,2 0-4,2 0-2,2 1-3,2-1-3,0-3-2,2-1-3,0-2-1,2-2-7,2-1-10,2-1-8,2 0-10,2-4-7,2-4-2,0-6-2,4-4-4,0-3 2,-2 1 6,-3-1 6,-1 0 6,-2 4 15,-2 6 27,-2 7 27,-2 8 26,-1 4 7,0 1-10,0 3-12,0 1-11,0 3-8,0 3-6,0 3-6,0 3-5,-1 2-3,0 0 0,-2 2-1,0 1 0,-1 0-3,0 0-5,0-1-4,0 2-6,0-3-2,1-2-2,-1-3 0,0-3-3,0-4 2,0-3 0,0-5 3,0-3 1,-2-5-1,-4-4-5,-3-6-4,-4-4-6,-1-6-1,2-7 1,4-8 1,3-5 2,2-5 1,2-1 1,2-1 1,2 0 1,2 0 1,2 4 0,2 2 0,2 4 0,2 0 0,3 1 1,4-1 0,2 1 1,0 1-2,0 3-5,-1 3-4,0 3-6,-3 2 0,-1 2 1,-2 2 3,-2 3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4"/>
    </inkml:context>
    <inkml:brush xml:id="br0">
      <inkml:brushProperty name="width" value="0.04343" units="cm"/>
      <inkml:brushProperty name="height" value="0.04343" units="cm"/>
      <inkml:brushProperty name="color" value="#F2395B"/>
    </inkml:brush>
  </inkml:definitions>
  <inkml:trace contextRef="#ctx0" brushRef="#br0">61304 46030 506,'-22'-1'0,"5"-1"0,3 0 0,4 0 0,6-2 6,8 0 13,8 0 13,7 1 13,6-1 7,3 2 3,3 0 3,2 2 2,2 0-4,-2 0-12,0 0-12,-1 0-13,0 0-8,-1 0-6,0 0-7,0 0-5,-1 0-9,-3 0-9,-4 0-10,-1 0-10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1"/>
    </inkml:context>
    <inkml:brush xml:id="br0">
      <inkml:brushProperty name="width" value="0.04449" units="cm"/>
      <inkml:brushProperty name="height" value="0.04449" units="cm"/>
      <inkml:brushProperty name="color" value="#F2395B"/>
    </inkml:brush>
  </inkml:definitions>
  <inkml:trace contextRef="#ctx0" brushRef="#br0">27150 11484 494,'14'-8'5,"-3"2"8,-2 1 10,-4 0 8,0 2 4,0 0-4,1 2-4,2 0-2,-2 5-5,-1 8-4,-2 8-5,-1 7-4,-4 4-3,-2-1 1,-4-2 0,-2 1 0,-1-4-1,2-1-2,2-5-1,3-2-2,1-4-3,3-5-5,4-4-5,2-6-4,4-6-3,4-7-3,4-8-1,3-8-2,2-5 0,0-3 1,1-1 1,-1-2 1,-1 2 4,-4 5 6,-5 4 7,-3 5 6,-3 5 2,0 5-3,-2 4-2,0 6-2,-2 4 11,-2 4 25,-2 4 25,-2 4 25,-1 2 5,2 3-15,0 2-16,2 2-15,0-1-11,0 1-4,0-3-4,0 0-6,0-1-3,2-1-3,0-1-3,2 0-2,0-1-1,2-1-2,-1 1 1,2 0-2,1-1 0,2-1-2,0 0 0,2-2-1,-1 0-2,-1 2-4,-1 0-3,0 1-3,-4 0-3,-2 0 0,-6-2-2,-2-1-1,-6 1-2,-8 3-4,-6 3-3,-7 3-4,0 0-1,3-2-1,3-4-2,5-3 0,2-2 1,2 0 3,2-2 3,3 0 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2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28955 10465 483,'-13'0'9,"6"0"17,6 0 18,6 0 17,5 0 4,4 0-9,3 0-9,5 0-10,3 0-6,7 0-5,3 0-3,6 0-5,2 0-3,1 0 0,2 0-1,0 0 0,4 0-4,4 0-5,6 0-5,4 0-6,0-1-4,-6-1-3,-3 0-4,-6 0-3,-6-2-7,-7 2-7,-9 0-8,-7 2-7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2"/>
    </inkml:context>
    <inkml:brush xml:id="br0">
      <inkml:brushProperty name="width" value="0.05259" units="cm"/>
      <inkml:brushProperty name="height" value="0.05259" units="cm"/>
      <inkml:brushProperty name="color" value="#F2395B"/>
    </inkml:brush>
  </inkml:definitions>
  <inkml:trace contextRef="#ctx0" brushRef="#br0">31449 9677 418,'-5'-6'9,"7"2"20,8 4 18,6 3 20,4 1 4,3 1-10,1 1-9,3 2-10,0 0-8,1 0-4,-1 0-4,1-1-5,-2 1-4,2 2-2,-1 0-3,1 2-2,-3-2-3,-1 1 0,-4-2 0,-3 0-2,-3-1 0,-1 3-1,-2 2-2,-2 2-1,-4 0-1,-4-1-2,-6-1-2,-4 0-3,-6 0-1,-5 3 0,-7 3-2,-5 2 0,-5 3-4,-2 3-10,-4 1-9,-2 3-9,1-1-4,4 0 0,5-1 1,5-1-1,5-3 1,3-5-2,4-5-1,5-4-1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4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34741 8363 449,'-16'-22'40,"2"6"-6,1 5-6,1 5-4,0 2-4,0 2 0,0 0-2,1 2 0,-2 0-1,0 2-2,-1 0-1,-1 2-2,0 1 0,1 1 0,1 3 1,1 2 0,0 1 0,1 2-1,-1 0 1,0 1-1,1 2 0,2 1 1,3 3 0,1 1 2,1 0-1,2-1-1,0-2 0,2-2 0,2-2-1,4-1-1,4-1 1,3-1-1,3-1-1,2 1-2,0-1-2,1 1-2,-1 0-1,2 0-3,-1-1 0,1 1-3,-1 1 0,-1 0-1,-1 1-2,0 1-1,-5 1 2,-5 1 4,-6 1 4,-6 2 3,-4-3 2,-1-1-1,-3-4-2,-2-3 0,-1-1-2,-1-2-4,-1-1-2,-1 0-3,-2-2-2,-1-1-1,-2 0-1,-2-1-1,-1-1-2,3 0-7,1 0-4,3 0-6,2-2-10,2-2-15,4-4-15,3-2-14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7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36729 9480 560,'-9'-1'97,"12"-1"-14,13 0-14,14 0-14,5-2-12,0 2-8,0 0-9,1 2-8,-4-1-8,-1 0-7,-3-2-6,-3 1-6,-2-2-9,-1 2-8,-1 0-10,-1 2-9,-3 1-5,-4 2-3,-6 1-2,-4 3-3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7"/>
    </inkml:context>
    <inkml:brush xml:id="br0">
      <inkml:brushProperty name="width" value="0.04101" units="cm"/>
      <inkml:brushProperty name="height" value="0.04101" units="cm"/>
      <inkml:brushProperty name="color" value="#F2395B"/>
    </inkml:brush>
  </inkml:definitions>
  <inkml:trace contextRef="#ctx0" brushRef="#br0">37296 8845 536,'-8'-7'4,"3"0"9,-1 2 8,2 1 9,0 2 6,0 5 3,1 6 3,-1 4 3,0 5-1,2 5-5,0 5-7,2 5-5,0 2-4,0 1-2,0 2-2,0 1-3,0-1-5,0-2-10,0-2-9,0-1-11,0-4-5,2-2-3,0-3-2,2-3-2,0-3-3,-1-3-4,1-3-4,0-2-3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7"/>
    </inkml:context>
    <inkml:brush xml:id="br0">
      <inkml:brushProperty name="width" value="0.03804" units="cm"/>
      <inkml:brushProperty name="height" value="0.03804" units="cm"/>
      <inkml:brushProperty name="color" value="#F2395B"/>
    </inkml:brush>
  </inkml:definitions>
  <inkml:trace contextRef="#ctx0" brushRef="#br0">38900 8431 578,'9'-7'9,"1"1"18,3 0 19,2 2 17,0 0 4,-1 2-10,-1 0-12,0 2-10,0 0-9,5 0-5,4 0-6,2 0-6,3 0-7,-3 0-9,-1 0-9,-3 0-8,-2 1-7,-4 2-5,-4 2-4,-5 2-4,-2 1-1,-4 1 1,-2 2 4,-3 0 1,-2-2 5,0 0 6,0-2 6,0-2 6,0 0 3,1 0 0,-1 1-1,0 2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7"/>
    </inkml:context>
    <inkml:brush xml:id="br0">
      <inkml:brushProperty name="width" value="0.05028" units="cm"/>
      <inkml:brushProperty name="height" value="0.05028" units="cm"/>
      <inkml:brushProperty name="color" value="#F2395B"/>
    </inkml:brush>
  </inkml:definitions>
  <inkml:trace contextRef="#ctx0" brushRef="#br0">38873 8850 437,'-16'0'2,"0"0"3,1 0 4,-1 0 4,2 1 5,2 4 10,1 2 9,2 4 9,2 1 3,2 1-4,2 1-5,2 1-3,1 2-4,0 2-4,0 1-4,0 3-4,0-1-2,0 2 0,0-1 1,0 1 0,0 0-2,-2 3-4,0 1-5,-1 3-3,-1-1-5,2 0-6,0-1-4,2-1-5,0-2-6,0-2-5,0-1-7,0-3-6,0-1-1,0-2 3,0-3 3,0-1 3,-1-4-3,0-4-10,-2-6-9,0-4-9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8"/>
    </inkml:context>
    <inkml:brush xml:id="br0">
      <inkml:brushProperty name="width" value="0.04941" units="cm"/>
      <inkml:brushProperty name="height" value="0.04941" units="cm"/>
      <inkml:brushProperty name="color" value="#F2395B"/>
    </inkml:brush>
  </inkml:definitions>
  <inkml:trace contextRef="#ctx0" brushRef="#br0">38850 9393 445,'8'-8'32,"0"0"0,0 0-1,-1 0-1,3 1 0,2 2-2,3 2-1,3 3-2,2 0-2,-1 0-3,0 0-3,1 0-4,0 0-4,3 0-4,1 0-7,3 0-4,-2-1-3,-3-1-1,-4 0-1,-4-1-1,-3-1-3,1 0-2,-1 0-4,1 0-3,-2-1-2,-3-2 2,-2-2 2,-4-1 0,-1-3 4,0 0 2,0 0 4,0-2 3,-1 0 3,-4 2 2,-2 2 1,-3 3 3,-2 0 3,1 2 5,-1 0 5,1 2 4,-1 1 4,0 2 5,0 2 4,0 2 3,0 2 3,-1 4-1,-1 2-1,-2 3 0,2 3-2,1 1 0,2 2-2,2 3-1,2 0-2,1-1-5,0-1-4,2-1-4,0-1-3,2-1-3,0-1-2,2-1-4,1-1-2,4-1-4,2-1-4,4 0-5,1-3-2,3-1-4,2-2-3,1-2-2,3-2-5,3-2-5,3-2-5,3-2-5,-1-1 0,-4 0 3,-3 0 3,-4 0 4,-4 0 1,-1-2-2,-2 0-1,-2-1-1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8"/>
    </inkml:context>
    <inkml:brush xml:id="br0">
      <inkml:brushProperty name="width" value="0.04491" units="cm"/>
      <inkml:brushProperty name="height" value="0.04491" units="cm"/>
      <inkml:brushProperty name="color" value="#F2395B"/>
    </inkml:brush>
  </inkml:definitions>
  <inkml:trace contextRef="#ctx0" brushRef="#br0">40530 7893 489,'8'-7'91,"1"0"-16,2 2-16,0 1-17,0 1-10,0 3-2,1 4-3,0 2-3,-1 3-4,-1 0-7,0 1-5,-2 2-5,-2 1-6,-2 3-2,-4 2-5,-2 4-3,-5 2-2,-4-1-3,-5 1-1,-5-1-2,-1-1-1,2-2 0,1-1-1,3-2 1,1-3 3,2-3 4,3-3 4,1-2 5,3-3 9,4-1 10,4 0 12,4-1 11,3-2 5,1-1 2,3 0 0,2-1 2,1-1-7,1 0-11,0 0-13,2 0-11,0 1-16,-1 0-16,-1 2-17,0 0-17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4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62292 45370 472,'-7'-7'1,"2"-1"4,2 0 3,2 0 3,0 3 10,0 6 17,-2 6 16,0 6 18,0 4 1,0 3-12,2 3-13,0 3-13,0 3-8,-2 2-4,-2 4-3,-1 3-3,-2 2-7,1 2-7,-1 1-7,0 3-9,1 0-6,0-4-4,2-2-5,1-3-5,0-5-9,0-6-14,0-5-14,0-6-13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8"/>
    </inkml:context>
    <inkml:brush xml:id="br0">
      <inkml:brushProperty name="width" value="0.03892" units="cm"/>
      <inkml:brushProperty name="height" value="0.03892" units="cm"/>
      <inkml:brushProperty name="color" value="#F2395B"/>
    </inkml:brush>
  </inkml:definitions>
  <inkml:trace contextRef="#ctx0" brushRef="#br0">41150 8096 565,'24'-8'49,"1"0"12,1 1 12,1 0 11,-1 0-6,-2 2-24,-2 2-25,-1 2-23,-3 1-13,-1 0-6,-2 0-3,-2 0-4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39"/>
    </inkml:context>
    <inkml:brush xml:id="br0">
      <inkml:brushProperty name="width" value="0.04342" units="cm"/>
      <inkml:brushProperty name="height" value="0.04342" units="cm"/>
      <inkml:brushProperty name="color" value="#F2395B"/>
    </inkml:brush>
  </inkml:definitions>
  <inkml:trace contextRef="#ctx0" brushRef="#br0">41613 7550 506,'-13'1'12,"3"2"24,5 2 23,3 2 24,2 2 3,0 5-16,0 4-17,0 3-16,0 6-12,0 6-7,0 8-7,0 6-8,0 2-8,0-6-12,0-4-12,0-6-11,-1-3-11,0-3-10,-2-4-10,0-1-11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9:56"/>
    </inkml:context>
    <inkml:brush xml:id="br0">
      <inkml:brushProperty name="width" value="0.03988" units="cm"/>
      <inkml:brushProperty name="height" value="0.03988" units="cm"/>
      <inkml:brushProperty name="color" value="#F2395B"/>
    </inkml:brush>
  </inkml:definitions>
  <inkml:trace contextRef="#ctx0" brushRef="#br0">30200 43199 551,'16'1'59,"1"0"-13,1 2-13,2 0-13,0 0-7,3 0-3,1-1-1,3-2-4,1 0-1,0 0 0,2 0-1,1 0-1,1 0-1,-1 0-1,0 0 0,1 0-2,-1 0 1,2 2-1,1 1 0,1 0 0,0 2 2,1 2 2,-1 1 2,0 3 3,0 1 1,-2 2 0,0 0-1,-1 1 0,0-1 0,1-1-1,1-2-1,1-2 0,0-2-1,0-2-1,0-3 0,1 0 0,-1-2-1,0 0 1,0 0-1,1 0 0,-2 0 0,0 0 0,-1 0 0,-1 0 0,0 0 0,1 0 0,1 0-1,0 0 0,2-1-1,1-1-1,0 0 0,2-1-2,1-1 0,-1 0 0,0 0 0,0 0 1,1 1 0,0 0 1,2 2-1,1 0 1,0 1 1,2 0-1,0 0 1,2 0 0,0 0 1,-2 0-1,0 0 1,-2 0 0,0 0 0,-2-2 0,0 0-1,-1-1 1,0-2-1,0 2 0,2-1-1,1 0-1,-1 0 0,0 0-1,-1 0 0,-2 0 0,0 1 0,-1 0-1,-2 2 0,0 0 0,0 1-1,1-2 1,0 0-1,2-1 1,0-1-1,1 2 1,-1 0 0,0 2 1,-1-1 0,-2 0 1,-1-2 0,-3 0 0,0-1 1,2 2 0,2 0 0,2 2 1,1 0 0,1 0-1,-1 0 0,0 0 0,1 0-2,2 0-4,2 0-3,3 0-4,0-1 0,2 0 0,0-2 0,2 0 2,0-1-1,1-2-2,2 0-2,0-1-2,1-1 0,0 2 3,0 1 2,0 0 2,-1 1 2,-1 0 1,0 0 2,-2 1 0,-2-1 2,-3 0 5,-5 0 4,-4 0 5,-3 0 0,0 0 1,-1 0-1,-1 0-1,-2 2-2,-1-1-4,-3 2-3,-1 1-5,-2-1-2,1-1 2,-1 0 2,1-1 0,-2-1 0,-1 2-3,-3 0-3,-1 2-3,-2-1 0,0 0 1,-2-2 2,-1 0 3,-1 0 0,0 0 1,-2 2 2,-1 0 0,0 1 0,0-2 2,0 0 0,0-2 1,0 1 1,0 0-1,-1 2 1,1 1 1,0 0-1,2 0 2,0 0-1,1 0 2,1 0-1,0 0 0,0 0-2,-1 0 0,2 0 1,2 0 1,1 0 3,3 0 1,1 0 2,1 0 3,1 0 2,1 0 2,2 0 2,1 0 0,3 0 0,1 0 0,2-1-1,1-1-2,1 0-2,0-1-3,2-1-1,1 0-2,1 0-3,0 0-1,3 0-2,1 0 0,2 0-2,2 0-1,1 1-1,0 0-4,0 2-2,0 1-2,1-2-3,2 0 0,2-3-2,2-2-1,1-2 1,2 0 2,0-1 2,1-1 1,1 0 3,0 2 2,-1 2 1,1 2 2,-1 1 1,-2 1 0,-2-1-2,-2 0 0,-2 0 2,0 2 4,-2 0 4,0 2 3,-3 0 3,-2 2 0,-3 0 0,-3 2 1,-3 0-1,0 2 1,-1 0 0,-1 1-1,-1 1 2,1-2 0,-1-1 2,0 0 1,-1-2 1,-3-1-1,-3 0 1,-3-1-1,-1-1 0,1 1-1,1 2-2,1 0-1,0 1-1,-1-2-1,-1 0-1,0-2-2,-1 0 0,3 0-1,1 0-1,3 0 0,1 1 1,1 0-1,0 2 1,2 0 1,1 0-1,1 0 0,1-2-1,1 0 0,0-1-2,0 0 0,0 0-1,1 0-1,-1 0-1,0 0 0,0 0 0,1 0 1,-1 0 0,0 2 0,1 0 0,-1 2 1,0-1 0,1-1 0,-1 0 1,0-1 0,1-1 0,1 0 0,0 0 0,2 0 0,0 0-1,-2 0 0,0 0 0,-1 0 0,-1-1 0,1-1 0,-1 0 0,0-1 0,-1-1 0,-1 2 0,-3 0 0,-1 2 0,-3 0 0,-2 0 0,-1 0 1,-2 0 0,-2 0 0,1 0 0,-1 0-1,1 0 0,-1 0-1,-1 2 1,-1 0 1,0 2 0,-1 0 0,1 0 0,1-1-1,1 1 0,1 0 0,-1-2 1,1 0 0,0-2 0,-1 1 1,1 0 0,-1 2 0,1 0 2,0 1-2,3 0 0,1 0 0,2 0-2,2-1 0,-1-1 0,0 0 0,1-1 0,0-1 0,2 0-1,3 0 1,1 0-1,1 0-1,1 0 1,-1 0-2,0 0 1,0 0-1,-3 0 0,-2 0 0,-1 0-1,-1 0 1,1 0 0,0 0 0,2 0 1,-1 0 0,-1 1 1,-3 2 1,-1 0 0,-1 1 1,1 0 0,1 0 0,1 0 0,2-1-1,5 0 0,3-2 0,4 0-1,2-2 0,-2 0 0,0-2 0,-1 0 0,-1-1-1,2 0 0,1 0-1,0 0-1,1 0 0,-2 1-1,0-2 0,-1 2 0,-2-1 0,-2 2 0,-1 0 1,-3 2 0,0 0 0,-1 0 1,0 0-1,1 0 1,-1 0-1,2 0 2,1 0-1,1 0 2,0 0-1,0 0 1,1 0 1,-1 0 0,0 0 0,-2 0-1,0 0 1,-1 0-2,0 0 1,1 0-1,1 0 1,1 0-1,-1 0 1,0 0-1,-1 0 0,-1 0 1,-2 0-1,-1 0 0,-3 0 1,-1 0-1,-2 0 0,1 0 1,-1 0-1,1 0 0,-1 0 1,1 0-1,-1 0 0,1 0 0,-1 0 1,1 0-1,-1 0 1,1 0 0,-1 0 0,-1 0 0,-1 0 0,-1 0 0,0 0 0,1 0 0,1 0 0,1 0-1,0 0 1,-1 0-1,-1 0 1,0 0 0,-1 0-1,1 0 0,1 0 0,1 0-1,0-1 0,-1 0 0,-1-2 0,-1 0 0,-1 0-1,1 0 0,0 2-1,-1 0-1,0 1 0,-2 0-1,-3 0 0,-1 0-1,-1 1-7,0 0-13,-1 2-14,1 0-13,-3 1-6,-4 2 2,-6 0 2,-4 2 1,-3-2 6,0-1 10,1-2 8,-1-2 9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04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94813 13781 478,'15'-13'67,"1"3"-12,0 4-11,0 4-12,-2 2-7,0 2-2,-1 0-1,-1 2-2,-1 0-3,0 2-1,-2 0-2,0 1-2,-2 1-2,-1 2-1,0 0-1,-2 1-2,0 1 0,0 0 0,0 0 1,0-1 0,-1 2-2,-2 2-4,-2 1-5,-2 3-4,-3 1-2,-2-1-2,-3 1 0,-3-1-1,-3 0 0,0-1-1,-1 0 1,-1-2 0,1-2 1,2-3 0,1-3 1,2-2 2,1-4-3,1-2-6,-1-3-4,0-4-6,2-3-1,5-3 3,2-5 2,6-3 3,1-3 2,1 1 2,2-1 3,0 1 3,1 0 2,0 2 2,0 3 4,-1 1 3,1 3 4,-2 3 4,-1 2 5,0 4 4,-2 3 9,0 2 10,-2 3 12,0 4 11,-1 4 1,0 5-10,0 7-9,0 5-10,-1 2-6,0-1-3,-2-3-3,0-1-2,-2 0-3,0 3-2,-1 3-2,-2 2-1,1 0-5,1-2-4,0-3-7,2-3-5,0-1-8,0 1-8,0 1-8,0 1-10,0 0-1,-2 1 3,0-1 4,-1 0 4,0-1 1,2-3 0,2-3-1,2-2-1,1-4 2,2-3 4,0-3 4,2-2 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06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95687 13405 536,'0'-13'71,"0"6"-11,0 6-9,0 6-11,0 6-6,0 5-3,0 7-4,0 5-2,-1 5-4,-4 1-2,-2 1-2,-3 3-4,-1 1-1,0-1-1,2-2-1,1 0 0,0-1-3,0-1-3,0-1-3,0-1-4,0-3-1,2-1 0,-2-1-1,0-3 1,2-7-5,6-14-11,4-14-10,6-13-10,2-8-2,4 1 6,3 1 6,3-2 7,1 3 6,-3 5 5,-1 5 5,-2 5 4,-2 3 6,-2 2 3,0 2 4,0 3 4,-2 1 4,-1 3 1,0 4 1,-2 3 3,-1 1 0,-2 1-2,-3 1-2,0 2-1,-3 1-2,-1 3 1,0 3-1,-1 3 0,-3 1-2,-4-1-6,-4-2-4,-3 0-5,-3-1-2,1-1-2,0 0 0,-1-2 0,0-2-3,1-1-2,-1-2-3,1-2-4,0-2-2,1-2-4,1-3-3,1 0-3,2-4-3,2 0-3,4-3-3,3-2-4,1-1 0,2-2 1,0 0 0,2-1 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06"/>
    </inkml:context>
    <inkml:brush xml:id="br0">
      <inkml:brushProperty name="width" value="0.03492" units="cm"/>
      <inkml:brushProperty name="height" value="0.03492" units="cm"/>
      <inkml:brushProperty name="color" value="#F2395B"/>
    </inkml:brush>
  </inkml:definitions>
  <inkml:trace contextRef="#ctx0" brushRef="#br0">96750 14177 629,'16'-21'29,"1"3"6,1 4 7,2 6 5,1 1 0,2 2-8,4 2-7,3 2-8,1 1-4,-4 0-2,-1 0-3,-1 0-1,-2 0-6,-3 0-7,-1 0-9,-2 0-8,-3 0-7,-1 2-3,-2 0-4,-2 2-5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06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97259 13583 568,'-15'-1'8,"4"0"15,3-2 16,3 0 15,1 3 4,2 8-7,0 8-8,2 7-7,-1 6-6,-1 5-3,0 3-3,0 3-4,-2 3-7,0 0-8,0 0-8,0 1-9,-1-2-11,0-2-11,-1-3-12,-1-1-12,0-4-5,2-7 4,2-7 2,2-6 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07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98302 13350 565,'15'0'7,"-1"2"15,-1 0 16,0 2 14,-1 1 5,-1 1-5,1 3-6,-1 2-4,-1 2-8,-2 1-7,-4 3-7,-2 2-8,-4 1-5,0 2-1,-4 2 0,0 3-2,-4 0-2,-3 1-1,-5-1-4,-3 1-2,-2-2-5,-1-3-10,0-3-8,1-4-9,1-2-1,2-1 7,1-2 7,2-2 8,7-2 7,10 0 8,12-2 10,10 0 7,5-2 0,0 1-11,0 0-10,1 0-10,-1 0-7,-1 0-2,-1 0-2,-2 0-2,-2 0-3,-3 0-4,-4 0-3,-4 0-4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07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99963 12766 485,'-8'-7'3,"0"2"7,0 2 5,0 2 7,0 1 3,-2 0-2,0 0 1,-1 0-2,-2 1 0,-1 2-3,-3 2-2,-2 2-2,0 0-4,2-1-4,0-1-4,1 0-4,1 0-4,4 0-4,3 1-3,3 2-3,1 0 5,2 3 11,0 2 13,2 2 11,0 1 5,0 1-1,0 1-1,0 1-3,0 2-1,0 3-2,0 3-2,0 3-2,-2 2-2,0 2-1,-3 3-1,-2 0-1,0 1-2,0-2-2,2-2-2,1-1-2,-1-3-3,2-1-2,-1-3-3,0-1-3,0-3-1,2-1-1,0-3 0,2-1-1,1-4-12,4-5-22,2-4-24,4-6-22,0-2-4,-1-2 17,-1 0 17,0-1 17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07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100646 13220 498,'-3'-11'11,"-2"8"22,-5 9 21,-4 10 22,-1 5 3,1 2-15,1 4-14,1 4-14,0 0-11,0 5-5,1 3-5,0 3-5,-1 0-3,0-2 0,0-2-1,1-3 0,-1-1-4,2-5-5,0-3-8,2-5-5,2-5-12,2-8-15,4-8-16,3-8-15,0-4-4,1 0 10,0 0 9,0 1 10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4"/>
    </inkml:context>
    <inkml:brush xml:id="br0">
      <inkml:brushProperty name="width" value="0.04925" units="cm"/>
      <inkml:brushProperty name="height" value="0.04925" units="cm"/>
      <inkml:brushProperty name="color" value="#F2395B"/>
    </inkml:brush>
  </inkml:definitions>
  <inkml:trace contextRef="#ctx0" brushRef="#br0">65475 45056 446,'-1'-22'3,"-1"5"5,0 3 6,-1 4 6,-3 2 5,-2 2 6,-3 1 6,-3 1 5,-1 1 0,1 3-7,1 4-6,1 2-7,-1 3-3,0 2-1,-1 2 0,-1 1-1,-1 2 0,2 2 1,1 0 0,1 1 1,1 0-1,2-1-2,2-2-2,2 0-2,3 0-2,4 0-1,4-1-1,4 1-2,3 0-1,1-1-2,3 1-3,2 0-1,1 0-3,3 1-1,1 1-1,3 1-1,-3 0-1,-2-3 0,-4-1 0,-4-2 0,-4-1 0,-1 0 1,-2-1 2,-2 0 1,-2 1 1,-2 0 3,-2-1 2,-2 1 2,-3 0 1,-4 0 1,-4-1-1,-3 1 1,-3-1 0,1-1 0,0 0-1,-1-2 0,-1 0-3,-3-2-8,-3-1-8,-3 0-7,0-2-6,3-1-2,3 0-2,4-1-2,1-3-4,3 0-2,1-3-4,3-2-3,1-1 2,4 0 9,2 1 8,4-1 7,1 0 3,0 0-4,0 0-3,0 0-4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08"/>
    </inkml:context>
    <inkml:brush xml:id="br0">
      <inkml:brushProperty name="width" value="0.04898" units="cm"/>
      <inkml:brushProperty name="height" value="0.04898" units="cm"/>
      <inkml:brushProperty name="color" value="#F2395B"/>
    </inkml:brush>
  </inkml:definitions>
  <inkml:trace contextRef="#ctx0" brushRef="#br0">100741 13366 449,'8'-7'2,"0"2"4,0 2 4,-1 2 5,1 3 8,-2 6 11,-1 4 12,0 5 11,-2 4 1,0 3-9,-2 3-9,0 3-11,-3 2-5,0 3-5,-3 0-3,-2 3-4,-1 0-4,-2-2-4,0-1-5,-1-3-4,0-2-4,0-3-4,2-3-4,1-3-5,-1-7-8,-2-9-15,-2-10-14,-1-9-15,-1-7 0,2-3 14,2-3 14,3-3 14,1 1 11,2 3 6,2 5 7,2 3 7,2 3 9,2 3 8,2 1 10,2 2 10,1 2 2,1 2-5,2 2-4,0 2-6,2 2-5,5 0-6,4 2-6,3 0-6,2 0-5,-1 0-5,-1-2-5,-1 0-4,-1-2-4,-2 0-2,0-2-1,-1 0-2,-1-2 2,-3-2 3,-1-1 4,-2-3 4,-2-1 3,-3 1 2,-1 0 4,-2-1 2,-2 1 2,0 0 2,-1 2 2,-2 1 2,-1 1 2,-4 2 4,-2 2 3,-3 2 3,-2 1 4,0 2 3,0 0 3,1 2 3,-1 1 2,0 1 0,0 3 1,1 2-1,-1 1 0,2 2-2,1-1-1,1 2-3,2 1-3,1-1-2,2 1-4,2 0-4,2-1-4,2-1-6,2-1-7,1 0-5,2-4-7,1-3-5,1-4-6,2-4-7,-1-3 0,1-2 3,0-1 3,0-3 4,-2 0 3,-1 0 3,-2 2 3,-2 1 4,-2 3 12,-2 8 22,-2 6 22,-2 7 22,-1 5 6,0 3-12,0 3-11,0 3-11,0 1-8,0-1-3,0-1-4,1-1-4,-1-1-4,0 1-3,0-1-3,0 0-4,-1 0-2,0 2-4,-1 1-1,-2 1-3,1-2-3,-1-5-2,0-5-3,0-5-2,-1-4-5,-1-2-8,-2-4-8,-3-2-9,0-5 1,1-4 6,0-6 6,2-3 8,1-5 4,2 0 2,3-1 4,1-1 1,2 0 3,2 1-1,2 1 0,2 1 0,3 1 3,4-2 4,3-1 6,5-1 4,2 0 1,3 1-3,1 1-3,2 1-4,1 1-5,1 0-5,-1 2-7,1 1-6,-3 1-2,-1 3 2,-4 1 1,-3 2 2,-2 1 3,-1 0 4,-1 1 5,0-1 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09"/>
    </inkml:context>
    <inkml:brush xml:id="br0">
      <inkml:brushProperty name="width" value="0.05326" units="cm"/>
      <inkml:brushProperty name="height" value="0.05326" units="cm"/>
      <inkml:brushProperty name="color" value="#F2395B"/>
    </inkml:brush>
  </inkml:definitions>
  <inkml:trace contextRef="#ctx0" brushRef="#br0">102519 13396 413,'-9'-7'2,"0"2"5,-1 2 5,-1 2 5,-2 3 5,0 4 4,-1 3 5,-1 5 6,-1 2-1,2 1-4,1 2-4,2 0-5,-1 1-2,2 1-2,1 0-2,0 2-1,2 0-1,1 1-1,0-1-2,2 1 0,0-2-2,2-3-2,0-3-2,2-3-3,3-2-4,6-2-8,5-2-7,7-2-9,2-4-4,-2-2-2,0-5-1,-1-4-2,-1-4 1,-2-2 2,-3-3 1,-1-3 2,-1-3 3,0-2 3,-1-4 3,1-3 3,-2 0 2,1-1 1,-2-1 1,0 1 0,-2 1 2,1 3 2,0 3 3,0 4 2,-1 2 4,-2 4 6,-3 5 4,0 3 6,-3 5 8,-1 6 12,0 6 12,-1 6 11,-2 4 3,0 5-5,-1 3-6,-2 5-6,1 2-6,0 4-6,2 3-6,1 2-7,0 1-4,0-3-1,0 0-2,0-3-1,1-3-5,0-2-6,2-3-8,0-3-6,1-2-17,-2-3-29,0-1-27,-1-2-29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0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103350 14431 595,'8'-13'9,"2"3"18,0 4 16,1 4 19,0 3 3,-1 4-12,0 2-10,-3 4-12,0 0-8,-2 1-4,-2 0-5,-2 0-5,-2 0-4,0 1-4,-2 0-3,0 2-4,-2 0-3,-1-2-3,-3-3-4,-1-1-3,-1-1 0,0-2 0,2-1 1,1 0 1,2-2 5,6-1 10,4 0 9,5-1 11,4-1-3,2 0-13,1 0-12,2 0-14,1 0-8,-3 0-4,-1 0-5,-2 0-3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0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103675 12547 464,'7'-21'58,"1"7"-15,0 5-14,0 6-15,0 3-7,2 0 2,0 0 1,1 0 2,1 0-1,2 0-3,0 0-2,0 0-3,1 1-1,-2 2 1,-3 2 2,-1 2 1,-1 1-1,-2-1-2,-1 1-1,0 0-3,-2 0 1,-1 2 3,0 0 4,-1 1 4,-2 1 3,-1 0 1,0-1 2,-1 1 1,-1 0 1,0 2 0,0 0 0,0 1 0,1 2-2,0 1 0,2 3-2,0 0-1,1 3-2,0-1-1,0 1-2,0-1-2,1 1-1,0 1-1,2 1-1,0 1-2,1 1 0,0-1 0,0 0 0,0 1 0,-1-1 1,-1 1-2,0-1 1,-1 1-1,-1-2 0,0 0 0,0-1 0,0-1 1,-1-2-2,-1-1 0,0-3 0,-1-1-2,-2-1 0,-2-1 0,-2 1 1,-2 0-1,-1-2-1,-1-1-3,-1-2-3,-1-2-4,-1-1-3,-3-1-5,-2 1-2,-1 0-5,-1-1-3,3-2-4,1-3-3,4 0-3,0-3 0,2-1 5,2 0 5,2-1 6,2-1-1,-1 0-3,0 0-4,0 0-4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1"/>
    </inkml:context>
    <inkml:brush xml:id="br0">
      <inkml:brushProperty name="width" value="0.03234" units="cm"/>
      <inkml:brushProperty name="height" value="0.03234" units="cm"/>
      <inkml:brushProperty name="color" value="#F2395B"/>
    </inkml:brush>
  </inkml:definitions>
  <inkml:trace contextRef="#ctx0" brushRef="#br0">105100 12630 680,'9'-7'0,"1"1"0,3 0 0,2 3 0,-1-1 7,-1 2 15,-2 0 14,-2 2 14,-1 0 4,2 0-9,0 0-8,0 0-9,2 0-7,0 0-7,-1 0-8,1 0-8,0 0-4,0 2-3,-1 0-3,1 2-3,-2 0-9,-2 3-17,-4 2-16,-2 1-16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2"/>
    </inkml:context>
    <inkml:brush xml:id="br0">
      <inkml:brushProperty name="width" value="0.03375" units="cm"/>
      <inkml:brushProperty name="height" value="0.03375" units="cm"/>
      <inkml:brushProperty name="color" value="#F2395B"/>
    </inkml:brush>
  </inkml:definitions>
  <inkml:trace contextRef="#ctx0" brushRef="#br0">96800 17889 651,'14'-6'4,"-1"1"6,-2 2 6,-2 2 7,1 0 7,6 0 7,3-2 5,6 0 8,1 0-3,-1 2-10,-3 2-10,-1 2-10,-2 2-9,-1 0-7,-2 1-8,1 1-7,-3 1-5,-3-1-5,-3 1-6,-2 0-3,-3 0-6,-1-1-7,0 1-6,-1 0-6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2"/>
    </inkml:context>
    <inkml:brush xml:id="br0">
      <inkml:brushProperty name="width" value="0.0301" units="cm"/>
      <inkml:brushProperty name="height" value="0.0301" units="cm"/>
      <inkml:brushProperty name="color" value="#F2395B"/>
    </inkml:brush>
  </inkml:definitions>
  <inkml:trace contextRef="#ctx0" brushRef="#br0">96689 18550 730,'-5'7'7,"6"-3"13,6-2 14,6 0 13,4-2 3,3 0-10,3 0-9,2 0-9,2 0-8,1 0-10,-1 0-7,1 0-10,-1 0-5,-1 0-3,-2 0-2,0 0-4,-2 0-4,-3 0-7,-3 0-8,-2 0-8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2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98454 17547 566,'14'-14'0,"-1"2"0,-2 4 0,-2 3 0,-1 1 5,1 2 11,2 0 9,0 2 12,0 0 2,-1 0-6,0 0-4,-2 0-5,-1 2-2,-1 4 4,-1 4 3,0 3 2,-3 4 0,-3 3-5,-2 3-4,-3 4-5,-4 0-4,-5 0-6,-5 1-5,-5-2-6,-3 1-4,-3 1-4,-1-1-2,-2 1-4,0-3-1,4-3-1,2-5 1,3-3 0,6-4 4,9-2 6,8-4 7,10-2 7,6-4 3,5-2-2,5-4 0,5-2-1,1-2-4,2 1-9,-1-1-8,0 0-8,0 0-6,-1 1-4,-1-1-3,-2 0-4,-2 1 1,-3 1 3,-4 0 3,-5 2 5,-2 0 4,-2 2 3,-2 1 4,-2 1 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2"/>
    </inkml:context>
    <inkml:brush xml:id="br0">
      <inkml:brushProperty name="width" value="0.04674" units="cm"/>
      <inkml:brushProperty name="height" value="0.04674" units="cm"/>
      <inkml:brushProperty name="color" value="#F2395B"/>
    </inkml:brush>
  </inkml:definitions>
  <inkml:trace contextRef="#ctx0" brushRef="#br0">99804 17074 470,'8'-22'0,"-2"3"0,-1 3 0,0 3 0,-1 2 4,0 2 9,-1 2 9,2 2 8,-3 4 9,-3 6 8,-2 6 9,-3 6 9,-3 3-1,-2 3-12,-2 1-11,-1 2-11,-2 1-8,0 2-5,1 1-4,0 1-5,0 0-3,0 1-4,2-1-2,1 0-3,1-2-5,0-2-6,2-3-7,1-3-7,2-5-10,4-8-13,4-8-15,4-8-13,2-4-1,0 0 15,-1 0 15,1 1 14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3"/>
    </inkml:context>
    <inkml:brush xml:id="br0">
      <inkml:brushProperty name="width" value="0.04892" units="cm"/>
      <inkml:brushProperty name="height" value="0.04892" units="cm"/>
      <inkml:brushProperty name="color" value="#F2395B"/>
    </inkml:brush>
  </inkml:definitions>
  <inkml:trace contextRef="#ctx0" brushRef="#br0">100006 17040 449,'8'-19'42,"0"10"8,0 10 7,-1 10 7,0 6-1,-2 3-10,-2 3-10,-2 3-10,-1 1-7,-2-1-6,-1-1-4,0-1-6,-1 1-4,-2 5-3,0 2-3,-1 5-2,-2 0-3,0-5 0,-2-5-2,0-5 0,-1-5-8,0-3-14,-2-4-14,-1-4-14,-1-5-2,2-6 7,1-6 8,1-5 8,1-5 6,4 0 4,2-1 4,4-1 4,1 1 5,0 3 3,0 3 5,0 3 5,2 2 5,4 2 8,4 2 7,3 4 7,3-1 3,2 3-3,0 2-2,1 3-3,0-2-4,2 2-8,1 0-7,1 0-7,1-2-4,0-2-3,-1-3-2,1-4-3,-2 0-1,-1-3-2,-4 0-1,0-1-1,-3-1 1,-2 1 2,-4-1 3,-3 0 3,-1 1 3,-2 1 6,0 0 5,-2 2 5,-1 0 4,-2 2 4,-2 1 3,-1 0 4,-4 3 2,0 2 0,-3 4 1,-2 2 1,1 3 1,0 2 1,1 2 3,1 1 1,0 2-1,2 0-2,0-1-2,2 1-2,1 0-4,2-2-3,2 2-5,3 0-4,2-2-6,7-1-7,6-2-7,6-2-8,1-3-6,-1-3-3,-4-2-3,0-3-4,-2-3-2,-1-2-1,0-2 0,-2-2 0,-2 0 3,-2 1 7,-4 0 6,-2 2 6,-4 0 9,0 2 11,-3 1 10,-2 2 11,-1-1 6,0 2 2,0 0 2,1 2 1,-1 2-1,2 4-4,0 2-4,2 6-5,1 2-1,0 1 0,1 1 1,2 2 1,0 0-2,0 2-3,0 3-3,0 2-3,0 1-2,-2 4 0,-1 3-2,0 3 0,-1 2-2,-2 2-1,0 2-1,0 2-2,-3 0-1,0-5-3,-1-1-2,-1-3-1,-1-4-3,0-4-2,0-3-2,0-5-3,0-3-1,1-4-1,-1-4-2,0-5 0,0-2-1,-1-4 2,-2-2 0,0-3 1,1-4 1,3-4 1,3-4 1,3-3 1,2-5 1,0-5 1,2-5-1,0-4 1,4-4-1,6 3-3,5-3-1,6 1-3,5 2-1,1 4-3,3 3-1,1 5-2,-1 4-1,-7 5-1,-5 5 0,-6 5-2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5"/>
    </inkml:context>
    <inkml:brush xml:id="br0">
      <inkml:brushProperty name="width" value="0.0441" units="cm"/>
      <inkml:brushProperty name="height" value="0.0441" units="cm"/>
      <inkml:brushProperty name="color" value="#F2395B"/>
    </inkml:brush>
  </inkml:definitions>
  <inkml:trace contextRef="#ctx0" brushRef="#br0">66869 44061 498,'17'-28'7,"2"5"14,1 7 14,2 5 13,0 5 6,-1 4-6,-3 4-4,-1 4-5,-3 3-4,-2 3-3,-4 4-4,-3 2-4,-2 2-4,-4 0-2,-2 2-4,-3 1-2,-5 1-4,-6 1-1,-6 1-2,-5 1-2,-2-1-4,2-3-3,2-4-3,1-2-5,3-2-1,3-2 0,3-3 1,3-1-1,4-1-1,6-2-3,6-1-4,6 0-4,5-2 0,5-2 4,5-2 4,5-2 4,1-2-1,-2 0-9,-2-1-6,-1-2-9,-4 1-3,-3 1 0,-4 0-1,-4 2 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4"/>
    </inkml:context>
    <inkml:brush xml:id="br0">
      <inkml:brushProperty name="width" value="0.03273" units="cm"/>
      <inkml:brushProperty name="height" value="0.03273" units="cm"/>
      <inkml:brushProperty name="color" value="#F2395B"/>
    </inkml:brush>
  </inkml:definitions>
  <inkml:trace contextRef="#ctx0" brushRef="#br0">101350 18030 672,'12'-7'9,"7"1"19,9 0 19,6 3 18,3-1 1,-3 2-15,-5 0-16,-3 2-15,-3 0-13,-1 0-10,-2 0-8,0 0-10,-2 0-3,-1 0 1,-2 0 2,-2 0 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4"/>
    </inkml:context>
    <inkml:brush xml:id="br0">
      <inkml:brushProperty name="width" value="0.03824" units="cm"/>
      <inkml:brushProperty name="height" value="0.03824" units="cm"/>
      <inkml:brushProperty name="color" value="#F2395B"/>
    </inkml:brush>
  </inkml:definitions>
  <inkml:trace contextRef="#ctx0" brushRef="#br0">101874 17377 575,'-8'-6'6,"2"2"13,1 4 14,0 3 12,1 2 3,1 5-5,-1 4-5,0 3-6,0 4-4,-2 3-1,0 3-1,-1 3-2,-1 2-3,0-1-5,0 0-4,1-1-6,0 2-5,1-1-10,0 0-9,2 1-8,0-3-7,2-3-7,0-5-7,2-3-6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5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103181 17006 510,'7'-9'0,"-1"-1"0,0-3 0,-2-2 0,-2 1 4,-6 3 9,-4 3 9,-5 2 9,-3 4 2,-2 4-5,0 4-6,-1 4-5,0 1-3,2 1-4,0 0-1,1 0-4,1-1 0,2-1-2,3 0-1,1-2-1,2 0 2,2 2 5,2 0 4,2 1 5,1 1 2,0 2-2,0 0-1,0 1-1,0 1-1,2-1 2,0 1 0,2 0 2,-1 1-1,-2 2-1,-2 4-1,-2 3-2,-1 1-2,2-1-1,0-1-3,2-1-1,-1-2-2,0-1-4,-2-3-2,0-1-3,1-3-8,4-1-12,4-2-13,4-2-13,2-4-2,1-4 7,1-6 7,2-4 7,-1-3 2,1-1-1,0-2-2,-1 0-1,-1 1 0,-3 1 4,-3 2 3,-2 2 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5"/>
    </inkml:context>
    <inkml:brush xml:id="br0">
      <inkml:brushProperty name="width" value="0.04537" units="cm"/>
      <inkml:brushProperty name="height" value="0.04537" units="cm"/>
      <inkml:brushProperty name="color" value="#F2395B"/>
    </inkml:brush>
  </inkml:definitions>
  <inkml:trace contextRef="#ctx0" brushRef="#br0">103844 16787 484,'1'-15'0,"1"2"0,3 2 0,2 3 0,1 0 6,0 2 12,0 0 11,0 2 12,-2 1 5,2 2-3,0 2-2,0 2-4,0 2-3,-1 4-5,1 2-4,0 3-5,-1 3-4,-2 1-2,-3 3-2,0 2-3,-3 0-1,0 1-3,-2-2-3,0 2-2,-2-1-4,-2-2-3,-2 0-4,-1 0-4,-2-3-2,0-1 1,1-2 1,0-2 2,-1-4-6,0-5-10,0-4-9,1-6-11,1-3-1,4-1 8,4-3 7,4-2 9,2-1 5,0-1 5,0-1 6,0-1 4,0 1 6,0 4 6,-1 4 6,1 5 6,0 2 8,-2 4 10,0 2 12,-2 4 11,0 1 1,0 3-8,0 2-8,0 2-8,0 1-6,0 3-4,0 1-5,0 3-5,0 1-4,-2 3-3,0 1-3,-2 3-4,0 0-3,1 0-6,-1 0-4,0 0-5,0 0-4,0-1-2,0-2-2,0 1-3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5"/>
    </inkml:context>
    <inkml:brush xml:id="br0">
      <inkml:brushProperty name="width" value="0.04703" units="cm"/>
      <inkml:brushProperty name="height" value="0.04703" units="cm"/>
      <inkml:brushProperty name="color" value="#F2395B"/>
    </inkml:brush>
  </inkml:definitions>
  <inkml:trace contextRef="#ctx0" brushRef="#br0">104374 16639 467,'8'-22'0,"-2"1"0,-1 2 0,0 3 0,-2 3 9,-1 8 19,0 7 17,-1 6 19,-2 6 3,-1 7-9,0 6-11,-1 5-11,-2 3-7,-2 2-4,-2 0-5,-1 2-5,-1-2-3,2-3-5,2-5-3,2-3-4,1-4-1,0-4 1,0-2 0,1-3 2,0-4-9,3-4-16,4-6-17,2-4-16,2-5-4,2-6 10,0-3 10,2-6 9,-1-1 8,1 3 4,0 3 5,-1 3 5,-1 2 4,1 3 7,-2 1 4,0 2 6,-1 4 9,-1 6 13,1 6 15,0 6 12,-1 3 2,-2 3-13,-3 2-12,0 1-11,-4 2-8,0-1-1,-3 1-2,-2-2-2,-1 0-4,-2-3-8,0-3-6,-1-2-7,-2-3-12,0-1-15,0 0-15,-2-2-15,1-3-6,2-4 4,4-6 5,3-4 3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6"/>
    </inkml:context>
    <inkml:brush xml:id="br0">
      <inkml:brushProperty name="width" value="0.048" units="cm"/>
      <inkml:brushProperty name="height" value="0.048" units="cm"/>
      <inkml:brushProperty name="color" value="#F2395B"/>
    </inkml:brush>
  </inkml:definitions>
  <inkml:trace contextRef="#ctx0" brushRef="#br0">105340 16809 458,'-8'-14'33,"-1"6"0,-1 5 1,-1 4 2,0 5-3,0 2-2,2 3-5,1 4-3,0 1-2,0 1-2,0 0-1,0 2-2,1 0 0,1 1-1,0 0-1,2-1 0,0 1-1,2-1 0,0 1-1,2 0 0,1-2-3,2-1-5,2-3-5,2-1-6,1-3-1,1-2 1,2-4 2,0-2 1,1-5-5,-1-2-12,1-5-12,0-4-12,0-3-4,0-1 5,-2-3 4,2-1 4,0-2 5,0-1 4,-1-1 5,1-1 4,-1-2 3,-2-2 0,-2-3 1,-2-4 1,-2 0 0,1 4 0,0 2 1,0 3 0,0 4 2,0 5 5,0 5 4,0 5 5,-1 5 15,-2 8 26,-2 6 26,-2 7 25,-2 7 5,0 7-19,-1 6-18,-2 8-18,1 1-13,-1-4-7,0-5-7,0-2-7,1-3-6,2-2-3,2 0-5,2-1-5,1-2-5,0-3-8,0-3-7,0-3-9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6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106231 17789 578,'6'-5'8,"-4"6"15,-4 6 17,-4 6 15,-1 2 3,1-1-9,0-2-9,2 1-10,0-2-6,2 1-3,0 0-4,2 0-2,0 0-4,2 1-1,0 1-1,2 1-2,1-1-3,1-3-4,3-3-5,2-2-5,2-3-8,2-1-14,0 0-12,4-1-14,-1-3-3,-5 0 6,-3-3 6,-4-2 6,-2-1 6,0 2 4,0 1 5,0 0 4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7"/>
    </inkml:context>
    <inkml:brush xml:id="br0">
      <inkml:brushProperty name="width" value="0.03811" units="cm"/>
      <inkml:brushProperty name="height" value="0.03811" units="cm"/>
      <inkml:brushProperty name="color" value="#F2395B"/>
    </inkml:brush>
  </inkml:definitions>
  <inkml:trace contextRef="#ctx0" brushRef="#br0">106423 17900 577,'-15'1'46,"4"4"-2,3 2-2,3 4-2,0 0-3,0 1-4,-2 0-2,0 0-5,0 1-2,1 3-4,1 3-3,1 2-3,0 3-3,0-1 0,0 1-2,0-1 0,1 1-2,0 1-6,1 1-3,2 1-5,-1 1-3,-2 3 2,-2 0 0,-2 4 0,0-3-11,1-6-23,0-5-24,2-6-23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8"/>
    </inkml:context>
    <inkml:brush xml:id="br0">
      <inkml:brushProperty name="width" value="0.05497" units="cm"/>
      <inkml:brushProperty name="height" value="0.05497" units="cm"/>
      <inkml:brushProperty name="color" value="#F2395B"/>
    </inkml:brush>
  </inkml:definitions>
  <inkml:trace contextRef="#ctx0" brushRef="#br0">106426 16493 400,'17'-8'85,"1"2"-20,3 1-21,1 1-21,0 1-10,-2 3-3,-4 4 0,-4 2-3,-1 3 1,-1 4 1,0 2 3,-2 3 1,0 2 2,-2-1 2,-1 1 3,0-1 3,-2 0 0,-1-1-3,0 0-3,-1-2-3,-1 0 0,0 1 0,0 1 2,0 1 0,0 1 0,0 1-2,0 1-2,0 2-2,0-2-1,0 0-2,0-1 0,0 0-1,0-3-2,0 2-1,0-1 0,0 1-2,0-1-2,0 1-2,0 0-1,0-1-3,-2 0-1,0-1-1,-3-1-2,-2 0-1,-1-2-1,0 1-1,0 0-2,1-1 0,-3 0-2,-2 0 1,-2-2 0,-4-1-1,-1 0 0,0 0-3,2-1-3,1 1-1,-1 0-4,-1 0-2,-3-1-4,0 1-3,-2-2-1,4-2-2,3-4-1,3-2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8"/>
    </inkml:context>
    <inkml:brush xml:id="br0">
      <inkml:brushProperty name="width" value="0.04292" units="cm"/>
      <inkml:brushProperty name="height" value="0.04292" units="cm"/>
      <inkml:brushProperty name="color" value="#F2395B"/>
    </inkml:brush>
  </inkml:definitions>
  <inkml:trace contextRef="#ctx0" brushRef="#br0">107170 14866 512,'15'-7'5,"-1"2"12,-1 2 10,-1 2 11,-1 1 6,-1 0-1,-1 0 0,0 0 0,-2 1-3,-1 4-7,0 2-6,-2 4-7,-1 1-4,-4 3-2,-2 0-1,-3 4-2,-3 1 0,-2-1 0,-2 1 1,-1 0 0,-1-1-5,-1-2-9,1 0-11,-1-1-10,5-2-2,8-4 7,9-5 6,10-2 7,2-3 2,-1 0-3,-3 0-3,-2 0-3,0 0-10,0 0-18,0 0-18,-1 0-17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5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67883 44236 565,'-6'-16'7,"4"0"13,4 1 15,4 0 14,3 1 5,3 1-5,4 2-5,2 2-4,1 3-4,1 2-4,-2 4-3,2 3-3,0 1-13,-1 1-18,1 1-21,0 2-19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51:19"/>
    </inkml:context>
    <inkml:brush xml:id="br0">
      <inkml:brushProperty name="width" value="0.03464" units="cm"/>
      <inkml:brushProperty name="height" value="0.03464" units="cm"/>
      <inkml:brushProperty name="color" value="#F2395B"/>
    </inkml:brush>
  </inkml:definitions>
  <inkml:trace contextRef="#ctx0" brushRef="#br0">107750 15263 635,'14'-14'140,"-1"3"-32,-4 3-33,1 3-34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43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40975 17600 333,'49'20'167,"16"14"-1,15 14 1,17 16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43"/>
    </inkml:context>
    <inkml:brush xml:id="br0">
      <inkml:brushProperty name="width" value="0.04289" units="cm"/>
      <inkml:brushProperty name="height" value="0.04289" units="cm"/>
      <inkml:brushProperty name="color" value="#FED406"/>
    </inkml:brush>
  </inkml:definitions>
  <inkml:trace contextRef="#ctx0" brushRef="#br0">40677 16624 512,'-21'-1'3,"5"-2"4,5-2 6,4-2 4,6-1 8,6-3 8,6-2 10,6-1 8,3-1 2,1 4-8,1 4-7,1 2-7,1 1-6,1 0-2,1 0-4,0 0-3,0 0-2,0 2-3,-1 0-1,0 2-3,-3 0-3,-3 2-7,-3 0-4,-3 2-7,-3 1-9,-4 2-15,-4 1-13,-4 2-16,-4 2-3,-4 0 8,-4 0 6,-3 0 8,-1-2 7,2-2 8,4-1 7,3-2 8,1-1 5,2 0 2,1 0 3,0 0 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43"/>
    </inkml:context>
    <inkml:brush xml:id="br0">
      <inkml:brushProperty name="width" value="0.04379" units="cm"/>
      <inkml:brushProperty name="height" value="0.04379" units="cm"/>
      <inkml:brushProperty name="color" value="#FED406"/>
    </inkml:brush>
  </inkml:definitions>
  <inkml:trace contextRef="#ctx0" brushRef="#br0">40812 17150 502,'-14'2'-9,"4"6"27,4 4 27,5 5 26,1 3 6,-2 1-12,0 1-13,-1 1-13,-2 2-9,2 1-4,-1 3-4,0 1-4,0 1-4,2 1-2,0-1-4,2-1-1,0 1-4,0-1-6,0-1-4,0-1-5,0-1-4,0-1-3,0-1-4,0-1-3,0-2-1,2-3 0,0-3-1,2-3 1,0-4-4,0-4-8,-1-6-7,2-4-9,-2-6 1,-1-7 9,0-7 9,-2-7 8,1-2 7,-1 3 4,3 3 5,0 3 5,0 3 3,0 3 1,-2 3 0,0 3 2,-1 2 0,0 0 0,0 2 1,0 1 0,0 0 3,0 1 7,0-1 6,0 0 7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45"/>
    </inkml:context>
    <inkml:brush xml:id="br0">
      <inkml:brushProperty name="width" value="0.02328" units="cm"/>
      <inkml:brushProperty name="height" value="0.02328" units="cm"/>
      <inkml:brushProperty name="color" value="#F2395B"/>
    </inkml:brush>
  </inkml:definitions>
  <inkml:trace contextRef="#ctx0" brushRef="#br0">60934 13296 944,'-14'-8'3,"-10"0"5,-10 1 6,-11 0 5,-1 0-7,12 2-23,10 2-20,11 2-22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46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40831 16631 499,'-13'-1'21,"3"-2"7,4-2 8,4-1 7,3-1 1,4 2-5,2 2-6,4 2-5,1 1-4,1 0-1,1 0-2,2 0-1,-1 0-2,2 2 0,1 0-1,1 2-2,0 0-1,-2 0-2,-3-1-4,-1 2-1,-1-2-1,2-1 1,0 0 1,0-2 3,1 0-13,-1 0-22,0 0-24,-2 0-24,-3 2-6,-4 4 11,-6 3 10,-4 5 11,-4 2 7,-4 1 2,-2 1 4,-3 2 2,0-4 5,6-2 5,2-4 7,4-4 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47"/>
    </inkml:context>
    <inkml:brush xml:id="br0">
      <inkml:brushProperty name="width" value="0.04385" units="cm"/>
      <inkml:brushProperty name="height" value="0.04385" units="cm"/>
      <inkml:brushProperty name="color" value="#F2395B"/>
    </inkml:brush>
  </inkml:definitions>
  <inkml:trace contextRef="#ctx0" brushRef="#br0">40675 17590 501,'-21'-5'20,"3"8"14,4 6 15,5 7 14,1 5 1,2 3-11,1 3-11,0 3-12,1 1-7,-2 4 0,0 1-1,-1 2-2,0 1-3,2-2-3,2 0-4,2-1-5,1-2-4,0-2-5,0-2-4,0-2-6,0-2-3,2-4-4,0-5-3,2-3-4,0-6-6,0-8-10,-1-8-10,2-8-9,-2-6 0,1-5 9,0-5 9,0-4 10,-1-1 7,0 4 6,-2 4 6,0 3 5,-1 4 4,0 3 6,0 3 3,0 3 4,0 1 8,0 2 11,0 1 10,0 0 11,1 3 3,2 1-3,2 2-5,2 2-4,2 0-3,1 0-5,3-2-5,2 0-3,1 0-4,3 0 0,2 1-1,1 2-2,2 0-1,-1-2-4,1-1-3,-2 0-3,1-1-3,-3 0-4,-1 0-3,-2 1-5,-3-3-4,-1-2-6,-2-3-5,-2-4-7,-3 1-1,-1 0 6,-2 1 5,-2 1 5,-2 0 3,-2 2 3,-2 1 3,-1 0 2,-3 2 2,0 1 5,-2 0 2,1 2 5,-2 0 2,0 2 4,0 0 2,0 2 2,0 2 2,-1 4 1,-1 4-1,0 3 0,-2 4 1,2 2 1,1 1 1,1 3 1,1-1-1,2 0-1,2-1-1,2-1-2,2-1-2,0-1-2,2-1-1,0 0-3,2-2-1,2-1 1,2-1 0,2-1 0,3-1-2,4 0-6,3-2-6,5 0-6,2-3-5,0-1-5,2-2-4,1-2-5,-1-2-4,1-2-3,-2-2-4,-1-1-2,-2-3 2,-3 0 6,-3-2 6,-3 0 7,-2 0 1,-2 1-6,-2 0-4,-2 2-5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47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42343 15797 664,'2'-21'44,"4"7"-4,4 5-4,4 6-4,0 4-4,-1 4-5,-2 2-3,-2 4-5,-4 3-4,-2 5-5,-6 5-4,-2 4-5,-5 4-3,-2 0-2,-3 2-3,-3 1-1,-1-2-3,3-5 0,2-6 0,1-4-2,2-3 4,2-1 5,2 0 7,3-2 6,3-2 6,7-4 3,7-4 6,8-4 4,3-4 2,0-4-1,2-4 1,1-3-1,-2-1-6,-3 2-12,-5 4-11,-4 4-11,-2 1-15,0 2-16,-2 2-16,0 2-17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48"/>
    </inkml:context>
    <inkml:brush xml:id="br0">
      <inkml:brushProperty name="width" value="0.03044" units="cm"/>
      <inkml:brushProperty name="height" value="0.03044" units="cm"/>
      <inkml:brushProperty name="color" value="#F2395B"/>
    </inkml:brush>
  </inkml:definitions>
  <inkml:trace contextRef="#ctx0" brushRef="#br0">42900 16315 722,'30'-7'94,"-1"3"-19,-3 1-21,-2 2-18,-2 1-19,-3 2-16,-3 0-15,-3 2-16,-2-1-11,-2 3-8,-2 0-7,-2 1-7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48"/>
    </inkml:context>
    <inkml:brush xml:id="br0">
      <inkml:brushProperty name="width" value="0.03476" units="cm"/>
      <inkml:brushProperty name="height" value="0.03476" units="cm"/>
      <inkml:brushProperty name="color" value="#F2395B"/>
    </inkml:brush>
  </inkml:definitions>
  <inkml:trace contextRef="#ctx0" brushRef="#br0">43226 15650 632,'-22'0'9,"6"2"17,5 0 18,6 2 17,1 1 3,2 5-12,0 4-11,2 4-11,0 4-10,0 5-7,0 4-6,0 6-7,-1 4-3,-2 1 2,-2 5 2,-2 2 3,0-3-14,1-10-27,0-9-28,2-10-27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11"/>
    </inkml:context>
    <inkml:brush xml:id="br0">
      <inkml:brushProperty name="width" value="0.03391" units="cm"/>
      <inkml:brushProperty name="height" value="0.03391" units="cm"/>
      <inkml:brushProperty name="color" value="#00BFF3"/>
    </inkml:brush>
  </inkml:definitions>
  <inkml:trace contextRef="#ctx0" brushRef="#br0">13550 30700 648,'14'2'-7,"-1"4"16,-2 4 15,-2 3 15,-2 4 4,-2 1-9,-2 3-8,-2 2-8,-1 0-6,0-2 0,0 0-1,0 0 0,0-3-3,0-1-3,0-2-4,0-2-3,1-3-2,2-1-2,2-2-3,1-2-1,3-1 2,2 0 5,1-1 6,3 2 5,0-1 3,-1 1-1,-1 1 0,-1 2 0,-1 0 0,-2 2 4,-2 0 1,-2 1 3,-2 2-1,-1 3-5,0 3-5,-1 3-4,-6 6-8,-8 10-9,-9 10-9,-9 10-10,-2-1-4,8-10 0,4-12 0,7-9 0,2-6-1,0 1-1,0 1-2,1 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6"/>
    </inkml:context>
    <inkml:brush xml:id="br0">
      <inkml:brushProperty name="width" value="0.03638" units="cm"/>
      <inkml:brushProperty name="height" value="0.03638" units="cm"/>
      <inkml:brushProperty name="color" value="#F2395B"/>
    </inkml:brush>
  </inkml:definitions>
  <inkml:trace contextRef="#ctx0" brushRef="#br0">68056 45850 604,'-22'8'44,"5"0"-3,3 0-4,4-1-3,2 2-3,-1 0-3,-1 1-1,-1 2-2,0-1-2,0 4-2,2 1-2,1 3-2,1 0-2,2-1-3,2 0-1,2-2-4,1 0-3,0-1-9,0 0-8,0 1-7,1-2-7,4-3-6,2-3-7,4-2-7,-1-3-2,1-1-2,-2 0 0,0-1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50"/>
    </inkml:context>
    <inkml:brush xml:id="br0">
      <inkml:brushProperty name="width" value="0.042" units="cm"/>
      <inkml:brushProperty name="height" value="0.042" units="cm"/>
      <inkml:brushProperty name="color" value="#F2395B"/>
    </inkml:brush>
  </inkml:definitions>
  <inkml:trace contextRef="#ctx0" brushRef="#br0">43285 16200 523,'-23'31'128,"2"1"-29,3-1-30,1 0-30,-1 3-16,-3 7-2,-5 5-2,-3 6-2,-4 2-2,-2 1-3,-4 0-1,-3 0-2,0-1-2,-1 1-3,0-1-1,0 1-2,2-1-4,7-2-5,6-2-5,6-2-5,4-4-6,4-6-7,4-6-7,5-5-7,2-6-6,3-5-4,4-5-4,2-4-4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50"/>
    </inkml:context>
    <inkml:brush xml:id="br0">
      <inkml:brushProperty name="width" value="0.03856" units="cm"/>
      <inkml:brushProperty name="height" value="0.03856" units="cm"/>
      <inkml:brushProperty name="color" value="#F2395B"/>
    </inkml:brush>
  </inkml:definitions>
  <inkml:trace contextRef="#ctx0" brushRef="#br0">44750 16713 570,'38'-22'142,"-4"6"-32,-3 5-31,-1 5-31,-5 2-21,-1 2-10,-5 0-10,-2 2-11,-3 2-12,-2 6-19,-4 4-16,-3 5-19,-2 2-1,-4-2 12,-2 0 12,-3 0 13,-2-3 7,0-3 0,0-3 1,0-2 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50"/>
    </inkml:context>
    <inkml:brush xml:id="br0">
      <inkml:brushProperty name="width" value="0.0461" units="cm"/>
      <inkml:brushProperty name="height" value="0.0461" units="cm"/>
      <inkml:brushProperty name="color" value="#F2395B"/>
    </inkml:brush>
  </inkml:definitions>
  <inkml:trace contextRef="#ctx0" brushRef="#br0">44724 17350 477,'-29'0'1,"7"0"4,6 0 3,5 0 3,3 0 2,1 2 0,0 0 2,-1 2-1,1 0 5,2 2 6,2 0 6,2 1 7,1 2 2,0 2-6,0 2-5,0 1-4,0 3-2,0 3 3,0 4 1,0 1 3,0 3-2,0 2-5,0 3-4,0 1-5,0 1-5,0 1-6,0-1-7,0 0-7,0-2-3,0-2-4,0-3-3,0-3-3,1-6-10,4-9-19,2-8-19,4-10-18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51"/>
    </inkml:context>
    <inkml:brush xml:id="br0">
      <inkml:brushProperty name="width" value="0.04844" units="cm"/>
      <inkml:brushProperty name="height" value="0.04844" units="cm"/>
      <inkml:brushProperty name="color" value="#F2395B"/>
    </inkml:brush>
  </inkml:definitions>
  <inkml:trace contextRef="#ctx0" brushRef="#br0">44700 17865 454,'0'-14'5,"2"3"12,0 3 11,2 2 12,1 2 2,6 0-4,2 0-4,5 1-6,2-2-3,3 2-3,1-1-2,3 0-3,0 0-2,-1 0-4,-1 0-3,-2 0-4,-1 0-2,-3 1-4,-3-1-3,-3 1-3,-2-3-5,0 0-7,-2-3-6,-1-2-6,-1-1-3,-4 1 3,-2-1 3,-4 0 2,-1 1 3,-2 1 3,0 0 3,-1 2 2,-2 0 5,0 0 7,-1 1 7,-1-1 7,-1 1 1,2 2-2,1 2-3,0 2-4,0 3 7,-1 4 12,-2 4 15,-3 3 14,0 3 4,1 2-6,1 0-7,1 1-5,1 0-6,4-1-2,2-1-4,4-1-3,1-1-4,2 1-1,0-1-4,2 1-2,1-1-2,3-1-3,4-1-1,2 0-2,3-2-5,1-1-6,3 0-6,0-2-7,2-1-6,-1-2-4,-1-3-5,0 0-4,-3-4-3,1 0 1,-2-3 0,-1-2 1,-1-1 2,-3 0 4,-1 1 4,-2-1 4,-2 0 3,0 2 1,-2 1 0,0 0 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51"/>
    </inkml:context>
    <inkml:brush xml:id="br0">
      <inkml:brushProperty name="width" value="0.03521" units="cm"/>
      <inkml:brushProperty name="height" value="0.03521" units="cm"/>
      <inkml:brushProperty name="color" value="#F2395B"/>
    </inkml:brush>
  </inkml:definitions>
  <inkml:trace contextRef="#ctx0" brushRef="#br0">46228 16246 624,'1'-34'58,"2"10"-6,2 12-6,2 11-6,0 6-8,-3 3-11,-2 4-11,0 2-10,-4 3-7,0 1 1,-2 3 0,-3 2 0,-1-3 0,2-2 3,1-5 3,1-3 2,1-2 1,3-2 1,4-1 0,2 0 1,3-2 1,2-1 1,1 0 0,2-1 0,1-1 1,-1 2 0,0 0 0,-2 2 0,-2 1-1,-2 3-1,-4 3-1,-2 4-2,-4 1 1,0 1 2,-3 1 1,-2 1 2,-3 3 0,-3 3-1,-5 4-3,-4 4-1,0-1-3,2-5-7,2-7-6,1-5-5,2-5-12,2-4-18,3-4-17,1-4-17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51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46800 16302 647,'9'-16'8,"1"2"14,3 1 17,2 1 14,2 0 4,3 1-8,2-1-9,5 1-8,-1 1-7,0 2-8,-1 4-8,0 2-7,-4 2-5,-2-2-2,-3 0 0,-3-1-2,-2 0-12,-2 3-22,-2 4-21,-2 2-22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9:51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47279 15616 478,'-27'-12'60,"10"8"4,7 8 3,10 8 2,3 5-4,0 5-13,-2 3-12,0 5-13,-1 3-7,2 4-1,0 4-3,2 3-1,-1 1-7,-1-4-14,0-4-13,-2-3-13,0-5-14,0-3-16,0-5-15,0-3-16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17"/>
    </inkml:context>
    <inkml:brush xml:id="br0">
      <inkml:brushProperty name="width" value="0.03764" units="cm"/>
      <inkml:brushProperty name="height" value="0.03764" units="cm"/>
      <inkml:brushProperty name="color" value="#F2395B"/>
    </inkml:brush>
  </inkml:definitions>
  <inkml:trace contextRef="#ctx0" brushRef="#br0">30500 51328 584,'8'-28'6,"0"7"10,0 7 12,-1 7 12,3 3 2,6 2-4,4 0-5,4 2-5,2 0-3,-1 0-4,-3 0-3,-1 0-2,-1 0-3,-1 2-1,1 0 0,0 2-2,-3 0-1,0 2-1,-2 0-2,-3 1-2,-1 2-1,-2 0 0,-2 1 0,-2 2-1,-2 0 1,-1 3 0,0 1 0,-1 3 1,-3 1-1,0 2-1,-3 3-1,-2 1 0,-1 2-3,-2-1-2,0 1-3,-1-1-3,-2 0 0,0-1 1,0-1 0,-2-2 2,-1-1 0,2-1-3,1-2-1,1-2-3,1-3-1,0-1 1,2-2 1,1-2-1,-1-3-2,0-3-8,-2-2-5,0-4-8,0-2-2,1-5-1,0-4-1,3-4 1,0 1 3,0 3 7,2 4 8,1 4 8,0 2 4,0-2 2,0 0 3,0-1 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1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30600 51996 999,'7'-15'0,"-3"3"0,-2 2 0,0 1 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20"/>
    </inkml:context>
    <inkml:brush xml:id="br0">
      <inkml:brushProperty name="width" value="0.04103" units="cm"/>
      <inkml:brushProperty name="height" value="0.04103" units="cm"/>
    </inkml:brush>
  </inkml:definitions>
  <inkml:trace contextRef="#ctx0" brushRef="#br0">30705 51250 536,'-13'-29'33,"6"5"-3,6 5-3,6 5-2,3 2-3,2 2-2,0 1-2,1 0-3,2 2-1,3-1 1,3 0 1,4 0 0,0 0 1,3 2-2,-1 1 0,2 1-1,-2 1 0,-3 3 0,-5 4 0,-3 2 0,-3 3-3,-1 4-6,0 2-4,-2 3-7,-1 3-2,-2 1 0,-3 3 0,0 1 0,-4 2 0,0 1 2,-3 1 1,-2 1 1,-2-1 1,-2 0 1,-2-2 0,-1 0 1,-2-1-1,1-3-2,-1-1-3,0-3-3,0-1-1,-1-3-1,0-1-2,-2-2 0,0-2 0,2-3-1,3-1 1,1-2 0,2-5-2,2-7-6,3-9-5,1-8-5,3-4-1,4-3 5,3-1 5,6-2 4,-1 0 2,1 2 2,-2 2 0,0 2 1,-3 1 5,-1 3 10,-2 1 11,-2 3 9,-1 1 3,0 4-4,0 3-4,0 3-5,-1 2 5,-2 4 12,-2 2 12,-1 4 14,-1 3 1,2 5-10,2 5-8,2 6-10,1 2-6,0 3-2,0 1-2,0 2-2,-1 3-1,0 0 0,-2 3 0,0 2 0,-1 3-3,0 3-9,0 2-6,1 4-7,-2 1-4,2 3 3,-1 2 2,0 2 2,0 2-4,2 1-13,0 3-11,2 1-13,0-1-4,0-5 2,0-4 3,0-6 2,0-7 3,0-8 6,0-9 5,0-8 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7"/>
    </inkml:context>
    <inkml:brush xml:id="br0">
      <inkml:brushProperty name="width" value="0.04785" units="cm"/>
      <inkml:brushProperty name="height" value="0.04785" units="cm"/>
      <inkml:brushProperty name="color" value="#F2395B"/>
    </inkml:brush>
  </inkml:definitions>
  <inkml:trace contextRef="#ctx0" brushRef="#br0">68869 46016 459,'-16'0'2,"2"0"3,1 0 3,1 0 4,1 0 3,0 0 2,2 0 4,2 0 1,-2 1 2,0 3 0,-2 4 0,0 2 0,0 2-3,1 0-6,0-1-6,2 1-6,1-1-3,0-1 2,2 0 0,1-2 1,3-1-4,7-2-8,7-2-9,8-2-9,2-3-4,-1-4-1,-2-4 0,0-3-1,-2-2 2,-3 4 4,-2 3 3,-4 3 5,-3 1 11,-4 3 20,-4 2 21,-4 3 20,-2 0 5,0 1-9,1 1-8,-1 2-8,2 0-12,6 0-12,4 0-13,6-1-13,2 0-7,1-2-1,1-2 0,2-2-2,-1-2 0,1-2-2,0-2-1,-1-2-1,0-1 1,0-2 4,-2 0 5,-2-1 3,0-1 4,0 1 3,-2-1 4,0 0 3,-3 1 9,-3 2 13,-2 3 15,-4 1 13,-1 1 5,-2 2-4,0 0-4,-1 2-4,-1 1-4,2 2-5,1 2-6,0 2-4,1 1-5,0 1-2,1 2-3,0 0-3,0-1-6,6-1-10,2-2-9,4-2-10,4-2-5,0-2-4,1-2-4,1-2-3,-1-2 1,-2 0 5,-4-1 4,-3-1 4,-2-1 14,-4 2 22,-2 1 23,-3 0 21,-2 3 12,0 4-2,0 4-2,0 4 0,0 2-6,1 3-9,-1 2-10,0 2-9,0 1-6,2 4-3,1 3-3,0 3-2,1 2-2,-1-1 2,-1-1 0,-1 2 0,-1-2-3,2-2-11,1-1-10,0-3-10,2-1-7,0-3-2,2-1-3,0-2-3,3-3-2,2-3-3,4-3-3,2-2-3,1-3 0,-1-1 5,-1 0 2,-1-1 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22"/>
    </inkml:context>
    <inkml:brush xml:id="br0">
      <inkml:brushProperty name="width" value="0.03635" units="cm"/>
      <inkml:brushProperty name="height" value="0.03635" units="cm"/>
    </inkml:brush>
  </inkml:definitions>
  <inkml:trace contextRef="#ctx0" brushRef="#br0">32210 50518 605,'-14'-25'50,"4"13"-7,4 12-6,4 14-6,2 8-5,0 5-1,0 4-2,0 6-2,0 4 0,-2 4-2,0 4-1,-1 4-1,-2 3-3,-1 2-4,0 1-3,-1 2-5,-1 0-3,0-4-4,1-5-2,-1-2-2,1-7-2,2-8 3,2-8 1,2-7 2,3-10-2,4-12-3,4-12-5,3-11-3,3-9-2,2-5 2,0-5 1,1-4 3,0 0 1,-1 4 3,-1 5 0,-1 6 3,-1 3 3,1 6 5,-1 2 4,1 5 4,-1 3 4,-1 4-1,-1 4 0,0 4 0,-2 4 2,-1 6 2,0 4 3,-2 5 3,-1 4-1,-2 2-3,-3 4-2,0 3-3,-4 2-3,-2-1-1,-4 0-3,-2 1-1,-3-2-2,-1 0 1,-3-1-1,-1-1 0,-3-1-3,0-1-4,-1-1-7,0-1-4,-1-3-4,1-3-2,1-4-2,1-4-2,1-4-2,3-3 0,1-2-3,3-4-1,2-3-1,6-5-3,4-5-1,6-5-3,2-2 3,-1 4 4,1 3 7,0 3 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23"/>
    </inkml:context>
    <inkml:brush xml:id="br0">
      <inkml:brushProperty name="width" value="0.04299" units="cm"/>
      <inkml:brushProperty name="height" value="0.04299" units="cm"/>
    </inkml:brush>
  </inkml:definitions>
  <inkml:trace contextRef="#ctx0" brushRef="#br0">33925 51033 511,'-29'-21'4,"5"6"6,5 6 8,5 7 6,3 2 2,1 0-4,1 0-4,1 0-5,-1 2-2,0 3 1,-1 5 0,-1 4 0,-2 4 0,-2 5 1,-2 5 1,-1 5 0,-2 3 0,1 0 1,-1 2 0,1 1 1,0-1-1,4 0 0,3-1-1,3-2 0,2-2-2,2-2-2,2-3-3,2-3-2,2-3-1,4-5 2,2-3 2,4-4 1,2-3-2,3-2-6,3-3-7,3 0-5,3-5-4,3-6 1,3-6-1,3-5 0,0-5-2,-3-1-6,0-3-4,-3-1-5,-2-3-2,-1 0 2,-3-3 3,-1-2 2,-2-3 3,-3-3 3,-1-2 3,-2-3 3,-2-1 3,-1 3 2,0 4 2,-2 3 3,-1 3 4,-2 6 5,-3 4 5,0 5 6,-2 4 3,0 2 0,0 4 0,0 3 0,0 3 4,0 4 7,0 4 6,0 4 7,-2 4 1,-2 7-7,-4 6-5,-2 5-7,-2 5-3,1 3-2,-1 2-1,0 3-2,1 1-2,1-2-3,0-1-2,2-3-3,0 1-4,2 2-6,1 4-4,0 3-6,2-2-4,2-5-5,2-5-3,2-4-4,2-4-1,0-5 2,1-3 2,2-4 2,1-4-2,1-3-4,3-2-5,2-4-6,-1-2 0,-1-2 3,-2-2 4,-2-1 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23"/>
    </inkml:context>
    <inkml:brush xml:id="br0">
      <inkml:brushProperty name="width" value="0.03955" units="cm"/>
      <inkml:brushProperty name="height" value="0.03955" units="cm"/>
    </inkml:brush>
  </inkml:definitions>
  <inkml:trace contextRef="#ctx0" brushRef="#br0">35781 51868 556,'5'-25'58,"-3"13"-4,-4 12-4,-3 14-4,-5 7-4,0 5-7,-3 3-7,-1 4-6,-2 1-4,2-2-3,1-1-2,1-3-2,1-1-1,0-4 1,2 0 0,1-3 1,3-2-5,8-4-8,6-4-9,7-5-8,5-2-6,3-4 1,3-2-1,3-3 1,-1-2 0,-1 0 2,-1 0 2,-3 0 2,-1 1-1,-3 2-3,-1 3-4,-2 1-4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23"/>
    </inkml:context>
    <inkml:brush xml:id="br0">
      <inkml:brushProperty name="width" value="0.04034" units="cm"/>
      <inkml:brushProperty name="height" value="0.04034" units="cm"/>
    </inkml:brush>
  </inkml:definitions>
  <inkml:trace contextRef="#ctx0" brushRef="#br0">36289 52041 545,'-29'-28'40,"7"7"-1,5 6 0,6 8-2,5 5-1,-1 4-1,2 4-3,1 4-1,0 4-3,2 7-2,0 5-4,2 7-2,-1 5-3,-2 4-1,-2 4-1,-2 7-2,0 3-5,0 2-8,2 1-7,1 3-8,0-3-10,2-7-10,0-7-10,2-6-12,-1-5-4,0-3 2,-2-3 1,0-3 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26"/>
    </inkml:context>
    <inkml:brush xml:id="br0">
      <inkml:brushProperty name="width" value="0.03279" units="cm"/>
      <inkml:brushProperty name="height" value="0.03279" units="cm"/>
    </inkml:brush>
  </inkml:definitions>
  <inkml:trace contextRef="#ctx0" brushRef="#br0">37349 49780 670,'2'-22'6,"6"3"12,4 3 12,4 3 12,3 6 1,-3 10-7,-1 10-10,-2 9-8,-3 5-5,-2-1-3,-4-1-3,-2-1-3,-5 0-3,-4 1-3,-6 0-4,-4 2-3,-2-1-1,1-1-1,2-3 1,0-1 1,0-3 0,2-3 2,1-2 1,1-4 1,5-4 6,10-4 9,10-6 10,9-4 10,6-2 2,0 1-6,2 0-7,1 2-5,-1 1-6,-3 2-9,-3 2-6,-4 2-8,-2 1-4,-1 0 0,-2 0-2,-2 0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26"/>
    </inkml:context>
    <inkml:brush xml:id="br0">
      <inkml:brushProperty name="width" value="0.03385" units="cm"/>
      <inkml:brushProperty name="height" value="0.03385" units="cm"/>
    </inkml:brush>
  </inkml:definitions>
  <inkml:trace contextRef="#ctx0" brushRef="#br0">38224 50077 649,'-11'-28'55,"10"7"-2,10 8-2,10 6-2,5 3-5,2 2-8,2 0-8,3 2-8,-1 0-8,0 0-9,-1 0-10,-1 0-8,-2 0-8,-4 2-4,-2 0-6,-2 2-4,-4-1-5,-1 0-5,-2-2-3,-2 0-5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30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39011 51671 555,'-13'-15'-5,"8"4"9,7 3 8,6 2 9,6 3 5,3 0 4,5-1 4,3 0 3,4 0 0,3 2-1,3 0-2,3 2-2,1 0-3,3 0-4,2 0-4,2 0-4,0-1-2,-2 0-3,-2-2 0,-1 0-3,-3-1-3,0 0-5,-1 0-7,-2 0-6,-2 0-7,-4 0-7,-3 0-9,-5 1-8,-2-1-2,-2 2 3,-3 0 5,-1 2 2,-3-2 2,-4-2-1,-4-4-1,-4-1-2,-2-2 4,0 1 5,0 0 5,0 2 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30"/>
    </inkml:context>
    <inkml:brush xml:id="br0">
      <inkml:brushProperty name="width" value="0.03776" units="cm"/>
      <inkml:brushProperty name="height" value="0.03776" units="cm"/>
    </inkml:brush>
  </inkml:definitions>
  <inkml:trace contextRef="#ctx0" brushRef="#br0">41261 50897 582,'-13'-21'16,"8"7"11,7 5 11,6 6 12,5 4 0,1 4-7,3 2-8,2 4-8,1 1-5,3 1 0,0 0 0,4 2-1,0 1-3,1-2-4,-1-1-5,1-1-5,-2-1-6,0 0-6,0-2-6,-3-1-6,-1-1-7,-3-1-4,-3-1-6,-3 0-5,-2 0-2,-2 0 0,-2 1 1,-2 2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30"/>
    </inkml:context>
    <inkml:brush xml:id="br0">
      <inkml:brushProperty name="width" value="0.03399" units="cm"/>
      <inkml:brushProperty name="height" value="0.03399" units="cm"/>
    </inkml:brush>
  </inkml:definitions>
  <inkml:trace contextRef="#ctx0" brushRef="#br0">39193 52643 647,'-43'-14'23,"11"4"-1,9 4-1,11 4 0,6 2-1,4 0 2,4 0-1,4 0 1,6 0 0,9-2-1,9 0-2,9-1-1,5-1 0,4 1-2,2-1-1,4 0-1,1-1-2,3 0-1,2-1-4,1-1-1,0 0-5,-1 2-4,-2 2-5,-2 2-6,-4 1-5,-6 2-6,-6 0-7,-6 2-6,-5 0 0,-7 0 6,-5-1 6,-6 1 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31"/>
    </inkml:context>
    <inkml:brush xml:id="br0">
      <inkml:brushProperty name="width" value="0.03316" units="cm"/>
      <inkml:brushProperty name="height" value="0.03316" units="cm"/>
    </inkml:brush>
  </inkml:definitions>
  <inkml:trace contextRef="#ctx0" brushRef="#br0">39391 52897 663,'-28'-14'0,"7"2"0,6 4 0,8 3 0,5 1 8,4 2 15,4 0 15,4 2 16,5 2 3,7 4-9,7 4-9,7 3-10,3 3-7,5 1-9,3 1-7,2 1-9,0 0-8,-2-1-9,-4-1-10,-2-2-10,-6 0-7,-8-4-3,-7-3-5,-8-2-4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47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70600 45474 529,'7'-14'0,"-1"3"0,0 3 0,-1 2 0,-1 2 4,3 0 6,2 0 8,2 1 6,2 0 7,3 3 4,3 4 4,3 2 5,0 3 0,-3 2-6,-3 2-5,-3 1-6,-3 3-4,-2 3-1,-4 4-2,-2 1-1,-3 2-4,-1 0-3,0 1-4,-1-1-3,-3 1-8,-4 1-8,-4 1-9,-3 1-9,-2-3-2,0-2 7,3-5 5,0-3 6,1-3-6,3-1-19,1-1-19,2 0-20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31"/>
    </inkml:context>
    <inkml:brush xml:id="br0">
      <inkml:brushProperty name="width" value="0.04162" units="cm"/>
      <inkml:brushProperty name="height" value="0.04162" units="cm"/>
    </inkml:brush>
  </inkml:definitions>
  <inkml:trace contextRef="#ctx0" brushRef="#br0">45025 50428 528,'1'-15'3,"3"1"8,4 1 6,2 1 6,2 1 4,0 4-3,-1 2-2,1 4-2,0 1-2,0 2-2,-1 0-1,0 2-2,2 2 0,0 7 1,1 6 1,1 6 2,-2 1-2,-6 0-3,-6-1-2,-6-1-4,-5 0-2,-6 1-2,-4 1-1,-5 1-2,-1 0-2,0-1-4,1-1-3,1-1-5,2-2 0,1-3 0,3-3 0,2-2 1,1-5-1,2-3-4,2-4-3,3-4-3,1-4-1,2-6 1,2-4 2,2-5 0,1-3 3,0-3 3,0-1 3,0-2 2,0 0 4,0 5 5,0 3 3,0 5 4,0 2 2,2 2-2,0 2 0,2 3-1,0 2 7,0 4 17,-1 4 16,2 4 17,-2 3 3,1 3-7,0 3-9,0 4-9,0 2-5,0 5-4,0 3-5,0 4-3,-1 4-6,0 5-5,-2 2-6,0 6-7,-2-1-3,-2 3 1,-2-2-1,-2 1-1,0-1-3,0-4-7,2-2-8,1-3-8,0-5-7,3-6-4,2-5-5,3-7-5,0-4 0,1-2 6,2-4 4,0-3 6,1-2 6,0-4 7,0-2 6,-1-3 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32"/>
    </inkml:context>
    <inkml:brush xml:id="br0">
      <inkml:brushProperty name="width" value="0.04091" units="cm"/>
      <inkml:brushProperty name="height" value="0.04091" units="cm"/>
    </inkml:brush>
  </inkml:definitions>
  <inkml:trace contextRef="#ctx0" brushRef="#br0">46063 49669 537,'0'-37'2,"2"4"3,0 3 4,2 5 3,-1 7 6,1 10 9,-1 11 8,1 12 9,-1 7 2,0 5-8,-1 4-5,-2 6-7,0 3-4,0 2-2,0 3-3,0 1-2,-1 1-2,-4 2-2,-2 0-2,-2 1-3,-3-1-2,2-1-3,1-2-2,0-1-4,2-5-2,1-6-2,0-6-2,2-5-2,1-7-3,2-9-2,2-7-4,2-7-3,3-9-1,5-8 3,5-7 1,6-8 3,0-3 2,2 3 4,-1 4 3,1 2 3,-1 4 5,-1 5 4,-1 5 6,-1 5 5,-3 5 1,-1 1-3,-4 4-1,-3 2-4,-2 4 4,0 2 7,-2 4 9,0 1 7,-3 5 3,-4 5-5,-4 5-3,-4 5-5,-3 2-4,-2-1-4,-1-2-6,-2 1-5,-2-2-3,-1 2-4,-1 1-3,-1 1-2,0-2-4,1-3-5,1-5-4,2-3-5,0-4-3,4-1-3,3-2-3,3-2-3,2-4-2,2-4-1,2-6-2,2-4 0,2-3 2,2 1 5,2-1 5,2 0 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32"/>
    </inkml:context>
    <inkml:brush xml:id="br0">
      <inkml:brushProperty name="width" value="0.049" units="cm"/>
      <inkml:brushProperty name="height" value="0.049" units="cm"/>
    </inkml:brush>
  </inkml:definitions>
  <inkml:trace contextRef="#ctx0" brushRef="#br0">47180 50300 448,'15'-7'0,"-4"-1"0,-3 0-2,-2 0 1,-3 0 1,-1 0 3,0 1 3,-1-1 3,-3 0 5,-1 0 3,-2 0 4,-1 0 4,-3 2 2,0 2-4,-1 4-1,-1 2-3,-2 4-2,-2 2-1,-2 3-2,-1 4 0,0 1-2,-1 3 0,2 1 0,1 3 0,1 1 1,3 2 4,1 2 3,2 3 5,2 0 0,0 0-3,2 1-3,1-1-3,1-1-3,3-3-3,4-3-5,2-3-3,3-4-3,2-3 1,2-4-2,1-4 0,2-3-2,2-2-3,0-2-3,0-2-3,1-2-3,-3-2-6,-1-2-4,-2-1-4,-1-3-2,1-2 0,1-2 2,2-1 0,0-4 1,3-5 2,2-5 2,1-5 2,1-2 1,-3 0 1,-2 0 2,-1 1 1,-2-1 2,-1 1 1,-1 2 1,0 0 1,-3 2 5,-1 3 5,-2 3 8,-2 3 6,-1 3 5,0 3 5,0 3 6,0 3 3,-1 3 6,-1 6 5,0 4 4,-1 6 5,-1 4 0,0 5-6,0 5-7,0 5-5,-1 4-5,-1 1-2,0 2-3,-1 3-3,-1 1-3,0 0-3,0 2-4,0 1-3,-1-1-6,-2 3-5,-2 1-7,-1 0-6,-1-1-2,2-3 1,2-5 3,2-4 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0:33"/>
    </inkml:context>
    <inkml:brush xml:id="br0">
      <inkml:brushProperty name="width" value="0.04117" units="cm"/>
      <inkml:brushProperty name="height" value="0.04117" units="cm"/>
    </inkml:brush>
  </inkml:definitions>
  <inkml:trace contextRef="#ctx0" brushRef="#br0">49078 51013 534,'8'-8'2,"2"0"4,0 0 4,1 0 3,2 1 5,0 1 4,1 0 5,1 2 3,0 0 2,-1 2-3,-1 0-2,-1 2-3,-1 2-2,-2 4-2,-3 4-2,-1 3-1,-2 4-1,-4 3 0,-2 3 1,-3 4 0,-4 1 0,-2 2 0,-2 2-2,-4 3 0,-2-2-3,0 1-6,1-1-5,-1-1-7,2-3-1,5-5 1,3-5 1,4-5 2,4-4 2,4-2 1,4-4 2,4-2 3,6-4-1,9-2-3,9-4-2,9-2-4,5-2-2,5-2-2,3 0-3,5-1-2,-4 2 0,-11 3 1,-10 4 2,-11 4 2,-7 2-10,-1 0-21,-2 0-22,-2 0-21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48875 16425 333,'49'20'167,"16"14"-1,15 14 1,17 16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07"/>
    </inkml:context>
    <inkml:brush xml:id="br0">
      <inkml:brushProperty name="width" value="0.03992" units="cm"/>
      <inkml:brushProperty name="height" value="0.03992" units="cm"/>
    </inkml:brush>
  </inkml:definitions>
  <inkml:trace contextRef="#ctx0" brushRef="#br0">48122 16041 551,'12'-4'50,"-6"8"3,-8 8 3,-6 7 4,-4 6-5,0 1-10,1 3-11,-1 1-10,-2 3-6,-2 5-3,-3 3-2,-3 3-3,-2 4-2,-1 3-3,-1 4-3,1 2-2,-4 3-6,1 2-6,-2 1-8,-1 3-7,3-2-6,5-8-5,6-4-6,7-6-6,3-7 2,2-9 9,2-9 9,2-9 8,1-4 3,2 0-5,0 0-5,2 0-5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09"/>
    </inkml:context>
    <inkml:brush xml:id="br0">
      <inkml:brushProperty name="width" value="0.04055" units="cm"/>
      <inkml:brushProperty name="height" value="0.04055" units="cm"/>
    </inkml:brush>
  </inkml:definitions>
  <inkml:trace contextRef="#ctx0" brushRef="#br0">49409 16811 542,'-1'-15'-9,"-1"4"15,0 3 13,-1 3 15,-1 3 8,2 5 3,0 6 4,2 4 2,0 5-2,0 3-8,0 5-8,0 3-8,-1 3-6,-2 2-2,-2 3-4,-2 1-3,-1 0-3,-2-1-2,1 0-4,-2-1-2,0-3-4,2-3-6,3-5-6,1-3-6,1-4-5,2-1-6,0-3-5,2-1-6,0-4-3,2-4 0,0-6 0,2-4-1,-1-3 4,-1 0 8,0 1 7,-1-1 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09"/>
    </inkml:context>
    <inkml:brush xml:id="br0">
      <inkml:brushProperty name="width" value="0.03544" units="cm"/>
      <inkml:brushProperty name="height" value="0.03544" units="cm"/>
    </inkml:brush>
  </inkml:definitions>
  <inkml:trace contextRef="#ctx0" brushRef="#br0">49400 17659 620,'0'-15'-35,"2"2"18,0 2 18,2 3 18,1 1 12,3-1 9,4 0 8,2 0 9,1 1-1,1 1-9,-1 0-9,1 2-8,0 0-7,1 2-5,2 0-4,0 2-4,-2 0-13,0 2-20,-2 0-21,-2 2-19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0"/>
    </inkml:context>
    <inkml:brush xml:id="br0">
      <inkml:brushProperty name="width" value="0.04262" units="cm"/>
      <inkml:brushProperty name="height" value="0.04262" units="cm"/>
    </inkml:brush>
  </inkml:definitions>
  <inkml:trace contextRef="#ctx0" brushRef="#br0">50112 16790 516,'0'-19'57,"0"10"2,0 10 2,0 10 1,0 6-4,0 3-11,0 3-10,0 3-11,-1 4-7,-1 6-3,0 6-5,-1 7-3,-2 0-3,0-4 1,-1-1 0,-1-3 0,0-3-8,1-2-12,0-2-14,2-1-14,0-5-8,2-4-2,0-5-3,2-4-3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0"/>
    </inkml:context>
    <inkml:brush xml:id="br0">
      <inkml:brushProperty name="width" value="0.02962" units="cm"/>
      <inkml:brushProperty name="height" value="0.02962" units="cm"/>
    </inkml:brush>
  </inkml:definitions>
  <inkml:trace contextRef="#ctx0" brushRef="#br0">50300 16609 742,'8'-35'48,"0"10"-8,0 8-8,-1 9-10,3 3-2,4 2 1,3-1 2,4 0 3,2 0-7,-1 2-13,-1 0-12,0 2-14,-4 0-9,0 2-4,-2 0-6,-2 2-3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51"/>
    </inkml:context>
    <inkml:brush xml:id="br0">
      <inkml:brushProperty name="width" value="0.02671" units="cm"/>
      <inkml:brushProperty name="height" value="0.02671" units="cm"/>
      <inkml:brushProperty name="color" value="#00BFF3"/>
    </inkml:brush>
  </inkml:definitions>
  <inkml:trace contextRef="#ctx0" brushRef="#br0">72526 45800 823,'-19'0'-5,"-4"0"-10,-5 0-10,-3 0-10,-1 0 2,7 0 12,6 0 13,8 0 14,3 1 9,-2 2 8,1 2 8,-2 2 8,-1 0 3,1 0 0,-1 1 0,0 0 0,4-2-12,6-4-24,7-4-22,8-4-25,1-1-9,-1 2 3,-2 2 5,-2 2 3,-3 1 4,0-2 7,0 1 6,-1-3 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0"/>
    </inkml:context>
    <inkml:brush xml:id="br0">
      <inkml:brushProperty name="width" value="0.04405" units="cm"/>
      <inkml:brushProperty name="height" value="0.04405" units="cm"/>
    </inkml:brush>
  </inkml:definitions>
  <inkml:trace contextRef="#ctx0" brushRef="#br0">50846 15850 499,'-20'1'89,"6"2"-14,5 2-14,6 2-14,3 2-9,2 5-5,0 4-5,2 3-6,-1 3-3,-1 1-2,-1 1-2,0 1-2,-1 2-1,2 1-1,0 5 0,2 3-2,-1-2-16,0-6-35,-2-5-35,0-6-34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5"/>
    </inkml:context>
    <inkml:brush xml:id="br0">
      <inkml:brushProperty name="width" value="0.04237" units="cm"/>
      <inkml:brushProperty name="height" value="0.04237" units="cm"/>
    </inkml:brush>
  </inkml:definitions>
  <inkml:trace contextRef="#ctx0" brushRef="#br0">51665 48594 519,'0'-18'61,"0"10"-7,0 11-6,0 12-7,0 7-6,0 5-4,0 4-5,0 6-5,0 4-3,0 2-1,0 4 0,0 3 0,-1-1-1,0 2-1,-2 0-1,1 0 0,-2 1-2,2 0-2,0 1-3,2 2-2,0-1-3,0-1-7,0 0-4,0-2-5,0-1-4,2-3-2,0-1-2,2-2-1,-1-3-1,1-3 2,0-5 2,0-4 2,0-3-4,-1-5-9,1-3-9,0-4-8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5"/>
    </inkml:context>
    <inkml:brush xml:id="br0">
      <inkml:brushProperty name="width" value="0.03809" units="cm"/>
      <inkml:brushProperty name="height" value="0.03809" units="cm"/>
    </inkml:brush>
  </inkml:definitions>
  <inkml:trace contextRef="#ctx0" brushRef="#br0">51081 51747 577,'-13'-4'26,"3"8"7,4 8 6,4 7 6,3 5-1,4 1-5,2 1-8,4 1-6,0 0-4,-1-1-2,-1-2-1,0 0-1,-1 0-2,1 1-2,2 1-1,0 1-2,-1-2-3,0-3-2,0-5-2,-2-3-3,0-5-1,0-4-3,0-6-2,0-4-2,1-7-2,3-9-3,3-9-2,4-9-3,1-5-4,1 0-6,1-1-6,1-1-5,-2 2 0,-2 7 5,-3 8 6,-3 6 4,-2 5 1,0 2-5,-2 4-5,0 3-4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6"/>
    </inkml:context>
    <inkml:brush xml:id="br0">
      <inkml:brushProperty name="width" value="0.03388" units="cm"/>
      <inkml:brushProperty name="height" value="0.03388" units="cm"/>
    </inkml:brush>
  </inkml:definitions>
  <inkml:trace contextRef="#ctx0" brushRef="#br0">53305 50765 649,'-13'0'7,"6"0"16,6 0 15,6 0 15,6 0 4,5 0-8,7 0-9,5 0-7,4 0-9,-1 0-7,0 0-8,1 0-8,-1-1-6,0-1-1,0 0-2,0 0-2,-1-2-4,-1 2-8,-3 0-8,-1 2-6,-4 0-5,-3 0-1,-4 0-2,-4 0-2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6"/>
    </inkml:context>
    <inkml:brush xml:id="br0">
      <inkml:brushProperty name="width" value="0.039" units="cm"/>
      <inkml:brushProperty name="height" value="0.039" units="cm"/>
    </inkml:brush>
  </inkml:definitions>
  <inkml:trace contextRef="#ctx0" brushRef="#br0">54062 50049 564,'-28'-18'53,"10"12"3,6 12 2,8 12 3,4 6-6,2 2-10,0 3-11,2 1-12,0 0-6,0-2-3,-1-2-3,2-1-2,-2-3-3,-1-3-6,0-3-4,-2-2-5,0 3-3,0 14-1,0 13-2,0 13 0,1 0 1,-1-12 3,3-9 4,0-11 4,0-6-9,0-1-23,-2-1-21,0 0-23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7"/>
    </inkml:context>
    <inkml:brush xml:id="br0">
      <inkml:brushProperty name="width" value="0.03719" units="cm"/>
      <inkml:brushProperty name="height" value="0.03719" units="cm"/>
    </inkml:brush>
  </inkml:definitions>
  <inkml:trace contextRef="#ctx0" brushRef="#br0">56525 49887 591,'29'-6'100,"-2"6"-21,-3 4-18,-2 6-20,-4 2-12,-1 1-3,-3 1-3,-1 2-3,-3-1-4,-2 1-7,-4-1-5,-2 0-5,-5 2-6,-4 4-2,-5 2-4,-5 3-4,-3 0-3,0-1-2,1-3-3,-1-1-2,0-3-2,-1 0 3,-1-1 1,0 0 1,-1-3 4,1-1 5,1-2 5,1-2 5,4-3 10,8-3 15,8-2 13,8-4 15,6-1 2,7 1-10,5-1-12,7 0-9,0 0-11,0 2-11,-3 0-10,-1 2-11,-1 0-9,2 0-7,3 0-8,1 0-7,-3 0 0,-6 0 11,-7 0 11,-7 0 9,-3-1 6,0 0-1,0-2 0,0 0-1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7"/>
    </inkml:context>
    <inkml:brush xml:id="br0">
      <inkml:brushProperty name="width" value="0.04563" units="cm"/>
      <inkml:brushProperty name="height" value="0.04563" units="cm"/>
    </inkml:brush>
  </inkml:definitions>
  <inkml:trace contextRef="#ctx0" brushRef="#br0">58328 49873 482,'-8'-8'2,"-2"0"5,0 0 5,-1 0 5,-1 1 6,1 0 8,-1 2 7,0 1 8,-1 4 0,0 8-9,-1 7-7,-1 9-9,-1 2-4,1 0-4,-1 0-1,0-2-3,2-1-2,3-1-2,3-1-1,2-1-2,2 0 0,0 3 1,0 0 0,1 4 2,0-2-1,3-3-1,4-4-2,2-5-1,4-2-3,6-2-2,4-2-3,5-2-3,3-4-4,3-6-3,1-6-4,2-6-4,1-3 0,-1-3 2,-2-1 2,0-3 2,-2 1 0,-2-2-1,-1 1-2,-3 0-1,-2-2 0,-3-1 3,-3-3 2,-2-1 3,-4-1 3,-2 1 4,-4 3 5,-3-1 5,-1 2 4,0 5 4,0 3 4,0 5 4,0 6 9,-2 8 13,0 9 13,-1 10 13,-1 5 1,2 5-12,0 3-11,2 4-11,0 1-8,2 0-4,0-1-4,2-1-4,-1-1-3,1 0-3,0 1-3,0-1-4,0 0-5,0-1-8,0-3-8,0 2-8,0-4-1,0-1 4,0-4 5,0-3 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17"/>
    </inkml:context>
    <inkml:brush xml:id="br0">
      <inkml:brushProperty name="width" value="0.02638" units="cm"/>
      <inkml:brushProperty name="height" value="0.02638" units="cm"/>
    </inkml:brush>
  </inkml:definitions>
  <inkml:trace contextRef="#ctx0" brushRef="#br0">60500 48662 834,'0'-15'0,"2"4"0,0 4 0,2 2 0,2 0 1,5 2 2,5-1 2,6 0 2,3 0 6,2 2 7,4 0 9,2 2 8,2 0-4,-3 0-16,-2 0-16,-2 0-17,-3 0-13,-5 0-9,-5 0-9,-4 0-9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23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37510 56382 590,'-6'7'71,"6"-1"-13,4-1-12,6 0-13,2-2-7,3 0-5,1-2-3,3 0-5,0-1-1,0 0-1,1 0 1,0 0-1,-2 1-4,-1 2-5,-3 2-7,-1 2-6,-2 1-2,-1 1 2,0 1 3,-2 2 2,0-1 0,-2 1 1,-1 0-1,0 0-1,-2 0 2,-1 4 2,0 3 3,-1 3 2,-3 1 3,-2-1 0,-4-1 2,-2-1 2,-2 0-1,-2-1 1,0 1-1,-1-1 0,0 0-1,1-1 0,1 0-2,1-2 0,0-2-1,0-1-1,0-2-2,1-2 0,-1-4-4,1-2-7,-1-6-6,1-2-7,0-6-1,4-8 2,2-6 3,4-6 3,2-7-3,2-3-6,2-4-7,2-3-7,1-2-2,3 4 4,2 3 3,1 3 3,1 2 6,1 3 5,0 3 6,-1 3 6,0 3 4,-2 3 2,-3 3 2,-1 3 2,-1 3 4,-2 3 7,-1 3 7,0 2 6,-2 4 9,-2 4 10,-2 4 9,-2 4 11,-3 4-2,-4 5-10,-4 5-11,-3 5-11,-4 3-7,0 2-5,0 3-6,-2 1-4,0 1-4,0 2-6,-1 0-5,1 1-5,0-1-7,2-3-9,3-5-8,1-4-10,4-4-3,3-3 1,4-4 2,4-5 1,3-3 2,2-2 5,2-4 3,2-2 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23"/>
    </inkml:context>
    <inkml:brush xml:id="br0">
      <inkml:brushProperty name="width" value="0.03315" units="cm"/>
      <inkml:brushProperty name="height" value="0.03315" units="cm"/>
    </inkml:brush>
  </inkml:definitions>
  <inkml:trace contextRef="#ctx0" brushRef="#br0">38800 57350 663,'7'9'6,"-1"3"11,0 4 12,-1 2 11,-2 1 5,-1-1-6,0-1-3,-2-2-5,1 0-4,0-1-4,2-1-5,0 0-5,2-2-4,0-1-6,1 0-4,2-2-5,1-1-5,1-2-6,3-3-5,2 0-5,0-5-1,1-2 0,0-5 2,-1-4 1,0 0 1,-1 1-1,-1 2 1,-1 2 0,-1 4 5,-2 3 11,-2 4 10,-2 3 12,-2 4 4,-2 0 0,-2 1 0,-2 2-1,0-4-5,4-7-8,2-6-8,4-7-9,0-4-3,-1 2 4,-1 1 3,0 1 3,0 0-3,0 2-9,1-2-11,2 0-10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52"/>
    </inkml:context>
    <inkml:brush xml:id="br0">
      <inkml:brushProperty name="width" value="0.06116" units="cm"/>
      <inkml:brushProperty name="height" value="0.06116" units="cm"/>
      <inkml:brushProperty name="color" value="#00BFF3"/>
    </inkml:brush>
  </inkml:definitions>
  <inkml:trace contextRef="#ctx0" brushRef="#br0">65017 47890 359,'-16'-8'4,"2"0"9,1 0 7,1 0 9,6 1 9,12 1 8,12 0 10,11 2 8,8-1-1,4 0-9,4 0-9,4-2-11,3-1-6,2 2-4,2 0-4,2 2-3,2 0-4,1 0 1,3 0-2,2 0 0,-1 1-2,-3 1-1,-3 0-2,-2 2-1,-3 0-3,-1 0-4,-1 0-3,0 0-3,-3 0-2,-1 0-3,-1 0-2,-3 0-2,-2 0-1,0 0-1,-1 0-2,-2 0-1,0 0 0,-1 0 2,-2 0 1,0 0 2,-1-1 0,-1-1-2,-1 0-1,-1-1-2,-1-1-2,0 2 0,1 0-2,-1 2-2,0 0-1,1 2-1,-1 0-3,0 2-1,-2 0-1,-5 0 1,-5-1 1,-4 1 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24"/>
    </inkml:context>
    <inkml:brush xml:id="br0">
      <inkml:brushProperty name="width" value="0.03804" units="cm"/>
      <inkml:brushProperty name="height" value="0.03804" units="cm"/>
    </inkml:brush>
  </inkml:definitions>
  <inkml:trace contextRef="#ctx0" brushRef="#br0">39907 56306 578,'7'-35'2,"-1"9"4,0 9 4,-2 9 4,-1 5 6,0 3 6,-1 4 7,-2 2 7,0 3 0,0 4-3,0 2-6,0 3-4,0 3-3,0 3-3,0 3-4,0 3-1,1 2-3,0 2-2,2 2 0,0 2-2,1 2-2,2 2-5,0 3-3,2 1-5,-1 0-1,-1-2 1,-1-3 2,0-1 0,-2-2-1,0-3-2,-2-4-3,0-1-3,-4-9-11,-4-13-19,-5-13-19,-5-12-19,-4-8-1,0-5 17,-1-3 18,-1-4 18,1-1 11,1 4 5,3 2 6,1 4 5,3 1 4,2 3 4,4 1 4,3 3 5,1 1 3,2 2 3,0 2 3,2 3 4,0-1 2,2 0-2,0-1 1,2-1-2,1-1 0,1 1-3,3-1-1,2 0-2,1 2-4,0 5-4,-1 3-4,1 4-5,-1 5-3,-2 7-2,-2 8-3,-2 6-1,-3 4-1,-4 1 1,-4 0 1,-4 2 0,-2-1 2,0-1-1,0-3 1,1-1 1,0-3 0,0-3 2,2-3 1,1-2 3,2-6-3,4-7-6,4-6-4,4-7-7,4-7-2,7-5 1,6-7 0,5-5 1,3-1-1,-1 4 0,-2 3-2,1 5-1,-4 2 1,-1 4 3,-4 3 2,-3 3 2,-2 2 4,-1 2 6,-2 2 6,1 3 5,-3 4 10,-4 8 14,-5 7 13,-2 9 13,-4 1 1,0-1-13,-2-4-12,0-3-12,0-2-8,0-1-1,3-1-2,0 0-2,1-2-2,6-3-4,2-1-3,4-2-3,4-1-2,1 0-2,3 0-2,2 0-2,0 0-3,1 0-5,0 0-6,-1 0-4,1 0-5,1 1-4,1 2-4,2 0-3,-3 0 1,-3 0 9,-5-2 6,-3 0 9,-2-2 1,0-1-4,0 0-4,0-2-4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25"/>
    </inkml:context>
    <inkml:brush xml:id="br0">
      <inkml:brushProperty name="width" value="0.03506" units="cm"/>
      <inkml:brushProperty name="height" value="0.03506" units="cm"/>
    </inkml:brush>
  </inkml:definitions>
  <inkml:trace contextRef="#ctx0" brushRef="#br0">43664 56774 627,'-14'-1'6,"2"-1"10,4 0 12,3-1 11,6-1 4,10 0-2,9 0-2,11 0-2,5-1-4,4 1-5,3-2-6,2-1-5,3-1-5,0 0-4,2 0-5,0 0-3,2 0-2,2 1 0,1 0 2,3-1 0,-1 1 1,-3 2-1,-2 2-1,-4 2 0,-2 1-7,-2 2-12,-2 0-13,-1 2-11,-5 0-7,-8 0 2,-6-1 1,-6 2 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25"/>
    </inkml:context>
    <inkml:brush xml:id="br0">
      <inkml:brushProperty name="width" value="0.04225" units="cm"/>
      <inkml:brushProperty name="height" value="0.04225" units="cm"/>
    </inkml:brush>
  </inkml:definitions>
  <inkml:trace contextRef="#ctx0" brushRef="#br0">46800 55950 520,'30'8'9,"-1"0"16,-3 0 17,-1-1 17,-2 1 4,2 0-9,1 0-9,1 0-9,-1-1-6,-1-1-5,-3-1-5,-1 0-4,-2 0-3,1 0-2,0 1-4,-1 2-2,-1 0-1,0 3 0,0 2 0,-2 2-1,-2 0 0,-1-1-2,-2-2 0,-2 1-3,-2-1-1,-2 1-3,-3 1-3,0 1-2,-5 2-2,-6 2 1,-6 1-1,-5 3 0,-6 2 1,-5 5 0,-4 3 1,-6 4 1,-4 4-5,-2 2-9,-3 3-10,-4 3-9,5-3-6,9-10-1,9-9-1,11-10-2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0"/>
    </inkml:context>
    <inkml:brush xml:id="br0">
      <inkml:brushProperty name="width" value="0.04412" units="cm"/>
      <inkml:brushProperty name="height" value="0.04412" units="cm"/>
      <inkml:brushProperty name="color" value="#00BFF3"/>
    </inkml:brush>
  </inkml:definitions>
  <inkml:trace contextRef="#ctx0" brushRef="#br0">51861 55300 498,'-29'8'89,"6"2"-21,7 0-19,5 1-21,1 5-10,-8 9 1,-8 9 0,-5 9 2,-3 0-2,5-6 0,4-7-3,4-7-1,3-5-5,2-3-9,4-3-9,3-2-9,3-5-6,4-3-4,4-4-3,4-3-4,3-4 1,1-2 5,3-2 6,2-1 5,-1-1 6,-1 2 6,-3 2 6,-1 3 6,-1 3 6,0 7 6,0 8 5,0 6 6,-2 4 3,-3 1 2,-2 1 3,-4 1 1,-1 1-2,-2 0-7,0 2-8,-1 1-8,-1 0-5,0 1-2,0-1-2,0 1-2,2 0-5,0 0-5,0 2-7,2 1-5,0-2-5,2-3-2,0-5-2,2-3-3,0-6-5,2-6-6,0-8-5,2-6-7,0-3 0,2 0 5,0 2 5,0 1 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0"/>
    </inkml:context>
    <inkml:brush xml:id="br0">
      <inkml:brushProperty name="width" value="0.05162" units="cm"/>
      <inkml:brushProperty name="height" value="0.05162" units="cm"/>
      <inkml:brushProperty name="color" value="#00BFF3"/>
    </inkml:brush>
  </inkml:definitions>
  <inkml:trace contextRef="#ctx0" brushRef="#br0">52350 55928 426,'38'-14'71,"-4"1"-17,-2 2-17,-3 2-18,-1 2-11,1 1-7,1 0-6,0 2-6,0 0-2,-2 2 2,-1 0 1,-2 2 3,-3 0 0,-1 0 0,-3 0 0,-1 0-2,-3 0 4,-1 0 3,-2 0 6,-2 0 4,-2 1 7,-2 4 8,-3 2 8,0 4 8,-2 2 3,0 3 0,0 3 0,0 3 0,0 2-4,0-1-6,0 0-6,0 0-6,0 2-5,0 1-3,0 2-4,0 3-2,0 0-2,0 2 2,0 1 2,0 1 1,0-1-3,0-2-8,0-2-8,0-2-7,-1-2-11,-1-4-16,0-5-14,-1-3-15,-3-6-2,-2-8 11,-3-8 11,-3-8 12,-1-3 5,2 1 3,2 1 2,3 1 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0"/>
    </inkml:context>
    <inkml:brush xml:id="br0">
      <inkml:brushProperty name="width" value="0.03324" units="cm"/>
      <inkml:brushProperty name="height" value="0.03324" units="cm"/>
      <inkml:brushProperty name="color" value="#00BFF3"/>
    </inkml:brush>
  </inkml:definitions>
  <inkml:trace contextRef="#ctx0" brushRef="#br0">52540 56275 661,'-21'-14'3,"8"1"6,7 2 8,7 2 6,4 1 5,3 1 2,3-1 1,4 0 1,0 1-1,0 2-5,1 2-4,0 2-4,-2 3-5,-1 4-2,-2 4-2,-2 4-4,-3 3 0,-3 5 0,-2 3 2,-4 5 1,-2 1-3,-5 2-4,-4 0-6,-4 2-5,-1-1-3,-1-2 0,0-2 0,2-1 0,-1-5 2,1-7 4,0-7 4,2-6 5,2-8 2,3-8 0,3-8 2,2-7 0,5-7 0,6-5-3,6-4-3,6-5-2,3 0-5,3 5-3,1 4-6,2 5-3,0 6-4,-1 5 0,-3 7 0,-1 5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2"/>
    </inkml:context>
    <inkml:brush xml:id="br0">
      <inkml:brushProperty name="width" value="0.04762" units="cm"/>
      <inkml:brushProperty name="height" value="0.04762" units="cm"/>
      <inkml:brushProperty name="color" value="#00BFF3"/>
    </inkml:brush>
  </inkml:definitions>
  <inkml:trace contextRef="#ctx0" brushRef="#br0">54722 55348 461,'-14'6'8,"6"-2"16,4-4 15,6-2 15,7-4 4,11-2-9,10-2-10,12-4-9,2-1-6,-8 4-5,-6 3-3,-7 3-5,-1 0-2,4 0-4,2-2-3,5 0-3,-3-2-13,-11-2-24,-11-2-25,-10-1-23,-6-3-3,-2-3 20,0-3 19,-1-3 21,-2-3 11,0-1 4,-1-2 4,0-2 4,-1 0 5,2 3 4,3 3 5,1 3 5,1 3 6,2 3 5,1 3 6,0 3 5,2 5 8,0 10 9,2 8 8,1 9 9,0 7-2,0 7-13,0 5-12,0 6-12,-1 3-9,-1 0-2,0 0-4,-1 0-4,-1 2-2,0 6-2,0 4-2,0 4-1,1 4-5,0-1-7,2 1-5,0 0-7,2-5-4,0-9 1,2-9-2,0-8 1,-1-15-8,-2-20-14,-4-21-15,-2-21-13,-3-9-1,-3 0 15,-4 2 15,-2 0 14,-2 0 9,-3-4 6,-2-2 4,0-3 6,-1 2 4,5 9 7,3 7 5,5 8 6,2 5 4,4 2 4,2 4 2,4 3 3,2 3 1,4 3-2,2 3-2,4 2-2,1 2-3,3 0-2,2 0-4,1 1-3,1-1-3,3 2-6,-1 0-4,3 2-4,-1-1-6,1 0-6,-1-2-7,1 0-6,-1-3-3,-1-2 1,-1-3-1,-1-3 1,-1-3 2,0-2 5,1-1 5,0-3 5,-2 2 6,-3 5 8,-3 5 8,-2 5 8,-4 3 8,-3 3 7,-2 4 6,-4 2 7,-3 5 1,-5 8-3,-5 6-2,-5 7-4,-5 3-4,-3 2-3,-4 1-4,-4 0-4,-2 2-2,1-1-1,2 0-2,0 0-1,2-2-6,4-3-10,2-2-10,3-3-9,3-4-8,5-5-3,3-5-3,4-4-3,4-6-1,2-2 2,4-6 1,3-2 3,3-5 2,5-2 4,5-3 3,5-3 4,5 0 3,3 2 6,4 4 6,4 3 4,1 2 5,-3 0 4,-4 2 3,-2 1 4,-2 1 3,-3 6 2,-1 2 2,-3 5 1,-2 2 2,-3 2-3,-3 0-1,-2 1-1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2"/>
    </inkml:context>
    <inkml:brush xml:id="br0">
      <inkml:brushProperty name="width" value="0.04271" units="cm"/>
      <inkml:brushProperty name="height" value="0.04271" units="cm"/>
      <inkml:brushProperty name="color" value="#00BFF3"/>
    </inkml:brush>
  </inkml:definitions>
  <inkml:trace contextRef="#ctx0" brushRef="#br0">56138 54755 515,'15'-30'5,"-1"5"11,-1 3 10,0 5 11,-4 4 2,-2 8-6,-2 7-5,-4 6-5,-2 6-5,-2 5 0,-2 5-2,-1 5 0,-3 4-7,-3 3-10,-3 2-11,-3 4-10,-2-2-6,1-4-2,-1-5 0,0-5-2,2-4 1,3-5 6,3-3 5,2-4 5,6-5 6,6-6 8,8-6 8,6-6 8,4-2 4,3 1 0,1 1 1,3 0 0,-2 2-1,-3 3-2,-5 1-1,-4 2-2,-2 3-1,-2 4-1,-2 4-1,-2 4-1,-4 3 0,-4 3-1,-6 3 0,-4 3 0,-3 2 1,0-1 2,-2 0 3,-1 0 2,0-1 0,2-1-3,3-2-4,1-2-4,2-2-2,0 1-2,2 0-3,1-1-2,2-1-5,6-2-7,4-4-8,6-3-7,3-3-4,3-6 0,3-4 1,3-5 0,2-3 3,-1 1 2,1-1 4,-2 0 3,0 2 4,-5 5 6,-3 3 4,-4 4 5,-5 4 10,-6 4 15,-6 3 14,-6 5 14,-3 2 4,-1 1-5,-1 2-5,0 0-6,-2 1-6,1 1-8,-1 1-8,0 1-8,1 0-5,-1 1-3,0-1-4,1 1-3,0-2-1,1-1-1,0-3-1,2-1-1,1-3 2,1-2 3,1-4 3,1-3 2,5-3 5,11-6 4,12-4 5,10-5 5,6-2 1,4 2-3,3 3-2,3 1-4,0 1-6,0 2-9,-3 1-10,1 0-10,-2 2-7,-1 0-8,-3 2-6,-2 1-7,-3 0 0,-7 0 5,-5 0 5,-6 0 5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3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57780 55571 551,'8'-21'6,"2"5"14,0 4 13,1 6 14,0 3 2,0 2-7,-2 2-7,0 2-7,-2 3-5,-1 4-2,-1 3-3,0 5-2,-2 2-1,0 1-1,-2 1-1,0 1-1,-1 2 0,0 0-3,0 4-1,0 1-2,0 1-1,2-1-1,0-2-1,2 1 0,-1-2-1,-1 0 0,0 1-2,-1-1 0,-3 1-1,-1 0 2,-2 2 0,-1 1 0,-4-2-2,-2-5-8,-3-5-8,-3-5-8,-2-4-2,1-4 2,-1-4 3,2-4 2,-1-5 2,2-6 0,2-5 1,3-7 1,2-3 1,6-3 4,4-1 3,6-1 4,4-2 0,3 3 1,5 2-2,4 1 1,1 3-1,4 3 0,1 3 0,3 3 0,-2 2 1,-4 2 0,-4 3 1,-3 1 0,-4 2-6,-1 0-13,-2 2-13,-2 1-13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4"/>
    </inkml:context>
    <inkml:brush xml:id="br0">
      <inkml:brushProperty name="width" value="0.05177" units="cm"/>
      <inkml:brushProperty name="height" value="0.05177" units="cm"/>
      <inkml:brushProperty name="color" value="#00BFF3"/>
    </inkml:brush>
  </inkml:definitions>
  <inkml:trace contextRef="#ctx0" brushRef="#br0">59100 54801 424,'10'-22'47,"5"5"-5,5 3-4,6 4-4,1 3-5,1 0-3,-1 2-4,0 1-3,0 0-5,-2 0-4,0 0-6,-1 0-5,-1 0-4,-3 0-1,-1 0-2,-2 0-1,-3 0-7,-1-2-9,-2 0-12,-2-1-9,-3-1-3,-1 0 8,-2 0 6,-1 1 7,-4-5 6,-2-6 4,-4-7 5,-2-7 4,-1-2 3,0 0 2,2 1 0,1 1 2,0 2 2,0 3 1,0 3 1,0 3 3,1 3 2,-1 1 6,0 2 6,0 3 5,1 2 8,0 6 12,2 4 10,1 6 11,0 5 0,2 7-8,0 7-9,2 7-10,-1 4-5,0 2-5,-2 2-2,0 3-4,-1-2-4,2-2-2,0-3-4,2-3-3,0-1-2,0 2 1,0 2 0,0 3 1,0-3-4,0-5-9,0-4-8,0-5-8,-3-9-13,-6-13-20,-6-12-19,-4-12-20,-4-7 1,1 2 17,1 0 19,1 1 18,1 1 14,4 3 10,3 1 9,3 3 10,2 2 6,2 3 2,2 2 2,2 4 2,2 1 2,2 1 0,2-1 1,2 0-1,1 0 0,1 2-3,2 1-2,0 0-2,0 2-4,-1 2-4,0 2-5,-2 2-5,-1 3-3,-2 4-2,-2 4-3,-2 3-2,-1 3-1,0 0-1,0-1 1,0 1 0,1-3 0,2-3 0,2-4 2,2-4 1,1-4 1,3-2-1,2-4 1,1-2 1,3-4 0,3-6 0,3-4 2,3-5 0,1-2 1,1 1 4,-1 1 2,1 2 3,-3 1 4,-3 6 5,-5 5 5,-3 5 6,-4 3 1,-4 4-2,-4 2-1,-4 4-3,-4 2 3,-4 5 4,-4 4 6,-3 3 5,-2 1 0,0-1-2,2-2-4,1-2-2,1-2-4,3-1-2,1-1-3,2-1-3,2 2-11,2 2-19,2 3-20,2 3-19,0 2-7,-2 1 8,-2 0 5,-1 2 8,-3-1 6,-2 0 5,-2-1 6,-1 0 5,-3-3 4,-2 0 5,0-1 5,-4 0 4,1-3 4,1-3 3,2-3 5,3-3 2,1-1 5,4-2 4,3-1 4,3 0 4,2 0 6,3 2 6,4 1 6,2 3 7,2 2-3,0 3-9,0 4-11,0 2-9,-1 1-7,-1 1-3,0-1-2,-2 1-2,1-3-5,2-3-5,2-5-7,2-3-6,0-3-6,1-2-7,0-2-7,0-2-7,-2-4-1,2-6 2,0-6 2,0-5 4,-1-5 1,-3-3 1,-1-3 1,-2-2 1,-1-2 2,0 3 6,0 2 4,0 1 6,0 3 3,0 3 2,0 3 2,0 3 2,-1 2 7,-1 3 14,0 1 12,-2 2 14,1 3 4,2 4-4,2 4-4,2 4-4,0 3-5,-2 2-5,-2 1-5,-2 3-5,-1 2-4,0 3-3,0 3-3,0 3-3,-2 3-3,-4 1-3,-4 2-3,-4 3-3,-2-2-2,-3-2-3,-2-3-3,-1-3-2,-2-4-1,2-5 1,-2-5 1,1-4 0,0-4 4,3-2 5,1-2 6,2-2 6,3-3 3,3-4 0,3-4 1,2-3-1,5-5 1,6-5-1,6-5 0,6-5 0,4-2-1,5 0-2,3 0-1,4 0-2,3 2 0,-2 3-1,1 5 1,1 4 1,-2 2-1,0 2 1,-1 3 0,-1 1 1,-3 3 1,-3 5 4,-5 3 2,-3 4 3,-3 2 2,-1 2 1,-1 0 1,0 2 1,-2 0 1,-1 1-1,0 2-1,-2 0-1,0 1-1,-1 2-1,1 0-1,0 1-1,-1 1-1,1 0-3,0-1-1,0 1-1,-1 1-2,-2 3 0,-3 4-1,0 2-1,-5 2 0,-2 1 0,-5 1-2,-4 1 1,-2 0-2,-1 0 1,0 1-1,-2-1 0,-2-1 0,0-5 1,-1-3 0,-1-4 2,1-5-7,3-3-11,3-4-12,3-4-11,2-4-5,0-3 3,2-5 5,1-4 3,1-1 4,2-1 6,2 0 6,2 1 5,3 0 3,6 1 1,4 0-1,5 2 2,4 3 7,1 3 15,3 4 16,1 4 16,2 3 5,1 4-5,1 2-4,0 4-5,1 1-6,-2 3-5,0 2-7,0 1-6,-3 1-8,-2-3-8,-1-1-9,-2-2-9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53"/>
    </inkml:context>
    <inkml:brush xml:id="br0">
      <inkml:brushProperty name="width" value="0.05038" units="cm"/>
      <inkml:brushProperty name="height" value="0.05038" units="cm"/>
      <inkml:brushProperty name="color" value="#00BFF3"/>
    </inkml:brush>
  </inkml:definitions>
  <inkml:trace contextRef="#ctx0" brushRef="#br0">72011 46374 436,'-14'-8'0,"3"2"0,3 1 0,2 0 0,5 0 9,6 1 19,6-2 18,6-1 18,4-1 4,2 2-12,4 0-11,4 2-10,1 0-8,2 0-3,2 0-3,3 0-3,2 0-2,4 1 1,4-1-1,4 1 0,3-2-1,5 2-2,4-1-3,4 0-1,1 0-3,2 2-3,1 0-2,1 2-2,-2 0-4,-1 0-7,-4 0-5,-3 0-8,-4 0-1,-2 0 1,-6 0 2,-3 0 2,-5 1-5,-7 2-13,-8 2-13,-5 2-13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5"/>
    </inkml:context>
    <inkml:brush xml:id="br0">
      <inkml:brushProperty name="width" value="0.04599" units="cm"/>
      <inkml:brushProperty name="height" value="0.04599" units="cm"/>
      <inkml:brushProperty name="color" value="#00BFF3"/>
    </inkml:brush>
  </inkml:definitions>
  <inkml:trace contextRef="#ctx0" brushRef="#br0">62245 55102 478,'-13'-1'4,"4"-2"7,6-2 8,5-2 7,4-1 6,5 1 4,5-1 3,6 0 4,0 0-1,-2 2-8,-2 1-7,-1 0-6,0 1-5,3-2-1,3 0-1,3-1-1,1-1-4,-4 2-8,0 1-8,-3 0-7,-4 1-14,-8-2-18,-8 0-18,-8-1-19,-4-3 0,-2-1 19,0-4 18,-1-3 18,1-2 13,-2 1 6,0-1 7,0 1 5,2 0 5,1 4 2,2 3 1,2 3 1,2 1 4,1 0 4,0 0 5,2 0 5,0 5 5,2 8 3,0 9 3,2 10 5,0 5-1,0 4-3,0 4-4,0 5-4,0 0-3,0 1-3,0 0-3,0 0-2,0 1-5,0 0-3,0 2-6,0 0-5,0 0-2,0-5-3,0-1-2,0-3-1,0-4-3,0-6-2,0-3-1,0-6-3,3-10-7,6-16-10,5-16-10,7-15-11,1-7-2,-1 2 8,-2 3 7,-2 1 8,-3 2 6,0 3 4,-1 3 5,-1 4 3,-1 1-2,0 4-6,-2 3-8,0 3-7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7"/>
    </inkml:context>
    <inkml:brush xml:id="br0">
      <inkml:brushProperty name="width" value="0.04841" units="cm"/>
      <inkml:brushProperty name="height" value="0.04841" units="cm"/>
      <inkml:brushProperty name="color" value="#00BFF3"/>
    </inkml:brush>
  </inkml:definitions>
  <inkml:trace contextRef="#ctx0" brushRef="#br0">63643 53853 454,'1'-26'34,"4"12"5,2 12 6,4 12 5,0 7-3,-1 1-12,-1 3-11,0 2-12,-1-2-11,1-3-9,2-5-9,0-3-10,2-4-6,1-6-4,3-4-5,2-6-3,-1-4 2,2-5 7,-1-5 6,1-5 8,-1-1 5,-3 3 3,-1 3 5,-2 4 3,-2 2 5,-1 4 5,0 4 6,-2 5 6,-1 2 8,-2 3 13,-3 4 12,0 2 12,-5 5 1,-4 6-11,-6 5-12,-4 7-12,-3 3-8,-3 2-5,-1 2-5,-3 3-6,0-1-5,0 0-5,0-2-4,0 0-5,0-3-3,3-5-2,1-5-2,3-5 0,4-4-1,8-4 4,8-5 2,8-2 3,4-4 4,1-1 7,1 0 6,2-1 6,-2 0 4,-3 4 1,-3 2 0,-2 4 2,-3 1-1,0 3 0,-2 2-1,0 2-1,-2-1-1,0-1-3,-2-3-3,0 0-3,1-6-5,4-7-7,4-6-8,4-7-7,2-3-4,1 1 3,1 1 1,1 1 1,0 1 6,-1 4 10,-1 3 8,-1 2 10,-1 4 4,-2 4 1,-2 4 1,-2 4 1,-3 2 1,-4 1 1,-4 2 2,-4 0 2,-3 2-3,-2 1-2,-1 3-5,-3 1-4,1 0-4,-2 0-6,0-1-5,1-1-5,0-2-5,3-2-1,1-4-3,2-3-3,2-1 0,2 0 1,3 0 2,1 0 0,2-1 3,2 1 4,2 0 5,2 0 3,1 0 12,2 0 18,0-1 18,1 1 18,0 1 4,-2 2-12,-2 1-13,-2 3-11,-1 1-8,0 1-2,0 2-4,0 0-2,-1 1-1,-2 3-1,-2 1 0,-2 3-1,0-1 0,-1 0-1,0-1-1,0-1-2,1-2 0,0-2-2,2-4-1,1-3-1,1-8-11,3-14-17,4-14-18,2-13-19,3-8-4,4 0 7,2-1 8,3-2 7,2 3 8,-1 6 8,1 6 7,0 5 8,-2 6 6,1 3 6,-3 4 6,0 5 6,-2 4 7,-2 7 12,-4 8 10,-3 6 11,-2 4 1,-2 1-7,-2 1-7,-2 1-7,-1 1-7,-2 1-5,0 1-6,-1 1-5,-2 0-3,0 1-1,-1-1 0,0 1-2,-2-7-9,2-13-21,1-13-21,0-11-20,4-9-4,6-2 14,6-1 13,6-2 13,3 1 8,-1 5 4,0 5 2,1 5 4,0 3 5,-1 2 8,1 2 7,0 2 8,-2 3 4,-3 2-2,-3 4-1,-2 2-1,-3 2-1,-1 0-2,0 0-2,-1 0-1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8"/>
    </inkml:context>
    <inkml:brush xml:id="br0">
      <inkml:brushProperty name="width" value="0.05066" units="cm"/>
      <inkml:brushProperty name="height" value="0.05066" units="cm"/>
      <inkml:brushProperty name="color" value="#00BFF3"/>
    </inkml:brush>
  </inkml:definitions>
  <inkml:trace contextRef="#ctx0" brushRef="#br0">65013 53999 434,'7'-8'0,"-1"2"2,0 0 2,-2 2 1,0 4 7,0 8 12,0 8 14,0 7 12,-2 4 3,-4 1-10,-4-1-8,-4 1-9,0-2-8,3-2-4,2-1-5,4-2-4,4-4-6,7-3-6,8-4-5,6-4-5,2-2-2,-3 0 3,-3-1 2,-3 1 4,-3 2 3,-3 2 3,-3 3 4,-3 4 3,-4 2 3,-6 5 3,-5 2 2,-6 6 3,-5 1 1,-1 0 1,-3 1 0,-1-1 0,-2-1 1,-1-1-2,-1-3 0,-1-1 0,2-4-7,3-3-12,5-5-11,4-3-11,2-4-6,2-6 3,3-4 2,1-5 1,3-5 2,4-2 0,4-3 0,4-3 0,4-1 3,3 3 5,5 1 5,3 3 5,2 1 6,1 4 7,-1 3 6,1 3 7,-2 1 5,-1 2 2,-3 0 3,-1 2 3,-3 1-1,-2 3-4,-4 4-4,-2 2-4,-3 2-4,-1 0-3,0-1-4,-2 1-3,-1 0-2,-4 2 1,-2 0 1,-3 1 0,-1-1-4,0-1-10,2-2-8,1-2-11,4-3-3,8-4 3,7-4 3,9-4 3,3-2 2,-1 0 5,-1 1 3,-1-1 4,-4 3 6,-8 8 8,-8 6 9,-8 7 8,-5 3 2,-3-1-4,-4-1-4,-2 0-3,-1-1-5,-1 1-2,1 1-4,-1 1-2,2 0-3,1-3-1,2-1 0,3-2 0,7-4-1,14-6 0,13-6 1,15-6-1,5-4 0,0 0-3,-1-1-2,-1-1-3,-2 1 0,-3 2 1,0 4 2,-3 3 1,-2 3 4,-4 6 5,-5 4 4,-3 5 5,-6 4 7,-6 3 5,-8 4 8,-6 2 6,-5 2 0,-3 0-6,-3 2-6,-3 1-6,-3 2-4,0 5-4,-4 3-3,-1 4-2,-1 0-8,0 1-8,-1-2-11,1 0-8,0-2-6,-1-2 2,2-2 1,-1-1 0,1-5-1,3-4-3,3-4-4,3-6-2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8"/>
    </inkml:context>
    <inkml:brush xml:id="br0">
      <inkml:brushProperty name="width" value="0.03465" units="cm"/>
      <inkml:brushProperty name="height" value="0.03465" units="cm"/>
      <inkml:brushProperty name="color" value="#00BFF3"/>
    </inkml:brush>
  </inkml:definitions>
  <inkml:trace contextRef="#ctx0" brushRef="#br0">65050 57212 634,'16'-14'0,"-1"1"0,1 2 0,0 3 0,0 1 7,1 2 12,1 2 13,1 2 12,2 4 7,1 6-1,2 5 0,2 7 0,1 2-10,-1 0-19,-1 1-19,-1-1-20,-3-2-8,-3-2 4,-4-3 5,-4-2 3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8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66833 55409 497,'1'-15'7,"4"4"14,2 3 13,4 3 14,1 2 4,6 3-6,3 4-7,5 2-6,-1 3-8,-5 2-10,-5 2-10,-5 1-10,-3 3-9,-4 3-8,-3 4-8,-2 1-8,-4 2-3,-6 0 4,-4 1 3,-5-1 3,-3-1 2,-1-3 2,-1-3 1,1-2 1,-3-3 5,1 0 8,-1 1 7,1-1 8,1 0 8,3-1 9,3 0 7,3-2 9,4-2 7,8-2 4,7-4 5,6-2 5,6-5-2,7-2-8,5-5-9,7-4-9,2 0-7,0 3-3,1 2-5,-2 4-4,-1 2-2,-2 0 1,-3 2 1,-3 0 1,-2 2-5,-3 2-11,-1 2-11,-2 2-10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9"/>
    </inkml:context>
    <inkml:brush xml:id="br0">
      <inkml:brushProperty name="width" value="0.04435" units="cm"/>
      <inkml:brushProperty name="height" value="0.04435" units="cm"/>
      <inkml:brushProperty name="color" value="#00BFF3"/>
    </inkml:brush>
  </inkml:definitions>
  <inkml:trace contextRef="#ctx0" brushRef="#br0">68471 54100 496,'22'22'146,"-1"-3"-42,-3-3-42,-1-2-43,-3-2-22,-1 3-1,-2 1-1,-2 3-1,-4 2-7,-6 3-9,-6 3-11,-6 3-10,-4 0-2,-1-1 7,-3-3 7,-1-1 8,-3-2 6,-3 1 6,-3-1 6,-3 1 6,3-2 4,5-3 3,5-4 2,6-2 3,6-3 4,5-2 6,4-4 7,6-2 6,4-3 0,5-2-7,5-2-7,5-2-7,1-1-5,2 0-2,-1 1-2,1-1-1,-3 1-3,-3 1 0,-5 1-1,-3 0-2,-4 4 2,-2 4 4,-4 5 4,-2 5 3,-5 3 4,-2 1 0,-5 1 3,-4 1 1,-4 3 0,-3 3-1,-5 4 0,-3 5-2,-2 1-3,1 1-7,-2-1-8,1 0-6,1-1-8,3-3-10,3-3-10,3-3-9,3-6-8,5-7-8,3-8-6,4-8-7,3-5 4,2 0 15,2-1 13,2-1 15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9"/>
    </inkml:context>
    <inkml:brush xml:id="br0">
      <inkml:brushProperty name="width" value="0.04087" units="cm"/>
      <inkml:brushProperty name="height" value="0.04087" units="cm"/>
      <inkml:brushProperty name="color" value="#00BFF3"/>
    </inkml:brush>
  </inkml:definitions>
  <inkml:trace contextRef="#ctx0" brushRef="#br0">68700 56481 538,'36'-13'1,"-6"3"3,-6 4 2,-5 4 3,-5 2 5,-2 2 8,-1 0 9,-2 2 8,-2 1 5,-2 6 0,-3 2 0,0 5 1,-3 2-3,-1 3-6,0 1-6,-1 3-7,-3 1-6,-2 0-8,-3 1-7,-2 2-8,-4 1-4,0-1 0,-1 0-2,-1 1-1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39"/>
    </inkml:context>
    <inkml:brush xml:id="br0">
      <inkml:brushProperty name="width" value="0.04393" units="cm"/>
      <inkml:brushProperty name="height" value="0.04393" units="cm"/>
      <inkml:brushProperty name="color" value="#00BFF3"/>
    </inkml:brush>
  </inkml:definitions>
  <inkml:trace contextRef="#ctx0" brushRef="#br0">70166 54450 500,'-24'60'142,"1"-2"-36,-1-6-36,1-3-34,-1-4-21,2-3-5,-2-6-7,0-2-5,2-5-5,3-2-6,3-3-5,3-3-4,5-7-10,8-9-13,8-10-14,8-9-12,2-4 3,1 5 20,-2 2 19,-1 6 21,-2 2 14,-2 4 9,-4 2 9,-4 4 9,-1 3 6,-2 5 0,-2 5 2,-2 5 1,-1 2 0,-3-1-1,-1-1-1,-3-1-1,-1-1-3,0-1-6,1-1-6,-1-1-6,1-1-5,0-1-4,2-1-3,1 0-4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0"/>
    </inkml:context>
    <inkml:brush xml:id="br0">
      <inkml:brushProperty name="width" value="0.0534" units="cm"/>
      <inkml:brushProperty name="height" value="0.0534" units="cm"/>
      <inkml:brushProperty name="color" value="#00BFF3"/>
    </inkml:brush>
  </inkml:definitions>
  <inkml:trace contextRef="#ctx0" brushRef="#br0">70600 55541 411,'22'-29'1,"-1"5"2,-2 5 1,-3 5 3,0 3-1,1 0 0,1 2-2,1 1-1,0 1-3,-1 2-2,0 2-4,-3 2-2,-1 1 0,-1 2 4,-2 0 5,-2 2 5,-2 0 4,-2 2 4,-3 0 5,0 1 5,-2 2 0,0 0-1,0 1-2,0 2-3,0-1 2,0 1 5,0 0 5,0 0 4,0 0 2,0 3-2,0 2-3,0 1-2,0 2-2,0 2-2,0 3-3,0 1-2,-1 2-2,-1 1-1,0 1-2,-1 1-1,-2 1-3,0 1-3,-1 0-3,-2 2-3,1-2-6,0 0-5,2-3-7,1-1-5,0-4-8,0-3-7,0-5-7,1-3-9,-2-7 1,0-10 7,-1-10 7,-2-9 8,-1-9 2,-3-5-5,-4-6-5,-2-5-4,0 1 1,3 9 6,3 11 6,3 10 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0"/>
    </inkml:context>
    <inkml:brush xml:id="br0">
      <inkml:brushProperty name="width" value="0.03306" units="cm"/>
      <inkml:brushProperty name="height" value="0.03306" units="cm"/>
      <inkml:brushProperty name="color" value="#00BFF3"/>
    </inkml:brush>
  </inkml:definitions>
  <inkml:trace contextRef="#ctx0" brushRef="#br0">70306 56152 665,'-14'-28'1,"3"7"3,2 7 3,4 7 3,3 3 4,4 0 6,4 0 7,4 0 7,1 1 1,1 2-2,-1 2-2,1 2-3,-1 2-4,-2 2-5,-3 2-6,-1 2-4,-2 2-4,-4 2-1,-2 4-2,-3 3-1,-4 1-2,-2-1 1,-4-1 0,0 0-1,-4-4 0,2-2-2,1-3-1,1-2-2,0-4 1,3-3 6,0-2 4,1-4 5,1-3 0,4-5-3,2-5-5,4-6-5,2 0-6,2 0-8,2 1-9,2 1-9,1 2-8,-1 2-6,1 4-6,0 4-8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53"/>
    </inkml:context>
    <inkml:brush xml:id="br0">
      <inkml:brushProperty name="width" value="0.05557" units="cm"/>
      <inkml:brushProperty name="height" value="0.05557" units="cm"/>
      <inkml:brushProperty name="color" value="#00BFF3"/>
    </inkml:brush>
  </inkml:definitions>
  <inkml:trace contextRef="#ctx0" brushRef="#br0">76878 45281 395,'2'-13'7,"2"3"13,4 4 14,2 4 13,3 4 5,3 4-4,3 4-2,3 3-4,2 3-4,1 0-4,1-1-4,1 1-5,-1-1-2,0-1-2,-1-1-2,-1 0-1,0-2-2,-1 2-1,1 1-1,-1 2-2,-1-2-1,-3-1-3,-3-2-1,-2-2-2,-3-1-1,-1 1-1,-1 2 0,0 0-1,-4 2-2,-2 1-1,-6 3-2,-2 2-3,-5 0-2,-6-1-3,-4-1-3,-5-1-3,-5 0-6,-5-1-9,-4 0-8,-6 1-8,-3 0-4,-3 1-1,-3 2 0,-3 0 0,3-2 2,12-3 4,10-4 5,11-4 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0"/>
    </inkml:context>
    <inkml:brush xml:id="br0">
      <inkml:brushProperty name="width" value="0.0332" units="cm"/>
      <inkml:brushProperty name="height" value="0.0332" units="cm"/>
      <inkml:brushProperty name="color" value="#00BFF3"/>
    </inkml:brush>
  </inkml:definitions>
  <inkml:trace contextRef="#ctx0" brushRef="#br0">72583 53900 662,'35'22'88,"-6"-3"-16,-7-3-16,-7-2-17,-4-3-12,-1 1-7,-1 0-7,-1 0-7,-1 1-3,0 3 1,-2 3 0,0 3 1,-3 2-9,-4 3-23,-4 0-21,-4 4-21,-4-1-6,-2 0 10,-6-1 12,-3-1 10,-1-3 9,5-5 7,4-5 8,3-4 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1"/>
    </inkml:context>
    <inkml:brush xml:id="br0">
      <inkml:brushProperty name="width" value="0.04305" units="cm"/>
      <inkml:brushProperty name="height" value="0.04305" units="cm"/>
      <inkml:brushProperty name="color" value="#00BFF3"/>
    </inkml:brush>
  </inkml:definitions>
  <inkml:trace contextRef="#ctx0" brushRef="#br0">71814 54961 510,'-84'21'23,"22"-5"2,19-5 4,21-4 4,14-4 1,6 0-1,7-2-1,8 0-2,6-2-2,7-2-4,7-2-3,6-2-5,4-2-1,0-2-1,0-1-1,0-3 0,-2 0-4,-7 1-8,-3 1-9,-4 0-8,-8 0-13,-7-3-17,-8-3-19,-8-3-16,-5 0-1,0 2 19,-1 1 18,-1 2 18,-1 2 13,2 1 10,1 1 8,0 1 10,2 1 8,1 2 10,0 2 8,2 2 9,0 4 2,2 6-5,0 6-5,2 6-4,-1 5-4,0 5 1,-1 4-1,-1 6 1,-1 2-3,0 1-6,0 2-4,1 1-6,-2-1-5,2-2-6,-1-2-4,0-3-6,0 0-7,2-1-6,0-1-9,2-1-6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1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72227 54876 496,'-31'2'7,"2"6"12,0 4 14,1 5 12,1 2 4,3 1-7,1 0-6,3-1-6,1 1-5,2 1-3,3 1-2,1 2-2,5-6-9,6-7-14,7-10-13,8-8-14,8-12-7,11-13 0,10-14 1,12-14 0,4-6 3,-1 1 5,0 2 6,-3 0 6,-2 3 6,-6 6 7,-6 6 6,-5 6 7,-7 7 4,-6 7 2,-5 9 2,-6 7 1,-6 8 8,-6 8 13,-6 8 13,-6 7 13,-2 6 0,-1 1-12,0 3-13,1 1-13,1 0-9,6-3-5,4-3-6,6-3-5,3-4-7,4-5-5,2-4-7,3-6-7,2-2-3,0 0 1,-1 0 1,1 0-1,-3 3 3,-5 6 2,-4 5 4,-6 7 3,-3 2 3,-5-2 3,-4 0 3,-4-1 4,-1-1 1,-1-3-2,0-1 0,1-2-2,0-2 0,3-3-1,1-1 0,2-2 0,4-2 0,6-4 2,6-2 2,6-3 2,4-2 1,2 2 2,1 0 0,3 2 1,1 0 0,1 0 0,1 0-1,1 0 0,-4 3-1,-9 4 0,-8 5-1,-9 6 0,-6 1-1,0-1 2,-1-1 0,-1 0 0,-3-1 0,-3 3 0,-5 2-1,-3 1-1,-1 1 0,5-3 1,3-1 1,5-2 1,2-2 0,4-1 2,3 0 1,3-2 1,5-2-2,7-4-3,9-4-6,8-4-3,4-3-2,0-3-1,2-4 0,1-2 0,-1 1 0,-1 3 1,-3 4 1,-1 4 0,-4 3 3,-3 0 2,-4 2 2,-4 1 2,-4 1 6,-3 5 5,-2 4 7,-4 4 6,-2 2 2,-1 1-3,-3 1-2,-2 1-4,-1 2 2,-2 3 3,0 3 5,-1 3 4,-2 3-1,-1 5-6,-3 3-4,-1 4-7,-4 2-5,-3 2-8,-5 0-6,-3 1-8,-2 0-7,-1-2-8,-2-2-8,0-2-7,1-5-6,5-6-2,5-7-2,6-7-2,3-5 3,4-4 9,5-5 11,3-2 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2"/>
    </inkml:context>
    <inkml:brush xml:id="br0">
      <inkml:brushProperty name="width" value="0.03576" units="cm"/>
      <inkml:brushProperty name="height" value="0.03576" units="cm"/>
      <inkml:brushProperty name="color" value="#00BFF3"/>
    </inkml:brush>
  </inkml:definitions>
  <inkml:trace contextRef="#ctx0" brushRef="#br0">73150 56580 615,'17'-1'9,"1"0"17,3-2 17,1 0 18,0 2 5,-1 6-10,-3 6-9,-1 6-8,-2 3-13,-2 0-15,1 2-14,-2 1-16,-2 0-8,-2-1-5,-4-1-3,-2-2-4,-2-1-4,0-3-5,0-3-5,0-2-4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2"/>
    </inkml:context>
    <inkml:brush xml:id="br0">
      <inkml:brushProperty name="width" value="0.03871" units="cm"/>
      <inkml:brushProperty name="height" value="0.03871" units="cm"/>
      <inkml:brushProperty name="color" value="#00BFF3"/>
    </inkml:brush>
  </inkml:definitions>
  <inkml:trace contextRef="#ctx0" brushRef="#br0">74715 55297 568,'8'-21'4,"-1"7"10,1 5 9,0 6 9,-2 6 7,-2 6 2,-4 5 4,-2 7 3,-4 3-6,-4 1-15,-3 1-15,-4 1-15,-2-1-10,2-3-5,2-3-6,3-3-4,2-4-4,6-3-2,4-4-2,6-4-2,3-2 6,3-2 12,4 0 12,2-2 12,0 1 9,-2 2 3,-1 2 4,-2 2 4,-3 3 2,-3 2 2,-2 3 0,-4 3 1,-3 3 0,-4 3-2,-4 3-1,-3 3-2,-3 0-2,1 0-3,0-1-2,-1 0-3,2-3-2,2-3-5,4-3-2,3-3-4,5-2-8,8-2-11,7-3-11,9-1-10,4-3-5,2-6 6,2-4 5,2-5 5,0-2 0,-3 0-1,-3 2-2,-4 1-3,-2 0 0,-5 1 1,-3-1 3,-4 0 0,-3 0 5,-2 1 5,-3-1 6,0 0 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2"/>
    </inkml:context>
    <inkml:brush xml:id="br0">
      <inkml:brushProperty name="width" value="0.05101" units="cm"/>
      <inkml:brushProperty name="height" value="0.05101" units="cm"/>
      <inkml:brushProperty name="color" value="#00BFF3"/>
    </inkml:brush>
  </inkml:definitions>
  <inkml:trace contextRef="#ctx0" brushRef="#br0">75716 55994 431,'-12'-28'18,"8"5"8,8 6 7,8 7 7,3 3 1,1 2-7,0 2-7,-1 2-7,0 1-4,0 0-1,-2 0-3,-1 0-2,2 0-2,6 2-2,3 0-2,7 2-2,-1 0 0,1 2-1,-1 0 0,-1 1-1,-2 1 0,-3 0 0,-3 0-1,-3 0 0,-3 1 0,-4 1 1,-5 3 0,-2 1 2,-5 2 0,-2 1-1,-4 1 0,-2 1-1,-3 1 5,-1 0 10,-3-1 9,-2 1 10,0-1 2,-1 1-4,1-2-4,-1 2-5,1-1-4,1-3-4,1-1-4,2-2-3,-1-5-15,0-6-22,0-8-23,1-6-23,1-4-4,4-1 16,4-2 15,4 1 16,3 0 4,0 1-5,2 2-6,0 3-6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3"/>
    </inkml:context>
    <inkml:brush xml:id="br0">
      <inkml:brushProperty name="width" value="0.04582" units="cm"/>
      <inkml:brushProperty name="height" value="0.04582" units="cm"/>
      <inkml:brushProperty name="color" value="#00BFF3"/>
    </inkml:brush>
  </inkml:definitions>
  <inkml:trace contextRef="#ctx0" brushRef="#br0">75761 55071 480,'7'-16'0,"-1"0"0,-1 1 0,0-1 0,-1 1 3,0 0 9,0 2 6,0 1 9,-1 4 7,-1 6 10,0 7 10,-1 8 9,-3 5 0,-2 5-8,-4 5-8,-2 5-9,-3 4-9,-3 4-9,-4 3-9,-1 5-10,-4 3-8,-4 4-10,-5 2-10,-3 3-8,0-1-3,7-9 6,6-6 4,6-6 5,3-5-5,0-3-14,2-3-14,1-3-15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79250 57015 999,'13'-2'-6,"-1"0"-12,-5-2-12,-1-3-12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8"/>
    </inkml:context>
    <inkml:brush xml:id="br0">
      <inkml:brushProperty name="width" value="0.04196" units="cm"/>
      <inkml:brushProperty name="height" value="0.04196" units="cm"/>
      <inkml:brushProperty name="color" value="#00BFF3"/>
    </inkml:brush>
  </inkml:definitions>
  <inkml:trace contextRef="#ctx0" brushRef="#br0">79357 45925 524,'-1'-13'32,"-2"5"-6,-2 4-6,-2 6-6,0 2-3,0 2-1,2 0-1,1 1-2,-2 3 0,-4 6 0,-4 4-2,-3 5 0,-3 4 1,2 2 0,1 4 0,1 3 2,0 1-1,-2 2 1,0 1-1,0 0 0,-1 0 1,-1-2-1,0-2 1,1-2 0,0-1 1,1-2-1,0 0 1,2-1 1,3-3-1,3-3 1,4-5-1,4-3 1,4-4-2,4-4 0,4-5-2,3-2-1,6-7-1,5-6 1,7-7 1,5-7 0,4-4-1,0-1-2,1-1-2,2-1-2,-2 0-2,-2 0-2,-3-1-3,-3 1-2,-2 0 0,-2 1-1,0 1 1,0 2 0,-5-1 1,0 2-1,-4-2 0,-3 1 1,-4-1-1,-3-1 1,-4-1 0,-4-1 0,-2 1 1,0 1 1,0 3-1,0 2 1,-1 0 1,-4 3 2,-2 0 2,-3 1 1,-2 1 1,0 4 0,0 3 0,1 3 0,-1 2 0,0 2 3,0 2 2,2 2 3,-3 2 0,-2 2 1,-2 2 0,-1 2-1,-3 3 1,0 7 1,-1 5 0,0 7 2,-2 3-2,2 2 0,1 3-1,1 1-2,2-1 0,3-3 0,2-5-1,4-4 1,3-1-1,2-1 2,4 1 0,3-1 1,3-1 1,5-2 2,5-1 2,5-2 1,4-2 1,1-1-3,3-1-2,1 0-1,2-2-5,1 1-5,1 0-4,1 0-6,-2 0-6,-1 1-8,-1 1-8,-3 1-7,-3 0 0,-5-2 6,-5-3 6,-4-1 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8"/>
    </inkml:context>
    <inkml:brush xml:id="br0">
      <inkml:brushProperty name="width" value="0.03477" units="cm"/>
      <inkml:brushProperty name="height" value="0.03477" units="cm"/>
      <inkml:brushProperty name="color" value="#00BFF3"/>
    </inkml:brush>
  </inkml:definitions>
  <inkml:trace contextRef="#ctx0" brushRef="#br0">81750 46409 632,'17'-22'103,"3"5"-20,3 3-20,3 5-19,3 1-14,2 0-8,4 1-7,3-1-7,-1 1-9,-2 2-6,-3 2-8,-3 2-7,-4 2-2,-2 2 3,-3 2 3,-3 2 4,-3 1-6,-4-1-12,-5 1-12,-2 0-13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54"/>
    </inkml:context>
    <inkml:brush xml:id="br0">
      <inkml:brushProperty name="width" value="0.05087" units="cm"/>
      <inkml:brushProperty name="height" value="0.05087" units="cm"/>
      <inkml:brushProperty name="color" value="#00BFF3"/>
    </inkml:brush>
  </inkml:definitions>
  <inkml:trace contextRef="#ctx0" brushRef="#br0">74573 43545 432,'-8'-13'7,"0"4"14,0 6 15,0 5 14,1 2 2,0 3-11,2 2-9,1 2-9,-1 3-5,-2 7 3,-2 5 3,-2 6 3,-1 2 0,1-1-3,-1-3-3,0-1-3,1-3-1,2 0 1,3-1 1,1-2 0,1 0 0,2-3-5,0-1-3,2-2-3,5-4-8,9-5-8,11-4-10,9-6-9,5-5-5,-1-9 3,-2-8 1,0-7 2,-3-3 1,-4 0 3,-3 1 2,-5 2 2,-3 0 3,-4 3 3,-4 1 4,-5 3 4,-2 3 3,-4 1 1,-2 4 1,-3 3 2,-4 3 0,-2 2-1,-3 4 1,-3 3-1,-2 1-3,0 2-6,1 0-6,-1 2-7,1 1-5,1 3-4,2 3-4,0 4-5,1-1-1,4-2 4,3-1 1,2-2 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9"/>
    </inkml:context>
    <inkml:brush xml:id="br0">
      <inkml:brushProperty name="width" value="0.03394" units="cm"/>
      <inkml:brushProperty name="height" value="0.03394" units="cm"/>
      <inkml:brushProperty name="color" value="#00BFF3"/>
    </inkml:brush>
  </inkml:definitions>
  <inkml:trace contextRef="#ctx0" brushRef="#br0">82013 47446 648,'-21'-1'8,"8"-2"17,7-2 17,7-2 17,6 1 2,7 0-11,7 0-12,7 2-11,4 0-9,1 2-5,1 0-5,0 2-5,1 0-7,-4 2-5,-1 0-6,-1 2-7,-2 0-7,-1 2-11,-1 0-10,-1 0-9,-3 1-2,-5 0 9,-5-2 9,-4 0 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49"/>
    </inkml:context>
    <inkml:brush xml:id="br0">
      <inkml:brushProperty name="width" value="0.04007" units="cm"/>
      <inkml:brushProperty name="height" value="0.04007" units="cm"/>
      <inkml:brushProperty name="color" value="#00BFF3"/>
    </inkml:brush>
  </inkml:definitions>
  <inkml:trace contextRef="#ctx0" brushRef="#br0">84587 47131 549,'-6'-7'32,"6"2"3,4 3 3,6 1 4,2 0-2,1-1-6,1 0-6,2-1-7,0-1-3,3 2-1,1 0-1,3 2-1,2 0 0,1 0 0,2 0 1,3 0 1,1 0-1,2 0-3,3 0-3,1 0-3,1 1-3,0 2-3,1 2-2,-1 2-4,0 1 0,2-1 2,1 0 2,0 1 2,2-1-2,2-2-5,2-3-4,2 0-6,0-2-1,1 0-1,0 0 1,0 0 0,-1 0 0,-2 0 0,-2 0 1,-2 0-1,-1 0 1,-2 0 1,0 0 0,-1 0 1,-3 0 1,-3 0 0,-5 0 1,-4 0 0,0 0-2,1 0-2,3 0-3,1 0-4,0 0-1,-1 0 0,-3 0 0,-1 0-1,-4-1 2,-3-1 2,-4 0 2,-4-1 4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54"/>
    </inkml:context>
    <inkml:brush xml:id="br0">
      <inkml:brushProperty name="width" value="0.04223" units="cm"/>
      <inkml:brushProperty name="height" value="0.04223" units="cm"/>
      <inkml:brushProperty name="color" value="#00BFF3"/>
    </inkml:brush>
  </inkml:definitions>
  <inkml:trace contextRef="#ctx0" brushRef="#br0">87034 43646 520,'1'-16'4,"0"-2"6,2-3 7,0-1 6,0-1 2,0-1-4,-2 1-4,0-1-4,-1 1-3,2-1-1,0 1-3,2-1-1,-1 1-1,-1 1 1,0 1 1,-1 1 1,-2 1 0,-1 1 1,0 0 0,-1 2 0,-2 2 1,0 3 0,-1 3 0,-2 2 1,0 2 0,-2 0 1,0 0 0,-1 1 1,-2 0-1,-2 3-2,-1 4-1,-2 2-3,-3 4 0,-3 4-1,-3 3 1,-3 5-1,0 3 0,1 5-2,3 3 0,2 4-2,0 2 1,3-1 0,0-2 0,1 0 1,2-1 2,3 1 1,2-1 3,4-1 1,2 2 1,1 1 0,0 0 0,2 2-1,0-2 1,2-3 0,0-5 0,2-4 1,1-2-3,4-1-2,2-1-5,4 0-2,1-4-3,3-1-1,1-4-1,3-3-1,1-1-2,0-2-2,-2-1-3,2 0-3,1-2-3,3-2-2,3-2-4,3-2-3,1-3-4,0-2-5,1-3-7,-2-3-5,-1-1 1,-5 2 8,-5 3 8,-5 1 7,-3 1 5,0 2 2,-2 1 1,0 0 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55"/>
    </inkml:context>
    <inkml:brush xml:id="br0">
      <inkml:brushProperty name="width" value="0.0515" units="cm"/>
      <inkml:brushProperty name="height" value="0.0515" units="cm"/>
      <inkml:brushProperty name="color" value="#00BFF3"/>
    </inkml:brush>
  </inkml:definitions>
  <inkml:trace contextRef="#ctx0" brushRef="#br0">88344 45076 427,'7'-8'1,"0"-2"1,-2 0 3,0-1 1,-2-1 3,-1 1 4,0-1 4,-2 0 4,-1 1 3,-2 3 1,-2 1 3,-1 3 1,-3 2 0,-2 6-2,-2 4-1,-1 4-3,-1 4-1,2 1-3,2 2-2,3 0-3,1-1-2,2-1-1,2-2-1,2-2-2,1-2-1,0 1 0,0 0-2,0-1 1,1 0-2,2-1 2,2-1-1,2 0 1,1-3-3,1 0-5,2-4-5,0 0-4,1-4-5,1-2-1,1-4-2,2-2-2,-1-3-2,1 0 0,0 0 0,-1-2 0,0-1 0,1 1 2,-1-1 1,1 0 2,-1 0 1,-3-1 2,-1-1 3,-2-1 1,-2 0 3,0 1 3,-2 1 3,0 1 4,-2 1 2,2 2 4,-2 3 3,1 1 4,-1 4 7,0 6 10,-1 6 12,-2 6 10,0 4 2,0 3-9,0 3-9,0 2-8,0 2-5,0-1-3,0-1-2,0-1-2,0-2-6,0-1-9,0-2-10,0-3-10,0-1-12,2 1-17,1 0-16,0-1-17,1-2-4,0-6 9,0-6 9,0-6 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55"/>
    </inkml:context>
    <inkml:brush xml:id="br0">
      <inkml:brushProperty name="width" value="0.03429" units="cm"/>
      <inkml:brushProperty name="height" value="0.03429" units="cm"/>
      <inkml:brushProperty name="color" value="#00BFF3"/>
    </inkml:brush>
  </inkml:definitions>
  <inkml:trace contextRef="#ctx0" brushRef="#br0">89800 45115 641,'8'-7'7,"0"3"15,0 1 14,-1 2 14,2 1 4,2 0-6,2 0-7,1 0-6,2 0-8,-1 0-7,0 0-7,1 0-7,0 0-10,-1 0-9,1 0-11,0 0-9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56"/>
    </inkml:context>
    <inkml:brush xml:id="br0">
      <inkml:brushProperty name="width" value="0.04118" units="cm"/>
      <inkml:brushProperty name="height" value="0.04118" units="cm"/>
      <inkml:brushProperty name="color" value="#00BFF3"/>
    </inkml:brush>
  </inkml:definitions>
  <inkml:trace contextRef="#ctx0" brushRef="#br0">89650 41622 534,'0'-21'0,"2"5"0,0 4 0,2 6 0,2 1 5,5-2 13,5-2 10,6-1 13,0 0 2,-2 4-3,-2 4-5,-1 4-3,-2 4-5,-1 4-4,0 3-3,-2 5-4,-2 3-2,-4 1 0,-4 2 0,-4 3 0,-4 0-1,-2 1-4,-3-2-2,-3 2-4,-3-2-3,0-2-6,-1-1-5,-1-2-5,2-4-1,1-1 0,4-4 2,3-3 1,3-1 5,4-2 9,4-1 8,4 0 9,5-2 5,5-2 0,6-2 0,7-2 1,1-1-3,0 0-7,-1 0-6,-1 0-7,-1 1-6,-4 0-8,0 2-6,-3 0-8,-3 3-11,-4 2-15,-6 4-16,-4 2-15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58"/>
    </inkml:context>
    <inkml:brush xml:id="br0">
      <inkml:brushProperty name="width" value="0.03835" units="cm"/>
      <inkml:brushProperty name="height" value="0.03835" units="cm"/>
      <inkml:brushProperty name="color" value="#00BFF3"/>
    </inkml:brush>
  </inkml:definitions>
  <inkml:trace contextRef="#ctx0" brushRef="#br0">86750 48616 573,'9'-7'7,"3"2"14,4 2 13,2 2 14,0 1 2,-3 2-9,-3 0-8,-2 2-10,-2 0-5,2 2-1,3 0-1,2 1-1,-1 1 0,-1 2-1,-2 0-1,-2 1 0,-2 2-1,-1 0-2,0 1-1,-2 1-1,-1 2-2,-4 3-3,-2 3-3,-3 3-1,-3 2-3,-2 0-1,-2 2 0,-1 1-2,-2-1-1,0-3-4,1-3-2,0-3-3,0-4-1,2-3-2,3-4-1,1-4-2,1-4 1,2-4 0,1-4 0,0-4 2,1-4-1,0-3 2,0-5-1,1-3 1,-1-3 2,2 1 5,0-1 6,2 1 4,0 1 3,2 4 2,0 2 0,2 3 2,0 3-3,1 2-6,2 4-7,0 3-7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58"/>
    </inkml:context>
    <inkml:brush xml:id="br0">
      <inkml:brushProperty name="width" value="0.05536" units="cm"/>
      <inkml:brushProperty name="height" value="0.05536" units="cm"/>
      <inkml:brushProperty name="color" value="#00BFF3"/>
    </inkml:brush>
  </inkml:definitions>
  <inkml:trace contextRef="#ctx0" brushRef="#br0">86888 48381 397,'21'-1'11,"-3"0"-3,-4-2-3,-4 0-2,-2-1-3,-1-2 1,1 0-2,0-1 1,-1-1-2,-2 0 0,-2 0-2,-2 0-1,-2 1-1,0-1 2,-2 0 0,0 0 1,0 0 1,0 0 3,1 1 2,2-1 2,0 0 4,-2 0 3,-1 0 3,0 0 5,-1 1 2,0-1 4,0 0 4,1 0 2,-2 0 3,-2 2 0,-2 1 2,-2 1 0,-2 1-2,-3 3-5,-3 4-4,-3 2-5,-2 3-4,3 2-2,0 2-3,0 1-2,3 2-2,-2 2-1,0 0-1,1 1-1,-1 2 0,-1 3 1,-1 3 1,-1 3 0,0 0 1,3 3-1,1 1 0,2 1 0,3 0 0,1 1-2,2-1-1,2 0-1,2 0 0,1-2 1,0 0 0,2-1 2,0-1-2,2-1-1,0-2-4,2 0-1,1-2-1,2-1 1,2-3 1,2-1 1,2-3 0,3-1-2,3-2-3,4-2-2,1-3-2,3-1-2,1-2-2,3-2-2,1-2 1,0-2 1,2-2 1,1-2 3,-1-2-6,0-2-9,-1-2-11,-1-1-10,-1-3-6,-1 0-1,-1-1-1,-1-1 0,-2-1 2,-3 0 7,-3 1 6,-3-1 5,-2 2 7,-2 2 6,-2 4 6,-2 3 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2:59"/>
    </inkml:context>
    <inkml:brush xml:id="br0">
      <inkml:brushProperty name="width" value="0.04156" units="cm"/>
      <inkml:brushProperty name="height" value="0.04156" units="cm"/>
      <inkml:brushProperty name="color" value="#00BFF3"/>
    </inkml:brush>
  </inkml:definitions>
  <inkml:trace contextRef="#ctx0" brushRef="#br0">88547 49578 529,'-6'-15'5,"4"1"10,4 1 10,4 1 10,1 1 2,1 4-7,0 2-5,0 4-7,0 1-2,1 2 3,2 0 1,0 2 4,1 1-1,0 6-1,-2 2-2,2 5-2,-2 2-1,-2 1-1,-4 1-1,-2 1-1,-3 1-1,-1 1-2,0 1-2,-1 1-2,-2-1-2,-2 0-4,-2 0-4,-2-2-3,1-3-5,0-3-4,0-5-5,2-3-4,0-5-5,0-8-5,0-6-6,1-7-4,0-5 0,2-1 6,2-3 7,2-1 7,1 0 3,0 3 2,0 3 2,0 3 1,0 5 14,0 10 26,0 8 26,0 10 26,-1 5 5,0 5-17,-2 3-15,0 4-15,-1 2-12,1-2-3,-1 0-5,0-1-4,0 1-4,-2 4-7,0 4-4,-1 4-6,0 1-6,2 0-7,2-2-7,2 0-8,1-4-4,0-6-5,0-5-3,0-6-3,1-7 1,2-3 5,2-6 7,2-4 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00"/>
    </inkml:context>
    <inkml:brush xml:id="br0">
      <inkml:brushProperty name="width" value="0.03983" units="cm"/>
      <inkml:brushProperty name="height" value="0.03983" units="cm"/>
      <inkml:brushProperty name="color" value="#00BFF3"/>
    </inkml:brush>
  </inkml:definitions>
  <inkml:trace contextRef="#ctx0" brushRef="#br0">89487 49032 552,'0'-19'8,"0"9"18,0 8 17,0 10 18,0 7 2,0 7-10,0 6-12,0 8-10,0 4-7,0 0-1,0 1-1,0 2-3,-2-1-2,0-2-6,-3-1-6,-2-3-4,-1-3-5,0-6-1,1-3-2,-1-6-2,3-8-6,8-10-12,6-12-12,7-10-11,4-3 0,1 3 11,1 4 11,1 5 13,-1 2 8,-2 2 6,-1 2 7,-2 3 7,-3 2 4,-3 5 2,-3 6 3,-2 4 3,-3 4 1,-1 1-1,0 3 0,-1 1-1,-3 1-1,-2-1-3,-4-2-2,-2 1-3,-2-2-5,-1-1-6,-2-1-6,0-1-6,0-1-2,1-1 0,2 0 2,0-2 1,0-3-11,0-4-25,0-6-24,1-4-25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54"/>
    </inkml:context>
    <inkml:brush xml:id="br0">
      <inkml:brushProperty name="width" value="0.04332" units="cm"/>
      <inkml:brushProperty name="height" value="0.04332" units="cm"/>
      <inkml:brushProperty name="color" value="#00BFF3"/>
    </inkml:brush>
  </inkml:definitions>
  <inkml:trace contextRef="#ctx0" brushRef="#br0">75500 44550 507,'17'0'8,"1"0"15,3 0 16,1 0 15,-1 1 3,-3 2-8,-5 2-9,-3 2-9,-2 1-7,0-1-3,0 1-3,0 0-5,-2-1-1,-3 3 0,-2 0-1,-4 1-1,-2 2 0,-5 0-1,-4 1-1,-4 1-1,0 0-1,1-3-3,2-2-3,4-1-3,3-1 1,8-2 4,8-1 3,6 0 5,6-2-1,1-2-4,1-2-3,2-2-6,-1-2-4,-2 0-8,1-1-7,-3-2-7,-1 1-11,-1 1-15,-2 0-15,-2 2-15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00"/>
    </inkml:context>
    <inkml:brush xml:id="br0">
      <inkml:brushProperty name="width" value="0.05067" units="cm"/>
      <inkml:brushProperty name="height" value="0.05067" units="cm"/>
      <inkml:brushProperty name="color" value="#00BFF3"/>
    </inkml:brush>
  </inkml:definitions>
  <inkml:trace contextRef="#ctx0" brushRef="#br0">90550 49733 434,'-15'-8'46,"1"2"-4,1 0-5,0 2-5,1 1-2,-1 2 1,-2 2 0,0 2 1,0 2-2,0 4-4,-1 2-4,1 3-4,-1 2-3,2 1-1,1 2-1,1 0-1,1 0-2,4 1 0,2-1 0,4 1-1,1-1-1,0 0-1,0 1-1,0-1-1,2 0-3,4-2-4,4-3-5,3-1-5,4-3-2,2-2 0,1-4-1,3-2 1,-1-5-3,2-2-4,0-5-6,-1-4-4,1-3-2,-1-1 2,1-3 1,-1-1 1,0-2 2,-4 0 3,0-2 3,-2-1 3,-3-1 2,-1-1 3,-2-1 2,-2 0 3,-2-2 2,-2-1 2,-3-1 4,0 0 2,-2 1 5,0 4 4,0 3 5,0 5 5,0 7 8,0 12 12,0 12 11,0 11 13,-2 8-1,0 1-11,-3 2-12,-2 2-13,-1 0-7,2-2-4,1-1-5,0-3-4,1-1-3,-2 1 0,0-1-1,-1 1-2,0-2 1,2-1-1,2 1 0,2-2 0,2-3-14,4-3-26,2-5-26,4-3-26,0-3-7,-1-2 13,0-2 12,-2-2 14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01"/>
    </inkml:context>
    <inkml:brush xml:id="br0">
      <inkml:brushProperty name="width" value="0.04354" units="cm"/>
      <inkml:brushProperty name="height" value="0.04354" units="cm"/>
      <inkml:brushProperty name="color" value="#00BFF3"/>
    </inkml:brush>
  </inkml:definitions>
  <inkml:trace contextRef="#ctx0" brushRef="#br0">92047 50550 505,'-14'16'136,"2"-1"-29,4 1-31,3 0-28,1 0-18,2 1-5,0 1-5,2 0-6,1 1-2,2-3-3,2-1-1,2-2-2,1-2-3,1-1-3,2 0-5,0-2-3,2-1-4,3-2-4,3-3-2,3 0-4,1-4-4,-2-2-8,0-4-7,0-2-8,-3-1-1,-1 1 1,-3 0 3,-1 2 3,-2 0 3,-2 0 5,-2 1 5,-2-1 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01"/>
    </inkml:context>
    <inkml:brush xml:id="br0">
      <inkml:brushProperty name="width" value="0.04397" units="cm"/>
      <inkml:brushProperty name="height" value="0.04397" units="cm"/>
      <inkml:brushProperty name="color" value="#00BFF3"/>
    </inkml:brush>
  </inkml:definitions>
  <inkml:trace contextRef="#ctx0" brushRef="#br0">92504 50616 500,'-15'-7'11,"2"2"7,2 2 7,4 2 6,-1 2 3,0 2-2,0 2-3,0 2-1,1 2 0,0 3 4,2 3 4,1 3 3,-1 3 0,2 3-6,-1 3-4,0 3-6,-1 4-5,0 5-7,-1 4-7,-1 6-7,0 1-8,0 4-10,2 2-10,1 2-9,0-5-10,0-10-11,0-12-9,0-9-10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01"/>
    </inkml:context>
    <inkml:brush xml:id="br0">
      <inkml:brushProperty name="width" value="0.03681" units="cm"/>
      <inkml:brushProperty name="height" value="0.03681" units="cm"/>
      <inkml:brushProperty name="color" value="#00BFF3"/>
    </inkml:brush>
  </inkml:definitions>
  <inkml:trace contextRef="#ctx0" brushRef="#br0">92600 48881 597,'10'-13'50,"5"3"2,6 4 0,3 4 1,0 3-4,-5 4-8,-6 2-9,-7 4-9,-2 2-6,0 5-4,0 3-3,0 5-4,-2 2-3,-4 1-1,-4 0-3,-4 1-1,-2 0-2,-1-3-5,-1-3-3,-1-3-4,1-3-2,1-3 2,2-2 2,2-4 0,5-2 6,8-2 8,8-3 9,8 0 8,2-3 3,0-1-1,-1 0-4,-1-1-1,0-1-8,-1 2-13,1 0-12,-1 2-14,-1 0-11,-3 2-10,-3 0-10,-2 2-10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01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93650 49380 660,'31'-7'116,"1"3"-24,-1 1-25,0 2-25,-1 0-22,-2 0-17,-2-2-20,-1 1-17,-3-2-13,-3 2-7,-3 0-8,-2 2-7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03"/>
    </inkml:context>
    <inkml:brush xml:id="br0">
      <inkml:brushProperty name="width" value="0.02666" units="cm"/>
      <inkml:brushProperty name="height" value="0.02666" units="cm"/>
      <inkml:brushProperty name="color" value="#00BFF3"/>
    </inkml:brush>
  </inkml:definitions>
  <inkml:trace contextRef="#ctx0" brushRef="#br0">90200 47390 825,'8'-7'5,"0"2"2,0 2 2,-1 2 3,2 1 2,4 0 0,2 0 2,3 0 1,3 1 0,3 0-3,3 2-2,3 0-1,2 0-3,-1 0-1,0-2-1,1 0-2,-1-3-2,5-2-4,3-3-4,3-3-3,1-2-2,2 2-1,0 0-1,2 2-1,-1 2 1,-2 2 1,-2 4 2,-1 3 2,-3 2 0,0 3 2,-1 3 1,-1 4 1,-4 0 1,-1 1-2,-3 0-1,-3-2 0,-1 1-3,1-1-2,1 0-4,1-2-2,-1-2-1,-5-2 2,-3-4 2,-4-2 2,-3-2 0,1 0-1,0 0-2,0 0-2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20"/>
    </inkml:context>
    <inkml:brush xml:id="br0">
      <inkml:brushProperty name="width" value="0.04417" units="cm"/>
      <inkml:brushProperty name="height" value="0.04417" units="cm"/>
    </inkml:brush>
  </inkml:definitions>
  <inkml:trace contextRef="#ctx0" brushRef="#br0">104958 45500 498,'-15'16'79,"2"-1"-16,3 1-16,1 0-16,1 0-9,0 3-1,0 1-1,0 3-1,1 2-1,-1 3-1,0 3-1,0 3-2,1 2 1,1 1-1,1 3 1,1 2-1,0 2 0,0 0-1,0 2-2,0 1-1,0-2-2,0 0 0,0-3-2,0-2-1,0-1-3,1-2-6,-2 0-5,2-2-5,-1-1-3,0-2-1,0-1 0,0-3-1,-1-1-1,0-1 1,-1-1-1,-1-1-1,-1-3 1,2-3 2,0-4 0,2-4 1,1-7-3,2-10-8,2-10-9,2-9-7,1-4-2,2 3 5,0 3 7,2 3 5,-1 2 6,1 1 4,0 0 4,0 2 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20"/>
    </inkml:context>
    <inkml:brush xml:id="br0">
      <inkml:brushProperty name="width" value="0.04021" units="cm"/>
      <inkml:brushProperty name="height" value="0.04021" units="cm"/>
    </inkml:brush>
  </inkml:definitions>
  <inkml:trace contextRef="#ctx0" brushRef="#br0">105458 46622 547,'13'-19'42,"-6"7"-5,-6 8-3,-6 8-6,-3 5-2,-2 2-4,0 1-3,-1 3-2,-2 1-3,0-1-3,-1 1-2,-1 0-3,-1 0-2,-2-2 0,0 2 0,-1 0-2,0-1 0,0-1-1,-1-1-2,1-1-2,-2 0 0,0 0-2,-1 0 0,0-1-1,0 0 1,4-2 0,5-2 0,3-2 2,4 0 4,4 1 8,4 3 7,4 2 8,3 0 2,3 0-2,4-2-4,2-1-3,2 0-3,3 0 0,1 0-2,3 0-1,0 0-1,-2 0-3,0 3-3,-1 0-1,-2 0-4,-3-1-1,-3 0-3,-3-2-3,-1 0-3,0 2-8,0 0-5,-1 1-8,-1 0-8,-6-2-13,-4-2-12,-6-2-12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34"/>
    </inkml:context>
    <inkml:brush xml:id="br0">
      <inkml:brushProperty name="width" value="0.04409" units="cm"/>
      <inkml:brushProperty name="height" value="0.04409" units="cm"/>
    </inkml:brush>
  </inkml:definitions>
  <inkml:trace contextRef="#ctx0" brushRef="#br0">86258 52324 498,'-16'0'0,"0"0"-3,1 0-1,-1 0-2,3-1 0,4-1 2,6 0 0,5-1 2,2-1 10,3 0 18,2 0 18,2 0 18,1 1 4,-1 0-9,1 3-9,0-1-10,0 1-8,0 0-6,-1 0-6,1 0-6,0 0-3,0 0-2,-1 0 0,1 0-1,1 0-1,1 0-1,3 0-1,2 0-1,1 0-1,3 0-1,1 0 0,3 0-1,2 0 0,2 0 2,4 0 2,3 0 1,3-1 1,5-2 0,1-2 1,6-1-1,2-2 0,0 0 1,0 0-1,0 0 0,-1 0-1,0 1-3,-2 0-1,0-1-3,-2 1-2,-2 2-1,-2 2-1,-2 2-2,-2 1 1,0 2-1,-1 0 1,-1 2 0,-1 0 1,0 2 1,0 0 1,1 1 1,-3 0 0,0 1 0,-3 0 0,-1 0 0,-2-1-1,1-1 0,2 0 0,1-2 0,-1 0-1,0 0-1,-1-1 1,-1 1-2,0-1 0,1 0 0,1-2-1,1 0 1,-1-1-2,0 0 0,-1 0-2,-1 0-1,-3 0 0,-5 0 0,-5 0 2,-5 0 0,-5 0-5,-4 0-13,-6 0-10,-4 0-13,-3-1 0,0 0 9,1-2 9,-1 0 10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35"/>
    </inkml:context>
    <inkml:brush xml:id="br0">
      <inkml:brushProperty name="width" value="0.0327" units="cm"/>
      <inkml:brushProperty name="height" value="0.0327" units="cm"/>
    </inkml:brush>
  </inkml:definitions>
  <inkml:trace contextRef="#ctx0" brushRef="#br0">88627 53400 672,'-2'37'108,"0"-3"-27,-3-5-25,-2-4-26,0-1-14,-1-1-3,0 0-2,0 0-3,1 0-3,2-1-6,-1-1-4,2 0-5,0-3-6,2-1-9,0-3-8,2-1-8,1-4-5,4-4-1,2-6-1,3-4-2,1-3 5,-1 0 8,-1 1 10,-1-1 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2:58"/>
    </inkml:context>
    <inkml:brush xml:id="br0">
      <inkml:brushProperty name="width" value="0.05864" units="cm"/>
      <inkml:brushProperty name="height" value="0.05864" units="cm"/>
      <inkml:brushProperty name="color" value="#00BFF3"/>
    </inkml:brush>
  </inkml:definitions>
  <inkml:trace contextRef="#ctx0" brushRef="#br0">80364 44947 375,'6'-8'5,"-3"0"10,-2 1 11,-4-1 10,-2 1 5,-3 2-3,-4 2-2,-2 2-1,-1 1-4,1 0-4,1 0-4,0 0-4,1 1-3,-1 2-1,-1 2 0,-2 2-2,1 2 1,-1 5 1,0 4 1,1 3 2,2 3-1,6-1-3,6 1-2,6-1-3,4 0-2,2-3-1,1-1-1,3-2-2,1-2 0,-1 1 0,1 0 1,0-1 0,-2 0 0,-1-2 1,-2 1 1,-2-2 0,-1 0 1,0 2-1,-1 0 0,1 1 1,-1 1-1,0 1 0,-2 1-1,0 2 1,-3-1-1,-2 1-1,-4-1-1,-2 1-2,-3-2 0,-2-3-3,-2-3 0,-1-2-2,-4-2-2,-3-1-2,-5 1-4,-3 0-3,-4-1-1,-1-2 0,-2-3 0,-1 0-1,-2-3-2,3-1-4,2 0-5,1-1-4,4-2 0,5 0 6,5-1 5,5-2 6,3 0-5,1-2-16,0 0-16,2-1-17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35"/>
    </inkml:context>
    <inkml:brush xml:id="br0">
      <inkml:brushProperty name="width" value="0.03756" units="cm"/>
      <inkml:brushProperty name="height" value="0.03756" units="cm"/>
    </inkml:brush>
  </inkml:definitions>
  <inkml:trace contextRef="#ctx0" brushRef="#br0">89374 53550 585,'-14'8'46,"4"0"-7,4 0-6,5-1-6,0 2-5,-1 2-2,0 2-2,-1 0-2,-1 3 0,2 0-1,0 0 0,2-1 0,0 0 0,0-1-1,0 0-1,0-2-1,0-1 0,2 1 1,0-1 0,2 1 0,0-2-1,3-2-3,2-4-4,2-2-4,0-4-2,3 0-2,0-3-4,1-2-1,1-2-2,-1-2 2,1-2 1,0-1 2,-2-1-2,-3 0-2,-3-1-2,-2 0-3,-3 1 0,-2 1 2,-2 1 3,-2 0 2,-2 2 2,-2 2 2,-2-1 2,-1 2 2,-3 1 0,-2 2 0,-2 2 0,-1 2-1,-2 2-3,1 0-5,0 2-6,-1 0-4,1 3-7,-1 2-6,0 3-7,1 2-7,1 2 0,5-4 4,3-3 6,4-2 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38"/>
    </inkml:context>
    <inkml:brush xml:id="br0">
      <inkml:brushProperty name="width" value="0.0409" units="cm"/>
      <inkml:brushProperty name="height" value="0.0409" units="cm"/>
    </inkml:brush>
  </inkml:definitions>
  <inkml:trace contextRef="#ctx0" brushRef="#br0">89755 44550 537,'-9'9'91,"-2"1"-19,-2 3-18,-1 2-19,-3 2-8,0 1-2,-1 3-2,-1 1 0,-3 3-2,-5 3-4,-5 3-3,-5 3-3,-3 3-1,-2 4 0,-1 4 0,-3 4 1,0 2-3,4 1-8,2 1-6,3 2-7,4-4-7,5-5-4,5-5-6,5-7-5,5-5-3,3-5-2,4-5-1,4-5-2,4-5 0,4-4 0,4-6 0,3-4 0,2-3 4,-2 0 9,-3 1 8,-1-1 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38"/>
    </inkml:context>
    <inkml:brush xml:id="br0">
      <inkml:brushProperty name="width" value="0.03455" units="cm"/>
      <inkml:brushProperty name="height" value="0.03455" units="cm"/>
    </inkml:brush>
  </inkml:definitions>
  <inkml:trace contextRef="#ctx0" brushRef="#br0">90497 45800 636,'-1'16'104,"0"-1"-22,-2 1-23,0 0-21,-1-1-14,0 1-5,0 0-5,0-1-4,0 0-4,1 2-1,-1 2-3,0 0-2,0-1-4,2-1-8,0-3-7,2-1-7,1-3-7,4-2-6,2-4-6,3-2-5,2-5-2,0-2 5,-1-5 5,0-4 3,0 0 6,-2 3 8,-2 3 7,-2 2 7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39"/>
    </inkml:context>
    <inkml:brush xml:id="br0">
      <inkml:brushProperty name="width" value="0.03941" units="cm"/>
      <inkml:brushProperty name="height" value="0.03941" units="cm"/>
    </inkml:brush>
  </inkml:definitions>
  <inkml:trace contextRef="#ctx0" brushRef="#br0">90931 46081 558,'0'15'138,"-2"-2"-32,0-4-33,-1 0-31,-2 0-20,2 2-4,-1 2-6,0 1-5,0 2-2,2-2 0,0-1 0,2-1 0,0 0-2,2-1-3,0 1-2,2-1-3,1 0-2,1-2 1,3-2-1,2-2 0,0-3-1,1-4 0,-1-4 0,1-4 0,-1-2-1,-2 1 1,-2-1-1,-2 1 0,-1-1 1,1-2 2,1 0 2,1-1 1,1 0 1,-2 1-1,-1 1 0,0 0 0,-2 1-1,-1 2 1,0-2 0,-1 0 0,-3 1 1,-2 2 0,-4 3 0,-2 1 1,-2 1-2,-1 2-1,-1 0-2,-1 2-2,0 1-5,1 2-6,0 2-8,3 2-7,0 1-3,1-1 4,0 1 2,2 0 3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91800 44250 333,'49'20'167,"16"14"-1,15 14 1,17 16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41"/>
    </inkml:context>
    <inkml:brush xml:id="br0">
      <inkml:brushProperty name="width" value="0.03448" units="cm"/>
      <inkml:brushProperty name="height" value="0.03448" units="cm"/>
    </inkml:brush>
  </inkml:definitions>
  <inkml:trace contextRef="#ctx0" brushRef="#br0">91600 43350 638,'16'2'2,"-1"6"7,1 4 4,0 5 6,-2 2 2,-1-3-4,-2-1-2,-2-2-2,-1-1-2,3 3 0,2 2 1,2 2 1,0 1-1,2 3 1,1 1 0,1 3 0,0 0 1,-3-1 0,-1 2 1,-2-1 1,-2 1-1,-1 1 0,0 1-1,-2 1 0,-1 0-1,-2 1-3,-3-1-2,0 0-3,-3 1-4,-1-1-4,0 0-5,-1 1-5,-3 1-2,-2 4-1,-3 4-1,-3 4-1,-4 2-3,-3 1-6,-5 2-6,-3 0-7,0-4-3,6-10 0,4-9-1,5-10 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42"/>
    </inkml:context>
    <inkml:brush xml:id="br0">
      <inkml:brushProperty name="width" value="0.0284" units="cm"/>
      <inkml:brushProperty name="height" value="0.0284" units="cm"/>
    </inkml:brush>
  </inkml:definitions>
  <inkml:trace contextRef="#ctx0" brushRef="#br0">85856 43500 774,'-30'8'-1,"5"2"-1,3 0-2,5 1-2,-2 8 5,-6 13 9,-5 14 11,-5 14 11,-1-1 1,9-13-4,7-13-6,9-15-5,3-2-3,0 8 2,0 7 0,0 8 1,2 3-2,2 1-5,4 0-4,3 0-5,3 0-6,7 1-8,5-2-9,7 2-7,3-4-6,1-4-3,1-5-1,0-5-4,-1-5 3,-3-5 6,-5-5 7,-3-4 6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42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92700 41731 581,'14'-13'41,"-1"3"-2,-2 4-1,-2 4-1,-1 3-3,2 2-2,0 2-2,1 2-3,1 0-3,0 1-1,-1 0-3,1 0-2,-1 0-3,-2 1-2,-2 2-2,-2 0-4,-2 1-2,-1 1-2,0 2-1,-2 0-3,-2 1-2,-3-2 0,-5 2-1,-4-1-1,-2 1 0,1 0 1,-1-1 0,0 1 1,2-2 0,1-1 0,2-2 1,2-2 0,4-2 1,4-2 2,6-3 2,4 0 2,4-2-1,3 0-3,4 0-4,2 0-2,3-2-6,7 0-8,3-3-6,5-2-9,0 0-4,-8 2-2,-5 2-2,-8 2-3,-5 1 1,-1 0 2,-2 0 2,-2 0 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43"/>
    </inkml:context>
    <inkml:brush xml:id="br0">
      <inkml:brushProperty name="width" value="0.0295" units="cm"/>
      <inkml:brushProperty name="height" value="0.0295" units="cm"/>
    </inkml:brush>
  </inkml:definitions>
  <inkml:trace contextRef="#ctx0" brushRef="#br0">89987 41673 745,'-28'-14'0,"7"2"0,7 4 0,8 3 0,1-1 1,-2-7 2,-2-5 0,-2-7 3,2-3 3,6-3 6,6-1 5,6-2 5,4 2 0,1 6-7,2 5-6,3 7-8,-1 3-2,-1 2 1,-2 2 2,-2 2 1,-3 4 1,-1 6 0,-2 6 0,-2 6-1,-2 4 0,-2 2 1,-2 3-2,-2 5 1,-3 0-1,-4 0-1,-4 1 0,-3-1-2,-2-1 0,1-4-1,0-2 0,2-3-1,2-4 1,-2-3 1,0-4 1,1-4 3,0-3-1,2-2 0,2-2-2,3-2-1,1-4-2,2-4-4,2-5-5,2-5-4,3-4-6,6 0-8,4-4-7,5-1-8,2 2-3,-3 5 2,-1 7 2,-2 5 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3:45"/>
    </inkml:context>
    <inkml:brush xml:id="br0">
      <inkml:brushProperty name="width" value="0.04984" units="cm"/>
      <inkml:brushProperty name="height" value="0.04984" units="cm"/>
    </inkml:brush>
  </inkml:definitions>
  <inkml:trace contextRef="#ctx0" brushRef="#br0">98073 46877 441,'6'-6'6,"-2"2"11,-4 4 12,-2 3 12,-3 1 1,-2 3-7,-2 2-7,-2 2-8,-3 1-4,-5 3-2,-5 2-1,-4 2-2,-3-1 0,-1 0-2,1 0 0,0-2-2,-1 0 0,1-1-1,0 1-1,-1 0-1,1-1 0,0 1 0,-1 0-1,2-1 0,-1 0 0,3-1 0,2 0 1,1-2-1,3-2 1,3 0 0,3 0-1,3-2 0,5 0 1,10 0 2,8 0 3,9 0 1,4-1 2,-1-1-3,-1-1 0,-1 0-2,1 0-1,1 0 1,3 1 0,0 2 0,3 0 1,-1 3 1,1 2 1,-1 2 1,0 0-1,1 1 0,-1 0-2,1-1-1,-1 0 0,1-1-2,-1 0 0,1-2-1,-2-1-3,-1-1-8,0 0-5,0-2-7,-3-1-4,0-2 0,-1-2-1,0-2-1,-3 0-7,-3 2-11,-3 2-14,-2 2-11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7:17"/>
    </inkml:context>
    <inkml:brush xml:id="br0">
      <inkml:brushProperty name="width" value="0.04015" units="cm"/>
      <inkml:brushProperty name="height" value="0.04015" units="cm"/>
      <inkml:brushProperty name="color" value="#00BFF3"/>
    </inkml:brush>
  </inkml:definitions>
  <inkml:trace contextRef="#ctx0" brushRef="#br0">23202 21447 547,'-7'9'39,"-1"2"-5,0 1-5,0 3-5,0 2-4,-2 1-6,0 3-3,-1 2-5,-1 0-3,0 1 0,1 2-1,-1 1 0,1-1-2,0-3 1,2-3-1,1-2 0,0-4-1,2-1 2,1-3-1,0 0 2,4-7-4,6-9-8,6-8-6,6-9-8,3-4-4,1 1 2,1 1-1,1 2 2,-1 0 2,-1 4 4,-3 4 5,-1 2 5,-3 5 4,-2 8 7,-4 8 5,-3 8 6,-2 1 4,0 2 2,-1-2 4,-2-1 2,0-1 1,-2-3-3,-1-1-1,0-2-2,2-2-6,6-2-6,6-2-9,6-2-7,2-3-6,1-2-3,-1-4-4,1-2-3,-1-1 0,-3 3 0,-1 1 2,-2 2 0,-2 1 4,-1 0 2,-1 0 4,0 0 3,-2-1 3,-1-3 2,0-4 2,-3-2 1,1-1 2,0 2 1,0 0 2,0 0 1,0 0 1,0-1 2,0-3 0,0-1 1,-2 2 6,-2 8 9,-4 8 10,-2 8 10,-2 6-1,2 5-7,1 5-10,0 5-8,2 1-6,1 0-4,1-1-3,1-1-4,0 1-2,1 2-2,1 4 0,1 3-1,1-3 0,-2-7 1,0-9 0,-2-7 1,1-3-1,0 1 1,2 3-2,0 2 1,0 1-2,0 2-1,-2 3-1,0 1-1,-1 0-1,0-3 0,0-3-1,0-2 0,-1-3 1,-2-1 0,-2 0 1,-2-2 1,-2-1 1,-1-2 1,-2-3 0,-3 0 0,0-4 2,1-2 0,1-4 1,0-2 2,2-3 0,3-1 0,1-3 0,2-2 1,3 0 0,2-1-1,3 1 1,4-1 0,3-1 0,3-2 0,5-4-1,4-3 0,1-1-1,2 0-1,0-1-2,2 1-2,0 1 0,-3 1-1,-1 3 0,-3 1 0,-1 3 1,-1 1-1,0 2 0,-2 4 1,-2-1 0,-1 2 1,-2 1 1,-2 1 1,-2 1 1,-1 0 2,0 2 2,-2 1 3,-1 2 9,-2 6 16,-2 4 16,-2 6 16,-1 3 2,-2 3-12,0 3-12,-1 3-13,0 1-7,2-2-4,2 0-4,2-1-4,1-1-1,0-1-1,0 0 1,0-2 0,0 0 0,0-1-1,0 1 0,0 0-2,3-3-4,6-5-9,6-5-10,5-4-9,3-6-3,-1-8 3,-1-6 3,-1-6 4,-1-5 3,-2 1 3,-3 0 2,-1-1 4,-3 3 4,-2 2 3,-4 3 5,-2 3 4,-2 3 2,0 1 0,0 2-1,0 3-1,-2 1 0,0 2 1,-3 2-1,-2 2 0,-2 1-2,-2 0-3,-2 0-3,-1 1-4,-3 2-4,-3 7-5,-3 7-5,-3 8-6,0 2-2,3-1 0,3-1 0,3-1 0,2-1-2,2-1-3,2-1-4,3-1-3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09"/>
    </inkml:context>
    <inkml:brush xml:id="br0">
      <inkml:brushProperty name="width" value="0.04232" units="cm"/>
      <inkml:brushProperty name="height" value="0.04232" units="cm"/>
      <inkml:brushProperty name="color" value="#00BFF3"/>
    </inkml:brush>
  </inkml:definitions>
  <inkml:trace contextRef="#ctx0" brushRef="#br0">88205 44659 519,'-3'-14'0,"-6"3"0,-6 3 0,-5 2 0,-2 4 8,5 4 16,4 4 15,3 4 17,1 3 3,-1 3-8,-3 3-7,-2 3-9,0 2-5,-1 1-5,0 1-5,1 1-5,0 0-3,2 1-1,2-1-1,3 1-2,0-2-1,2 2-1,0-1-1,2 0 0,1 1-1,2-1-1,2 1-1,2-1-1,2-1-2,4-3-5,2-3-4,3-3-4,4-3-7,3-2-9,5-4-7,3-3-9,4-4-3,0-8 1,3-6 0,2-7 1,-3-1 5,-7 3 7,-9 4 8,-7 5 8,-4 1 3,0 0-1,0 0-1,0 0 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4:49"/>
    </inkml:context>
    <inkml:brush xml:id="br0">
      <inkml:brushProperty name="width" value="0.05668" units="cm"/>
      <inkml:brushProperty name="height" value="0.05668" units="cm"/>
      <inkml:brushProperty name="color" value="#F2395B"/>
    </inkml:brush>
  </inkml:definitions>
  <inkml:trace contextRef="#ctx0" brushRef="#br0">98450 4567 388,'8'-28'49,"2"9"-2,0 7-5,1 8-3,2 4-3,1 0-5,3 0-4,2 0-5,2-1-1,5 0-1,3-2-1,5 0 1,1-1-3,0-2-1,0 0-3,1-1-3,0-1 0,2 2-1,2 1 0,3 0 0,-1 2 0,0-1 0,-2 0 0,0 1 0,0-1-1,2 2 1,3 0-1,1 2-1,2 0 1,3 0-1,4 0 1,2 0 0,2 0 0,0 2 0,0 0 0,0 2-1,-1-1 0,-2-1-2,0 0-2,0-2-3,-2 0 0,-1-2 0,0 0 0,-1-1 0,-6-1-1,-8 2 0,-9 0 1,-9 2-2,-1-1 1,7 0 1,7-2-1,6 0 1,7-1-1,4 0 0,6 0 0,4 0 0,0 1 0,-6 0 1,-6 2 1,-6 0 0,-5 1 0,-3 0 0,-5 0-1,-4 0 0,-1 1-1,-1 0 0,1 2 1,0 0-2,-2 1 0,-2 0-2,-1 0-3,-2 0-2,-8-2-8,-14-2-14,-14-4-15,-13-2-14,-10-2-4,-6 0 6,-6 1 4,-6-1 6,0 0 4,6 0 4,6 0 3,6 0 2,6 1 5,7 1 4,7 0 5,7 2 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4:50"/>
    </inkml:context>
    <inkml:brush xml:id="br0">
      <inkml:brushProperty name="width" value="0.05041" units="cm"/>
      <inkml:brushProperty name="height" value="0.05041" units="cm"/>
      <inkml:brushProperty name="color" value="#F2395B"/>
    </inkml:brush>
  </inkml:definitions>
  <inkml:trace contextRef="#ctx0" brushRef="#br0">97712 4434 436,'-36'-8'2,"7"2"2,7 1 4,7 0 3,8 0 6,10-2 7,10-1 7,9-3 8,9 0 2,7 0-5,6 2-4,8 1-5,5 0-3,5 0-3,5 1-3,6 0-3,2-1-2,0 0 0,2 0-1,1 0-1,2 0 1,1-2-1,2 0 1,3-1 0,1 0-1,2 2 1,2 3-1,2 1-1,-1 1 1,-5 2-2,-3 0 0,-3 2-1,-4 1-1,-1 2 1,-3 2-2,-1 2 0,-4 1-1,-3 1-2,-4 1-1,-4 2-3,-2-2-1,1-1 0,2-2 1,0-2-1,3-1 0,4 0-1,3 0-2,5 0-2,-2-1 0,-7-1 1,-7 0 1,-6-1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2T01:57:54.90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33426 6444 0,'0'0'0,"0"0"16,0 0-16,0 0 0,0 0 15,-13-17-15,13 17 0,0 0 16,-6-9-16,5 6 0,0 1 15,1-1-15,2 2 16,-1-3-16,0 1 0,0-1 0,0 0 16,-1 2-16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22"/>
    </inkml:context>
    <inkml:brush xml:id="br0">
      <inkml:brushProperty name="width" value="0.05203" units="cm"/>
      <inkml:brushProperty name="height" value="0.05203" units="cm"/>
      <inkml:brushProperty name="color" value="#F2395B"/>
    </inkml:brush>
  </inkml:definitions>
  <inkml:trace contextRef="#ctx0" brushRef="#br0">43797 13137 422,'-1'23'119,"0"-1"-25,-2-2-26,0 1-26,0-1-15,0 2-2,2 2-4,0 3-4,1 1-2,-2 1-4,0 0-2,-1 2-4,-2 0-2,2-1-4,-1-1-3,0-1-2,0-2-3,2-1 0,0-4-1,2 0-1,0-8-9,2-10-18,0-14-17,2-10-19,-1-5-1,-1-2 14,0 1 14,-1 0 15,-1 1 9,0 2 3,0 4 4,0 3 3,0 3 8,2 3 15,0 3 14,2 2 14,0 2 7,1 0-1,2 0-1,0 1-1,1-2-3,2 2-8,0-1-8,1 0-7,2 0-8,2 0-10,1 0-8,3 0-9,-1 0-5,-3 0 1,-3 0-1,-2 1 1,-2-2-1,0 0-3,-1-2-3,1 0-2,-1-2 0,-2-4 5,-2-2 4,-2-2 3,-1-2 4,2 1 4,0 1 4,2 1 2,-1 0 3,-1 2 1,0 1 2,-1 1 0,-1 1 3,0 0 3,0 2 3,0 1 4,0 3 9,0 8 17,0 6 16,0 7 16,-1 5 3,-1 1-11,0 3-11,-1 1-11,-2 2-8,0 0-5,-2 2-7,0 1-6,0 0-2,0 2-2,2 1-1,1 1-1,0-2-3,0-3-4,0-5-5,0-3-5,2-7-15,2-7-24,3-8-25,4-8-25,2-6-2,1-3 21,3-5 21,2-3 20,0-1 13,-1 3 7,-1 3 6,0 3 6,-2 2 6,-3 4 6,-1 3 5,-2 3 5,-1 2 7,0 3 8,0 4 6,0 2 8,-1 4 0,0 4-8,-2 3-7,0 5-8,-1 1-5,0-1-4,0-1-3,0-1-4,0-1-1,0-3-1,0-1-1,0-2 1,2-4-5,5-7-6,6-4-7,4-7-8,2-6-3,2-7-2,1-7-1,1-7-1,1-3 0,-1 0 2,1 0 2,-1-1 3,-1 3 2,-3 4 4,-3 4 3,-2 4 4,-3 3 5,-3 5 9,-1 3 7,-2 4 8,-2 6 11,-2 8 15,-2 8 14,-2 8 15,0 2 0,0-1-16,2-3-16,0-1-15,2-2-9,0 0-3,2 1-1,0 0-3,2-1-2,2-1-2,2-1-1,2 0-3,0-2 0,-1 1-3,-1 0 0,0 0-3,-1-2 0,1 1-1,2-2 0,0 0 0,-2 2-2,-6 7-3,-6 7-3,-6 7-4,-4 0-2,-3-4-5,-4-5-4,-2-5-4,-3-2-3,-4 3-1,-5 1-2,-3 3-2,1-2-4,7-3-8,7-4-7,7-4-7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23"/>
    </inkml:context>
    <inkml:brush xml:id="br0">
      <inkml:brushProperty name="width" value="0.03832" units="cm"/>
      <inkml:brushProperty name="height" value="0.03832" units="cm"/>
      <inkml:brushProperty name="color" value="#F2395B"/>
    </inkml:brush>
  </inkml:definitions>
  <inkml:trace contextRef="#ctx0" brushRef="#br0">50352 9144 574,'-1'-18'8,"-1"10"18,0 11 17,-1 12 18,-2 5 4,0 3-12,-1 1-10,-2 3-11,1-1-7,-1 2-5,0-1-4,0 1-5,1-1-2,-1 1-3,1-1-1,-1 0-3,0 0-4,2-3-7,1-2-8,0-2-7,1-1-6,0-2-7,0-3-6,1-1-6,0-3-1,3-2 2,4-4 3,2-2 3,2-4 4,-2-2 5,-1-4 7,0-2 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24"/>
    </inkml:context>
    <inkml:brush xml:id="br0">
      <inkml:brushProperty name="width" value="0.03325" units="cm"/>
      <inkml:brushProperty name="height" value="0.03325" units="cm"/>
      <inkml:brushProperty name="color" value="#F2395B"/>
    </inkml:brush>
  </inkml:definitions>
  <inkml:trace contextRef="#ctx0" brushRef="#br0">51250 9250 661,'8'8'109,"0"0"-22,0 0-24,-1-1-22,0 1-17,1 0-11,0 0-12,0 0-10,-1 0-12,-1 2-14,-1 3-13,0 2-14,-2-1-2,-1-1 8,0-2 7,-1-2 8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24"/>
    </inkml:context>
    <inkml:brush xml:id="br0">
      <inkml:brushProperty name="width" value="0.03603" units="cm"/>
      <inkml:brushProperty name="height" value="0.03603" units="cm"/>
      <inkml:brushProperty name="color" value="#F2395B"/>
    </inkml:brush>
  </inkml:definitions>
  <inkml:trace contextRef="#ctx0" brushRef="#br0">51237 10100 610,'-6'8'134,"6"0"-29,4-1-28,6 0-30,1 1-23,1 0-21,0 0-21,-1-1-20,0 0-7,-1-2 4,-1-3 6,0 0 4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24"/>
    </inkml:context>
    <inkml:brush xml:id="br0">
      <inkml:brushProperty name="width" value="0.04867" units="cm"/>
      <inkml:brushProperty name="height" value="0.04867" units="cm"/>
      <inkml:brushProperty name="color" value="#F2395B"/>
    </inkml:brush>
  </inkml:definitions>
  <inkml:trace contextRef="#ctx0" brushRef="#br0">52730 8516 451,'-13'-12'14,"4"8"27,3 8 27,4 8 27,2 6 4,0 5-21,0 5-19,0 5-20,0 3-14,0 2-8,0 1-6,0 3-9,0 3-4,0 2-4,0 4-3,0 2-3,0-1-8,0-4-10,0-7-12,0-3-10,0-4-7,0-1-5,0-3-4,0-1-4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30"/>
    </inkml:context>
    <inkml:brush xml:id="br0">
      <inkml:brushProperty name="width" value="0.04012" units="cm"/>
      <inkml:brushProperty name="height" value="0.04012" units="cm"/>
      <inkml:brushProperty name="color" value="#F2395B"/>
    </inkml:brush>
  </inkml:definitions>
  <inkml:trace contextRef="#ctx0" brushRef="#br0">71988 23161 548,'9'-8'129,"3"2"-29,4 1-30,2 0-30,1 1-16,1 2-4,0-2-5,-1 0-3,0 0-3,-1 0-3,0 0-2,-2 0-3,-1 0-7,-1 0-11,-1 0-10,0 0-12,-4-2-7,-7-5-6,-4-5-5,-7-5-5,-2-1 5,0 6 12,2 5 15,1 5 13,0 2 11,0 0 8,0 0 8,0 0 9,0 1 6,1 2 6,-1 2 6,0 2 6,1 1 0,2 2-7,2 0-7,2 2-5,1 0-5,-2 1-2,0 1-1,-2 2-3,1 1-1,0 3-1,2 3-2,1 3-2,0 3 1,0 2-1,0 4 0,0 3 1,0-1-3,0-2-3,0-3-4,0-3-4,0-3-4,0-3-4,0-3-3,0-2-4,-1-3-1,-1-1 3,0 0 1,-1-2 2,-3-1-3,-2-2-8,-3-3-7,-3 0-8,-2-3 2,2 0 9,1-2 10,1 0 9,2-2 14,6-2 15,4-2 17,6-1 15,4-4 2,5-2-10,5-3-10,5-3-12,5-3-8,3-3-7,4-3-6,4-3-7,1 2-3,-6 4 0,-3 4 1,-3 8 0,-5 1 0,-3 4 2,-5 3 0,-3 2 1,-3 4 4,-1 2 7,0 4 8,-2 2 8,-1 2 3,0 0-3,-2 0-2,0 0-3,-2 0-1,-1 4-1,0 3-1,-2 3 0,0 2-2,-2 0-1,0-1-2,-1 1-1,-2-2-1,0-1 0,-2-2 0,0-2 1,-1-3-3,0 1-8,1-2-8,-1 0-6,1-5-5,2-5-1,2-5 0,2-7-3,1-5 0,0-5-3,0-5-1,0-5-3,0-2 2,0 2 5,0 0 5,0 2 5,-1 2 7,0 5 8,-2 5 7,0 5 8,-2 3 9,-2 2 11,-1 2 11,-3 2 10,-1 5 1,0 6-6,0 7-7,1 8-7,0 2-5,0 2-5,2 2-3,1-2-4,1 1-4,2-3-3,2-3-2,2-2-3,1-3-4,2-1-3,0-1-4,2-1-3,1-1-3,1-2 2,3-2 0,2-2 0,1-1-5,0 2-11,-1 0-12,1 1-11,-4 2-3,-6 2 5,-7 2 5,-8 1 5,-3 1 5,-1-2 5,-1-3 5,-1-1 5,-2 0 2,-2 0 1,-4 1 0,-3 2 1,0-1 1,1 2 4,3 1 2,1 1 2,2 0 9,1 0 11,1-2 13,1-1 12,2-1 6,2 0 1,4-2 0,3-1 0,5 0-1,8-2-4,8-1-3,7 0-4,6-2-5,3-2-6,3-2-7,3-2-7,2-2-7,2-2-5,2-2-7,3-1-5,-3-1-7,-1 2-7,-3 2-7,-3 2-7,-3 2-3,0 0 3,-1 2 3,-1 0 2,-2 1 2,-5 0 2,-3 0 1,-4 0 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30"/>
    </inkml:context>
    <inkml:brush xml:id="br0">
      <inkml:brushProperty name="width" value="0.02554" units="cm"/>
      <inkml:brushProperty name="height" value="0.02554" units="cm"/>
      <inkml:brushProperty name="color" value="#F2395B"/>
    </inkml:brush>
  </inkml:definitions>
  <inkml:trace contextRef="#ctx0" brushRef="#br0">74629 22828 861,'0'-10'6,"2"12"12,0 12 12,2 11 11,-2 6-6,-4 0-26,-4 0-27,-4 1-26,-1-4-9,3-8 8,1-6 7,3-7 9,0-2 5,0 0 3,0 1 2,0 2 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10"/>
    </inkml:context>
    <inkml:brush xml:id="br0">
      <inkml:brushProperty name="width" value="0.04594" units="cm"/>
      <inkml:brushProperty name="height" value="0.04594" units="cm"/>
      <inkml:brushProperty name="color" value="#00BFF3"/>
    </inkml:brush>
  </inkml:definitions>
  <inkml:trace contextRef="#ctx0" brushRef="#br0">88381 44297 478,'-7'-15'1,"2"2"3,2 2 1,2 3 2,3 0 6,2 2 8,3 1 9,4 0 9,2 2 3,3 0-4,3 2-4,3 0-3,3 1-3,3-2-3,3 0-4,2-2-3,1 0-2,-3-2-4,-3 0-3,-3-1-4,-7 1-9,-11 6-15,-10 4-16,-12 6-15,-6 2-4,-3 3 9,-3 2 9,-2 1 10,-2 1 6,4-1 2,0 0 4,3-2 3,1-1 4,4-1 7,3-1 6,3 0 7,2-2 4,2 1 4,3 0 4,1 0 3,0 0 2,0 1-1,-2 1 1,0 2 0,0-1-2,2 1-5,3 0-3,1-1-5,0 0-2,-1-1-2,0 0-1,-1-2-2,1-1-6,4-1-13,3 0-11,5-2-13,4-2-5,2-4-2,3-4 0,3-4-1,2-3 1,3-1 5,1-3 5,3-2 4,-2 0 5,-1 1 4,-1 1 6,-2 0 5,-4 2 5,-3 3 4,-5 1 4,-3 2 5,-4 3 11,-6 2 15,-4 3 15,-6 4 17,-2 1 0,-1 1-15,-1 2-14,-1 0-16,-4 2-10,-4 3-4,-5 3-4,-3 4-6,-6 0-2,-3 1-3,-3-1-1,-2 1-2,-3-1-2,-2 1 0,-2-1-1,-2 1-1,1-2 2,5-3 5,3-3 5,4-3 4,4-2 2,7-2 0,6-3-1,5-2 0,10-2 3,14-5 8,14-5 5,13-5 8,10-3 1,6-2-6,6 0-5,5-1-6,3 1-4,-1 3-5,0 3-4,-2 3-4,-2 1-4,-4 2-2,-4 0-2,-5 2-2,-4 1-2,-4 0-4,-5 2-2,-5 0-3,-4-1-8,-4-4-10,-5-4-11,-3-3-11,-5-3 1,-4-2 12,-6 0 13,-4-1 12,-3 0 9,-2-1 4,0 1 5,-1-1 3,0 1 3,-1 3 1,0 1 1,1 2 1,-1 2 1,0 1 2,1 0 2,-1 2 2,1 0 5,2 1 8,4-1 8,0 0 8,1 4 10,2 10 12,1 8 12,0 9 13,2 9-2,0 10-16,2 10-16,0 10-16,0 7-10,-4 7-6,-2 5-6,-3 5-4,-1 3-9,0-3-10,2-4-10,1-2-10,1-6-9,2-9-7,2-9-7,2-8-8,1-9 0,0-7 6,0-9 5,0-7 6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31"/>
    </inkml:context>
    <inkml:brush xml:id="br0">
      <inkml:brushProperty name="width" value="0.03387" units="cm"/>
      <inkml:brushProperty name="height" value="0.03387" units="cm"/>
      <inkml:brushProperty name="color" value="#F2395B"/>
    </inkml:brush>
  </inkml:definitions>
  <inkml:trace contextRef="#ctx0" brushRef="#br0">74450 23850 649,'14'8'21,"-3"0"-2,-3 0 0,-3-1-2,-1 3 2,-2 4 3,0 3 4,-2 5 4,0 0 0,-2-4-4,0-2-4,-2-2-3,0-1-2,1 3 0,-2 3 2,2 3 1,1-5-13,4-14-24,3-14-25,5-13-25,1-7-7,-2 4 14,-3 4 12,-1 3 12,-1 1 8,0 2 2,0 2 2,0 3 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31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75450 22150 612,'7'8'49,"-1"0"-3,0 0-3,-1-1-3,-1 0-7,0-4-12,2-2-11,2-4-11,-1 1-3,-2 2 6,-3 4 6,0 1 5,-3 3 3,-1 0-2,0 0-2,-1 0 0,-1 0-2,2 1-1,0 2 1,2 0-1,-1 1 0,0-2 0,-2 2 0,0 0 0,-1-3-10,1-6-19,-1-6-20,1-6-18,-1-3-8,2 0 5,0 2 6,2-2 5,0 1 8,0 0 10,0 2 11,0 1 9,0 0 6,2 2 2,0 0 1,2 2 2,-1-1-1,-1 0-2,0 0-3,-2-3-1,1 1-2,-1 1 2,3 0 2,0 2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32"/>
    </inkml:context>
    <inkml:brush xml:id="br0">
      <inkml:brushProperty name="width" value="0.03527" units="cm"/>
      <inkml:brushProperty name="height" value="0.03527" units="cm"/>
      <inkml:brushProperty name="color" value="#F2395B"/>
    </inkml:brush>
  </inkml:definitions>
  <inkml:trace contextRef="#ctx0" brushRef="#br0">75531 21794 623,'29'-22'67,"-5"5"-15,-5 3-14,-4 4-16,-5 3-7,2 1-3,0 0-1,0 2-2,-2 0 0,1 2 2,-2 0 1,0 2 1,-1 1 1,-1 2 2,1 2 0,0 2 1,-1 1-1,-2 1-4,-3 2-3,0 0-5,-3 1-2,-1 3-4,0 2-1,-1 2-3,-2 0-1,-2 1 2,-2-1 2,-1 1 1,-3-1-3,0 1-7,-1-2-6,-1 2-7,-2-1-4,1-3 0,-2-1 1,-1-2-1,0-2 1,3-1 1,1 0 0,3-2 2,1-3 2,4-6 2,2-6 3,4-6 2,3-4 3,6-1 5,4-3 4,5-1 5,2 0 3,-1 3 4,-1 4 2,0 2 4,-3 2 0,-2 2 0,-1 2-2,-2 2 0,-3 5 1,-1 6 5,-2 7 3,-2 7 5,-3 3-3,-3 2-8,-6 1-10,-2 1-8,-1 0-7,0-3-4,0-1-3,2-3-5,0-2-1,1-3 1,-1-2 0,0-4 2,2-4 1,5-4 2,2-6 4,6-4 2,2-3 3,3 1 4,3-1 3,4 0 2,1-1 3,1-1 0,1-3 1,0-1 0,0 0 0,-3 4 0,-2 4 0,-4 5 0,-3 3-2,-2 7-3,-4 6-5,-2 6-3,-3 1-3,-2-1-2,-2-2-3,-1-2-2,-1-3 0,2-1 3,2-2 4,2-2 3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33"/>
    </inkml:context>
    <inkml:brush xml:id="br0">
      <inkml:brushProperty name="width" value="0.04789" units="cm"/>
      <inkml:brushProperty name="height" value="0.04789" units="cm"/>
      <inkml:brushProperty name="color" value="#F2395B"/>
    </inkml:brush>
  </inkml:definitions>
  <inkml:trace contextRef="#ctx0" brushRef="#br0">75053 23002 459,'-8'-6'36,"2"6"-2,1 4-1,0 5-2,0 4-4,-1 0-8,-2 1-8,-3 1-7,0 0-4,2-2-2,2-3-3,3-1-1,-1-1-3,0 2-6,-2 0-5,0 1-5,0 0 0,0 0 5,2-2 6,1 0 5,0-2 5,0 1 3,0-1 2,0 1 4,0-2 1,2-4-2,0-4-2,2-4-1,2-4-3,4-1-2,4-4-3,3-3-3,4-2-1,2-1-1,1-1 1,3-1 0,0-1 2,2 1 2,1-1 3,1 1 2,0 0 4,-1 3 2,-1 1 4,-1 3 3,-2 0 2,-1 2 1,-3 1 0,-1 1 2,-2 1 0,-2 2-1,-3 2-2,-1 3-2,-2 2-3,-2 5-7,-2 6-6,-3 4-7,0 2-2,-3-1 3,-2-1 3,-2 0 2,-2 0 2,-3 3-1,-4 3-1,-2 3 0,-1 2 0,-1-1 0,0 1-1,1-1 1,-1 1-1,-1-1-4,-1 1-2,-1-1-2,0 1-2,2-1 4,3 0 1,1 0 2,2-1 5,2-1 5,0-2 6,0-3 6,2-1 3,3-2 1,1-3 3,2-1 0,3-2 4,4-2 5,4-2 5,4-2 5,4-4 0,5-6-6,4-5-7,6-7-6,3-4-5,2-3-4,3-3-3,1-2-4,0 0-3,-3 4-3,-4 3-2,-2 5-2,-4 3-1,-3 3 1,-5 2 1,-3 4 1,-5 4 5,-5 6 11,-4 6 9,-5 6 10,-3 2 2,2-1-3,1-1-5,0 0-3,0-1-4,0 1-3,-1 1-1,-1 2-3,-2 0-3,-1 0-1,-3 2-3,-1 1-2,-2 1-3,0 1-2,1 1-4,-1 1-2,-1 1-3,-2-1-1,-1 1-2,-3-1-2,0-1-3,-1-1-5,1-3-5,-1-1-6,1-3 1,1-4 4,1-4 5,2-4 5,-1-5 0,1-6-5,-1-6-5,1-5-5,0-4 1,4-1 6,3-1 8,3-1 6,2 1 6,2 3 4,2 3 4,2 3 4,1 1 5,0 2 6,0 1 6,0 1 7,1 2 1,2 2-1,2 4-2,2 3-2,1 1 1,3 0 6,2 0 6,2 0 5,1 0 2,3 3-1,2 2-1,1 2-1,3 3-1,0 4-3,4 3-2,1 5-3,3 2-6,2 3-10,4 1-10,3 2-9,0 1-8,0-3-3,-2-2-4,0-1-4,-5-4-12,-6-3-20,-7-4-18,-6-4-21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38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21600 31455 473,'29'0'87,"-5"-2"-22,-5 0-22,-5-1-21,-2-1-12,0 0-3,-1 0-2,1 0-3,1 0-1,3 0 0,4 0 1,2 0 0,1 1 0,-1 0-1,-1 2 0,-1 0-2,-1 1 0,-3 0-1,-1 0 1,-2 0 0,-2 1 2,1 0 2,0 2 2,0 0 3,0 2 4,1 2 4,1 2 6,2 2 4,0-1 0,3-3-6,2-3-5,1-2-6,2-3-4,-1 0-3,1-2-3,-1 0-4,2-1-2,3-2-2,3 0-1,3-1-2,-1 0 1,-4 2 0,-3 2 1,-4 2 2,-4 2 1,1 2 2,-2 2 4,-1 2 2,-1 0 2,-1-1 1,-1 0 2,0-2 1,-1 0 1,-1 0 1,1 0 0,0 0 0,1-1 0,3-1-1,3 0-1,4-1-1,0-3-1,2 0-1,2-3 0,-1-2-1,0 0-1,-4 0-1,-2 2-1,-2 1-1,-2 0-1,3 0 1,2 0 0,1 0 0,0 1 0,-3 0 1,-3 1 1,-2 2-1,-2 0 1,1 0 0,1 0 1,2 0 0,-1 0-1,1 0 1,0 0 1,-1 0-1,1 0 1,2 0 0,0 0 2,1 0 1,1 0 0,3 0-1,1 0-1,3 0-1,0 0 0,1 0 1,-1 0 1,1 0 0,-2 0 0,0 0 0,-1 0-1,0 0-1,-2-1-1,3 0 0,0-2-1,1 0-1,1-2 1,2-2 0,2-1 0,3-2 1,-1-2 0,-2 1 0,-1-1-1,-3 0-1,-1 1 0,-1 2 1,-1 3 0,-1 1 1,-1 1 0,-3 2 0,-1 0 0,-2 2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3"/>
    </inkml:context>
    <inkml:brush xml:id="br0">
      <inkml:brushProperty name="width" value="0.04094" units="cm"/>
      <inkml:brushProperty name="height" value="0.04094" units="cm"/>
      <inkml:brushProperty name="color" value="#F2395B"/>
    </inkml:brush>
  </inkml:definitions>
  <inkml:trace contextRef="#ctx0" brushRef="#br0">37689 27581 537,'0'-12'34,"0"10"5,0 8 5,0 9 4,0 7-1,0 3-7,0 5-7,0 2-7,-1 4-5,0 0-1,-2 2-3,0 1-1,-1 1-1,0 2-1,0 2 0,1 2-2,-2 0-1,2-4-4,-1-2-3,0-3-3,0-2-4,2-1 0,0 1-3,2 1-2,0-4 1,0-6 0,0-5 0,0-6 2,-2-9-7,-6-8-16,-4-11-16,-4-9-15,-2-9-3,2-3 10,4-6 10,3-3 10,1-3 7,0 3 2,0 4 4,0 2 3,2 4 3,1 5 4,2 5 4,2 5 4,0 4 7,0 3 8,-2 2 9,0 4 9,-1 3 3,2 2-7,0 3-4,2 4-5,-1 3-5,-2 3-3,-2 5-4,-2 4-3,0 1-2,-1-2-1,0 0 1,0 0-1,3-7-4,6-11-11,6-10-9,6-11-11,4-8-3,5-5 1,3-5 3,5-4 2,0-4 4,-2-1 4,-2 0 5,-1-1 4,-2-1 4,-1 2 3,-1 1 4,-1 0 4,-1 4 2,-3 6 3,-1 5 1,-2 7 3,-3 4 4,-1 5 4,-2 3 6,-2 4 5,0 3 6,2 2 4,2 2 6,2 2 6,0 2-2,1 2-8,0 1-7,0 3-9,-1 1-7,1 0-6,-1 0-5,1-1-6,-2 4-8,-3 4-10,-2 4-11,-4 7-10,-3 0-3,-6 0 8,-4-1 6,-5-2 7,-1-2 5,0-3 3,0-4 3,2-5 4,1-2 2,1-2 5,1-2 3,0-2 4,6-3 3,7-4 3,7-4 2,9-4 4,3-1-2,-1 2-4,-1 2-5,0 3-5,-2 0-4,-1 2-2,-2 0-3,1 2-3,-3 1-2,-3 2-1,-2 2-2,-4 2-2,-2 1 0,-4 1 0,-2 1 0,-3 2 0,-3 0 1,-1 3 1,-3 2 2,-1 1 0,-2 2 1,-1 0 1,-1-1 1,-1 1 1,-2-1 2,0-1 3,-1-1 4,0-1 3,0-1 3,5-2 4,3-3 4,4-1 4,7-1 4,8-2 6,10-1 6,8 0 5,4-2-2,1-2-8,-1-2-10,1-2-8,2-2-7,7-2-6,5-2-7,6-2-5,0 0-4,-7 1 0,-4 0-1,-7 2-1,-4 1-2,-3 2-8,-3 3-6,-2 1-7,-6 1 1,-6 0 5,-8 0 7,-6 0 6,-3-2 6,2 0 4,3-3 5,1-2 4,1-1 5,0 0 5,0 0 5,1 1 4,-1-1 4,0 2 4,0 1 3,0 0 3,1 4 3,2 4 2,3 5 1,1 6 2,1 3-3,0 3-5,0 3-6,0 3-7,0 2-4,0 1-4,0 0-3,0 2-4,0 2-3,0 1-1,0 1-2,0 3-1,0-1-2,0-3-1,0-5-1,0-3-2,-2-4-4,-1-3-5,-2-3-6,-1-3-6,-3-3-1,-3-2 4,-3-4 3,-3-2 3,-1-4 3,1 0 1,0-3 2,2-2 0,2-2 4,1-2 5,2-2 6,2-1 5,2-2 4,2 1 1,3-1 2,1 0 2,1 0 1,1-1-2,2-1 0,0-1-2,3 0-1,2 2-5,3 3-3,4 1-3,1 2-3,3 2 0,2-1 1,1 2-1,0 0 0,-3 2 1,-4 1 1,-1 0 0,-3 1-7,-1-2-15,-1 0-15,0-1-15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3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40100 28547 518,'24'-8'34,"1"2"-4,1 1-2,1 0-4,0 1-4,-2 0-6,0 0-6,-1 1-5,-3-1-5,-3 2-3,-4 0-2,-4 2-4,-4-2-3,-3-2-7,-2-4-6,-4-2-7,-1-2 1,-2-2 6,0 0 7,-1-1 5,-1 0 6,0-1 2,0 0 3,1 1 4,-1 0 3,2 4 5,0 3 6,2 3 4,1 2 9,0 3 13,2 4 14,0 2 13,2 4 1,0 4-12,2 3-11,0 5-11,1 2-8,0 1-2,0 1-4,0 1-3,-1-1-3,-1-1-4,0-4-2,-1 0-5,-2-1-3,-1 1-3,0 1-4,-1 1-3,-2-1-3,0-3-2,-2-3-1,0-2-1,-1-4-3,-2-1-3,0-2-3,-1-2-3,0-2-1,-1-1 2,1 0 2,-1-1 1,2-3 3,2-2 1,4-4 3,2-2 1,3-2 2,0-2 1,2 0-1,0-1 1,2 1 1,2 3 1,2 3 2,2 2 0,0 3 6,0 0 7,1 2 8,0 0 8,-1 2 2,-1 0-3,-1 2-4,0 0-3,-2 2-4,-1 0-3,0 1-5,-2 2-3,0 0-3,-2 1-1,0 2-1,-2 0-2,-1 0-3,-2-1-4,-2 0-4,-1-2-5,-3-1 1,0-2 3,-2-3 5,0 0 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4"/>
    </inkml:context>
    <inkml:brush xml:id="br0">
      <inkml:brushProperty name="width" value="0.03911" units="cm"/>
      <inkml:brushProperty name="height" value="0.03911" units="cm"/>
      <inkml:brushProperty name="color" value="#F2395B"/>
    </inkml:brush>
  </inkml:definitions>
  <inkml:trace contextRef="#ctx0" brushRef="#br0">39594 29700 562,'-16'0'2,"1"0"3,-1 0 4,0 0 3,3 1 7,3 4 12,4 2 11,4 4 12,4 1 1,4 1-7,4 1-9,3 1-7,4 2-7,3 3-3,4 4-5,2 2-4,1-1-4,2-1-6,1-1-4,1-2-5,1-3-7,3-1-11,1-3-10,1-1-10,4-4-3,2-4 5,4-6 6,2-4 6,-3-2 2,-9 0 1,-11 2 0,-9 1 0,-5-1 1,1 0-1,1-2 0,2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4"/>
    </inkml:context>
    <inkml:brush xml:id="br0">
      <inkml:brushProperty name="width" value="0.035" units="cm"/>
      <inkml:brushProperty name="height" value="0.035" units="cm"/>
      <inkml:brushProperty name="color" value="#F2395B"/>
    </inkml:brush>
  </inkml:definitions>
  <inkml:trace contextRef="#ctx0" brushRef="#br0">42015 27400 628,'6'24'127,"-1"1"-30,-3 1-28,0 0-28,-2 1-19,0 1-10,0-1-8,0 1-10,-1-2-8,-1-3-5,0 0-5,0-2-6,-2-5-8,0-7-9,0-6-10,1-8-9,-1-3 2,2-2 13,0 0 14,2-1 14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5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41316 27421 598,'15'-49'-13,"0"9"7,-2 10 8,-1 9 8,-2 8 8,1 3 8,-2 4 9,0 4 9,-2 3 2,-1 4-5,-1 2-4,0 4-4,-2 2-5,-2 5-3,-2 3-4,-2 5-3,-2 1-4,0 0-3,-1 0-3,-1 1-5,-2-3-4,0-3-7,-2-5-7,1-3-6,0-6-11,2-6-12,4-8-14,3-6-12,2-3 0,3 1 15,4 1 15,2 0 15,0 2 8,1 3 3,-2 1 2,0 2 3,-2 3 7,-1 4 10,-1 4 10,0 4 10,-3 3 2,-4 3-8,-4 3-8,-4 3-8,-3 1-6,-3-1-5,-2-1-5,-4-1-5,-2-1-2,-1-1 0,-1 0 1,-1-2 0,-1-2 1,-1 0 3,-1-1 3,-1 0 3,1-1 3,2 1 5,2 1 4,1 2 4,3-2 4,3-3 4,3-3 5,3-2 4,4-3 4,6-1 5,6 0 4,6-1 5,5-3 0,7 0-6,5-3-7,7-2-5,4-1-6,1-2-3,5 0-5,3-1-3,-1 0-3,0 0-1,-3 2 0,-3 1-2,-2 1-5,-5 2-9,-5 2-10,-5 2-10,-6 1-9,-7 2-12,-6 0-10,-8 2-12,-3 0 3,1 0 16,-1-1 15,0 1 16,0 0 9,0 0 3,0 0 3,1 0 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12"/>
    </inkml:context>
    <inkml:brush xml:id="br0">
      <inkml:brushProperty name="width" value="0.03892" units="cm"/>
      <inkml:brushProperty name="height" value="0.03892" units="cm"/>
      <inkml:brushProperty name="color" value="#00BFF3"/>
    </inkml:brush>
  </inkml:definitions>
  <inkml:trace contextRef="#ctx0" brushRef="#br0">91234 43828 565,'6'-10'42,"-4"12"1,-4 12 2,-4 11 1,-3 7-4,-1-1-11,-3 0-9,-2 1-11,1-3-7,1-4-5,2-4-3,3-3-5,1-3-4,2-1-4,3-1-4,1 0-3,2-2 0,3-1 6,4-1 7,1 0 6,2 0 4,-2 3 1,-3 3 2,-1 4 1,-2-1 2,-4 1 1,-2-2 0,-3-1 2,-3-1 0,0-1 0,-1-1 0,-1 0 0,0-2 1,1-1-1,0 0-1,2-2 0,1 0-2,2 2-5,2 0-3,3 1-4,-1 2 0,-1 3 3,0 3 4,-1 3 3,-2 2 2,0 1 2,-2 1 0,0 1 2,0-2-1,0-3 1,2-5 0,1-3 0,3-9-6,7-14-13,7-14-12,8-13-13,3-8-5,1 0 1,1-1 0,0-1 2,0-2 2,0 0 5,0-2 6,-2 0 4,-1 0 5,-1 2 4,-1 2 3,-1 2 5,-1 4 5,1 5 5,-1 4 6,0 5 6,-1 4 7,-2 3 7,-4 3 7,-3 3 7,-1 3 5,-2 6 0,-1 4 0,0 6 1,-3 4-5,-4 5-13,-4 5-11,-4 5-12,-3 3-9,-1 3-5,-3 1-5,-2 2-7,1-2-2,3-6 1,4-5-1,2-6 1,4-5-1,5-1-1,7-2 0,6-2-2,2-2 3,1 0 3,-1-2 5,1 0 5,-2-2 2,-1 0 1,-2-2 0,-2 0 1,-3 0 1,-4 4-1,-4 2 0,-4 4 1,-2 1-1,-2-1 1,0 1 1,-1 0 0,-3 1 0,-2 3-2,-3 4-2,-2 2-2,0 0 0,3-3 0,4-3 0,4-2 0,3-2 1,1-1 0,0 1 1,2 0 1,3-1 0,6 0 1,5-2 0,7 0 2,2-2-1,-1-1-1,0 0 0,-3-2-1,1-1-2,-1-2 0,1-2-2,0-1-2,-2-2-1,-3 0-3,-3 0-2,-2 0-3,-3 1-2,-1-1 2,0 0 0,-1 0 1,-1 0 1,0 0 1,0 1 0,0-1 1,-2 2 8,-2 6 13,-4 4 13,-2 6 14,-2 2 6,-2 1-2,0 1-2,-1 1-3,-2 1-3,-1 2-7,-2 0-5,-2 1-7,-2 0-6,1 1-6,-1 0-5,1-2-7,1 0-6,5-2-5,3-4-5,4-3-6,5-2-4,8-2-3,6-2-4,8-2-3,3-1 2,1 0 8,1 0 6,1 0 8,-1 1 11,-1 3 13,-3 4 14,-1 2 13,-3 2 7,-1 0-4,-3-1-3,-1 1-2,-2 0-2,0 0-2,-2-1 0,0 1-2,-1-3-14,0-6-27,-1-6-27,1-6-27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5"/>
    </inkml:context>
    <inkml:brush xml:id="br0">
      <inkml:brushProperty name="width" value="0.03713" units="cm"/>
      <inkml:brushProperty name="height" value="0.03713" units="cm"/>
      <inkml:brushProperty name="color" value="#F2395B"/>
    </inkml:brush>
  </inkml:definitions>
  <inkml:trace contextRef="#ctx0" brushRef="#br0">41636 29000 592,'-8'7'1,"-2"-2"1,0-3 2,-1 0 1,0 0 9,0 3 13,2 5 14,1 4 15,0 2 2,2-1-10,1 1-9,0 0-9,1-1-8,1 1-3,-1 0-3,0-1-5,3-1-10,4-4-17,5-5-18,5-2-17,4-6-6,3-4 6,3-6 7,3-4 6,0-2 6,-3 1 5,-3 1 6,-3 1 4,-2 2 8,-4 2 8,-3 4 9,-2 3 8,-4 4 8,-1 6 9,-2 5 9,-1 7 7,-3 3 2,-2-1-6,-2 1-6,-2-1-6,0 0-8,1-1-8,0 0-8,2-2-8,0-1-6,-2-1-2,0-1-1,-1-1-3,0-4-8,2-5-14,2-6-13,3-5-15,1-4-2,3-1 10,4-1 9,2-1 9,3 0 8,0 4 6,1 3 7,2 3 6,-2 2 6,-1 2 4,-2 2 6,-2 2 5,-2 2 2,-2 3 0,-2 3 1,-2 4-1,-2 0 0,0-1 0,-1-1-2,-2-1-1,1-2-1,-1-1-2,0-2-3,0-2-3,2-2-1,4 0-3,4-2-1,4 0-2,2-1 0,2 0 2,0 0 1,1 0 1,0 0 1,0 0-1,-2 0-1,-1 0 0,-1 1-2,-2 2-2,-2 2-2,-2 1-2,-3 3-1,-4 2-1,-4 2-1,-3 1-1,-4 1-1,-2-2 0,-1-3 0,-3-1-1,-1 0 2,-1 0 4,-1 1 4,0 2 3,0-2 1,1-1-2,3-2-1,1-2-1,3-1 3,1 0 10,2-1 10,3 2 9,6-1 12,14 1 14,12 2 13,13 0 14,6 0-2,2-2-20,0-3-18,1 0-19,0-2-16,0 0-14,-1 0-13,-1 0-14,-1 0-4,0 0 5,0 0 4,0 0 5,-4-1 1,-6-1-2,-7 0-1,-7-1-1,-4-2-2,0 0-2,-2-1-1,0-2-2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6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44150 28850 712,'23'1'107,"-1"2"-28,-2 2-26,1 2-28,-3 1-15,-1 1-3,-2 2-2,-4-1-4,0 2-6,-2 0-13,-2-1-11,-2 1-13,-2 0-6,-2 0 2,-2-2 0,-2 2 2,-2-1 3,0-2 7,-1-2 6,-2-2 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6"/>
    </inkml:context>
    <inkml:brush xml:id="br0">
      <inkml:brushProperty name="width" value="0.03877" units="cm"/>
      <inkml:brushProperty name="height" value="0.03877" units="cm"/>
      <inkml:brushProperty name="color" value="#F2395B"/>
    </inkml:brush>
  </inkml:definitions>
  <inkml:trace contextRef="#ctx0" brushRef="#br0">43777 29900 567,'-6'14'7,"2"-4"14,4-1 14,3-4 15,3-2 3,7 0-5,5-1-5,7-2-6,3 0-4,3 0-4,1 0-3,3 0-3,-2 1-6,-1 0-8,-2 2-7,-1 0-9,-3 1-2,0 1 1,0 1 3,-2 2 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9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45975 27950 548,'30'0'94,"-3"0"-22,-3 0-22,-3 0-22,-2 0-12,-1 0-3,0 0-2,-2 0-3,-1 0-4,0 0-8,1 0-7,0 0-7,-2 1-2,-3 2 4,-3 2 4,-2 2 3,-5 2-3,-4 3-10,-6 3-11,-4 4-11,-3-1-2,-1-1 6,-1-3 5,-1-1 7,0-3 4,0-2 6,-1-4 5,0-2 5,2-2 3,1 0 1,2 0 2,3 0 0,0 0 3,0 0 4,0 0 4,1 0 3,-1 0 6,2 2 8,1 0 7,0 2 7,2 0 2,1 1-2,0 2-3,2 0-2,0 1-4,2 2-3,0 0-5,2 1-4,0 3-1,0 5-2,0 5 1,0 5-1,0 3-2,0 1-1,0 1-2,0 1-2,0 0-1,0 3 1,0 2 1,0 2 0,0 1-2,0-2-7,0 0-5,0-1-7,0-3-5,0-3-2,0-5-4,0-4-3,0-8-8,0-12-13,0-13-13,0-13-12,-1-7 0,0 1 15,-2-1 15,0 1 15,-2 1 11,0 3 6,-1 3 6,-1 3 5,0 2 9,2 2 9,2 2 9,2 3 10,3 0 3,4 0-5,4 0-4,3 0-5,4 0-3,3-2-5,4 0-4,2-1-3,2 0-3,0 0 1,2 2 1,1 1 0,0 0-2,-1 2-6,-2 1-6,0 0-6,-3 1-4,-3 1-1,-5-2-1,-3 2-2,-3-2-4,-2-2-6,-2-2-6,-2-2-6,-4 0-1,-2-4 7,-5-2 5,-4-1 5,-1-1 8,2 4 6,2 3 9,3 3 6,-1 1 4,2 2-1,-1 1 0,0 0-2,-1 2 5,-2 2 10,-2 2 9,-2 2 11,0 3 2,1 2-5,0 3-3,2 3-6,0 3-2,1 2-3,-1 1-1,1 3-2,0-1-3,2 0-3,2-1-3,2-1-4,2-1-3,0 1 0,2 0-2,0-1-2,3 0-3,3-2-5,4-3-7,5-1-5,2-3-7,1-2-5,1-4-8,1-2-5,0-3-3,-1-1 3,-1 0 2,0-1 2,-3-1 2,-1 0 2,-3 0 3,-1 0 1,-2-1 4,-2 0 3,-2-1 4,-2-1 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9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47692 27209 700,'1'-14'22,"3"3"5,4 3 5,2 2 5,1 4-1,-1 4-7,0 4-7,-2 4-7,-1 3-6,-2 3-4,-2 3-5,-2 3-3,-3 2-3,-4 0-1,-4 2-2,-3 1-1,-2-1 0,2-5 1,2-3 2,3-4 0,2-3 4,4-3 2,4-1 5,4-2 3,2-1 1,1 0-1,2 0-1,0 0-1,0 0 1,-1 0 1,0 0 3,-2 0 1,-1 1 1,-2 3-1,-3 3-1,0 4-2,-4 0 0,-2 1-2,-4-1-1,-2 1-1,-2-1-2,-2-1-2,0-1-3,-1-1-3,0-1-3,0 0-6,-1-2-5,1 0-5,0-3-5,2-3-3,2-2-4,3-4-4,0-1 0,2 1 2,0-1 2,2 0 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9"/>
    </inkml:context>
    <inkml:brush xml:id="br0">
      <inkml:brushProperty name="width" value="0.02907" units="cm"/>
      <inkml:brushProperty name="height" value="0.02907" units="cm"/>
      <inkml:brushProperty name="color" value="#F2395B"/>
    </inkml:brush>
  </inkml:definitions>
  <inkml:trace contextRef="#ctx0" brushRef="#br0">48250 27865 756,'29'-1'35,"-3"-1"0,-5 0 1,-3 0 1,-2-2-3,-1 2-7,0 0-7,1 2-6,-1 0-8,-1 0-10,-1 0-10,0 0-9,-3 0-3,1 0 5,-2 0 5,0 0 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49"/>
    </inkml:context>
    <inkml:brush xml:id="br0">
      <inkml:brushProperty name="width" value="0.03807" units="cm"/>
      <inkml:brushProperty name="height" value="0.03807" units="cm"/>
      <inkml:brushProperty name="color" value="#F2395B"/>
    </inkml:brush>
  </inkml:definitions>
  <inkml:trace contextRef="#ctx0" brushRef="#br0">48730 26887 577,'-13'-6'65,"4"6"-7,3 4-6,4 6-8,2 4-4,0 5-5,0 5-3,0 5-4,0 5-5,0 6-5,0 6-4,0 6-5,0 1-5,0-3-3,0-3-5,0-2-5,0-5-13,0-7-24,0-7-24,0-7-24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2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49634 28300 536,'44'0'91,"-7"0"-24,-7 0-25,-7 0-24,-5 0-15,-1 0-6,-2 0-6,-2 0-5,-4 1-1,-3 2 2,-4 2 5,-4 2 3,-4 2 2,-3 5 3,-5 4 3,-4 3 2,-2 3 2,1-1 2,-1 1 2,1-1 2,-2 1 0,0 1 1,-1 1 0,-1 1 0,2-1-1,3-5-2,5-3-2,4-5-3,4-5-5,6-5-9,5-6-10,6-5-9,5-4-3,3-3 3,4-2 3,2-1 3,-1 0 2,-1 4 0,-4 4 1,-3 5 1,-3 2 3,-3 4 8,-2 2 8,-4 4 7,-4 2 6,-4 3 2,-5 3 4,-5 3 2,-2 0 2,2-2-3,2-4 0,3-4-3,3-1-4,5-4-10,7-3-9,6-2-10,4-2-3,1 0 0,3 0 2,2 1 0,-1 0 1,-3 1 0,-3 0 2,-3 2 1,-4 2 1,-4 3 1,-6 4 1,-4 5 2,-4 0 1,-4-3 0,-2-2 0,-3-4 0,-2-2 1,1 0-1,-1-2 0,1 0 1,-1-2-2,1-2-1,-1-2-2,0-2-2,0-2-1,-1-3 2,-1-4 1,-1-1 2,1-2 0,2 1 0,1 1 1,3 1 1,0 1 2,2 2 7,1 3 4,1 1 7,0 4 8,0 6 11,0 6 12,1 6 12,0 5 1,4 5-8,2 5-8,4 4-8,1 2-6,0 0-4,0-1-4,0-1-3,2-2-4,6 0-1,4-1-2,5-1-1,4-2-4,3-3-4,3-3-3,3-3-4,3-4-6,2-6-6,4-6-7,2-6-7,4-5-5,2-6-3,4-4-4,2-5-3,-1-1 1,-9 1 3,-5 3 5,-7 1 5,-5 3 2,-5 1 2,-3 2 1,-4 3 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2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52059 27255 532,'9'-14'19,"1"3"1,3 2 1,2 4 1,2 2 0,1 2-3,3 2-3,2 2-3,-2 1-1,-2 2-1,-3 0 0,-3 2 0,-2 0-5,-2 3-7,-2 2-8,-2 2-8,-4 0-7,-6 1-6,-6 0-8,-6-1-6,-3 0 0,-1-3 9,0-1 8,-2-2 8,0-2 6,1 0 3,1-2 2,1 0 4,1-2 1,2 2 1,3-2 1,2 1 0,0 0 4,2 0 8,1 0 7,0 0 8,2 1 4,1 2 4,0 1 3,2 3 3,0 2 0,2 2-2,0 1-1,2 3-3,0 2-1,0 5-3,0 3-2,0 5-1,0 3-4,0 4-1,0 4-3,0 4-3,0 6-1,0 6-3,0 10-1,0 7-2,0 2-7,0-3-12,0-5-12,0-3-11,0-7-9,2-9-5,0-8-6,2-9-6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3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52197 28450 586,'-16'45'-4,"2"-6"0,1-4 1,1-6 0,1-4 0,0-3-1,2-5-1,1-3 0,1-3-1,4-2 0,2-2-1,4-2 0,2-3 3,3-1 6,4-2 5,2-1 6,2-2 3,1 0-2,1 0-2,2 0 0,-4 3-2,-4 6-1,-5 5-1,-4 7-1,-6 3-1,-4-1 0,-5 1 0,-4 0-1,-4-2 0,2 1-1,1-2-1,1-1-1,1-2-1,2-5 0,3-4 1,1-3-1,3-3-2,6-3-4,4-3-4,6-3-4,1-1-2,1 2 3,0 2 1,0 3 3,-1 0 3,1 4 6,0 0 5,0 4 6,-1 2 4,-1 5 4,-1 5 4,-1 4 4,-1 3 3,0-3 2,-2-1 3,0-2 1,-1-3 0,3-1-5,2-2-3,2-2-5,2-4-5,1-2-8,3-6-6,2-2-6,1-5-8,1-2-7,1-3-6,1-3-7,0-1-5,-2 1-3,0 0-3,-1 2-2,-2 3 1,-2 0 3,-4 2 5,-3 2 4,-2 2 2,0-1 0,-2 0 1,0 0-1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12"/>
    </inkml:context>
    <inkml:brush xml:id="br0">
      <inkml:brushProperty name="width" value="0.05694" units="cm"/>
      <inkml:brushProperty name="height" value="0.05694" units="cm"/>
      <inkml:brushProperty name="color" value="#00BFF3"/>
    </inkml:brush>
  </inkml:definitions>
  <inkml:trace contextRef="#ctx0" brushRef="#br0">92443 43837 386,'35'-49'5,"-6"14"11,-7 12 11,-7 13 10,-4 7 3,-2 3-6,-2 4-5,-2 2-7,-3 5-4,-2 6-5,-4 5-4,-2 7-4,-4 2-3,-4 2-5,-3 1-2,-5 1-5,0-3-2,1-2-4,2-5-2,3-3-4,1-4 1,2-3 2,3-3 3,1-2 3,5-4 6,6-1 8,7-2 10,7-2 8,5-2 4,1-4-2,3-2-1,1-3-2,1-2-4,-3 2-8,-1 1-8,-3 1-8,-1 1-5,-2 2-5,-3 2-2,-1 2-5,-4 1 1,-4 2 3,-6 0 4,-4 2 5,-2 0 4,2 1 8,2 2 8,2 0 6,0 2 7,-2 2 5,-2 1 6,-1 3 6,-2 1 2,0 1-1,0 2-2,0 0 0,0 1-4,1 3-3,-1 1-3,0 3-5,0 1 0,2 1-1,1 0 1,0 2 1,2 0-1,0-2-2,2 0-2,1-1-1,0-2-1,0-1-2,0-3-2,0-1-1,-3-3-4,-4-3-6,-6-3-6,-4-2-8,-3-5-3,-1-2-4,-1-6-2,-1-2-3,-4-5-1,-6-4 0,-7-4-1,-8-3 1,1-1 1,10 1 2,8 2 3,9 3 2,5 0-5,0 2-12,2 1-14,1 1-12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3"/>
    </inkml:context>
    <inkml:brush xml:id="br0">
      <inkml:brushProperty name="width" value="0.04689" units="cm"/>
      <inkml:brushProperty name="height" value="0.04689" units="cm"/>
      <inkml:brushProperty name="color" value="#F2395B"/>
    </inkml:brush>
  </inkml:definitions>
  <inkml:trace contextRef="#ctx0" brushRef="#br0">53459 29000 469,'-15'0'4,"4"2"8,3 0 8,3 2 8,2 0 4,3 0 0,4-1 0,2 1-1,4 0-2,4-2-5,3 0-5,5-2-6,3 0-4,1 0-6,2 0-6,3 0-5,-2 0-3,-1-2-1,-1 0 1,-2-2 0,-4 1 0,-3 2 1,-5 2 2,-3 2 0,-2 2 2,-2 0 2,-1 1 1,0 2 3,-2 0 2,-1 0 6,0-1 4,-1 1 5,-3 1 3,0 2-2,-3 2-1,-2 1-1,-1 2 1,0 1 2,0 2 3,1 0 1,-2 1 2,-2 3-3,-2 0 0,-1 4-3,-2 1-1,2 0-3,1 2-3,1 1-2,0-2-3,0-3-2,0-5-3,2-3-2,-2-6-8,2-8-15,1-8-14,0-8-16,3-8-5,2-9 1,4-9 3,3-8 2,0-6 3,1 0 4,0 0 2,0-2 4,0 3 5,0 11 6,0 10 8,0 10 6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3"/>
    </inkml:context>
    <inkml:brush xml:id="br0">
      <inkml:brushProperty name="width" value="0.04191" units="cm"/>
      <inkml:brushProperty name="height" value="0.04191" units="cm"/>
      <inkml:brushProperty name="color" value="#F2395B"/>
    </inkml:brush>
  </inkml:definitions>
  <inkml:trace contextRef="#ctx0" brushRef="#br0">53600 28208 524,'13'-44'33,"-5"23"6,-4 23 6,-6 22 7,-3 11 0,-3 2-4,-4 1-6,-2 0-4,-3 2-5,-1 1-4,-3 0-5,-1 1-5,-1 1-5,0 0-7,-1 0-6,1 0-8,1-3-4,5-7-4,3-7-3,4-7-3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3"/>
    </inkml:context>
    <inkml:brush xml:id="br0">
      <inkml:brushProperty name="width" value="0.03016" units="cm"/>
      <inkml:brushProperty name="height" value="0.03016" units="cm"/>
      <inkml:brushProperty name="color" value="#F2395B"/>
    </inkml:brush>
  </inkml:definitions>
  <inkml:trace contextRef="#ctx0" brushRef="#br0">54000 29300 729,'7'15'64,"-1"-1"-10,0-1-9,-1 0-10,-2-2-7,1 1-7,-1 0-6,1-1-7,0 0-9,0 1-16,0 0-14,0 0-14,-1-1-7,-1-1 0,0-1 2,-1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4"/>
    </inkml:context>
    <inkml:brush xml:id="br0">
      <inkml:brushProperty name="width" value="0.03765" units="cm"/>
      <inkml:brushProperty name="height" value="0.03765" units="cm"/>
      <inkml:brushProperty name="color" value="#F2395B"/>
    </inkml:brush>
  </inkml:definitions>
  <inkml:trace contextRef="#ctx0" brushRef="#br0">53333 28137 584,'-6'-6'114,"4"6"-21,4 4-22,4 6-22,3 3-14,3 5-9,4 3-8,2 5-8,-1 0-11,0-2-10,-2-2-12,-3-1-11,-1-3-11,-2-3-10,-2-3-11,-2-2-11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5"/>
    </inkml:context>
    <inkml:brush xml:id="br0">
      <inkml:brushProperty name="width" value="0.03774" units="cm"/>
      <inkml:brushProperty name="height" value="0.03774" units="cm"/>
      <inkml:brushProperty name="color" value="#F2395B"/>
    </inkml:brush>
  </inkml:definitions>
  <inkml:trace contextRef="#ctx0" brushRef="#br0">55750 27850 582,'38'0'145,"-2"0"-33,-2 0-34,-2 0-32,-2 0-23,-1 0-11,-3 0-11,-2 0-10,-3 1-11,-3 2-10,-4 2-9,-4 2-10,-5 1-4,-2 3 0,-6 2 1,-2 1 0,-3 0 5,0-1 7,0-2 9,0-2 7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5"/>
    </inkml:context>
    <inkml:brush xml:id="br0">
      <inkml:brushProperty name="width" value="0.04067" units="cm"/>
      <inkml:brushProperty name="height" value="0.04067" units="cm"/>
      <inkml:brushProperty name="color" value="#F2395B"/>
    </inkml:brush>
  </inkml:definitions>
  <inkml:trace contextRef="#ctx0" brushRef="#br0">55626 28337 540,'-22'-6'22,"6"6"8,5 4 8,6 6 8,1 3 2,2 3-4,0 3-4,2 3-5,0 4-3,0 3-4,0 4-4,0 5-4,-1 2-4,0 2-4,-2 2-3,0 1-4,-1 3-2,0 2-1,0 2 1,1 1 0,-1-1-6,0-6-8,0-6-10,0-5-10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6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55600 28912 499,'7'-14'-3,"-1"2"7,0 4 5,-1 4 7,1 0 4,5 2 6,5 0 4,5 2 5,4-1 0,3 0-6,3-2-5,3 0-6,0-2-4,-3 0-4,0-1-4,-3-1-4,-2-1-1,-5 2 1,-3 1 2,-4 0 2,-4 0-7,-3-2-14,-2-1-15,-4-3-13,-2-1-4,-2 0 9,-2 0 8,-1 1 9,-3 0 7,0 0 4,-2 2 5,0 1 5,0 0 6,-1 2 8,0 1 9,0 0 8,0 3 4,1 4 0,-1 4 1,0 4 0,0 3-2,1 5-3,0 3-3,-1 5-3,1 1-2,3 1-2,1-1-2,2 1-1,2-3-2,0-2-3,1-3-3,2-3-3,2-1-3,4-1-3,4 1-3,3 0-3,4-2-1,1-1 2,2-2 1,3-2 2,1-3-8,1-3-20,1-2-19,1-4-18,-2-1-6,-5-2 11,-5 0 10,-5-1 11,-2-1 5,0 2 1,0 1 2,0 0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6"/>
    </inkml:context>
    <inkml:brush xml:id="br0">
      <inkml:brushProperty name="width" value="0.03439" units="cm"/>
      <inkml:brushProperty name="height" value="0.03439" units="cm"/>
      <inkml:brushProperty name="color" value="#F2395B"/>
    </inkml:brush>
  </inkml:definitions>
  <inkml:trace contextRef="#ctx0" brushRef="#br0">57224 27083 639,'22'-6'56,"-3"4"2,-4 4 0,-2 4 3,-2 4-8,-2 3-14,-3 5-16,-1 4-14,-2 2-7,-4 1-1,-2 4-1,-3 1 1,-5 2-6,-4-1-7,-4 0-10,-6 1-8,-1-4-5,3-2-1,3-5-2,3-3 0,4-5 6,8-5 17,7-4 16,6-6 15,6-2 10,3-2 1,5 0 1,3-1 1,2 0-3,-4 2-8,0 2-8,-3 2-8,-1 1-8,-2 0-6,-3 0-7,-1 0-6,-3 1-8,-2 2-9,-4 2-8,-2 2-9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6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57900 27730 729,'14'-7'48,"-1"3"-7,-2 1-8,-2 2-8,0 0-2,3 0-1,4-2 2,2 1-1,1-2-3,1 2-10,-1 0-8,0 2-10,1 0-7,0 0-7,-1 0-6,1 0-7,-2 0-3,-3 0-3,-3 0-1,-2 0-2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6"/>
    </inkml:context>
    <inkml:brush xml:id="br0">
      <inkml:brushProperty name="width" value="0.0384" units="cm"/>
      <inkml:brushProperty name="height" value="0.0384" units="cm"/>
      <inkml:brushProperty name="color" value="#F2395B"/>
    </inkml:brush>
  </inkml:definitions>
  <inkml:trace contextRef="#ctx0" brushRef="#br0">58546 26750 572,'-14'3'55,"3"6"2,2 5 4,5 7 2,0 5-3,2 5-11,0 4-10,2 5-11,0 5-12,2 4-18,0 4-16,2 4-17,-1-4-6,-1-11 5,-1-10 5,0-11 4,-1-6-3,2-1-10,0-1-10,2 0-11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13"/>
    </inkml:context>
    <inkml:brush xml:id="br0">
      <inkml:brushProperty name="width" value="0.04752" units="cm"/>
      <inkml:brushProperty name="height" value="0.04752" units="cm"/>
      <inkml:brushProperty name="color" value="#00BFF3"/>
    </inkml:brush>
  </inkml:definitions>
  <inkml:trace contextRef="#ctx0" brushRef="#br0">94689 43663 462,'2'-21'7,"6"8"12,4 7 12,5 7 13,2 5-1,1 5-14,0 5-16,-1 5-15,-2 3-9,-6-1-5,-6 1-5,-6-1-4,-7 1-2,-8-1-1,-7 1 0,-9-1 0,-3 0 2,0-1 4,-1-1 4,1 0 5,1-3 3,3-1 3,0-3 1,3-1 3,0-2 3,1 0 6,0-2 6,-1-1 4,3 0 6,7-2 5,5-1 4,7 0 5,4-1 1,5 0-4,6 0-4,4 0-3,6-2-3,5-1 1,6-2 0,7-1 0,1-3-3,0 0-5,-1-2-6,-2 0-6,-1-1-5,0-2-5,-1 0-4,-1-1-6,-3 1-1,-5 2 2,-5 4 0,-5 2 2,-6 1-3,-6-2-8,-8-2-7,-6-1-8,-3-3 1,1 0 8,1-1 8,0-1 9,2-1 6,1 2 4,0 1 4,2 0 5,0 4 11,1 4 20,-1 6 20,0 4 19,0 5 3,2 5-14,1 5-14,0 5-14,1 3-10,-2 1-3,0 1-5,-1 0-4,-1 3-3,0 4-4,0 4-3,1 4-3,-1 1-6,0 0-7,0-2-7,1 0-7,0-4-2,0-6 4,2-6 4,1-5 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2:58"/>
    </inkml:context>
    <inkml:brush xml:id="br0">
      <inkml:brushProperty name="width" value="0.05283" units="cm"/>
      <inkml:brushProperty name="height" value="0.05283" units="cm"/>
      <inkml:brushProperty name="color" value="#F2395B"/>
    </inkml:brush>
  </inkml:definitions>
  <inkml:trace contextRef="#ctx0" brushRef="#br0">33991 41905 416,'-4'-6'9,"8"6"19,8 4 19,7 6 19,4 3 2,-1 3-12,-1 3-12,0 3-13,-3 3-7,-1 1-2,-2 3-4,-3 1-2,0 2-2,0 3-1,0 1-3,-1 2-1,1 0-2,0-1 0,0 0-1,0-1-1,-1-4 1,-1-5-1,-1-7 1,0-5 1,0-5-1,3-4 1,3-4 1,4-4-1,1-8 1,6-12-2,3-11 0,4-12 0,7-8-3,7-4-1,8-2-1,7-6-3,7-2-5,5 1-7,5-1-7,5 1-7,1 0-2,-2 2 2,-2 3 3,-2 2 2,-8 5-7,-16 10-19,-16 9-17,-15 11-17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06"/>
    </inkml:context>
    <inkml:brush xml:id="br0">
      <inkml:brushProperty name="width" value="0.04485" units="cm"/>
      <inkml:brushProperty name="height" value="0.04485" units="cm"/>
      <inkml:brushProperty name="color" value="#F2395B"/>
    </inkml:brush>
  </inkml:definitions>
  <inkml:trace contextRef="#ctx0" brushRef="#br0">32389 47190 490,'-6'-8'45,"2"0"-7,4 1-5,2-1-5,4 0-4,2 0 0,3 0-1,4 0 0,0 2-1,-1 2-2,-1 4 0,0 3-3,-3 3 0,0 5-2,-1 5-1,0 5-2,-2 3-2,-2 1-1,-3 1-3,0 1-2,-4 0-2,0-1-2,-3-1-2,-2-1-2,-1-3-1,0-2-4,0-3-2,1-2-2,-2-4-4,-3-1-4,-4-2-4,-1-2-5,-2-3 1,2-2 3,2-4 5,4-2 4,-1-3 3,2-3 1,1-4 1,0-2 1,3-2 1,2 0 2,4-2 2,3-1 1,0 1 1,1 1 2,0 2 2,0 3 1,0 3 9,0 8 16,0 6 17,0 8 15,-1 4 3,0 5-10,-2 4-10,0 3-11,-1 3-6,0 3-2,0 0-3,0 4-3,0 2-4,0 4-7,0 4-8,0 4-6,0 3-6,0 4-8,0 2-6,0 3-6,-1 1-6,0-3-5,-2-2-4,0-1-5,-1-6 0,2-11 4,0-12 3,2-9 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08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33694 46750 516,'-7'11'99,"2"5"-20,2 7-20,2 5-20,1 4-12,-2 1-2,0 1-3,-1 1-3,-2-1-1,2 3-2,-1 1-1,0 0-1,-1 2-2,0 1 0,-1 0-2,-2 2-2,1-2-1,1-2-4,0-3-4,2-4-3,0-3-4,2-5-7,0-5-5,2-5-7,0-6-2,0-8 4,0-8 3,0-8 3,1-4 2,4-3 0,2-1 0,4-2 0,0-1 3,1 1 2,0 1 4,0 2 4,-1 0 2,1 4 2,0 3 2,0 3 3,0 2 2,1 2 3,0 2 3,2 3 3,0 1 2,-2 2-1,-3 2-1,-1 2-1,0 1 1,2 3-1,2 2 0,1 2-1,0 1 0,-4 1-2,-5 2-1,-2 0-2,-3 1-2,0-1 0,0 1-1,0 0-2,-3 1 1,-2 5-1,-5 2 1,-4 6-1,-1-1 0,-1-2-2,0-3-3,1-3-1,-1-2-2,0-2 1,1-3 0,0-1 1,-1-3-7,1-2-12,-1-4-13,0-2-13,2-4-9,1 0-5,2-3-5,2-2-6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09"/>
    </inkml:context>
    <inkml:brush xml:id="br0">
      <inkml:brushProperty name="width" value="0.0359" units="cm"/>
      <inkml:brushProperty name="height" value="0.0359" units="cm"/>
      <inkml:brushProperty name="color" value="#F2395B"/>
    </inkml:brush>
  </inkml:definitions>
  <inkml:trace contextRef="#ctx0" brushRef="#br0">35089 48146 612,'-5'-14'74,"6"5"-13,6 3-14,6 5-13,4 1-6,3 0-2,3 0 0,3 0 0,1-1-4,2-1-4,1 0-4,1-1-5,0-1-7,-2 2-7,0 0-8,-1 2-9,-3 0-7,-3 0-10,-5 0-7,-3 0-9,-5 0-2,-4 0 4,-6 0 5,-4 0 4,-3 0 7,0 0 8,0 0 8,1 0 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09"/>
    </inkml:context>
    <inkml:brush xml:id="br0">
      <inkml:brushProperty name="width" value="0.03572" units="cm"/>
      <inkml:brushProperty name="height" value="0.03572" units="cm"/>
      <inkml:brushProperty name="color" value="#F2395B"/>
    </inkml:brush>
  </inkml:definitions>
  <inkml:trace contextRef="#ctx0" brushRef="#br0">35665 47475 615,'-1'-21'-3,"0"5"9,-2 4 8,1 6 9,-2 4 7,2 4 10,0 4 7,2 4 9,0 2-1,0 3-11,0 2-11,0 2-11,0 3-9,0 8-9,0 7-7,0 7-8,0 1-8,2-1-10,0-3-10,2 0-8,-1-5-1,1-8 8,0-6 9,0-6 7,-2-5 2,0 1-6,0 0-4,-1 0-6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0"/>
    </inkml:context>
    <inkml:brush xml:id="br0">
      <inkml:brushProperty name="width" value="0.03755" units="cm"/>
      <inkml:brushProperty name="height" value="0.03755" units="cm"/>
      <inkml:brushProperty name="color" value="#F2395B"/>
    </inkml:brush>
  </inkml:definitions>
  <inkml:trace contextRef="#ctx0" brushRef="#br0">36854 47283 585,'29'-6'121,"-3"4"-28,-5 4-27,-3 4-28,-3 2-15,0 1-4,-2 2-4,-1 0-3,-3 1-3,-1 1-3,-4 1-2,-2 2-2,-4 1-2,-4 3-5,-4 3-3,-3 3-4,-3 1-3,-3-2-1,-2 0-1,-1-1-2,-2-2 0,1-3 1,-1-3 1,1-3 2,-1-2 0,1 0 2,-1-2 1,2-1 1,-1 0 2,4-2 3,3-1 3,3 0 2,1-2 5,1-1 7,-1 0 6,0-1 7,6-3 5,12 0 1,12-3 1,11-2 3,6 0-5,-2 0-9,-1 2-12,0 1-9,2 0-10,3 2-11,4 0-11,4 2-9,-1 0-5,-8 2 3,-6 0 2,-7 2 3,-5-1 1,-3 1-1,-3 0 0,-2 0-1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1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39144 46381 480,'-15'-13'45,"2"3"-9,2 4-7,3 4-7,-1 2-4,0 2-1,-2 0 0,1 2 1,-3 1-3,0 1-4,-1 3-2,-1 2-5,-1 0-2,1-2-1,0-2 0,-1-2-2,1-2 0,2 1 1,3 0 0,1 0 2,1 1 1,2 2 4,1 2 4,1 2 3,0 2 3,2 3 1,0 3 1,2 3 2,-1 3 0,-1 0-2,0 3-1,-1 3 0,-1-1-3,0-1 0,0-3-3,0-1-1,0 1-1,0 6-2,0 7-1,1 5-2,-2-1-1,2-6-2,-1-8-3,0-6-1,0-4-2,2 1-3,0 0-3,2-1-3,0 0 0,2-1-1,0 0 1,2-2 0,1-3-6,1-5-15,3-4-15,2-6-14,0-3-2,-2-1 9,-3-3 10,0-2 9,-2 0 6,1 0 2,1 2 3,2 1 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1"/>
    </inkml:context>
    <inkml:brush xml:id="br0">
      <inkml:brushProperty name="width" value="0.04387" units="cm"/>
      <inkml:brushProperty name="height" value="0.04387" units="cm"/>
      <inkml:brushProperty name="color" value="#F2395B"/>
    </inkml:brush>
  </inkml:definitions>
  <inkml:trace contextRef="#ctx0" brushRef="#br0">40052 46411 501,'0'-15'0,"2"4"0,0 3 0,2 3 0,-1 3 7,-2 5 15,-2 6 15,-2 4 15,-2 5 3,0 3-6,-1 5-6,-2 3-7,-1 3-5,-1 0-2,-3 2-4,-1 0-3,-3 2-2,-1 1-2,-3 0-2,-1 2-1,-1-2-4,2-4-3,4-4-5,0-3-5,2-4-1,2-1 1,3-3 0,1-1 2,3-5-12,6-6-24,4-8-24,6-6-23,1-5-4,-1 0 17,0-1 18,-2-1 17,0 0 9,0 3 0,-1 1 1,1 2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2"/>
    </inkml:context>
    <inkml:brush xml:id="br0">
      <inkml:brushProperty name="width" value="0.04928" units="cm"/>
      <inkml:brushProperty name="height" value="0.04928" units="cm"/>
      <inkml:brushProperty name="color" value="#F2395B"/>
    </inkml:brush>
  </inkml:definitions>
  <inkml:trace contextRef="#ctx0" brushRef="#br0">40199 46606 446,'7'-34'3,"0"8"6,-2 8 6,0 10 6,-2 6 6,-1 4 6,0 4 5,-2 4 7,1 6 0,0 7-6,2 8-4,0 9-5,0 2-4,0 0-2,-2-2-3,0 0-2,-2-2-4,-2 1-2,-2 1-3,-2-1-2,0-1-5,-1-2-3,0-2-5,0-1-4,0-4-4,2-3-4,1-5-3,0-3-5,0-6-4,-1-7-7,-3-6-6,-2-7-7,-1-6 0,-1-4 7,-1-3 6,-1-5 7,0 0 6,3 1 4,1 3 6,2 1 5,2 3 6,0 3 6,2 3 6,1 2 6,1 3 4,3 1 1,4 0 1,2 2 1,5 1-3,6 0-6,5 1-7,7 2-8,0 0-2,0 0-2,-3 0 0,-1 0 0,-2-1-4,-1-2-5,-1-2-5,-1-2-6,-1 0-2,-1-1 1,-1 0 3,-1 0 1,-2 0 4,-1-2 6,-2 0 6,-2-1 6,-2 0 4,-1 1 4,0 1 2,-2 1 3,-2 1 6,-4 2 8,-4 2 7,-3 2 8,-3 2 2,2 2-4,1 2-3,0 2-4,1 2-3,-2 4-3,1 5-3,-2 3-3,0 2-3,2-3-2,2-1-4,3-2-2,2-3-8,4-3-13,3-3-12,5-2-12,3-4-6,0-4 5,0-4 3,2-4 3,0-2 3,-2 1 2,-3-1 2,-1 0 1,-3 3 12,-4 5 20,-4 4 22,-4 5 20,0 5 6,1 2-9,2 3-9,2 3-9,1 3-5,0 1-4,0 3-2,0 1-4,-1 3-2,0 5-2,-2 3-1,0 4-2,-1 4 0,0 2 0,0 4 1,0 2 1,0 1-4,0-3-6,0-1-9,1-2-6,-2-4-3,-1-6-1,0-6 0,0-5 1,-2-6-2,0-3-2,0-4-2,1-4-2,-2-4-1,0-3 3,-2-2 1,0-4 2,-1-3 3,1-5 2,-1-5 2,0-5 3,1-4 1,2-1 0,3-3 1,1-1 0,2-3 0,4-3 2,2-3 1,4-2 2,3-1-1,5-1-1,5 0-1,5 0-2,3 1-3,-1 3-4,0 3-4,0 4-5,-1 3-2,-5 7 0,-3 5-1,-4 7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2"/>
    </inkml:context>
    <inkml:brush xml:id="br0">
      <inkml:brushProperty name="width" value="0.05223" units="cm"/>
      <inkml:brushProperty name="height" value="0.05223" units="cm"/>
      <inkml:brushProperty name="color" value="#F2395B"/>
    </inkml:brush>
  </inkml:definitions>
  <inkml:trace contextRef="#ctx0" brushRef="#br0">42254 46910 421,'-8'-14'25,"0"3"1,0 3 3,0 2 1,0 3 0,-1 2-3,-2 2-1,0 2-3,-1 3-1,1 2-2,-1 3-1,0 3-2,0 2 0,1 2-1,-1-1 0,0 2 1,1 0-2,2 1 0,3-1-2,1 1 0,1-1-2,2-1 0,0-1-2,2 0 1,1-2-2,2-1-2,2-1-1,2 0-1,2-3-5,3-1-8,3-2-9,4-2-7,1-3-5,1-2-2,1-4-1,1-2-1,0-3 0,-1-4 1,-2-2 2,0-3 1,-1-2 3,1-3 2,0-1 2,-1-3 4,-1 0 2,-2-1 2,-4 1 2,-3 1 3,-1-2 1,-2 1 3,-1-1 2,0 1 2,-2 0 1,-1 3 2,0 1 1,-1 3 1,-1 2 4,0 2 7,0 4 7,0 3 6,-2 5 10,0 8 12,-3 8 11,-2 7 13,-1 6-2,2 3-13,1 3-14,0 3-13,2 1-10,1 0-5,0 0-4,2 0-6,0-1-2,2 0 2,0-1 2,1-1 0,1-2-9,0-1-23,0-3-23,0-1-22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14"/>
    </inkml:context>
    <inkml:brush xml:id="br0">
      <inkml:brushProperty name="width" value="0.04431" units="cm"/>
      <inkml:brushProperty name="height" value="0.04431" units="cm"/>
      <inkml:brushProperty name="color" value="#00BFF3"/>
    </inkml:brush>
  </inkml:definitions>
  <inkml:trace contextRef="#ctx0" brushRef="#br0">94588 44532 496,'0'-16'0,"0"2"0,0 1 1,0 1-1,0 1 7,-2 2 10,0 2 11,-2 3 12,-1 2 2,-3 5-5,-4 6-7,-2 4-6,-2 4-3,-1 1-2,-2 3-1,1 1-2,-1 0-1,4-3-3,3-3-3,3-2-2,5-4-2,8-4-3,7-5-2,9-2-2,8-9-7,9-10-14,8-11-13,10-10-12,3-7-4,1 0 4,0-2 5,-1 1 5,-1-1 6,-4 2 8,-4 2 7,-4 2 7,-6 3 5,-7 7 2,-9 6 2,-7 6 1,-7 6 11,-5 8 17,-4 8 19,-5 8 18,-4 5 4,0 3-7,-2 3-9,0 3-7,1 1-9,3-1-6,2-1-8,4 0-7,2-4-7,2-1-4,2-4-5,2-3-4,1-1-7,3 0-5,2 0-7,2 0-7,-3 0-4,-5 1-1,-6 2-2,-6 0-2,-5 1 4,-5 1 7,-6 1 9,-3 2 8,-3-3 5,1 0 2,1-2 3,1-2 2,4-3 2,8-3-1,8-2 1,8-3 0,6-3-1,4 0-2,3-2-3,5 0-2,2 0 0,1 0 0,1 2 2,1 1 0,-3 1 3,-9 3 4,-7 4 4,-8 2 5,-6 3 2,-6 2 1,-4 2 1,-5 1 0,-3 1 0,-1-2-3,-1-3-3,-1-1-2,2-1-3,3 0-1,4 0-2,5 0-2,5-2-3,10-1-5,8-2-5,9-2-6,4-1 0,-1-2 3,-1 0 3,0-1 4,-3-1 2,-1 2 0,-2 0 0,-3 2 1,0 0 0,0 0 1,0 0 0,-1 0 0,0-1 1,0 0 2,-2-2 3,0 0 2,-1-1 3,-1 2 7,1 0 4,0 2 7,-3 3 4,-4 6 5,-6 5 4,-4 7 4,-4 3-1,-3-1-7,-3 1-7,-3-1-7,-4 4-5,-3 7-5,-5 6-5,-3 8-5,-4 3-4,-4 2-5,-4 0-5,-4 1-5,0 0-2,1-3 2,2-1 1,2-2 1,2-3-4,4-6-11,2-4-11,3-5-11,5-6-4,7-5 4,7-6 2,7-6 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4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43800 47866 618,'29'-7'86,"-5"2"-10,-5 2-12,-5 2-11,-3 4-11,-3 6-11,-1 5-12,-2 7-10,-4 0-8,-2-2-1,-5-3-2,-3-2-1,-3-3-4,0 1-3,0 0-2,1 0-5,0-3 1,0 0 4,2-2 3,1-2 3,3-1 3,7 0 2,8 0 2,6 0 2,4-1-3,1-1-7,1 0-9,0-1-7,1-2-6,-3-1-5,-1 0-4,-2-1-5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4"/>
    </inkml:context>
    <inkml:brush xml:id="br0">
      <inkml:brushProperty name="width" value="0.04715" units="cm"/>
      <inkml:brushProperty name="height" value="0.04715" units="cm"/>
      <inkml:brushProperty name="color" value="#F2395B"/>
    </inkml:brush>
  </inkml:definitions>
  <inkml:trace contextRef="#ctx0" brushRef="#br0">44422 46200 466,'-12'0'72,"10"2"-13,8 0-13,10 2-12,2 0-9,1 0-7,-2-1-5,-2 2-7,0-1-4,-1 1-3,0 1-2,-2 2-3,-2 1-1,-2 1 2,-4 3 2,-2 2 1,-2 0 3,0-1 1,0-1 2,0 0 1,0-2 2,0 1 1,0 0 1,0 0 0,0 0 3,0 3 4,0 2 5,0 1 4,0 1 0,0 1-1,0-1-3,0 1-3,0-1-2,0 1-2,0 0-2,0-1-3,0 1-1,0 0-2,0-1 0,0 1-2,0-1-2,0 1-1,0-1-1,0 1-1,0 0-1,0 1 0,0 1 0,0 1 1,0 0 0,0-1 0,0-1-1,0-2 0,-1 1-1,-1 0 2,0-1 0,-1 1 0,-2-1 0,0-1 1,-1-1 0,-2-1 0,-1-1-2,-1-2-4,-3-3-5,-2-1-5,-1-1-4,-4-2-7,-3-1-5,-3 0-6,-1-2-4,1-1-1,1 0 0,2-1-2,1-2 0,5-1 1,3 0 1,4-1 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5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45700 45820 630,'11'-22'111,"5"8"-20,7 2-21,4 6-19,4 3-19,-1 2-17,-1 2-19,-1 2-18,-3 1-8,-4 0 1,-3 0 0,-4 0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6"/>
    </inkml:context>
    <inkml:brush xml:id="br0">
      <inkml:brushProperty name="width" value="0.03854" units="cm"/>
      <inkml:brushProperty name="height" value="0.03854" units="cm"/>
      <inkml:brushProperty name="color" value="#F2395B"/>
    </inkml:brush>
  </inkml:definitions>
  <inkml:trace contextRef="#ctx0" brushRef="#br0">47283 47208 570,'-6'-13'91,"4"1"-21,4 4-22,4 3-21,5 0-9,7 0 4,7-2 4,7 0 3,1-1 0,0 1-4,-3 0-4,-1-1-5,-1 1-8,1 2-13,0 2-12,2 2-13,-2 2-5,-4 2 2,-3 2 2,-4 2 2,-4 1 0,-3 1-3,-3 1-2,-2 1-3,-3 1 1,-2 0 3,-2-1 3,-2 0 3,-2 0 3,0-2 2,-1-2 2,-2-2 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6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47252 48000 596,'-22'0'2,"5"0"6,3 0 5,4 0 5,5 0 8,6 0 10,6 0 10,6 0 10,4 0-1,5 0-10,3 0-11,5 0-11,0 0-7,3 0-4,1 0-3,1 0-5,0 0-8,-2 2-14,0 0-15,-2 1-15,-2 1-8,-5 0-3,-5-1-4,-4 1-2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6"/>
    </inkml:context>
    <inkml:brush xml:id="br0">
      <inkml:brushProperty name="width" value="0.03794" units="cm"/>
      <inkml:brushProperty name="height" value="0.03794" units="cm"/>
      <inkml:brushProperty name="color" value="#F2395B"/>
    </inkml:brush>
  </inkml:definitions>
  <inkml:trace contextRef="#ctx0" brushRef="#br0">49343 46681 579,'-7'-7'6,"4"1"12,3 0 12,2 2 12,4 0 4,6 2-3,4 0-3,5 2-4,2 1-3,-1 2-4,-1 2-4,-1 2-3,-2 2-4,-3 3-5,-3 3-4,-3 4-5,-4 2-3,-6 5 1,-6 2 0,-5 5-1,-5 1-1,-3-1-5,-3-3-4,-3-1-4,-1-3-2,1-1 1,1-4 0,1 0 2,1-3 0,2-1 2,0-2 1,1-3 2,2-1 4,2-2 7,4-2 6,3-2 6,3-2 3,6-1-3,4 0-2,6-1-3,3-1-3,3 0-3,3 0-3,3 0-4,2-1-2,2-1-4,3 0-3,1-1-3,2-1-6,-1 0-7,0 0-6,1 0-9,-5 0-1,-4 0 4,-7 0 4,-5 0 4,-3 0 1,0 1-2,0-1-1,0 0-1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7"/>
    </inkml:context>
    <inkml:brush xml:id="br0">
      <inkml:brushProperty name="width" value="0.04626" units="cm"/>
      <inkml:brushProperty name="height" value="0.04626" units="cm"/>
      <inkml:brushProperty name="color" value="#F2395B"/>
    </inkml:brush>
  </inkml:definitions>
  <inkml:trace contextRef="#ctx0" brushRef="#br0">51097 46058 475,'0'-16'3,"2"0"4,0 1 6,1-1 5,0 3 7,-4 4 10,-2 6 9,-3 5 9,-2 4 2,0 7-8,0 5-6,0 7-7,-1 5-6,-1 7-2,-3 5-5,-2 6-3,0 2-3,0-2-2,-1-3-2,0-1-1,1-2-4,1-2-4,1-2-5,1-2-5,1-3-3,2-7-2,2-5-3,2-7-2,3-6-9,4-10-18,4-8-17,4-9-17,1-4-2,1 1 14,0 1 14,0 1 13,-1 1 9,-3 2 7,-1 3 5,-2 1 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7"/>
    </inkml:context>
    <inkml:brush xml:id="br0">
      <inkml:brushProperty name="width" value="0.055" units="cm"/>
      <inkml:brushProperty name="height" value="0.055" units="cm"/>
      <inkml:brushProperty name="color" value="#F2395B"/>
    </inkml:brush>
  </inkml:definitions>
  <inkml:trace contextRef="#ctx0" brushRef="#br0">51172 46112 399,'21'-70'3,"-5"18"6,-5 18 8,-4 18 7,-3 11 7,2 8 7,0 6 8,1 7 8,0 6 0,-2 5-7,-2 5-5,-2 5-7,-1 3-4,0 4-2,0 2-3,0 4-2,-1 0-2,-2-1-4,-2 0-1,-2-1-4,0-5-2,1-4-4,0-7-4,2-5-4,-1-6-10,0-2-16,-1-3-17,-2-3-16,1-4-4,-1-4 10,0-6 8,0-4 9,-1-6 5,-2-6 2,-2-5 1,-1-5 1,0-4 2,2 3 4,4 1 3,3 3 2,1 2 8,0 5 9,0 3 10,0 4 10,2 3 5,4 2-2,4 3-1,4 1-2,3 1-3,3 2-4,3 0-3,3 1-4,2 1-5,-1-2-7,1 0-5,-1-2-6,-1-1-3,0-4-1,-1-2 0,0-3 0,-3-2-1,0 0 2,0 0 0,-2 1 1,-2-3 3,-1-2 3,-2-3 5,-2-3 4,-2 1 3,-2 3 5,-3 4 3,0 5 3,-4 1 4,0 2 1,-3 1 2,-2 0 1,-1 3 3,-2 2 4,0 3 2,-1 4 4,-1 3 1,0 3 1,0 5-1,1 4 0,0 1-1,0 1-2,2-1-3,1 1-2,1-2-3,2 0-4,2-1-4,2 0-3,2-3-8,4-1-11,2-2-12,4-3-12,1-3-5,1-6 0,1-6 1,1-6 0,0-2 2,-2-1 4,-3 0 2,-1 0 5,-2 1 2,-2 1 5,-2 0 4,-2 2 3,-2 3 12,-2 4 17,-2 6 19,-2 4 17,0 5 4,2 3-8,3 5-8,1 3-9,0 3-6,-1 1-5,0 1-3,-1 0-6,-1 2-2,0 4-2,0 3-3,0 3-2,-1 2-1,0 4-1,-1 2 0,-1 4-1,-1-4 0,2-6-1,1-9 0,0-8 0,2-5-2,0-1-3,2-2-3,0-3-2,0 0-2,-2 0-1,-2-1-1,-1 1-2,-4-4-2,-4-6-5,-4-8-3,-2-6-4,-2-7-1,5-5 5,3-7 4,4-5 4,3-4 5,2-3 5,3-1 4,1-2 5,3 0 2,5 2-3,6 2-1,4 2-1,4 2-5,2 3-4,4 3-6,3 3-6,-2 4 0,-6 5 2,-5 5 3,-6 4 3,-3 3-1,0 1-6,0-1-5,-1 0-7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8"/>
    </inkml:context>
    <inkml:brush xml:id="br0">
      <inkml:brushProperty name="width" value="0.03652" units="cm"/>
      <inkml:brushProperty name="height" value="0.03652" units="cm"/>
      <inkml:brushProperty name="color" value="#F2395B"/>
    </inkml:brush>
  </inkml:definitions>
  <inkml:trace contextRef="#ctx0" brushRef="#br0">53087 47346 602,'-6'-8'34,"6"2"7,4 1 10,6 1 7,3 0 0,5 1-10,4-1-9,3 0-11,2 0-7,2 2-8,1 0-6,1 2-8,-1 1-6,-3 2-6,-4 2-5,-2 2-6,-3 0-7,-1 0-7,-2 1-7,-2 0-9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8"/>
    </inkml:context>
    <inkml:brush xml:id="br0">
      <inkml:brushProperty name="width" value="0.04173" units="cm"/>
      <inkml:brushProperty name="height" value="0.04173" units="cm"/>
      <inkml:brushProperty name="color" value="#F2395B"/>
    </inkml:brush>
  </inkml:definitions>
  <inkml:trace contextRef="#ctx0" brushRef="#br0">53610 46587 527,'-20'-6'70,"5"6"-4,6 4-5,6 6-4,3 4-7,0 5-7,0 5-9,0 5-9,0 3-5,-2 2-3,0 3-3,-1 1-4,-2 0-4,2 1-7,0 0-7,-1 1-6,0-3-7,0-2-11,0-3-9,0-3-11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14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95950 45627 622,'15'-6'0,"-1"2"0,-1 4 0,0 3 0,-2 2 10,-1 5 21,-1 4 21,0 4 21,-2 3 2,1 5-17,-1 2-18,1 5-17,0 2-12,2 1-7,0-1-6,1-1-8,0-2-13,-2-7-22,-2-7-21,-2-6-22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19"/>
    </inkml:context>
    <inkml:brush xml:id="br0">
      <inkml:brushProperty name="width" value="0.05139" units="cm"/>
      <inkml:brushProperty name="height" value="0.05139" units="cm"/>
      <inkml:brushProperty name="color" value="#F2395B"/>
    </inkml:brush>
  </inkml:definitions>
  <inkml:trace contextRef="#ctx0" brushRef="#br0">55678 46316 428,'-17'-7'4,"0"2"10,-1 2 9,-1 2 9,1 1 2,2 0-7,1 0-7,2 0-6,1 0-4,1 2-4,-1 0-2,0 2-2,0 0-2,1 0 2,-1-1 1,0 1 0,1 1 5,3 0 9,1 1 8,3 2 8,0 1 2,2 1-4,0 3-4,2 2-5,0 2-2,0 1-2,0 3-1,0 1-1,-1 3-2,-2 1 0,-2 3-3,-2 1 0,0 1-1,0 1 0,2-2 0,1 1 1,-1 0-2,2-1-5,-1-1-3,0-1-5,0-2-4,2-2-3,0-1-3,2-2-3,0-3-2,0-1 0,0-2-2,0-3 1,2-1-1,4-2 2,4-2 1,3-2 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20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56797 46197 471,'8'-14'49,"0"2"-7,0 4-7,-1 3-7,2 1-4,2 2 1,1 0 1,3 2 1,0 2-1,-1 4-2,-1 4-1,-1 3-2,-1 4-2,-2 1-3,-2 3-3,-2 2-2,-2 0-3,-1 1-3,0-1-1,-1 1-2,-4 0-2,-2 2-3,-5 3-2,-4 1-3,-2-2-2,-1-2-2,-1-5-3,-1-3-2,1-4-1,1-4 1,2-5 1,3-3 2,1-3-2,2-2-2,2-2-4,3-1-2,-1-4-1,2-4 1,-1-4 1,0-3 1,0-2 3,2 2 3,0 0 3,2 1 4,0 2 4,2 3 8,0 2 8,2 4 6,0 4 10,2 6 12,0 6 12,1 6 13,0 5 0,-2 5-11,-2 5-10,-2 4-11,-1 1-7,0-4-6,0-3-6,0-5-4,-1 1-8,0 3-6,-2 4-9,0 5-8,-1-2-6,0-4-8,0-4-7,1-6-6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20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57541 45666 515,'0'-12'87,"0"8"-16,0 8-16,0 8-16,0 6-9,0 5-3,0 5-3,0 5-2,-1 3-2,-2 1-1,-2 3-2,-2 2 0,-2 2-3,-1 2-2,-3 2-3,-2 2-3,1-1-2,1-7 1,2-3-2,2-5 1,2-8-10,2-11-17,3-11-17,1-10-17,3-8-4,5-3 10,6-5 9,4-3 9,2-2 9,-1 4 5,-1 0 6,-1 3 6,0 2 5,-1 2 4,0 4 3,1 3 4,-1 2 3,-1 2 3,-1 2 3,0 2 3,-2 3 1,-3 4 1,-1 4 0,-2 4 1,-1 1 0,0 1-1,0 0 0,0-1 0,-1 1-2,-1 0-3,0-2-3,-1 2-2,-3 0-2,0-1-2,-3 1 0,-2 0-2,-3-1-1,-3-1-5,-5-1-4,-4 0-3,-2-3-6,-1-1-7,0-2-6,-1-2-6,0-2-4,5-1-1,3 0 1,4-1-1,3-1-3,1 0-6,0 0-6,2 0-6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23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58990 46408 473,'0'-21'24,"0"4"-1,0 3-1,0 5-1,-1 0-3,-1 0-3,0-2-5,-1 0-3,-3 1-1,-4 5 2,-4 3 2,-3 4 3,-2 4 0,0 5 1,2 5-1,1 6 0,0 2 0,0 0 0,-3 2 0,1 1 0,-1 0 1,4 0-1,3 1 1,3-1 0,1 0 0,2-3 1,0-1-1,2-3 0,1-2-1,2 0-3,2 0-3,2-2-4,3-2-2,4-1-4,3-2-2,5-2-4,3-2-2,1-1 0,3 0 0,0-2 0,3-2-3,-1-6-6,1-4-5,-1-5-6,0-3-3,1-2 1,-1 0-1,1-1 2,-2-2 0,-4-2 3,-2-4 2,-3-3 3,-2-1 2,-2-2 5,-3-1 4,-1-1 4,-1 0 3,-2 2 0,-1 1 1,0 0 2,-2 3 3,-1 5 7,0 5 8,-1 5 8,-3 4 9,0 6 12,-3 4 12,-2 6 11,-1 4 1,2 3-12,1 5-12,0 4-13,1 1-7,1 1-4,-1-1-3,0 0-4,0-1-1,0-1-1,0-3 1,0-1 0,0-2-4,0-1-5,0-1-5,0 0-7,1-1 0,0 1 2,2 1 3,1 2 3,0-1-1,0-1-4,0-1-4,0 0-5,0-5-9,0-8-12,0-8-12,0-8-12,0-4-3,0-1 7,0-1 8,0-1 7,0 1 7,0 2 5,0 4 6,0 3 5,0 1 3,1 1 1,2-1 0,0 0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23"/>
    </inkml:context>
    <inkml:brush xml:id="br0">
      <inkml:brushProperty name="width" value="0.05022" units="cm"/>
      <inkml:brushProperty name="height" value="0.05022" units="cm"/>
      <inkml:brushProperty name="color" value="#F2395B"/>
    </inkml:brush>
  </inkml:definitions>
  <inkml:trace contextRef="#ctx0" brushRef="#br0">60128 45877 438,'-2'-10'31,"0"10"15,-4 12 16,0 10 16,0 6 0,1 1-14,2 0-14,2 2-14,1 1-9,-2 1-3,-1 1-4,0 1-4,-1 0-3,0-1-4,0 1-4,1 1-3,-2-3-2,2-2-2,-1-3-3,0-3-1,0-3-2,2-1-1,0-3-2,2-1-1,3-3-7,8-4-12,6-5-13,7-2-12,2-6-4,2-2 4,-1-5 3,1-4 4,-3 0 4,-4 3 4,-3 3 4,-4 2 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24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60883 46870 518,'-7'-7'5,"1"-1"9,1 0 8,1 0 8,-1 3 5,2 6 2,-1 6 2,0 6 2,-1 3-2,-2 1-7,-2 1-6,-1 0-6,-3 2-3,0 1-2,-1 1 1,-1 2-2,0-3 0,4-1-1,3-4 0,3-4-1,2 0-1,3 0-3,4-1-3,2 1-2,4-2-3,6-2-5,4-4-4,5-2-5,2-3-2,1-1 1,-2 0 1,2-1 1,-3-1-4,-2 0-9,-3 0-9,-2 0-8,-4 1-6,-1 2-3,-2 2-1,-2 2-3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24"/>
    </inkml:context>
    <inkml:brush xml:id="br0">
      <inkml:brushProperty name="width" value="0.0453" units="cm"/>
      <inkml:brushProperty name="height" value="0.0453" units="cm"/>
      <inkml:brushProperty name="color" value="#F2395B"/>
    </inkml:brush>
  </inkml:definitions>
  <inkml:trace contextRef="#ctx0" brushRef="#br0">61309 47146 485,'-8'-22'19,"0"4"-2,0 5-1,0 3-2,1 4 7,1 4 15,0 4 14,3 4 16,-1 5 1,0 5-9,0 7-10,0 5-9,1 5-10,0 5-9,2 2-8,0 5-9,1 3-11,-2 2-12,0 2-12,-1 2-13,-2 0-5,2-1 1,-1-1 0,0-1 0,0-4 1,2-10 0,0-8 1,2-8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26"/>
    </inkml:context>
    <inkml:brush xml:id="br0">
      <inkml:brushProperty name="width" value="0.05035" units="cm"/>
      <inkml:brushProperty name="height" value="0.05035" units="cm"/>
      <inkml:brushProperty name="color" value="#F2395B"/>
    </inkml:brush>
  </inkml:definitions>
  <inkml:trace contextRef="#ctx0" brushRef="#br0">62073 45650 436,'9'7'96,"2"-2"-23,2-3-22,1 0-24,2-3-14,2-1-6,0 0-4,0-1-6,0 0-4,-3 2-4,-2 2-2,-4 2-4,-2 2 3,-2 1 9,-3 3 10,0 2 9,-2 1 6,0 2-1,0 0 1,0 1 0,-1 1 1,-1-1-2,0 1 1,-1 0-2,-1 0-1,2 3-1,0 2-1,2 0-2,0 4-2,0 1 0,0 2-2,0 3 0,0 0-1,0 2 0,0 1 1,0 1 0,-1-1-1,0 0 0,-2-1-1,0-1-1,0-2-1,0-1 0,2-4-1,0 0 0,1-3-1,-2-1-1,0-3-2,-2-1 0,-1-1-4,-3 2-6,-4 0-7,-2 1-5,-1-2-1,0-3 1,-1-4 4,0-4 2,-2-3-5,-5-1-13,-5 0-13,-5-1-13,2-2-4,4-1 5,6 0 4,7-1 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26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63493 44971 513,'1'-21'91,"4"5"-15,2 4-17,4 6-16,1 3-8,3 2-3,1 2-1,3 2-2,-1 2-4,-4 4-4,-1 2-6,-4 3-4,-2 2-3,0 1-3,-2 2-1,0 0-2,-4-1-3,-6 1-3,-6-2-4,-6-2-2,-1 1-3,-2-1 0,0 1 0,1 0-1,0-1 0,1-1 2,0-1 0,2 0 1,6-3 6,10-1 7,12-2 9,10-2 9,5-2-1,-1-2-7,-1-2-10,-1-2-7,-2-1-8,0 2-7,-1 0-8,-1 2-6,-2 0-7,-1 0-4,-2 0-6,-2 0-3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27"/>
    </inkml:context>
    <inkml:brush xml:id="br0">
      <inkml:brushProperty name="width" value="0.03669" units="cm"/>
      <inkml:brushProperty name="height" value="0.03669" units="cm"/>
      <inkml:brushProperty name="color" value="#F2395B"/>
    </inkml:brush>
  </inkml:definitions>
  <inkml:trace contextRef="#ctx0" brushRef="#br0">64540 45330 599,'-5'-7'36,"8"1"8,6 0 8,7 3 7,4-1-2,1 2-12,1 0-12,1 2-12,-1 0-6,-2 2-1,-1 0-1,-2 2-1,-3 0-17,-1 3-30,-2 2-32,-2 1-31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15"/>
    </inkml:context>
    <inkml:brush xml:id="br0">
      <inkml:brushProperty name="width" value="0.05094" units="cm"/>
      <inkml:brushProperty name="height" value="0.05094" units="cm"/>
      <inkml:brushProperty name="color" value="#00BFF3"/>
    </inkml:brush>
  </inkml:definitions>
  <inkml:trace contextRef="#ctx0" brushRef="#br0">97503 44330 431,'16'-21'0,"2"5"0,0 4 0,1 6 0,-2 6 6,-5 8 11,-4 8 12,-6 7 11,-4 5 1,-6 1-11,-4 1-9,-5 1-11,-4-2-7,-1 1-4,-3-1-4,-1-1-3,0-2-2,5-5 1,3-3 1,5-4 2,3-4-1,6-3-3,4-3-3,6-2-2,3-2 2,3 0 5,3 0 7,4 0 5,-2 0 5,-1 2 1,-4 0 3,-3 2 2,-2 1 1,-2 3-1,-2 4 1,-2 2-1,-4 3 1,-6 1-1,-6 3 1,-5 1 0,-3 2 1,1-2-2,1 2 0,1 0-1,5-4-6,12-7-10,11-7-10,10-6-10,6-7-7,4-4-3,3-5-3,3-5-2,1-2 2,-1 4 6,-1 0 7,-1 2 6,-4 3 3,-4 1 1,-5 2 2,-4 2-1,-5 1 3,-3-1 3,-2-2 3,-4 0 3,-1 0 4,0 1 8,0 0 6,0 2 7,2 1 7,2 0 5,3 2 7,4 1 5,1 0-1,1 2-8,1 0-7,2 2-7,0 0-6,6 2-1,3 0-2,5 2-1,2-1-2,4-1-1,3 0-1,3-2 0,-1 1-1,-2 0 0,-3 2-1,-3 0 1,-5 2-3,-6 2-5,-5 2-4,-6 2-4,-4 1-3,-2 1-2,-3 1-3,0 1-1,-4 1 1,-2 0 4,-4-1 4,-2 1 4,-2-1 3,-2-1 0,0-2 0,-1 1 1,0-1 1,1 0 1,1-1 2,0 1 1,1-1-1,-3-1-5,-2 0-5,-1-2-4,-2 0-4,1 2-7,-1 0-4,0 1-6,2 0-4,1-2-2,2-2-3,3-2-1,-1-4-3,0-6-3,-1-6-3,-1-6-2,1-4 1,4-5 6,4-3 6,4-4 6,3 0 5,0 6 4,2 4 4,0 5 4,1 2 3,0 2 2,0 1 1,0 1 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8:43:38"/>
    </inkml:context>
    <inkml:brush xml:id="br0">
      <inkml:brushProperty name="width" value="0.05564" units="cm"/>
      <inkml:brushProperty name="height" value="0.05564" units="cm"/>
      <inkml:brushProperty name="color" value="#F2395B"/>
    </inkml:brush>
  </inkml:definitions>
  <inkml:trace contextRef="#ctx0" brushRef="#br0">63150 53660 395,'1'68'151,"2"-6"-32,2-3-34,2-6-33,1-4-19,1-4-6,2-4-6,0-3-6,1-5-3,1-4-1,1-3-1,2-5 0,0-3 0,3-3-2,2-2-1,1-4 0,5-4-2,5-4 1,6-6-1,6-4 0,7-8-1,7-11-2,9-11-3,7-10-3,9-11 0,7-11 0,8-11 2,8-10-1,2-1-6,-3 6-17,-3 9-16,-3 8-15,-10 9-11,-21 14-5,-19 12-3,-19 13-6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29"/>
    </inkml:context>
    <inkml:brush xml:id="br0">
      <inkml:brushProperty name="width" value="0.047" units="cm"/>
      <inkml:brushProperty name="height" value="0.047" units="cm"/>
      <inkml:brushProperty name="color" value="#F2395B"/>
    </inkml:brush>
  </inkml:definitions>
  <inkml:trace contextRef="#ctx0" brushRef="#br0">33695 26768 468,'-22'-6'6,"5"-2"14,3 0 14,4 0 12,1 1 5,-4 2-5,-2 2-6,-3 2-6,-1 3-4,3 2-5,1 4-5,3 2-4,-1 4-2,-2 6-1,-2 6 1,-1 7 0,-1 1-1,2 0-2,3-1-2,1-1-1,2-2-1,2-3-1,3-3 0,1-3-1,1-2-1,2-1-1,0-1-1,2 0 0,1-2-1,2-1 1,2-1 1,2-1 1,1-1 0,3 1-1,2 0 0,2 0-1,1 0-1,3 1 1,1 1 0,3 1 1,0 0-1,-1 0-2,-1-2-1,-1-1-2,-1-1-2,-1 0 0,0-2-1,-2-1 0,0 0 0,1-2-1,1-1 1,1 0-1,1-2 0,-1-2-2,0-2-1,1-2-1,0-4-1,1-4 0,1-5 0,1-5 1,0-4-1,1-3 1,-1-3 1,1-2 0,-2-4 1,-1 0 1,-3-3 1,-1-2 2,-2-2 0,-1-1 0,0 0 1,-2-1 0,-2 0 0,-2 5 1,-4 4 1,-2 5 1,-3 1 0,-1 3 1,0 1-1,-1 3 1,-3 2 0,-4 3 1,-4 3 0,-3 3 0,-3 2 1,1 4 1,-1 2 1,0 4 0,-1 1-1,-3 2-3,-3 0-3,-2 2-3,-3 1-1,1 3 0,0 4 0,-1 2 2,2 3-6,0 1-8,2 3-10,0 1-9,3-1-2,4-5 8,6-4 7,5-6 7,3-1 2,0 0-4,2 1-4,1 2-5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29"/>
    </inkml:context>
    <inkml:brush xml:id="br0">
      <inkml:brushProperty name="width" value="0.04039" units="cm"/>
      <inkml:brushProperty name="height" value="0.04039" units="cm"/>
      <inkml:brushProperty name="color" value="#F2395B"/>
    </inkml:brush>
  </inkml:definitions>
  <inkml:trace contextRef="#ctx0" brushRef="#br0">34815 27150 544,'-7'9'84,"3"1"-9,1 3-11,2 2-10,1 1-8,0 1-7,0 1-6,0 1-7,0 5-7,2 7-7,0 8-9,2 7-7,-2 2-8,0-8-9,0-6-9,-1-7-9,-1-5-9,0-3-8,0-3-10,0-2-8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30"/>
    </inkml:context>
    <inkml:brush xml:id="br0">
      <inkml:brushProperty name="width" value="0.04256" units="cm"/>
      <inkml:brushProperty name="height" value="0.04256" units="cm"/>
      <inkml:brushProperty name="color" value="#F2395B"/>
    </inkml:brush>
  </inkml:definitions>
  <inkml:trace contextRef="#ctx0" brushRef="#br0">34300 31966 516,'8'-7'7,"2"2"15,0 2 13,1 2 15,1 1 3,0 0-4,-1 0-6,1 0-6,0 1-4,2 4-3,0 2-4,1 4-4,-2 1-3,-2 3-1,-6 2-1,-3 0-1,-3 3-10,-2 1-14,-2 1-17,-1 2-15,-3-2-5,-2-1 5,-2-3 6,-1-2 5,-2-1 6,2-1 7,1 0 6,1-2 7,2-3 9,6-4 12,4-6 10,6-4 12,3-3 2,1-2-10,3 0-8,2-1-9,1 0-5,1 2-2,1 2-1,2 2-1,-3 3-6,1-1-10,0 2-10,-2 1-9,-1-1-7,-1-1-5,-1 0-4,0-1-4,-2-2-2,-1 0 2,0-2 2,-2 0 3,-1-1 4,-2 0 9,-3 1 7,0-1 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30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33856 31378 488,'-22'-28'23,"5"7"-4,3 7-5,4 7-4,1 3 1,-3 2 5,-4 0 6,-2 2 5,-2 1 2,1 4-3,-1 2-2,1 4-3,-3 1-2,-1 3-1,-4 1-2,-3 3-2,-2 2-1,1 3 1,0 3-1,0 3-1,1 1 1,1 1-2,3-1 0,2 0-1,1 1 0,4 1-2,3 0 0,3 2 0,2 0-1,2 0 1,2 0 1,3 1 0,2-3 0,5-2-1,6-3-1,4-3-1,5-3-1,5-1-3,5-3-1,5-1-3,3-3 1,1-4 1,-1-5 1,3-2 1,2-4-2,2-1-9,4 0-9,3-1-7,-1-3-4,-2-4 2,-4-4 1,-2-3 2,-3-5 1,-2-3 2,-3-5 1,0-3 1,-3-4 3,-1-2 1,-3-4 2,-1-2 3,-4-1 1,-5 4 1,-5 3 3,-4 2 1,-5 2 0,-4 0 1,-4-1 1,-4 1-1,-3 2 0,-1 5-1,-3 5-2,-2 5 0,-2 4-2,-3 3-2,-3 2-3,-3 4-2,1 3 0,4 4 2,4 4 3,3 4 2,3 1-2,1-1-7,1 0-7,0-2-7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32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38924 31473 599,'-11'-7'6,"10"2"13,10 2 13,10 2 13,4 1 1,3 0-8,0 0-9,0 0-8,1 0-8,-3 0-5,-1 0-7,-2 0-5,-4 0-6,-1 0-3,-4 0-6,-3 0-3,-3-1-4,-4-4-2,-4-2-2,-4-3-3,-3-2 2,-1 0 9,-3 0 8,-2 1 7,0 0 7,1 0 5,1 2 4,1 1 6,0 1 7,2 2 8,0 2 9,2 2 9,1 3 0,2 4-7,3 4-6,1 3-9,1 4-4,0 3-4,0 3-3,0 3-3,0 4-4,0 5-2,0 4-3,0 6-4,0 2-1,2 3-1,0 2-2,1 2-1,1-3-2,0-4-4,0-7-3,0-6-3,-2-7-6,-4-7-7,-4-8-8,-4-8-8,-2-7 1,-3-4 5,-2-6 8,-1-3 7,0-3 4,4 2 3,4 2 2,5 3 4,1 0 2,2 0 5,0 1 4,2-1 4,0-1 5,0-2 7,0-1 8,0-3 5,3-1 3,6-1-4,5-1-5,7-1-3,3-2-4,3-1-4,1-2-4,3-2-4,-1 0-4,0 0-5,-1 1-4,-1 1-5,-1 1-2,-1 1-2,-1 1 0,-1 1 0,-2 2 0,-3 1 4,-3 3 4,-2 1 2,-4 3 5,-2 2 4,-1 4 4,-2 3 5,-2 4 9,-2 6 14,-2 5 13,-2 7 14,-1 3 0,0-1-12,0 1-12,1-1-13,-1 0-9,2-1-5,1 0-7,1-2-5,0-4-8,3-5-12,1-6-11,3-5-11,2-8-3,2-8 8,2-7 6,1-8 7,1-3 6,-1 3 5,0 3 7,-2 4 5,-1 2 3,-2 6 3,-3 5 1,-1 5 2,-2 6 7,-4 8 13,-2 8 12,-3 7 12,-2 3-1,2-4-14,1-5-15,0-3-15,2-2-9,0 0-6,2 0-4,0-1-5,3 0-4,2-2-2,3-2-2,4-2-3,-1 0 3,-1 4 3,-2 2 5,-2 3 5,-3 3 4,-2 0 4,-3 1 4,-4 1 4,-2 1 2,-1 0 3,-3-1 2,-2 1 1,0 0 2,-1-1 1,0 1 1,1 0 1,-1-2 0,0-1-1,2-3-1,-2 0-1,3-5 2,8-3 5,7-4 6,6-3 4,4-3 1,1 0-6,1 0-4,1 0-4,0 2-3,-1 2 0,-1 4 1,0 2 0,-3 4 1,-1 2 3,-2 3 1,-2 4 3,-1 0 0,0 0-3,0 1-2,0-1-2,-1 1 0,-1 0-1,0-1 2,-1 1 0,0-2-8,3-3-15,4-3-16,2-2-16,2-6-7,2-6 1,0-7 1,1-7 1,1-4 3,-1 1 5,1-1 5,0 1 5,-2 2 5,-3 2 4,-3 3 4,-2 2 4,-5 4 10,-4 3 17,-5 2 17,-6 4 16,-3 3 5,-1 4-8,-3 3-9,-1 5-7,-2 2-7,-1 1-5,-1 2-5,-1-1-4,0 1-4,1 1 0,1-1-1,1 1-1,2-2-1,0-1-2,1-2-3,1-2-1,1-2 0,3 1 2,1 0 3,2 0 3,3-1 0,2-1 1,4-1 0,3 0 0,2-1 0,2 1 0,2 2 0,1 0 0,4 1 0,6-1 0,4 1-2,5 0 0,4-1-3,3-1-3,1 0-3,5-2-3,2-1-4,2 0-6,3-2-5,1 0-6,-1-2-2,-4-1-1,-4 0-1,-4-2-1,-4 0 1,-5-2 4,-5 0 3,-4-1 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33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41897 31222 596,'0'-19'18,"2"7"3,0 8 4,2 8 2,-1 6-2,-2 5-10,-2 5-9,-2 6-10,-1-1-6,0-3-1,0-5-1,0-3-1,4-3 1,8-3 5,8-1 5,7-2 4,3-2 3,-5 0-1,-3-2 0,-4 0-1,-4 0-2,-3 4-3,-2 2-3,-4 4-3,-4 1-1,-6 1-1,-5 1-1,-7 1 1,-2 0-1,1-1 2,1 0 2,1-2 0,-2 0 1,-3 2 2,-5 0 0,-3 0 1,1 0 1,2-1-1,5-2 0,3-2 0,3-2 0,3-1 0,1 0 0,3-2 0,1 2 10,4 2 19,2 3 20,4 4 20,1 0 1,0-1-17,0-1-16,0-1-17,0 0-10,2 0-5,0 0-3,2-1-5,1-1-5,3-2-8,4-4-7,2-2-7,4-7-4,5-8-3,5-9-3,5-9-2,1-3 3,2 0 8,-1 1 8,0 1 8,0 3 6,1 5 4,-1 2 4,0 4 4,-1 5 1,-3 3-2,-3 4-1,-4 4-1,-1 3 4,-1 2 10,-1 2 11,-1 2 11,-2 2 7,-2 3 6,-4 3 5,-3 4 6,-1 0 0,-2 2-7,-1 0-6,0 3-6,-2-1-8,-1 3-6,0 0-7,-1 0-7,-3 1-6,-2-3-4,-4-1-3,-2-3-6,-3-1-4,-3-1-8,-3 0-7,-3-2-7,-3-3-3,0-5-1,-1-4-1,1-6 0,-1-5-1,2-7 1,4-7 0,3-7 0,3-4 4,3-1 9,2-1 10,4 0 9,3 0 6,6 5 4,4 3 4,6 5 3,1 3 4,-1 3 3,-1 2 3,0 5 2,-1 2 4,1 2 3,1 4 4,1 3 3,-1 1 1,-3 2-4,-3 3-2,-2 2-3,-4 2-4,-2 5-3,-4 3-3,-2 5-3,-3 0-3,0-1-4,0-3-4,-2-1-4,-2-3-5,0-5-5,-1-3-6,-1-4-5,0-3-5,2-2-6,2-2-6,3-2-5,0-2-1,2-2 4,0-2 3,2-1 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38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45816 31400 613,'22'0'52,"-2"0"-9,-2 0-11,-1 0-11,-2 1-5,0 4-2,-2 2-1,-2 4-1,0 0-2,-2 1-2,-2 0-1,-2-1-2,-2 2-1,-2 2-1,-2 1-1,-2 3-1,-2 1-1,-2-1 2,-2 1 1,-2-1 1,0 0-2,0-2-3,-1-3-3,0-1-4,0-2-3,1-2 0,-1-3-2,0-1-2,2-2 0,-1-2 1,2-2 0,1-2-1,1-2 1,2-5-2,2-4-1,2-4-2,1-1 0,0-1 1,0 1 1,0-1 0,1 1 1,2 3 1,2 1 0,2 2 1,0 4 11,-1 7 23,0 4 22,-2 7 23,-1 4 6,-2 2-11,-2 1-12,-2 3-11,-1 2-7,0 3-6,0 3-4,1 3-4,-1 2-5,0 2-4,0 2-5,0 2-3,0 1-5,2 2-5,0 1-4,2 0-4,0-1-5,0-5-5,0-5-3,0-5-4,1-7-5,2-7-4,2-8-5,2-8-5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39"/>
    </inkml:context>
    <inkml:brush xml:id="br0">
      <inkml:brushProperty name="width" value="0.03622" units="cm"/>
      <inkml:brushProperty name="height" value="0.03622" units="cm"/>
      <inkml:brushProperty name="color" value="#F2395B"/>
    </inkml:brush>
  </inkml:definitions>
  <inkml:trace contextRef="#ctx0" brushRef="#br0">46621 31011 607,'0'-13'17,"0"8"8,0 7 9,0 6 9,0 6 1,0 3-6,0 5-6,0 3-6,-1 4-4,0 3-2,-2 3-4,0 3-2,-1 1-1,0 0-1,0 0 0,0-1-1,0 1-3,1 1-4,-1-1-5,0 0-4,0-3-4,0-6-1,0-5 0,0-6-2,1-10-2,2-11-1,2-11-3,2-13-3,3-6-1,4-1-1,3 0-2,5-2 0,2 2 1,-1 3 4,1 5 4,-1 3 3,-1 5 3,0 4 0,0 3 1,-2 4 0,-2 4 5,-1 2 9,-2 4 9,-2 2 10,-2 3 5,-2 2 2,-3 1 2,0 2 1,-3 3-1,-1 1-5,0 3-5,-1 2-4,-3 0-5,-4 3-1,-4 0-2,-3 0-2,-3 1-3,1-3-6,-1-1-4,1-3-6,0-2-6,1-4-8,1-4-8,1-5-8,1-2-7,2-4-5,3-2-5,1-3-6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39"/>
    </inkml:context>
    <inkml:brush xml:id="br0">
      <inkml:brushProperty name="width" value="0.03155" units="cm"/>
      <inkml:brushProperty name="height" value="0.03155" units="cm"/>
      <inkml:brushProperty name="color" value="#F2395B"/>
    </inkml:brush>
  </inkml:definitions>
  <inkml:trace contextRef="#ctx0" brushRef="#br0">47850 32600 697,'8'8'36,"2"0"4,0-1 2,1 0 4,0 1-3,-1-2-6,-1-1-7,-1-1-6,1 0-20,0 0-29,1 0-31,2 0-30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15"/>
    </inkml:context>
    <inkml:brush xml:id="br0">
      <inkml:brushProperty name="width" value="0.0482" units="cm"/>
      <inkml:brushProperty name="height" value="0.0482" units="cm"/>
      <inkml:brushProperty name="color" value="#00BFF3"/>
    </inkml:brush>
  </inkml:definitions>
  <inkml:trace contextRef="#ctx0" brushRef="#br0">98897 44631 456,'8'-15'0,"0"2"0,-1 3 0,1 1 0,0 0 3,-2 0 5,-1-1 6,0-1 6,-2 1 7,-1 6 12,0 4 10,-1 6 10,-3 4 3,-2 5-7,-4 5-6,-2 5-6,-2 4-7,-2 1-6,0 2-7,-1 3-7,-2 1-7,-1 0-7,-3 2-9,-1 1-6,-1 0-6,-2 5-4,-1 2-4,-1 4-3,2-3-5,5-8-2,4-8-3,6-7-4,3-6-3,-1-3-3,0-3-3,0-2-4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39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49351 31200 564,'-22'2'57,"4"6"0,5 4 1,4 5 1,1 3-5,0 1-8,0 1-10,0 1-10,0 2-7,-1 1-6,-2 3-5,0 1-6,-1 0-3,1 2-4,-1-1-2,1 0-3,0-2-3,0-3-2,2-5-2,1-3-3,2-5-8,4-6-13,4-6-13,4-6-14,1-3 1,-1-2 12,0 0 15,-2-1 13,0-1 7,0 0 3,0 0 1,0 1 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40"/>
    </inkml:context>
    <inkml:brush xml:id="br0">
      <inkml:brushProperty name="width" value="0.043" units="cm"/>
      <inkml:brushProperty name="height" value="0.043" units="cm"/>
      <inkml:brushProperty name="color" value="#F2395B"/>
    </inkml:brush>
  </inkml:definitions>
  <inkml:trace contextRef="#ctx0" brushRef="#br0">49540 31444 511,'13'-18'10,"-2"10"18,-3 11 19,-2 12 19,-2 5 3,0 1-12,0 1-13,0 1-11,-1 1-9,-1 3-1,0 1-4,-1 3-2,-1 0-2,0 0-3,0 1-3,0-1-2,0-1-5,0-2-5,0-1-5,0-2-7,-2-5-7,-2-7-10,-4-7-11,-2-6-10,-3-8-2,-1-6 6,-2-7 5,-3-7 6,1-2 6,1 3 6,2 3 5,3 3 5,1 3 5,2 1 5,2 2 3,2 3 5,4 1 6,6 4 7,6 3 8,6 2 7,3 3 1,1 0-5,1 2-6,1 0-5,-1 0-6,0 0-4,-1-2-5,-1 0-6,0-3-2,1-2-2,1-4-1,1-2-1,0-1-1,-3 1 0,-1 0 1,-2 2 0,-4 0 4,-5 1 6,-4-1 7,-6 0 7,-3 2 4,-2 6 0,-1 4 0,-3 6 1,-2 2 1,0 3 4,-1 2 4,-1 1 3,0 2 1,2 0-3,3-1-3,1 1-3,3-2-2,4-3-2,4-3-1,4-2-1,3-5-6,1-5-8,3-4-8,2-5-8,0-4-8,-1 0-5,-1-1-5,0-1-6,-2 0-1,-3 2 5,-1 3 4,-2 1 5,-2 4 12,-3 6 19,0 6 19,-3 6 20,0 3 6,0 3-7,2 1-8,1 3-7,0 2-6,0 3-3,0 3-5,0 2-3,0 4-3,0 2 1,0 3 0,0 4 0,0 1-2,0 0-3,0 0-3,0 0-4,-1-2-3,-1-4-2,0-4-4,-1-4-4,-2-4 0,-2-5 2,-2-5 2,-2-5 2,-1-3 2,1-2 1,-1-2 1,0-2 1,0-3 1,1-4 1,-1-4 1,0-4 1,1-4-1,2-5-1,3-5-3,1-5-2,3-5-3,4-5-2,3-4-5,6-5-3,2-4-2,5 0-1,3-2-2,5 0-1,2 0 0,3 3 2,0 1 2,3 3 1,-2 4 0,-7 9-3,-7 9-3,-6 9-2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40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51893 31500 562,'15'7'65,"-1"-1"-9,-1 0-7,0-2-10,-1 1-5,3 0-3,2 1-3,2 2-4,0 0-5,1 0-10,-1-1-8,1 1-10,-2 0-5,-5 2-1,-3 0-2,-5 1-2,-3 1-4,-4 0-6,-3-1-7,-5 1-7,-3-1-3,-3 1 3,-3-1 2,-3 1 1,-1 0 5,1 0 8,1-1 8,1 1 7,1-1 6,2 0 3,2-2 2,3-1 4,1 0 5,2-2 8,2-1 8,3 0 8,1-2 6,3-1 4,4 0 5,2-1 5,4-1-2,4 0-5,3 0-5,5 0-7,2 0-3,1 0-3,1 0-3,1 0-2,1-1-5,1-1-8,0 0-7,2-1-9,-1-1-8,0 2-9,-1 0-8,-1 2-10,-2 0 0,-5 0 6,-3 0 8,-5 0 7,-2 0-1,0 0-11,-2 0-10,0 0-11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41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54518 30655 595,'2'-14'73,"5"3"-10,6 2-9,4 4-8,2 2-7,1 2-4,-1 2-5,1 2-3,-1 2-6,-3 2-9,-1 1-8,-2 3-8,-3 1-7,-3 0-5,-2-1-6,-4 1-5,-2 0-4,-2 0 0,-2-1-2,-1 1-1,-4 0 1,-2 0 0,-3-1 2,-3 1 2,-1 0 4,1 0 6,0-1 8,2 1 7,2-1 9,1-2 9,2-2 10,2-2 9,3-2 5,4-1-2,4 0-1,4-1-3,3-3-1,2-1-1,2-2-3,1-1-1,1-2-6,-1 2-10,0 1-10,-2 0-11,-1 4-6,-2 4 1,-2 5-2,-2 6 1,-5 2 2,-5 3 6,-5 2 5,-7 0 7,-2 2 3,1-1 2,1-1 2,1-1 2,4-4-1,8-6-2,8-8-3,8-6-3,5-5-3,5 0-4,3-1-5,5-1-4,0-1-1,-2 2-1,-2 1 1,-2 1 1,-2 0 2,-2 2 3,-4 0 4,-3 2 4,-6 3 2,-8 8-1,-10 6-1,-8 7 0,-5 2-1,-1-3 0,-1-3-1,1-2-2,-5-1 1,-1 3-2,-4 3 1,-3 3-2,1 0 1,4-3 0,4-3 1,4-2-1,3-3 4,5-1 6,3-1 6,4 0 6,7-4 4,10-2 5,10-6 4,9-2 4,6-4-4,1 0-12,0-1-10,1-1-12,2-1-10,-1 0-9,0 0-8,1 1-9,-5 0-5,-3 2-2,-5 2-3,-5 2-1,-3 1 2,-4 1 8,-3-2 6,-2 2 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41"/>
    </inkml:context>
    <inkml:brush xml:id="br0">
      <inkml:brushProperty name="width" value="0.03691" units="cm"/>
      <inkml:brushProperty name="height" value="0.03691" units="cm"/>
      <inkml:brushProperty name="color" value="#F2395B"/>
    </inkml:brush>
  </inkml:definitions>
  <inkml:trace contextRef="#ctx0" brushRef="#br0">54674 32200 596,'-37'8'0,"5"0"0,5 0 0,5-1 0,3 1 3,3 0 7,1 0 7,2 0 6,3 0 7,3 3 5,3 2 5,3 2 5,1 1 0,2 1-6,-1 1-7,3 0-7,-1 3-5,-1 3-4,0 3-5,-1 3-3,-3 1-4,0-1-4,-3-2-2,-1 1-2,-4 0-7,-6 4-8,-4 4-7,-5 4-9,-1-2-5,3-8-1,3-7-1,3-8-1,3-6 0,2 1 1,4-2 1,3 0 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42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56700 30581 605,'17'-7'30,"3"1"4,3 0 2,2 2 4,1 0 1,-5 2-4,-3 0-2,-4 2-3,-2 0-3,-2 2-4,2 0-3,0 2-4,-1 1-6,-3 5-9,-1 4-8,-2 4-9,-3 2-7,-6 1-7,-4 1-6,-5 1-6,-3-2-3,-2 0 0,1-3 2,-2-1 1,0-2 2,1-3 2,1-1 2,1-2 2,1-2 4,3 0 7,1-2 6,2 0 6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42"/>
    </inkml:context>
    <inkml:brush xml:id="br0">
      <inkml:brushProperty name="width" value="0.04275" units="cm"/>
      <inkml:brushProperty name="height" value="0.04275" units="cm"/>
      <inkml:brushProperty name="color" value="#F2395B"/>
    </inkml:brush>
  </inkml:definitions>
  <inkml:trace contextRef="#ctx0" brushRef="#br0">56178 31142 514,'9'-17'0,"3"0"0,3-1-1,4-1 0,-1 0 3,-1 3 5,-3 1 5,-2 3 6,-2 4 3,-4 10 4,-4 8 1,-4 9 4,-4 5-1,-4 1-3,-2 1-3,-6 1-3,-2 0-2,1 1-4,-1-2-3,1 2-2,-1-3-4,2-1-1,1-4-2,1-3-3,3-4-1,8-5-1,7-4-1,6-6 0,6-4-3,4-3-4,3-5-4,5-4-3,0-1-1,0 1 1,-1 1 3,-1 1 1,-3 2 2,-1 4 2,-4 4 3,-3 5 1,-4 3 5,-6 5 8,-6 5 7,-6 6 8,-3 0 5,0-1 0,1-3 1,-1-1 1,1-2-2,1 0-5,1-2-5,1-1-4,2 0-6,4 0-7,4 0-6,4 0-6,3-2-3,2-1 1,4-2 1,4-1 1,-1-2 1,-1 0 1,-2 0 2,-3 0 1,1-1 0,0-1 0,1 0-2,1-1 0,-2 0 2,-6 2 5,-6 2 4,-6 2 5,-4 1 1,0 1 0,-1 2-2,-1 0 0,-3 3-3,-2 4-3,-3 3-3,-3 5-5,-4 3-1,-5 3-1,-4 3-1,-5 2-1,-2 1 0,3-2 2,4-2 0,2-1 0,4-3 4,3-3 4,4-3 5,5-3 5,6-5 8,10-8 11,10-8 12,10-8 11,6-4 1,4 1-8,5-1-11,3 0-8,2 1-8,-2 1-6,0 1-4,-1 0-7,-3 2-4,1 3-4,-1 1-5,-1 2-5,-2 2-4,-1 0-5,-3 2-4,-1 0-4,-3 1-1,-3-2 3,-3 0 5,-3-2 2,-2 0-1,0-2-8,-2 0-6,0 0-8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15:42"/>
    </inkml:context>
    <inkml:brush xml:id="br0">
      <inkml:brushProperty name="width" value="0.03844" units="cm"/>
      <inkml:brushProperty name="height" value="0.03844" units="cm"/>
      <inkml:brushProperty name="color" value="#F2395B"/>
    </inkml:brush>
  </inkml:definitions>
  <inkml:trace contextRef="#ctx0" brushRef="#br0">57120 32500 572,'-22'8'14,"8"0"16,2 0 16,6-1 16,3 4 2,2 7-12,2 8-11,2 6-12,1 5-7,2 8-1,0 4-3,1 8 0,-1-2-7,-1-4-12,-2-4-10,-2-6-11,-1-4-14,2-3-17,0-5-17,2-3-17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2T01:58:00.52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33073 5773 0,'0'0'0,"0"0"0,0 0 0,0 0 15,0 0-15,0 0 0,0 0 0,0 0 16,0 0-16,0 0 16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3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63900 14500 333,'49'20'167,"16"14"-1,15 14 1,17 16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15"/>
    </inkml:context>
    <inkml:brush xml:id="br0">
      <inkml:brushProperty name="width" value="0.0484" units="cm"/>
      <inkml:brushProperty name="height" value="0.0484" units="cm"/>
      <inkml:brushProperty name="color" value="#00BFF3"/>
    </inkml:brush>
  </inkml:definitions>
  <inkml:trace contextRef="#ctx0" brushRef="#br0">101200 44000 454,'17'1'5,"3"4"9,3 2 10,3 3 10,1 3 2,-4 2-5,0 1-3,-3 3-5,1 2-2,0 1 2,1 2 2,1 3 1,1 0 0,1 1 1,1-1-2,1 1 0,-1 0-1,-1 0-1,1 2-3,-2 1-2,-3 1-1,-5 1-2,-5 1-1,-4-1-1,-7 4-4,-8 2-10,-8 4-7,-7 3-10,-9 1-8,-9 2-11,-8 0-10,-9 2-11,0-5-5,8-8-2,9-10 0,11-7-2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36"/>
    </inkml:context>
    <inkml:brush xml:id="br0">
      <inkml:brushProperty name="width" value="0.0425" units="cm"/>
      <inkml:brushProperty name="height" value="0.0425" units="cm"/>
      <inkml:brushProperty name="color" value="#00BFF3"/>
    </inkml:brush>
  </inkml:definitions>
  <inkml:trace contextRef="#ctx0" brushRef="#br0">9543 53250 517,'-11'1'36,"9"2"4,8 2 7,9 2 4,5 0-1,-1-1-9,1-1-8,0 0-10,-1 0-5,1 2 0,-1 2-2,0 2-2,-1 0 1,-3 1-1,-2 0-1,-4 0 1,-2 0-4,-2 1-6,-3 1-7,0 1-7,-5 1-3,-2-2-2,-5-2-1,-4 0-1,-2 1 0,-1 2 2,-1 1 2,0 3 3,-2 0 1,0-3 0,1-1 2,-1-2 0,1-2 1,3-1 1,1 0 1,2-2 0,3 0 2,0 0 3,0-1 2,2 1 2,3-1 4,6-4 4,6-3 6,6-2 4,2-1 0,0 0-4,1 2-4,0 0-3,0 2-3,1 0-2,1 2 0,1 0-2,0 3 0,-3 2-1,-1 3 0,-3 3 0,-1 2-1,-2 0 0,-3-1 0,-1 1-2,-3-1 1,-4-1-1,-4-1-1,-3 0 0,-4 0 0,0 1 0,0 2 0,-2 3 0,-2-1 0,0 1 0,-1-2 0,-1-1 0,-1 0 1,1 0-1,-1-1 2,2 1 0,-1-2 0,2-1-2,2-2 0,3-2-2,4-4-14,8-6-26,8-6-26,8-6-26,1-1-4,-1 1 19,-4 2 17,-3 2 19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36"/>
    </inkml:context>
    <inkml:brush xml:id="br0">
      <inkml:brushProperty name="width" value="0.04854" units="cm"/>
      <inkml:brushProperty name="height" value="0.04854" units="cm"/>
      <inkml:brushProperty name="color" value="#00BFF3"/>
    </inkml:brush>
  </inkml:definitions>
  <inkml:trace contextRef="#ctx0" brushRef="#br0">11089 53450 453,'-1'16'82,"-2"-1"-16,-1 1-15,-2 0-14,-3 0-10,-2 1 0,-2 1-2,-1 1-2,-2 2-1,2 1-3,1 3-2,1 1-2,-1 3-3,-2 5-3,-1 3-3,-3 3-2,0 2-4,3 0-2,1-1-4,2-1-4,2-4-3,3-6-6,1-5-5,2-7-6,2-5-4,2-8-3,2-7-4,2-6-3,3-8 0,6-9 4,4-9 4,5-8 3,2-4 4,-1 1 4,-1 3 4,-1 2 4,-1 4 3,-3 5 3,-1 4 3,-2 5 3,-3 3 2,-1 2 1,-2 3 1,-2 1 0,-2 5 11,-2 6 23,-2 7 21,-2 8 23,0 4 4,0 1-15,2 3-14,0 1-15,2 1-9,0-3-4,2-1-4,0-3-3,2-1-3,2 1-1,1 0-1,3-1 0,0-1-3,1-2-3,0-4-3,-1-2-3,1-4-2,0-1 1,0-2 1,-1-1 0,2-5-2,0-4-6,1-5-7,1-5-5,0-3-5,-1-2-2,0 1-3,-2-1-3,-1 0 2,-1 3 2,0 3 5,-2 3 3,-1 2 6,-2 2 6,-2 2 9,-2 3 6,-1 4 11,0 10 15,0 8 14,0 9 14,0 4 2,0 1-12,0-1-13,0 1-11,0-1-9,0-1-4,0 2-4,0-1-6,0 1-4,0 1-6,0 1-6,0 1-7,0-2-4,0-3-6,0-5-5,0-3-6,1-4-4,2-1-5,2-2-4,2-2-4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37"/>
    </inkml:context>
    <inkml:brush xml:id="br0">
      <inkml:brushProperty name="width" value="0.05247" units="cm"/>
      <inkml:brushProperty name="height" value="0.05247" units="cm"/>
      <inkml:brushProperty name="color" value="#00BFF3"/>
    </inkml:brush>
  </inkml:definitions>
  <inkml:trace contextRef="#ctx0" brushRef="#br0">13150 53943 419,'0'-12'69,"2"5"-14,0 6-17,2 6-15,0 4-7,0 1 0,-1 3 1,2 2 1,-2 1-1,-1 1-2,0 1-1,-2 1-1,0 1-2,0-1 0,0 1-1,0 0 0,1-5-6,2-9-12,2-9-12,2-8-12,1-6-4,2-3 4,0-3 3,1-3 3,1 1 3,0 3 2,-1 4 2,1 5 3,-1 4 10,-2 4 20,-2 6 20,-2 4 19,-2 5 6,-1 4-8,0 3-9,-1 5-8,-1 1-6,0 1-7,0-1-4,0 1-7,0-2-2,0-3-3,0-3-2,0-3-2,2-3-7,5-2-14,5-4-14,6-2-13,1-5-5,-1-6 6,-1-6 4,-1-5 4,1-5 6,1-3 3,3-3 4,1-3 4,0 0 3,-1 0 0,-3 1 2,-1 1 2,-2 4 2,-3 4 4,-1 5 4,-2 5 4,-2 3 11,-2 0 19,-2 2 19,-2 1 18,-2 2 5,0 6-9,-2 4-7,0 6-9,-1 2-7,0 3-8,0 2-7,0 1-7,0 3-4,1 1 0,-2 2 0,2 2-1,-1 1-2,2-1-2,0-1-3,2-1-3,1-2-5,2-1-4,2-3-5,2-1-4,3-5-5,5-8-3,5-8-3,5-8-2,0-4-1,-3-1 4,-4-1 2,-4-1 4,-3-2 3,1-3 2,0-3 3,0-3 3,-2-1 1,-1 1-1,-2-2 1,-2 1 0,-2 1 1,-2 3 3,-2 3 5,-2 3 2,-2 2 3,-2 1 0,-2 1 1,-1 1 0,-2 1-1,0 2-2,0 2-2,1 3-3,-2 1-3,-2 2-5,-2 2-5,-1 2-4,-3 3-4,0 6-2,-1 4-1,0 5-3,0 1-2,4-3-6,4-2-3,5-4-6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38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15853 54566 476,'28'-7'105,"-4"2"-23,-5 2-23,-4 2-22,-4 2-13,1 2-4,0 2-5,0 2-4,-2 1-5,-3 3-7,-2 2-7,-4 2-7,-2 0-3,-4 2 0,-2 1 0,-3 1 0,-3 1-1,0 0 1,-1-1-1,-1 1 1,0-2 0,1-4-1,0-2 1,2-2 0,1-3 6,1 1 11,0 0 12,2 0 10,2-1 10,6-2 7,4-3 8,6 0 6,3-3 0,3-1-9,3 0-7,3-1-9,2-1-5,-1 0-5,1 0-5,-1 0-3,0 0-6,-2 0-3,0 0-5,0 0-5,-2 1-2,1 1 3,-1 0 0,1 2 2,-2 0-13,-1 0-27,-2 0-27,-2 0-27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43"/>
    </inkml:context>
    <inkml:brush xml:id="br0">
      <inkml:brushProperty name="width" value="0.03985" units="cm"/>
      <inkml:brushProperty name="height" value="0.03985" units="cm"/>
      <inkml:brushProperty name="color" value="#00BFF3"/>
    </inkml:brush>
  </inkml:definitions>
  <inkml:trace contextRef="#ctx0" brushRef="#br0">8994 20216 552,'23'-1'118,"0"-1"-27,1 0-28,-1-1-28,1-1-15,0 2-3,-1 0-5,1 2-2,-2 0-6,-3 2-4,-4 0-7,-2 2-5,-2 0-5,-2 2-5,-2 0-5,-2 1-4,-3 1-4,-2 2-2,-4 0 0,-2 2-3,-3-1 1,-2 1 4,-2 0 3,0 0 2,-4-2 5,-2-1 4,-1-2 5,-3-2 4,0-1 3,1 0 3,1-1 3,1 2 1,1-2 4,1-1 3,1 0 3,1-2 4,1 1 2,3 0 1,1 2 2,2 0 0,2 2 5,0 0 9,2 1 9,1 2 8,0 1 2,2 3-6,0 3-4,2 4-5,0 1-5,0 1-3,0 1-3,0 0-4,-1 2-3,0 4-1,-2 3-2,0 3-1,-1 0-4,2-3-7,0-3-5,2-3-8,0-3-4,0-1-2,0-3-3,0-1-3,1-5-8,2-6-13,2-8-15,2-6-13,-1-6 0,-1-1 13,-2-5 13,-2-2 14,-1-1 9,0-1 5,0 1 5,0-1 5,0 2 4,0 3 0,0 3 2,0 3 1,1 2 4,0 2 8,2 2 8,0 3 7,2 0 6,2 0 4,2 0 4,2 0 4,1 0-1,1 2-4,1 0-5,1 2-4,1 0-4,1 2-4,1 0-4,1 2-4,1-1-3,1 0-3,1-2-3,2 0-3,-2-1-4,-3 0-5,-4 0-5,-2 0-6,-1-1-3,0 0-2,-1-2-3,1 0-1,-2-2-2,-2-2 2,-4-2 1,-2-1 0,-2-2 1,0 1 2,0-1 0,0 1 1,-1-1 4,-2 2 6,-2 1 6,-2 0 6,-1 2 5,1 2 6,-1 3 6,0 1 4,-1 2 4,0 1-1,-1 3 0,-1 2-1,0 2 1,-1 2 3,0 2 2,1 1 3,-1 2-1,2 1-3,0 1-3,2 1-4,1 0-2,0-1-3,2-1-3,1-1-2,1 0-2,2 0-1,2-1-1,2 1-1,1-1-4,1-1-3,2-1-6,0 0-4,2-2-1,2-3-1,2-1 1,1-2 1,3-3-8,1-4-15,2-4-15,3-3-16,-2-3-2,-3 2 9,-4 1 9,-4 0 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44"/>
    </inkml:context>
    <inkml:brush xml:id="br0">
      <inkml:brushProperty name="width" value="0.04564" units="cm"/>
      <inkml:brushProperty name="height" value="0.04564" units="cm"/>
      <inkml:brushProperty name="color" value="#00BFF3"/>
    </inkml:brush>
  </inkml:definitions>
  <inkml:trace contextRef="#ctx0" brushRef="#br0">10700 20805 482,'0'16'80,"0"-1"-17,0 1-16,0 0-18,0 0-10,0 1-4,0 1-4,0 1-4,0 0-3,0-3-2,0-1-3,0-2-3,1-2-1,2-3 1,2-1-1,2-2 1,2-4 1,5-8 0,4-6 2,3-7 1,3-3-4,-1-1-8,1 1-8,0-1-7,-2 1-3,0 1 6,-1 1 3,0 1 6,-5 5 12,-7 8 19,-6 10 19,-8 8 20,-2 5 6,0-1-10,2 1-9,1 0-9,0 0-7,2 1-3,0 1-4,2 1-4,0 0-2,0-1-2,0-1-1,0 0-2,1-3-2,4-3-3,2-3-4,3-2-3,5-7-4,4-8-4,4-9-5,6-9-3,0-3-2,-3 1 3,-5 3 2,-3 1 3,-4 1 1,-1-3 0,-2-1-1,-2-2 1,-3 0 1,-2 5 5,-4 3 5,-2 5 4,-4 2 2,-2 2 2,-3 3 0,-4 1 0,-1 3 0,-3 4-1,-2 4-3,-1 4 0,0 3-5,3 1-5,3 3-7,4 2-6,1-1-6,2-1-7,2-2-8,2-2-6,3-2-1,4-1 6,4 0 5,4-2 6,3-1 5,2-2 5,4-2 5,3-2 5,1 0 4,-1 0 1,-1 2 2,0 0 2,-3 2 6,-3 2 8,-3 2 8,-2 2 8,-4 3 6,-3 4 0,-2 3 0,-4 5 2,-2 2-2,-2 1-5,-1 1-4,-3 1-5,1-2-3,2-2-5,4-3-4,2-2-4,3-4-2,0-1-1,2-2 0,0-2-1,3-2-1,2-1-1,3-1-1,4 0-2,0-1 2,1 0 5,0 0 3,-1 0 5,0 1 3,-1 3 2,0 3 3,-2 3 1,-2 4-1,-2 7-5,-4 5-6,-2 7-4,-6 2-3,-6 2 2,-7 0 2,-7 2 1,-3-3-5,1-4-14,1-5-14,1-5-13,1-4-8,3-3 0,1-3 0,2-2-1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4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10300 21200 999,'14'13'-9,"-1"-1"-11,-4-5-10,1-1-12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45"/>
    </inkml:context>
    <inkml:brush xml:id="br0">
      <inkml:brushProperty name="width" value="0.03726" units="cm"/>
      <inkml:brushProperty name="height" value="0.03726" units="cm"/>
      <inkml:brushProperty name="color" value="#00BFF3"/>
    </inkml:brush>
  </inkml:definitions>
  <inkml:trace contextRef="#ctx0" brushRef="#br0">8493 27150 590,'-22'44'77,"4"-8"-14,5-6-12,3-7-15,2-1-6,-1 5-3,-1 5-2,-1 5-1,-1 1-4,0 0-4,0-3-4,1 1-5,-2 0-2,0-1 0,-1 0 0,-1 0-1,0 0-1,1-3-7,1-2-4,1-1-5,2-7-11,4-9-17,4-10-18,4-10-16,2-5-2,0 1 13,0-1 12,0 0 13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46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8750 28205 475,'7'-13'0,"-1"6"12,0 6 12,-1 6 12,-2 5 5,1 4-3,0 3-1,0 5-2,-1 2-3,0 2-3,-2 2-3,0 2-3,0 0-2,2-5-3,2-3-1,2-4-3,1-4-1,-1-1-3,1-2-1,-1-3-2,3-4-5,4-5-10,3-6-10,5-4-10,1-7-4,-1-3 1,-1-5 3,-1-3 1,-1-3 1,-2 1 1,0 0 1,0 0 1,-3 3 2,-1 5 5,-2 7 5,-2 5 3,-4 8 13,-2 8 20,-6 9 20,-2 9 20,-3 4 3,2-3-11,1-2-12,0-2-11,2 0-10,0 1-6,2 1-6,0 2-6,1-2-4,-2 0-1,0-1-3,-1-1-1,-1-1-4,2-1-9,0-1-8,2-1-8,1-2-6,3-4-4,4-5-4,2-2-4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46"/>
    </inkml:context>
    <inkml:brush xml:id="br0">
      <inkml:brushProperty name="width" value="0.04871" units="cm"/>
      <inkml:brushProperty name="height" value="0.04871" units="cm"/>
      <inkml:brushProperty name="color" value="#00BFF3"/>
    </inkml:brush>
  </inkml:definitions>
  <inkml:trace contextRef="#ctx0" brushRef="#br0">10378 28189 451,'7'-5'9,"-2"6"16,-3 6 16,0 6 18,-3 3 2,0 1-11,-2 2-10,0-1-12,-1 0-8,0-1-4,0-2-4,0-3-5,2-3-9,4-6-10,4-6-12,4-6-12,2-4-4,3-3 1,2-3 1,2-3 2,-1 0 4,0 2 6,0 1 7,-2 2 6,-2 4 6,-1 3 7,-2 4 7,-2 4 7,-2 3 4,-2 2 5,-3 2 3,0 2 4,-2 2 1,0 3 1,0 3-1,0 4 1,0-1-2,0 0-3,0-1-2,0-1-4,0-1-5,2-1-8,0 0-6,2-2-7,1-2-6,3-4-5,3-4-5,4-4-5,1-4-4,1-2-1,1-3-2,0-3-1,1-3-1,-1-2 3,-1-2 2,0 0 1,-3-2 4,-1-1 2,-2 1 3,-2-1 4,-2 2 4,-1 3 7,-1 3 5,0 3 7,-2 1 12,0 2 17,-2 1 18,0 0 17,-2 4 2,0 4-12,-2 6-12,0 4-13,-1 4-7,0 1-4,0 3-3,1 2-3,-1 0-2,2 1-3,0 0-2,2-1-1,1 1-4,1 0-4,3-1-3,2 0-3,2-3-3,0-5-1,1-6-1,2-6-1,0-5-2,1-4-3,1-3-2,1-5-3,0-1-1,-2 0 1,-3-1 0,-1 1 0,-1-1 3,-2 0 2,-1 1 4,0-1 2,-2 0 4,-1-1 1,0-1 3,-1 0 2,-2 0 0,-1 3 0,0 3-1,-1 2 0,-2 3-1,-2 3-2,-2 1-1,-1 2-1,-3 2-4,-2 2-6,-2 2-8,-1 2-7,-1 2-3,2 2 0,3 1 0,1 3 0,2 0 0,1-2-1,0-2 1,2-2-1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03"/>
    </inkml:context>
    <inkml:brush xml:id="br0">
      <inkml:brushProperty name="width" value="0.03476" units="cm"/>
      <inkml:brushProperty name="height" value="0.03476" units="cm"/>
      <inkml:brushProperty name="color" value="#00BFF3"/>
    </inkml:brush>
  </inkml:definitions>
  <inkml:trace contextRef="#ctx0" brushRef="#br0">45282 22176 632,'-1'-41'45,"-2"15"0,-2 13 0,-1 14 0,-3 10-4,-2 6-6,-2 5-6,0 7-7,-4 4-4,0 4-4,-1 4-3,-1 4-3,1-2-2,3-6-3,2-8-2,4-5-3,7-11-7,12-13-13,11-12-12,13-13-13,4-6-4,-5 1 3,-1 1 4,-3 3 3,-3 0 6,-5 6 6,-3 5 8,-4 5 6,-4 5 11,-3 8 13,-2 6 14,-4 7 13,-2 3 6,-2-1-2,-2 0-4,-1-3-3,-1 0-3,2-1-4,2-1-6,2 0-3,4-3-7,5-3-8,7-2-8,6-4-9,1-2-5,-1-4-4,-3-2-5,-1-3-4,-3-2-1,-1 0 0,-3 0 1,-1 1 0,-1 0 4,-2-1 6,-1 0 5,0 1 7,-2-1 3,0 0 2,-2 0 2,0 1 1,-2 3 10,-2 8 15,-2 8 17,-2 7 16,-1 7 3,0 4-9,1 2-10,-1 5-9,1 1-7,2-3-3,2-3-3,2-3-3,0 0-4,0 2-1,-2 4-3,0 3-2,-1 2-2,1 1-1,-1 0-1,1 2-1,-2 0-1,2-3-2,-1 1-2,0-1-1,0-3-1,0-3 0,0-5-2,0-3 0,-1-4 0,0-3 2,-1-3 1,-1-2 3,-1-4 0,0-3 3,0-2 2,0-4 1,1-3 1,0-5 1,2-5 0,1-5 1,0-4 0,2-1 0,0-3 0,2-1 1,1-1-2,2 1-1,2 2-2,2 0-1,1 1-2,3 1-1,2 1-3,2 2-2,1-2-1,1 0-3,1-1-2,0 0-2,2-1-6,-1 3-10,1 1-9,0 3-11,-3 1-1,-3 4 9,-4 3 9,-4 3 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58"/>
    </inkml:context>
    <inkml:brush xml:id="br0">
      <inkml:brushProperty name="width" value="0.05693" units="cm"/>
      <inkml:brushProperty name="height" value="0.05693" units="cm"/>
      <inkml:brushProperty name="color" value="#00BFF3"/>
    </inkml:brush>
  </inkml:definitions>
  <inkml:trace contextRef="#ctx0" brushRef="#br0">18900 56821 386,'0'-16'3,"0"2"5,0 2 7,0 0 5,1 2 11,2 4 17,2 4 18,2 4 16,2 2 1,5 2-17,4 0-16,3 2-15,3-3-13,1 0-5,1-2-7,1-2-6,1-2-3,-1-2 1,0-2 0,1 0 0,-1-3-1,-1 2-5,-1 0-4,-1 2-4,-1 0-1,-1 0 1,-1 0 1,-1 0 1,-1 0 3,-3 0 4,-1 0 3,-2 1 5,-1-1 3,3 0 3,2 0 2,2 0 3,1-1 0,1 0-3,1 0-2,1-3-3,0 1-3,1 1 0,-1 0-1,1 2-1,-1 0-1,1 2-1,-1 0 1,1 2-1,-1 0 0,-1 0-1,-1 0 0,-1 0 0,-1 1-1,-1 2-1,-1 2-1,0 2-1,-1 1 1,1 1 0,1 1 2,1 1 0,1 0 1,1-1 2,1 0 2,2-2 1,0-1 0,2 0-4,3-2-3,1 0-4,1-2-3,-1-2-2,-1-2-3,-1-2-1,-2-1-2,1 0 1,-2 0 0,-1 0 1,1-1 0,1-2-1,5-2 0,3-1 0,0-1 2,-5 4 5,-4 2 5,-3 4 5,-3 0 3,1 0 0,0-1 1,-1-1 1,0 0 1,-2 0 3,-3 2 3,-1 0 2,1 1 1,4 0 1,3 0-1,5 0 0,0 0-1,-2 0-2,-1 0-1,-2 0-3,-2 0-2,1 0-4,-1 0-2,1 0-4,0 1-2,1 0-1,1 2-2,1 0-2,1 0 0,1-1 2,1-1 2,1 0 1,0-1 1,1 0-2,-1 0-1,1 0-1,-1 0-1,1 0 2,-1 0 2,1 0 1,-2 0 1,0 0 2,-1 0 1,0 0 1,-3 0 1,-2 0 2,-1 0 0,-2 0 2,-1 0 1,-1 0 1,1 0 2,0 0 2,0 0-1,1 2 0,1 0-2,1 2-2,0 0 0,-1 0-2,-1 0-1,0 0-1,-1-1-2,3-1-1,2 0-1,1-2-2,0 1-13,-1 0-26,-2 2-26,-3 0-26,-1 2-6,-4 0 15,-3 1 14,-2 2 15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47"/>
    </inkml:context>
    <inkml:brush xml:id="br0">
      <inkml:brushProperty name="width" value="0.04244" units="cm"/>
      <inkml:brushProperty name="height" value="0.04244" units="cm"/>
      <inkml:brushProperty name="color" value="#00BFF3"/>
    </inkml:brush>
  </inkml:definitions>
  <inkml:trace contextRef="#ctx0" brushRef="#br0">12777 28450 518,'36'0'86,"-10"0"-17,-6 0-15,-8 0-17,-5 1-11,-1 2-6,-1 2-6,0 2-7,-2 1-2,-2 3 0,-2 2 1,-2 2 1,-3 1-3,-2 1-5,-3 1-6,-3 1-5,-2-1-3,2 0 2,2-1 1,0-1 1,1-1 3,2-2 5,2-3 6,3-1 5,1-1 6,3-2 6,4-1 6,2 0 6,3-2 0,2-1-6,2 0-5,0-1-5,3-1-5,2 0-4,0 0-2,1 0-4,0 0-1,-2 0 0,0 0 0,0 0 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49"/>
    </inkml:context>
    <inkml:brush xml:id="br0">
      <inkml:brushProperty name="width" value="0.03251" units="cm"/>
      <inkml:brushProperty name="height" value="0.03251" units="cm"/>
      <inkml:brushProperty name="color" value="#00BFF3"/>
    </inkml:brush>
  </inkml:definitions>
  <inkml:trace contextRef="#ctx0" brushRef="#br0">9124 31078 676,'-2'-34'23,"-2"9"0,-4 11 0,-2 9 0,-2 6-1,1 2-2,-1 2-3,0 2-2,0 2-2,-1 5-3,-1 4-2,-1 3-3,0 3-1,-1 0 0,0 2 0,1 1 1,0 0 0,2-1-1,2-1 0,3-1-1,0-1 1,2-1 0,0-2 1,2 0 0,1-1 1,2-2-3,2-3-1,2-1-2,2-3-1,2-2 0,1-4-2,3-2 0,4-4-2,4-2-2,5-4-3,5-2-2,2-3-3,-1-3-3,2-3-4,-1-3-3,-1 0 0,-3 1 4,-3 3 4,-3 1 3,-2 2 3,-1 3 1,-1 1 1,0 2 1,-5 4 6,-7 8 11,-6 6 11,-7 8 10,-3 1 5,4-1-1,2-2-3,4-3-1,1-1-4,0-1-3,0-1-5,0 0-4,1-2-4,4 1-2,2 0-2,4 0-3,0-1-1,1-2-3,0-3 0,-1 0-2,1-4 0,1 0-2,1-3 0,2-2-1,-1-2-1,-1-2-1,-1-2-1,-1-1-2,-1 0 1,-2-1-1,-2 2 1,-2 1 1,-2 0 1,-1 1 2,0-1 4,-1 0 2,-3 1 1,-2 2-1,-4 2-1,-2 3-1,-3 0-3,-1 2-5,-3 0-6,-2 2-4,1 1-4,3 2 0,3 2 0,3 2-2,1 0 0,1-1-3,-1-1-2,0 0-2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51"/>
    </inkml:context>
    <inkml:brush xml:id="br0">
      <inkml:brushProperty name="width" value="0.03826" units="cm"/>
      <inkml:brushProperty name="height" value="0.03826" units="cm"/>
      <inkml:brushProperty name="color" value="#00BFF3"/>
    </inkml:brush>
  </inkml:definitions>
  <inkml:trace contextRef="#ctx0" brushRef="#br0">8597 33181 574,'-1'-13'21,"-4"3"1,-2 4 1,-3 4 2,-2 2-2,2 0-5,1 0-4,0 0-4,1 1-3,-2 2-2,0 2-2,-1 2-1,-1 1 0,1-1 0,0 1 1,-1 0 0,0 1 1,-2 3 1,0 4-1,-1 1 0,0 2 1,1-1 1,0-1 1,2-1 1,1-1 0,2 0 0,3-2-1,1-1 0,1 1 0,2 0 1,0 1 0,2 1 1,0 1-1,0-2-2,0 2-2,0 0-1,2-2-3,4-1-2,4-2-2,3-2-2,2-4-1,0-2 1,-2-6 0,-1-2 1,2-5-2,6-2-4,3-3-4,6-3-3,0-1-2,-2 2 1,-3-1 1,-2 2 1,-5 2 1,-1 3 3,-4 3 2,-3 2 3,-1 4 4,-2 2 7,-1 4 7,0 2 8,-2 2 2,0 2 1,-2 0-2,0 1 1,-1 1-2,0 0 0,0-2 0,0 2-2,0-1-1,2 0-4,0-2-2,2 0-4,0-3-4,1-3-2,2-2-5,0-4-2,3-3-5,4-3-4,3-5-5,5-4-4,0-1-3,-1 2 2,-3 0 0,-2 1 1,-1 2 6,-2 4 12,-3 4 12,0 4 11,-4 3 7,-1 2 2,-2 2 2,-2 2 2,0 1 1,0 2-1,2 0-2,0 1 0,1 0-2,2 0-2,0-3-2,2 0-2,-1 1-3,-1 0-7,-1 1-5,0 2-7,0-1-16,0 1-25,1 0-26,2 0-26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52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8810 35338 619,'6'-22'-49,"-1"5"22,-2 3 22,-1 4 22,-2 1 11,0-1 1,0-3-1,0-2 2,-1 1-3,-1 1-1,0 2-4,-1 2-2,-2 2-3,-2 1-4,-2 0-3,-2 2-4,-1 0-1,1 2 1,-1 0 1,0 2 0,0 1 1,-1 4-1,-2 2 0,0 4 0,-2 2 1,-1 3 0,-3 3 1,0 3 2,-2 2-1,3 1 0,1 1-2,2 1 0,3 0-1,1 1 0,2-2 2,2 1-1,2 0 0,1-3-4,0-1-4,2-3-2,0-1-3,2-1 2,0 0 0,2-2 0,1-2 1,4-1-2,2-2 0,4-2-1,0-2-2,1-1 0,0 0-3,0-2 0,2-1-3,7-4-1,5-2-3,7-3-1,0-4-2,1-2-3,-1-3-2,-1-3-3,-2-1 0,-3 1 2,-3 0 0,-3 2 3,-2 1 1,-3-1 3,-1 0 3,-2 1 4,-2 0 0,-3 2 1,-1 2-1,-2 3 0,-2 0 6,-2 2 14,-2 1 14,-2 0 13,-2 4 4,-2 1-3,-1 2-4,-3 5-5,-2 2-1,0 1-2,-1 3 0,-1 2-2,0 1-1,2-1-2,3 1-2,1 0-3,1-1-1,0 1 2,0 0 1,0-1 1,3 0-2,3-1-5,4 0-6,3-2-5,4-3-4,2-6-1,2-6-3,2-6-1,1-3-3,1-2-7,1 0-4,1-1-7,-1 0-1,-3-1-1,-2 0 0,-4 1 1,-3 2 13,1 6 25,-2 6 25,0 6 27,-1 4 5,3 3-14,2 4-12,2 2-15,1-1-10,0-3-10,-1-4-10,1-4-8,-1-2-4,-1 0 1,0-1 3,-2 1 3,0 0-9,0-2-17,0 0-17,0-2-18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53"/>
    </inkml:context>
    <inkml:brush xml:id="br0">
      <inkml:brushProperty name="width" value="0.02597" units="cm"/>
      <inkml:brushProperty name="height" value="0.02597" units="cm"/>
      <inkml:brushProperty name="color" value="#00BFF3"/>
    </inkml:brush>
  </inkml:definitions>
  <inkml:trace contextRef="#ctx0" brushRef="#br0">7829 30728 847,'-8'-34'-39,"0"9"15,0 11 15,0 9 14,0 6 7,1 2 0,-1 2-2,0 2 0,-1 2-1,-2 3 0,-2 3 0,-1 3 0,-2 1-1,2-1-1,2 0 0,0-2-2,-1 2 0,-2 3 1,-1 5 1,-3 3 0,-1 3 0,-1 1-1,-1 0-2,-1 2-1,0 1-2,1 2 0,1 2 0,0 3-2,2 1 1,0 4 0,-1 2 0,1 4 1,0 0 0,3 1 1,1 0 1,2 0 1,2-3 1,2-5 1,3-5 2,1-4 1,1-2 0,2 0-1,0 2-3,2 1-2,0 1-1,2 4-4,0 2-1,2 4-2,1 2-4,1 2-3,3 1-4,2 3-3,1-1-2,2-2 3,0-4 1,1-2 2,0-5-1,-1-4-4,0-6-3,-3-3-3,0-7 0,-2-6 5,-3-5 3,-1-6 4,-1-2 3,0 0 1,0 1 1,0 2 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55"/>
    </inkml:context>
    <inkml:brush xml:id="br0">
      <inkml:brushProperty name="width" value="0.03089" units="cm"/>
      <inkml:brushProperty name="height" value="0.03089" units="cm"/>
      <inkml:brushProperty name="color" value="#00BFF3"/>
    </inkml:brush>
  </inkml:definitions>
  <inkml:trace contextRef="#ctx0" brushRef="#br0">9268 37305 712,'-29'-13'51,"3"6"-10,5 6-9,3 6-11,2 4-5,1 1-1,-1 3 1,0 2 0,1 0-2,1-1-2,1-2-2,0 1-2,2-1-2,3 0 1,1-1-1,2 1 1,5-2-2,8-2-2,8-4-2,7-2-1,3-4-3,-1-2-1,-3-4-2,-1-2-1,-1-1-1,-1 2 1,1 2 0,0 3 1,-4 2-1,-5 8-3,-6 4-1,-6 7-3,-4 2 0,-2-1 3,-2-1 2,-1 0 4,-3-2 1,0 1 2,-1-1 1,-1 1 2,0-2 0,2-1 1,2-2 1,3-2 0,2-3 1,6-3-2,4-2 1,5-4-1,5-2 0,4-5 0,3-4 0,5-4 1,1-1-2,-2 2 1,0 0-2,-1 1-1,-1 2 0,-1 4 0,-1 4-1,-1 4 0,-1 2 0,-3 0-2,-1 0 0,-2 0-2,-2 1 0,-1 0 1,0 2 0,-2 0 1,-1 2-1,-2 0-3,-3 1-1,0 2-3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55"/>
    </inkml:context>
    <inkml:brush xml:id="br0">
      <inkml:brushProperty name="width" value="0.02962" units="cm"/>
      <inkml:brushProperty name="height" value="0.02962" units="cm"/>
      <inkml:brushProperty name="color" value="#00BFF3"/>
    </inkml:brush>
  </inkml:definitions>
  <inkml:trace contextRef="#ctx0" brushRef="#br0">10750 37550 742,'8'14'75,"2"-1"-15,0-2-15,0-2-15,2-2-10,0 1-6,0-1-4,0 1-7,-1-1-7,0 0-14,1-2-11,0 0-13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56"/>
    </inkml:context>
    <inkml:brush xml:id="br0">
      <inkml:brushProperty name="width" value="0.02815" units="cm"/>
      <inkml:brushProperty name="height" value="0.02815" units="cm"/>
      <inkml:brushProperty name="color" value="#00BFF3"/>
    </inkml:brush>
  </inkml:definitions>
  <inkml:trace contextRef="#ctx0" brushRef="#br0">11450 31447 781,'10'-8'1,"5"-2"1,6 0 1,4-1 1,1 3 4,0 8 5,0 8 7,-3 7 5,0 6 1,1 0-1,-1 0-2,1 3-2,0 1-4,3 6-4,1 5-5,3 5-5,-1 3-2,-1 4 0,-4 2 1,0 4 0,-3 0-1,-3 1-4,-3 0-3,-3 0-3,-2 0-1,0 0 2,-2-1 1,0 1 3,-3 0 1,-3 1 1,-2 1 1,-4 1 2,-2 1-2,-5 0-3,-4-1-4,-4 1-3,-3 1-2,-5 0-1,-3 1 0,-4 1-2,-3-2 1,0-6-3,-2-6 0,-1-6-2,3-6-2,5-8-3,7-6-3,5-6-3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58"/>
    </inkml:context>
    <inkml:brush xml:id="br0">
      <inkml:brushProperty name="width" value="0.03503" units="cm"/>
      <inkml:brushProperty name="height" value="0.03503" units="cm"/>
      <inkml:brushProperty name="color" value="#00BFF3"/>
    </inkml:brush>
  </inkml:definitions>
  <inkml:trace contextRef="#ctx0" brushRef="#br0">13703 33150 628,'-21'36'45,"5"-6"-4,4-5-4,6-6-6,3-5-4,0-1-5,2-2-4,0-2-5,3-2-5,2-1-3,4-1-4,2 0-4,2-2-2,1-2-1,1-2-1,2-2-1,0 0 0,-1 0-1,1 2-1,0 0 0,-2 2-1,-3 2 1,-3 2-1,-2 2 0,-4 1 2,-4 2 2,-4 0 2,-4 1 2,-2 1 1,1 0 2,-1-1-1,0 1 2,1-1 0,0-1 1,2 0 0,1-2 1,3-1 1,6-2 1,6-2 2,6-2 1,2-1-1,1 0-1,0 0-3,-1 0-1,-1 1-3,-6 4-6,-5 2-5,-4 3-5,-6 3-3,-4 0 1,-5 1 0,-5 1 1,-3 1 1,1 0 1,-1-1 2,1 1 1,-1-1 3,3-1 1,0-1 3,1 0 2,1-2 3,1-1 4,1-1 5,1 0 3,4-2 8,8-2 12,8-3 10,8 0 12,5-4 2,5-2-9,3-4-8,5-2-8,1-2-11,2 1-11,1-1-13,0 0-11,0 1-8,-3 0 0,-4 2-2,-2 1-2,-3 0 0,-5 2 2,-3 1 0,-4 0 2,-3 3 5,-2 4 8,-3 4 9,0 4 8,-3 3 8,-1 3 10,0 3 9,-1 4 9,-1 0 2,2 1-6,0-1-5,2 0-6,0-1-5,0 0-7,0-1-7,0 0-5,0-3-4,2-3 0,0-3 2,2-2-1,-2-5-11,-4-5-24,-4-4-23,-4-5-23,-2-4-4,1 0 17,-1-1 18,0-1 16,-1-1 11,0-2 4,0 0 5,-2-1 4,0 2 6,2 4 10,3 3 10,1 4 9,0 3 8,0 0 4,-1 2 5,-1 1 4,0 1-1,2 1-6,2 3-8,2 2-7,3 0-6,2 0-6,4-2-7,2-1-6,3-1-4,3-2-1,4-2-3,2-2-1,0-1-1,-3 3-2,-2-1 0,-4 2-1,-5 3 0,-8 5 1,-8 6-1,-7 7 1,-5 2 2,1-1 4,-1-1 4,0-1 5,2-1 2,1-3 1,3-1 2,2-2 1,6-5 3,12-7 4,11-6 5,12-7 4,5-3-1,-5 2-4,-3 3-4,-4 1-6,-3 2-4,-1 2-3,-1 2-5,0 2-4,-4 2-3,-3 2 0,-4 2-1,-4 2-1,-3 2 1,-4 3 1,-2 4 2,-3 2 1,-3 1 2,-2-1-1,-1-1 1,-3-1 0,0 0 1,1 0-1,1-1 1,2 1-1,0-2 3,3-1 3,1-2 3,2-2 5,6-3 2,8-4 3,10-4 3,8-4 2,5-3-2,0-2-8,2-2-9,1-1-8,0-2-5,-1 1-1,-1-1-2,-1 0-2,-3 2-4,-3 1-6,-4 2-7,-4 2-7,-5 1 0,-1 1 5,-4-1 7,-2 0 6,-4-1 4,-1 0 5,-5-1 5,-2-1 3,-1 0 3,1 2 1,1 2 1,0 2 1,2 1 2,1 1 6,0-1 5,2 0 5,1 1 4,2 4 6,2 2 3,2 4 6,1 2 2,0 5-2,0 4-1,0 3 0,0 5-4,0 3-4,0 4-6,0 5-5,0 1-6,0 0-5,0 0-7,0 0-5,1-3-5,0-5-1,2-7-3,0-5-1,1-4-7,0-1-11,0-1-10,0 0-10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59"/>
    </inkml:context>
    <inkml:brush xml:id="br0">
      <inkml:brushProperty name="width" value="0.0363" units="cm"/>
      <inkml:brushProperty name="height" value="0.0363" units="cm"/>
      <inkml:brushProperty name="color" value="#00BFF3"/>
    </inkml:brush>
  </inkml:definitions>
  <inkml:trace contextRef="#ctx0" brushRef="#br0">15202 34913 606,'-2'-13'17,"-4"8"3,-4 6 3,-4 8 3,-1 4-2,-1 3-8,0 3-8,1 3-7,-1 1-6,2-3-3,1-1-2,1-2-4,1-3 0,2-1 2,2-2 3,3-2 3,2-3 0,5-1-1,6-3-1,4-1-2,3-1 1,-1 0 2,1 0 1,0 0 2,-2 2 2,-3 2 3,-3 3 4,-2 4 3,-3 1 3,0 1 3,-2 1 3,0 2 3,-3 1 0,-2 3-5,-4 3-3,-2 3-5,-2-1-2,1-3-2,-1-5-2,0-3-1,4-6 0,6-8-1,8-8 1,6-8 0,4-2 0,1 1 1,1 2-1,2 3 0,0-1-2,1 0-2,1-1-4,1-1-3,-1 0-1,-3 1-1,-3 0 1,-3 2 0,-2 0-3,-2 1-6,-2-1-7,-2 0-6,-2 1 0,-1-3 8,0 0 7,-1-1 8,-1 0 4,0-1 2,0 0 1,0 1 2,-1-1 1,-1 2 2,0 1 1,-1 1 2,-1 1 3,0 2 6,0 2 4,0 2 6,-1 3 7,0 2 9,-1 4 8,-1 2 9,-1 3-1,0 4-11,0 2-9,0 3-11,1 2-5,2-1-3,2 1-1,2-1-2,1 0-3,0-1-5,0-1-4,0-1-4,3-3-5,4-3-3,5-4-5,6-4-5,2-4-2,1-6-2,1-4-1,1-5-1,0-2-4,-2 0-3,0-1-4,-1 1-4,-2-1 1,-5 1 7,-3-1 7,-4 0 6,-3 1 6,0 1 3,-2 1 3,0 1 4,-2 2 2,0 2 0,-2 4 2,0 3 0,-2 1 2,0 2 5,-1 0 5,-1 2 3,-1 0 6,0 2 4,0 0 4,0 2 5,1 0 1,2 2 0,2 0-1,3 1-1,0 2-3,0 4-4,0 2-4,0 3-5,0 2-3,0 1-1,0 1-3,0 1-2,0 1-2,1-1-2,2 1-4,0-2-2,1 1-2,0-1 1,0-1 0,0-1 1,-1-1-2,0-1-3,-2 0-5,0-2-4,-2-2-4,-2-1-4,-2-2-4,-2-2-3,-1-2-1,-2-1 5,0 0 4,-1-2 3,1 0 6,-1-2 5,2 0 6,1-2 6,0-1 3,2-4 1,1-2 0,0-3 1,3-4 1,2-4 1,4-3 1,2-5 0,4-2 0,4-2-1,3-3 0,4-1-2,3 1 0,1 0-3,1 3-3,1 2-1,-1 2-1,-1 3 2,-3 3-1,-1 3 2,-2 3 0,1 4 0,-1 4-1,1 4 1,-1 3 3,-3 0 10,-1 2 9,-2 0 9,-2 4 3,-1 6-4,0 5-2,-2 7-5,-1 3-2,-2 1-2,-3 0-4,0 2-2,-2 0-3,0-2-2,0 0-2,0-1-3,-1-2-2,-1-1-3,0-3-2,-1-1-3,-2-3-3,-2-1-4,-2-2-4,-1-3-5,-3-1-1,-2-2 2,-2-2 2,-1-2 1,-1-3-3,2-4-8,3-4-8,1-4-9,2-4-2,1-5 4,0-5 3,2-5 4,1-2 4,2 1 8,2 1 7,2 1 6,1 2 5,0 4 1,0 2 2,0 3 1,-1 5 9,-4 9 18,-2 6 18,-3 9 18,-2 4 2,2 2-15,1-1-13,1 2-13,0-1-9,2-3-1,0-3-1,2-2-2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3:59"/>
    </inkml:context>
    <inkml:brush xml:id="br0">
      <inkml:brushProperty name="width" value="0.04742" units="cm"/>
      <inkml:brushProperty name="height" value="0.04742" units="cm"/>
      <inkml:brushProperty name="color" value="#00BFF3"/>
    </inkml:brush>
  </inkml:definitions>
  <inkml:trace contextRef="#ctx0" brushRef="#br0">30967 54131 463,'8'-9'-2,"1"-2"-4,1-2-5,2-1-4,-2 0 0,-1 2 2,-2 4 3,-2 3 3,-1 1 2,0 0 1,0 0 1,0 0 2,0 0 0,2 0 1,0 0 0,1 1 0,1-2 1,-2 2 0,-1-1 1,0 0 1,-1-1 0,0 0-1,-1-1 0,2-2-1,-2 1 2,1-1 2,0 0 3,0 0 2,0 0 2,0 2 3,0 1 1,0 1 3,-1 1 6,-2 3 10,-2 4 11,-2 2 10,-3 4 1,-4 6-9,-4 4-8,-3 5-8,-3 4-7,1 2-2,-1 4-4,0 3-3,0 2-2,-3-1-1,-1 3-1,-3 1-1,0 0 0,-1 2 0,1 0 0,0 2 0,1-1-3,0-2-5,0-2-7,3-2-6,-1-1-4,1-2-2,-1 0-2,1-1-3,-1-2 0,2-1 2,1 0 1,1-1 2,2-2-2,3-3-4,2-3-6,4-3-4,2-3-3,1-3-1,0-2-1,2-4 0,0-4-1,2-4 1,0-6 2,2-4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5:59"/>
    </inkml:context>
    <inkml:brush xml:id="br0">
      <inkml:brushProperty name="width" value="0.03421" units="cm"/>
      <inkml:brushProperty name="height" value="0.03421" units="cm"/>
      <inkml:brushProperty name="color" value="#00BFF3"/>
    </inkml:brush>
  </inkml:definitions>
  <inkml:trace contextRef="#ctx0" brushRef="#br0">16769 35450 643,'-15'30'98,"2"-1"-20,2-3-20,3-2-21,-1 0-11,-2 3-5,-2 1-2,-1 3-4,-2-1-11,-1 0-15,-1-1-18,-1-2-17,1-1-9,2-5-2,4-3-3,3-4-3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03"/>
    </inkml:context>
    <inkml:brush xml:id="br0">
      <inkml:brushProperty name="width" value="0.05475" units="cm"/>
      <inkml:brushProperty name="height" value="0.05475" units="cm"/>
      <inkml:brushProperty name="color" value="#00BFF3"/>
    </inkml:brush>
  </inkml:definitions>
  <inkml:trace contextRef="#ctx0" brushRef="#br0">48072 41016 401,'-19'-7'37,"7"2"12,8 2 14,8 2 13,5 1 0,2 0-13,1 0-12,3 0-13,1 0-9,-1 2-6,1 0-6,0 2-5,-1 0-4,1 0-1,0-1-1,0 2-1,0-2-2,1-1 0,1 0-2,1-2-1,1 0 0,-1 0 1,1 0-1,-1 0 1,-1 1 0,0-1 0,0 3-1,-2 0 0,0 1 0,-1 0 0,1 0 2,0 0 1,-1-1 0,1-1 1,0 0 0,-1-1 0,1-2 0,0-1-2,-1 0-1,1-1-1,-1-2-1,-1 0 0,-1-1-2,0-1 0,-5 0-6,-6 2-12,-8 3-11,-6 1-13,-4 2-11,1 1-11,-1 3-12,0 2-11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05"/>
    </inkml:context>
    <inkml:brush xml:id="br0">
      <inkml:brushProperty name="width" value="0.05065" units="cm"/>
      <inkml:brushProperty name="height" value="0.05065" units="cm"/>
      <inkml:brushProperty name="color" value="#00BFF3"/>
    </inkml:brush>
  </inkml:definitions>
  <inkml:trace contextRef="#ctx0" brushRef="#br0">81662 27430 434,'-22'0'0,"3"0"0,3 0 0,3 0 1,1 0 1,2 0 5,1 0 4,0 0 4,2-1 3,-1-1 0,0 0 1,0 0 1,0-2 0,0 2 0,1 0 0,-1 2-1,3 0 4,8 0 7,6 0 7,7 0 8,6-1 1,7 0-6,5-2-6,7 1-6,2-2-4,0 2-3,0 0-5,0 2-3,-1 0-3,0 0-4,-1 0-3,-2 0-4,-1 0-3,0 0 1,-2 0-1,0 0-1,-2 0 0,-3 0 0,-3 0 1,-3 0-1,-2 0 1,-1 0 0,-1 0 2,-1 0 0,-1 0 1,-1 0 2,-1 0 2,0 0 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06"/>
    </inkml:context>
    <inkml:brush xml:id="br0">
      <inkml:brushProperty name="width" value="0.0562" units="cm"/>
      <inkml:brushProperty name="height" value="0.0562" units="cm"/>
      <inkml:brushProperty name="color" value="#00BFF3"/>
    </inkml:brush>
  </inkml:definitions>
  <inkml:trace contextRef="#ctx0" brushRef="#br0">82087 33694 391,'-32'-7'50,"15"2"12,14 2 10,16 2 12,6 1-2,1 0-16,-1 0-16,1 0-14,0 0-11,1-1-4,1-2-3,1 0-5,1-1-4,1 0-1,1 0-2,1 0-3,-1 0-1,-2 1-1,-2-2 0,-1 3-2,-1-2 0,1 2-1,1 0 0,1 2 1,0 0-1,-1 0 1,-1 0 0,-1 0 0,-1 0 1,-1 0 0,0 0 0,-2 0 1,-4-1-17,-8 0-36,-8-2-34,-8 0-36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09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91693 17209 999,'-9'-16'0,"-2"0"0,-1 1 0,-3 0 0,1 0-6,2 2-12,1 3-12,2 1-12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15"/>
    </inkml:context>
    <inkml:brush xml:id="br0">
      <inkml:brushProperty name="width" value="0.04741" units="cm"/>
      <inkml:brushProperty name="height" value="0.04741" units="cm"/>
      <inkml:brushProperty name="color" value="#00BFF3"/>
    </inkml:brush>
  </inkml:definitions>
  <inkml:trace contextRef="#ctx0" brushRef="#br0">17808 54465 464,'-34'12'12,"13"-5"22,11-6 23,12-6 22,8-2 3,4 1-14,3 0-15,5 3-15,2-1-9,1 2-6,1 0-4,1 2-4,0 0-5,1 0-2,-2 0-2,1 0-3,0 0-4,-1 2-4,-1 0-3,-1 2-5,-1-1-3,-3 3 0,-1 0-1,-2 1-1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15"/>
    </inkml:context>
    <inkml:brush xml:id="br0">
      <inkml:brushProperty name="width" value="0.04329" units="cm"/>
      <inkml:brushProperty name="height" value="0.04329" units="cm"/>
      <inkml:brushProperty name="color" value="#00BFF3"/>
    </inkml:brush>
  </inkml:definitions>
  <inkml:trace contextRef="#ctx0" brushRef="#br0">18400 53550 508,'8'9'150,"0"3"-34,0 4-36,-1 2-35,0 3-19,-1 3-4,-1 3-2,0 3-4,-2 4-4,-1 7-7,0 7-7,-1 8-6,-2 3-8,-1 3-9,0 2-9,-1 2-10,-1-7-2,2-12 5,0-12 6,2-13 6,0-6-2,0 1-7,0 2-7,0 0-8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17"/>
    </inkml:context>
    <inkml:brush xml:id="br0">
      <inkml:brushProperty name="width" value="0.04213" units="cm"/>
      <inkml:brushProperty name="height" value="0.04213" units="cm"/>
      <inkml:brushProperty name="color" value="#00BFF3"/>
    </inkml:brush>
  </inkml:definitions>
  <inkml:trace contextRef="#ctx0" brushRef="#br0">21286 53800 522,'29'7'142,"-3"-1"-32,-5 0-33,-3-2-32,-4 1-19,0 0-5,-1 1-5,0 2-6,-2 0-3,1 0 0,0-1-1,0 1 0,-2 0-2,-3 2-4,-2 0-2,-4 1-5,-1 1-2,0 0-4,0 0-3,0-1-3,-1 2-1,-4 0 1,-2 1-1,-3 1 2,-2 1 0,0 0 4,0-1 3,1 1 2,-2-2 2,0-3-1,-1-3-1,0-2 0,-1-2 1,1 0 5,0 0 4,2 0 4,1 0 3,1 0 3,0-1 2,2 1 2,3 0 1,6-2 0,6-1 0,6-1-1,3 1 0,3 0-2,1 2-1,3 0-2,-2 1-2,0 0 0,-3 0 0,-1 0-2,-2 0-1,-1 1-1,0 2-2,-2 0-2,-2 2 0,-2 2 0,-4 2-1,-2 1 0,-5 4 0,-2 3 1,-5 5 0,-4 3 1,-3 0-1,-1-5-2,-3-5-2,-1-5-2,-1-2-2,0 0-3,0-1-3,-1 1-2,1-1-3,3-2-2,1-2-2,3-2-1,3-5-6,6-8-7,6-8-9,6-7-7,2-2 0,-1 5 11,0 4 9,-1 6 11,-1 2 5,1-2 1,1 0 0,2-1 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18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22887 54091 543,'19'-4'43,"-10"8"6,-10 8 7,-10 7 5,-6 5-2,-1 1-11,-3 0-9,0 2-10,-4 1-7,0 1-3,-1 1-5,0 1-3,-1-1-5,4-1-5,4-4-6,2 0-6,2-4-3,3-3-4,1-5-3,2-3-4,5-7-4,8-11-8,8-12-6,7-9-7,5-6 1,0 2 6,-2 0 9,2 1 6,-1 2 7,-1 3 4,-1 3 5,-1 3 5,-2 3 3,-3 4 5,-3 2 2,-3 2 4,-1 4 5,0 1 3,0 2 6,-1 2 4,1 3 2,-2 4 2,-1 3 1,0 5 1,-1 0 3,0-2 1,0-1 3,0-2 3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0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23550 53808 500,'1'16'92,"2"-1"-21,2 0-21,2 1-20,1 1-11,-1 5-1,1 3-1,0 5-2,0 0 0,0-2-1,0-1 0,-1-3-2,1-2-1,0-3-2,0-3-2,0-3-1,-1-1-1,-1 0 1,0-1 0,-2 1 0,1-1-1,0-1-2,1 0-4,2-2-2,-1-3 0,-1-8 0,0-6 1,-2-7 2,2-7 0,2-7-2,3-7-2,3-6-2,1-1 0,-4 6-1,-3 6-1,-2 5-1,-3 5 1,1 3-1,0 3 1,0 3 0,1 1-2,2 1-5,2-1-6,1 1-4,0-1-3,-1 2 2,-2 1 1,-2 0 0,-1 2 0,2-1-3,0 0-2,2 0-3,-1 1 3,-1 0 9,-1 2 8,0 1 9,-1 2 15,0 5 21,0 6 22,0 4 21,-1 3 4,-1 1-15,0 2-14,-1 0-14,-1 1-9,0 2-6,0 2-4,0 3-5,0 0-3,0 1-1,0-1 0,0 1-1,0-2-2,0 0-7,0-1-4,0-1-6,0-2-5,0 0-5,0-1-6,0 0-5,-1-8-7,-1-13-9,0-12-10,-1-13-10,-1-5 5,2 3 15,0 4 18,2 2 16,1 2 9,2 3 1,2 1 2,2 3 1,0 0 1,1 2 3,0 1 3,0 0 1,0 2 6,1 1 9,2 0 10,0 2 9,0 0-1,-1 2-13,0 0-13,-2 2-12,0-1-8,2 0-2,0-2-3,1 0-1,0 0-6,0 0-8,-2 2-8,0 0-7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00"/>
    </inkml:context>
    <inkml:brush xml:id="br0">
      <inkml:brushProperty name="width" value="0.05138" units="cm"/>
      <inkml:brushProperty name="height" value="0.05138" units="cm"/>
      <inkml:brushProperty name="color" value="#00BFF3"/>
    </inkml:brush>
  </inkml:definitions>
  <inkml:trace contextRef="#ctx0" brushRef="#br0">30559 54168 428,'-15'-28'0,"4"5"0,3 6 0,3 7 0,2 5 10,3 8 21,4 6 20,2 7 20,2 4 5,0 1-12,0 1-13,0 1-11,0 2-8,-1 1-4,1 3-3,0 1-4,1 1-3,2 1-2,1-2-3,3 1-3,2 2-3,3 1-2,3 2-3,3 2-2,1-1-3,-3-3-5,-1-5-2,-3-3-4,0-2-5,2 2-5,3 3-5,1 1-6,2 4-1,-1 5 2,1 4 3,-1 6 3,-1 1 0,-3 1-4,-3-1-3,-3 2-3,-2-6-1,-4-9-1,-3-8 2,-2-8-1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0"/>
    </inkml:context>
    <inkml:brush xml:id="br0">
      <inkml:brushProperty name="width" value="0.04378" units="cm"/>
      <inkml:brushProperty name="height" value="0.04378" units="cm"/>
      <inkml:brushProperty name="color" value="#00BFF3"/>
    </inkml:brush>
  </inkml:definitions>
  <inkml:trace contextRef="#ctx0" brushRef="#br0">25598 53003 502,'0'-18'11,"0"14"22,0 12 23,0 13 21,0 8 5,0 1-14,0 2-15,0 3-14,0 2-10,0 6-6,0 4-8,0 5-6,0 7-7,0 7-4,0 9-5,0 7-5,-1 4-8,-1 0-12,0 1-11,-1-1-11,0-9-2,1-12 9,0-16 7,2-14 9,-1-9 1,0 0-3,-2 0-5,0-2-4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1"/>
    </inkml:context>
    <inkml:brush xml:id="br0">
      <inkml:brushProperty name="width" value="0.03524" units="cm"/>
      <inkml:brushProperty name="height" value="0.03524" units="cm"/>
      <inkml:brushProperty name="color" value="#00BFF3"/>
    </inkml:brush>
  </inkml:definitions>
  <inkml:trace contextRef="#ctx0" brushRef="#br0">26076 54300 624,'-15'37'134,"2"-6"-34,3-4-34,2-5-34,-1-1-19,-2-1-4,-2 2-5,-1 1-3,-1-1-3,1-1 0,0-3-1,2-1 0,1-2 0,1-1 2,0-1 0,2 0 2,3-3 1,6-3-1,6-2 0,6-4 1,3-1-1,1 0 2,1 0 0,1 0 1,1 1 1,-1 0-2,0 2 0,0 0-1,0 0-3,-1 0-7,0-2-6,-2 0-8,-1-1-3,-1 2-3,-1 0-3,0 2-2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1"/>
    </inkml:context>
    <inkml:brush xml:id="br0">
      <inkml:brushProperty name="width" value="0.03585" units="cm"/>
      <inkml:brushProperty name="height" value="0.03585" units="cm"/>
      <inkml:brushProperty name="color" value="#00BFF3"/>
    </inkml:brush>
  </inkml:definitions>
  <inkml:trace contextRef="#ctx0" brushRef="#br0">26530 54638 613,'-7'-15'4,"1"3"9,0 1 8,3 2 9,-1 5 8,2 8 6,0 8 8,2 7 6,0 7-4,0 5-14,0 5-16,0 4-16,0 3-11,0 4-10,0 0-9,0 4-10,0-3-3,0-7 5,0-5 4,0-6 4,0-4-3,0-5-11,0-3-10,0-4-11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2"/>
    </inkml:context>
    <inkml:brush xml:id="br0">
      <inkml:brushProperty name="width" value="0.03621" units="cm"/>
      <inkml:brushProperty name="height" value="0.03621" units="cm"/>
      <inkml:brushProperty name="color" value="#00BFF3"/>
    </inkml:brush>
  </inkml:definitions>
  <inkml:trace contextRef="#ctx0" brushRef="#br0">27698 53750 607,'0'59'173,"0"-8"-50,0-9-50,0-7-49,-1-4-29,-1 1-6,0-1-7,-1 1-7,0-2-5,1 0-5,0-2-6,2 0-4,-1-3-1,0-5 2,-2-5 3,0-4 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2"/>
    </inkml:context>
    <inkml:brush xml:id="br0">
      <inkml:brushProperty name="width" value="0.03364" units="cm"/>
      <inkml:brushProperty name="height" value="0.03364" units="cm"/>
      <inkml:brushProperty name="color" value="#00BFF3"/>
    </inkml:brush>
  </inkml:definitions>
  <inkml:trace contextRef="#ctx0" brushRef="#br0">27700 54312 654,'16'-8'108,"1"2"-23,1 1-25,2 0-24,0 0-15,1 1-5,0-2-4,2-1-6,0 0-5,-2 2-6,0 2-6,0 2-7,-3 1-5,-3 0-3,-3 0-2,-2 0-3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2"/>
    </inkml:context>
    <inkml:brush xml:id="br0">
      <inkml:brushProperty name="width" value="0.04492" units="cm"/>
      <inkml:brushProperty name="height" value="0.04492" units="cm"/>
      <inkml:brushProperty name="color" value="#00BFF3"/>
    </inkml:brush>
  </inkml:definitions>
  <inkml:trace contextRef="#ctx0" brushRef="#br0">28715 53372 489,'-7'-19'52,"3"7"1,1 8 1,2 8 2,1 6-3,0 4-8,0 3-9,0 5-9,0 2-4,0 4-2,0 3-2,0 3-1,0 2-3,0 1-1,0 0-3,0 2-1,0-2-7,0-1-7,0-2-10,0-1-9,0 0-8,0 2-9,0 4-9,0 3-9,0-4-3,2-8 0,0-9 2,2-8 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3"/>
    </inkml:context>
    <inkml:brush xml:id="br0">
      <inkml:brushProperty name="width" value="0.04087" units="cm"/>
      <inkml:brushProperty name="height" value="0.04087" units="cm"/>
      <inkml:brushProperty name="color" value="#00BFF3"/>
    </inkml:brush>
  </inkml:definitions>
  <inkml:trace contextRef="#ctx0" brushRef="#br0">29653 53211 538,'-17'-13'118,"0"8"-24,-1 7-23,-1 6-25,1 5-15,4 3-6,1 3-6,4 4-6,2-1-4,-1-2 0,0-1-1,0-2-1,1-2-1,2-1-2,2-1-2,2 0-3,2-2-1,2 1-1,2 0-1,2 0 0,1-2 0,2-1-1,0-2 0,1-2-1,1 0 0,-1 2-3,0 1-1,1 2-2,-1 1 0,-1 0 3,0-2 1,-2-1 3,-1 2 1,-2 2 2,-2 3 0,-2 3 1,-3 2 1,-4 1 1,-4 1 0,-3 1 1,-3 0-1,2-3-5,1-1-4,2-2-4,-2-3-5,0-1-5,-1-2-6,-1-2-5,0-3-6,2-3-5,3-2-5,1-4-6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3"/>
    </inkml:context>
    <inkml:brush xml:id="br0">
      <inkml:brushProperty name="width" value="0.04678" units="cm"/>
      <inkml:brushProperty name="height" value="0.04678" units="cm"/>
      <inkml:brushProperty name="color" value="#00BFF3"/>
    </inkml:brush>
  </inkml:definitions>
  <inkml:trace contextRef="#ctx0" brushRef="#br0">30616 53253 470,'6'-5'11,"-1"8"21,-2 6 23,-2 7 21,-1 5 4,-2 3-13,0 3-15,-1 3-14,-2 0-9,2-1-5,-1-3-6,0-1-5,0-2-3,2 0-1,0 1-2,2-1-1,2-1-3,4-5-7,4-3-6,3-4-6,3-6-4,0-8-2,-1-8-2,1-7-1,-1-6-1,-2-2 2,1-1 1,-2-2 2,0-3 2,0-4 2,-1-4 3,1-4 1,-2 0 3,-2 4 4,-4 3 2,-2 6 4,-2 3 4,0 5 4,0 5 3,0 5 5,-2 3 2,0 0-1,-3 2 1,-2 1-1,-1 1 0,-2 2-2,0 2-1,-1 2-1,-1 2-6,0 4-8,0 2-8,1 4-10,0 1-8,1 1-11,1 1-9,0 1-10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4"/>
    </inkml:context>
    <inkml:brush xml:id="br0">
      <inkml:brushProperty name="width" value="0.0434" units="cm"/>
      <inkml:brushProperty name="height" value="0.0434" units="cm"/>
      <inkml:brushProperty name="color" value="#00BFF3"/>
    </inkml:brush>
  </inkml:definitions>
  <inkml:trace contextRef="#ctx0" brushRef="#br0">31478 53750 506,'0'15'28,"0"-1"8,0-1 9,0 0 10,-1-1 0,-2 1-7,-2 0-7,-1 3-7,-2 0-6,0 1-5,0 1-3,0 1-4,1 0-3,1-1-1,0 0-3,2-2-2,0-2-1,2 0 0,0-1-1,2 0 0,3-2-4,6-1-5,5-1-7,7 0-6,3-4-4,0-2-2,2-6 0,1-2-3,0-4 1,-3 0 1,-1-1 1,-3-1 1,-2 0-2,-1 2-7,-3 2-5,-1 2-7,-3 1-1,-2-1 2,-4-1 4,-2-1 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4"/>
    </inkml:context>
    <inkml:brush xml:id="br0">
      <inkml:brushProperty name="width" value="0.04252" units="cm"/>
      <inkml:brushProperty name="height" value="0.04252" units="cm"/>
      <inkml:brushProperty name="color" value="#00BFF3"/>
    </inkml:brush>
  </inkml:definitions>
  <inkml:trace contextRef="#ctx0" brushRef="#br0">31790 53800 517,'-16'0'6,"2"0"12,2 0 12,0 0 12,0 3 7,2 6 2,0 5 3,2 7 2,1 4-4,3 3-9,1 3-10,2 3-9,1 3-9,-2 9-7,0 6-7,-1 8-7,-1 1-3,0-1 1,0-2 0,0-3 1,0-6-13,2-8-26,0-11-26,2-9-26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07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66625 23350 333,'49'20'167,"16"14"-1,15 14 1,17 16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5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33800 53962 567,'30'-1'86,"-3"-1"-18,-3 0-19,-3-1-17,-2-1-9,-1 2-2,-1 0-1,-1 2-2,0 0-1,0 0-3,-1 0-3,1 0-2,0 0-2,0 2-1,-1 0 0,1 2-2,1-1 0,3-1 1,3 0 1,3-1 1,2-1-1,1 0-1,1 0-1,1 0-1,0 0-2,0 0 0,1 0-2,-1 0-2,1 0 1,3 0-1,1 0 0,2 0 0,-1 0 1,-3 0-1,-6 0 1,-2 0 0,-2 0 1,4 0 0,3 0-1,3 0 1,0 0-1,-1 0 1,-3 0 0,-1 0 1,-2-1-1,0-1 1,1 0-1,-1-1 0,1-1 0,-1 0 0,1 0-1,-1 0-1,0 0 1,1 1-1,-1-1 1,1 1-1,-2-2 0,1 2-4,-2-1-2,-1 0-3,-1 0-2,-1 2-1,-1 0 1,-1 2-1,-2 0 0,-1 0 0,-2 0 1,-2 0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6"/>
    </inkml:context>
    <inkml:brush xml:id="br0">
      <inkml:brushProperty name="width" value="0.03316" units="cm"/>
      <inkml:brushProperty name="height" value="0.03316" units="cm"/>
      <inkml:brushProperty name="color" value="#00BFF3"/>
    </inkml:brush>
  </inkml:definitions>
  <inkml:trace contextRef="#ctx0" brushRef="#br0">33749 54291 663,'-18'-1'58,"12"-1"-9,12 0-8,12-1-9,6-1-5,4 2-4,3 0-4,3 2-3,4 0-1,4 0 0,6 0 1,4 0 0,4-1-6,3 0-14,3-2-13,4 0-13,2-1-7,3-3 0,3-2-1,3-1 1,-1-2-1,-3 2 1,-6 1 0,-2 2 1,-8 0 3,-12 2 6,-12 2 7,-11 2 5,-7 0 5,-1 0 1,-1-2 0,0 0 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6"/>
    </inkml:context>
    <inkml:brush xml:id="br0">
      <inkml:brushProperty name="width" value="0.03421" units="cm"/>
      <inkml:brushProperty name="height" value="0.03421" units="cm"/>
      <inkml:brushProperty name="color" value="#00BFF3"/>
    </inkml:brush>
  </inkml:definitions>
  <inkml:trace contextRef="#ctx0" brushRef="#br0">34280 50800 643,'-16'3'80,"2"6"-22,1 5-21,2 7-21,-2 3-14,0 3-2,-1 1-5,-1 3-2,-1-1-3,0-2-1,1-1 0,0-4 0,0-1-1,4-4 0,3-5 1,3-3 0,2-3 0,3 0 0,4-2-1,2 0 1,2-1 3,0 3 6,0 2 7,0 2 5,-1 1 3,-2 1-2,1 1-2,-2 2-3,0 2 5,-2 5 9,0 5 9,-2 5 10,0 2 3,0 0-7,0 0-4,0 1-7,0-1-6,0 0-6,0-1-8,0 2-6,0-2-3,0-2 0,0-1 0,0-3 0,1-3-11,0-5-23,2-5-22,0-4-24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7"/>
    </inkml:context>
    <inkml:brush xml:id="br0">
      <inkml:brushProperty name="width" value="0.03599" units="cm"/>
      <inkml:brushProperty name="height" value="0.03599" units="cm"/>
      <inkml:brushProperty name="color" value="#00BFF3"/>
    </inkml:brush>
  </inkml:definitions>
  <inkml:trace contextRef="#ctx0" brushRef="#br0">34624 51256 611,'17'-22'82,"1"5"-18,3 3-16,1 4-17,1 2-9,-2 2-2,0 1-1,0 1-1,-4 1-12,-3 3-22,-4 4-23,-4 2-22,-5 3-7,-4 4 8,-6 2 8,-4 3 8,-2 1 9,1-3 7,1-1 8,0-2 8,1-2 5,2-1 2,-2 0 1,0-2 1,1 0 5,1 0 5,0-1 6,2 0 6,1 2 4,2 0 5,2 1 4,2 2 4,1 0 1,0 3-3,0 1-2,0 3-3,0 0-3,0-1 0,0-1-2,0 0-1,0 0-3,-2 3-1,0 3-2,-2 3-3,0 0-2,1-1-4,-1-3-3,0-1-4,0-4-5,0-2-3,0-3-4,0-2-4,1-7-7,2-10-11,2-10-9,2-8-12,2-5 1,2 3 10,1 3 10,3 3 10,2 2 9,0 1 9,1 0 8,1 2 8,2 1 6,2-1 4,0 0 3,4 1 3,-1-1-1,-1 0-3,-3 1-6,-1-1-3,-4 1-12,-6 2-18,-6 3-17,-6 1-17,-4 2-5,0 0 11,-1 2 9,-1 1 10,-1 0 10,2-1 11,1-2 9,1 0 10,2 4 13,4 8 17,4 9 15,4 8 16,2 7 0,1 5-13,1 3-14,2 4-15,0 1-10,3-2-9,2-1-8,1-3-9,3-2-8,0-3-7,1 0-8,1-3-7,0-2-6,0-3-8,0-3-5,1-2-7,-3-4 1,-3-3 9,-4-3 8,-4-2 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7"/>
    </inkml:context>
    <inkml:brush xml:id="br0">
      <inkml:brushProperty name="width" value="0.02506" units="cm"/>
      <inkml:brushProperty name="height" value="0.02506" units="cm"/>
      <inkml:brushProperty name="color" value="#00BFF3"/>
    </inkml:brush>
  </inkml:definitions>
  <inkml:trace contextRef="#ctx0" brushRef="#br0">35074 52950 877,'-11'2'64,"10"4"-23,10 4-23,10 3-24,2 2-14,-2-3-8,-3-2-9,-3-1-7,-3-2 0,1 0 6,-2-2 7,0 0 6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28"/>
    </inkml:context>
    <inkml:brush xml:id="br0">
      <inkml:brushProperty name="width" value="0.03788" units="cm"/>
      <inkml:brushProperty name="height" value="0.03788" units="cm"/>
      <inkml:brushProperty name="color" value="#00BFF3"/>
    </inkml:brush>
  </inkml:definitions>
  <inkml:trace contextRef="#ctx0" brushRef="#br0">36047 51039 580,'-1'31'21,"0"-1"-16,-2-2-14,0 0-15,-1-3-5,0-3 4,0-5 4,1-3 5,-2-3 3,2-1 5,-1 0 3,0-2 3,0 0 2,2 2-1,0 0-1,2 2 0,0 0 1,2 1 5,0 1 5,2 1 5,0 3 4,2 4 4,0 3 5,1 4 3,0 0 1,-2-2-1,-2-3-3,-2-3 0,-1-1-3,0 0-1,0-1-1,0 1-1,0-4-4,2-7-3,0-6-5,2-8-4,1-8-2,2-9 0,1-10-1,3-10 1,2-9-10,0-5-19,1-9-17,1-5-20,-1-1-2,0 10 11,0 9 14,-2 9 11,-1 6 10,-1 6 7,0 4 7,-2 5 6,0 4 7,-2 4 7,-1 4 7,0 5 7,-1 3 8,2 7 8,0 6 9,1 6 8,0 3-1,-2 1-11,-2 1-9,-2 1-11,-2 1-7,0-1-5,-2 0-4,0 0-5,0-1-10,0-3-16,2-3-15,0-2-16,2-7-4,0-9 7,2-8 6,0-9 8,3-6 4,2-3 2,3-2 4,3-3 2,2 0 3,0 5 6,0 5 4,-1 5 5,0 3 4,-2 4 3,-3 3 4,-1 3 4,-2 3 5,-2 5 8,-2 6 9,-2 4 7,-3 4 1,-2 1-7,-4 3-8,-2 1-8,-2 2-8,-1 0-9,-1-1-9,-1 0-8,2-4-6,8-7-5,6-8-4,8-8-5,2-3 3,-1 2 7,-1 2 8,0 2 8,-3 2 5,0 2 0,-4 2 1,0 2 1,-4 2 0,-2 3 1,-4 4 0,-2 2 1,-2 1 1,-2 1 1,0-1 2,-1 1 0,-1-1 1,1-1-1,-1-1 0,0 0-2,2-3 0,1-1 1,2-2 1,2-2 0,3-2 1,4-1 0,4 0 0,4-2 1,2-1-2,0 0-2,0-2-3,0 0-4,1-2-1,3-2-3,3-2-3,4-2-1,-1 0-1,-1 1 2,-3 0 2,-1 2 2,-2 0 2,0 0 0,-2 0 0,0 0 1,-3 3 1,-3 4 2,-2 5 3,-4 6 2,-3 1 0,-3 1 0,-5 0-2,-4-1-1,-1 1-1,-1-3 1,0 0 0,1-1 0,-1 0 1,-1 0 2,-1-1 1,-1 1 2,0-1 1,2 0 0,3-2-1,2 0 0,5-2 5,10-1 9,10-1 10,9 0 9,8-2-1,7-2-13,5-2-12,6-2-14,3 0-12,2 0-15,1 2-13,-1 0-15,-3 2-7,-10 0 0,-9 2 0,-10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0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38183 51403 677,'6'8'6,"-1"3"9,-2 2 11,-1 2 11,-2 2 3,0 3-3,0 3-3,0 3-3,0 0-5,0-1-6,0-3-6,0-1-6,-1-3-4,-1-2-3,0-1-2,-1-3-4,2-2 0,7-4 0,8-4 1,6-4-1,4-4 1,0-2-3,2-3-1,1-3-1,-1-1-4,-1 1-4,-3 1-6,-2 1-5,-2 1-2,-3 0 0,-2 2 0,-4 1 1,-2-1 0,-2 0 0,-3-1-1,0-1-1,-5-2 4,-2 0 6,-5-1 5,-4-1 7,-1 0 4,-1 0 1,0 2 1,2 1 1,-1 1 1,2 0 0,2 2 0,2 1 1,3 2 11,1 6 22,2 4 22,2 6 23,0 4 3,0 7-15,-2 5-15,0 7-15,-3 2-10,-2 2-5,-3 1-6,-3 1-6,-2-3-5,2 1-8,2-3-5,0-1-8,-1-2-7,-2 2-8,-1 1-10,-3 1-9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0"/>
    </inkml:context>
    <inkml:brush xml:id="br0">
      <inkml:brushProperty name="width" value="0.02741" units="cm"/>
      <inkml:brushProperty name="height" value="0.02741" units="cm"/>
      <inkml:brushProperty name="color" value="#00BFF3"/>
    </inkml:brush>
  </inkml:definitions>
  <inkml:trace contextRef="#ctx0" brushRef="#br0">38500 52750 802,'21'0'8,"-3"2"3,-4 0 3,-4 2 2,-2 1 2,1 1 1,2 3-1,0 2 1,1 0-1,2-2 0,3 1-2,2-2-1,-1 0-8,-3 0-12,-3 0-14,-2 0-12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1"/>
    </inkml:context>
    <inkml:brush xml:id="br0">
      <inkml:brushProperty name="width" value="0.03326" units="cm"/>
      <inkml:brushProperty name="height" value="0.03326" units="cm"/>
      <inkml:brushProperty name="color" value="#00BFF3"/>
    </inkml:brush>
  </inkml:definitions>
  <inkml:trace contextRef="#ctx0" brushRef="#br0">39142 50472 661,'7'-19'50,"-2"7"-11,-3 8-13,0 8-11,-2 5-5,0 1 0,0 3 1,0 2 1,-1-1-6,-1-1-13,0-2-14,-1-2-12,1-4-4,6-4 5,4-6 6,5-4 5,2-2 5,-2 2 5,-3 3 6,-1 1 5,-1 2 4,-2 2 3,-1 2 2,0 2 4,-2 1 0,0 2-1,-2 0-2,0 1 0,-2 2 2,-2 4 3,-2 2 5,-2 3 4,-1 2 2,-2-1-1,0 1-2,-1 0-1,-1-1-3,0 1-3,0-1-6,1 1-3,0-3-3,2-2-3,2-3-2,2-2-3,3-4-3,2-1-6,4-2-5,2-2-6,3-3-2,4-6-1,2-4 0,3-5 0,1-2 1,-1 4 1,-1 0 2,0 3 2,-3 1 4,-1 2 7,-2 2 6,-3 2 8,-4 4 6,-6 6 8,-8 6 6,-5 6 8,-4 3 0,-1 0-5,0 2-5,1 1-6,-1 0-4,1-2-2,-1 0-3,0 0-3,1-2-2,-1 1-4,0-1-3,2 1-3,-1-2-1,3-3 3,1-2 2,2-4 2,2-2 1,1-1 1,0 0 1,2-2 0,3-1 4,6-4 8,6-2 6,6-3 8,4-4 2,5-4-4,3-4-3,5-3-4,1-2-4,3 1-7,3 1-4,1 1-7,0 2-4,-3 5-4,-5 2-3,-1 6-3,-4 2-4,-5 2-7,-4 2-6,-6 2-7,-3 1-1,-2 2 2,-3 0 2,0 1 3,-3 1 4,-1-2 4,0-1 4,-1 0 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39500 52550 333,'49'20'167,"16"14"-1,15 14 1,17 16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09"/>
    </inkml:context>
    <inkml:brush xml:id="br0">
      <inkml:brushProperty name="width" value="0.04837" units="cm"/>
      <inkml:brushProperty name="height" value="0.04837" units="cm"/>
      <inkml:brushProperty name="color" value="#F2395B"/>
    </inkml:brush>
  </inkml:definitions>
  <inkml:trace contextRef="#ctx0" brushRef="#br0">49541 25015 454,'1'-17'4,"0"-2"8,2-1 7,0-3 7,-1 1 6,-2 1 2,-3 3 2,-4 1 3,-2 2-2,-1 1-4,-3 0-5,-2 2-5,-2 0-3,-1 1-3,-3-1-3,-1 1-2,-2-1-1,-1-1 0,0-2 0,-2 0 0,-2 1 0,-1 1-2,-2 2-2,-2 2-2,-1 2-1,1-1-1,1 0-1,1 0 0,1 1-1,0 0 0,-1 2 0,1 1 1,-1 0-1,-1 2 0,-1 0 0,0 2 0,-1 0 0,1 2 1,1 0 0,1 2 0,2 0 1,1 1 0,3 2 0,2 0 1,0 1-1,1 2 0,-1 0-1,1 1-1,0 2 0,2 2 0,3 1 1,1 3 1,2 1-1,1 1-1,1 0-1,0 2 0,1 1-1,-1 1-1,-1 1 1,-2 1 0,1 0 0,1 1 0,1-1 1,1 1 0,0 0 0,2 2 0,1 3 0,0 1 1,1 1 0,-1 1 0,-2-1 0,0 0 0,0 0 0,2-2 0,3 0-1,1-1 1,1-1-1,2-1-1,0-1 0,2-2 0,1-1-1,2 0 1,2-1 0,2 0 1,1-2-1,3-2-1,2 0 0,2 0 0,1-2-1,1-1 1,1-1 1,1-1 0,2-1 0,3-2 0,3-3 1,3-1 0,2-1 0,1 0 1,1 0 0,0 0 1,4 0 0,5-1 0,4 1 0,6 0 0,1-1 0,-1-2 2,0-3 0,-2 0 2,1-2-1,2 0 0,2 0-2,2 0-2,0-2 1,1-2-2,0-4 1,0-2 0,-1-2-1,2 1 0,2-1 0,0 0 0,0 0 0,-1 1-1,-1-1-1,0 0 0,-2-1 0,-1-1-1,0-3 0,-2-2 0,0-1 0,-2-1 0,-1-1 0,0-1 1,-4 0 0,-4-1 0,-5 1 0,-5-1-1,-5 0 1,-2-2-1,-3-2 1,-3-2-1,-2-2 0,-2-1 1,-3-1 0,-1-1 1,-3 0-1,-2 0 1,-4-1 1,-2 1-1,-3-1 1,-1 0 0,0-2 0,-1-1 0,-3 1 0,-4 0 0,-4 1 0,-3 2 0,-4 0 1,-1 1-1,-3 1-1,-1 2 1,-3 0-1,-3 0 1,-3-1-1,-3 1 1,-1 1 0,-2 1-1,-1 3 0,0 1 0,-1 3 0,0 1 0,-1 3 1,1 1-1,-2 2 0,-4 2 0,-4 3-2,-3 1 0,-4 4-2,0 6-2,-1 6-4,-1 6-3,-2 5-2,0 7-4,0 5-3,-2 6-3,0 5-2,2 5-2,3 2-2,1 5-1,6-2-3,10-11-5,10-7-6,9-9-4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2"/>
    </inkml:context>
    <inkml:brush xml:id="br0">
      <inkml:brushProperty name="width" value="0.02254" units="cm"/>
      <inkml:brushProperty name="height" value="0.02254" units="cm"/>
      <inkml:brushProperty name="color" value="#00BFF3"/>
    </inkml:brush>
  </inkml:definitions>
  <inkml:trace contextRef="#ctx0" brushRef="#br0">39529 52998 976,'-15'4'19,"4"-1"-15,4-6-15,2-1-17,1-4-7,0 2 2,0 1 1,0 1 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2"/>
    </inkml:context>
    <inkml:brush xml:id="br0">
      <inkml:brushProperty name="width" value="0.03508" units="cm"/>
      <inkml:brushProperty name="height" value="0.03508" units="cm"/>
      <inkml:brushProperty name="color" value="#00BFF3"/>
    </inkml:brush>
  </inkml:definitions>
  <inkml:trace contextRef="#ctx0" brushRef="#br0">39415 52590 627,'-7'-5'26,"3"8"6,1 6 7,2 7 6,1 3 0,0-1-5,0-1-7,0 0-5,0-2-5,0 1-3,0-1-3,0 0-4,0 1-4,0 0-7,0-1-5,0 1-7,0-1-3,0-1 3,0-1 0,0 0 3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2"/>
    </inkml:context>
    <inkml:brush xml:id="br0">
      <inkml:brushProperty name="width" value="0.03732" units="cm"/>
      <inkml:brushProperty name="height" value="0.03732" units="cm"/>
      <inkml:brushProperty name="color" value="#00BFF3"/>
    </inkml:brush>
  </inkml:definitions>
  <inkml:trace contextRef="#ctx0" brushRef="#br0">39500 52743 589,'1'-15'34,"2"3"-1,2 2-1,2 1-1,2 1-2,5 0-4,4 1-4,2-1-3,2 1-4,-2 2-1,-4 2-2,-3 2-2,-2 2-1,-1 2-1,0 2-1,-2 2-1,-1 2-1,-4 3 1,-3 3 0,-2 4-1,-3 0 1,-4 2 3,-2 1 1,-3 1 2,-1-1 0,0-1-1,2-4-1,1 0-1,0-2-1,0-2-1,2-3-1,-2-1 0,4-4-2,10-8-4,8-6-2,8-7-4,5-3-6,-1 0-11,-1 3-11,0 0-10,-2 1-6,-1 1 1,-2 1 1,0 0-1,-1 2 4,-4 1 6,-3 0 6,-2 2 5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3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40696 51300 563,'-1'24'121,"0"3"-29,-2 1-28,0 3-28,-1-1-17,2-2-2,0-2-3,2-2-3,0-1-2,0-1-1,0-1-1,0 0 0,0-3 0,2-1 0,0-2-1,2-3 0,1-2-2,2-2-2,5-4-4,2-2-4,2-3-4,1-2-7,2-2-6,0-2-8,0-2-3,-1-3-4,-2-4-1,1-2-3,-3 0 2,-3 1 2,-3 2 5,-2 3 4,-3-1 1,-1 0 1,0-1 1,-1-1 1,-2-1 2,-1 1 4,0 0 5,-1-1 5,-1 2 3,0 2 1,0 4 2,0 3 1,-1 2 8,0 4 17,-1 2 15,-1 4 17,-1 2 5,0 3-2,0 3-4,1 4-3,-1 2-5,-2 5-6,0 6-6,-1 5-7,-2 3-6,-2 0-9,-1 2-9,-3 1-8,0-2-5,2-3-4,-1-2-4,2-3-2,2-4-5,3-3-3,2-5-3,4-3-5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3"/>
    </inkml:context>
    <inkml:brush xml:id="br0">
      <inkml:brushProperty name="width" value="0.025" units="cm"/>
      <inkml:brushProperty name="height" value="0.025" units="cm"/>
      <inkml:brushProperty name="color" value="#00BFF3"/>
    </inkml:brush>
  </inkml:definitions>
  <inkml:trace contextRef="#ctx0" brushRef="#br0">41050 52794 880,'21'0'25,"-3"0"-8,-4 0-8,-4 0-7,-1-1 0,5-1 5,4 0 7,3-1 6,2-1-3,-2 0-11,0 1-10,0-1-13,-3-1-8,-1 0-7,-3-1-8,-1-1-7,-2 0 2,-2 1 8,-2 0 10,-2 2 9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4"/>
    </inkml:context>
    <inkml:brush xml:id="br0">
      <inkml:brushProperty name="width" value="0.04484" units="cm"/>
      <inkml:brushProperty name="height" value="0.04484" units="cm"/>
      <inkml:brushProperty name="color" value="#00BFF3"/>
    </inkml:brush>
  </inkml:definitions>
  <inkml:trace contextRef="#ctx0" brushRef="#br0">41646 50834 490,'-13'0'9,"8"0"18,6 0 17,8 0 19,3 0 0,1 0-17,1 0-17,1 0-17,0 0-9,1 0-3,0 0-2,-1 0-1,1-2-7,0 0-9,0-3-8,-1-2-10,-1-1-3,-2 0 4,-4 0 4,-3 1 4,-1-2 4,-2 0 6,0-2 5,-2 0 6,0 0 3,-2 3 1,0 1 2,-2 2 0,-1 2 9,-1 2 13,-3 2 15,-2 2 13,-1 2 5,1 4-6,-1 2-6,0 3-4,1 3-6,0 1-2,2 3-4,1 2-3,0 0-3,0 2-1,0 1-2,0 1-2,1 1-2,1 2-2,0 2-3,2 3-2,0-2-4,3-4-2,-1-3-5,2-5-3,2-4-2,3-4-1,5-6-2,3-4-1,4-6-2,2-4-7,1-6-4,3-4-5,-1-2-3,-1 1 1,-3 1 1,-1 1 0,-3 1 4,-2 2 5,-5 3 5,-1 1 5,-5 4 5,-2 6 5,-5 6 5,-3 6 4,-3 2 3,0 1-1,0 0 1,1-1-1,-3 3 0,-2 3-1,-3 5 0,-3 3-1,-1 1 0,1-1 0,1-3 1,1-1-1,2-2 1,-1-1 3,2-1 2,1-2 2,2-1 1,2-3 2,4-2 0,3-4 2,6-5-1,11-8-3,12-8-1,10-7-4,2-5-3,-1 2-6,-3-2-6,-3 1-5,-3 0-4,-3 4-2,-3 3-1,-3 3-2,-4 5 2,-6 6 5,-6 7 6,-6 8 6,-4 4 4,-2 1 3,-2 3 3,-1 1 2,-2 2 1,-2-2-2,0 2-2,-1-1-1,0 0-3,1-3-5,1-1-3,1-2-5,4-4-7,5-5-13,6-5-13,6-4-11,2-3 1,3 0 16,0 0 15,1 1 17,0 0 11,-2 6 11,-2 2 9,-2 5 11,-1 1 2,3-1-2,2 0-4,2-2-3,2 0-5,1-2-7,3-1-7,2 0-8,1-2-2,1-1 0,0 0 2,2-1 1,-1-1-8,-3 0-16,-3 0-17,-2 0-16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4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38489 53612 725,'-5'-8'3,"6"2"6,6 1 5,6 0 6,5 2 4,5 0 1,5 3 3,5-1 1,4 1 0,6 0-4,4 0-4,5 0-3,4 0-5,2-2-3,2 0-6,1-1-3,1-2-3,-2 2 2,-2-1 1,-3 0 2,-4 0-8,-4 2-13,-7 0-15,-6 2-14,-6 0-7,-5 0 3,-6 0 0,-6 0 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5"/>
    </inkml:context>
    <inkml:brush xml:id="br0">
      <inkml:brushProperty name="width" value="0.03087" units="cm"/>
      <inkml:brushProperty name="height" value="0.03087" units="cm"/>
      <inkml:brushProperty name="color" value="#00BFF3"/>
    </inkml:brush>
  </inkml:definitions>
  <inkml:trace contextRef="#ctx0" brushRef="#br0">36791 54131 712,'-15'0'0,"2"0"0,2 0 0,3 0 0,0-3 3,2-2 5,1-5 7,0-4 5,3 0 1,4 3-2,4 3-3,4 2-2,5 1 0,7-4 3,7-2 3,7-3 4,3-1-1,2 3-2,1 2-4,0 1-3,4 1-4,4-2-2,5 0-5,6-1-2,3 0-3,1 0-2,3 2 0,0 1-1,3 0-4,1 0-8,1 0-7,1 1-8,-1 0-5,-5 2-5,-3 2-5,-4 2-5,-8 1 3,-10 0 10,-12 0 9,-9 0 9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6"/>
    </inkml:context>
    <inkml:brush xml:id="br0">
      <inkml:brushProperty name="width" value="0.04067" units="cm"/>
      <inkml:brushProperty name="height" value="0.04067" units="cm"/>
      <inkml:brushProperty name="color" value="#00BFF3"/>
    </inkml:brush>
  </inkml:definitions>
  <inkml:trace contextRef="#ctx0" brushRef="#br0">44377 52300 540,'37'0'102,"-5"2"-24,-5 0-25,-6 2-25,-3 1-12,-3 3-1,-3 4-2,-2 2-1,-5 2-3,-2 1-5,-6 1-6,-2 1-5,-5 1-2,-4 1-1,-4 1 0,-3 2 1,-2-2-1,-2-2 1,-1-1 0,-1-2 0,0-2 2,3-1 1,2-1 2,2 0 1,2-3 2,2-1 3,4-2 3,3-2 3,3-2 2,6 0 1,4-3 1,6 2 2,3-4 0,5 2-1,4-3-1,2 0 0,3 0-2,-1 0-1,-1 1-1,-1 2-1,-1 1-2,-3 2 0,-2 2 0,-1 2-2,-3 1 1,-3 2 2,-3 3 1,-2 2 2,-4 1 1,-2 1-2,-4 1-1,-2 1-1,-4 1-1,-3 1-1,-5 1-2,-3 1-1,-2 1-1,-1-1-4,1 1-3,-1-1-3,2-1-1,1-3 1,2-3 1,4-2 1,1-6-10,4-8-20,4-8-21,4-8-19,3-3-4,0 3 14,2 1 15,0 3 14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7"/>
    </inkml:context>
    <inkml:brush xml:id="br0">
      <inkml:brushProperty name="width" value="0.05162" units="cm"/>
      <inkml:brushProperty name="height" value="0.05162" units="cm"/>
      <inkml:brushProperty name="color" value="#00BFF3"/>
    </inkml:brush>
  </inkml:definitions>
  <inkml:trace contextRef="#ctx0" brushRef="#br0">45789 52540 426,'13'-27'6,"-2"11"12,-6 9 13,-3 10 12,-4 7 3,-3 6-7,-6 4-6,-2 5-8,-3 2-2,1 2-1,-1 1-1,0 1 0,0 0-2,-1 1-2,-1-2-3,0 1-3,-1 1-3,0-1-2,2 0-3,1 1-2,1-3-3,2-2-2,3-3-1,1-3-3,4-6-7,6-10-11,6-10-13,6-10-12,3-6-2,1-3 5,1-3 7,1-2 7,1-3 4,0 1 5,-2 0 4,2-1 4,-1 2 3,-1 2 2,-1 2 3,-1 2 2,-1 1 3,-2 2 5,-3 3 5,-1 1 4,-1 6 10,-2 11 13,-1 8 15,0 11 13,-2 5 2,-2-1-12,-2 1-11,-2-1-12,-1 0-4,2-2 2,0 0 2,2-1 2,0-1 0,2-3-3,0-1-4,2-2-3,1-3-6,3-5-7,4-3-6,2-4-7,2-4-8,-1-5-6,1-5-8,0-5-7,-1-3-4,2-2 1,1 1 0,1-1 0,-1-1 3,-2 3 6,-4 1 6,-3 3 5,-1 2 4,-2 2 4,-1 4 4,0 3 3,-2 4 10,-1 8 18,0 6 16,-1 8 18,-1 3 3,0 2-12,0 3-12,0 2-10,-2 0-8,0 2-2,-3 0-2,-2 2-2,-1 0-1,0-2 0,0 0-1,1-1-1,-1-1-3,2-3-9,0-1-8,2-3-8,3-5-13,4-8-21,5-10-19,6-8-19,0-4-4,-1 1 15,-2 1 14,-2 0 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14"/>
    </inkml:context>
    <inkml:brush xml:id="br0">
      <inkml:brushProperty name="width" value="0.05575" units="cm"/>
      <inkml:brushProperty name="height" value="0.05575" units="cm"/>
      <inkml:brushProperty name="color" value="#F2395B"/>
    </inkml:brush>
  </inkml:definitions>
  <inkml:trace contextRef="#ctx0" brushRef="#br0">44320 53624 394,'0'-22'97,"0"3"-24,0 3-23,0 2-23,-2 3-13,-2 1-1,-4 0-2,-2 2-1,-3 0-3,-2 1-1,-1-1-2,-3 0-3,-1 2 0,-3 4 1,-1 4 0,-3 4 1,1 3 0,3 1 1,3 3 0,3 2 1,2 1-1,0 3 0,3 2 0,0 1 0,0 2 0,0-1 0,1 1 0,-1-2 0,1 2 1,0-1 0,2 1 0,1-1 0,0 2 1,0 1 0,0 3-1,0 1 1,1 1-1,1-2 1,0 0-1,2-1 1,0-1-1,2-1 1,0-2-1,2 0 1,0-1-2,2-3-1,0-1-3,2-2-1,0-2-1,0-1 0,-1-1 0,2 0 1,0-3-2,5-1-2,4-2-2,4-2-4,0-3 0,1-2 1,-2-4 1,-1-2 1,1-2-1,0-2-1,4 0-1,2-1-2,0-2-1,-2-2 1,1-1 0,-2-3 0,-1-1 0,-1 1 2,-1-1-1,-1 1 2,-1 1 0,-2 1 2,-3 3 0,0 1 2,-4 4 7,-1 6 13,-2 6 13,-2 6 14,-1 4 3,-2 3-7,0 3-6,-2 3-7,1 1-6,0-2-2,2 0-4,1 0-3,2-5-8,5-7-15,6-6-13,4-8-15,2-4-3,-2-3 6,0-4 6,-1-2 7,-1-1 4,0-1 2,-2 1 4,-1 0 3,-1 0 3,-2 3 5,-2 1 6,-2 2 4,-2 6 10,1 7 15,0 7 15,0 9 15,-1 3 2,0-1-11,-1-1-11,-2-1-12,0-1-6,2 1-3,1 0-2,0-1-3,0 1-4,0 0-4,-2-1-5,0 1-5,-1 0-13,2-1-20,0 1-22,2 0-20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7"/>
    </inkml:context>
    <inkml:brush xml:id="br0">
      <inkml:brushProperty name="width" value="0.04101" units="cm"/>
      <inkml:brushProperty name="height" value="0.04101" units="cm"/>
      <inkml:brushProperty name="color" value="#00BFF3"/>
    </inkml:brush>
  </inkml:definitions>
  <inkml:trace contextRef="#ctx0" brushRef="#br0">47850 53305 536,'7'-12'22,"0"7"12,-2 6 15,0 8 12,-2 3 2,-1 3-10,0 1-11,-2 3-10,0 0-8,-2-1-3,0-2-4,-1 1-3,1-6-8,5-9-11,6-8-11,4-9-12,2-5-5,-1 2-2,0-2-1,-3 1-1,1 0 3,0 4 9,-1 3 9,1 3 9,-2 4 10,-2 8 11,-4 6 11,-2 7 12,-2 3 4,0-1-5,0-1-2,0 0-5,0-2-3,0 0-6,0 1-5,0-1-5,1 0-4,3 0-5,4-2-3,2-1-5,2-3-9,0-4-13,-1-6-14,1-4-13,1-4-6,0-2 2,1-2 3,0-1 2,1-2 6,0-1 9,-2-2 7,-1 2 9,-1-2 6,-2 2 4,-2 2 4,-2 3 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8"/>
    </inkml:context>
    <inkml:brush xml:id="br0">
      <inkml:brushProperty name="width" value="0.04724" units="cm"/>
      <inkml:brushProperty name="height" value="0.04724" units="cm"/>
      <inkml:brushProperty name="color" value="#00BFF3"/>
    </inkml:brush>
  </inkml:definitions>
  <inkml:trace contextRef="#ctx0" brushRef="#br0">48937 52325 465,'7'-36'2,"0"6"4,-2 5 3,0 7 4,-3 6 10,-4 8 14,-4 8 15,-4 8 14,-1 5 2,0 3-11,2 3-13,1 3-12,0 0-8,2-1-3,1-4-4,0 0-3,2-2-2,0-3-1,2-1-1,1-2-1,1-2-2,5 1-6,4 0-7,4 0-5,0-1-3,-3 1 0,-3 0-1,-2 0 1,-3 0 0,0 1 0,-2 1 1,0 2 2,-3 0-1,-2 1 1,-4 1 1,-2 1-1,-3 0 0,-3 2-5,-3 1-2,-3 2-5,1-2-2,1-3-3,4-3-4,3-3-3,2-3-2,1-4-2,0-4-1,2-4-3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8"/>
    </inkml:context>
    <inkml:brush xml:id="br0">
      <inkml:brushProperty name="width" value="0.04674" units="cm"/>
      <inkml:brushProperty name="height" value="0.04674" units="cm"/>
      <inkml:brushProperty name="color" value="#00BFF3"/>
    </inkml:brush>
  </inkml:definitions>
  <inkml:trace contextRef="#ctx0" brushRef="#br0">49681 52272 470,'0'-13'27,"0"8"11,0 7 11,0 6 10,0 5 1,0 3-7,0 3-9,0 3-8,-1 1-5,-2 3-4,-2 0-3,-1 0-3,-1 1-3,2-1-3,2-1-2,2-1-3,2-2-5,4-5-10,2-3-7,4-4-10,1-5-2,3-6 3,1-6 3,3-6 2,1-4-2,-1-3-6,0-3-9,1-3-6,-2-2-1,-1-1 5,-2-1 6,-3 0 6,-1-3 4,-2-2 2,-2-4 3,-2-2 1,-2 0 2,-1 5 0,0 5-1,-1 6 0,-2 3 6,-1 4 9,0 5 12,-1 3 9,-3 4 5,-2 6-3,-3 4-2,-3 6-3,-2 3-4,0 3-8,1 3-6,-1 3-9,1 1-4,5-1-2,2-1-3,3-1-2,1-2-4,2-2-4,0-4-5,2-3-5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8"/>
    </inkml:context>
    <inkml:brush xml:id="br0">
      <inkml:brushProperty name="width" value="0.04754" units="cm"/>
      <inkml:brushProperty name="height" value="0.04754" units="cm"/>
      <inkml:brushProperty name="color" value="#00BFF3"/>
    </inkml:brush>
  </inkml:definitions>
  <inkml:trace contextRef="#ctx0" brushRef="#br0">50623 52750 462,'-1'22'114,"-1"-1"-23,0-3-23,-1-1-23,-2 0-13,0 2-3,-2 1-3,1 3-4,-2 0-3,-2 0-2,0 0-2,-1 1-3,0-2-1,2-3-1,2-3 0,3-3 0,2-2-4,5 0-5,6-2-7,4 0-5,4-3-5,3-3-6,2-2-4,4-4-6,1-1-2,-1 1 0,-1-1 0,-1 0 0,-2 0 1,0 0 1,-1 0 0,0 0 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39"/>
    </inkml:context>
    <inkml:brush xml:id="br0">
      <inkml:brushProperty name="width" value="0.04439" units="cm"/>
      <inkml:brushProperty name="height" value="0.04439" units="cm"/>
      <inkml:brushProperty name="color" value="#00BFF3"/>
    </inkml:brush>
  </inkml:definitions>
  <inkml:trace contextRef="#ctx0" brushRef="#br0">51042 53059 495,'-15'-14'2,"2"3"4,2 3 5,3 2 4,0 4 9,3 4 14,-1 4 14,2 4 15,0 4 1,0 7-12,0 5-12,0 7-13,1 4-8,0 6-2,2 4-4,1 6-2,0 5-5,0 7-5,0 6-6,0 8-6,-1-2-9,-1-9-15,0-11-15,-1-8-15,-1-9-7,0-4 1,0-5 1,0-5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1"/>
    </inkml:context>
    <inkml:brush xml:id="br0">
      <inkml:brushProperty name="width" value="0.03924" units="cm"/>
      <inkml:brushProperty name="height" value="0.03924" units="cm"/>
      <inkml:brushProperty name="color" value="#00BFF3"/>
    </inkml:brush>
  </inkml:definitions>
  <inkml:trace contextRef="#ctx0" brushRef="#br0">52400 53046 560,'17'0'116,"1"0"-26,3 0-26,1 0-25,2-1-14,1 0-2,0-2-3,2 0-2,1-1-3,1 0-3,1 0-2,1 1-4,1-1-4,-1 1-7,0-1-7,1 0-6,-3 0-4,-2 2 0,-4 0-2,-1 2-1,-4 1-6,-3 2-13,-3 2-12,-2 2-13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1"/>
    </inkml:context>
    <inkml:brush xml:id="br0">
      <inkml:brushProperty name="width" value="0.03516" units="cm"/>
      <inkml:brushProperty name="height" value="0.03516" units="cm"/>
      <inkml:brushProperty name="color" value="#00BFF3"/>
    </inkml:brush>
  </inkml:definitions>
  <inkml:trace contextRef="#ctx0" brushRef="#br0">53259 52188 625,'-15'-15'2,"4"2"3,3 3 4,3 1 4,1 5 7,2 8 10,0 8 12,2 7 10,0 7 1,0 3-8,0 4-8,0 5-8,-2 1-9,0 2-7,-2 0-9,-3 2-7,-1-1-9,0 1-10,1 0-10,-1 0-11,1-3-5,2-7 0,2-7 0,2-7 0,1-5 2,0-1 7,0-2 5,0-2 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1"/>
    </inkml:context>
    <inkml:brush xml:id="br0">
      <inkml:brushProperty name="width" value="0.04041" units="cm"/>
      <inkml:brushProperty name="height" value="0.04041" units="cm"/>
      <inkml:brushProperty name="color" value="#00BFF3"/>
    </inkml:brush>
  </inkml:definitions>
  <inkml:trace contextRef="#ctx0" brushRef="#br0">54930 52144 544,'-8'-18'10,"2"10"20,1 11 21,0 12 20,-1 7 3,-4 7-13,-3 5-14,-5 6-13,-2 2-9,1-1-4,-1 0-6,1-1-3,-1-1-7,-1 0-8,-1 0-7,0 0-8,-1-1-4,4-2 1,3-2-1,3-1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1"/>
    </inkml:context>
    <inkml:brush xml:id="br0">
      <inkml:brushProperty name="width" value="0.04424" units="cm"/>
      <inkml:brushProperty name="height" value="0.04424" units="cm"/>
      <inkml:brushProperty name="color" value="#00BFF3"/>
    </inkml:brush>
  </inkml:definitions>
  <inkml:trace contextRef="#ctx0" brushRef="#br0">55500 52105 497,'0'-22'4,"0"5"8,0 3 8,0 5 8,0 3 6,2 4 4,0 4 6,2 4 3,1 3-1,3 5-8,4 3-9,2 5-9,0 2-3,-2 3-2,-4 1 0,-3 2-1,-1 2 0,0 1-1,0 1-1,0 0 0,-1-1-2,0-4-2,-2-3-1,0-5-3,0-4-3,3-6-2,3-6-2,3-6-4,3-7-1,2-8 1,1-7 0,3-9 1,1-5 0,1-1-1,1-5 0,2-2-1,-2-1 0,-1 2 1,-4 2 1,0 1 1,-1 5 1,-1 1-1,1 3-1,0 3-1,-3 7-7,-5 9-15,-4 10-15,-6 10-15,-2 5-4,-2 1 4,0 1 6,-1 2 4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2"/>
    </inkml:context>
    <inkml:brush xml:id="br0">
      <inkml:brushProperty name="width" value="0.0428" units="cm"/>
      <inkml:brushProperty name="height" value="0.0428" units="cm"/>
      <inkml:brushProperty name="color" value="#00BFF3"/>
    </inkml:brush>
  </inkml:definitions>
  <inkml:trace contextRef="#ctx0" brushRef="#br0">56800 52909 513,'21'-13'5,"-3"3"8,-4 4 9,-4 4 9,-1 1 4,3 0-1,3-2 1,4 0 0,-1 1-2,-1 4-4,-3 4-3,-2 4-3,-2 2-5,-2 3-3,-4 2-4,-2 2-4,-4 0-2,-4 4-1,-4 1 0,-3 3 0,-2-1-3,1-2-2,1-1-4,1-3-3,0-2-1,0-3-2,0-3 0,1-2 0,3-4 3,10-3 11,8-2 9,9-4 9,5-1 4,-1-2-4,1 0-4,-2-1-3,2-1-2,-1 2 0,1 1 0,-1 0-1,-1 2-10,-3 0-22,-3 2-19,-2 1-22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15"/>
    </inkml:context>
    <inkml:brush xml:id="br0">
      <inkml:brushProperty name="width" value="0.04202" units="cm"/>
      <inkml:brushProperty name="height" value="0.04202" units="cm"/>
      <inkml:brushProperty name="color" value="#F2395B"/>
    </inkml:brush>
  </inkml:definitions>
  <inkml:trace contextRef="#ctx0" brushRef="#br0">46017 52945 523,'1'-13'15,"4"4"6,2 6 6,4 5 6,0 1 2,-1 1-3,0 0-2,-2 0-3,0 1-2,0 0-3,-1 1-2,0 2-2,1 1-2,-2 3-2,-1 3 0,0 3-2,-4 0-3,-4 1-2,-5-2-4,-6-1-3,0 0-4,-2 0-4,0-1-5,1 1-5,-1-1-2,0-2-2,1 0 0,0 0-2,0-3 3,2-1 3,3-2 4,1-2 5,4-1 10,8 0 17,6 0 17,7 0 16,3-1 2,-2-1-11,1 0-14,-2-1-11,0-1-7,-1 0 1,1 0 0,0 0 0,-2 0-9,0 0-19,-1 0-17,0 0-19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3"/>
    </inkml:context>
    <inkml:brush xml:id="br0">
      <inkml:brushProperty name="width" value="0.03535" units="cm"/>
      <inkml:brushProperty name="height" value="0.03535" units="cm"/>
      <inkml:brushProperty name="color" value="#00BFF3"/>
    </inkml:brush>
  </inkml:definitions>
  <inkml:trace contextRef="#ctx0" brushRef="#br0">58912 50983 622,'-7'-6'56,"2"4"-9,2 4-9,2 4-9,1 4-6,0 5-1,0 5-2,0 5-1,-1 5-1,0 3-2,-2 4 0,0 4-1,0 3-2,0 0 0,3 1-2,-1 2-1,1 3-2,-2 9-5,0 8-2,-1 7-5,-2 2-5,2-7-6,-1-5-8,0-7-5,0-4-3,2-2 2,0-4 3,2-2 1,0-7 3,0-8 4,0-9 4,0-8 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3"/>
    </inkml:context>
    <inkml:brush xml:id="br0">
      <inkml:brushProperty name="width" value="0.03091" units="cm"/>
      <inkml:brushProperty name="height" value="0.03091" units="cm"/>
      <inkml:brushProperty name="color" value="#00BFF3"/>
    </inkml:brush>
  </inkml:definitions>
  <inkml:trace contextRef="#ctx0" brushRef="#br0">58595 50624 711,'-2'-21'5,"-2"5"9,-4 5 10,-2 5 9,-2 3 4,1 3-4,-1 4-3,0 2-4,1 3-3,-3 2-2,0 2-4,-1 1-3,-1 3-5,-1 0-6,-2 4-8,1 2-8,-2 1-6,2 1-8,2 1-9,0 1-7,1-4 0,4-3 7,3-4 8,3-6 7,1-3 3,0 0-5,0-2-3,0 0-3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3"/>
    </inkml:context>
    <inkml:brush xml:id="br0">
      <inkml:brushProperty name="width" value="0.02879" units="cm"/>
      <inkml:brushProperty name="height" value="0.02879" units="cm"/>
      <inkml:brushProperty name="color" value="#00BFF3"/>
    </inkml:brush>
  </inkml:definitions>
  <inkml:trace contextRef="#ctx0" brushRef="#br0">59400 50877 764,'10'-6'6,"5"2"14,5 4 13,6 3 14,0 2 1,0 3-11,-2 2-11,0 5-11,-1 1-11,-3-1-14,-1 0-13,-2 1-12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4"/>
    </inkml:context>
    <inkml:brush xml:id="br0">
      <inkml:brushProperty name="width" value="0.03666" units="cm"/>
      <inkml:brushProperty name="height" value="0.03666" units="cm"/>
      <inkml:brushProperty name="color" value="#00BFF3"/>
    </inkml:brush>
  </inkml:definitions>
  <inkml:trace contextRef="#ctx0" brushRef="#br0">59740 52696 600,'-19'-1'10,"10"0"20,10-2 21,10 0 21,7-2 2,7 0-15,5 0-14,7-2-15,2 0-12,3 2-8,2 2-9,2 2-10,0 1-6,-2 0-5,-2 0-5,-2 0-5,-4 0-2,-6 2 2,-5 0 1,-6 2 3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4"/>
    </inkml:context>
    <inkml:brush xml:id="br0">
      <inkml:brushProperty name="width" value="0.03723" units="cm"/>
      <inkml:brushProperty name="height" value="0.03723" units="cm"/>
      <inkml:brushProperty name="color" value="#00BFF3"/>
    </inkml:brush>
  </inkml:definitions>
  <inkml:trace contextRef="#ctx0" brushRef="#br0">60790 51958 590,'-15'-15'0,"4"4"0,3 3 0,3 3 0,1 0 5,-2 0 11,0-2 9,-1 0 10,-1 5 8,2 12 4,1 11 5,0 13 4,1 5-4,0 2-13,0 1-13,0 0-13,1 1-12,-1-1-12,0 1-11,1 0-11,-1-2-5,0-3-2,0-5-1,0-4 0,0-4-1,2-5-3,0-5-1,2-4-2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5"/>
    </inkml:context>
    <inkml:brush xml:id="br0">
      <inkml:brushProperty name="width" value="0.05179" units="cm"/>
      <inkml:brushProperty name="height" value="0.05179" units="cm"/>
      <inkml:brushProperty name="color" value="#00BFF3"/>
    </inkml:brush>
  </inkml:definitions>
  <inkml:trace contextRef="#ctx0" brushRef="#br0">62659 51711 424,'-9'-7'4,"0"2"8,-1 3 7,-1 1 8,-2 3 3,-2 4 0,-2 3-1,-1 5-1,-2 3-2,1 1-3,-1 3-2,1 1-4,0 2-3,-1 1-2,0 1-2,1 1-4,-1 0 0,1-1 0,-1-1 1,1-1 1,0-2-3,2-1-2,2-3-5,3-1-3,5-7-7,10-10-11,10-11-11,9-11-10,5-5-1,-1 3 9,-1 1 10,-1 3 8,-2 1 8,-1 2 4,-2 3 6,-2 1 5,-3 2 4,0 2 5,-1 3 4,0 1 5,-3 3 1,-3 4-2,-3 3-1,-2 6-2,-2 1 0,0 3-1,0 1-1,0 3 0,-1 0 1,0-1 0,-2-1 2,0 0 0,0-2-1,0-1-4,2-1-5,0 0-3,3-3-4,2-3-1,4-3-2,2-2-1,3-3-2,3-2-1,3-2-1,3-2-2,2-3-1,0-3-1,-1-5-3,1-3-2,-1-3-1,1-2-1,-1 0 1,1 0 0,-2-1 0,-1 3 2,-3 1 1,-1 3 2,-3 2 5,-3 2 7,-2 4 7,-4 3 8,-3 5 3,1 8 2,-2 8 1,0 7 2,-1 5-2,0-1-4,0 1-5,0-1-4,-1 1-1,-2-1-2,-1 1 1,-3-1-1,0 0-3,-1-3-7,0-1-7,0-2-7,2-5-7,4-7-7,4-6-9,4-7-7,4-5 2,4 0 9,2-1 12,6-1 10,0 0 6,-1 4 1,-3 3 1,-1 3 2,-2 0 0,-2 2 1,-3-1 0,-1 0 1,-2-3-6,0-4-12,-2-5-12,0-5-12,-1-3-1,0-1 9,-1-1 11,1-1 10,0-1 7,0-1 4,0-1 4,0 0 4,0 0 2,0 3 0,0 3 1,0 3-1,-1 3 2,-1 2 2,0 4 3,-1 3 3,-1 4 12,0 6 20,0 6 20,0 6 21,-2 6 2,0 9-18,-3 7-16,-2 8-18,-1 4-11,0 2-5,0 0-4,1 2-5,-1 1-7,0 1-7,0 3-8,0 2-8,1 0-3,0 3 2,2 0 2,1 1 2,0-1-6,0-3-14,0-2-15,0-4-14,1-6-6,2-12 3,2-10 3,2-10 3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5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65244 52675 581,'7'-21'0,"-2"5"0,1 4 0,-1 6 0,-2 4 6,1 4 13,0 4 13,0 4 13,-2 3-1,-2 3-13,-3 3-14,-4 3-13,-1 1-8,-2-3 0,1-1 0,-2-2-2,0-2 2,1-1 2,0-1 1,2-1 3,1-1 3,2-1 4,2-1 3,2 0 5,3-2 1,2-1-1,4-1 0,2 0-1,2-2 0,3 0-1,2-2 0,1 0-1,0-1 0,-1 0-1,-3 0 0,-1 0-1,-3 1-2,-2 4-3,-4 2-3,-2 3-5,-5 3-1,-2 0-1,-5 1-1,-4 1 0,-2 1-3,-1-1-5,-1 1-4,0 0-6,-1-2-6,2-3-8,3-3-9,1-2-8,2-3-3,1-2 4,0-2 4,2-2 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6"/>
    </inkml:context>
    <inkml:brush xml:id="br0">
      <inkml:brushProperty name="width" value="0.04767" units="cm"/>
      <inkml:brushProperty name="height" value="0.04767" units="cm"/>
      <inkml:brushProperty name="color" value="#00BFF3"/>
    </inkml:brush>
  </inkml:definitions>
  <inkml:trace contextRef="#ctx0" brushRef="#br0">67012 50941 461,'-7'-14'3,"2"1"5,2 2 6,2 3 5,1 5 10,2 11 14,0 11 14,2 11 14,-1 8 1,-1 6-13,0 6-12,-1 6-12,-2 4-9,-1 3-5,0 3-5,-1 4-4,-1 0-6,0 1-5,0-2-6,0 2-6,-1-1-7,1 1-9,-2-1-9,-1 1-10,0-5-6,2-7-1,2-8-3,2-8-1,1-7 2,2-8 6,0-6 5,2-6 6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6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66398 50890 653,'0'-22'4,"0"5"9,0 3 8,0 4 8,-2 4 5,0 2 4,-3 4 2,-2 3 3,-2 3-3,-4 5-7,-2 5-8,-2 5-9,-3 3-7,-1 1-8,-1 1-7,-1 1-9,0-1-2,2 0 2,4-1 1,0-1 2,3-3-2,3-3-7,2-4-7,4-4-7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6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67100 50933 633,'16'-6'104,"1"4"-20,1 4-19,1 4-21,0 3-14,-1 1-8,-1 2-9,-1 3-8,-2 2-12,-1 1-13,-2 2-12,-2 3-14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15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46650 53380 650,'2'-13'87,"4"4"-17,4 3-18,3 4-19,3 2-10,2 0-5,-1 0-4,2 0-5,1 0-2,-1 0 2,1 0 1,0 0 0,-2 0-3,-1 0-7,-3 0-9,-1 0-7,-2 0-11,1 2-13,0 0-14,0 2-13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7"/>
    </inkml:context>
    <inkml:brush xml:id="br0">
      <inkml:brushProperty name="width" value="0.04115" units="cm"/>
      <inkml:brushProperty name="height" value="0.04115" units="cm"/>
      <inkml:brushProperty name="color" value="#00BFF3"/>
    </inkml:brush>
  </inkml:definitions>
  <inkml:trace contextRef="#ctx0" brushRef="#br0">67850 52777 534,'2'-21'88,"6"5"-13,4 5-13,5 5-13,3 3-9,-1-1-6,1 0-5,0 0-7,1 0-4,6 2-2,4 0-2,6 2-2,1 1-6,-1 2-7,-3 2-9,-2 2-8,-3-2-8,-4 0-8,-3-2-7,-4-2-7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7"/>
    </inkml:context>
    <inkml:brush xml:id="br0">
      <inkml:brushProperty name="width" value="0.04129" units="cm"/>
      <inkml:brushProperty name="height" value="0.04129" units="cm"/>
      <inkml:brushProperty name="color" value="#00BFF3"/>
    </inkml:brush>
  </inkml:definitions>
  <inkml:trace contextRef="#ctx0" brushRef="#br0">68460 51895 532,'-1'-13'8,"-1"4"15,0 6 15,-1 5 16,-1 4 4,2 7-8,0 5-7,2 7-7,0 4-7,0 3-4,0 2-4,0 4-5,-1 2-2,0-1 0,-1 0-1,-1 0 1,-2-1-4,0 3-9,-1 1-7,-2 0-8,1 1-10,1-2-8,1 0-10,1-1-10,0-4-5,0-8-2,0-6-1,0-6-2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8"/>
    </inkml:context>
    <inkml:brush xml:id="br0">
      <inkml:brushProperty name="width" value="0.05649" units="cm"/>
      <inkml:brushProperty name="height" value="0.05649" units="cm"/>
      <inkml:brushProperty name="color" value="#00BFF3"/>
    </inkml:brush>
  </inkml:definitions>
  <inkml:trace contextRef="#ctx0" brushRef="#br0">70434 51144 389,'-16'-8'5,"2"2"10,1 1 10,1 0 10,-1 3 3,0 4-1,-1 4-3,-1 4-3,-1 4-1,1 5 0,-1 5-1,0 5 0,-1 5-2,-1 6-1,-3 6-1,-1 5-2,-1 4-2,0-2-1,-1-1-2,1 0-3,-1-2 0,3-2 0,-1-2 1,2-2 0,2-3-1,3-1-5,3-2-3,3-1-3,5-5-8,9-6-8,10-5-8,8-6-10,3-7-3,0-8 1,0-8 3,-2-8 1,-2-4 2,-1 1 2,-3-1 1,-1 1 2,-4-1 1,-2 1 3,-2-1 2,-4 0 2,-3 2 1,-6 3 1,-4 3 0,-5 4 1,-3 1 0,-5 2 3,-2 2 2,-2 2 2,-2 2 0,1 2 0,0 2-1,3 2 0,1-1-1,4 0 1,5-1 0,3 0 0,4-2-4,4 0-8,4-2-8,4 0-8,2-1-3,1 0 4,2 0 5,0 0 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8"/>
    </inkml:context>
    <inkml:brush xml:id="br0">
      <inkml:brushProperty name="width" value="0.04365" units="cm"/>
      <inkml:brushProperty name="height" value="0.04365" units="cm"/>
      <inkml:brushProperty name="color" value="#00BFF3"/>
    </inkml:brush>
  </inkml:definitions>
  <inkml:trace contextRef="#ctx0" brushRef="#br0">71600 52358 504,'15'-16'3,"-1"2"6,-2 1 7,1 1 6,-2 4 9,-1 6 11,0 7 12,-2 8 12,-2 4-1,1 3-9,-2 3-12,0 3-10,-2 1-9,-1 1-8,0-1-7,-1 0-8,-3-1-4,-2 0 0,-4-1 2,-2-1 0,0-1-5,-1-3-13,2-1-11,1-2-13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8"/>
    </inkml:context>
    <inkml:brush xml:id="br0">
      <inkml:brushProperty name="width" value="0.03093" units="cm"/>
      <inkml:brushProperty name="height" value="0.03093" units="cm"/>
      <inkml:brushProperty name="color" value="#00BFF3"/>
    </inkml:brush>
  </inkml:definitions>
  <inkml:trace contextRef="#ctx0" brushRef="#br0">71700 52903 711,'14'-36'-47,"-3"7"26,-2 7 27,-4 8 27,1 3 12,2 2-2,3 2-1,3 3-2,2-1-4,0-1-5,-1 0-5,1-1-6,-1-1-4,0 0-6,1 1-3,0-1-5,-1 1-6,-1 2-6,-1 2-6,0 2-6,-3 1-8,1 0-7,-2 0-8,0 0-9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8"/>
    </inkml:context>
    <inkml:brush xml:id="br0">
      <inkml:brushProperty name="width" value="0.05083" units="cm"/>
      <inkml:brushProperty name="height" value="0.05083" units="cm"/>
      <inkml:brushProperty name="color" value="#00BFF3"/>
    </inkml:brush>
  </inkml:definitions>
  <inkml:trace contextRef="#ctx0" brushRef="#br0">72543 51484 432,'0'-15'5,"0"2"10,0 3 8,0 1 11,0 3 7,0 6 6,0 4 7,0 6 5,0 3-2,0 5-9,0 3-10,0 5-10,-1 3-5,-1 5-1,0 3-3,-1 4 0,-2 3-4,0 0-4,-1 2-4,-1 0-5,-1 1-2,0 1-2,0 2-1,1 0-2,0-1-6,1-2-14,0-4-12,2-2-13,0-4-6,2-5 2,0-6 0,2-3 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49"/>
    </inkml:context>
    <inkml:brush xml:id="br0">
      <inkml:brushProperty name="width" value="0.05413" units="cm"/>
      <inkml:brushProperty name="height" value="0.05413" units="cm"/>
      <inkml:brushProperty name="color" value="#00BFF3"/>
    </inkml:brush>
  </inkml:definitions>
  <inkml:trace contextRef="#ctx0" brushRef="#br0">72850 53027 406,'14'-22'0,"-1"5"0,-2 3 0,-2 4 0,-1 2 0,0 1 0,0-1 0,-1 0 0,1 3 9,-2 6 20,-1 6 18,0 6 19,-3 3 2,-2 3-14,-4 1-15,-2 3-15,-1-2-8,0 0-4,2-3-5,1-1-3,2-3-3,7-4-2,6-4-1,6-4-2,3-5 0,3-4 0,1-6 0,3-3 0,0-4-3,1 0-7,-1 1-6,1 0-7,-2 1-1,-1 3 4,-4 2 4,0 4 4,-4 3 9,-3 4 15,-4 4 14,-4 4 14,-3 3 7,0 4-1,-2 2-2,0 3-1,-1 1-4,0 2-4,0 1-6,0 1-4,0 1-4,0-1-4,0 1-2,0-1-2,1 0-3,2-1-2,2-2-3,1 1-1,3-3-1,0-3 0,1-3 0,2-2 0,0-4-4,1-3-4,1-2-7,2-4-5,-1-2-2,1-5-1,0-4 1,-1-4 1,1-2 0,0-1 2,-1 0 2,1-2 2,-2-1 2,-1-1 4,-2-1 3,-2-1 4,-2 1 3,-2 1 3,-3 3 1,0 2 3,-4 2 1,-2 3 1,-4 2-1,-2 4 1,-3 1-2,-1 1-4,-3-1-4,-2 0-4,-2 2-2,-3 4-3,-3 4-2,-2 4-3,-3 3-3,1 3-6,-1 4-7,1 2-5,2 0-5,5-3-3,6-4-2,4-1-4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58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23899 34878 459,'-29'33'89,"3"2"-22,5 4-25,3 3-23,3-1-13,-1-5-1,0-3-2,1-3-1,-1-3-1,0 1-1,1-1-1,-1 1-2,1-3 1,2-3-1,3-5 1,1-3 1,3-6-4,4-6-7,4-8-7,4-6-7,3-5-3,3-3 2,4-3 3,2-3 0,1 0 4,-1 3 3,-1 3 3,-1 3 4,-1 3 5,-2 4 5,-3 4 6,-1 4 6,-1 4 6,0 2 7,0 4 6,0 2 8,-1 1 0,-1 1-6,-1 0-4,0 0-6,1-3-5,6-7-5,4-4-5,5-7-5,2-6-5,-1-4-6,-1-4-5,-1-6-5,-1-2-2,-4 2 1,0 0 2,-2 1 2,-2 2 3,-3 5 3,-1 3 5,-2 5 3,-1 5 9,0 8 13,0 8 14,0 7 13,0 6 1,0 3-8,0 3-10,0 3-9,-1 0-8,-1 0-5,0-1-6,-1-1-6,-2-2-4,-1-3-3,0-3-4,-1-3-2,0-6-5,2-10-7,2-10-5,2-10-7,1-3 3,3 3 9,2 3 10,2 3 10,1 2 6,0 2 2,-1 2 1,1 3 1,0-1 2,0 2 2,-1-1 2,1 0 1,0 0-2,0 0-5,-1 0-6,1 0-5,-1 1-4,-1 0-1,0 2-1,-2 0 0,0 0-3,-2-2-3,-1-2-3,0-1-3,-2-3-1,-1-1 4,0-3 2,-1-1 3,-1-5 3,0-4 3,0-5 3,0-4 3,0-2 2,0 3 1,0 3 1,0 3 2,0 3 1,0 3 5,0 3 2,0 3 5,0 3 10,2 6 18,0 4 18,1 6 18,1 5 3,-2 5-11,0 7-11,-2 5-11,0 7-8,0 6-5,0 8-7,0 7-5,0 4-5,0 2-1,0 4-2,0 3-1,0 2-7,0-1-13,0 1-12,0-1-11,1 1-5,0-1 3,2 0 4,0 0 2,1-5 1,0-12-2,0-12-3,0-12-1,-1-7-5,-1-3-6,0-3-5,-1-2-6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6:59"/>
    </inkml:context>
    <inkml:brush xml:id="br0">
      <inkml:brushProperty name="width" value="0.02954" units="cm"/>
      <inkml:brushProperty name="height" value="0.02954" units="cm"/>
      <inkml:brushProperty name="color" value="#00BFF3"/>
    </inkml:brush>
  </inkml:definitions>
  <inkml:trace contextRef="#ctx0" brushRef="#br0">26314 35750 744,'21'1'-41,"-5"4"10,-4 2 9,-6 4 10,-3 1 5,0 3 0,-2 1-1,0 3 1,-2 0 1,-2-3 3,-2-1 3,-2-2 3,0-3 2,0-1 2,2-2 1,1-2 1,2-1 3,4 0 5,3 0 3,5 0 4,3-1 1,0-1-3,0 0-3,2-1-3,0-1-2,-2 2-1,-3 0 0,-1 2-2,-1 1 2,-2 3 4,-1 3 2,0 4 4,-2 0-1,-2 0-3,-2 1-5,-2-1-4,-3 1-3,-2 2-2,-3 0-2,-3 1-2,-3 0 0,-2 1 0,-1-1 2,-2 1 1,1-2-7,3-4-11,4-5-13,5-3-13,1-1-6,2 0-2,0 1-2,2 2-1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1"/>
    </inkml:context>
    <inkml:brush xml:id="br0">
      <inkml:brushProperty name="width" value="0.05613" units="cm"/>
      <inkml:brushProperty name="height" value="0.05613" units="cm"/>
      <inkml:brushProperty name="color" value="#F2395B"/>
    </inkml:brush>
  </inkml:definitions>
  <inkml:trace contextRef="#ctx0" brushRef="#br0">11249 51580 391,'-8'-7'12,"2"1"22,0 0 23,2 3 22,4-1 6,8 2-10,8 0-12,7 2-10,4 0-10,1 0-6,-1 0-8,0 0-7,-2 0-7,-1 2-10,-4 0-10,-3 2-8,-1-2-5,-1 1-1,1-2-2,0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17"/>
    </inkml:context>
    <inkml:brush xml:id="br0">
      <inkml:brushProperty name="width" value="0.0395" units="cm"/>
      <inkml:brushProperty name="height" value="0.0395" units="cm"/>
      <inkml:brushProperty name="color" value="#F2395B"/>
    </inkml:brush>
  </inkml:definitions>
  <inkml:trace contextRef="#ctx0" brushRef="#br0">47212 52487 556,'-7'-6'11,"2"6"19,2 4 20,2 6 21,1 3 2,0 3-13,0 3-14,0 3-14,0 3-9,0 1-4,0 2-5,0 3-3,-1 0-8,0 2-9,-2 0-11,0 2-10,-1-2-3,1-2 4,-1-3 4,1-3 5,-2-2-7,-1-3-16,0-1-16,-1-2-16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1"/>
    </inkml:context>
    <inkml:brush xml:id="br0">
      <inkml:brushProperty name="width" value="0.04489" units="cm"/>
      <inkml:brushProperty name="height" value="0.04489" units="cm"/>
      <inkml:brushProperty name="color" value="#F2395B"/>
    </inkml:brush>
  </inkml:definitions>
  <inkml:trace contextRef="#ctx0" brushRef="#br0">12478 50800 490,'-8'38'173,"-1"-4"-41,-2-2-41,0-3-41,0-2-24,2-1-7,3-2-6,1 0-8,1-2-5,2-1 0,0-3-3,2-1-1,2-2-2,4-1-1,4 0 0,3-2-2,4-2-1,2-2-1,0-4 0,4-2 0,0-4-2,1 0-3,0-3-2,-1-2-2,-2 0-2,0 2 0,-2 2-1,-2 2-1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1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13030 50950 525,'-1'36'158,"-1"-6"-37,0-5-38,0-6-37,-2-2-22,2 5-5,0 3-5,2 5-5,-1 6-12,0 10-22,-2 9-20,1 10-22,-2-1-8,2-14 3,0-14 5,2-13 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2"/>
    </inkml:context>
    <inkml:brush xml:id="br0">
      <inkml:brushProperty name="width" value="0.04726" units="cm"/>
      <inkml:brushProperty name="height" value="0.04726" units="cm"/>
      <inkml:brushProperty name="color" value="#F2395B"/>
    </inkml:brush>
  </inkml:definitions>
  <inkml:trace contextRef="#ctx0" brushRef="#br0">11679 50600 465,'-15'11'177,"4"7"-42,4 7-39,2 7-41,1 5-25,2 1-8,0 5-8,2 3-9,0 3-8,0 6-10,0 4-10,0 5-10,-1-5-13,0-11-15,-2-14-15,0-11-16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3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46350 50880 472,'1'-13'11,"2"4"22,2 3 22,2 4 23,3 2 4,5 0-14,5 0-15,5 0-13,1 0-9,0 2-5,-1 0-3,-1 2-5,1-1-9,1 1-14,2 0-14,2 0-15,-4 0-14,-11-1-15,-10 1-15,-12 0-15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3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46880 50490 490,'-13'-19'11,"4"10"20,3 10 21,4 10 21,2 7 6,0 5-11,0 5-11,0 5-9,0 1-11,0 0-9,0-1-11,0-2-9,0 0-9,0 0-10,0 1-10,0-1-10,0-1-3,0-3 3,0-4 2,0-1 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3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47787 50516 546,'-6'-7'8,"6"2"16,4 2 17,6 2 16,1 1 3,1 0-10,0 0-11,0 0-9,-2 2-6,0 4 0,0 4 1,-2 3 0,-1 4-3,-2 2-7,-2 1-7,-2 2-6,-3 3-6,-4 3-4,-4 3-4,-4 3-3,0-2-2,2-4 1,1-6 0,2-3 1,3-5 3,4-1 5,4-2 6,4-2 5,4-3 1,6-3-5,3-2-4,6-4-4,2-1-6,-1-2-4,-1 0-6,-2-1-6,-2-1-6,-3 2-7,-4 1-8,-4 0-7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4"/>
    </inkml:context>
    <inkml:brush xml:id="br0">
      <inkml:brushProperty name="width" value="0.04603" units="cm"/>
      <inkml:brushProperty name="height" value="0.04603" units="cm"/>
      <inkml:brushProperty name="color" value="#F2395B"/>
    </inkml:brush>
  </inkml:definitions>
  <inkml:trace contextRef="#ctx0" brushRef="#br0">13981 47488 477,'0'-15'3,"0"3"4,0 1 5,0 2 5,0 5 9,0 8 10,0 8 12,0 7 10,0 7 3,0 3-9,0 4-9,0 5-8,-1 3-6,0 6-4,-2 4-4,0 5-4,-1 4-3,0 5-4,1 3-4,-1 5-4,0 0-4,2-1-5,0-3-7,2-1-5,1-5-2,2-6 2,2-5 1,1-6 2,2-5-4,0-5-9,-1-5-10,1-5-9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4"/>
    </inkml:context>
    <inkml:brush xml:id="br0">
      <inkml:brushProperty name="width" value="0.04595" units="cm"/>
      <inkml:brushProperty name="height" value="0.04595" units="cm"/>
      <inkml:brushProperty name="color" value="#F2395B"/>
    </inkml:brush>
  </inkml:definitions>
  <inkml:trace contextRef="#ctx0" brushRef="#br0">13555 50325 478,'-13'2'23,"6"5"8,6 6 10,6 4 9,2 2 2,-1 1-6,0-1-7,-1 1-6,-2 0-4,1 1-4,0 1-4,0 2-3,0-1-3,0 0-1,0 0-2,0 1-1,1-3 0,1-3 0,3-4 1,2-4 1,2-7-3,2-9-5,1-8-7,3-9-6,2-7-3,5-7 0,3-4 2,4-7 0,1-1-8,0 4-15,-1 4-16,-1 5-15,-4 4-4,-5 7 8,-7 6 8,-5 8 9,-3 4 5,0-1 3,0 0 3,0 0 3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5"/>
    </inkml:context>
    <inkml:brush xml:id="br0">
      <inkml:brushProperty name="width" value="0.04684" units="cm"/>
      <inkml:brushProperty name="height" value="0.04684" units="cm"/>
      <inkml:brushProperty name="color" value="#F2395B"/>
    </inkml:brush>
  </inkml:definitions>
  <inkml:trace contextRef="#ctx0" brushRef="#br0">15450 49100 469,'23'8'137,"-1"0"-31,-1 0-33,-2-1-32,-1 2-17,-2 0-3,-4 1-2,-3 2-3,-2 2-3,0 5-4,-2 4-2,0 6-4,-4 2-2,-4 1-1,-6-1-1,-4 0 0,-2 0-1,-1-1-3,0-2-2,1 0-3,1-3 1,1-5 0,2-5 3,2-4 0,6-5 5,8-3 9,9-2 7,10-4 8,3-2 2,3-1-5,3-3-5,1-2-5,0 1-8,-2 2-14,-2 4-11,-1 3-14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7"/>
    </inkml:context>
    <inkml:brush xml:id="br0">
      <inkml:brushProperty name="width" value="0.04617" units="cm"/>
      <inkml:brushProperty name="height" value="0.04617" units="cm"/>
      <inkml:brushProperty name="color" value="#F2395B"/>
    </inkml:brush>
  </inkml:definitions>
  <inkml:trace contextRef="#ctx0" brushRef="#br0">56262 50283 476,'-6'8'131,"1"1"-27,2 2-28,2 0-26,1 1-16,0 0-1,0 3-3,0 0-1,1-2-7,4-5-10,1-4-9,5-6-11,0-3-6,1-1-2,0-3-4,0-2-2,-1-1 0,1 1 0,0 0 3,0-1 1,0 0 2,-1 0 2,0 1 4,1-1 2,-2 0 3,-2 0 3,-4 0 2,-2 1 4,-4 1 0,0-1 0,-3 2 0,-2 1-1,-2 0 0,0 2-1,-1 0 1,-1 2 0,-1 1-1,-1 2 0,-1 2-1,-1 2 0,-2 1-7,0 2-13,-1 0-12,0 2-13,0-1-7,2-1 0,4-1 0,3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20"/>
    </inkml:context>
    <inkml:brush xml:id="br0">
      <inkml:brushProperty name="width" value="0.04624" units="cm"/>
      <inkml:brushProperty name="height" value="0.04624" units="cm"/>
      <inkml:brushProperty name="color" value="#F2395B"/>
    </inkml:brush>
  </inkml:definitions>
  <inkml:trace contextRef="#ctx0" brushRef="#br0">48000 54900 475,'8'7'156,"2"0"-38,0-2-36,1-1-37,1-1-20,0 1-3,-1 0-4,1 0-3,1-1-3,2 0-2,1-1-2,3-2-1,1 0-3,3 0-2,1 0-1,3 0-4,0 0 1,-1 0 1,-2 0 1,0 0 1,-1 1 1,-1 0-1,-1 2-1,-1 0-1,0 0-4,-1-1-8,1-1-8,0 0-7,-2-1-5,-1 0-1,-3 0-1,-1 0-1,-2 1-3,-2 2-5,-2 2-5,-2 2-6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8"/>
    </inkml:context>
    <inkml:brush xml:id="br0">
      <inkml:brushProperty name="width" value="0.04411" units="cm"/>
      <inkml:brushProperty name="height" value="0.04411" units="cm"/>
      <inkml:brushProperty name="color" value="#F2395B"/>
    </inkml:brush>
  </inkml:definitions>
  <inkml:trace contextRef="#ctx0" brushRef="#br0">22078 51812 498,'-10'-8'145,"12"2"-32,12 1-33,11 0-32,5 1-18,-3 1-5,-3-1-4,-4 1-5,-1-2-4,-1 2-4,0-1-5,-2 0-3,-1 0-12,-1 2-17,-1 0-18,0 2-17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8"/>
    </inkml:context>
    <inkml:brush xml:id="br0">
      <inkml:brushProperty name="width" value="0.0348" units="cm"/>
      <inkml:brushProperty name="height" value="0.0348" units="cm"/>
      <inkml:brushProperty name="color" value="#F2395B"/>
    </inkml:brush>
  </inkml:definitions>
  <inkml:trace contextRef="#ctx0" brushRef="#br0">23413 51000 632,'-1'23'3,"-1"-1"8,0-1 7,-1-1 8,-1-1 1,0-3-5,0-1-3,0-2-5,1-2-1,2-1 2,2 0 2,2-2 1,2 0 1,2 0-1,2 0-1,1-1 0,1 1-2,1 0 0,0 0-1,-1 0-1,0 0-1,-2 3-3,-2 2-1,-2 1-3,-3 3-2,-4 3-7,-4 3-4,-4 3-5,-3 2-4,-3 1-3,-3 0-2,-2 2-3,-1-2-8,4-7-10,5-5-12,3-6-11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29"/>
    </inkml:context>
    <inkml:brush xml:id="br0">
      <inkml:brushProperty name="width" value="0.04814" units="cm"/>
      <inkml:brushProperty name="height" value="0.04814" units="cm"/>
      <inkml:brushProperty name="color" value="#F2395B"/>
    </inkml:brush>
  </inkml:definitions>
  <inkml:trace contextRef="#ctx0" brushRef="#br0">24700 48027 456,'0'-10'95,"2"10"-17,0 12-15,2 10-15,-2 4-10,1 1-5,-2-2-4,0-1-4,-1 4-4,0 8 0,0 10-2,0 8-1,0 7-3,0 6-3,0 7-4,0 5-4,0 2-1,0-3 1,0-3 0,0-3 2,0-7-10,0-6-17,0-8-18,0-8-17,1-5-6,2-3 7,1-3 8,3-3 6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30"/>
    </inkml:context>
    <inkml:brush xml:id="br0">
      <inkml:brushProperty name="width" value="0.0346" units="cm"/>
      <inkml:brushProperty name="height" value="0.0346" units="cm"/>
      <inkml:brushProperty name="color" value="#F2395B"/>
    </inkml:brush>
  </inkml:definitions>
  <inkml:trace contextRef="#ctx0" brushRef="#br0">24506 47745 635,'-8'-7'10,"2"0"18,1 2 18,0 1 19,1 2 3,0 5-14,0 6-13,1 4-13,-2 4-12,-2 3-8,-2 3-7,-2 2-10,0 3-6,0 1-7,-1 1-7,0 1-6,1 0-2,1-2 3,0-1 3,2 1 4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30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24950 48050 559,'23'8'135,"-1"2"-27,-2 0-27,0 1-29,0 2-18,0-1-13,-1 2-11,1 1-13,-3 1-10,-2 2-8,-2 0-8,-4 1-9,-2-2-9,-2 0-9,-3-2-8,0-2-9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31"/>
    </inkml:context>
    <inkml:brush xml:id="br0">
      <inkml:brushProperty name="width" value="0.05704" units="cm"/>
      <inkml:brushProperty name="height" value="0.05704" units="cm"/>
      <inkml:brushProperty name="color" value="#F2395B"/>
    </inkml:brush>
  </inkml:definitions>
  <inkml:trace contextRef="#ctx0" brushRef="#br0">26426 47600 385,'-28'1'138,"7"4"-33,7 2-32,6 4-34,4 3-17,-4 7-2,-4 5-2,-2 7-2,-2 6-1,-1 8 1,-2 8 1,1 7 2,-1 1-1,4-6-3,3-8-2,3-7-2,1-1-2,2 4 0,1 4 0,0 4 0,2-1-1,-1-2-2,0-6-1,0-2-1,2-6-4,2-6-2,4-5-5,2-7-4,2-4-4,5-4-3,2-5-5,3-2-3,3-7-1,1-6 0,3-7 2,1-7 0,0-3 3,-6 1 2,-2 1 3,-4 1 3,-3 1 2,-1 1 2,0 1 2,-2 1 1,-1-1 2,-2-1 2,-3-3 2,0-1 0,-4 1 1,0 5-1,-3 4-2,-2 6-1,-4 5 0,-6 4 5,-5 6 2,-5 4 5,-5 6-3,1 5-6,-1 7-8,1 5-6,2 2-2,3-1 3,5-3 2,4-1 3,2-4-5,0-3-13,2-5-12,1-3-14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32"/>
    </inkml:context>
    <inkml:brush xml:id="br0">
      <inkml:brushProperty name="width" value="0.04176" units="cm"/>
      <inkml:brushProperty name="height" value="0.04176" units="cm"/>
      <inkml:brushProperty name="color" value="#F2395B"/>
    </inkml:brush>
  </inkml:definitions>
  <inkml:trace contextRef="#ctx0" brushRef="#br0">17416 48683 526,'-8'-6'8,"2"4"15,1 4 15,0 4 15,1 2 3,0 0-11,0-1-11,0 1-10,-1 3-6,-1 7-1,-3 7 0,-2 7-1,-2 7 0,-3 9 1,-4 10 1,0 8 1,-3 0-1,2-11-4,3-10-3,1-8-3,2-7-4,2-3-8,3-4-5,1-1-7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32"/>
    </inkml:context>
    <inkml:brush xml:id="br0">
      <inkml:brushProperty name="width" value="0.04003" units="cm"/>
      <inkml:brushProperty name="height" value="0.04003" units="cm"/>
      <inkml:brushProperty name="color" value="#F2395B"/>
    </inkml:brush>
  </inkml:definitions>
  <inkml:trace contextRef="#ctx0" brushRef="#br0">17047 49064 549,'-7'-14'3,"0"2"5,2 4 6,1 3 6,3 5 9,7 8 14,7 8 13,8 7 14,2 5-1,-1 1-17,-1 0-17,-1 2-17,-1 0-9,0 0-1,0 1 0,1-1-2,-1-1-4,-1-4-5,-1-2-8,0-3-6,-3-3-7,-1-3-8,-2-3-9,-2-2-7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33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18800 47497 538,'1'-14'7,"2"2"12,2 4 13,2 3 13,1 1 3,1 2-6,2 0-7,0 2-7,0 2-4,1 4-1,-1 4-2,1 3-3,-1 3-1,-2 2-3,-2 0-2,-2 1-3,-3 1-4,-1 1-5,-2 1-5,-1 1-6,-4 1-3,-2 1 2,-4 1 1,-2 1 2,-1-1 1,-1-1 4,1-3 2,-1-1 3,3-2 2,3-1 0,4-1 0,4-1 0,3 0 1,2 0 5,2-1 4,2 1 3,2-2 1,3-1-3,3-3-1,3-1-3,1-2-2,1-1 0,-1 0-3,1-2-1,-1 1-1,-4 0-2,0 1 0,-2 2-3,-3 3 0,-2 5-1,-4 7 0,-2 5-1,-4 1-1,0-3-2,-3-5-1,-2-3-3,-6 3-6,-8 11-11,-8 10-11,-9 12-10,-2 0-6,8-10-2,6-10-2,7-9-1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33"/>
    </inkml:context>
    <inkml:brush xml:id="br0">
      <inkml:brushProperty name="width" value="0.05303" units="cm"/>
      <inkml:brushProperty name="height" value="0.05303" units="cm"/>
      <inkml:brushProperty name="color" value="#F2395B"/>
    </inkml:brush>
  </inkml:definitions>
  <inkml:trace contextRef="#ctx0" brushRef="#br0">8678 53331 414,'-7'-7'8,"4"1"15,2 0 15,4 2 16,3 0 3,5 2-9,5 0-7,6 2-9,0 0-6,0 0-2,-1 0-3,-1 0-3,-2 1-3,-1 2-3,-2 2-2,-2 2-4,-3 1 0,-1 3 0,-2 2 2,-2 2 0,-2 0 0,0 1-4,-2 0-2,0-1-4,-3 1-2,-2 2-2,-4 0-2,-2 1-2,-2 0-1,1 1 0,-1-1 0,0 1 0,0-1 0,-1-3 2,-1-1 0,-2-2 1,1-2 0,-1 1 2,1 0 1,0 0 0,0-1 1,2 1 2,3 0 1,1 0 1,4-2 4,8-3 7,6-2 5,7-4 8,6-1 0,2-2-2,5 0-3,5-2-2,-1 0-4,-3 1-3,-5-1-2,-3 0-4,-4 1-1,-1 2 0,-2 2-1,-3 2 0,-1 3 1,-2 5 1,-2 5 2,-2 6 1,-3 1 0,-4 3 0,-4 0-1,-4 0-1,-3 2-1,-1 2 1,-3 2-1,-2 3 0,0-1 0,-1-2-1,0-1-2,1-3-1,-4 2 0,-7 5-1,-7 4-1,-5 6 0,-3-1-1,5-4 0,6-5-2,4-5 0,3-5-1,3-5-1,1-5-2,3-5-1,5-5-11,10-8-20,10-6-19,10-7-21,3-3-4,-1 1 10,-2 0 10,-3 2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11"/>
    </inkml:context>
    <inkml:brush xml:id="br0">
      <inkml:brushProperty name="width" value="0.05155" units="cm"/>
      <inkml:brushProperty name="height" value="0.05155" units="cm"/>
      <inkml:brushProperty name="color" value="#F2395B"/>
    </inkml:brush>
  </inkml:definitions>
  <inkml:trace contextRef="#ctx0" brushRef="#br0">8887 44069 426,'-6'-27'9,"6"9"18,4 9 17,6 9 17,2 4 5,1 1-10,1 2-11,2 0-9,0 2-6,3 1-4,2 3-2,1 2-3,0 1-2,-1 1-4,-2 2-2,-3 0-3,0-1-2,-2 2-1,-1-1-1,-1 1-2,-1-1-1,0-1-2,-2-1-3,0 0-1,-1-3-2,3-1 1,2-2 0,2-2 0,0-3 3,-1-3 3,-1-2 4,-1-4 3,2-2 1,2-5-1,3-4-1,3-4-2,2-3-1,0-3 0,2-3-2,1-2-1,2-5-4,2-4-10,4-6-9,3-4-10,3-6-7,2-6-4,4-5-5,3-7-4,-3 5-4,-8 11-3,-8 14-3,-7 12-2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03"/>
    </inkml:context>
    <inkml:brush xml:id="br0">
      <inkml:brushProperty name="width" value="0.03094" units="cm"/>
      <inkml:brushProperty name="height" value="0.03094" units="cm"/>
      <inkml:brushProperty name="color" value="#00BFF3"/>
    </inkml:brush>
  </inkml:definitions>
  <inkml:trace contextRef="#ctx0" brushRef="#br0">47000 21663 710,'22'-28'63,"-3"9"-10,-3 7-9,-2 8-11,-4 6-6,-1 6-5,-2 4-4,-2 5-5,-3 4-3,-1 3-5,-2 3-3,-1 3-5,-4 0-2,-2-1-2,-3 0-2,-3-1-2,-1-3-1,2-5 1,2-4 0,3-6 2,3-5 0,7-6 3,8-6 2,6-6 2,4-1-2,-1 1-5,1 2-4,-1 2-7,-2 2-2,-1 1-4,-4 0-1,-3 2-4,-1 0 0,0 0 1,0 0-1,0 0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20"/>
    </inkml:context>
    <inkml:brush xml:id="br0">
      <inkml:brushProperty name="width" value="0.03926" units="cm"/>
      <inkml:brushProperty name="height" value="0.03926" units="cm"/>
      <inkml:brushProperty name="color" value="#F2395B"/>
    </inkml:brush>
  </inkml:definitions>
  <inkml:trace contextRef="#ctx0" brushRef="#br0">49063 54343 560,'-7'-3'11,"5"10"22,1 10 22,3 9 22,1 5 3,-1 1-16,0-1-16,-1 0-17,-1 1-11,0-1-7,0 0-6,0 1-7,-1-1-4,-1 3-3,0 3-3,-1 1-3,0-1-6,-1-4-9,0-4-9,0-3-9,0-5-7,1-3-2,-1-4-2,0-4-4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37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43905 52027 425,'35'-6'135,"-4"2"-31,-7 4-32,-5 3-32,-3 1-17,0 1-4,-1 1-4,1 2-3,-2 0-2,-1 2-3,-2 0 0,-2 1-2,-2 2-2,-1 1-1,0 3-2,-2 2-2,-1 0 0,-4 1-1,-2-1 0,-3 1 0,-3 0 0,-2 1-1,-2 0 0,-1 2-1,-3 0 1,0-1 1,-1-1 0,-1 0 2,0-3-1,1 1-2,0-2-3,2-1-3,1-1-1,-2-3-1,-1-1-1,-1-2-1,0-2 0,2 0 4,3-2 3,1 0 2,4-3 8,4-2 11,6-4 12,4-2 10,3-2 2,2 2-7,0 1-9,1 0-8,3 2-4,2 0-2,3 2-3,3 1-1,0 0-2,0 1 0,-1 2-1,-1 0 0,-1 2-1,-3 2-1,-1 2 0,-2 2-2,-2 1 1,-1 3 0,0 2 1,-2 1 2,-1 1 1,-4-1 2,-3 0 2,-2-2 2,-4 0 1,-4 1-1,-3 1-1,-5 1-1,-3 1-1,-1 1-1,-3 1-2,-1 1-1,-1 0-2,2 3 0,0 0-1,1 0 0,1 0 0,1-3 0,1-3 2,1-2 0,1-4 1,2-1 0,3-2 0,1-2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45"/>
    </inkml:context>
    <inkml:brush xml:id="br0">
      <inkml:brushProperty name="width" value="0.05908" units="cm"/>
      <inkml:brushProperty name="height" value="0.05908" units="cm"/>
      <inkml:brushProperty name="color" value="#F2395B"/>
    </inkml:brush>
  </inkml:definitions>
  <inkml:trace contextRef="#ctx0" brushRef="#br0">70316 51155 372,'-3'-13'47,"-2"6"4,-5 6 3,-4 6 4,-1 4-2,1 1-9,1 3-9,0 2-9,1 3-5,-3 5-1,-1 5-3,-2 5-1,-2 3-2,0 2-1,1 2 0,-1 2-2,0 1-1,-1-2-2,-1 0-2,-1-1-2,1-2-1,3-2 0,3-3-1,2 0 0,4-3 0,0-2-1,0-1 0,2-2 0,1-2-1,0 2 0,2 1-1,1 1 0,0 1 0,2-1-1,0 0 1,2 1-1,0-2 0,0-1-1,0-3 0,0-1-1,0-2 1,2 1 0,0 0 1,2-1 1,3-4-2,7-10-1,7-10-4,6-10-2,4-6-2,-1-3-1,-1-3-2,-1-3 0,-2-1-1,-1 2 1,-3 0 1,-1 1 1,-3 2 0,-5 3 1,-4 3 0,-3 3 0,-4 0 3,-2-2 1,-4-1 4,-2-2 2,-3 0 1,-4 6 0,-5 5 1,-4 5 0,-2 4-1,-3 6-2,-1 4-1,-2 5-3,-2 3-3,1 1-7,1 2-7,-2 0-6,3-1-3,3 1 0,5-2-1,3-1-1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7:46"/>
    </inkml:context>
    <inkml:brush xml:id="br0">
      <inkml:brushProperty name="width" value="0.05363" units="cm"/>
      <inkml:brushProperty name="height" value="0.05363" units="cm"/>
      <inkml:brushProperty name="color" value="#F2395B"/>
    </inkml:brush>
  </inkml:definitions>
  <inkml:trace contextRef="#ctx0" brushRef="#br0">74119 52678 410,'-8'-7'30,"0"2"-5,0 3-4,0 1-5,0 1 2,-1 0 9,-2 0 7,0 0 8,0 2 2,1 4-4,1 3-5,1 5-4,0 2-4,0-2-4,0 2-3,1 0-4,-1 0-3,0 1-1,0 1-1,0 1-1,0 0-1,0-1-1,1 0 1,-1-2 0,1 0-1,2-1 0,2 1 0,2 0-1,1-1 0,0 0-1,0 1-1,0-1 0,1 0-2,4-1-1,2 0-1,4-2-3,1-2 0,1-2 1,1-4-1,2-2 0,-1-2 0,1 0-1,-1 0-1,0 0-1,1-2 1,2 0 0,0-3 1,1-2 1,0-1-1,-1 0-2,-1 0-2,0 1-2,-2-2-1,1 0 0,0-2 0,-1 0 0,1-1 0,-3-1 3,0 0 1,-1-2 2,-1-1 1,0 0 0,-2 1 1,0-1 0,-2 0 0,-1 1 1,0-1 0,-2 0 2,0 0 0,0-1 1,0-2 0,0 1 0,-1-1 0,-2 2 0,-2 3-1,-2 2 1,-2 0-2,0 0 1,-1 0 0,-2 1-1,-1 0 0,-1 0 1,-3 2 0,-2 1 1,-1 1 0,-1 2 1,-1 2 1,0 2 1,-2 2-1,0 4-1,1 2-1,-1 4-2,0 1-2,-1 1-4,-1 1-2,-1 1-3,1 1-3,4 0-2,6-2-1,2 2-2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18"/>
    </inkml:context>
    <inkml:brush xml:id="br0">
      <inkml:brushProperty name="width" value="0.05751" units="cm"/>
      <inkml:brushProperty name="height" value="0.05751" units="cm"/>
      <inkml:brushProperty name="color" value="#F2395B"/>
    </inkml:brush>
  </inkml:definitions>
  <inkml:trace contextRef="#ctx0" brushRef="#br0">21290 53859 382,'-7'-8'2,"0"0"3,2 0 4,1 0 3,2 2 8,4 2 14,3 4 13,5 3 13,2 0 1,0 1-11,0 0-12,-1 0-11,2 1-7,0 2-5,1 2-3,1 2-4,0 1-4,-4 1-3,-3 1-2,-2 1-4,-4 1-1,-2 2-2,-4 0 0,-2 1-1,-3-2 0,0 0 0,-1-2 0,-1-2 1,-2-2 1,0 1 0,-1 0 1,-1 0 0,-1-1 1,2-1-1,1-1 0,1 0 0,0-2 2,1-1 2,-1 0 2,1-2 4,2 0 5,6 0 7,6 0 9,6 0 7,3-1 2,2 0-6,3-2-5,1 0-6,1-1-3,-1 0-2,0 0-1,-2 0-2,1 1-2,1 2-2,3 2-1,2 2-2,-3 0-1,0 1 1,-4 0-1,-3 0 1,-3 1 0,-2 1 1,-4 3 0,-2 2 1,-4 1 0,-2 1 2,-4 1 1,-2 2 1,-2-2 0,-2 0-1,0-1-3,-1-1-1,-1-1-1,-2-1-2,-3-1-2,-1 0-1,-1-2-1,2-3 2,3-1 0,1-2 1,2 0 1,-1 0 0,1 1 1,-1 2 2,1 0-1,-1 1 1,0 2 0,1 0-1,3-3-11,8-6-25,8-8-24,8-6-25,3-3-9,-1 1 7,-1 0 8,0 2 6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2"/>
    </inkml:context>
    <inkml:brush xml:id="br0">
      <inkml:brushProperty name="width" value="0.03571" units="cm"/>
      <inkml:brushProperty name="height" value="0.03571" units="cm"/>
      <inkml:brushProperty name="color" value="#F2395B"/>
    </inkml:brush>
  </inkml:definitions>
  <inkml:trace contextRef="#ctx0" brushRef="#br0">23878 13450 616,'-15'8'51,"4"0"-5,3-1-5,3 1-5,0 1-5,-1 4-4,0 2-3,-1 3-5,0 1-3,0-1-1,2-1-1,1 0-2,-1-1-1,-1 3-1,0 1 0,-1 3 0,-1 1-3,0 3-3,2 1-5,-2 2-4,-1 1-2,-2 0 0,-2 1 0,-1-1-1,-1 0-1,2-2 0,2 0 0,3-1-2,0-3 1,2-5-1,1-4-1,0-6 0,3-7-7,4-10-14,4-10-15,4-9-14,1-3-1,-3 7 12,-1 5 13,-2 7 11,-1 2 8,0 0 4,0 0 3,0 0 4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3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24050 14073 541,'7'-15'0,"-1"1"0,0 0 0,-1 3 0,-2 0 4,-1 0 8,0 2 8,-2 1 9,1 2 4,0 6-1,2 4 0,0 6-1,0 3-2,0 3-3,-2 2-3,0 4-3,-1 2-2,0-1-2,0 1 0,0-1-1,0 0-1,2-3-2,0-1-1,2-2-1,1-5-5,2-4-8,0-4-9,4-6-9,2-5-4,2-6 0,1-8 0,3-7 0,0-3-1,-3 1-1,-1 1 0,-3 1-1,-1 2 2,-3 4 4,-1 2 3,-2 3 5,-1 2 5,0 2 8,0 3 7,0 1 7,-1 3 9,0 4 12,-2 4 11,0 4 11,-1 3 0,0 3-9,0 4-10,0 2-9,0 3-9,0 4-5,0 4-7,0 5-6,0-1-3,0-2-2,0-3-3,0-3-1,0-3-3,0-2-6,0-1-6,0-2-6,0-3-8,2-1-15,0-2-13,2-2-13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3"/>
    </inkml:context>
    <inkml:brush xml:id="br0">
      <inkml:brushProperty name="width" value="0.0413" units="cm"/>
      <inkml:brushProperty name="height" value="0.0413" units="cm"/>
      <inkml:brushProperty name="color" value="#F2395B"/>
    </inkml:brush>
  </inkml:definitions>
  <inkml:trace contextRef="#ctx0" brushRef="#br0">25200 13754 532,'7'-13'36,"0"6"0,-2 6 1,0 6 0,-2 4-2,-1 3-5,0 4-4,-2 2-3,0 1-4,0-1-2,0-1 0,0-2-3,0 0-1,-2-1-2,0 0-2,-1-2-2,1-4-8,7-6-13,6-7-15,6-8-13,1-2-4,-1 1 4,-2 1 4,-2 0 5,-3 3 7,0 2 11,0 1 10,-2 2 11,-1 3 9,-1 4 8,0 4 9,-1 4 8,-2 1 2,-1 2-4,0 1-4,-2 2-3,0-1-6,0 1-4,0 0-6,0-1-5,2-1-9,2-4-12,4-5-11,2-2-13,1-4-5,-1-1-1,0 0 1,-2-1-1,1-5 0,4-8-1,2-7 0,3-9 0,1-4 4,-1 1 7,-1-3 8,-1 0 8,-1-1 5,-1 1 2,-1 1 2,0 2 3,-3 2 2,-1 4 5,-2 3 2,-2 5 5,-1 3 6,0 2 8,0 4 10,0 3 9,-2 5 6,-4 8 5,-4 8 5,-4 7 5,-1 5-4,0-1-12,2 1-11,1-1-13,1-1-7,2-2-5,2-1-3,2-2-6,2-2-4,4-1-8,2-1-8,4 0-7,-1-1-2,-3 3 4,-2 2 2,-4 1 3,-2 1 3,-2-2 4,-2-3 3,-1-1 4,-4 0 1,0 2-2,-3 4-1,-2 4-2,0-2-2,1-3-4,2-5-4,0-3-3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4"/>
    </inkml:context>
    <inkml:brush xml:id="br0">
      <inkml:brushProperty name="width" value="0.04081" units="cm"/>
      <inkml:brushProperty name="height" value="0.04081" units="cm"/>
      <inkml:brushProperty name="color" value="#F2395B"/>
    </inkml:brush>
  </inkml:definitions>
  <inkml:trace contextRef="#ctx0" brushRef="#br0">27066 13681 539,'0'16'88,"0"0"-16,0-1-14,0 1-17,-1 0-9,0 4-6,-2 3-5,0 3-5,-1 1-3,2-3-1,0-1 0,2-3 0,0-1 0,0 1 0,0-1 1,0 1 0,2-4-6,6-7-10,4-6-12,5-8-10,1-6-8,0-5 0,0-7-2,-2-5-1,-1-2 1,-1-2 3,-1 1 3,-1-1 4,-2 2 5,-2 3 8,-4 5 9,-2 1 8,-3 2 4,-1 4 2,0 3 1,-1 3 2,-2 2 2,0 2 3,-2 2 4,0 2 3,-1 1 2,-1 2-1,-1 0 0,-1 2-1,-1 1-4,0 1-10,0 3-9,1 2-10,0 1-6,2 2-3,3 0-3,1 1-4,2-1-8,2 0-15,2-1-14,2 0-15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4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27750 14100 525,'7'14'11,"-2"-1"11,-3-2 11,0-2 11,-2 0 4,0 1-5,0 3-4,0 2-4,0 1-4,0 1-3,0 1-5,0 2-3,0-3-2,0 1-2,0 0 0,0-2-1,1-1-2,1-1-4,3-1-2,2 0-4,2-2-2,2-1-3,2 0-3,1-2-2,1-1-6,3-2-11,0-3-10,1 0-10,0-4-6,-1 0 1,-1-3 0,0-2 1,-2-2 2,-2-2 7,0-2 5,0-1 6,-3 0 5,-1 2 4,-2 4 5,-2 3 3,-1 0 3,0 0-1,0-1 0,0-2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4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28389 13890 582,'-8'-5'32,"2"8"19,1 6 19,0 7 19,0 7-4,-4 7-27,-2 6-28,-3 7-28,-2 4-20,2 0-14,-2 0-15,0 0-15,2-5-5,2-6 5,4-9 3,3-7 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21"/>
    </inkml:context>
    <inkml:brush xml:id="br0">
      <inkml:brushProperty name="width" value="0.0481" units="cm"/>
      <inkml:brushProperty name="height" value="0.0481" units="cm"/>
      <inkml:brushProperty name="color" value="#F2395B"/>
    </inkml:brush>
  </inkml:definitions>
  <inkml:trace contextRef="#ctx0" brushRef="#br0">51646 53850 457,'0'30'163,"0"-1"-35,0-3-35,0-1-35,0-2-22,0 2-7,0 1-10,0 1-7,-1 1-7,-1 0-6,0 2-6,-1 1-4,-1-1-9,-1-2-9,-2-2-9,0-1-10,1-3-5,1-3 1,2-3-1,2-2 1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6"/>
    </inkml:context>
    <inkml:brush xml:id="br0">
      <inkml:brushProperty name="width" value="0.04307" units="cm"/>
      <inkml:brushProperty name="height" value="0.04307" units="cm"/>
      <inkml:brushProperty name="color" value="#F2395B"/>
    </inkml:brush>
  </inkml:definitions>
  <inkml:trace contextRef="#ctx0" brushRef="#br0">23966 16500 510,'15'0'77,"-1"0"-13,-1 0-15,0 0-13,0 0-10,2 2-5,4 0-5,3 2-5,1-1-5,-1-1-4,-1 0-4,0-1-5,-3-1-5,-3 2-3,-3 0-4,-3 2-3,-3 0-7,-1 3-8,-2 2-7,-2 2-9,-3-1 2,-4-3 10,-3-2 10,-4-4 10,-3-1 7,-2 0 3,0 0 3,-1 0 3,0 1 4,1 0 3,1 2 4,1 0 4,0 1 1,2 0-2,2 0-1,0 0-1,0 1 7,2 2 17,1 1 15,0 3 17,2 0 3,1 0-11,0-3-10,2 0-10,0 3-6,2 6-2,0 5-2,2 7-3,0 2-2,0-2-1,0 0-3,0 0-1,0-2-3,0 0-4,0 1-5,0-1-2,0-1-6,0-2-6,0-1-6,0-3-6,0-1-5,0-3-4,0-1-4,0-2-5,0-4-5,0-6-3,0-6-6,0-6-3,0-4 2,0-2 12,0-1 11,0-3 11,0 1 8,0 3 3,0 3 5,0 2 3,0 3 5,0-1 5,0 0 5,0 0 6,1 2 1,2-1 0,2 2 0,2 1-1,1 0 2,3 2 6,2 0 5,2 2 6,1-2 1,0 0-6,2-3-6,1-2-5,1-1-3,0 0-2,-1 1-3,1-1-2,-1 0-2,1 0-5,0 0-3,-2 0-5,0 1-4,-2 1-4,-4 0-5,-3 2-5,-1-1-2,-2 0 1,-1-1 2,0-2 1,-2 0 2,-2 1 2,-2-1 2,-2 0 3,-2 0 2,-2 2 3,-2 1 3,-1 0 4,-2 2 3,0 0 4,0 2 4,0 1 4,1 0 2,0 1-2,-1 2 0,0 0-1,1 3 1,1 2 6,0 3 4,2 4 6,1 1 1,0 1-3,2 1-3,1 1-4,0 1-3,2-1-4,0 1-4,2 0-3,0-2-6,0-2-4,0-2-6,0-1-6,1-2-2,3-2 2,4-2 1,2-2 0,2-2-4,2-1-12,0 0-12,1-1-12,0-3-5,-3-1 1,-2-2 1,-1-1 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6"/>
    </inkml:context>
    <inkml:brush xml:id="br0">
      <inkml:brushProperty name="width" value="0.03594" units="cm"/>
      <inkml:brushProperty name="height" value="0.03594" units="cm"/>
      <inkml:brushProperty name="color" value="#F2395B"/>
    </inkml:brush>
  </inkml:definitions>
  <inkml:trace contextRef="#ctx0" brushRef="#br0">25150 17659 612,'14'-8'0,"-3"2"4,-2 1 5,-4 0 4,0 1 3,2 0 4,1 0 1,3 1 4,0 0-1,-1 3-3,-1 4-3,0 2-3,-2 3-2,-1 2-3,0 2-1,-2 1-3,-2 2 0,-4 2 3,-3 0 2,-5 0 2,-2 1 1,2-3 2,1-1 0,1-2 2,0-2-1,2-1-1,0 0-2,3-2-1,3-3-12,9-6-23,9-6-22,9-6-22,2-2-7,-5 1 11,-6 1 10,-4 0 10,-3 2 7,-2 1 5,-2 0 3,-2 2 5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6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26109 17150 576,'-15'1'62,"2"2"-6,2 2-6,3 2-8,1 1-4,1 3-4,1 2-5,0 2-3,1 1-4,0 1-3,0 1-4,1 1-2,-2-1-3,2 0-5,-1-1-3,0 0-3,0-2-2,2-1 2,0-1 1,2 0 2,1-3-8,4 1-17,2-2-17,4 0-18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7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26524 17066 545,'-9'-7'5,"0"2"12,-2 2 12,1 2 10,-1 2 6,3 2-4,1 2-3,2 2-2,1 2-3,0 3-4,0 3-4,0 4-3,1-1-4,0-2-2,2-2-2,1-1-3,0 0-1,1 0-1,2 1-2,0 1 0,2-1-3,2-2-6,2-4-3,2-3-6,0 0-4,-1 0-6,-2 1-5,1 2-5,-3 0 0,-2 1 5,-4 1 6,-2 1 5,-3 0 2,-2 0 0,-2-2-1,-1-1 0,-2 0 0,1-2 1,-1-1 2,0 0 1,2-2-4,0-2-12,0-2-10,2-2-12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7"/>
    </inkml:context>
    <inkml:brush xml:id="br0">
      <inkml:brushProperty name="width" value="0.03886" units="cm"/>
      <inkml:brushProperty name="height" value="0.03886" units="cm"/>
      <inkml:brushProperty name="color" value="#F2395B"/>
    </inkml:brush>
  </inkml:definitions>
  <inkml:trace contextRef="#ctx0" brushRef="#br0">26947 16756 566,'-7'16'68,"0"-1"-11,2 1-14,1 0-11,-1 0-7,2 1 2,-1 1 2,0 1 1,0 0-1,2-2-4,0 1-4,2-2-4,1-2-4,2-1-7,2-2-6,2-2-6,1-4-4,1-4-5,2-6-3,0-4-3,1-5-5,-1-3-4,1-5-5,-1-3-4,0-3 0,-3-2 5,-1-3 5,-2-1 5,-2 0 3,0 3 1,-1 4 2,-2 2 1,0 4 3,-2 3 1,-1 4 3,0 5 2,-1 2 8,-2 2 11,0 2 13,-1 2 13,-1 2 3,0 4-5,1 2-4,-1 4-5,2 1-7,1 1-10,2 1-9,2 1-10,1 1-5,0-3-2,0 0-1,0-1-1,1-1-3,3-2-2,4-2-2,2-2-3,1-2 0,1-1 2,-1 0 3,1-1 2,-1-1 5,0 0 9,-2 0 8,0 0 8,-3 1 5,-1 1 0,-2 3 0,-2 2 0,-1 1 7,-2 2 11,0 0 12,-2 2 13,1-1 2,0 1-5,2 0-7,1 0-6,0-1-5,0 1-5,0 0-6,0-1-4,1 0-7,1-1-9,3-1-7,2 0-10,1-2-3,2-2-1,0-3 1,1 0 0,2-4-5,0 0-10,1-3-9,0-2-11,1-2-2,0 0 4,-2-1 4,-1-1 4,-1 1 4,-2 1 7,-2 2 5,-2 2 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7"/>
    </inkml:context>
    <inkml:brush xml:id="br0">
      <inkml:brushProperty name="width" value="0.03728" units="cm"/>
      <inkml:brushProperty name="height" value="0.03728" units="cm"/>
      <inkml:brushProperty name="color" value="#F2395B"/>
    </inkml:brush>
  </inkml:definitions>
  <inkml:trace contextRef="#ctx0" brushRef="#br0">27890 17000 590,'-16'1'3,"0"4"8,1 2 7,0 4 8,0 1 5,2 3 5,2 1 5,3 3 5,1 1 0,1 0-8,0 2-5,2 1-7,0 1-5,2-1-6,0 1-3,2-1-6,0 1-5,0 1-9,0 0-7,0 2-8,0-1-8,0-5-9,0-3-8,0-4-8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8"/>
    </inkml:context>
    <inkml:brush xml:id="br0">
      <inkml:brushProperty name="width" value="0.04093" units="cm"/>
      <inkml:brushProperty name="height" value="0.04093" units="cm"/>
      <inkml:brushProperty name="color" value="#F2395B"/>
    </inkml:brush>
  </inkml:definitions>
  <inkml:trace contextRef="#ctx0" brushRef="#br0">27881 15750 537,'14'2'114,"-1"4"-22,-3 4-20,0 3-21,-3 3-14,1 2-5,-1 0-7,1 1-5,-1 2-7,-2 4-6,-3 4-8,0 5-6,-3 0-6,-1 0-2,0-1-4,-1-1-3,-3-1-4,-4 2-6,-3 0-6,-4 2-6,-2-2-1,0-3 2,3-5 2,0-3 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48"/>
    </inkml:context>
    <inkml:brush xml:id="br0">
      <inkml:brushProperty name="width" value="0.03498" units="cm"/>
      <inkml:brushProperty name="height" value="0.03498" units="cm"/>
      <inkml:brushProperty name="color" value="#F2395B"/>
    </inkml:brush>
  </inkml:definitions>
  <inkml:trace contextRef="#ctx0" brushRef="#br0">28580 16550 628,'13'1'53,"-3"4"-3,-4 2-2,-4 3-2,-2 4-4,0 4-5,0 3-6,0 5-4,0 0-7,-2 0-8,0-1-6,-2 0-9,1-3-7,0-2-10,2-1-9,1-2-8,0-3 0,3-1 11,2-2 11,2-2 11,0-2 7,1-1 5,0 0 5,0-2 4,-1 1 3,1 2-1,0 2-1,0 2 1,-1 1-2,-1 2-2,0 3-2,-2 1-1,-2 4-6,-6 3-7,-4 4-7,-5 5-7,-4 1-8,-2 0-6,-1 1-5,-1-1-8,-2-3-4,4-4-2,3-4-4,3-6-3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51"/>
    </inkml:context>
    <inkml:brush xml:id="br0">
      <inkml:brushProperty name="width" value="0.0387" units="cm"/>
      <inkml:brushProperty name="height" value="0.0387" units="cm"/>
      <inkml:brushProperty name="color" value="#F2395B"/>
    </inkml:brush>
  </inkml:definitions>
  <inkml:trace contextRef="#ctx0" brushRef="#br0">24210 20137 568,'-8'-8'3,"2"0"6,1 1 7,0-1 5,1 0 3,1 0-2,-2 0 0,2 0-2,-2 1-2,0-1 0,-2 0-2,0 0 0,-1 0-2,-2 2-1,0 1 0,-1 1-2,-1 1 0,0 3-2,0 4 0,2 2 0,-3 3-2,-2 4 1,-1 2 0,-3 3-1,0 2 1,1 1 0,0 1-1,2 1 1,2 1 0,1-1-1,2 1-1,2-1 0,2 1 0,1-1 0,0 0 2,2 1 0,0-2 0,2-2-2,0-1-1,2-2-2,1-2-5,4-1-5,2-1-8,4 0-5,1-3-5,3-5 0,1-3 0,3-4-2,1-3 0,0-3 1,-1-4 0,1-2 1,-2-1 1,-1 1 2,-2 1 3,-3 0 1,-2 2 6,-1 1 7,-2 0 7,-2 2 9,-2 2 3,0 4 2,-2 4 2,0 4 0,-1 2 3,0 2 5,0 0 4,0 1 4,0 3 1,0 2-5,0 3-3,0 3-3,1-1-6,2-3-7,2-4-6,1-4-6,3-4-6,0-3-5,1-2-5,2-4-5,-1-2-2,1-1-1,0-3 0,0-2-1,-1-1 1,-1-2 2,-1 0 2,0-1 1,-2 0 3,-1 1 2,0 1 4,-2 0 3,-1 2 6,-4 3 10,-2 1 10,-3 2 9,-2 2 3,0 2-5,0 2-6,0 2-5,0 1-7,-2 0-6,0 0-7,-1 0-7,-1 0-6,1 1-5,-1 2-6,0 0-5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52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25871 20261 582,'-10'-13'7,"-4"8"15,-4 7 14,-2 6 15,-2 5 3,5 1-6,3 3-7,4 2-7,3-1-6,-1 1-3,1-3-4,-1 0-4,1-1-4,2-1-3,2-1-3,2 0-4,3-1-2,4 0-3,4-1-2,3 1-2,1-1-3,1-3-4,-2-1-4,-1-2-3,-1-1-1,0 0 1,-2 0 1,0 0 2,-4 0 2,0 2 3,-2 0 3,-2 2 3,-3 0 2,-4 3-1,-3 1 0,-4 3-2,-2 0 2,0-1 1,2-1 2,1-1 2,1-1-1,-1-2-6,0-2-5,1-2-6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21"/>
    </inkml:context>
    <inkml:brush xml:id="br0">
      <inkml:brushProperty name="width" value="0.03945" units="cm"/>
      <inkml:brushProperty name="height" value="0.03945" units="cm"/>
      <inkml:brushProperty name="color" value="#F2395B"/>
    </inkml:brush>
  </inkml:definitions>
  <inkml:trace contextRef="#ctx0" brushRef="#br0">51650 54574 557,'7'-15'0,"-2"2"0,-3 3 1,0 2-1,-1 0 5,3 0 7,4 0 10,2 0 7,2 0 7,0 1 4,-1 0 4,1-1 4,0 1-2,2 2-6,0 2-8,0 2-7,2 1-6,-1 0-6,1 0-4,0 0-5,-1 0-2,-1 0 2,-1 0 1,0 0 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52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26497 20357 517,'-7'9'125,"0"3"-27,2 3-28,1 3-28,-1 1-14,2 1-4,-1-1-3,0 1-2,0-1-3,2-1-2,0-1-2,2-1-1,2-2-8,6-4-14,4-5-13,5-2-14,1-7-3,0-6 4,0-7 5,-2-7 6,-1-4 0,-1-1-2,-1-1-4,-1-1-2,-2 1 1,-2 1 5,-4 0 6,-2 1 5,-3 2 5,-1 5 4,0 3 3,-1 5 4,-2 2 5,-2 4 6,-2 2 6,-2 4 5,1 1 2,0 2-3,0 0-3,2 2-2,0 1-2,0 3-1,0 4-1,1 2-1,-1 2-5,2-1-12,0 1-10,2 0-11,1-2-5,0-1-1,2-2 1,1-2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52"/>
    </inkml:context>
    <inkml:brush xml:id="br0">
      <inkml:brushProperty name="width" value="0.03915" units="cm"/>
      <inkml:brushProperty name="height" value="0.03915" units="cm"/>
      <inkml:brushProperty name="color" value="#F2395B"/>
    </inkml:brush>
  </inkml:definitions>
  <inkml:trace contextRef="#ctx0" brushRef="#br0">27166 20750 561,'-1'22'75,"-1"-3"-12,0-3-12,-1-2-12,-1-2-7,2 3-1,0 0-1,2 4-2,1-1-2,4-3-4,2-2-3,4-4-4,1-2-7,1-2-15,1-3-12,1 0-13,1-3-10,1-1-5,1 0-5,1-1-5,-1-1 0,-3 0 5,-3 0 5,-2 0 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52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27445 20600 641,'-8'17'131,"2"1"-32,1 3-31,0 1-31,2 2-20,0 1-10,2 1-10,0 1-10,0 2-8,-1 1-8,-3 5-8,-1 3-8,-2-2-4,2-6-1,0-5-2,2-6-2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54"/>
    </inkml:context>
    <inkml:brush xml:id="br0">
      <inkml:brushProperty name="width" value="0.04449" units="cm"/>
      <inkml:brushProperty name="height" value="0.04449" units="cm"/>
      <inkml:brushProperty name="color" value="#F2395B"/>
    </inkml:brush>
  </inkml:definitions>
  <inkml:trace contextRef="#ctx0" brushRef="#br0">23960 23187 494,'0'-15'3,"0"1"8,0 0 6,0 2 6,-1 1 5,0 1 2,-2 0 2,0 2 1,-3 0 1,-4 2-2,-3 1-1,-5 1-2,-1 1-3,3 3-5,1 4-6,2 2-4,1 2-3,-2 2-2,0 0 0,0 2-2,-1 0 0,-1 3 1,0 1 0,1 3 0,-1 2 0,0 3-2,0 2 0,1 4-1,0 1-1,2-1-2,2-2 0,3 1-1,1-2-1,2 1 0,2-1 1,2 0 0,1 0-1,2-1-1,0-2-1,2 0-2,1-1-1,3-3-4,4-1-3,2-2-3,4-3-2,3-3-1,5-3-2,3-2-1,2-4-2,-2-4 0,0-4-2,-1-4-1,-2-3 1,-1-3 3,-3-3 1,-1-3 4,-2-2 1,-1 1 1,-1-1 2,0 2 2,-3-1 2,-3 2 5,-3 3 4,-2 1 3,-3 3 4,-2 2 2,-2 4 3,-2 3 2,-2 1 2,0 0 4,-1 0 3,-2 0 4,0 1 3,-2 2 3,0 2 2,-1 2 4,-1 2-1,1 2-2,-1 2-2,0 2-3,1 0-3,0 1-2,2 0-4,1 0-2,1-1-4,2 1-1,2 0-4,2 0-2,4-2-11,6-1-21,6-3-19,5-1-21,2-4-4,-3-4 13,-3-4 11,-2-6 12,-3-2 8,-1 2 6,0 2 4,-2 3 5,-1 2 14,0 6 21,-2 4 21,0 5 21,-1 4 1,3 0-19,2 1-21,2 1-20,2-4-16,5-5-13,4-8-13,3-6-12,1-5-3,-2-6 6,-1-5 6,-2-5 7,-3-2 4,-1 1 3,-3 1 1,-1 1 3,-2 2 4,-2 1 5,-2 3 6,-2 1 5,-2 3 17,-2 5 26,-2 4 27,-2 3 26,-2 4 3,0 4-19,-2 4-21,0 3-19,0 3-12,0 1-6,2 1-5,1 2-4,0-1-5,2-1-2,0-1-5,2 0-2,0-2-2,0 1-1,0 0-1,0 0 0,2-1-3,4 1-7,3 0-6,5 0-7,0 0-1,-2 1 2,-4 1 4,-3 2 2,-3 0 3,-6 3 2,-4 1 3,-5 2 1,-2 0 2,0-1-2,2-3-1,1-1-1,0-2-4,0-2-7,1-3-6,-1-1-8,1-2 0,0-2 3,2-2 4,1-2 4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54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26612 23425 541,'-15'2'74,"4"4"-8,4 4-8,2 4-7,1 1-9,0 1-7,0-1-8,0 0-8,0 1-5,2 0-1,0-1-1,2 1-2,0-1 0,0-1-2,0-1 0,0 0 0,1-2-5,4-1-5,2-1-7,4 0-5,0-5-9,2-8-8,1-8-9,2-7-9,-2-6-1,-1 0 7,-3-1 5,-1 0 7,-2-2 5,-2 2 1,-3-2 3,0 1 2,-3 1 2,-1 3 1,0 3 1,-1 3 1,-1 3 2,0 2 3,0 4 3,0 3 2,-1 1 9,-1 2 14,-3 0 14,-1 2 14,-1 1-1,2 2-16,2 2-17,2 2-16,2 0-13,0 1-8,2 0-7,0 0-8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55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27250 23500 541,'0'22'9,"0"-1"17,0-2 17,0-2 18,0-2 4,0 2-9,0 1-10,0 1-8,0 1-9,0-1-6,0 1-6,0 0-7,0-3-2,2 0 0,0-2 0,2-2 0,1-3-5,1-1-10,3-2-12,2-2-12,2-2-7,3-2-6,3-2-7,3-2-5,-1-2 1,-6 0 7,-4-1 7,-4-2 7,-2 1 5,0 1 2,1 0 3,2 2 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8:55"/>
    </inkml:context>
    <inkml:brush xml:id="br0">
      <inkml:brushProperty name="width" value="0.04302" units="cm"/>
      <inkml:brushProperty name="height" value="0.04302" units="cm"/>
      <inkml:brushProperty name="color" value="#F2395B"/>
    </inkml:brush>
  </inkml:definitions>
  <inkml:trace contextRef="#ctx0" brushRef="#br0">27194 23750 511,'-22'0'45,"5"0"-6,3 0-8,4 0-6,2 1 0,0 4 10,1 2 8,-1 4 9,0 3 0,0 5-7,0 5-10,0 5-7,-2 7-9,-3 12-7,-5 10-10,-2 11-7,-4 5-6,1 0-2,-1 0-3,1 1-2,1-7-12,5-13-21,3-12-20,4-13-20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06"/>
    </inkml:context>
    <inkml:brush xml:id="br0">
      <inkml:brushProperty name="width" value="0.04155" units="cm"/>
      <inkml:brushProperty name="height" value="0.04155" units="cm"/>
      <inkml:brushProperty name="color" value="#00BFF3"/>
    </inkml:brush>
  </inkml:definitions>
  <inkml:trace contextRef="#ctx0" brushRef="#br0">24118 37637 529,'-7'-6'6,"2"6"13,2 4 12,2 6 13,0 4 4,-2 7-5,-2 5-6,-2 7-5,0 2-2,0 0 1,-1 0 2,0 0 0,-1-1-3,0-2-7,-1-2-8,-1-1-6,-1-3-8,2-3-4,1-3-7,0-3-5,3-6-9,2-10-12,4-10-11,3-10-12,2-7-4,3-5 5,3-4 5,4-6 5,-1 0 6,-1 3 7,-2 2 7,-2 4 7,-2 2 6,-1 7 3,0 4 3,-2 4 4,-1 4 4,-1 1 6,0 0 6,-2 2 6,2 3 11,2 6 17,3 6 17,4 6 18,-1 3 2,-1 1-16,-2 1-14,-2 1-14,-1 2-11,0 1-5,0 3-5,0 1-6,0 1-4,0 0-2,0 0-1,0 1-2,-1-3-1,1-3 1,0-4 0,0-5 0,1-5 0,0-8-5,1-8-3,2-7-3,1-9-1,1-5 3,3-8 4,2-6 2,1-2 2,-1 4 1,1 4 1,-1 4 1,-1 4 0,-1 5-1,-2 5 0,-2 5-2,-1 5-10,1 6-21,2 6-20,0 6-19,-1 2-8,-4-1 7,-4-1 8,-4 0 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06"/>
    </inkml:context>
    <inkml:brush xml:id="br0">
      <inkml:brushProperty name="width" value="0.04322" units="cm"/>
      <inkml:brushProperty name="height" value="0.04322" units="cm"/>
      <inkml:brushProperty name="color" value="#00BFF3"/>
    </inkml:brush>
  </inkml:definitions>
  <inkml:trace contextRef="#ctx0" brushRef="#br0">25400 38497 509,'22'-21'50,"-3"7"-4,-3 5-2,-3 6-4,-2 4-5,1 2-5,0 2-4,0 2-6,-2 2-5,-1 3-4,-2 3-6,-2 4-4,-2 0-5,-2 2-2,-2 1-3,-2 1-3,-2-1 0,0-1 1,-1-3 2,-1-2 2,-1-1 2,0-2 4,0-3 4,0-1 3,2-1 7,4-2 8,4-1 10,4 0 9,3-2 1,2-2-9,2-2-7,1-2-7,2-2-8,2 0-7,0-1-5,0-2-7,0 1-2,-1 2 3,-2 3 2,-2 1 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1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66000 9700 333,'49'20'167,"16"14"-1,15 14 1,17 16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21"/>
    </inkml:context>
    <inkml:brush xml:id="br0">
      <inkml:brushProperty name="width" value="0.0546" units="cm"/>
      <inkml:brushProperty name="height" value="0.0546" units="cm"/>
      <inkml:brushProperty name="color" value="#F2395B"/>
    </inkml:brush>
  </inkml:definitions>
  <inkml:trace contextRef="#ctx0" brushRef="#br0">52542 53086 402,'-7'-15'14,"2"1"-1,2 1-2,2 1-1,1 0 5,0 2 11,0 1 13,0 0 11,0 6 5,0 8-1,0 9-2,0 10-1,0 2-5,0-2-9,0-1-8,0-2-8,-1 2-5,0 6-1,-2 8 0,0 7-2,-1 4-2,0 3-6,0 3-7,0 3-5,0 4-7,-2 4-7,0 3-6,0 5-8,-2-1-4,2-3-1,1-4 1,0-5-2,2-2 0,0-3 0,2-1-1,1-2-1,-1-5 2,-1-8 4,0-8 4,-1-7 3,-1-6 5,0-3 2,0-3 5,0-2 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5"/>
    </inkml:context>
    <inkml:brush xml:id="br0">
      <inkml:brushProperty name="width" value="0.03557" units="cm"/>
      <inkml:brushProperty name="height" value="0.03557" units="cm"/>
      <inkml:brushProperty name="color" value="#00BFF3"/>
    </inkml:brush>
  </inkml:definitions>
  <inkml:trace contextRef="#ctx0" brushRef="#br0">34061 13100 618,'-13'0'52,"8"0"-6,7 0-8,6 0-7,5 0-4,1 0-3,3 0-3,2 0-2,-1 0-2,2 0 0,0 0 0,-1 0 0,0 0-2,-1 0-2,0 0-2,-2 0-2,-1 0-4,-2 2-3,0 0-3,0 2-3,-2 0-5,-1 0-6,0-1-7,-2 1-5,-3 0-9,-4 1-12,-6 1-13,-4 2-11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6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33977 13450 621,'-20'1'36,"5"2"2,6 2 1,6 2 2,3 3-3,0 5-4,0 5-4,0 5-6,0 2-2,-2-1-3,0-1-2,-1-1-1,0 2-4,-1 7-4,0 5-4,0 6-3,0 1-5,2-3-1,0-2-4,2-3-2,0-4-2,0-4-5,0-3-2,0-4-4,0-4-1,0-1 1,0-3-1,0-1 1,0-4-4,2-4-8,0-6-8,2-4-8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6"/>
    </inkml:context>
    <inkml:brush xml:id="br0">
      <inkml:brushProperty name="width" value="0.03915" units="cm"/>
      <inkml:brushProperty name="height" value="0.03915" units="cm"/>
      <inkml:brushProperty name="color" value="#00BFF3"/>
    </inkml:brush>
  </inkml:definitions>
  <inkml:trace contextRef="#ctx0" brushRef="#br0">33940 14169 561,'-5'-7'11,"8"0"8,6 2 7,7 1 8,4 0 0,-1 0-5,1 0-7,-1 0-6,1 1-3,0 0-2,-2 2 0,2 0-1,-1 1-4,-1-2-4,-1 0-7,-1-2-4,-1 1-6,-3 0-4,-1 2-4,-2 1-4,-2-2-1,-2-1 2,-2-2 3,-2-1 1,-2-3 3,0-2 3,-2-2 3,0-1 2,-2-1 4,0 1 2,-1 0 4,-1 2 3,-1 1 4,2 2 2,0 3 2,2 1 4,-1 1 1,0 2 1,-1 0 0,-1 2 0,-1 0 0,0 0 3,0 0 0,0 0 2,0 2-1,1 4 0,-1 4-1,0 3-1,0 4-2,1 3 1,-1 3-2,1 3 0,-2 1 0,0-3-1,-2-1 0,0-3 0,1 0-1,1 0 0,2 2 0,2 1-1,2 0-1,0-3-1,2-1-2,0-2-1,4-2-6,8 1-6,6 0-9,7-1-7,4-1-8,0-4-6,2-5-7,1-2-6,-3-3-5,-4 0 0,-5 0 0,-4 0-2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7"/>
    </inkml:context>
    <inkml:brush xml:id="br0">
      <inkml:brushProperty name="width" value="0.03351" units="cm"/>
      <inkml:brushProperty name="height" value="0.03351" units="cm"/>
      <inkml:brushProperty name="color" value="#00BFF3"/>
    </inkml:brush>
  </inkml:definitions>
  <inkml:trace contextRef="#ctx0" brushRef="#br0">35255 14605 656,'-13'-1'6,"6"-2"13,6-2 13,6-1 12,4-2 2,2 2-6,0 0-7,4 2-8,0 1-4,-2 2-3,-3 2-2,-1 2-3,-1 2-3,-1 2-1,1 1-3,0 3-2,-1 2-2,-2 0-3,-3 0-1,0 2-2,-5 2-2,-2 3-3,-5 4-3,-4 2-3,0-2 0,2-4 2,1-5 1,2-5 3,1-2 1,0-2 0,0-1 1,1 0 1,2-2-3,3-1-6,4 0-5,3-1-5,3-2-4,3-1-2,2 0-1,2-1-2,-1-1 2,-3 0 5,-4 0 6,-1 0 6,-2 0 3,0 0 0,0 0-1,0 0 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7"/>
    </inkml:context>
    <inkml:brush xml:id="br0">
      <inkml:brushProperty name="width" value="0.03902" units="cm"/>
      <inkml:brushProperty name="height" value="0.03902" units="cm"/>
      <inkml:brushProperty name="color" value="#00BFF3"/>
    </inkml:brush>
  </inkml:definitions>
  <inkml:trace contextRef="#ctx0" brushRef="#br0">36243 13616 563,'-1'-12'23,"-2"8"7,-2 8 8,-1 8 8,-3 5 2,0 3-4,-2 3-5,0 3-3,1 1-6,1 1-2,3-1-5,1 0-4,1-1-4,2-2-4,0-1-6,2-3-5,0 0-1,0-1 1,0 1 1,0 0 0,1-2-6,2-1-18,2-3-16,2-1-17,1-3-7,0-2 5,3-4 4,0-2 3,0-2 6,-1 0 7,0 0 6,-2 0 6,-1-1 6,1-1 3,0 0 4,0-1 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7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36874 13691 623,'-7'-4'95,"1"8"-21,0 8-22,2 7-22,-1 5-11,0-1-2,-1 1-2,-2-1-2,2 0-1,1-3-2,3-1-1,1-2-1,1-2-1,2-1-1,0-1-1,2 0-2,0-3-2,0 0-1,3-1-2,0 0-3,1-1-1,0-1-3,0 1-2,-1 0-1,1 0-1,-2 2 3,-1 0 2,0 1 2,-2 1 1,-2 2-2,-2 0-2,-2 1-1,-3 0-2,-2-1 1,-3-1 1,-3 0-1,-2-2 0,2-1 0,2 0-1,0-2-1,1-1-1,0-2-2,2-3-2,1 0-3,1-4-1,2 0 1,2-3 1,2-2 0,1-1-1,0 0-1,0 1-2,0-1-2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8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37613 13563 561,'-2'16'40,"0"1"-2,-3 1-2,-2 1-3,-1 2-2,2 3-3,1 3-2,1 2-3,-1 1-2,2-1-2,-1-3-2,0-1-2,0-3-2,2-1-2,0-3-1,2-1-1,2-3-3,4-2-4,4-4-3,3-3-4,3-4-4,2-8-5,0-6-5,1-7-5,-1-5-3,-1-3-1,-2-3-1,-2-2-1,-2-2 1,-1 1 2,-1 2 2,0 0 3,-3 2 3,-1 3 6,-2 4 5,-2 2 5,-3 2 5,-3 4 6,-5 3 7,-4 3 5,-1 2 2,2 2-2,3 2-3,1 2-1,1 2-3,-2 2-2,0 2-2,-1 2-2,1 1-4,2 1-4,4 2-6,2 0-4,5 0-9,8-3-10,6-1-12,7-2-10,3-2 0,-3-2 11,-1-2 11,-3-2 11,-1 0 7,-1 0 3,-2 2 2,1 0 3,-4 4 8,-3 4 12,-4 5 12,-4 6 14,-3 0 3,-2 1-2,-2-2-3,-2-1-4,0 1-2,-1 3 0,0 2-1,0 4 0,1 0-3,1-5-3,1-3-6,1-4-3,1-3-3,3 1 0,4 0 0,2 0 0,2-2-3,3-1-4,2-2-6,1-2-3,2-2-7,2 0-7,0-2-6,1 0-8,0-2-5,1-2-6,0-2-5,-1-2-5,-1-1-1,-2 1 5,-4-1 4,-3 0 4,-2 0 5,0 0 5,-2 0 4,0 0 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8"/>
    </inkml:context>
    <inkml:brush xml:id="br0">
      <inkml:brushProperty name="width" value="0.03612" units="cm"/>
      <inkml:brushProperty name="height" value="0.03612" units="cm"/>
      <inkml:brushProperty name="color" value="#00BFF3"/>
    </inkml:brush>
  </inkml:definitions>
  <inkml:trace contextRef="#ctx0" brushRef="#br0">38873 14050 609,'-22'7'5,"5"-1"10,3 0 10,4-1 11,3-1 3,3 1-5,1 1-4,2 2-3,1 2-3,-2 4 0,0 3 1,-1 5 0,-1 1-2,0 3-4,0 0-3,0 1-3,0 1-6,0 1-3,0 3-6,0 3-5,0-1-4,0-2-2,0-1-3,1-3-3,-1-3-9,0-5-17,0-5-16,0-4-17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9"/>
    </inkml:context>
    <inkml:brush xml:id="br0">
      <inkml:brushProperty name="width" value="0.03455" units="cm"/>
      <inkml:brushProperty name="height" value="0.03455" units="cm"/>
      <inkml:brushProperty name="color" value="#00BFF3"/>
    </inkml:brush>
  </inkml:definitions>
  <inkml:trace contextRef="#ctx0" brushRef="#br0">38880 12931 636,'8'-13'3,"2"3"3,0 4 5,1 4 5,0 2 4,0 0 2,-2 0 5,-1 0 2,1 2 1,2 4-1,1 4-3,3 3-1,-1 4-3,-3 1-4,-3 3-4,-2 2-4,-3 1-3,-2 2 0,-2 3-1,-2 1 0,-3 2-1,-2 1 2,-3 1 1,-3 0 1,-3 0-9,1-3-21,-2-3-21,-1-3-20,1-4-8,2-5 6,4-5 6,3-4 6,4-5 7,6-4 11,6-4 9,6-4 10,3-1 7,1 0 4,1 2 2,1 1 5,-1 1 3,0 2 6,0 2 6,-2 2 5,-2 3 3,-3 4-1,-3 4 1,-2 4 0,-3 2 1,-2 5 0,-2 2 1,-2 3 1,-2 1-1,-2 1-3,-2-1-4,-1 0-4,-2-1-1,2-4-1,1-2 0,1-2-1,1-3-1,2-1-1,2-1-3,2-1-1,2-1-3,2-2-3,2-2-3,2-2-3,1-2-1,3 1 0,2 0 1,2 0-1,0 0 2,-1 0 0,-1 0 1,0 0 1,-3 1 0,-1 3 1,-2 4 0,-2 2 0,-2 3 0,-2 1-1,-2 3 1,-2 1-1,-4 3-2,-4 3-3,-5 3-3,-5 3-4,-4 3-5,-1 2-5,-3 4-6,0 2-5,0-2-1,3-7 1,5-9 3,3-7 2,3-6 1,0-1 0,2-2 1,1-2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29"/>
    </inkml:context>
    <inkml:brush xml:id="br0">
      <inkml:brushProperty name="width" value="0.03644" units="cm"/>
      <inkml:brushProperty name="height" value="0.03644" units="cm"/>
      <inkml:brushProperty name="color" value="#00BFF3"/>
    </inkml:brush>
  </inkml:definitions>
  <inkml:trace contextRef="#ctx0" brushRef="#br0">40600 14665 603,'24'-7'64,"-1"5"-10,1 1-10,-1 4-10,4 0-7,9 1-2,7 0-2,8 0-4,6-2-1,3 0-1,5 0 0,4-1-2,0-2-1,-2-1-3,-2 0-3,-1 0-2,-3-2-5,-6 2-7,-5 0-6,-4 2-6,-5-1-5,-4 0-6,-3-2-5,-5 1-4,-4-2 0,-5 2 6,-5 0 5,-4 2 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21"/>
    </inkml:context>
    <inkml:brush xml:id="br0">
      <inkml:brushProperty name="width" value="0.04289" units="cm"/>
      <inkml:brushProperty name="height" value="0.04289" units="cm"/>
      <inkml:brushProperty name="color" value="#F2395B"/>
    </inkml:brush>
  </inkml:definitions>
  <inkml:trace contextRef="#ctx0" brushRef="#br0">53000 54697 512,'16'-14'35,"1"2"1,1 4 3,2 3 1,-2 1 0,1 2-4,-2 0-4,-2 2-4,-1 1-3,-2 4-3,-4 2-4,-3 3-4,-2 3-1,0 2-1,-1 1 0,-2 3-1,-2 1-2,-4 1-1,-4 1-2,-3 0-2,-3 1-3,1-1-4,0-1-4,-1-1-4,1-2-1,2-3 1,3-2 1,1-4 0,3-2 5,6-2 9,4-3 7,6 0 8,2-3 3,3-1-3,2 0-1,2-1-4,-1-1-6,2 0-11,-1 0-11,1 0-12,-2 1-14,-1 2-18,-2 2-17,-2 2-17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0"/>
    </inkml:context>
    <inkml:brush xml:id="br0">
      <inkml:brushProperty name="width" value="0.04365" units="cm"/>
      <inkml:brushProperty name="height" value="0.04365" units="cm"/>
      <inkml:brushProperty name="color" value="#00BFF3"/>
    </inkml:brush>
  </inkml:definitions>
  <inkml:trace contextRef="#ctx0" brushRef="#br0">41706 12681 503,'-23'9'124,"-1"4"-27,1 2-28,-1 3-26,2 2-16,-2-1-3,1 1-3,-1 0-3,1-2-4,3-1-4,1 1-3,3-2-5,0-1-3,2-1-3,1-1-3,1 0-4,2-2 0,4 1-2,4 0-1,4 0-1,5-1 2,6-3 2,5-1 2,7-2 4,2-2 1,1 0 2,-1-2 1,1 0 2,-1-1 1,-1 2-2,2 0 1,-1 2-2,-1-1 1,-3-1 1,-3 0 2,-3-1 1,-2-1 1,-1 0 1,0 0 2,-2 0 0,-2-3 5,-2-6 4,-4-6 7,-2-5 5,-3-4-3,-1 1-13,0-1-12,-1 1-11,-2-2-9,0-1-4,-1-2-4,-2-2-4,1 1 0,1 3 4,0 5 4,2 3 3,0 3-4,0 2-15,0 3-14,0 1-15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2"/>
    </inkml:context>
    <inkml:brush xml:id="br0">
      <inkml:brushProperty name="width" value="0.03078" units="cm"/>
      <inkml:brushProperty name="height" value="0.03078" units="cm"/>
      <inkml:brushProperty name="color" value="#00BFF3"/>
    </inkml:brush>
  </inkml:definitions>
  <inkml:trace contextRef="#ctx0" brushRef="#br0">44500 14150 714,'22'1'77,"-1"2"-16,-2 2-15,-3 2-17,0 0-10,1 1-3,1 0-3,1 0-4,0 0-3,-1 0-1,0-1-2,-3 1-2,-1 0-1,-1 2-1,-2 0-1,-2 1-1,-2 1-1,-2 0 1,-3 0 0,0-1 0,-4 2 0,-2 0 0,-4 0 0,-2 2 1,-3 1-1,-2 0-1,-1-1 0,-2 1 0,-1 0-3,1-1-3,1 1-4,1 0-4,1-2-2,2-3-1,2-3 0,3-2-2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3"/>
    </inkml:context>
    <inkml:brush xml:id="br0">
      <inkml:brushProperty name="width" value="0.03256" units="cm"/>
      <inkml:brushProperty name="height" value="0.03256" units="cm"/>
      <inkml:brushProperty name="color" value="#00BFF3"/>
    </inkml:brush>
  </inkml:definitions>
  <inkml:trace contextRef="#ctx0" brushRef="#br0">46450 12946 675,'17'-14'49,"1"3"-2,3 3-4,1 3-2,2 1-6,-1 2-7,1 0-7,-1 2-7,-1 0-4,0 2 0,-1 0 0,0 2 1,-4 0-6,-3 2-9,-4 0-10,-4 0-10,-3 2-7,-1 0-5,0 0-5,-1 0-4,-3 0-2,-2-1 3,-4 1 1,-2-1 3,-1 0 4,1 0 9,0-2 7,2 0 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3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46412 13400 536,'-15'16'31,"4"1"4,4 1 4,2 2 4,1-1 1,2 1-6,0-1-4,2 1-4,0 1-4,0 3-3,0 3-3,0 3-3,-1 1-2,-1 1-1,0 2 1,-1 1-2,-1-2-1,2-3-4,0-5-3,2-3-4,0-4-7,0-1-11,0-3-12,0-1-12,0-4-9,2-4-7,0-6-8,2-4-7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3"/>
    </inkml:context>
    <inkml:brush xml:id="br0">
      <inkml:brushProperty name="width" value="0.03865" units="cm"/>
      <inkml:brushProperty name="height" value="0.03865" units="cm"/>
      <inkml:brushProperty name="color" value="#00BFF3"/>
    </inkml:brush>
  </inkml:definitions>
  <inkml:trace contextRef="#ctx0" brushRef="#br0">46350 13881 569,'8'-21'3,"0"5"7,0 5 9,-1 4 7,2 4 3,2 0-2,2 2-2,1 1-1,3-1-3,4-1 0,1 0-3,4-1-1,2-1-2,1 0-5,1 0-4,1 0-3,-2-1-4,-2 0-3,-3-1-2,-3-2-3,-3 0-2,-3-1-3,-3-2-2,-2 0-2,-4-1-2,-1 1 0,-2 0 0,-2-1 0,-1 0 0,-2 1 3,0-1 2,-2 0 3,-1 1 3,-1 2 3,-3 3 3,-2 1 5,-1 1 3,0 2 4,1 0 5,-1 2 4,0 2 1,-1 4-3,-1 4-2,-1 3-2,0 3 0,0 2 3,2 0 5,1 1 3,0 0 3,0 4 2,1 1 3,-1 3 2,2-1-1,2-1-6,4-3-7,2-1-5,4-3-7,2 0-5,4-1-5,2 0-7,3-3-2,3-3-1,3-3 0,4-2-1,0-3-3,1-1-6,-1 0-6,0-1-6,-1-2-3,-3-1 0,-3 0 0,-3-1 0,-2-1 0,0 0 1,-2 0 2,0 0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4"/>
    </inkml:context>
    <inkml:brush xml:id="br0">
      <inkml:brushProperty name="width" value="0.04405" units="cm"/>
      <inkml:brushProperty name="height" value="0.04405" units="cm"/>
      <inkml:brushProperty name="color" value="#00BFF3"/>
    </inkml:brush>
  </inkml:definitions>
  <inkml:trace contextRef="#ctx0" brushRef="#br0">48150 13469 499,'21'1'84,"-3"2"-19,-4 2-20,-4 2-20,-3 2-11,-1 3-4,0 3-2,-2 3-4,-1 2-1,-4 3 1,-2 1 0,-4 3 2,0-1 0,-1-3-1,0-3-1,0-3-1,1-3 0,0-1 0,2-2 0,1-2 1,2-4-2,5-6-4,6-6-3,4-6-5,4-4-3,1-3 0,3-3-2,2-3-1,-1-1-2,2-1-3,-1 1-2,1-1-3,-3 2 0,-3 4 2,-5 2 2,-2 3 4,-4 2 2,1 1 5,0 1 4,0 0 5,-2 7 13,-4 10 22,-4 12 22,-4 10 23,-2 4 2,2-3-14,1 0-17,0-3-15,2-1-11,0-1-4,2-1-5,1-1-6,0-1-2,0-2-2,0-3-2,0-1 0,1-3-3,3-2-2,4-4-2,2-2-2,2-4-1,2 0-3,0-3-2,1-2-1,1-3-1,-1-6-1,0-4 1,1-5-1,0-2 0,-1 0 1,1-1 1,0 1 1,-2-1 1,-3 2 4,-3-2 1,-2 1 4,-3 1 1,-1 1 1,0 3 0,-1 1 1,-3 3 0,0 3 2,-3 2 1,-2 4 2,-1 2-2,-2 1-1,0 0-4,-1 2-2,-2 0-1,0 2-1,-1 0 0,-1 2 0,-1 2-4,1 4-9,0 4-7,-1 3-8,1 2-5,2-2-2,3-3-2,1-1-1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5"/>
    </inkml:context>
    <inkml:brush xml:id="br0">
      <inkml:brushProperty name="width" value="0.04072" units="cm"/>
      <inkml:brushProperty name="height" value="0.04072" units="cm"/>
      <inkml:brushProperty name="color" value="#00BFF3"/>
    </inkml:brush>
  </inkml:definitions>
  <inkml:trace contextRef="#ctx0" brushRef="#br0">49301 13950 540,'36'0'59,"-7"0"-7,-7 0-7,-7 0-7,-4 0-6,0 2-2,-2 0-3,-1 2-2,0 3-3,-2 7-2,-1 7-2,0 7-1,-4 2-4,-4-3-5,-5-3-6,-6-3-6,-1-2-3,-1-1-3,0-1-2,1 0-3,0-3 1,2-1 5,3-2 5,1-2 4,3-1 3,6-1 2,4 1 1,6 0 2,1-1 0,1-1-2,0 0 0,0-1-2,-1 0 0,1 3 0,0 3 2,0 4 0,-1 1 2,-1 0 1,-1 2 2,0 1 1,-4 0-1,-2-1-4,-6-1-5,-2 0-3,-5-1-4,-4 1-1,-4 1-1,-3 1-2,-4 0 0,-1-1 1,-3-1 2,-1 0 2,-1-1-9,-2 3-17,0 1-16,-2 3-18,2-2-5,7-3 6,5-4 6,7-4 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7"/>
    </inkml:context>
    <inkml:brush xml:id="br0">
      <inkml:brushProperty name="width" value="0.03506" units="cm"/>
      <inkml:brushProperty name="height" value="0.03506" units="cm"/>
      <inkml:brushProperty name="color" value="#00BFF3"/>
    </inkml:brush>
  </inkml:definitions>
  <inkml:trace contextRef="#ctx0" brushRef="#br0">50995 14096 627,'-13'-1'6,"4"0"11,6-2 12,5 0 12,6-1 3,11 0-3,9 0-3,11 1-5,2-1-2,-1 1-4,-2-1-4,-2 0-2,-2 0-7,-3 2-6,-4 0-9,-2 2-7,-3 0-3,-3 2 3,-3 0 2,-2 2 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8"/>
    </inkml:context>
    <inkml:brush xml:id="br0">
      <inkml:brushProperty name="width" value="0.0356" units="cm"/>
      <inkml:brushProperty name="height" value="0.0356" units="cm"/>
      <inkml:brushProperty name="color" value="#00BFF3"/>
    </inkml:brush>
  </inkml:definitions>
  <inkml:trace contextRef="#ctx0" brushRef="#br0">51762 13336 618,'-8'-15'-2,"2"2"-2,1 3-3,0 1-2,2 4 9,0 6 23,3 6 23,-1 6 22,1 5 5,-2 5-13,0 5-14,-1 5-14,-2 2-9,2 5-6,-1 2-6,0 4-7,0-1-5,2-4-6,0-4-6,2-3-5,0-5-6,0-2-5,0-3-5,0-3-5,2-3-1,4-3 2,4-3 3,3-2 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8"/>
    </inkml:context>
    <inkml:brush xml:id="br0">
      <inkml:brushProperty name="width" value="0.0374" units="cm"/>
      <inkml:brushProperty name="height" value="0.0374" units="cm"/>
      <inkml:brushProperty name="color" value="#00BFF3"/>
    </inkml:brush>
  </inkml:definitions>
  <inkml:trace contextRef="#ctx0" brushRef="#br0">53170 12981 588,'-8'-7'0,"2"1"0,1 0 0,0 2 0,0 0 0,-4 2 0,-2 0 0,-3 2 0,-2 1 9,1 2 17,0 2 18,-1 2 18,0 2 3,1 3-11,-1 3-12,0 3-11,1 2-7,1 0-5,1-1-5,0 1-4,3-1-4,3-1-2,2-1-2,4-1-3,2-1-2,2-1-1,2 0-1,2-2-1,1-1-1,3-1 0,2 0-1,2-3 1,0 1-1,-1 0 0,-1 0-1,0 0 0,-3-1 0,-1 1 1,-2 0 0,-2 0 0,-3 1 2,-2 3 0,-4 4 2,-2 2 1,-4 1 1,-3 1 0,-5-1-1,-4 1 1,-2-1-1,-1-3 0,-1-1 0,-1-2 0,2-2-3,2-1-6,3-1-6,3 0-5,4-4-7,4-2-4,6-6-6,5-2-6,2-4 2,1 0 7,2-1 7,0-1 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22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55590 54727 476,'-5'-7'81,"8"2"-11,6 2-13,7 2-12,4 1-8,1 0-3,1 0-3,1 0-5,0 0-3,-1 2-3,-1 0-4,0 2-4,-3-1-1,1-1-2,-2 0-1,-1-1-1,-1-1-1,-1 0-1,0 0-1,-2 0-2,4-1 0,9-1 1,9 0 1,9-1 1,4-2-1,2 0-3,0-1-1,2-1-3,-1 0-3,2 0-4,2 2-3,0 1-4,0 1-2,-2-1-2,-2 0 0,-2 0-2,-3 0 0,-4 2 2,-4 0 1,-3 2 1,-4 0 1,-3 0-3,-4 0-1,-1 0-2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8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54147 13237 531,'-1'16'96,"0"1"-19,-2 1-19,0 2-19,-1-1-12,0 1-2,0-1-3,1 0-3,-2 2-1,2 5-3,-1 3-1,0 5-3,0-2 0,2-4-3,0-5-1,2-5-2,1-4 0,4-4-1,2-5-1,4-2 1,1-6-3,1-2-5,1-5-5,1-4-4,1-4-4,2-3-3,0-5-4,0-3-4,1-3-1,-1-1-1,-1 0 1,0-1 1,-3 0 2,-3 1 5,-3 3 5,-2 2 6,-3 2 3,-2 3 2,-2 3 3,-2 3 1,-2 2 1,0 4 0,-1 3-1,-2 3 0,-1 2-3,-1 3-4,-3 4-5,-2 2-4,0 3-3,1 4-2,1 2-2,0 3-2,3 0 1,2-4 1,1-5 3,2-3 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39"/>
    </inkml:context>
    <inkml:brush xml:id="br0">
      <inkml:brushProperty name="width" value="0.03863" units="cm"/>
      <inkml:brushProperty name="height" value="0.03863" units="cm"/>
      <inkml:brushProperty name="color" value="#00BFF3"/>
    </inkml:brush>
  </inkml:definitions>
  <inkml:trace contextRef="#ctx0" brushRef="#br0">54556 13581 569,'50'-13'24,"-10"3"2,-10 4 2,-9 4 2,-6 5 1,-4 6 0,0 5-1,-2 7 1,-3 3-4,-6 3-7,-5 1-6,-4 3-7,-3-2-4,2-2-4,-2-3-3,0-2-4,2-4 0,2 0-1,4 0 1,3-2-1,3-1 3,5-1 3,6-1 4,4 0 3,1-3 3,0-1 4,-1-2 3,0-2 4,-3 0 0,-3 2 0,-3 2-2,-2 2 0,-3 0-2,-1 1-3,0-1-1,-1 1-3,-4 2-1,-6 5-2,-6 5-1,-5 5-1,-5 2-1,-2 2 0,0 1 0,-3 1 1,-3 0-7,-3 0-10,-3 0-11,-2 1-12,2-4-9,6-4-10,7-4-9,7-6-9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42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65350 13305 999,'0'-22'0,"0"3"0,0 3 0,0 4 0,0 2-6,2 4-12,0 4-12,1 4-12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46"/>
    </inkml:context>
    <inkml:brush xml:id="br0">
      <inkml:brushProperty name="width" value="0.05265" units="cm"/>
      <inkml:brushProperty name="height" value="0.05265" units="cm"/>
      <inkml:brushProperty name="color" value="#FED406"/>
    </inkml:brush>
  </inkml:definitions>
  <inkml:trace contextRef="#ctx0" brushRef="#br0">33533 12835 417,'-21'-8'0,"5"2"0,5 1-1,4 0-1,3 1 5,-2-2 9,0 0 8,-1-1 9,1 0 8,4 2 6,4 2 7,4 2 6,2 1-3,1 0-9,2 0-12,0 0-10,2 0-5,5 0-2,4 0 0,3 0-1,2 1-1,-1 0-4,-1 2-1,-1 0-3,0 1-1,-1 0-1,1 0-1,-1 0-1,1-1 0,-1-1 0,1 0 0,-1-1-1,1-1 1,1 0 1,1 0 2,1 0 1,1 0 1,1 0-1,1 0 0,1 0 0,0 0-1,1 0 0,-1 0 0,0 0-1,0 0-1,-1 1 0,-1 2 0,-1 0-1,-1 1 0,1 0 0,-1 0 0,1 0 1,-1-1 0,1 0-1,-1-2-1,0 0 0,1-1 0,-1 0-1,1 0 1,-1 0-1,1 0 0,-1 0 0,0 0 0,1 0 0,0 0 0,1 0 0,1 0-1,1 0 1,-1 0 0,0 0-1,-1 0 1,-1 0 1,1 0-1,3 0 1,3 0-1,2 0 1,2 0 0,-1 0 0,-2 0 2,0 0-1,0 0 2,3 0 0,1 0 0,2 0 2,1 0-1,0 0-1,0 0-1,1 0-1,0-1 0,2-2 0,2-2-1,2-2 0,0 0 0,0 0 0,-2 2 0,0 1 0,-1 0 0,0 0-1,0 0 1,0 0 0,-1 1 0,-2 0-1,-2 2 0,-2 0-1,1 1 1,1 0 0,2 0 0,2 0 0,1 0 0,0-2 1,0 0-1,0-2 1,-1 0-1,-1 1 0,0-2 1,-2 2 0,0-2-1,-2 0 1,0-2 0,-1 0-1,-1 0 1,0 0-1,1 2 0,-1 1 0,0 0 0,0 0 0,0 0 0,1 0 0,-1 0 1,2 0-1,1 0 1,0 0 0,1 1-1,-2 0 1,0 2 0,-1 1 1,-1-1-1,-2-1 1,0 0 0,-1-1 2,0-1-1,0 2 0,2 0-1,1 2 0,0 0 1,0 2-1,0 0 0,1 2 0,-1-1 1,2-1-2,1 0 0,0-1-1,-1-1-1,-3 0-3,-5 0-3,-4 0-2,-2 0 1,-1 0 4,-1 0 3,-1 0 4,0 0 2,1 0-1,1 0-1,1 0-1,-1 0-1,-3 1-1,-3 2-2,-2 0-1,-2 1-1,1-2 2,1 0 2,1-2 0,1 0 2,3 0 1,1 0 0,3 0 0,0 0 1,1 0-2,-1 0-1,1 0-1,0 0-2,1 0 1,0 0-1,3 0 0,-2 0 1,0 0-1,-1 0 2,-1 0 0,-1 0-1,1 0 0,-1 0-1,1 0-1,-1 0-1,1-2 0,-1 0 0,1-2 0,0 1 0,0 0 2,2 2 2,1 1 1,-1-1 1,-1-1-2,-3 0-2,-1-1-2,-2-1-1,-1 2 0,-1 0 1,-1 2-1,1 0 2,3 0 2,3 0 1,3 0 2,1-1 0,-1 0-1,-1-2-1,-1 0-2,-2 0-1,0 0 0,0 2-1,-2 0-1,-1 1 1,-1 0 0,-1 0 2,-1 0 0,-1 0 1,-1 0 1,-1 0-1,-1 0 2,0 0-1,0 0-1,-1 0-2,1 0 0,0 0-1,1 0 1,2 0-1,0 0 1,-1 0 0,-1 0 2,-2 0 2,-3 0 1,-1-1 1,0-4 2,-2-2 1,0-3 0,-3-2 2,-3 0-1,-2 0 0,-4 1 0,0-1-2,1 0-2,0 0-3,2 1-3,-1-3-2,-1-2 2,0-3-1,-1-3 1,-1-1 1,2 1 0,0 1 1,2 1 1,-1 0 0,0-1 1,-2-1-1,0-1 0,0-3-1,0-3-1,2-4-1,0-4-2,1-3 0,-2 1 1,0 0 0,-2 1 2,1-1 0,0 0 1,2-1 1,1 1 0,1 0 0,1 2-1,3 0 0,2 1 0,0 3 0,-2 2 2,-2 3 3,-2 3 1,-1 1 2,0 1-2,0-1-1,0 1 0,0-1-1,0 1 0,0-1 1,0 1 0,0 0 0,0 3-1,0 1-1,0 3 0,-1-1 0,0 0-1,-2-1 0,0-1 0,-1 0-1,0 1 1,0 1 0,0 1 0,-1 0 0,-1 2 1,-3 1 1,-2 1 1,-1 1-1,1 4-1,-1 3-1,0 2-2,0 3 0,1 0 0,-1 2 0,0 0 0,-1 0 0,0 0 0,-1-2 1,-1 0-2,0-1 2,1 0-1,0 0 1,2 0 0,0 0 0,-1 0 1,-2 0 1,0 0 0,0 0 0,1 0 0,1 0 0,0 0 0,-1 0-1,-7 0 1,-5 0-1,-7 0 0,-1 0 0,0 0-1,1 0 1,1 0-1,-1 0-1,-3 0 1,-2 0-1,-4 0 0,-2 0 1,0 0-1,-2 0 0,0 0 1,-1-1 0,0 0 0,0-2 1,0 0 1,-2-1 0,0 0 0,-4 0 0,0 0-1,-2 0 1,0 1 0,0-1-1,0 0 1,1 0-1,2 2 0,2 0 1,3 2-1,-3 0 0,-5 0 1,-4 0-1,-5 0 0,-4 0-1,-3 0 0,-3 0-1,-3 0-1,1 0 0,3 0 0,4 0 0,5 0 0,0 0 1,-2 0-1,-1 0 1,-3 0 1,-2 0 0,-1 0-1,-2 0 1,-3 0 0,0 0-1,0 0-1,-1 0-1,1 0-1,-2 0 1,-1 0 0,-3 0 1,0 0 0,-2 0 2,0 0-1,0 0-1,0 0 1,0 0-1,1 0 1,1 0-1,1 0 0,2 0 0,2 0 2,1 0 0,3 0 2,-1 1 0,-1 2-1,-3 2-1,-1 2 0,-1 0-1,1 1 0,1 0 1,2 0 0,0-1 0,1-1 1,1 0-1,1-2 1,1 0 0,1 0 0,1 0-1,1 0 0,1 0 0,1 0 1,1 0-1,1 0 2,1 0-1,2 2 1,2 0 1,3 1-1,1 1 1,4 0-1,2 0 1,4 0-2,1-1 1,0-1-2,0-1-2,0 0 0,0 0 0,2 0 0,0 1 1,2 2 0,0-1 1,3-1 0,2-1 0,2 0 1,2-2 0,5 0-1,3-2 0,5 0 0,2-1 0,3 2 0,1 0 0,2 2 0,2 0 3,2 2 4,3 0 6,1 1 5,1 3 1,0 4-1,0 3-2,0 5-2,1 0-1,0-1-1,2-3-1,0-1-1,1 0-1,0 1-1,0 3-1,0 2-1,0 2-1,-2 4 0,0 5 1,-1 3-1,-2 3 0,2 4-1,-1 3 0,0 2-1,0 4 0,2 4 0,0 3 1,2 4-1,0 2 0,0-3 0,0-1-2,0-2 0,0-4-1,2-3 0,0-4-2,2-4 1,1-2-2,1-2-1,3 0-1,2-1-1,1-1-2,0 2-3,-1 1-4,1 0-3,-1-2-4,0-5-5,-2-7-6,-1-5-6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47"/>
    </inkml:context>
    <inkml:brush xml:id="br0">
      <inkml:brushProperty name="width" value="0.03855" units="cm"/>
      <inkml:brushProperty name="height" value="0.03855" units="cm"/>
      <inkml:brushProperty name="color" value="#FED406"/>
    </inkml:brush>
  </inkml:definitions>
  <inkml:trace contextRef="#ctx0" brushRef="#br0">38657 2190 570,'-8'-5'8,"0"8"16,0 6 15,0 7 17,-1 6 3,-3 3-8,-4 4-8,-2 5-8,-2 3-7,-1 4-4,-1 4-5,-1 4-5,1 2-3,0 0-3,1 0-2,1 0-2,0-2-4,1-2-4,-1-4-6,1-2-5,1-5-6,4-6-6,4-5-6,5-7-6,4-9-5,7-13-3,7-11-4,8-14-4,1-5 3,-1 0 10,-3 1 10,-1 1 11,-2 3 5,-1 5 3,0 5 1,-2 5 3,-1 7 14,-2 8 25,-4 10 26,0 8 25,-1 5 5,0 2-15,0 3-16,0 1-15,-1 2-10,0 1-6,-2 1-5,0-1-4,-1 8-8,2 10-8,0 12-9,2 10-8,-2 3-7,-2-2-5,-4-3-5,-2-3-5,-2-6 1,2-10 3,1-10 5,0-10 5,2-6 0,0-5-5,2-3-3,1-4-5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48"/>
    </inkml:context>
    <inkml:brush xml:id="br0">
      <inkml:brushProperty name="width" value="0.0356" units="cm"/>
      <inkml:brushProperty name="height" value="0.0356" units="cm"/>
      <inkml:brushProperty name="color" value="#FED406"/>
    </inkml:brush>
  </inkml:definitions>
  <inkml:trace contextRef="#ctx0" brushRef="#br0">39614 1430 618,'0'-15'4,"2"2"11,0 3 9,2 1 9,1 3 6,3 4-1,4 4 0,2 4 0,2 3-4,-1 1-8,1 3-9,0 2-7,-2 1-8,-3 1-9,-3 1-8,-2 1-8,-4 1-5,-2 1-5,-4 1-3,-2 2-3,-5-1-1,-5 2 2,-7 1 3,-5 1 2,-4 0 4,1-3 5,0-1 5,0-3 5,0-1 5,1-1 3,2 0 4,0-2 4,1-2 4,3-1 7,1-2 5,3-2 7,6-3 7,12-4 11,12-4 10,11-4 9,9-3 1,3-4-12,4-2-11,4-3-11,1 0-8,-4 3-5,-3 2-4,-2 4-4,-7 6-12,-11 8-18,-10 9-17,-11 9-18,-8 4-4,-2-3 8,-3-1 8,-3-3 10,-1-2 5,4-2 3,0-4 3,3-4 3,4-1 11,10-4 15,8-3 18,9-2 16,5-3 4,-1-2-7,0-1-8,1-2-7,-2-1-6,-3 4-5,-3 3-5,-2 2-5,-6 6-5,-6 8-6,-8 7-6,-6 8-6,-4 3-1,-1-1 5,-1-3 3,0-1 5,-1-3 2,3-3 0,1-3 0,3-3 1,1-2 4,2-2 6,2-3 6,3-1 8,3-2 1,7-2-3,8-2-4,6-2-3,4-2-3,-1-1-2,1-3-4,-1-2-3,-1 1-1,-3 2 1,-3 4 0,-3 3 0,-1 2 0,-2 1-4,-1 3-3,0 2-4,-3 2 4,-2 4 7,-4 2 8,-2 3 7,-2 2 6,-2-1 2,0 1 2,0-1 3,-2 0 0,0-1-1,0 0-2,1-2 0,0-2-3,4-1-1,3-2-3,2-2-2,4-2-7,4-2-11,4-3-12,4 0-10,2-4-3,1-2 2,0-4 4,2-2 4,-1-1 2,-3 2 1,-2 3 2,-4 1 2,-2 2 8,0 4 15,-2 2 16,0 4 15,-2 1 4,-1-1-4,0 1-6,-2 0-5,0 2-5,-2 4-2,0 3-4,-1 5-4,-1 0-4,0-3-5,0-3-6,0-3-5,1-4-6,4-4-6,2-6-6,4-4-7,3-7-3,5-9-2,5-9-2,5-9-2,1-1 1,-5 6 5,-3 5 5,-4 7 4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49"/>
    </inkml:context>
    <inkml:brush xml:id="br0">
      <inkml:brushProperty name="width" value="0.03846" units="cm"/>
      <inkml:brushProperty name="height" value="0.03846" units="cm"/>
      <inkml:brushProperty name="color" value="#FED406"/>
    </inkml:brush>
  </inkml:definitions>
  <inkml:trace contextRef="#ctx0" brushRef="#br0">41036 2174 572,'15'-23'0,"1"1"0,0 1 0,-1 1 0,0 2 1,-2 2 3,-3 4 4,-1 3 2,-3 3 10,-6 4 17,-4 4 16,-6 4 18,-1 2 0,1 0-14,0-1-17,2 1-14,0 0-11,1 0-5,-1 0-6,0 0-4,0-1-4,0 1 1,1 0-1,-1 0 1,1 0 0,-1 1 1,0 2 1,0 0 0,0 1 1,-2 0 1,0-1 1,-1 1 1,0-1 0,0-1 0,2 0 0,1-2 0,0 0-1,0 0-4,0 0-2,0-1-3,1 1-4,0 1-6,2 2-6,1 0-7,1-1-3,4-4-3,2-5-1,4-2-3,1-4 3,3 0 8,2-2 7,2 0 8,0-1 4,-1 0 1,-1 1 1,0-1 0,-2 1 1,-1 3 0,-1 1 2,0 2 0,-1 0 0,1 0-1,1-2-3,1 0 0,0 2 3,-3 4 10,-1 5 9,-2 5 10,-4 4 7,-8 3 2,-6 3 3,-7 3 3,-2 1 0,0 1-3,1-1-4,1 1-2,2-3-4,2-3-3,4-5-4,3-3-3,4-5-7,8-4-10,6-6-10,7-4-11,6-4-3,4-4 1,3-2 2,4-3 2,0-1 2,-4 3 1,-4 1 3,-3 2 1,-6 5 6,-8 8 12,-8 8 12,-8 8 11,-7 5 3,-4 5-4,-5 3-5,-4 5-3,-3-1-5,4-2-3,0-3-3,3-3-3,-1-1-2,-1 1-1,-3 1 0,-1 0-1,-2 2 0,1 1 2,1 1 2,-2 1 1,3-2-1,5-3-4,5-5-5,5-3-4,6-5-9,6-5-14,7-4-15,8-6-12,2-2-2,-1-2 12,-1 0 12,0-1 12,-2-1 5,-1 0-2,0 0-2,-2 1-2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49"/>
    </inkml:context>
    <inkml:brush xml:id="br0">
      <inkml:brushProperty name="width" value="0.04525" units="cm"/>
      <inkml:brushProperty name="height" value="0.04525" units="cm"/>
      <inkml:brushProperty name="color" value="#FED406"/>
    </inkml:brush>
  </inkml:definitions>
  <inkml:trace contextRef="#ctx0" brushRef="#br0">41600 4356 486,'8'9'94,"0"4"-17,0 2-17,-1 3-16,1 1-11,2 1-4,0 0-4,2-2-5,0 2-3,1 0-2,1-1-1,1 1-1,1-2-2,0 1 0,-1-2-1,1-1-1,-1-2-1,-1-1 0,-1-2-2,0-2-1,-1-4-2,-1-4-1,1-6-3,0-4-1,-2-5-2,-3-3-3,-2-5-2,-4-3-3,0-3 0,0-1 0,2-1 1,-1 0 0,3 0 2,0 4 0,1 2 2,2 3 2,0 2 1,1 2 2,2 3 2,0 1 3,1 2 1,-1 2 2,1 3 1,0 1 2,0 1 0,3 0 0,2 0-1,2 0-1,-1 2-1,1 4-1,-2 4 1,-1 4-2,-1 1-1,-3-1-5,-1 0-4,-2-2-3,-2 0-3,0 2-1,-2 0-2,0 1-1,-5 1-9,-8 1-17,-8 2-18,-7 0-17,-2-1-1,5-3 13,4-3 14,6-2 13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39:49"/>
    </inkml:context>
    <inkml:brush xml:id="br0">
      <inkml:brushProperty name="width" value="0.03664" units="cm"/>
      <inkml:brushProperty name="height" value="0.03664" units="cm"/>
      <inkml:brushProperty name="color" value="#FED406"/>
    </inkml:brush>
  </inkml:definitions>
  <inkml:trace contextRef="#ctx0" brushRef="#br0">41715 4430 600,'-22'-7'0,"3"1"0,3 0 0,3 3 0,3-1 10,6 2 19,4 0 19,6 2 20,3 0 1,1 0-14,3 0-16,2 0-15,1 0-9,1 0-4,1 0-3,1 0-3,2 0-2,-1 2 1,1 0 2,3 2-1,-1-1-13,1 3-30,-1 0-29,1 1-30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00"/>
    </inkml:context>
    <inkml:brush xml:id="br0">
      <inkml:brushProperty name="width" value="0.02222" units="cm"/>
      <inkml:brushProperty name="height" value="0.02222" units="cm"/>
      <inkml:brushProperty name="color" value="#F2395B"/>
    </inkml:brush>
  </inkml:definitions>
  <inkml:trace contextRef="#ctx0" brushRef="#br0">70209 16774 990,'-43'-54'10,"12"15"-19,9 16-19,9 15-18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23"/>
    </inkml:context>
    <inkml:brush xml:id="br0">
      <inkml:brushProperty name="width" value="0.05556" units="cm"/>
      <inkml:brushProperty name="height" value="0.05556" units="cm"/>
      <inkml:brushProperty name="color" value="#F2395B"/>
    </inkml:brush>
  </inkml:definitions>
  <inkml:trace contextRef="#ctx0" brushRef="#br0">59478 53650 395,'16'0'162,"-2"0"-34,-1 0-32,-2 0-34,2 0-20,0 2-7,1 0-8,1 2-6,1 1-7,2 1-4,0 3-4,1 2-4,0 0-3,-3 0 0,-1-2 0,-2-1-1,-2 1 0,1 0-1,0 1-2,0 2-1,0-1 0,0 1-1,2 0 0,2 0-1,-1-2 1,-1 0-1,-1-1 1,0 0 0,-2-1-1,-1 1-2,0 2-3,-2 0-2,-3 1 0,-4-1 4,-6 1 3,-4 0 5,-3-1 1,1-1 0,-1 0 1,0-2-1,1 0 0,0 2 0,2 0 0,1 1 0,-1 0-1,0 0-1,-1-2-1,0 0 0,-5 1-4,-4 5-7,-5 5-6,-5 5-6,-2 2-5,-1-2 1,1 0-2,0-1 0,0-2 0,4-3 0,0-3 0,3-2-1,2-4 3,5 1 4,3-2 3,4 0 4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0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27704 28694 999,'-12'-28'-15,"5"7"-9,6 8-7,6 6-9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08"/>
    </inkml:context>
    <inkml:brush xml:id="br0">
      <inkml:brushProperty name="width" value="0.03383" units="cm"/>
      <inkml:brushProperty name="height" value="0.03383" units="cm"/>
      <inkml:brushProperty name="color" value="#F2395B"/>
    </inkml:brush>
  </inkml:definitions>
  <inkml:trace contextRef="#ctx0" brushRef="#br0">24297 26847 650,'-9'-14'6,"0"2"14,-1 4 13,-1 3 14,-1 1 1,2 2-9,1 0-10,0 2-10,1 1-6,-1 4-2,-2 2-2,0 3-2,0 3-2,-2 0 0,-2 1-2,0 1 0,0 1-1,1 2 0,1 0-1,1 1 1,0 0-1,0 1 1,0-1 0,1 1 0,0-1 1,4-3 1,2-1 3,4-3 1,2-2 0,2-1-3,2-2-2,2-2-3,2-2-1,3 0-1,3-2-1,4 0-1,-1-1 0,1 2 1,-2 0 0,-1 2 1,-2 0 0,-1 1 0,-3 2 0,-1 0 0,-2 2 0,0 4 1,-2 2 0,0 3 1,-3 1 1,-3-1 0,-2-1 0,-3 0 1,-2-2 0,0-1-1,0-1 0,1-1-1,0-1 0,-1-2-1,0-2-1,0-2-1,4-4-4,8-6-6,8-6-6,7-6-7,2-1 0,-3 3 4,-5 3 4,-3 3 5,-1 1 3,2 2 2,1 0 1,3 2 1,0 2 6,-3 4 6,-1 4 9,-2 4 7,-2 1 3,0-1-4,-2-1-4,0 0-4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08"/>
    </inkml:context>
    <inkml:brush xml:id="br0">
      <inkml:brushProperty name="width" value="0.03048" units="cm"/>
      <inkml:brushProperty name="height" value="0.03048" units="cm"/>
      <inkml:brushProperty name="color" value="#F2395B"/>
    </inkml:brush>
  </inkml:definitions>
  <inkml:trace contextRef="#ctx0" brushRef="#br0">25150 27250 721,'8'22'133,"2"-3"-43,0-3-41,1-3-42,0-3-26,-2 1-10,1-2-8,-2-1-11,-1 0-2,0 0 1,-2 0 2,0 0 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09"/>
    </inkml:context>
    <inkml:brush xml:id="br0">
      <inkml:brushProperty name="width" value="0.03942" units="cm"/>
      <inkml:brushProperty name="height" value="0.03942" units="cm"/>
      <inkml:brushProperty name="color" value="#F2395B"/>
    </inkml:brush>
  </inkml:definitions>
  <inkml:trace contextRef="#ctx0" brushRef="#br0">25746 27128 558,'-7'8'89,"2"0"-19,2 0-17,2 0-20,0 1-9,0 5-1,-2 4 0,0 3-1,0 3-2,0-2-2,2 2-3,0-1-2,1 0-2,0-1-2,0-1-1,0 0-1,1-3-4,2-3-4,2-3-5,2-2-5,2-7-2,3-9 1,4-8 1,1-9 2,1-5-1,-1-1-3,-2 0-3,-2-2-3,-3 0-1,-1 2 1,-2 0 0,-2 1 2,-2 2 3,-2 3 7,-2 3 6,-2 3 6,-2 3 3,0 2 1,-1 4 1,-2 3 0,-1 1-2,-3 2-3,-4 0-4,-2 2-3,-1 2-4,2 4-6,0 4-4,1 3-5,1 2-4,4 0 0,3-2-2,3-1 0,1-1-3,0 0-2,0-2-3,0-1-3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09"/>
    </inkml:context>
    <inkml:brush xml:id="br0">
      <inkml:brushProperty name="width" value="0.039" units="cm"/>
      <inkml:brushProperty name="height" value="0.039" units="cm"/>
      <inkml:brushProperty name="color" value="#F2395B"/>
    </inkml:brush>
  </inkml:definitions>
  <inkml:trace contextRef="#ctx0" brushRef="#br0">26700 27566 564,'8'-7'5,"2"2"12,0 2 11,1 2 11,1 1 4,0 2-3,-1 0-5,1 2-3,-1 0-3,0 2-4,-2 0-2,-1 1-4,-2 3-5,-1 4-7,-2 3-7,-2 5-7,-2 1-4,-2 1-1,-2-1 0,-1 0-2,-3-1 0,-1-1 1,-3-3 0,-2-1 1,1-3 1,3-1 1,3-2 2,2-2 2,4-2 5,4-2 10,4-3 10,4 0 8,3-2 4,3 0-5,3 0-4,3 0-4,0-2-2,-2 0-2,-1-3-1,-2-2-1,-2 0-2,-1 2-5,-1 2-4,0 2-3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11"/>
    </inkml:context>
    <inkml:brush xml:id="br0">
      <inkml:brushProperty name="width" value="0.03914" units="cm"/>
      <inkml:brushProperty name="height" value="0.03914" units="cm"/>
      <inkml:brushProperty name="color" value="#F2395B"/>
    </inkml:brush>
  </inkml:definitions>
  <inkml:trace contextRef="#ctx0" brushRef="#br0">41001 33468 562,'0'-15'0,"0"2"0,0 3 0,0 1 0,-1 1 2,-2 0 5,-2 0 4,-1 1 6,-3-1 4,0 2 7,-1 0 7,0 2 5,-2 1 0,0 2-8,0 2-7,1 2-9,-2 2-6,0 2-3,-1 1-5,-1 3-3,-1 2-2,0 0 2,1 1 1,-1 1 1,1 1 1,2 0 1,3-1 2,1 1 1,2-2-1,0-1-2,2-2-2,1-2-3,0-1 0,3 0 1,2-1 0,3 1 0,0 0 1,3 2 1,2 0 0,2 0 1,0 2 0,1 0 0,0-1 0,0 1 1,-1-1 0,-3 0 0,-1-2-1,-2 0-1,0-2-1,0 1-1,1 0-3,2 0-1,-3 1-4,-5 1-4,-4 3-4,-5 2-5,-4-1-1,0-1 3,-1-2 2,-1-2 3,0-2 2,1-1 2,0 0 2,2-2 1,1-1 3,1 0 6,0-1 5,2-2 5,3 0 2,6-2-1,6-1-2,6 0-1,3-2-1,3-2 0,1-1-1,3-3 0,1-1-2,1 0-2,1 1-4,1-1-3,-1 1-2,-1 0 0,-3 2-1,-2 1-1,-2 0 1,-1 2-1,-2 1 2,-2 0-1,-2 3 6,-1 4 7,-1 4 9,0 4 8,-2 2 3,-1 0-3,0-1-1,-2 1-2,0 0-1,0-1 1,0 1 0,0 0 2,0 0-3,0-1-5,0 1-5,0 0-5,-2-4-14,-1-6-23,-2-8-25,-1-6-22,-3-6-7,0-3 14,-2-5 13,0-3 14,0-2 10,2 0 9,2-1 9,2 1 10,1 3 4,0 4 2,0 5 0,0 5 2,0 2 4,0 2 6,0 1 7,0 1 7,2 1 7,2 4 6,4 2 6,2 4 7,1 1-3,-1 1-11,0 2-13,-2 0-11,0 1-8,2 2 0,0 0-3,1 1-1,0 0-6,-2 0-9,-2-2-9,-2 0-10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11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42766 33856 523,'-1'36'129,"-1"-6"-29,0-5-29,-1-8-30,-1-1-15,2 0-5,0-1-5,2 1-3,0 0-2,0-1 0,0 1 1,0 0 1,1-2-4,4-1-6,2-2-6,4-2-7,1-3-1,1-3 1,1-2 4,1-4 1,1-2-1,0-5-7,-1-4-5,0-4-7,0-3-3,-1-3 0,0-3 1,-2-2-1,-2-2 3,-2 4 6,-4 0 5,-2 3 5,-4 1 4,-2 3 3,-4 1 2,-2 3 3,-2 1 0,1 4 1,-1 3-2,0 3 1,-1 2-3,-2 3-5,0 4-3,-4 2-4,1 3-2,3 2 1,2 2 1,4 1 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12"/>
    </inkml:context>
    <inkml:brush xml:id="br0">
      <inkml:brushProperty name="width" value="0.04095" units="cm"/>
      <inkml:brushProperty name="height" value="0.04095" units="cm"/>
      <inkml:brushProperty name="color" value="#F2395B"/>
    </inkml:brush>
  </inkml:definitions>
  <inkml:trace contextRef="#ctx0" brushRef="#br0">43561 34250 537,'15'0'0,"-1"0"0,-1 0 0,0 0 0,0 0 6,3 0 12,3 0 13,3 0 12,-1 1 3,-2 2-8,-3 2-6,-2 2-7,-4 1-5,-3 3-5,-2 2-4,-4 2-4,-2 1-2,-4 2 2,-2 3 2,-3 1 1,-4 1-1,-2-1-5,-3-1-4,-2 0-5,-2-3-2,1 0 1,1-1-1,1-1 1,2-2 1,3-2 4,2-4 4,4-3 3,7-2 4,12-4 5,11-2 5,13-3 6,4-2-2,-4 0-4,-3 0-5,-2 0-6,-3 1-3,-3 0-2,-3 2-1,-3 1 0,-3 2-9,-2 4-15,-4 3-14,-3 5-15,-2 1-10,-4 0-3,-2-2-4,-3 0-4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16"/>
    </inkml:context>
    <inkml:brush xml:id="br0">
      <inkml:brushProperty name="width" value="0.03591" units="cm"/>
      <inkml:brushProperty name="height" value="0.03591" units="cm"/>
      <inkml:brushProperty name="color" value="#F2395B"/>
    </inkml:brush>
  </inkml:definitions>
  <inkml:trace contextRef="#ctx0" brushRef="#br0">40931 36331 612,'-12'0'6,"5"-2"12,6 0 13,6-1 11,3-1 2,-1 2-9,1 0-9,0 2-9,3-1-4,7-1 2,7 0 2,7-1 1,2-1 0,-1 2-2,-4 0-4,0 2-2,-4 1-11,-3 4-19,-5 2-20,-3 4-19,-5-1-6,-6 1 9,-6-2 9,-6 0 8,-4-1 7,-3-1 4,-4 1 3,-1 0 5,-2-1 4,2-2 3,3-3 4,2 0 4,0-2 2,1 0 1,-1 0 2,0 0 2,1 0 1,1 0 4,1 0 3,1 0 3,1 0 2,2 2-1,2 0-1,2 1 1,1 2 4,0 2 9,0 2 10,1 2 9,-1 1 2,2 3-5,0 2-7,2 1-6,-1 3-4,-1 0-3,0 0-3,-1 3-2,-1-2-3,2 4 0,0 0-2,2 0-1,0 2-4,0-1-4,0 1-7,0-1-5,0-1-4,0-3-4,0-3-4,0-3-3,0-4-6,2-6-8,0-6-9,2-6-8,-1-5-1,-1-4 8,0-3 6,-1-5 8,-1-1 7,0 1 6,0 1 6,0 1 6,2 2 11,4 3 14,3 2 14,5 4 15,2 2 4,1 2-8,1 3-6,2 1-8,0-1-4,1 0-5,1-3-2,0-2-5,1-1-1,1 2-1,-1 1 0,1 0-1,-2 1-4,-3 1-8,-3-1-8,-3 0-8,-2-1-5,-2-2-4,-2-2-2,-2-1-3,-3-1 1,-4 1 4,-4 0 5,-4 2 5,-2 1 6,1 1 6,-1 0 6,0 2 7,0 0 4,1 2 2,-1 0 4,0 2 2,1 1 2,0 4 1,2 2 2,1 3 1,0 3 0,0 2-1,0 1-1,1 2-2,-1 2 0,2-1-2,1 1-1,1-1-2,1 0-1,2-1-3,2 0-2,2-2-3,1-1-2,-1-1-1,1-1-2,0 0-2,1-3-3,3-1-8,3-2-6,4-2-6,1-2-7,-1 0-4,1-2-5,0 0-4,-2-2-1,-1-2 3,-2-2 5,-2-2 4,-2-1 2,-1 1 3,-1-1 1,0 0 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17"/>
    </inkml:context>
    <inkml:brush xml:id="br0">
      <inkml:brushProperty name="width" value="0.03702" units="cm"/>
      <inkml:brushProperty name="height" value="0.03702" units="cm"/>
      <inkml:brushProperty name="color" value="#F2395B"/>
    </inkml:brush>
  </inkml:definitions>
  <inkml:trace contextRef="#ctx0" brushRef="#br0">42500 36681 594,'7'16'64,"-1"-2"-15,0-1-15,-1-1-15,-2 0-8,-1 1 2,0 1 0,-2 1 1,0 0-2,-2-1-4,0 0-6,-1-2-4,1-3-5,5-4-1,6-6-3,4-4-2,4-5-2,1-3-3,3-5-2,1-4-2,1 0-1,-3 1 1,-1 3-1,-2 2 1,-3 1 3,-2 2 2,-1 3 4,-2 1 4,-3 2 12,-2 4 20,-4 2 21,-2 4 21,-2 2 4,2 3-13,0 4-14,2 2-13,0 2-8,0 1-3,0 1-4,0 1-3,0-1-2,2-1-1,0-2 0,2-2-1,2-5-3,5-7-7,5-6-4,6-7-7,0-5-2,-1 0 0,-3-1 1,-1-1 1,-3 0 0,-1-2 2,-2-1 1,-2-1 2,-2-1 1,-2 1 3,-3-1 1,0 1 4,-3-1 1,-1 2 1,0 2 3,-1 0 1,-2 1 0,0 3-2,-1 1-1,-2 3-1,0 1-3,-2 4-4,0 2-3,-1 4-3,-1 2-1,1 4 0,-1 2 0,0 4 0,1 0-2,2-1-6,2-1-6,3 0-6,0-1-4,0-1-1,0 1 0,0 0-2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24"/>
    </inkml:context>
    <inkml:brush xml:id="br0">
      <inkml:brushProperty name="width" value="0.0532" units="cm"/>
      <inkml:brushProperty name="height" value="0.0532" units="cm"/>
      <inkml:brushProperty name="color" value="#F2395B"/>
    </inkml:brush>
  </inkml:definitions>
  <inkml:trace contextRef="#ctx0" brushRef="#br0">62659 52753 413,'-1'-15'3,"-1"-1"7,0 0 7,-1 1 6,-2 0 5,-2 2 3,-2 2 3,-2 3 3,0 0 0,-1 2-4,0 1-4,0 0-4,0 3-3,-3 4-3,-2 4-4,-1 4-3,-2 2-2,-1 3 0,-1 2-1,0 2 0,-2 0-1,2 1-1,1-1-1,1 1-1,1 0-1,1 0 1,1 2 1,1 1 0,1 1 0,2 1 1,3 1 0,1 1 0,1 0 1,0 1-1,0-1 1,1 1-1,-1-2 0,2 0-1,0-1-1,2 0-2,1-4 0,2 0 1,2-3 1,2-1 0,3-3-4,6-1-8,4-2-9,5-2-8,2-3-5,1-2-1,-1-4-1,1-2 0,-1-4-1,1-2 1,-1-3 1,1-3 1,-2-2 2,-1 0 4,-3 1 3,-1-1 5,-2 2 2,-3 2 1,-2 5 3,-1 2 1,-2 4 12,-4 7 23,-3 7 22,-2 7 23,-1 3 5,0-1-15,2-1-15,0-1-14,2-1-12,2-3-11,2-1-10,2-2-10,3-5-9,3-8-8,5-8-9,4-8-8,0-4-2,-1-1 2,-3-1 2,-1-1 3,-1-1 3,-1 1 6,1-1 5,0 2 5,-2 0 4,-3 5 6,-3 3 3,-2 4 5,-2 7 16,0 8 28,-1 9 28,2 9 27,-2 4 3,1-4-25,0 0-24,0-3-23,0-1-15,0-1-6,0 0-5,0-2-6,-1 0-14,-1-1-22,0 1-22,-1 0-22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17"/>
    </inkml:context>
    <inkml:brush xml:id="br0">
      <inkml:brushProperty name="width" value="0.03493" units="cm"/>
      <inkml:brushProperty name="height" value="0.03493" units="cm"/>
      <inkml:brushProperty name="color" value="#F2395B"/>
    </inkml:brush>
  </inkml:definitions>
  <inkml:trace contextRef="#ctx0" brushRef="#br0">44100 36800 629,'14'0'0,"-1"0"0,-2 0 0,-2 0 0,-2 1 4,-1 2 8,0 2 7,-1 2 8,-2 2 1,-1 5-4,0 4-4,-2 3-5,0 3-1,0-1 0,0 1 1,0-1 0,0-1-5,-2-3-9,0-3-11,-1-2-10,2-4-3,7-1 4,7-2 5,8-2 3,2-2 4,0-2 1,0-2 1,1-2 2,-2 0 6,-3 0 9,-3 2 11,-3 0 10,-3 4 4,-2 8 0,-4 6-1,-2 7 0,-5 6-6,-6 7-13,-6 4-10,-5 7-13,-5 3-6,-3 0 2,-3-1 1,-2 1 0,1-5 2,7-10 0,7-9 3,7-10 1,2-6-11,-2 1-21,-2 0-23,-1 0-21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20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41234 39245 574,'13'-27'25,"-3"4"-4,-4 7-3,-4 5-4,-2 2-1,2 0 0,0-1 2,2-1-1,-1-1 2,-2 2 0,-2 1 0,-2 1 1,-2 0-1,-2 2-1,-2 0 0,-1 2-2,-3 1-1,-2 2-2,-2 2-2,-1 2-1,-3 2-2,0 4 0,-1 2-2,0 3 0,0 1 0,3-1 0,3 0 0,3-2 0,-1 3 1,-2 7 1,-3 6 1,-3 8 1,1 1 0,3-4-1,4-3-1,5-5 0,1-2-1,2-1 0,0-1 0,2-1 1,1 0-1,2 0 1,2-1-1,2 0 2,3-1-4,4-3-7,3-3-6,5-2-6,3-4-4,5-3-1,3-2-1,5-3-2,1-4 1,0-4 2,0-4 3,0-4 2,-1-1 0,-1 0-5,-3 0-4,-1-1-3,-4 1-1,-1 3 5,-4 1 4,-3 2 5,-3 2 1,-3 1 2,-3 0-1,-2 2 2,-3 1 2,-2 1 5,-2 0 4,-2 2 6,-2 0 1,-2 0 1,-2 0 0,-1 0 0,-3 2 0,-2 2-2,-2 3 0,-1 4-1,-2 2 5,1 1 10,-1 3 9,1 2 11,-1 1 2,2 1-4,1 1-4,1 1-5,1 0-3,2-1-2,3 0-1,1-3-1,1 0-3,2-1-4,1-1-5,0 0-3,3-3-4,4-3-4,4-2-4,4-4-5,1-1-1,-1-2 0,0 0-1,-2-1 0,1-3-1,4-2-2,2-4-1,3-2-3,2-3-1,-1 0 0,1-4-1,0-1 0,-3 0 1,-1 5 4,-4 3 3,-3 4 3,-1 5 10,-2 6 13,-1 6 14,0 6 14,-2 2 4,0-1-5,-2-1-6,0 0-5,1-2-7,4-1-8,3 0-7,5-3-9,1 0-6,-1-2-6,0-3-6,-2 0-6,1-5-5,1-6-3,3-5-3,2-6-2,0-4 0,-2-2 4,0 0 4,-1 0 5,-1-3 2,0-1 4,-2-2 1,-1-3 3,-1 1 4,0 3 4,-2 0 5,0 3 5,-2 3 4,-1 5 7,-1 5 6,0 5 5,-3 4 8,-2 6 10,-4 4 9,-2 5 10,-1 5 0,0 2-9,2 3-9,1 3-9,0 1-6,0-1-5,0-2-5,0 0-3,2-1-4,2-1-1,3-1-3,4 0-1,1-4-2,1-3-1,2-4-1,0-4 0,0-1-3,-1 2 0,0 2-3,-2 2 0,-1 1-2,0 3 1,-2 2-1,0 2 0,-3 1 0,-4 3 1,-4 1 2,-4 3 0,-3 0 1,-3 0-2,-4 0-1,-1 1 0,-2-2-4,2-1-4,3-3-5,1-1-4,2-3-5,3-4-6,1-5-6,2-2-5,2-5 0,2 0 6,3-3 7,1-2 7,2-1 3,-1-2 2,3 0 1,0-1 2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20"/>
    </inkml:context>
    <inkml:brush xml:id="br0">
      <inkml:brushProperty name="width" value="0.03966" units="cm"/>
      <inkml:brushProperty name="height" value="0.03966" units="cm"/>
      <inkml:brushProperty name="color" value="#F2395B"/>
    </inkml:brush>
  </inkml:definitions>
  <inkml:trace contextRef="#ctx0" brushRef="#br0">44166 39303 554,'6'-5'7,"-1"6"15,-2 6 14,-2 6 14,-2 4 3,-2 1-6,-2 2-8,-1 2-7,-1 1-5,2-1-3,2-1-4,2-1-2,1-1-2,0-3-1,0-1 0,0-2-1,2-5-4,6-6-9,4-8-9,5-6-9,1-5-5,0-1-3,0-3-1,-2-1-3,-2-2 0,-2-1 0,-1-1 1,-2 0 1,-2-1 2,-2 1 3,-3 1 3,0 1 4,-4 3 3,0 3 6,-3 4 4,-2 5 4,-2 1 4,-2 2 1,-1 1 2,-2 0 1,-1 3-2,2 4-2,3 4-4,1 4-3,1 1-1,2 1 0,1 0 0,1 0 0,2-2-4,2-1-10,4-2-9,1-2-11,3-2-2,0 0 4,0-2 5,-1 0 3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21"/>
    </inkml:context>
    <inkml:brush xml:id="br0">
      <inkml:brushProperty name="width" value="0.04" units="cm"/>
      <inkml:brushProperty name="height" value="0.04" units="cm"/>
      <inkml:brushProperty name="color" value="#F2395B"/>
    </inkml:brush>
  </inkml:definitions>
  <inkml:trace contextRef="#ctx0" brushRef="#br0">44947 39500 549,'-1'15'23,"0"-1"3,-2-1 4,0 0 4,-2-1 2,0 1-3,-1 1-1,-1 2-1,0-1-3,2 0-1,2 0-3,2 1-1,1-1-4,2-1-2,0-1-5,2 0-3,1-2-1,3-1 1,4 0 1,2-2 2,3-1-5,1-2-8,3-3-9,1 0-9,2-4-9,0 0-11,2-3-9,1-2-12,-1 0 0,-5 0 9,-3 2 9,-4 1 8,-4-1 5,1 2 1,-2-1 1,0 0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0:21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45141 39400 589,'-15'0'2,"2"0"6,2 0 5,3 0 6,-1 1 6,0 2 7,-2 2 8,1 2 8,-2 2 0,2 5-8,0 4-8,2 3-7,0 5-5,-2 5-2,0 5-2,-1 5-2,-2 7-5,-1 10-8,-2 12-7,-2 11-8,-3 7-10,-2 4-10,-1 4-11,-2 3-11,0-5-3,6-17 2,5-17 2,5-16 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2:22"/>
    </inkml:context>
    <inkml:brush xml:id="br0">
      <inkml:brushProperty name="width" value="0.04102" units="cm"/>
      <inkml:brushProperty name="height" value="0.04102" units="cm"/>
      <inkml:brushProperty name="color" value="#F2395B"/>
    </inkml:brush>
  </inkml:definitions>
  <inkml:trace contextRef="#ctx0" brushRef="#br0">52691 27672 536,'-15'-62'62,"1"15"-14,1 15-13,0 17-15,1 8-7,1 2-3,-1 2-2,0 2-3,0 1 0,-1 0-1,-2 0 0,0 0 0,0 1 0,-1 4 1,0 2 1,1 4 0,-1 1 0,3 1 1,0 1 0,1 1 1,0 2 0,0 2 0,0 1 0,1 3-1,-1 0 1,2 2 0,1 1-1,0 1 1,2 0-1,1 1 1,0-1-1,2 1 0,0-2 1,2-2-1,0-1 1,2-2-1,0-3 1,2 0-2,0-1 0,2-1-1,0-1-1,2-1 0,0 0-2,1-2 0,2-2-2,0-2 1,1-4-1,2-2 0,1-4-1,3-2 1,3-4-1,3-2-1,1-4-2,0-3-6,1-5-4,-1-3-6,0-1-4,-1 2-5,-1 1-3,0 3-4,-4 1 0,-3 4 6,-4 3 5,-4 3 6,-3 3 7,-2 6 9,-2 4 9,-2 6 9,-2 2 7,0 1 3,-2 1 3,0 1 3,0 1 1,0 0-2,2 0-3,1-1-2,0-1-2,2 0-3,0 0-2,2-2-3,2-2-7,6-2-13,4-4-13,5-2-12,2-5-6,-1-2 1,-1-5 1,0-4 2,-2-1 0,-1-1 2,-1 1 1,-1 0 2,-2 0 1,-1 2 3,-2 2 2,-2 2 4,-1 5 11,0 8 22,0 8 22,0 8 21,-1 2 6,2-2-8,-2-2-10,1-1-9,1-1-6,0 0-7,1-1-6,2 1-5,0-2-12,0-1-18,-1-2-16,1-2-17,0-4-12,0-4-3,0-6-6,0-4-4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2:23"/>
    </inkml:context>
    <inkml:brush xml:id="br0">
      <inkml:brushProperty name="width" value="0.03296" units="cm"/>
      <inkml:brushProperty name="height" value="0.03296" units="cm"/>
      <inkml:brushProperty name="color" value="#F2395B"/>
    </inkml:brush>
  </inkml:definitions>
  <inkml:trace contextRef="#ctx0" brushRef="#br0">54141 27297 667,'8'-21'76,"2"7"-14,0 5-13,1 6-14,0 4-8,-1 4-4,0 2-4,-2 3-5,-1 3-2,-2 2-4,-2 1-3,-2 3-2,-2 1-4,0 1-2,-2 1-2,0 0-3,-2 1-1,-2-1 1,-2-1 1,-1-1 2,-2-2-2,0-3-3,0-2-3,1-4-4,2-2 2,6-2 8,6-3 8,6 0 7,3-4 4,1 0-4,1-3-3,2-2-4,-1 0-3,1 0-6,-1 2-6,0 1-6,0-1-5,-3 2-6,-1-1-5,-2 0-6,-2 0-2,0 0 5,-2 0 4,0 0 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2:23"/>
    </inkml:context>
    <inkml:brush xml:id="br0">
      <inkml:brushProperty name="width" value="0.02983" units="cm"/>
      <inkml:brushProperty name="height" value="0.02983" units="cm"/>
      <inkml:brushProperty name="color" value="#F2395B"/>
    </inkml:brush>
  </inkml:definitions>
  <inkml:trace contextRef="#ctx0" brushRef="#br0">54750 27565 737,'44'-1'126,"-6"-1"-40,-6 0-41,-6 0-40,-3-2-22,-3 2-5,-1 0-6,-2 2-5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2:23"/>
    </inkml:context>
    <inkml:brush xml:id="br0">
      <inkml:brushProperty name="width" value="0.03516" units="cm"/>
      <inkml:brushProperty name="height" value="0.03516" units="cm"/>
      <inkml:brushProperty name="color" value="#F2395B"/>
    </inkml:brush>
  </inkml:definitions>
  <inkml:trace contextRef="#ctx0" brushRef="#br0">55165 26891 625,'-7'-4'12,"3"8"22,1 8 22,2 7 24,1 6 0,2 3-21,0 3-22,2 3-21,-2 2-17,0 1-15,0 3-15,-1 2-14,-2-1-8,-1-7-4,0-6-4,0-5-3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2:24"/>
    </inkml:context>
    <inkml:brush xml:id="br0">
      <inkml:brushProperty name="width" value="0.03786" units="cm"/>
      <inkml:brushProperty name="height" value="0.03786" units="cm"/>
      <inkml:brushProperty name="color" value="#F2395B"/>
    </inkml:brush>
  </inkml:definitions>
  <inkml:trace contextRef="#ctx0" brushRef="#br0">52676 29750 581,'-6'80'124,"3"-11"-28,3-12-28,3-12-29,-1-8-15,0-4-4,-1-4-3,0-3-4,-1-2-4,0 3-3,0 0-3,0 4-4,0-1-2,0 0-2,0-1 0,0-1-3,0-1-2,0-1-3,0-1-4,0-1-4,0-1 0,0-1 0,0-1 3,0-1 1,-1-1-3,0-1-9,-1-1-8,0 0-9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34"/>
    </inkml:context>
    <inkml:brush xml:id="br0">
      <inkml:brushProperty name="width" value="0.05733" units="cm"/>
      <inkml:brushProperty name="height" value="0.05733" units="cm"/>
      <inkml:brushProperty name="color" value="#00BFF3"/>
    </inkml:brush>
  </inkml:definitions>
  <inkml:trace contextRef="#ctx0" brushRef="#br0">65652 53643 383,'-15'-9'5,"-1"0"10,0-1 9,1-1 11,10 0 6,23 1 4,23 1 5,22 1 4,3 1-3,-13 2-11,-16 2-9,-13 2-11,-6 1-3,7 0 6,5 0 4,6 0 6,-1 0 0,-4 0-7,-7 0-6,-5 0-6,-3 0-6,1 0-3,2 0-6,0 0-4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2:24"/>
    </inkml:context>
    <inkml:brush xml:id="br0">
      <inkml:brushProperty name="width" value="0.03858" units="cm"/>
      <inkml:brushProperty name="height" value="0.03858" units="cm"/>
      <inkml:brushProperty name="color" value="#F2395B"/>
    </inkml:brush>
  </inkml:definitions>
  <inkml:trace contextRef="#ctx0" brushRef="#br0">51950 31296 570,'1'16'5,"4"-1"11,2 0 13,4 1 12,0 0 3,-1 1-6,-1 1-6,0 1-6,-1 1-3,-1 0-3,1-1-2,0 1-2,-1-1-2,0-1-1,-2-1-2,0-1-1,-1-1-3,1 0-1,2-2-3,0-1-2,1-3-1,0-4 1,0-6 0,0-4 1,1-6 1,4-7 1,5-7 1,3-7 1,5-5 0,5-5 0,5-3 0,5-4 0,2-2-1,2 2-2,0-2-1,1 0-1,-3 4-8,-7 8-12,-9 7-12,-7 9-13,-5 4-9,-1 2-6,-1 3-5,0 1-7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2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102230 46350 999,'-7'14'-12,"1"-2"-1,0-4-1,3-4-1,-1 1 1,2 2 1,0 2 1,2 2 1,0 0 2,0 1 3,0-1 1,0 1 4,0-2-3,2-4-5,0-4-5,2-4-7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7:46"/>
    </inkml:context>
    <inkml:brush xml:id="br0">
      <inkml:brushProperty name="width" value="0.04889" units="cm"/>
      <inkml:brushProperty name="height" value="0.04889" units="cm"/>
      <inkml:brushProperty name="color" value="#00BFF3"/>
    </inkml:brush>
  </inkml:definitions>
  <inkml:trace contextRef="#ctx0" brushRef="#br0">61110 22337 449,'0'-55'26,"0"13"-5,0 13-5,0 15-5,-1 6-1,-2 0 0,-2 1 2,-2-1 1,0 1 1,-1 2 0,0 2 1,0 2-1,-1 1 2,-2 2 1,-2 0 1,-1 2 2,-2 1 0,0 3-1,1 4-1,-1 2-2,0 3-1,-2 1-2,0 3 0,-1 1-2,1 2-1,0-1 0,1 0-1,1 1 0,1-1-1,2 1-1,2-1 0,3 1-1,1-1-1,2 3 0,2 0-1,2 1 0,1-1-1,0-2 0,0-1 0,0-2 0,0-2-1,2 0-1,0 0-1,2 1-1,0-1-1,2-3 0,0-1-1,1-2-2,2-3 0,0-1-4,1-2-2,2-2-2,0-2-2,3-2 2,2-2 0,0-2 1,4-3 0,0-4-1,1-3-3,1-5-1,-1-1-1,-1 1 0,-3 1-1,-1 1 0,-3 1 1,-2 3 1,-4 1 2,-2 2 1,-4 3 9,-3 1 17,-2 2 16,-3 2 16,-2 3 5,0 6-6,0 4-7,0 4-7,1 3-5,2-1-3,3-1-4,1 0-2,1-2-2,0-1-1,0-1 0,0-1-1,1-1-2,5 0-3,4-2-3,4 0-2,1-3-4,-1-3-3,-1-2-2,-1-4-4,0-2-1,1-5-2,2-4-1,0-4-1,-1-1-1,-1 1 1,-2 1 1,-2 1 0,-2 0 2,-2 1 3,-3-1 2,0 1 2,-3 0 2,-1 1 3,0 1 2,-1 0 1,-2 2 2,-2 3 1,-2 1-1,-2 2 2,-1 3-1,-3 4-2,-2 4-2,-1 4-2,-1 1-5,3-1-12,1-1-10,3 0-10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7:46"/>
    </inkml:context>
    <inkml:brush xml:id="br0">
      <inkml:brushProperty name="width" value="0.03972" units="cm"/>
      <inkml:brushProperty name="height" value="0.03972" units="cm"/>
      <inkml:brushProperty name="color" value="#00BFF3"/>
    </inkml:brush>
  </inkml:definitions>
  <inkml:trace contextRef="#ctx0" brushRef="#br0">62322 21463 553,'-13'-8'39,"3"0"-2,4 0-3,4 0-3,4 1-1,6 1-2,4 0-1,5 2-1,2 0-2,-3 2-2,-1 0-3,-2 2-2,-3 2-1,-3 4-1,-3 4 0,-3 3 0,-1 4-2,-2 1-5,0 3-3,-1 2-4,-2 0-4,-1 1-4,-3-2-4,-2 2-3,-1-1-1,1-1 2,-1-1 1,0-1 2,1-2 1,1-3 0,0-2 0,2-4-1,4-5 6,8-8 10,8-8 12,7-7 10,4-3 3,-1 4-6,-1 5-5,-1 3-5,-2 2-7,0 2-9,0 1-8,-2 0-8,-1 1-11,-1 0-17,-1 0-14,0 1-16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7:47"/>
    </inkml:context>
    <inkml:brush xml:id="br0">
      <inkml:brushProperty name="width" value="0.03021" units="cm"/>
      <inkml:brushProperty name="height" value="0.03021" units="cm"/>
      <inkml:brushProperty name="color" value="#00BFF3"/>
    </inkml:brush>
  </inkml:definitions>
  <inkml:trace contextRef="#ctx0" brushRef="#br0">62990 21580 728,'-5'-7'5,"8"1"16,6 0 16,7 3 16,3-1 2,-1 2-12,-1 0-13,-1 2-11,-1 0-11,-1 0-7,-1 0-9,0 0-9,-3 0-6,1 0-6,-2 0-5,0 0-7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7:47"/>
    </inkml:context>
    <inkml:brush xml:id="br0">
      <inkml:brushProperty name="width" value="0.04236" units="cm"/>
      <inkml:brushProperty name="height" value="0.04236" units="cm"/>
      <inkml:brushProperty name="color" value="#00BFF3"/>
    </inkml:brush>
  </inkml:definitions>
  <inkml:trace contextRef="#ctx0" brushRef="#br0">63393 21114 519,'-9'-8'2,"0"0"4,-1 1 3,-1-1 5,0 2 8,0 4 13,3 4 15,0 4 13,1 4 2,2 3-12,2 5-10,2 3-10,1 4-8,0 3-4,0 3-3,0 3-3,0 4-9,0 4-10,0 4-13,0 7-10,0-3-8,0-10-3,0-10-3,0-9-3,0-5-4,2-1-3,0 1-5,2 0-4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7:48"/>
    </inkml:context>
    <inkml:brush xml:id="br0">
      <inkml:brushProperty name="width" value="0.04949" units="cm"/>
      <inkml:brushProperty name="height" value="0.04949" units="cm"/>
      <inkml:brushProperty name="color" value="#00BFF3"/>
    </inkml:brush>
  </inkml:definitions>
  <inkml:trace contextRef="#ctx0" brushRef="#br0">60556 26950 444,'-8'23'99,"0"1"-21,1-1-20,-1 1-20,-2 3-12,-2 6-3,-3 8-3,-3 7-3,-2 1-2,1-2-1,-1-5-1,0-1 0,1-3-2,-1 0-3,1-1-3,-1-1-3,2-3-3,5-4-3,3-3-4,4-5-4,3-5-7,2-8-11,2-8-12,2-8-12,2-7-1,4-4 6,2-4 7,3-6 7,3-2 7,1 1 4,3 1 5,2 1 5,-1 3 5,-3 5 4,-3 5 6,-3 5 4,-2 3 6,-1 2 10,0 2 7,-2 2 9,-1 3 4,-2 6-2,-2 4-1,-2 5-2,-1 3-2,0-1-2,0 1-2,0 0-3,0-2-2,2 1-4,0-2-3,2-1-3,1-1-4,1-1-4,3-1-4,2 0-4,1-4-6,1-7-6,1-4-7,1-7-7,1-5-3,-1-2 2,1-3 2,0-3 2,0-3 0,1-3-1,1-3-2,1-2 0,-1 0 1,-4 5 6,-5 5 5,-3 5 4,-2 4 6,0 2 3,0 1 5,0 2 4,-1 5 10,0 8 15,-2 8 15,0 8 16,-1 1 2,0 1-12,0-1-11,0 0-12,0-2-7,0 1-4,0-1-4,0 1-4,0 0-3,0 1-2,0 1-4,0 1-2,0-1-4,0-1-8,0-3-8,0-1-6,1-3-11,3-6-14,4-5-13,2-4-13,1-4-1,-2-2 10,-2-2 11,-2-1 11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7:48"/>
    </inkml:context>
    <inkml:brush xml:id="br0">
      <inkml:brushProperty name="width" value="0.04281" units="cm"/>
      <inkml:brushProperty name="height" value="0.04281" units="cm"/>
      <inkml:brushProperty name="color" value="#00BFF3"/>
    </inkml:brush>
  </inkml:definitions>
  <inkml:trace contextRef="#ctx0" brushRef="#br0">62400 28269 513,'0'-14'0,"2"1"0,0 2 0,2 2 0,0 2 4,0-1 8,-1 0 7,2 0 7,-1 4 8,1 8 5,2 8 7,0 7 7,-1 5-2,-2 1-8,-4 1-7,-2 1-8,-2 0-6,0-2-2,0 0-3,0-1-3,1-2-3,0-3-4,2-3-3,0-3-3,3-5-9,4-8-13,4-8-12,3-7-13,3-6-4,-1 0 5,1-1 4,0 0 4,-1-1 7,-1 5 8,-1 2 7,-1 3 8,-1 4 9,-1 6 9,-1 6 10,0 6 10,-2 4 3,-2 1-3,-3 2-1,0 3-2,-2 0-3,0 1-2,0-1-2,0 1-2,0-1-8,0-3-11,0-1-13,0-2-13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7:49"/>
    </inkml:context>
    <inkml:brush xml:id="br0">
      <inkml:brushProperty name="width" value="0.04125" units="cm"/>
      <inkml:brushProperty name="height" value="0.04125" units="cm"/>
      <inkml:brushProperty name="color" value="#00BFF3"/>
    </inkml:brush>
  </inkml:definitions>
  <inkml:trace contextRef="#ctx0" brushRef="#br0">63207 26816 533,'8'-7'87,"1"2"-17,2 2-16,0 2-16,-1 3-11,-1 6-4,-2 4-5,-2 5-5,-2 4-4,-2 3-3,-2 3-2,-2 3-3,-2 1-4,-2 0-2,-2 0-4,-1 0-2,-2-2-3,0-3 1,0-5 0,1-3 0,2-4 5,6-4 10,6-5 9,6-2 9,3-5 5,3 0-2,2-3-1,1-2-2,1-1-2,-2 0 1,1 1-1,-2-1-1,-1 1-6,-1 2-16,-1 2-14,0 2-15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7:49"/>
    </inkml:context>
    <inkml:brush xml:id="br0">
      <inkml:brushProperty name="width" value="0.0362" units="cm"/>
      <inkml:brushProperty name="height" value="0.0362" units="cm"/>
      <inkml:brushProperty name="color" value="#00BFF3"/>
    </inkml:brush>
  </inkml:definitions>
  <inkml:trace contextRef="#ctx0" brushRef="#br0">63761 27146 607,'-13'0'10,"8"0"20,7 0 19,6 0 20,5-2 3,3 0-15,3-3-14,4-2-14,-1 1-12,0-1-5,-2 2-7,1 1-7,-3 0-3,-1 2-1,-2 0 1,-3 2-1,-1 0-1,0 2-2,-2 0-3,0 2-3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34"/>
    </inkml:context>
    <inkml:brush xml:id="br0">
      <inkml:brushProperty name="width" value="0.05286" units="cm"/>
      <inkml:brushProperty name="height" value="0.05286" units="cm"/>
      <inkml:brushProperty name="color" value="#00BFF3"/>
    </inkml:brush>
  </inkml:definitions>
  <inkml:trace contextRef="#ctx0" brushRef="#br0">66527 52537 416,'-21'-35'0,"5"7"0,5 9 0,5 7 0,3 5 5,-1 0 11,0 2 12,0 1 10,0 1 2,2 3-5,0 4-6,2 2-5,0 3 0,2 2 5,0 2 7,2 1 5,-1 3-1,0 1-5,-2 3-6,0 2-6,-1 1-4,0 3-1,0 1-3,0 1-1,0 3-2,0 1-1,0 1-2,0 1 0,-1 1-5,0 2-7,-2 2-7,0 2-8,-1 2-8,2 1-7,0 0-9,2 2-7,0-3 0,0-3 7,0-4 9,0-4 7,0-4-1,0-5-10,0-5-10,0-4-10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7:49"/>
    </inkml:context>
    <inkml:brush xml:id="br0">
      <inkml:brushProperty name="width" value="0.04641" units="cm"/>
      <inkml:brushProperty name="height" value="0.04641" units="cm"/>
      <inkml:brushProperty name="color" value="#00BFF3"/>
    </inkml:brush>
  </inkml:definitions>
  <inkml:trace contextRef="#ctx0" brushRef="#br0">64246 26537 474,'-20'-6'79,"6"6"-2,5 4-5,6 6-3,3 3-7,0 5-10,0 3-10,0 5-10,0 4-10,0 5-9,0 4-8,0 6-8,0 0-11,0 1-14,0-2-13,0 0-14,0-5-8,0-7-4,0-9-3,0-7-4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8:05"/>
    </inkml:context>
    <inkml:brush xml:id="br0">
      <inkml:brushProperty name="width" value="0.04869" units="cm"/>
      <inkml:brushProperty name="height" value="0.04869" units="cm"/>
      <inkml:brushProperty name="color" value="#F2395B"/>
    </inkml:brush>
  </inkml:definitions>
  <inkml:trace contextRef="#ctx0" brushRef="#br0">71850 36405 451,'2'-22'79,"6"6"-9,4 6-9,5 4-9,4 2-5,0 0 2,4 0 0,2 0 1,-1 0-6,-2 0-15,-1 0-13,-3 1-14,-2 0-8,-1 3-6,-2 4-3,-2 2-5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8:06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64352 30597 572,'-22'-1'0,"4"-1"0,5 0 0,3 0 0,5-2 11,6 2 22,6 0 22,6 2 22,2 0 3,-1 0-16,-1 0-16,-1 0-17,3 0-12,4 0-10,3 0-9,8 0-10,-2-1-8,-4 1-6,-5-3-7,-4 0-7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48:06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65170 29747 509,'-6'-14'5,"5"2"10,2 4 11,5 3 10,4 1 5,2 2-3,3 0-2,3 2-3,1 0-2,-2 2-6,1 0-5,-2 2-5,-2 1-4,-1 3-1,-2 4-1,-2 2-3,-4 4 0,-4 3 0,-6 4 0,-4 5-1,-4 2-1,-3 0-5,-3 1-3,-3 2-5,0-2-3,1-2-1,3-3-3,1-3-1,2-3 0,2-4 3,3-5 3,1-3 2,4-3 8,6-2 12,6-3 14,6 0 12,4-5 4,5-2-6,3-5-5,5-4-5,1-2-7,2-1-10,0-1-8,2-1-9,0 0-7,1 3-6,-1 1-5,0 2-5,-3 2-10,-6 3-13,-5 1-13,-6 2-13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11"/>
    </inkml:context>
    <inkml:brush xml:id="br0">
      <inkml:brushProperty name="width" value="0.04177" units="cm"/>
      <inkml:brushProperty name="height" value="0.04177" units="cm"/>
    </inkml:brush>
  </inkml:definitions>
  <inkml:trace contextRef="#ctx0" brushRef="#br0">81754 45147 526,'-8'-8'18,"0"0"12,0 1 13,0-1 12,-1 1 1,-3 2-14,-4 2-12,-1 2-14,-1 2-7,1 2-3,2 2-2,3 2-3,0 1 0,0 3 0,0 2 1,1 2 1,-2 0 0,0 1 2,-1 0 0,-1-1 1,0 2 1,0 3 1,2 4-1,1 1 2,-1 2-1,0 0-1,-1 1 0,-1-1 0,0 1-1,2 1 0,3 1-1,1 1 0,1 0 0,0-2 1,1 0-1,-1-1 0,1-3 0,2-2 0,2-3 0,2-2-1,1-3 0,2-1-1,0-1-1,2-1-2,1-1 0,1 0-1,3-2 0,2 0 0,2-3 0,1-1 0,3-2 1,2-2-1,1-1-1,3 0-1,1 0-2,3 0-2,0-1-2,1-4-3,-1-2-3,1-3-3,-2-3-2,-1-2 1,1-1 0,-2-3 0,-2-2 0,-1-1 1,-3-3 1,-1-1 1,-2 1 0,-3 2 0,-1 3 0,-2 3 0,-2 2 0,0 0 0,-2 2 1,0 1 1,-3 3 9,-2 6 17,-4 6 18,-2 6 18,-2 3 4,2 1-8,1 2-9,0 0-8,2 0-7,0-1-1,2-1-2,1 0-3,0-2-2,0 1-3,0-1-1,0 1-3,0-1-1,0 1-2,0 0 0,0 0-1,0 0-2,1 3 1,2 2 0,0 1-1,2 0 0,2-2-1,2-4 0,2-3-1,1-4-1,1-8-3,1-6-2,2-7-2,-2-4-1,-1 1 2,-2-1 0,-2 0 2,-2 0 2,-1-1 1,-1-1 2,0 0 1,-1-1 1,0 1 2,0 1 0,0 1 2,-1 1 0,-1 3 0,0 1 0,-1 2-1,-4 2 2,-2 3 2,-5 1 1,-4 2 2,-1 2-1,1 2-3,1 2-4,0 2-4,1 2-4,-1 3-5,-1 4-4,-1 2-5,-2 3-4,0 3-3,-1 3-5,-1 3-3,0 0 0,3-3 1,1-4 3,2-1 2,2-4 0,2-1-2,3-2-2,1-2-3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22"/>
    </inkml:context>
    <inkml:brush xml:id="br0">
      <inkml:brushProperty name="width" value="0.04248" units="cm"/>
      <inkml:brushProperty name="height" value="0.04248" units="cm"/>
    </inkml:brush>
  </inkml:definitions>
  <inkml:trace contextRef="#ctx0" brushRef="#br0">84128 45324 517,'-1'-14'5,"0"1"11,-2 2 9,0 2 10,-2 3 4,-2 2-5,-2 4-5,-1 3-4,-3 1-3,-2 1-2,-1 1-4,-3 2-1,1 1-2,0 1-1,0 3 0,2 2 0,1 1-1,-1-1-1,0 1 0,1 0 0,0-1-1,4 1-2,3 0 0,2-1-2,3 1-2,1 0 1,0-1-2,2 1-1,1-1 0,1-1 0,3-1 0,2 0 0,2-2 0,4-1 1,2-1-1,3 0 1,2-1 1,-1 0-1,1-1 0,0 1 1,-3-1-1,2 3 1,-2 0 0,-1 1 1,-1 2 0,-2 0 0,-3 1 2,-1 1 1,-1 1-1,-2-1-2,-1 1-1,0 0-2,-2-1 0,-1-1 0,0-1 0,-1 0 1,-4-1-1,-2 1-1,-5 1-1,-4 1-1,-2 0-1,-1-2-1,-1-3 0,-1-1-1,-3-1 0,0 0-1,-5 0-2,-3 0 0,-2 0-3,-1-1-3,-1 1-3,-1 0-3,1-1-3,3-2-3,0-3-2,3 0-3,3-4-2,7 0 0,5-3-1,6-2 0,5-1-2,4-2 0,4 0 0,4-1-1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23"/>
    </inkml:context>
    <inkml:brush xml:id="br0">
      <inkml:brushProperty name="width" value="0.03761" units="cm"/>
      <inkml:brushProperty name="height" value="0.03761" units="cm"/>
    </inkml:brush>
  </inkml:definitions>
  <inkml:trace contextRef="#ctx0" brushRef="#br0">85933 46046 584,'-22'0'6,"3"2"9,3 0 11,3 2 10,7-1 7,14-2 1,12-2 3,12-2 3,8-1-4,1 0-9,0 0-8,2 0-10,-1 0-7,-1-1-7,0-1-5,-1-1-7,-3 0-5,-2 2-5,-3 2-5,-3 2-4,-4 1-5,-3 0-3,-5 0-4,-3 0-3,-5 0-2,-6 2-2,-6 0 1,-6 2-2,-2 0 4,0 0 9,2-1 8,1 2 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23"/>
    </inkml:context>
    <inkml:brush xml:id="br0">
      <inkml:brushProperty name="width" value="0.03961" units="cm"/>
      <inkml:brushProperty name="height" value="0.03961" units="cm"/>
    </inkml:brush>
  </inkml:definitions>
  <inkml:trace contextRef="#ctx0" brushRef="#br0">86843 45488 555,'-8'-8'2,"0"-2"6,1 0 5,-1-1 6,1 2 8,4 6 11,3 6 11,2 6 12,1 4-1,0 5-10,-2 4-11,0 3-11,-2 4-8,-2 5-5,-2 2-5,-2 5-5,-1 3-5,1 2-1,0 2-4,-1 2-2,1-1-6,2-4-9,2-5-10,2-2-8,2-6-6,2-6-2,2-5-2,2-6-2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24"/>
    </inkml:context>
    <inkml:brush xml:id="br0">
      <inkml:brushProperty name="width" value="0.05186" units="cm"/>
      <inkml:brushProperty name="height" value="0.05186" units="cm"/>
    </inkml:brush>
  </inkml:definitions>
  <inkml:trace contextRef="#ctx0" brushRef="#br0">88531 45085 424,'1'-15'4,"2"3"9,2 1 8,2 2 8,1 3 5,0 2 0,0 4 1,-1 2-1,1 4-2,-2 2-6,-1 3-6,0 3-6,-2 3-4,-2 3-1,-2 4-1,-2 2-2,-2 2-2,0 2-3,-1 1-3,-2 4-3,1-1-3,-1 0-5,0-1-5,0-1-4,0-2-2,0-3 1,1-4 2,-1-1 1,1-9-3,2-13-7,2-12-8,2-13-7,1-5 2,0 1 11,0 3 10,0 2 11,0 0 6,2 3-1,0 0 1,2 1 0,0 1 5,2 4 10,0 3 11,1 4 10,2 0 6,0 0 0,1 0 0,2 0 1,0 1-4,1 1-5,1 0-6,1 2-7,1 0-3,-2 2-2,-1 0-2,-1 2-2,1 0-6,0 2-13,1 0-11,1 2-12,-1-2-6,-2-4-1,-4-4-1,-3-4 0,-1-3 4,-2-1 8,0-3 9,-2-1 9,0-2 6,0 0 3,0 1 4,0-1 2,1 1 3,0 1 0,2 1 1,0 1 0,1 0 3,0 2 5,0 1 5,0 1 4,0 1 4,2 2 3,0 2 3,1 3 3,0 3 3,-2 7 3,-2 7 5,-2 8 3,-1 2-1,0 1-8,0-1-8,0 1-7,-1 0-5,0 1-3,-2 1-3,0 1-2,-1 1-2,0 2-3,0 2-1,0 3-2,0 0-3,1 1-5,-1 2-4,0 1-6,0-2-3,2-2-2,0-3-3,2-3-3,0-4-2,0-1-2,0-4-1,0-3-2,1-8-4,4-14-6,2-14-8,3-13-7,2-6 3,0 1 10,0 3 11,0 2 11,-1 2 9,1 3 5,0 3 6,0 3 6,-1 3 5,1 3 3,0 2 4,0 4 4,-2 5 6,-1 8 7,-2 8 8,-2 8 8,-2 3 0,-2 3-9,-2 0-9,-2 0-9,-1 1-5,0-1-2,0-1-3,0-1-3,2-3-6,4-7-10,4-5-11,4-6-10,3-7-5,5-7 1,3-9 2,4-7 1,3-4 3,1 1 1,1 1 2,1 1 2,-1 2 3,-3 3 3,-3 3 4,-3 3 2,-3 3 5,-3 2 5,-3 5 5,-2 2 4,-4 2 9,-1 4 11,-2 2 10,-1 4 12,-3 0 1,-1 4-6,0 2-8,-1 2-7,-1 1-6,2 3-4,0 1-4,2 3-5,0 0-2,0 1-1,0-1-1,0 1-1,1-2-2,2-1-4,2-3-6,2-1-3,1-5-4,3-6-3,2-8-1,2-6-3,1-7-1,1-5 0,1-7 0,1-5-1,0-3 1,-1 0 1,-1-1 0,0 1 1,-3 1 2,-3 1 3,-3 4 4,-2 1 3,-3 2 1,-2 3-2,-2 3 0,-2 3-2,-2 2 1,-2 4 5,-2 3 3,-1 3 4,-4 2-1,-4 6-8,-3 2-6,-5 5-7,0 2-6,3 2-7,3 0-4,3 1-7,2-1-2,4-1 1,3-2 2,3-2 1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25"/>
    </inkml:context>
    <inkml:brush xml:id="br0">
      <inkml:brushProperty name="width" value="0.0393" units="cm"/>
      <inkml:brushProperty name="height" value="0.0393" units="cm"/>
    </inkml:brush>
  </inkml:definitions>
  <inkml:trace contextRef="#ctx0" brushRef="#br0">92484 46216 559,'-12'-1'9,"6"-1"17,8 0 17,6-1 17,5-1 3,3 2-10,3 0-11,4 2-11,-1 1-6,-1 2-2,-3 2-3,-1 2-2,-3 3-4,-4 5-5,-5 5-4,-3 5-6,-5 3-3,-6 1-2,-5 1-3,-7 0-1,-2 0-1,1-2 0,1-1-1,1-2-1,1-4 1,3-5-1,1-5 0,3-5 1,5-3 3,11-4 9,12-2 10,10-3 7,5-1 4,0 2-2,1 2-3,-1 2-2,0 0-9,1 0-15,-2-2-15,1 0-15,-1-1-8,-1 0-4,-3 0-1,-1 0-3,-4 0 2,-3 1 7,-4-1 8,-4 0 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03"/>
    </inkml:context>
    <inkml:brush xml:id="br0">
      <inkml:brushProperty name="width" value="0.02596" units="cm"/>
      <inkml:brushProperty name="height" value="0.02596" units="cm"/>
      <inkml:brushProperty name="color" value="#00BFF3"/>
    </inkml:brush>
  </inkml:definitions>
  <inkml:trace contextRef="#ctx0" brushRef="#br0">47500 21747 847,'24'0'51,"-1"0"-12,0 0-12,0 0-12,0-1-8,-1-1-1,-1 0-1,0 0-2,-4-2-5,0 0-8,-2 1-7,-2-1-8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35"/>
    </inkml:context>
    <inkml:brush xml:id="br0">
      <inkml:brushProperty name="width" value="0.05451" units="cm"/>
      <inkml:brushProperty name="height" value="0.05451" units="cm"/>
      <inkml:brushProperty name="color" value="#00BFF3"/>
    </inkml:brush>
  </inkml:definitions>
  <inkml:trace contextRef="#ctx0" brushRef="#br0">69731 52381 403,'1'-13'7,"2"3"12,2 4 13,2 4 13,0 4 3,0 4-6,-2 4-7,0 3-5,-2 3-4,1 0 2,-1-1 0,1 1 0,-1 1 1,-2 1-1,-2 2-1,-2 3 0,-1 0-3,1 1-3,-1-1-5,1 1-3,-1-1-3,0 3 1,0 0-2,0 1 0,-1-1-4,0-1-11,-1 0-10,-2 0-10,1-4-9,1-1-5,0-4-7,2-3-7,0-4-4,2-6-4,0-6-4,2-6-4,0-4 6,2-2 13,0-1 16,2-3 13,0 1 10,0 1 4,-1 2 4,2 3 5,-1 0 3,3-1 4,2-1 4,2-1 4,1 0 3,-1 2 5,0 2 4,1 3 3,0 0 2,1 2-4,2 1-2,0 0-4,1 1 0,-1 0-1,1 0 1,0 0-1,-1 1-1,-2 1-2,0 0-4,0 2-2,-2 0-8,1 2-14,0 0-14,0 1-14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25"/>
    </inkml:context>
    <inkml:brush xml:id="br0">
      <inkml:brushProperty name="width" value="0.03561" units="cm"/>
      <inkml:brushProperty name="height" value="0.03561" units="cm"/>
    </inkml:brush>
  </inkml:definitions>
  <inkml:trace contextRef="#ctx0" brushRef="#br0">93461 45727 617,'-14'-8'0,"3"2"0,3 1 0,2 1 0,5 0 7,6 0 12,6 0 13,6 0 12,5 0 6,5 0-5,4 0-3,5 1-4,4 0-5,-1-1-7,0 0-5,0 0-6,-1 0-7,-1 2-5,-3 0-7,-3 2-6,-1 0-4,-5 0-3,-3 0-2,-5 0-4,-2 1-7,-4 2-15,-3 2-14,-2 2-13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25"/>
    </inkml:context>
    <inkml:brush xml:id="br0">
      <inkml:brushProperty name="width" value="0.0443" units="cm"/>
      <inkml:brushProperty name="height" value="0.0443" units="cm"/>
    </inkml:brush>
  </inkml:definitions>
  <inkml:trace contextRef="#ctx0" brushRef="#br0">94462 44989 496,'-8'-7'0,"2"1"0,1 0 0,0 2 0,0-1 5,1 0 11,-2-1 11,-1-2 9,0 5 10,2 8 7,2 9 7,2 10 7,1 5-3,0 4-12,0 4-13,0 5-13,0 4-14,0 7-14,0 7-14,0 7-15,0-1-7,0-7 2,0-8 1,0-8 1,0-7-4,2-6-10,0-5-11,2-6-8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0"/>
    </inkml:context>
    <inkml:brush xml:id="br0">
      <inkml:brushProperty name="width" value="0.04306" units="cm"/>
      <inkml:brushProperty name="height" value="0.04306" units="cm"/>
    </inkml:brush>
  </inkml:definitions>
  <inkml:trace contextRef="#ctx0" brushRef="#br0">96156 44850 510,'22'0'91,"-3"0"-21,-3 0-21,-2 0-21,-2 0-9,1 2 3,1 0 2,2 2 2,-1 1-1,-1 3-7,-1 4-4,-1 2-7,-1 2-4,-2 1 0,-2 1-3,-2 2 0,-4 1-3,-6 2-4,-6 4-2,-6 3-4,-4 1-2,-3-2 0,-3 0-1,-3-1-1,-1-1 0,2-1 2,0-1 1,2-1 1,0-3 2,3-3 1,1-4 1,3-4 2,4-4 8,8-3 15,8-2 15,8-4 15,6-1 3,5 1-9,5-1-8,5 0-9,3 0-6,-2 0-4,1 0-4,1 0-4,-1 1-6,-2 0-6,0 2-7,-1 0-6,-1 1-2,-3 0 3,-2 0 4,-1 0 2,-3-3-8,-1-7-18,-2-8-18,-3-6-19,-1-2-1,-2 3 13,-2 3 15,-2 3 14,-2 2 10,-1 3 5,0 1 6,-1 2 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0"/>
    </inkml:context>
    <inkml:brush xml:id="br0">
      <inkml:brushProperty name="width" value="0.04842" units="cm"/>
      <inkml:brushProperty name="height" value="0.04842" units="cm"/>
    </inkml:brush>
  </inkml:definitions>
  <inkml:trace contextRef="#ctx0" brushRef="#br0">97681 44740 454,'0'-18'0,"0"-5"0,0-5-1,0-4 1,1-1 2,0 5 3,2 5 4,0 5 4,1 3 3,0 2 4,0 2 4,0 3 3,0 3 5,0 8 4,0 6 6,0 7 4,-2 6 1,3 3-4,-2 4-4,1 5-3,-1 1-6,-2 0-4,-2 0-5,-2 1-5,-1 0-5,-2-1-5,1 3-7,-2 1-6,-1-1-4,0 0-4,0-2-3,0 0-4,1-2-5,1-5-9,0-3-8,2-5-9,0-8-4,2-14-2,0-14-1,2-13-1,1-9 5,4-1 13,2-2 12,4-2 13,-1 2 7,-1 7 3,-2 7 3,-2 8 4,-2 3 4,0 2 8,-2 3 6,0 2 8,1 1 8,4 2 6,2 2 8,6 2 8,2 1-2,2 0-10,0 0-10,1 0-10,0 0-5,-1 0-2,-1 0-2,-1 0-1,-1 0-12,-1 0-26,-1 0-24,0 0-24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1"/>
    </inkml:context>
    <inkml:brush xml:id="br0">
      <inkml:brushProperty name="width" value="0.05132" units="cm"/>
      <inkml:brushProperty name="height" value="0.05132" units="cm"/>
    </inkml:brush>
  </inkml:definitions>
  <inkml:trace contextRef="#ctx0" brushRef="#br0">98631 44292 428,'5'-42'1,"1"10"3,-4 9 2,0 11 2,-2 6 8,0 4 12,0 4 12,0 4 13,0 4 4,0 7-6,0 6-5,0 5-5,-1 5-4,-1 2-4,0 4-4,-1 3-4,0 1-3,-1 0-5,0 0-4,0 0-4,0 3-2,0 4 0,1 5 2,-1 5 1,0 3-7,2 1-16,0 1-15,2 1-14,0-3-10,0-6-4,0-8-4,0-6-4,0-8 0,2-8 6,0-7 5,2-8 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1"/>
    </inkml:context>
    <inkml:brush xml:id="br0">
      <inkml:brushProperty name="width" value="0.02942" units="cm"/>
      <inkml:brushProperty name="height" value="0.02942" units="cm"/>
    </inkml:brush>
  </inkml:definitions>
  <inkml:trace contextRef="#ctx0" brushRef="#br0">99287 44124 747,'-6'-30'0,"6"6"0,4 2 1,6 5-1,2 4 6,3 3 12,2 4 12,2 4 13,1 2 0,1 0-8,1 0-9,0 0-9,1 0-5,-1 0-3,-1 0-2,-1 0-1,-2 0-9,-1 2-13,-2 0-13,-2 2-14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1"/>
    </inkml:context>
    <inkml:brush xml:id="br0">
      <inkml:brushProperty name="width" value="0.03813" units="cm"/>
      <inkml:brushProperty name="height" value="0.03813" units="cm"/>
    </inkml:brush>
  </inkml:definitions>
  <inkml:trace contextRef="#ctx0" brushRef="#br0">99810 43146 576,'-15'-1'0,"5"0"0,2-2 0,2 0 0,2-1 6,0 0 9,0 0 11,1 0 11,-1 3 6,2 6 5,0 6 4,2 6 4,0 6-4,0 8-12,0 9-12,0 6-13,-1 5-9,0 1-11,-1 2-9,-1 0-9,-1-3-6,2-7-1,0-6-3,2-7-1,-1-6-5,0-2-8,-2-3-6,0-2-9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2"/>
    </inkml:context>
    <inkml:brush xml:id="br0">
      <inkml:brushProperty name="width" value="0.03583" units="cm"/>
      <inkml:brushProperty name="height" value="0.03583" units="cm"/>
    </inkml:brush>
  </inkml:definitions>
  <inkml:trace contextRef="#ctx0" brushRef="#br0">99150 45746 614,'25'-8'104,"5"0"-20,3 1-23,5 0-21,-1 0-13,1 2-4,-2 2-5,1 2-3,-3 1-5,-2 0-6,-2 0-7,-2 0-6,-2 1-7,-3 2-7,-3 2-8,-3 2-7,-3 0-2,-4 0 1,-5 1 1,-2 0 1,-5 0 1,0-1 0,-3 1-1,-2 0-1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2"/>
    </inkml:context>
    <inkml:brush xml:id="br0">
      <inkml:brushProperty name="width" value="0.03588" units="cm"/>
      <inkml:brushProperty name="height" value="0.03588" units="cm"/>
    </inkml:brush>
  </inkml:definitions>
  <inkml:trace contextRef="#ctx0" brushRef="#br0">99207 46354 613,'-21'0'4,"3"0"11,4 0 9,5 0 9,6-2 7,11 0 4,11-3 3,11-1 4,6-2-3,1 2-12,0 2-11,2-1-10,1 2-11,1 2-7,0 2-8,1 2-9,0 0-8,-2 0-10,-2-2-8,-1-1-9,-3 0-1,-2 0 7,-1 0 7,-3 0 8,-2 0 4,-5 0 4,-3 0 3,-4 0 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3"/>
    </inkml:context>
    <inkml:brush xml:id="br0">
      <inkml:brushProperty name="width" value="0.04804" units="cm"/>
      <inkml:brushProperty name="height" value="0.04804" units="cm"/>
    </inkml:brush>
  </inkml:definitions>
  <inkml:trace contextRef="#ctx0" brushRef="#br0">102256 44021 457,'14'-29'0,"-3"5"0,-3 5 0,-2 5 0,-3 3 4,0 0 8,-2 2 7,0 1 8,-3 0 6,-2 2 3,-4 1 5,-2 0 3,-2 4 0,-3 6-4,-1 6-3,-2 6-3,-3 4-5,-2 6-4,-1 5-4,-2 5-4,-1 2-3,1 0-2,0 0 0,3 1-2,0-1-1,2 0-1,4 0-2,0 0-1,1 0-2,1 1-3,-1 2-2,0 1-3,3-2-2,3-2 2,4-4 1,4-2 0,3-3 0,2-3-4,2-3-3,2-3-2,2-4-4,3-5-4,3-4-2,4-6-4,1-4-2,1-4-1,0-4-2,2-3-1,0-5 0,1-3 4,-1-5 3,1-3 4,-2 0 1,-3 3 2,-3 5 1,-2 3 2,-4 3 3,-1 3 6,-2 1 6,-2 2 7,-2 3 8,0 4 13,-2 4 12,0 4 13,-2 3 2,-2 3-8,-2 4-7,-2 2-8,0 2-5,2 1-3,2 1-4,2 1-3,1-1-3,0-1-3,0-3-3,0-1-2,2-2-6,4-2-6,4-3-6,4-1-8,2-4-2,-2-8-1,2-6 1,0-7 0,-1-5 1,-1-1 2,-1-3 4,-1-1 2,-1-1 3,-2 1 4,-2 1 4,-2 1 3,-2 2 3,-1 3 1,0 3 1,-1 3 1,-3 2 1,-2 2 0,-4 2 1,-2 2 0,-2 2 1,-2 2 1,0 2 1,-1 2 1,-1 2-5,-1 2-10,-1 2-11,0 2-10,-1 0-7,2 1-1,2 0-2,3 0-1,1-1-3,2-1-1,2-1-3,3 0-1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35"/>
    </inkml:context>
    <inkml:brush xml:id="br0">
      <inkml:brushProperty name="width" value="0.05661" units="cm"/>
      <inkml:brushProperty name="height" value="0.05661" units="cm"/>
      <inkml:brushProperty name="color" value="#00BFF3"/>
    </inkml:brush>
  </inkml:definitions>
  <inkml:trace contextRef="#ctx0" brushRef="#br0">70865 52028 388,'0'-50'3,"0"12"5,0 10 6,0 11 5,0 7 9,2 6 11,0 4 13,2 6 11,-2 5 3,0 7-7,0 7-7,-1 7-7,-1 3-6,0-2-7,0 0-6,0-1-5,-1 3-6,-1 7-2,0 5-4,0 9-2,-2 2-6,0 1-5,0 0-7,1 0-6,-1 0-7,2 3-9,0 2-7,2 1-8,0-2-5,0-5-1,0-6-2,0-6 0,0-8 3,0-8 9,0-9 9,0-8 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3"/>
    </inkml:context>
    <inkml:brush xml:id="br0">
      <inkml:brushProperty name="width" value="0.03611" units="cm"/>
      <inkml:brushProperty name="height" value="0.03611" units="cm"/>
    </inkml:brush>
  </inkml:definitions>
  <inkml:trace contextRef="#ctx0" brushRef="#br0">103601 43381 609,'29'-13'5,"-7"3"10,-5 4 11,-6 4 10,-3 3 3,-1 4-5,1 2-4,-1 4-5,0 1-3,-2 3-5,-2 1-2,-2 3-5,-3 2-3,-2 2-4,-4 4-3,-1 3-5,-4 1-3,-3-1-3,-3-1-4,-3-1-2,-2-2-2,2-4 1,1-2 0,2-3 0,1-2 1,3-3 1,3-1 2,2-2 2,7-3 9,8-2 19,9-4 17,10-2 20,2-2 2,-1 0-10,0 0-11,0 0-11,-2 1-7,-1 0-5,-1 2-3,-2 0-4,-1 2-13,-3 2-20,-3 2-21,-2 2-21,-5 0-5,-2 0 9,-6-2 9,-2 0 10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3"/>
    </inkml:context>
    <inkml:brush xml:id="br0">
      <inkml:brushProperty name="width" value="0.03163" units="cm"/>
      <inkml:brushProperty name="height" value="0.03163" units="cm"/>
    </inkml:brush>
  </inkml:definitions>
  <inkml:trace contextRef="#ctx0" brushRef="#br0">104250 44046 695,'29'-21'94,"-5"8"-21,-5 4-20,-5 6-22,-2 3-11,0 2-5,-1 0-5,1 2-3,1-1-5,-1-1-8,2 0-6,1-1-6,1-1-5,0 1-1,-1 2-1,1 0-1,0-1 0,-1 1 0,1-1 2,0-2 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4"/>
    </inkml:context>
    <inkml:brush xml:id="br0">
      <inkml:brushProperty name="width" value="0.03144" units="cm"/>
      <inkml:brushProperty name="height" value="0.03144" units="cm"/>
    </inkml:brush>
  </inkml:definitions>
  <inkml:trace contextRef="#ctx0" brushRef="#br0">104524 43050 699,'-21'39'81,"7"-2"-15,5 0-17,7-1-15,1 0-10,-1 5-5,0 4-4,-1 4-3,-2 3-11,-2 0-17,-2 1-15,-2 2-17,2-6-4,1-9 7,4-10 6,3-9 7,-1-6 4,0-1-1,-3-1-1,-2 0 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4"/>
    </inkml:context>
    <inkml:brush xml:id="br0">
      <inkml:brushProperty name="width" value="0.03495" units="cm"/>
      <inkml:brushProperty name="height" value="0.03495" units="cm"/>
    </inkml:brush>
  </inkml:definitions>
  <inkml:trace contextRef="#ctx0" brushRef="#br0">95349 50593 629,'-18'-8'7,"12"0"13,12 0 13,12 0 14,9 0 2,10 0-8,9-3-10,7 0-9,5 1-4,-2 3 2,-2 2 3,-2 4 2,-4 1-5,-4 2-8,-6 0-10,-4 2-8,-5 0-12,-5 0-11,-5-1-13,-5 1-11,-5 0-6,-4 0 3,-6 0 2,-4 0 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5"/>
    </inkml:context>
    <inkml:brush xml:id="br0">
      <inkml:brushProperty name="width" value="0.03944" units="cm"/>
      <inkml:brushProperty name="height" value="0.03944" units="cm"/>
    </inkml:brush>
  </inkml:definitions>
  <inkml:trace contextRef="#ctx0" brushRef="#br0">96251 49781 557,'-8'-23'4,"0"1"7,1 1 7,-1 1 8,1 6 8,2 14 9,2 12 8,2 13 9,1 8-1,0 3-11,0 2-12,0 4-12,-1 2-8,-2 0-7,-2 1-5,-1 2-7,-1-1-3,1 1 2,1 0 0,0 0 1,2-1-5,2-4-12,2-2-10,2-3-11,1-6-9,0-6-7,0-7-6,0-6-7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5"/>
    </inkml:context>
    <inkml:brush xml:id="br0">
      <inkml:brushProperty name="width" value="0.05062" units="cm"/>
      <inkml:brushProperty name="height" value="0.05062" units="cm"/>
    </inkml:brush>
  </inkml:definitions>
  <inkml:trace contextRef="#ctx0" brushRef="#br0">97791 50075 434,'7'-28'0,"-2"5"0,-3 7 0,0 5 0,-4 3 2,0 0 3,-3 0 4,-2 1 3,-1 0 6,-2 2 7,0 2 8,-1 2 8,-2 3 0,-2 4-4,-1 4-7,-3 3-5,-1 3-3,1 2-2,-1 0-1,1 1-1,2 1-2,1 1 0,4 1-1,3 1 0,2-1-2,2-1 0,2-3-1,2-1 0,3-2-1,4-1 0,4-1 0,3 0 1,4-1-1,1 0 0,2-2 0,3 2-1,-1 0-2,-1-1-8,-3 1-5,-1 0-8,-3 0-3,-2-1-1,-4 1 0,-3 0-1,-2 0 0,-2 1 4,-2 1 2,-2 2 3,-3 0 2,-5 1 2,-5 1 1,-5 1 3,-4 0-2,-2-1-5,-1-1-4,-1 0-6,-2-3-6,1-3-8,1-3-8,1-2-9,3-3 0,5-1 5,5 0 5,5-1 6,3-3 4,2 0 2,2-3 3,2-2 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5"/>
    </inkml:context>
    <inkml:brush xml:id="br0">
      <inkml:brushProperty name="width" value="0.03646" units="cm"/>
      <inkml:brushProperty name="height" value="0.03646" units="cm"/>
    </inkml:brush>
  </inkml:definitions>
  <inkml:trace contextRef="#ctx0" brushRef="#br0">99452 50915 603,'-21'0'5,"3"0"11,4 0 10,5 0 11,4 0 7,8 0 1,6 0 1,7 0 3,6 0-5,3 0-10,4 0-10,5 0-10,0 0-6,-3 0-4,0 0-4,-3 0-2,-2-1-6,-3-1-8,-3 0-8,-3 0-9,-4-2-9,-6 2-9,-6 0-11,-6 2-11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5"/>
    </inkml:context>
    <inkml:brush xml:id="br0">
      <inkml:brushProperty name="width" value="0.04465" units="cm"/>
      <inkml:brushProperty name="height" value="0.04465" units="cm"/>
    </inkml:brush>
  </inkml:definitions>
  <inkml:trace contextRef="#ctx0" brushRef="#br0">99762 50163 492,'-9'-16'3,"0"2"6,-2 1 5,2 1 6,-2 4 10,4 8 17,2 8 15,4 7 16,1 7 0,2 3-15,0 5-16,2 3-16,-1 3-13,-1 0-11,0 2-9,-1 1-10,-1 1-9,0 1-8,0 3-8,0 2-7,0-2-2,0-6 2,0-6 4,0-5 2,0-6 1,0-3-4,0-4-3,0-4-2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6"/>
    </inkml:context>
    <inkml:brush xml:id="br0">
      <inkml:brushProperty name="width" value="0.04421" units="cm"/>
      <inkml:brushProperty name="height" value="0.04421" units="cm"/>
    </inkml:brush>
  </inkml:definitions>
  <inkml:trace contextRef="#ctx0" brushRef="#br0">101229 50395 497,'0'-13'8,"2"4"17,1 6 15,0 5 17,0 2 4,1 3-10,0 2-9,0 2-9,-1 2-6,-1 5-2,0 4-4,-1 3-2,-3 3-1,0 1-1,-3 1 1,-2 0-1,-1 1-4,-1 0-5,-1 1-5,-1-1-7,0-1-8,3-3-9,1-4-10,2-1-10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6"/>
    </inkml:context>
    <inkml:brush xml:id="br0">
      <inkml:brushProperty name="width" value="0.03633" units="cm"/>
      <inkml:brushProperty name="height" value="0.03633" units="cm"/>
    </inkml:brush>
  </inkml:definitions>
  <inkml:trace contextRef="#ctx0" brushRef="#br0">101350 50896 605,'7'-8'6,"-1"2"11,0 1 13,-1 1 10,-1 0 7,3 1 0,2-1 0,2 0 0,1 0-4,1 2-10,0 0-10,3 2-8,-1 0-16,-1 0-19,-1 0-19,0 0-20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35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71350 52424 687,'7'-29'0,"-1"7"0,0 6 0,-1 5 0,0 4 6,3 0 13,3 3 12,4 0 12,1-1 4,1 2-6,1-1-7,1 0-5,2 0-6,1 2-5,2 0-5,2 2-5,0 0-7,-3 0-12,-3 0-10,-2 0-10,-4 0-7,-1 0-4,-2 0-2,-2 0-4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37"/>
    </inkml:context>
    <inkml:brush xml:id="br0">
      <inkml:brushProperty name="width" value="0.05804" units="cm"/>
      <inkml:brushProperty name="height" value="0.05804" units="cm"/>
    </inkml:brush>
  </inkml:definitions>
  <inkml:trace contextRef="#ctx0" brushRef="#br0">101844 49499 379,'7'-14'0,"-2"1"0,-3 2 0,0 2 0,-2 2 0,0-1 0,0 0 0,0 0 0,0 0 3,2 0 5,0 1 7,2-1 6,-1 3 11,-1 8 14,0 6 15,-2 7 15,0 5 1,-2 3-13,0 3-14,-1 3-12,-2 2-10,2 2-3,-1 3-4,0 1-4,-1 2-4,0 0-3,-1 2-2,-2 1-4,1-1-2,-1 4-1,0 2 0,0 3-3,0-2-2,0-3-7,1-2-5,-1-3-7,1-5-4,2-4-3,2-5-5,2-5-2,3-9-5,4-12-3,4-14-4,3-11-4,3-8 3,0 1 10,-1 0 10,1-1 10,0 2 8,-1 3 7,1 4 9,0 2 6,-2 5 11,-3 10 10,-3 8 13,-2 10 10,-3 5 2,0 5-12,-2 3-10,0 5-12,0-1-8,3-6-10,4-4-8,2-4-9,4-9-7,4-10-4,3-12-5,5-9-4,1-6-1,0 1 4,1 1 4,-2 1 5,1 2 4,-3 3 8,-1 3 6,-3 3 7,-3 6 12,-6 8 18,-6 10 16,-6 8 17,-3 6 2,2 5-14,0 3-15,2 5-13,1-1-10,4-4-4,2-3-5,3-5-5,1-2-3,0-3-3,-2-1-3,0-2-3,0-3-2,3-3-2,3-2-1,3-4-1,2-4 0,0-7 0,-1-8 1,1-5 1,-1-5 2,-1 1 3,-1-1 3,-1 1 2,-2 0 3,-4 3 2,-5 1 3,-2 3 2,-6 2 2,-2 2-2,-5 4 0,-4 3 0,-4 3-1,-7 6 1,-5 4-1,-6 6 2,-3 2-11,3 3-18,2 2-19,2 2-19,2-2-9,7-1 1,3-4 2,6-3 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6:40"/>
    </inkml:context>
    <inkml:brush xml:id="br0">
      <inkml:brushProperty name="width" value="0.04348" units="cm"/>
      <inkml:brushProperty name="height" value="0.04348" units="cm"/>
    </inkml:brush>
  </inkml:definitions>
  <inkml:trace contextRef="#ctx0" brushRef="#br0">100162 49900 505,'14'21'111,"-1"-3"-23,-2-4-22,-2-4-22,-2-2-13,1 1-4,-1 2-3,1 0-5,0 2-2,0 3-4,0 3-3,0 2-3,-2 3-1,-1 0 1,-2-1 1,-2 1 1,-3-1-2,-4 2-7,-4 1-4,-3 1-6,-4 1-4,-3-1-1,-3 1-2,-2-1-1,-3-1-1,1 0 0,-1-1 2,1-1-1,1-3 1,3-3 3,3-4 1,3-4 2,6-5 4,10-2 5,10-6 6,10-2 6,5-3-1,4 2-5,3 1-5,3 0-5,2 1-6,2 0-5,2 0-6,2 1-6,-2-1-1,-4 2 0,-5 0 3,-5 2 0,-5 0 1,-3 0-3,-4 0-3,-4 0-2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09"/>
    </inkml:context>
    <inkml:brush xml:id="br0">
      <inkml:brushProperty name="width" value="0.05493" units="cm"/>
      <inkml:brushProperty name="height" value="0.05493" units="cm"/>
      <inkml:brushProperty name="color" value="#FED406"/>
    </inkml:brush>
  </inkml:definitions>
  <inkml:trace contextRef="#ctx0" brushRef="#br0">8472 26524 400,'-19'5'10,"7"-8"21,8-6 20,8-7 21,5-2 3,2 2-14,1 5-16,3 2-13,3 1-7,3 0 3,5 0 3,3 1 2,2 0 0,1 2-7,-2 2-4,1 2-6,-1 1-8,-3 2-8,-3 0-8,-3 2-10,-1 0-11,0 2-12,-1 0-14,1 1-12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09"/>
    </inkml:context>
    <inkml:brush xml:id="br0">
      <inkml:brushProperty name="width" value="0.0535" units="cm"/>
      <inkml:brushProperty name="height" value="0.0535" units="cm"/>
      <inkml:brushProperty name="color" value="#FED406"/>
    </inkml:brush>
  </inkml:definitions>
  <inkml:trace contextRef="#ctx0" brushRef="#br0">9027 25630 411,'-21'-15'3,"3"2"7,5 3 8,4 1 6,2 3 10,2 4 13,2 4 14,2 4 14,1 4-1,2 5-13,0 5-13,2 5-14,0 4-8,0 1-3,0 2-4,0 2-3,-2 1-5,0 0-6,0 0-7,-1 1-5,-1 0-7,1 0-8,2 2-8,0 1-8,2-3-7,0-1-6,2-3-6,0-3-5,1-5-1,-1-5 5,1-6 5,0-6 4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09"/>
    </inkml:context>
    <inkml:brush xml:id="br0">
      <inkml:brushProperty name="width" value="0.05395" units="cm"/>
      <inkml:brushProperty name="height" value="0.05395" units="cm"/>
      <inkml:brushProperty name="color" value="#FED406"/>
    </inkml:brush>
  </inkml:definitions>
  <inkml:trace contextRef="#ctx0" brushRef="#br0">10144 25282 407,'0'-22'5,"0"3"10,0 3 10,0 3 11,-1 7 7,0 12 9,-2 11 6,0 13 9,-2 5-4,-2 0-12,-1 1-12,-3-1-14,0-1-6,0-1-3,2 0-2,1-1-3,1-3 0,2-3-1,2-5 1,2-3-1,5-4-2,8-1-4,7-2-5,9-2-3,3-4-6,0-6-4,1-6-5,-2-6-6,0-1-4,-3 1-4,-3 2-5,-3 2-3,-3 2-1,-1 1 0,-2 0 0,-2 2 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10"/>
    </inkml:context>
    <inkml:brush xml:id="br0">
      <inkml:brushProperty name="width" value="0.05118" units="cm"/>
      <inkml:brushProperty name="height" value="0.05118" units="cm"/>
      <inkml:brushProperty name="color" value="#FED406"/>
    </inkml:brush>
  </inkml:definitions>
  <inkml:trace contextRef="#ctx0" brushRef="#br0">10726 25459 429,'-8'-8'0,"0"0"0,0 0 0,0 0 0,1 2 12,1 2 21,1 4 24,1 3 22,0 4 6,2 7-10,0 7-10,2 7-10,-1 6-11,0 4-11,-2 6-12,0 4-11,-1 7-9,0 8-3,0 7-5,1 8-4,-1 1 0,2-4 1,0-5 3,2-4 3,-1-8-14,0-9-30,-2-8-30,0-9-30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11"/>
    </inkml:context>
    <inkml:brush xml:id="br0">
      <inkml:brushProperty name="width" value="0.03621" units="cm"/>
      <inkml:brushProperty name="height" value="0.03621" units="cm"/>
      <inkml:brushProperty name="color" value="#FED406"/>
    </inkml:brush>
  </inkml:definitions>
  <inkml:trace contextRef="#ctx0" brushRef="#br0">23715 12812 607,'-15'-8'5,"1"0"9,1 0 9,1 1 9,5 0 7,11 1 3,12 0 2,10 2 4,4 0-4,0 2-8,-1 0-9,-1 2-9,0 0-6,-2 0-5,1 0-5,1 0-6,-2 0 0,-1 0 1,-3 0 2,-1 0 1,-3 0-5,-1 0-16,-2 0-15,-2 0-15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12"/>
    </inkml:context>
    <inkml:brush xml:id="br0">
      <inkml:brushProperty name="width" value="0.0375" units="cm"/>
      <inkml:brushProperty name="height" value="0.0375" units="cm"/>
      <inkml:brushProperty name="color" value="#FED406"/>
    </inkml:brush>
  </inkml:definitions>
  <inkml:trace contextRef="#ctx0" brushRef="#br0">24327 11991 586,'-9'-9'0,"0"0"-1,-1-2-2,-1 0 1,0 1 2,4 1 6,0 2 8,2 2 6,1 3 6,2 4 5,0 4 6,2 4 6,0 2 0,0 3-4,0 2-5,0 1-5,0 4-4,0 5-2,0 5-2,0 5-3,0-1-7,0-1-12,0-3-12,0-3-11,0-3-9,2-2-5,0-1-6,2-2-6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12"/>
    </inkml:context>
    <inkml:brush xml:id="br0">
      <inkml:brushProperty name="width" value="0.04758" units="cm"/>
      <inkml:brushProperty name="height" value="0.04758" units="cm"/>
      <inkml:brushProperty name="color" value="#FED406"/>
    </inkml:brush>
  </inkml:definitions>
  <inkml:trace contextRef="#ctx0" brushRef="#br0">25144 11683 462,'16'-6'26,"1"4"-9,2 4-10,0 4-9,-1 2-4,2 0-2,-1-1-1,1 1-1,-1 1 0,-3 2-1,-1 2 0,-2 1-1,-3 2 14,-3 1 27,-2 1 27,-4 1 26,-2 1 2,-4 3-27,-2 1-25,-3 3-26,-4 0-14,-3 1 0,-5-1-2,-4 1-1,-1-2 1,0 0 0,0-2 1,0 1 2,1-3 2,2-3 4,4-3 4,3-3 4,9-3 8,14-4 11,15-4 12,15-4 10,7-3 2,0-2-10,0-2-10,0-2-10,-1 0-7,-2 1-6,-2 0-6,-1 2-7,-4 1-7,-3 2-10,-2 3-11,-3 1-9,-2 0-11,-3-1-9,-1 0-9,-2-1-10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35"/>
    </inkml:context>
    <inkml:brush xml:id="br0">
      <inkml:brushProperty name="width" value="0.05264" units="cm"/>
      <inkml:brushProperty name="height" value="0.05264" units="cm"/>
      <inkml:brushProperty name="color" value="#FED406"/>
    </inkml:brush>
  </inkml:definitions>
  <inkml:trace contextRef="#ctx0" brushRef="#br0">10983 51750 417,'-6'6'14,"4"-2"25,4-4 26,4-2 26,4-2 4,3 2-18,5 0-18,4 2-19,2 0-11,2 2-5,2 0-4,3 2-5,-2 0-5,-4 2-6,-3-1-5,-4 2-7,-3 1-4,1 0-4,0 0-4,-1-1-5,0 0-4,1-2-7,0-3-7,-1 0-6,-1-4-4,-4-2-3,-5-4-2,-2-1-3,-4-2 4,-1 0 12,0 2 10,-1 2 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35"/>
    </inkml:context>
    <inkml:brush xml:id="br0">
      <inkml:brushProperty name="width" value="0.04394" units="cm"/>
      <inkml:brushProperty name="height" value="0.04394" units="cm"/>
      <inkml:brushProperty name="color" value="#00BFF3"/>
    </inkml:brush>
  </inkml:definitions>
  <inkml:trace contextRef="#ctx0" brushRef="#br0">72076 51531 500,'-22'-13'6,"5"3"13,4 4 11,3 4 13,3 6 9,0 10 5,2 7 7,1 11 5,0 4-5,2 3-17,0 3-15,2 4-16,0 0-16,0 0-12,0-2-14,0-1-13,-1-3-12,0-5-12,-2-7-10,0-5-12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35"/>
    </inkml:context>
    <inkml:brush xml:id="br0">
      <inkml:brushProperty name="width" value="0.05102" units="cm"/>
      <inkml:brushProperty name="height" value="0.05102" units="cm"/>
      <inkml:brushProperty name="color" value="#FED406"/>
    </inkml:brush>
  </inkml:definitions>
  <inkml:trace contextRef="#ctx0" brushRef="#br0">11596 50814 431,'-8'-8'4,"1"1"8,-1-1 9,0 0 9,2 2 7,1 4 10,2 4 7,2 4 9,1 4 0,0 5-10,0 5-9,0 5-9,0 5-7,0 5-4,0 4-3,0 5-5,0 3-4,0-2-8,0 0-6,0-1-6,0-2-7,0 0-2,0-2-5,0-1-3,0-2-6,2-5-11,0-5-10,2-5-10,0-4-4,1-3 5,1-3 3,2-2 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36"/>
    </inkml:context>
    <inkml:brush xml:id="br0">
      <inkml:brushProperty name="width" value="0.04216" units="cm"/>
      <inkml:brushProperty name="height" value="0.04216" units="cm"/>
      <inkml:brushProperty name="color" value="#FED406"/>
    </inkml:brush>
  </inkml:definitions>
  <inkml:trace contextRef="#ctx0" brushRef="#br0">12414 50650 521,'-8'10'144,"-2"4"-32,0 3-33,-1 5-32,-1 1-18,0 0-6,1 0-6,0 1-5,0-1-4,0-1-3,2-1-3,1-1-2,0-1-2,2-3 1,0-1 1,2-2 1,1-2-1,2 2-1,2 1-1,2 2 0,3-2-2,4-3-1,3-3-1,5-2 0,2-3-1,-2-1 2,2 0 0,0-1 1,-1-1 0,1 0-4,-1 0-2,1 0-2,-1 0-6,-1 0-5,-2 0-7,1 0-7,-3-1-4,-1-1-1,-2 0-2,-2-1-2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36"/>
    </inkml:context>
    <inkml:brush xml:id="br0">
      <inkml:brushProperty name="width" value="0.04377" units="cm"/>
      <inkml:brushProperty name="height" value="0.04377" units="cm"/>
      <inkml:brushProperty name="color" value="#FED406"/>
    </inkml:brush>
  </inkml:definitions>
  <inkml:trace contextRef="#ctx0" brushRef="#br0">13012 50950 502,'-14'3'60,"4"7"5,4 8 5,5 6 4,1 5-3,0 5-14,0 3-13,0 3-12,0 5-14,-2 4-12,0 4-12,-1 4-12,-2-4-4,2-10 5,-1-8 4,0-11 5,0-4-10,2 0-25,0-1-24,2 1-26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37"/>
    </inkml:context>
    <inkml:brush xml:id="br0">
      <inkml:brushProperty name="width" value="0.0482" units="cm"/>
      <inkml:brushProperty name="height" value="0.0482" units="cm"/>
      <inkml:brushProperty name="color" value="#FED406"/>
    </inkml:brush>
  </inkml:definitions>
  <inkml:trace contextRef="#ctx0" brushRef="#br0">46150 51100 456,'17'0'142,"1"0"-30,3 0-30,1 0-29,3 0-19,1 0-4,3 0-4,1 0-6,0 0-3,0 0-5,-2 0-3,1 0-3,-3 0-6,-2 0-5,-1 0-8,-2 0-5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37"/>
    </inkml:context>
    <inkml:brush xml:id="br0">
      <inkml:brushProperty name="width" value="0.05139" units="cm"/>
      <inkml:brushProperty name="height" value="0.05139" units="cm"/>
      <inkml:brushProperty name="color" value="#FED406"/>
    </inkml:brush>
  </inkml:definitions>
  <inkml:trace contextRef="#ctx0" brushRef="#br0">46927 50236 428,'-8'-7'0,"2"1"0,1 0 0,1 2 0,-1-1 2,0-2 3,-1-2 5,-2-1 4,1-2 4,2 2 4,-1 1 6,2 0 3,1 6 8,2 8 7,2 9 9,2 10 8,0 3-1,0 0-11,-2 1-10,0-1-12,-1 0-7,0 0-5,0 0-6,0 1-6,-1 0-5,0 1-5,-2 1-7,0 1-5,-1-1-8,2-2-7,0-2-9,2-2-7,0-1-5,0-3-1,0-1 0,0-2-2,0-3 4,2-1 4,0-2 6,2-2 6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38"/>
    </inkml:context>
    <inkml:brush xml:id="br0">
      <inkml:brushProperty name="width" value="0.05625" units="cm"/>
      <inkml:brushProperty name="height" value="0.05625" units="cm"/>
      <inkml:brushProperty name="color" value="#FED406"/>
    </inkml:brush>
  </inkml:definitions>
  <inkml:trace contextRef="#ctx0" brushRef="#br0">47724 50281 391,'1'-13'7,"5"3"13,4 4 15,4 4 13,2 2 3,-1 0-8,1 0-8,0 0-9,0 1-5,1 2-3,1 2-4,1 2-3,-1 0-2,0-1 1,-1 0-1,0-2 1,-4 3 0,-5 6 0,-5 5 0,-4 7-1,-6 1 0,-6 0-3,-5-1-2,-7-1-3,-2 0-2,1 1-5,-2 1-5,1 1-3,0-1-1,3-1 2,1-4 2,3 0 2,1-3 4,2-3 6,3-3 5,1-2 5,5-3 7,6-1 6,7 0 6,8-2 7,5-2-1,7-6-5,5-4-7,7-5-7,1-2-4,0 0-3,-2 2-4,-1 1-2,0 1-5,-3 2-3,-2 2-3,-1 3-5,-3 0-5,-2 2-9,-1 1-9,-2 1-8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13"/>
    </inkml:context>
    <inkml:brush xml:id="br0">
      <inkml:brushProperty name="width" value="0.08333" units="cm"/>
      <inkml:brushProperty name="height" value="0.08333" units="cm"/>
      <inkml:brushProperty name="color" value="#FED406"/>
    </inkml:brush>
  </inkml:definitions>
  <inkml:trace contextRef="#ctx0" brushRef="#br0">22903 56577 264,'-51'15'0,"8"-4"1,7-3 0,9-2 1,1-3 2,-5 0 2,-5 1 4,-4 0 3,0 1 2,7 0 2,7 1 0,7 2 1,6-3 6,4-2 10,6-6 11,5-2 11,3-3 1,5 0-9,4 0-8,4 0-9,2 2-6,3-2-2,1 0-4,3 0-2,1 0-3,0 0-1,2 1-3,1-1-2,2 0-1,1 2 0,2 1 0,2 1 0,0 0-1,-1 0 0,-3 0 1,-1 1 0,-3-2-1,-2 2 0,-2-1-1,-1 0-1,-1 2 2,1 4 2,1 3 3,1 6 2,0 0 1,-1-2-3,-1 0-2,-1 0-3,0-1-2,-1-1-2,1 1-1,-1 0-3,3-3-3,3-6-8,4-6-7,5-6-7,-1-1-1,-4 1 5,-4 3 6,-3 1 4,-2 2 5,1 1 5,1 0 4,1 2 4,0 0 3,1 2 0,-1 0 2,1 2 0,-1 0-1,1 0-1,-1 0-3,0 0-1,2 0-2,1 0-1,2 0-1,3 0-1,-1 0 0,-2 2-1,-1 0 0,-3 2 0,0 0 2,-1 2 6,0 0 6,0 1 5,0 1 1,-1-3-3,-1 0-4,-1 0-3,0-2-4,-1-2-4,1-2-2,-1-2-4,3-1-2,5 2 1,5 0-1,4 2 0,1 0 1,-7 0 2,-6 0 3,-5 0 1,-4 0 1,1 2 2,-1 0 0,1 2 2,0 0-1,1 0-1,1 0-1,1 0-1,2-2-1,1-1-1,3-2-1,1-1 0,2-2 0,-1 0 1,0 0 2,1 0 1,-2 0 1,0 2 1,-1 0 1,-1 2 1,0 0 1,-1 0 1,0 0 0,1 0 1,-1 0-1,1 2-2,-1 0-1,1 2-1,0-1-2,2 0 0,3-2 0,1 0 0,1-1-1,1 0 0,-1 0 0,0 0 0,1-1 0,1 0 0,0-2 0,2 0 0,-1-1 0,-3 2 0,-4 0 0,-1 2 0,-9-1-19,-13-2-41,-13-1-40,-12-3-40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18"/>
    </inkml:context>
    <inkml:brush xml:id="br0">
      <inkml:brushProperty name="width" value="0.0602" units="cm"/>
      <inkml:brushProperty name="height" value="0.0602" units="cm"/>
      <inkml:brushProperty name="color" value="#FED406"/>
    </inkml:brush>
  </inkml:definitions>
  <inkml:trace contextRef="#ctx0" brushRef="#br0">23359 52463 365,'-15'0'3,"4"-2"5,3 0 5,3-1 6,2-1 10,3 2 12,4 0 13,2 2 13,3 0 0,2 0-15,2 0-14,1 0-14,2 0-10,0 0-3,-1 0-3,1 0-4,-1-1-3,-1 0 1,-1-2-2,0 0 0,-1-1 0,1 2 0,1 0 1,2 2 0,0-1 0,1 0-1,1-2-1,1 0-1,2-1-1,1 0 1,3 0 0,1 1 1,0-1 1,-3 2-1,-3 0 2,-2 2 0,-2-1 1,1 0-1,1-2 1,1 0 0,1-1-1,-1 0 0,1 0-1,0 0 0,-1 1 0,1 0 1,-1 2 0,1 0 0,-1 1 1,-1 0-1,-1 0 0,0 0-1,-1 0 1,3 0-1,1 0 1,3 0-1,-1 0 1,-1 0-2,-3 0 1,-1 0-2,0 0 1,3 0 0,4 0 1,2 0 2,1 0 0,2-2 1,1 0 2,1-1 1,-1-1 0,-3 2-1,-3 0 0,-3 2-1,-1-2-1,3 0-2,1-3-1,3-2-1,2-1-1,3 0-1,2 1 1,4-1 0,2 0 1,-1 0 0,-1 0 1,1 0 0,-1 1 1,-3 1-1,-4 0 1,-2 2-2,-2 0 1,-3 2-1,-1 0 0,-3 2-1,0 0 0,0 0 0,-1 0-2,1 0 0,-1 0-1,1 0 2,-1 0 1,1 0 1,0 0 1,-1 0-1,1 0 1,0 0 0,-1 0 0,1 0 0,-1 0-1,1 0 0,0 0-1,3 0 0,1 0 0,3 0-1,0-1-1,1 0 0,-1-2-1,1 0 0,0 0 1,1 0 0,0 2 0,2 0 1,-1 1 1,-1-2-1,-3 0 0,-1-1 0,-1-2 0,-1 2 0,1-1 2,-1 0 0,0 0 1,-1 0 0,-1 0 0,-1 0 1,0 0-1,2 0 0,-1 0 0,3 1-1,-1-2 0,-2 2 0,0-1-1,0 0 0,-3 0 0,-1 2-1,-2 0 1,-2 2-1,-2 0 0,1 2 1,0 0 0,0 2 0,-2 2 4,-1 5 6,-2 5 7,-2 6 7,-2 0 1,0-1-2,-2-3-1,0-1-4,-1-1-1,0 1-2,0 1-2,0 2-1,0 0-2,0 1 0,0 1 1,0 1-1,-1 0 0,0 0-2,-2 0-2,0 1-1,0 0-1,0 1 1,1 1-1,2 1 1,0 0 0,0 2 0,0 1 1,0 1-1,0 0 0,2 1-2,1-1 0,0 0-3,0 1 1,0-1 0,-2 0 1,0 1 2,-1-1-1,2 0-1,0 1-1,2-1-1,-1-2-1,1 0 0,0-3 1,0-1-1,-1-2 1,0 1 0,-1-1 1,-2 1-1,0-2 0,2-1-4,1-3-2,0-1-4,1-1-5,0 1-8,0 2-9,0 0-7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19"/>
    </inkml:context>
    <inkml:brush xml:id="br0">
      <inkml:brushProperty name="width" value="0.04668" units="cm"/>
      <inkml:brushProperty name="height" value="0.04668" units="cm"/>
      <inkml:brushProperty name="color" value="#FED406"/>
    </inkml:brush>
  </inkml:definitions>
  <inkml:trace contextRef="#ctx0" brushRef="#br0">22993 53293 471,'-8'-8'-1,"2"2"0,0 1 0,3 1-2,0 1 10,0 3 19,1 4 19,2 2 18,-1 5 5,0 6-14,-2 5-11,0 7-12,0 2-7,0 0 0,2 1 1,0-1-1,1 2-1,-2 6-3,0 5-2,-2 4-3,0 4-3,1 2-4,-2 2-4,3 1-4,-2-2-2,2-5 1,0-6 2,2-5 1,-1-3-7,0 4-17,-2 2-17,0 4-17,-1-2-5,2-6 6,0-6 7,2-5 6,1-6 3,2-3-3,2-4-2,2-4-3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20"/>
    </inkml:context>
    <inkml:brush xml:id="br0">
      <inkml:brushProperty name="width" value="0.04241" units="cm"/>
      <inkml:brushProperty name="height" value="0.04241" units="cm"/>
      <inkml:brushProperty name="color" value="#FED406"/>
    </inkml:brush>
  </inkml:definitions>
  <inkml:trace contextRef="#ctx0" brushRef="#br0">36910 56394 518,'-14'-14'2,"4"1"4,4 2 3,4 2 4,0 8 7,-6 14 10,-4 13 11,-5 15 11,-2 6 3,1 0-6,1 0-5,1-1-5,0 2-5,0 1-4,2 3-6,-2 2-4,0 1-8,-2 0-11,0 0-10,-1 0-10,0-5-7,3-4-1,1-5-1,3-7-2,1-5-4,4-5-3,2-5-5,4-5-4,2-5-1,4-4 4,2-6 5,4-4 3,-1-3 4,-1 0 6,-2 1 5,-2-1 5,0-1 4,1-2 1,3-2 1,2-1 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36"/>
    </inkml:context>
    <inkml:brush xml:id="br0">
      <inkml:brushProperty name="width" value="0.04577" units="cm"/>
      <inkml:brushProperty name="height" value="0.04577" units="cm"/>
      <inkml:brushProperty name="color" value="#00BFF3"/>
    </inkml:brush>
  </inkml:definitions>
  <inkml:trace contextRef="#ctx0" brushRef="#br0">68035 52096 480,'1'-22'2,"0"4"3,2 5 3,0 3 3,3 4 8,8 4 13,7 4 12,8 4 13,0 3 1,-3 3-11,-5 3-11,-3 4-11,-4 2-6,-3 2-1,-3 4-2,-2 4-1,-3 0-2,-2 0-3,-2 1-3,-2-1-4,-3-1-2,-6-1-3,-4 0-2,-5-1-2,-3-1-1,-1-3-1,-1-1 0,-1-3-1,1-1 0,4-1 2,2 0 0,3-2 2,1-3 1,2-3 2,1-4 0,1-4 3,3-2 3,6 0 8,6 0 7,6 0 7,4 1 2,5 0-5,4 2-5,3 0-4,3 0-6,2 0-7,2-2-8,3 0-7,-1-1-2,0 0 3,-1 0 2,-2 0 4,-2 0-13,-5 2-26,-5 0-25,-4 2-27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21"/>
    </inkml:context>
    <inkml:brush xml:id="br0">
      <inkml:brushProperty name="width" value="0.04037" units="cm"/>
      <inkml:brushProperty name="height" value="0.04037" units="cm"/>
      <inkml:brushProperty name="color" value="#FED406"/>
    </inkml:brush>
  </inkml:definitions>
  <inkml:trace contextRef="#ctx0" brushRef="#br0">37350 57794 544,'7'-16'2,"-1"-1"4,0-2 3,-1 1 3,-2 2 8,0 8 8,1 8 11,0 8 8,0 6 3,0 7-6,0 5-6,0 7-6,-1 4-5,-2 6-3,-2 4-3,-2 6-3,-2 2-4,0 4-3,-1 4-3,-2 2-3,2 2-5,0 3-6,0 2-7,2 1-7,0-1-7,2-7-7,0-6-8,2-5-7,1-7-1,4-6 2,2-7 3,4-7 4,-2-6 2,0-5 4,-2-5 4,-2-4 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22"/>
    </inkml:context>
    <inkml:brush xml:id="br0">
      <inkml:brushProperty name="width" value="0.03389" units="cm"/>
      <inkml:brushProperty name="height" value="0.03389" units="cm"/>
      <inkml:brushProperty name="color" value="#FED406"/>
    </inkml:brush>
  </inkml:definitions>
  <inkml:trace contextRef="#ctx0" brushRef="#br0">38113 56521 649,'0'-21'5,"2"5"10,0 4 10,2 6 11,1 3 2,5 2-4,4 2-5,4 2-5,0 1-4,-1 2-5,-2 0-6,-4 2-4,1 0-5,0 1-5,0 1-5,-1 2-5,0-1-3,-2 1-1,-2 0-3,-2 0-1,-2-1-1,-1-1 1,0 0 0,-1-2 1,-4 1 1,-2 1 0,-5 3 0,-4 2 1,-2 1 1,-1-1 1,-1 0 2,0 1 2,-2-1 3,0-1 4,1-1 3,-1 0 5,1-2 1,1-1 0,1-1 0,1 0 0,0-1 4,2-1 7,2 1 9,0 0 8,4-1 6,8 0 5,8-2 5,7 0 5,5-3-2,2-2-10,3-4-10,2-2-8,-2-2-7,-2 2-1,-2 1-1,-4 0-3,-4 4-6,-6 6-13,-3 6-13,-6 6-13,-4 2-6,-2 1 0,-6-1 0,-4 1 1,-1-2 2,-1-1 4,0-2 3,1-2 5,-2-2 5,0 1 8,-1 0 6,1 0 8,-2-1 7,4-1 6,3-1 5,3 0 6,4-2 6,6-1 5,6 0 6,6-2 5,4-2-1,5-4-7,4-4-9,3-3-7,1-3-5,0 0-4,-1 0-3,-1 1-4,-2 1-4,-4 6-4,-5 4-4,-3 6-4,-5 3-1,-6 3 2,-6 4 3,-6 2 1,-2 1 1,-1-1 1,0-1-1,1-1 1,-1 0 0,0-1 0,1 0 0,-1 1 0,3-3 0,8-2-2,7-6-1,6-3-2,5-3-1,3-2 0,3-2-1,4-1 0,-1-2 1,-1 2 1,-3 1 3,-1 0 1,-5 4 0,-6 4-4,-8 5-3,-6 6-4,-4 0-2,0-1-1,1-2-1,-1-2-2,1-2 0,0-1 0,2-1 0,1 0 1,0-2 2,0 0 2,0-2 4,0 0 3,0 0 1,-2 2 1,0 2 0,-1 2 0,1 1 8,-1-1 16,2 1 17,1 0 15,0 0 9,2 0 0,1 0 0,0-1 0,3 1-6,2-2-12,4-1-11,2 0-12,2-2-8,2-2-4,0-2-3,1-2-5,1-1-5,1 2-5,1 0-6,1 2-5,0-1-2,-2 0 5,-3-2 3,-1 0 5,-1 0 0,0 0-4,0 2-2,0 0-4,0 0-1,-1-4 0,1-2 1,0-3 0,-1-1-1,0 2-1,-2 2-3,0 3-1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23"/>
    </inkml:context>
    <inkml:brush xml:id="br0">
      <inkml:brushProperty name="width" value="0.05431" units="cm"/>
      <inkml:brushProperty name="height" value="0.05431" units="cm"/>
      <inkml:brushProperty name="color" value="#FED406"/>
    </inkml:brush>
  </inkml:definitions>
  <inkml:trace contextRef="#ctx0" brushRef="#br0">39796 56476 405,'-8'-21'0,"2"5"0,0 5 0,2 5 0,-2 4 5,-2 5 11,-3 6 11,-3 4 11,-3 4 2,-2 1-7,-1 3-6,-3 1-7,1 2-6,0 1-7,1 1-5,1 1-7,1 0-4,3-3-3,1-2-3,2-1-2,3-3-2,2-3-3,4-2-1,3-4-3,3-2 1,4-2 3,3-3 2,5 0 2,3-4 3,3 0 3,3-3 1,3-2 3,0-2 2,-4-2 2,-1-2 2,-4-1 2,-3 0 3,-3 2 3,-3 4 3,-2 3 5,-4 3 3,-2 4 5,-4 3 5,-2 6 4,-3 3-1,-4 5-5,-2 5-6,-3 5-6,0 0-3,4-4-2,1-3-2,4-4-1,1-4-3,1-1-3,-1-2-3,0-2-3,3-5-3,6-5 1,6-6-1,6-5-1,4-6 1,5-3 1,2-5 1,6-3 1,0-1 0,-2 3 0,-1 3-1,-2 3 0,-3 3 1,-3 5 4,-3 3 4,-3 4 4,-3 4 4,-4 4 7,-4 4 6,-4 4 7,-5 4-2,-6 7-10,-5 5-9,-7 7-9,-2 0-6,3-4-2,1-3-3,3-5-1,0 0-1,1 0 2,-1 0 2,1 3 2,0-2 1,1 0 1,1-2 0,1 1 0,2-5 3,6-7 5,5-6 6,4-8 4,4-1 7,0 4 5,1 4 7,2 4 5,-2 4 0,-4 4-5,-4 3-6,-4 5-6,-2 1-5,0-1-5,0-1-4,1-1-4,-1-2-4,0-3-3,0-3-1,0-2-3,0-2-3,1 0-3,-1-1-2,0 1-4,2 0-2,4 0-5,4 0-3,4 0-4,3-2 0,1-3 4,3-2 3,2-4 5,0-1 2,-1-2 3,-1 0 2,0-1 3,-2-1 2,-1 0 3,0 0 4,-2 1 2,-1-1 4,0 2 4,-3 0 3,1 2 4,-2 2 5,1 2 7,0 3 5,0 4 7,-1 1 1,0 0-5,-2-1-5,0 1-4,-1 0-3,2 2 1,0 0 0,2 1 0,0 2 3,2 2 2,0 1 5,1 3 2,1 0 1,-2-1-5,-1-1-5,0 0-3,-1-2-4,2 1-3,0-1-4,2 1-2,-1-1-2,1-1 1,0-1 1,0 0 0,1-5-1,3-6-1,4-8 0,2-6-3,-1-4 1,-3-1 0,-4-2 0,-4 1 2,-2-3-2,0-2-1,-1-1-2,2-2-3,-2-1-1,-1 1 1,0 1 1,-2 1-1,1 1-2,0 3-5,2 1-6,0 3-6,3 0-4,2 2-5,3 1-3,3 1-5,2 2 3,1 6 10,1 4 10,1 6 11,0 2 5,-3 1 1,-1 2 2,-2 0 0,-2 0 0,-1-1-2,0 0-2,-2-2-3,-1 1-7,-2 2-13,-3 1-12,0 3-13,-4 0-2,-2-3 8,-4-1 8,-2-2 9,-1-2 3,1-2-1,0-2-2,2-2-1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23"/>
    </inkml:context>
    <inkml:brush xml:id="br0">
      <inkml:brushProperty name="width" value="0.03595" units="cm"/>
      <inkml:brushProperty name="height" value="0.03595" units="cm"/>
      <inkml:brushProperty name="color" value="#FED406"/>
    </inkml:brush>
  </inkml:definitions>
  <inkml:trace contextRef="#ctx0" brushRef="#br0">40513 58636 612,'-28'-35'41,"9"6"3,7 7 4,8 8 2,6 4-1,4 4-8,4 4-7,3 4-6,3 4-8,2 2-5,-1 3-6,2 2-7,-1 2-2,-3-2 2,-3-3 0,-2-1 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24"/>
    </inkml:context>
    <inkml:brush xml:id="br0">
      <inkml:brushProperty name="width" value="0.05352" units="cm"/>
      <inkml:brushProperty name="height" value="0.05352" units="cm"/>
      <inkml:brushProperty name="color" value="#FED406"/>
    </inkml:brush>
  </inkml:definitions>
  <inkml:trace contextRef="#ctx0" brushRef="#br0">43710 57086 411,'0'-15'6,"0"2"15,0 3 13,0 1 13,-1 4 5,-1 6-3,0 6-5,-1 6-3,-2 4-3,0 5-4,-1 3-3,-1 5-3,0 1-4,0 3-1,2 3-3,1 1-2,-1 0-3,2-2-1,0-2-1,-1-2-2,0-2-1,0-3-3,0-4-2,0-1-2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24"/>
    </inkml:context>
    <inkml:brush xml:id="br0">
      <inkml:brushProperty name="width" value="0.04754" units="cm"/>
      <inkml:brushProperty name="height" value="0.04754" units="cm"/>
      <inkml:brushProperty name="color" value="#FED406"/>
    </inkml:brush>
  </inkml:definitions>
  <inkml:trace contextRef="#ctx0" brushRef="#br0">43713 56997 462,'8'-21'43,"-1"7"-4,1 5-3,0 6-4,0 4-1,2 4-2,3 2 1,2 4-1,-1 2-2,-1 3 0,-2 3-3,-2 3 0,-2 2-2,-2-1-2,-3 0 0,0 0-2,-3 1-1,-1 1-1,0 1-1,-1 1-2,-3 0-2,-4 1-3,-4-1-3,-3 1-4,-3-2-4,1-1-8,0 0-8,0-1-8,-1-1-2,2-1 3,1-1 1,1 0 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5:24"/>
    </inkml:context>
    <inkml:brush xml:id="br0">
      <inkml:brushProperty name="width" value="0.0506" units="cm"/>
      <inkml:brushProperty name="height" value="0.0506" units="cm"/>
      <inkml:brushProperty name="color" value="#FED406"/>
    </inkml:brush>
  </inkml:definitions>
  <inkml:trace contextRef="#ctx0" brushRef="#br0">43513 59750 434,'-15'15'25,"4"-1"5,3-1 6,3 0 4,0 0 1,2 5-5,-1 4-4,0 3-5,0 2-2,2-1 1,0-2 1,2 0 1,0-2-1,0-1-2,0-2-4,0-2-2,1-3-2,4-1-1,2-2 0,4-2-1,1-3-2,1-3-5,1-2-3,1-4-4,1-2-3,1-3-1,1-4-3,1-2-2,0-3 0,-1-3 0,-1-3 1,-1-3-1,-2-1 3,-2 3 3,-4 2 3,-3 2 4,-3 1 3,-6 1 3,-4 0 3,-5 2 3,-4 3-7,-2 5-12,0 4-15,-4 6-13,0 3-6,1 3-1,1 4 0,1 2 0,3 1-6,1-3-10,4-1-11,3-2-10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27"/>
    </inkml:context>
    <inkml:brush xml:id="br0">
      <inkml:brushProperty name="width" value="0.03979" units="cm"/>
      <inkml:brushProperty name="height" value="0.03979" units="cm"/>
      <inkml:brushProperty name="color" value="#F2395B"/>
    </inkml:brush>
  </inkml:definitions>
  <inkml:trace contextRef="#ctx0" brushRef="#br0">64477 23620 552,'-1'-11'30,"-1"8"12,0 9 12,-1 10 13,-1 3 0,2 1-11,0-1-12,2 1-10,0 1-10,0 5-7,0 3-7,0 5-8,-1-1-3,-1 1-3,-3-1-1,-2-1-2,-1-2-5,0-2-7,1-1-7,0-3-7,0-5-9,2-10-11,2-10-11,2-10-11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27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64450 24209 639,'14'-7'95,"-1"2"-18,-2 2-20,-2 2-17,-1 0-12,2 0-5,0-2-5,1 0-5,1 0-5,0 0-6,-2 2-7,2 0-7,-1 1-1,0-2 4,-2 0 3,0-1 3,-2-3-9,1 0-22,0-2-21,0-3-23,-1 0-2,-2 1 17,-3 0 16,0 2 16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28"/>
    </inkml:context>
    <inkml:brush xml:id="br0">
      <inkml:brushProperty name="width" value="0.04812" units="cm"/>
      <inkml:brushProperty name="height" value="0.04812" units="cm"/>
      <inkml:brushProperty name="color" value="#F2395B"/>
    </inkml:brush>
  </inkml:definitions>
  <inkml:trace contextRef="#ctx0" brushRef="#br0">65044 23200 457,'-7'-11'31,"0"12"7,2 10 7,1 11 7,-1 7-1,0 3-8,-2 2-8,0 4-9,0 1-7,0-2-6,2-1-7,1 0-5,-1-2-5,2 0-1,-1-1-1,0-1-2,0-3-4,2-5-4,0-5-5,2-5-5,1-5-4,4-6 1,2-6-2,4-6 0,1-5 0,1-3 3,1-5 1,1-3 2,1-1 3,0 3 4,0 3 4,-1 3 4,-2 4 8,-1 8 14,-4 6 14,-3 8 13,2 0 3,4-5-8,5-4-9,5-5-7,3-7-10,1-6-11,1-7-12,1-6-12,-1-1-3,-5 4 4,-3 5 4,-4 5 5,-1-1 1,2-7 2,4-7 0,3-7 1,-1 1 1,-6 8 0,-7 7 2,-4 9 0,-6 5 13,-1 6 24,-2 4 25,-1 6 25,-2 5 6,0 5-12,0 7-11,0 5-13,2 2-8,1-1-6,2-3-6,2-1-6,1-2-3,2-1-2,0-1-1,2-1-2,0-1-3,3-1-6,2-2-7,2 0-6,1 0-5,1 2-7,2 0-4,0 1-7,-2 0-1,-5-1 6,-4-1 3,-6-1 5,-3 0 4,-1 2 3,-3 0 3,-2 1 3,-2-1 3,0-1 0,-1-2 3,-1-3 0,-1-1 0,1-2-4,-1-2-4,1-2-3,1-4-3,1-6-2,2-6-4,2-6-2,2-1 1,2 1 1,3 2 3,1 3 1,1 0-1,1 0-7,2 0-6,0 1-8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39"/>
    </inkml:context>
    <inkml:brush xml:id="br0">
      <inkml:brushProperty name="width" value="0.04341" units="cm"/>
      <inkml:brushProperty name="height" value="0.04341" units="cm"/>
      <inkml:brushProperty name="color" value="#00BFF3"/>
    </inkml:brush>
  </inkml:definitions>
  <inkml:trace contextRef="#ctx0" brushRef="#br0">72250 55900 506,'15'10'96,"-1"5"-16,-1 5-18,-1 5-16,0 3-11,2-1-6,0 1-4,1-1-4,0 1-4,-3 3-2,-2 1-1,-1 2-2,-1 2-1,-2 1-2,-1 0-1,0 2-1,-2 1-3,-2 1-1,-2 4-4,-2 1-2,-2-1-3,-2 0-1,-2-4-3,-2 0-1,0-3-3,-2-4-1,-2-2-3,0-3-3,1-3-1,1-3 0,2-3-2,2-3 0,2-3-1,-1-2-3,1-4-3,-1-3-1,1-4-2,2-8-1,2-6 1,2-7-1,1-2 2,0 3 4,0 3 4,0 3 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28"/>
    </inkml:context>
    <inkml:brush xml:id="br0">
      <inkml:brushProperty name="width" value="0.04305" units="cm"/>
      <inkml:brushProperty name="height" value="0.04305" units="cm"/>
      <inkml:brushProperty name="color" value="#F2395B"/>
    </inkml:brush>
  </inkml:definitions>
  <inkml:trace contextRef="#ctx0" brushRef="#br0">67050 23257 511,'14'3'9,"-4"7"19,-5 7 19,-3 7 19,-2 4 4,0-2-9,0 1-11,0 1-10,0-1-8,0-1-6,0-1-5,0-1-6,0-2-5,0-3-2,0-3-4,0-3-3,2-3-4,2-2-6,4-4-5,2-2-7,1-6-4,2-6-2,2-7-3,0-7-2,1-5-1,-1-3 2,1-3 1,0-2 2,-3-2 2,0 2 5,-2 1 4,-2 0 5,-2 3 4,-2 3 6,-3 5 5,0 3 6,-4 4 6,0 3 6,-3 3 8,-2 3 6,-2 2 2,0 2-3,-1 2-3,-1 2-4,0 2-2,1 2-1,1 2-1,0 2-1,3 1-8,0 3-16,4 2-16,1 2-16,3-1-14,4-3-13,3-3-11,5-2-13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28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68131 23200 553,'0'15'36,"-2"-1"-6,0-1-6,-1 0-6,-2-1 0,2 3 5,-1 2 4,0 2 6,0 0 3,2 1 1,0-1 2,2 0 1,1 0-5,4 1-8,2 0-11,4-1-8,1 0-9,1-2-4,1-3-4,1-1-6,2-2-5,2-2-5,1-3-5,2-1-4,1-2-6,1-4-3,-1-2-3,1-3-5,-3-2 2,-3 0 4,-4 0 6,-4 0 5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28"/>
    </inkml:context>
    <inkml:brush xml:id="br0">
      <inkml:brushProperty name="width" value="0.03891" units="cm"/>
      <inkml:brushProperty name="height" value="0.03891" units="cm"/>
      <inkml:brushProperty name="color" value="#F2395B"/>
    </inkml:brush>
  </inkml:definitions>
  <inkml:trace contextRef="#ctx0" brushRef="#br0">68801 23205 565,'-29'-13'57,"6"6"-12,8 6-10,4 6-11,3 6-2,0 7 9,1 7 9,-1 7 8,-1 5 0,0 2-11,-1 3-10,-1 4-11,-1 4-11,3 7-14,-1 7-13,2 8-13,1-4-3,0-14 7,2-12 7,1-11 7,0-9-3,0 0-16,0-1-16,0 0-14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30"/>
    </inkml:context>
    <inkml:brush xml:id="br0">
      <inkml:brushProperty name="width" value="0.03411" units="cm"/>
      <inkml:brushProperty name="height" value="0.03411" units="cm"/>
      <inkml:brushProperty name="color" value="#F2395B"/>
    </inkml:brush>
  </inkml:definitions>
  <inkml:trace contextRef="#ctx0" brushRef="#br0">64495 28250 644,'7'32'22,"-1"1"1,-1 0 3,0 2 1,-1 1 2,0 1 1,0 0 1,0 2 1,-1 1-1,-1 3-5,0 4-4,-1 2-4,-1 4-3,0 4-4,0 4-4,0 3-2,-2 1-4,0-2-5,-3-4-4,-2-4-3,-1-3-4,0-6-2,0-6-2,1-5-2,-1-6-1,3-6 0,-1-3 1,2-6-1,0-6-1,0-6-2,0-8-2,0-6-3,0-6-1,1-3 0,-2-5 0,2-3 1,-1 0 2,0 3 6,0 5 6,0 3 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30"/>
    </inkml:context>
    <inkml:brush xml:id="br0">
      <inkml:brushProperty name="width" value="0.03336" units="cm"/>
      <inkml:brushProperty name="height" value="0.03336" units="cm"/>
      <inkml:brushProperty name="color" value="#F2395B"/>
    </inkml:brush>
  </inkml:definitions>
  <inkml:trace contextRef="#ctx0" brushRef="#br0">64123 28561 659,'7'-13'35,"-2"8"4,-3 7 5,0 6 5,-4 5-2,-2 3-10,-4 3-10,-2 3-10,-2 1-5,1-2-1,-1 1-1,0-2-2,1-1-4,0-1-7,-1-2-9,0 0-8,0-1-6,1-4-7,-1-3-5,0-2-7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31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64800 28200 591,'15'1'4,"-1"4"9,-1 2 8,0 3 9,-1 3 5,1 0-1,1 1 2,2 1 0,0 1 0,1 0-3,1-2-3,1 2-2,-1-1-4,0-1-4,0-1-5,-2 0-5,0-3-6,-1-1-10,1-2-9,0-2-9,-2-1-12,-1 0-16,-2 0-15,-2 0-15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31"/>
    </inkml:context>
    <inkml:brush xml:id="br0">
      <inkml:brushProperty name="width" value="0.03376" units="cm"/>
      <inkml:brushProperty name="height" value="0.03376" units="cm"/>
      <inkml:brushProperty name="color" value="#F2395B"/>
    </inkml:brush>
  </inkml:definitions>
  <inkml:trace contextRef="#ctx0" brushRef="#br0">53207 30221 651,'-24'-2'-1,"-1"0"-1,-1-3-2,-1-2-1,3-1 2,6 0 4,8 0 5,7 2 5,6-3 2,6 0-2,5-2-3,7 0-1,6-1 3,9 1 8,7-1 8,8 1 8,5 0 2,1 2-4,3 3-4,2 1-5,1 1-2,1 2-2,1 0-2,2 2-2,-1 0-3,1 2-3,-1 0-4,1 2-4,-3 0-1,-2 2-1,-2 0-1,-4 1 0,0 1-1,2-1 0,2 1-2,1 0-1,1-2-1,0-1-2,-2-2-3,-1-2-2,-3-1-2,-4-2-1,-5 0-2,-6-1-1,-4-1 0,-3 0 1,-5 0 1,-3 0 0,-6 2-2,-5 4-9,-6 4-8,-6 4-8,-8 2 0,-8 1 10,-9 1 8,-9 2 10,-1-3 5,5-2 3,7-3 2,5-2 3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4:55:32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53200 28763 541,'0'-15'3,"0"1"3,0 1 6,0 1 4,-3 4 7,-6 10 11,-6 8 10,-5 9 10,-5 5 0,-3 3-10,-3 1-11,-2 3-9,-1 0-8,0 0-3,1 1-3,1-1-4,1-2-1,0 0 1,-1-3 1,1-1 1,2-3-2,3-1-4,5-3-6,3-1-5,3-3-1,2-1 3,3-2 2,1-2 2,3 1 3,6 4 4,4 3 3,6 5 3,2 0 1,3-3-1,2-3-2,1-3-1,5 1-2,7 5-1,7 5-1,7 5-2,2 3-2,0 1-7,-2 1-4,0 0-7,-2 0 0,1 0 2,0-1 3,0-1 2,-2-3 0,-6-3-3,-4-5-3,-5-3-3,-3-4-9,-1-1-12,-1-2-14,0-2-12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03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86862 5850 999,'-15'1'-45,"4"2"4,4 2 5,2 2 4,0 1 7,2-1 6,-1 1 7,0 0 7,0 0 3,2 2 0,0 0 0,2 1 1,0 1-1,0 0 0,0-1 0,0 0 0,0 0 0,0-1 0,0 0 1,0-2 0,0 0 1,0 2 0,0 0 0,0 2-1,0-2 1,0 1 0,0-2 0,0 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05"/>
    </inkml:context>
    <inkml:brush xml:id="br0">
      <inkml:brushProperty name="width" value="0.02926" units="cm"/>
      <inkml:brushProperty name="height" value="0.02926" units="cm"/>
    </inkml:brush>
  </inkml:definitions>
  <inkml:trace contextRef="#ctx0" brushRef="#br0">86782 6350 751,'0'22'98,"0"-3"-26,0-3-26,0-3-25,0 1-14,0 4-4,0 3-1,0 5-4,0 1-4,0 1-3,0-2-6,0 1-3,0 0-6,0-1-4,0-1-4,0-1-6,-1-3-1,0-3 0,-1-4 2,-1-4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39"/>
    </inkml:context>
    <inkml:brush xml:id="br0">
      <inkml:brushProperty name="width" value="0.03655" units="cm"/>
      <inkml:brushProperty name="height" value="0.03655" units="cm"/>
      <inkml:brushProperty name="color" value="#00BFF3"/>
    </inkml:brush>
  </inkml:definitions>
  <inkml:trace contextRef="#ctx0" brushRef="#br0">71613 55543 601,'0'-43'1,"0"11"2,0 9 1,0 11 3,0 6 5,0 4 13,0 4 10,0 4 12,-2 4 2,-2 5-5,-4 5-7,-2 5-5,-3 4-6,-1 1-7,-3 2-6,-2 3-6,-1-3-3,-1-1 3,-1-3 3,0-3 1,-1-3-5,1-1-18,1-2-15,1-2-16,2-3-4,2-3 6,4-3 7,3-2 7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28"/>
    </inkml:context>
    <inkml:brush xml:id="br0">
      <inkml:brushProperty name="width" value="0.04821" units="cm"/>
      <inkml:brushProperty name="height" value="0.04821" units="cm"/>
      <inkml:brushProperty name="color" value="#F2395B"/>
    </inkml:brush>
  </inkml:definitions>
  <inkml:trace contextRef="#ctx0" brushRef="#br0">86866 6097 456,'-2'-21'49,"-2"7"-3,-4 5-3,-2 6-3,-2 3-4,1 0-7,-1 0-6,0 0-7,0 1-5,-2 2-5,0 2-4,-1 2-3,2 1 0,1 1 6,4 2 6,3 0 7,1 2 3,0 5 0,0 4 0,0 3 0,0 3-1,0 2-1,0 2-1,1 3-3,-1-1-1,0-2-2,0-2-2,0-1-2,0-2-2,0-1-3,0-1-1,0-1-3,0-1-1,0 1-1,0-2 0,1 2 0,-2-2 0,2-1 0,-1-3 0,0-1 1,0-2 0,2-1-2,0 0 0,2-2-2,2-2-8,6-4-14,4-4-15,5-4-14,1-3-3,-3 0 10,-2-1 8,-4-2 11,-1 0 1,0 1-5,0-1-4,0 0-6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29"/>
    </inkml:context>
    <inkml:brush xml:id="br0">
      <inkml:brushProperty name="width" value="0.04466" units="cm"/>
      <inkml:brushProperty name="height" value="0.04466" units="cm"/>
      <inkml:brushProperty name="color" value="#F2395B"/>
    </inkml:brush>
  </inkml:definitions>
  <inkml:trace contextRef="#ctx0" brushRef="#br0">87875 6363 492,'-1'-15'17,"-2"2"5,-2 2 5,-2 3 5,-1 1 1,-2 2-5,0 2-6,-1 2-3,-1 2-4,0 4-2,1 2-1,0 4-1,0 0-1,0 1-2,2 0 0,1 0 0,0 0-1,0 1 0,0 1 0,0 1 0,1 0 1,0-1-2,2 0-1,1-2-1,0 0-1,2 0-1,0-1 0,2 1-2,1 0 1,3 2 0,4 0 1,2 1 0,3-1 1,2-3-1,1-2-1,3-4 1,0-1-2,-4 0 0,0 0 0,-2 0-2,-1 0 1,0 2 2,-1 3 2,1 2 2,-2 2 2,-4 1 1,-4 3 3,-4 2 1,-3 0 1,0-1-1,-2-1-2,0-1-1,-2 0 0,-2 0-1,-1-1-1,-3 1 1,-1-1-2,2-1 0,-2-1 0,0 0-2,1-2 0,1-3-1,1-1-2,0-2-1,1-1-1,-1 0-2,-2 0-2,0 0-3,0-1-1,1-1-1,1 0-1,1-1-1,0-3-3,-1-2-2,-2-4-4,0-2-3,2-2-10,3 1-15,4-1-15,4 0-16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1"/>
    </inkml:context>
    <inkml:brush xml:id="br0">
      <inkml:brushProperty name="width" value="0.04071" units="cm"/>
      <inkml:brushProperty name="height" value="0.04071" units="cm"/>
      <inkml:brushProperty name="color" value="#F2395B"/>
    </inkml:brush>
  </inkml:definitions>
  <inkml:trace contextRef="#ctx0" brushRef="#br0">88922 5800 540,'15'0'120,"0"2"-27,-2 0-27,-1 2-26,0 1-15,0 1-2,-1 3-3,1 2-3,-2 1-2,0 0-2,0-1-3,-2 1-2,-1-1-3,-2 3-1,-2 0-3,-2 1-3,-3 1-2,-2 1-3,-4 2-3,-2 0-2,-2 0-2,0-1 1,-2-1-1,-1-2 2,-1 0-1,2-2 0,1-3 0,1-1 1,0-1 0,0-2 2,0-1 1,1 0 3,2-2 4,6-1 7,6 0 8,6-1 7,2-1 1,1 0-4,0 0-5,0 0-4,0 0-7,3 0-7,2 0-9,1 0-7,2 0-7,-1 0-7,0 0-6,1 0-6,-2 0-1,-1 0 4,-2 0 5,-3 0 4,-1-1 5,-2-1 5,-2 0 4,-2-1 4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1"/>
    </inkml:context>
    <inkml:brush xml:id="br0">
      <inkml:brushProperty name="width" value="0.0292" units="cm"/>
      <inkml:brushProperty name="height" value="0.0292" units="cm"/>
      <inkml:brushProperty name="color" value="#F2395B"/>
    </inkml:brush>
  </inkml:definitions>
  <inkml:trace contextRef="#ctx0" brushRef="#br0">89616 6300 753,'-12'0'38,"8"0"3,8 0 4,8 0 3,4 0-7,0 2-16,2 0-16,1 1-18,1 1-7,1 0 1,0-1 1,3 1 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1"/>
    </inkml:context>
    <inkml:brush xml:id="br0">
      <inkml:brushProperty name="width" value="0.04714" units="cm"/>
      <inkml:brushProperty name="height" value="0.04714" units="cm"/>
      <inkml:brushProperty name="color" value="#F2395B"/>
    </inkml:brush>
  </inkml:definitions>
  <inkml:trace contextRef="#ctx0" brushRef="#br0">89887 5250 466,'37'7'80,"-5"-1"-18,-5 0-19,-5-2-18,-3 0-11,-4 0-5,0 0-5,-2 0-4,-1 0-5,0 0-4,-1 0-5,1 0-5,-2 1 4,-2 3 8,-4 4 11,-2 2 10,-2 2 5,0-1 2,0 1 1,0 0 2,-1 0 1,-1 1 0,0 1 0,-1 1-1,-1 1-2,2 1-1,0 1-3,2 1-3,-1 2-1,0 1-1,-2 2-2,0 3 0,0 0-3,0 0-1,2 0-2,0 0-2,1 0-1,-2-1 1,0-2 0,-2 1 0,0-3 0,1 0-3,-2-1-1,2-1-2,-1-1-2,0-3 1,0-1-1,0-2-1,-2-2 1,-2-1 0,-3-1 1,-2 0 0,-3-3 0,0-1-1,1-2-1,-1-2 0,-1-2-4,-3-1-5,-4 0-5,-1-1-5,-3-3-6,1 0-6,0-3-7,0-2-6,2-1-2,4 0 0,6 1 2,5-1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2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91900 5912 591,'24'-15'110,"1"4"-25,1 4-23,1 2-24,0 0-13,1 2-3,-1-1-1,1 0-3,-3 0-3,-1 2-6,-1 0-6,-2 2-4,-2 0-7,-1 2-4,-1 0-7,-1 2-5,-1 0-1,-1 0 3,0-1 3,-2 2 3,-2-1-6,-2 0-16,-4 2-14,-2 2-16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3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91711 7130 508,'-13'0'61,"8"0"3,7 0 2,6 0 3,6-1-5,3-1-12,5 0-13,3 0-11,3-2-10,0 2-3,2 0-6,1 2-4,0-1-3,1 0-5,-1-2-3,1 1-4,-2-2-3,-2 2-1,-1 0-1,-4 2-2,0 0-1,-3 2 1,-1 0 1,-2 2-1,-2-1 1,-1 1-1,-1 0 0,0 0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4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94600 6620 552,'14'0'100,"-1"0"-24,-2 0-25,-2 0-24,0-1-12,3 0-3,4-2-3,2 0-1,2-1-1,1 2 1,1 0 0,1 2 1,2-1-1,1 0-3,2-2-2,3 0-3,0 0-1,1 1 1,-1 1 1,0 0 1,1 1-1,-1 0-1,0 0-1,1 0-1,-2 0-1,0 0 2,-1 0 1,-1 0 1,0 0 1,-1 0 0,0 0 0,1 0 1,-1 0 0,-1 0 1,-1 0 0,-1 0 2,0 0 0,1 0-1,1 0 1,1 0 0,1 1 0,3 0 0,1 1 0,2 1 1,2 0-1,1 0 1,0-2-1,2 0-1,0-1 0,3 0-3,3 0-3,1 0-3,0-1 0,0 0-1,-2-2 0,0 0 0,-2 0-1,-2 1 0,-2 1 0,-1 0-1,-1 1 1,0 0 0,2 0 2,1 0 0,0 0 2,0 0 1,0 0 1,1 0 1,-3 0 0,0-2-2,-3 0-1,-1-1-1,-3-1-1,-2 2 1,-1 0 0,-3 2 1,-1 0 0,-1 0-1,-1 0 1,0 0-1,-3-1-1,1 0 0,-2-2-2,-1 0 0,-4 0-11,-6 2-21,-8 2-21,-6 2-21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4"/>
    </inkml:context>
    <inkml:brush xml:id="br0">
      <inkml:brushProperty name="width" value="0.04116" units="cm"/>
      <inkml:brushProperty name="height" value="0.04116" units="cm"/>
      <inkml:brushProperty name="color" value="#F2395B"/>
    </inkml:brush>
  </inkml:definitions>
  <inkml:trace contextRef="#ctx0" brushRef="#br0">96893 2340 534,'-8'-5'10,"2"8"19,0 6 21,3 7 19,0 4 3,0 1-13,1 1-13,2 1-12,-1 2-9,0 1-4,-2 3-4,0 1-3,0 2-4,0 2-4,2 3-3,0 1-3,1 0-2,-2 0-2,0-1-1,-2-1-1,0 0-1,1 2 0,-2 1-1,3 3-1,-2 1 1,0 0-1,0 0 0,0 1-1,0-2-3,2 0-6,0-2-6,2 0-7,0-2-4,2-4-4,0-2-2,2-3-3,0-4 1,0-5 7,0-5 8,0-4 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5"/>
    </inkml:context>
    <inkml:brush xml:id="br0">
      <inkml:brushProperty name="width" value="0.03715" units="cm"/>
      <inkml:brushProperty name="height" value="0.03715" units="cm"/>
      <inkml:brushProperty name="color" value="#F2395B"/>
    </inkml:brush>
  </inkml:definitions>
  <inkml:trace contextRef="#ctx0" brushRef="#br0">97384 3495 592,'-3'-13'8,"-6"4"17,-6 6 18,-5 5 16,-4 3 3,1 3-9,0 3-11,0 4-10,-1 1-7,1 1-6,-1 1-4,1 1-6,-1 1-2,0 0-3,1 2-1,0 2-2,1-2-1,3-1-1,3-3-2,3-1-1,3-1 0,4-1-2,4 1 0,4 0 0,4-1-2,4-1-1,3-1-2,5 0-1,3-3-1,1 0 0,2-1 0,2 0 0,1-1-1,-3 1-2,-1 2-2,-3 0-1,-1 0-2,-1-1-2,0 0-3,-2-2-2,-3-1-3,0 0-3,-2-2-3,-2 0-2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40"/>
    </inkml:context>
    <inkml:brush xml:id="br0">
      <inkml:brushProperty name="width" value="0.04123" units="cm"/>
      <inkml:brushProperty name="height" value="0.04123" units="cm"/>
      <inkml:brushProperty name="color" value="#00BFF3"/>
    </inkml:brush>
  </inkml:definitions>
  <inkml:trace contextRef="#ctx0" brushRef="#br0">72500 55927 533,'16'-6'47,"-1"2"-6,1 4-5,0 3-5,1 1-2,3 3 1,2 2 1,4 2 2,2 1 0,-1 1 0,1 1 1,-1 2-1,-1-1-4,-4-2-11,-2 0-10,-2-1-9,-4-1-11,-1 0-9,-2-2-11,-2-1-11,-3 0-8,-3 0-8,-2 0-8,-4 0-7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6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98515 4127 478,'-23'-6'16,"2"2"6,4 4 6,0 3 6,1 1 0,1 3-6,-1 2-5,0 2-7,1 0-2,1-1-3,1 0 0,0-2-1,2 0-2,1 0-1,0 0-2,2-1-1,3 2-3,3 4-5,4 2-5,3 3-5,4 0-1,2-3 3,1-2 2,3-4 2,0-2 2,-1-1-3,0 0-1,-2-1-2,-1-1-1,-2 1 1,-2 1 0,-2 2 1,-4 1 0,-2 1 1,-5 3 2,-4 2 0,-4 1 1,-2 1 1,-3 1-1,-3 2 1,-1-3 0,1-1 2,2-5 1,0-2 1,2-1 3,2 0 2,4 0 5,3 0 2,3-3 5,6-2 7,4-6 5,6-2 6,3-4-2,5-2-9,4-2-8,3 0-10,2-4-6,0 0-5,1-1-4,-1-1-4,0-1-2,-3 1 0,-1-1-1,-4 1 0,0 1 1,-3 2 2,-1 4 0,-2 3 2,-3 3 13,-4 4 26,-4 4 24,-4 4 26,-2 2 5,2 2-16,0 0-16,2 1-16,-1 3-10,0 5-4,-2 5-3,0 5-5,-1 3-4,0 1-4,0 0-4,0 2-4,0 0-3,1 0-1,-2 0-1,2 1-1,-1-2-5,2 0-11,0-1-10,2-1-10,0-3-4,0-3 2,0-5 3,0-3 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6"/>
    </inkml:context>
    <inkml:brush xml:id="br0">
      <inkml:brushProperty name="width" value="0.03801" units="cm"/>
      <inkml:brushProperty name="height" value="0.03801" units="cm"/>
      <inkml:brushProperty name="color" value="#F2395B"/>
    </inkml:brush>
  </inkml:definitions>
  <inkml:trace contextRef="#ctx0" brushRef="#br0">99210 4600 578,'22'0'37,"-2"2"2,-2 0 2,-1 2 2,-2 0-2,-2 0-6,-3-1-6,-1 2-6,-1-1-3,-2 3-1,-1 2-2,0 2-1,-2 1-1,-2 1-3,-2 0-1,-2 3-2,-2-1-2,0-1-2,-1-1-3,-2 0-1,-2-1-5,-5 3-6,-5 2-6,-5 2-6,-2-2-5,2 0-6,0-3-5,1-1-5,2-2-5,5-2-1,3-2-3,4-2-2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7"/>
    </inkml:context>
    <inkml:brush xml:id="br0">
      <inkml:brushProperty name="width" value="0.04432" units="cm"/>
      <inkml:brushProperty name="height" value="0.04432" units="cm"/>
      <inkml:brushProperty name="color" value="#F2395B"/>
    </inkml:brush>
  </inkml:definitions>
  <inkml:trace contextRef="#ctx0" brushRef="#br0">100828 2931 496,'-3'-13'3,"-2"3"6,-5 4 7,-4 4 5,-1 3 5,1 4 1,1 2 2,1 3 2,0 3-1,-1 2-2,-2 1-3,0 3-2,0 2-2,1 3 0,1 3-1,0 3 0,1 1-1,-1 1-1,-1-1-2,-1 0 0,0 1-2,1-1-1,1-1-2,1 1-1,1 0-2,4-3-1,2-2-2,4-1-2,1-3 0,2-1 0,0-3 1,2-1-1,1-2-4,3 0-10,4-2-10,2-1-11,3 0-5,1 0-3,2-1-2,3 1-3,0-2 0,1-2 1,-1-4 0,1-2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8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101859 2966 508,'-7'-7'27,"-1"2"-1,0 2-2,0 2 0,-1 2-1,-1 4 0,-3 2-2,-2 4 1,0 2-2,-1 3-1,0 3-1,1 3 0,-1 2-1,0 3 1,1 1 2,-1 3 1,0 0 0,-2 0-2,1 1-2,-2-2-1,0 0-2,3-1-1,1-3-1,3-1-1,1-2-1,4-2-3,2 0-1,4 0-3,1-3-2,0-1-1,0-2-1,0-2-3,4-3-8,8-1-15,7-2-16,9-2-16,3-4-3,-3-4 9,1-5 8,-1-6 8,-1-1 6,-1-1 4,-1 0 3,-1 1 4,-2 0 3,-4 2 1,-5 2 1,-3 3 2,-3 0 3,-1 2 6,-1 1 6,0 0 7,-3 2 4,-2 0 6,-4 2 4,-2 0 6,-2 2 3,-1 0 1,-1 2 3,-1 0 1,0 2-1,2 0-6,2 1-4,2 2-6,1 0-2,-2-1 0,0 1-1,-1 0 0,0 1-2,2 1-3,2 3-3,2 2-3,2-1-3,2-1 0,2-2-2,2-2-1,2-2-4,3-2-7,3-3-8,4 0-8,-1-4-2,-2-2 5,-1-4 3,-3-2 5,0-2 2,0 1 1,0-1 1,-1 0 2,0 0 1,-2 1 1,-2-1 1,-2 0 2,-2 1 1,-1 1 3,0 0 2,-1 2 2,-4 0 0,-2 2 0,-5 1 0,-4 1-1,-2 0 0,-1 3 0,-1 2 0,-1 3-1,1-1-1,1 1-3,3 0-4,1 0-2,3 1-8,2 0-13,4 1-12,2 2-13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8"/>
    </inkml:context>
    <inkml:brush xml:id="br0">
      <inkml:brushProperty name="width" value="0.04255" units="cm"/>
      <inkml:brushProperty name="height" value="0.04255" units="cm"/>
      <inkml:brushProperty name="color" value="#F2395B"/>
    </inkml:brush>
  </inkml:definitions>
  <inkml:trace contextRef="#ctx0" brushRef="#br0">103433 3528 517,'-2'-15'0,"0"1"0,-3 1 0,-2 1 0,-1 1 5,0 4 13,0 2 11,1 4 11,-3 2 5,-2 4-3,-3 2-3,-3 4-3,-1 1-3,1 3-5,1 1-3,1 3-5,2 0-2,3-3-2,2-2-2,4-1-2,2-1 0,2 1-2,2 1-1,2 2 0,2-2-2,2-1-2,1-2-2,3-2-1,1-1-2,0 1 1,0 2 1,-1 0 0,-1 0-1,1-1-3,-2 0-2,0-2-3,-2 0-1,-1 2 2,-1 0 1,0 1 0,-3 0 3,-2 1 1,-3-1 2,-4 1 2,-4 0-7,-5 0-12,-7-1-15,-4 1-14,-3-1-7,3-2-1,3-2-1,3-2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38"/>
    </inkml:context>
    <inkml:brush xml:id="br0">
      <inkml:brushProperty name="width" value="0.04802" units="cm"/>
      <inkml:brushProperty name="height" value="0.04802" units="cm"/>
      <inkml:brushProperty name="color" value="#F2395B"/>
    </inkml:brush>
  </inkml:definitions>
  <inkml:trace contextRef="#ctx0" brushRef="#br0">103863 2550 458,'15'1'4,"-1"2"10,-1 2 10,0 2 10,-1 1 3,1 3-5,1 2-4,2 2-3,-1 1-2,0 3 5,1 1 3,0 3 3,-1 1 2,-1 3-3,-1 1-3,0 3-1,-3-2-4,-1 1-4,-2-1-4,-2-1-4,-2-1-4,-2-1-2,-2-1-2,-2-1-3,-5 2-3,-8 5-6,-7 5-5,-9 4-6,-6 3-5,-5 0-9,-7 0-6,-6 0-8,0-2-1,6-4 7,6-4 6,7-3 7,3-4-1,3-2-8,3-1-8,3-2-8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0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97410 7850 514,'-15'0'-7,"2"0"7,2 0 8,3 0 7,-1 0 2,0 0-4,-2 0-4,0 0-5,0 0-1,-1 0-1,0 0 0,0 0 0,1 0 0,1 0 1,0 0 0,2 0 2,1 0 4,0 2 5,-1 0 7,0 2 6,0 1 2,2 3-3,1 4-1,0 2-3,1 2-1,-2-1-1,0 1 0,-1 0-2,-1 1-1,0 3 0,0 3-2,0 2-1,1 3-1,-1 3-1,0 1-1,0 2-1,1 1-2,0-3-1,2-2 0,1-1-2,-1-3-1,2-1-1,-1-4-1,0 0-1,0-2 0,2-1 0,0-1 1,2-1 0,0-1-1,0-1-6,0 0-4,0-2-6,3-2-6,6-2-11,5-4-10,7-2-11,3-4 0,-1 0 9,1-3 8,-1-2 9,-2-1 2,-3 2-6,-5 1-6,-3 1-6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1"/>
    </inkml:context>
    <inkml:brush xml:id="br0">
      <inkml:brushProperty name="width" value="0.04676" units="cm"/>
      <inkml:brushProperty name="height" value="0.04676" units="cm"/>
      <inkml:brushProperty name="color" value="#F2395B"/>
    </inkml:brush>
  </inkml:definitions>
  <inkml:trace contextRef="#ctx0" brushRef="#br0">98772 7581 470,'-2'-13'46,"-6"3"-3,-4 4-5,-5 4-4,-3 3-3,1 4-5,-1 2-5,2 4-3,-3 1-2,-2 3-2,-1 1 0,-2 3-2,-1 2 0,3 1-1,1 3-1,3 1-1,0 2 0,2 1 0,1 1 0,1 1 0,2-2 1,2 1 0,4-1 0,3-1 0,1-2-2,2-1-4,0-3-4,2-1-4,1-3-2,4-3 0,2-2 1,4-4 0,2-2-1,5-1-5,3 0-5,5-2-3,1 0-4,1-2-2,-1 0-3,1-2-1,-1-1-1,1-4 2,-1-2 2,0-3 1,-1-2 2,-2 0 5,-1 0 4,-2 1 4,-4 0 3,-1 2 2,-4 2 2,-3 2 3,-3 4 11,-6 4 20,-4 6 22,-5 4 19,-2 3 5,2-1-14,2 1-13,2 0-12,3-2-12,4-1-6,4-2-8,4-2-7,2-3-6,3-3-6,2-2-6,2-4-5,-1-2-2,1-1 1,-2-3 2,-1-2 3,-1-1 0,-3-2 0,-1 0 1,-2-1-1,-2 0 4,0-1 3,-2 0 5,0 1 4,-5 0 2,-8 4-3,-8 3-2,-7 2-2,-4 3-2,3 2 0,1 2-1,3 2-1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1"/>
    </inkml:context>
    <inkml:brush xml:id="br0">
      <inkml:brushProperty name="width" value="0.03965" units="cm"/>
      <inkml:brushProperty name="height" value="0.03965" units="cm"/>
      <inkml:brushProperty name="color" value="#F2395B"/>
    </inkml:brush>
  </inkml:definitions>
  <inkml:trace contextRef="#ctx0" brushRef="#br0">100720 7600 554,'14'0'93,"0"0"-14,-1 0-15,-1 0-13,-1 1-10,0 4-6,-2 2-6,0 4-7,-4 3-5,-5 5-7,-4 5-6,-5 5-5,-4-1-7,-2-5-5,-1-4-6,-3-4-5,1-4-2,2-1 0,1 0 0,2-2 1,2-1 0,1-2 1,0-3 0,2 0 1,4-3 6,8-1 13,8 0 13,7-1 13,6-2 3,1 0-9,2-1-7,2-2-8,0 1-7,-1 1-7,-3 0-7,-1 2-6,-3 0-4,-2 0-2,-1 0-2,-3 0-2,-1 0 2,-4 0 3,-3 0 4,-2 1 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1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101500 7732 699,'38'0'105,"-4"0"-25,-3 0-26,-2 0-25,-2 0-15,-3 0-4,-1 0-3,-3 0-5,-2-1-14,-3 0-24,-3-1-22,-2-1-25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40"/>
    </inkml:context>
    <inkml:brush xml:id="br0">
      <inkml:brushProperty name="width" value="0.04383" units="cm"/>
      <inkml:brushProperty name="height" value="0.04383" units="cm"/>
      <inkml:brushProperty name="color" value="#00BFF3"/>
    </inkml:brush>
  </inkml:definitions>
  <inkml:trace contextRef="#ctx0" brushRef="#br0">62683 57630 501,'-6'-12'8,"4"2"14,4 4 14,4 4 16,6 3 3,9 2-5,9 2-6,9 2-5,4-1-6,2 0-3,0 0-5,2-2-4,2-1-3,4 0-3,4-1-2,3-2-3,2 0-2,1 0-1,0 0-1,0 0-1,1 1-3,3 0-7,3 2-7,3 0-5,1 1-7,-1-1-3,-1 1-6,-1 0-4,-3-1-2,-4-1 1,-3 0 1,-4-1 0,-5-1 3,-4 0 3,-6 0 4,-4 0 3,-6-1 4,-7-1 4,-7 0 3,-6-1 5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2"/>
    </inkml:context>
    <inkml:brush xml:id="br0">
      <inkml:brushProperty name="width" value="0.0372" units="cm"/>
      <inkml:brushProperty name="height" value="0.0372" units="cm"/>
      <inkml:brushProperty name="color" value="#F2395B"/>
    </inkml:brush>
  </inkml:definitions>
  <inkml:trace contextRef="#ctx0" brushRef="#br0">101795 7350 591,'-14'1'53,"4"2"-4,4 2-2,4 2-5,2 2-3,-2 5-5,1 4-6,-3 3-4,1 3-4,0-1 0,2 1-2,1-1-1,-1 0-4,-1 0-8,0 1-8,-1-1-8,-1 0-9,0-3-11,0-1-10,0-2-11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2"/>
    </inkml:context>
    <inkml:brush xml:id="br0">
      <inkml:brushProperty name="width" value="0.05251" units="cm"/>
      <inkml:brushProperty name="height" value="0.05251" units="cm"/>
      <inkml:brushProperty name="color" value="#F2395B"/>
    </inkml:brush>
  </inkml:definitions>
  <inkml:trace contextRef="#ctx0" brushRef="#br0">101766 7147 418,'15'-14'27,"-1"2"-3,-1 4-2,0 3-3,-1 1-2,1 2 0,0 0-1,3 2 1,-1 0-2,-1 2-1,-1 0-2,-1 2-2,-1 0 0,-2 2 0,-2 0 0,-2 1 1,-2 3 2,-1 4 4,0 3 4,-1 5 3,-2 1 2,-1-1-2,0-1-1,-1-1-2,-1 1-2,0 0-2,0 4-1,0 1-3,1 1-1,0-3-1,2-1-1,0-3 0,1 1 0,0 3-2,0 3 1,0 3-1,1 0-1,0-3-1,2-3-3,0-3-1,0-2-1,-2-1-2,-2-1-1,-2-1 0,-2-1-1,0-1 1,-1-1 0,-1 0 2,-3-2-2,-2 1-2,-3 0-3,-3 0-2,-3-1-5,-4 1-7,-5 0-8,-3 0-7,-3-2-4,-1-1 0,-1-2 0,1-2 0,0-1-3,7 0-6,6 0-4,5 0-6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4"/>
    </inkml:context>
    <inkml:brush xml:id="br0">
      <inkml:brushProperty name="width" value="0.03853" units="cm"/>
      <inkml:brushProperty name="height" value="0.03853" units="cm"/>
      <inkml:brushProperty name="color" value="#F2395B"/>
    </inkml:brush>
  </inkml:definitions>
  <inkml:trace contextRef="#ctx0" brushRef="#br0">86850 12662 570,'31'-15'121,"1"4"-27,-1 4-25,0 2-25,0 1-16,2 0-5,1 0-4,1 0-4,-2 0-5,-3 2-5,-5 0-3,-4 2-6,-3 0-4,-1 2-6,-2 0-7,-2 2-6,-2 0-3,-1 0 0,0 0 0,-2 0 0,-1 0-2,-2 1-1,-3 1-3,0 1-3,-5 1 1,-2 2 1,-5 0 3,-4 2 2,-1-2 4,1-2 6,1-1 7,0-2 6,2-1 3,1 0 2,0 0 1,3 0 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4"/>
    </inkml:context>
    <inkml:brush xml:id="br0">
      <inkml:brushProperty name="width" value="0.03981" units="cm"/>
      <inkml:brushProperty name="height" value="0.03981" units="cm"/>
      <inkml:brushProperty name="color" value="#F2395B"/>
    </inkml:brush>
  </inkml:definitions>
  <inkml:trace contextRef="#ctx0" brushRef="#br0">86908 13450 552,'-34'13'28,"13"-3"12,11-6 11,12-1 11,8-3 1,4 0-11,3 0-12,5 0-11,3-1-7,3-1-3,3 0-1,2 0-3,2-2-6,0 2-12,0 0-11,1 2-12,-2 0-7,0 0-5,-1 0-5,-1 0-5,-3 0-1,0 0 5,-3 0 4,-1 0 4,-4 0 3,-3 2 2,-4 0 0,-4 2 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5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90322 13400 508,'-19'7'8,"7"-1"16,8 0 16,8-2 16,6 0 3,4-2-7,3 0-8,5-2-8,0 1-7,-1 0-3,-3 2-6,-1 0-4,0 0-3,1 0-2,3-2-1,2 0-2,0-1-1,1 0-1,-1 0-1,1 0-1,-1 0-1,1 0 1,-1 0-1,1 0 1,-1 0-1,1 0-2,-1 0-3,1 0-1,-1 0-2,-1 1 0,-1 1-2,-1 2-1,0-1 0,-1-1 1,1 0 1,-1-2 1,1 1 1,0 0 1,-1 2 1,1 0 0,1 0 2,3 0 0,3-2 1,3 0 1,1-1 1,1 0 0,-1 0 1,0 0 0,1 0 0,-1 0-1,0 0-1,1 0-1,-1 0-1,0 0-1,1 0-1,-1 0-1,0 0-1,1 0 2,-1 0 0,1 0 2,-1 0-1,2 2 1,1 0-1,1 2-1,-1-1 1,-2 0-1,-1-2 1,-3 0 0,1-1 1,1 0 0,2 0 2,3 0-1,-1 0 2,1 0-1,0 0 0,1 0 0,0 0 0,0 0-1,2 0 0,1 0-1,-1 0-1,0 0 0,-1 0 0,-1 0 0,0 0-1,0 0 0,2 0 0,1 0-1,0 0 0,0 0-2,0 0-1,1 0 0,-1 0-1,0 0 1,0 0 2,0 0 0,0-1 1,-1 0 1,-2-2 1,0 0 0,-1-1 0,-1 0-1,-1 0 0,-1 0 0,-1 0-1,0 0 2,1 0 0,-1 1 1,0-1 0,-1 2 1,-2 1-1,1 1 0,-3 0 0,0 0 0,-1 0 0,0 0 0,-3 0 0,0 0-3,-1 0 0,0 0-3,-2 0 0,-1 0 0,-1 0 0,-1 0 0,-1 0-1,-1 0-2,0 0-2,-2 0-2,-3-1-8,-4-2-17,-6-2-16,-4-2-17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9"/>
    </inkml:context>
    <inkml:brush xml:id="br0">
      <inkml:brushProperty name="width" value="0.0328" units="cm"/>
      <inkml:brushProperty name="height" value="0.0328" units="cm"/>
      <inkml:brushProperty name="color" value="#F2395B"/>
    </inkml:brush>
  </inkml:definitions>
  <inkml:trace contextRef="#ctx0" brushRef="#br0">93667 11400 670,'-15'1'13,"3"4"3,1 2 2,2 4 4,-1 2 0,-3 3-1,-5 3-2,-4 3-2,0 2-1,2-1-2,2 0-1,1 0-3,2-2 0,2-3 0,3-4 0,1-4 0,3-2 0,4-1 1,4 1 0,4 0 0,4-1 0,3-2 0,5-3-2,4 0 0,0-2-3,2 0-7,-1 0-5,1 0-6,-1 0-4,1 0-3,-1 0-2,1 0-3,-3-1-1,-2-1 3,-3 0 1,-3-1 3,-2-1-5,0 0-8,-2 0-10,0 0-8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49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94102 11689 644,'-22'-5'10,"6"6"15,5 6 15,5 6 15,1 4 3,0 3-9,0 3-10,-3 3-8,1 1-8,1 1-8,0-1-6,2 1-7,-1 0-6,0 3-4,-1 4-5,-2 3-3,2-2-5,2-6-7,4-5-5,3-7-7,1-4-2,1-4 2,1-5 1,2-2 2,-1-4 2,-1-1 3,0 0 4,-1-1 3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0"/>
    </inkml:context>
    <inkml:brush xml:id="br0">
      <inkml:brushProperty name="width" value="0.04047" units="cm"/>
      <inkml:brushProperty name="height" value="0.04047" units="cm"/>
      <inkml:brushProperty name="color" value="#F2395B"/>
    </inkml:brush>
  </inkml:definitions>
  <inkml:trace contextRef="#ctx0" brushRef="#br0">95110 11733 543,'6'-6'10,"-3"4"21,-2 4 21,-4 4 20,-2 4 3,-5 5-13,-4 5-13,-4 5-14,-2 2-10,-1-1-5,-1-1-6,-1-1-6,1-1-5,1-2-3,3 0-3,2-1-3,1-2-4,2-3-2,3-2-3,1-4-3,-1 0-2,-2 3-1,-3 4-1,-3 2 0,0-1-4,2-3-5,4-4-5,3-4-6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0"/>
    </inkml:context>
    <inkml:brush xml:id="br0">
      <inkml:brushProperty name="width" value="0.04018" units="cm"/>
      <inkml:brushProperty name="height" value="0.04018" units="cm"/>
      <inkml:brushProperty name="color" value="#F2395B"/>
    </inkml:brush>
  </inkml:definitions>
  <inkml:trace contextRef="#ctx0" brushRef="#br0">95033 11770 547,'-6'-11'80,"4"8"-7,4 9-6,4 10-7,2 5-7,1 2-11,2 4-10,0 4-10,1-1-8,1 3-6,1 1-7,2 1-5,0-1-10,0-2-11,2-1-11,1-4-11,-1-1-4,-2-5 2,-4-3 3,-3-4 3,-2-4 2,0 1 1,-2-2 1,0 0 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0"/>
    </inkml:context>
    <inkml:brush xml:id="br0">
      <inkml:brushProperty name="width" value="0.04172" units="cm"/>
      <inkml:brushProperty name="height" value="0.04172" units="cm"/>
      <inkml:brushProperty name="color" value="#F2395B"/>
    </inkml:brush>
  </inkml:definitions>
  <inkml:trace contextRef="#ctx0" brushRef="#br0">96499 11739 527,'-8'-5'60,"2"6"0,1 6 1,0 6 1,0 4-5,-2 3-9,-1 3-10,-3 3-8,-1 1-8,0 2-7,0 0-7,2 2-6,-2 1-2,0-1 1,0 0 2,1 1 3,0-3-8,2-2-13,2-4-15,3-1-14,1-5-11,3-3-7,4-4-8,2-4-8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41"/>
    </inkml:context>
    <inkml:brush xml:id="br0">
      <inkml:brushProperty name="width" value="0.05008" units="cm"/>
      <inkml:brushProperty name="height" value="0.05008" units="cm"/>
      <inkml:brushProperty name="color" value="#00BFF3"/>
    </inkml:brush>
  </inkml:definitions>
  <inkml:trace contextRef="#ctx0" brushRef="#br0">62744 56375 439,'-9'-21'21,"0"5"11,-2 4 11,0 6 12,-2 4 1,-5 4-11,-4 4-10,-2 4-11,-5 3-7,-1 3-2,-2 3-2,-2 3-3,-1 2-2,1 1 0,1 1-1,1 1-2,1-1-1,1-1-5,2-3-3,1-1-4,0-2-1,2-3 1,3-1 1,2-2 1,1-3 1,2-1 2,2-2 2,3-2 1,2-1 4,6 2 6,4 0 5,6 2 5,3 0 2,3 1-2,4 1-3,2 2-2,1 0-2,-1 1 1,-1 0-1,-1 3 0,1 1-1,3 5-2,3 3-2,3 4-2,1 3-4,1-1-6,-1 0-8,0 1-7,2-2-5,3-2-2,3-1-2,3-3-3,2-1-5,2-1-7,1-1-6,3 0-7,-3-5-2,-7-3 5,-9-6 3,-7-4 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0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97331 12181 479,'0'-12'11,"0"9"23,0 6 22,0 9 23,0 5 3,-2 2-16,0 0-15,-1 4-15,-2 0-9,2-1-4,-1-1-3,0-1-3,1-2-4,2-2-8,2-1-5,2-2-7,2-3-3,1-4 1,3-4 0,2-4 2,2-4-4,1-2-5,3-3-6,2-3-6,-2-2-2,0 1 3,-2-1 3,-2 1 3,-3-1 3,-1 0 1,-2 1 1,-2-1 3,-2 1 1,0 0 4,-2 3 2,0 0 3,-3 1 1,-4 2-1,-4 2-1,-4 3-2,-1-1 1,-1 2 0,0-1 0,1 0 1,0 0-2,-1 2-5,1 0-5,-1 2-4,1 0-5,2 2-3,3 0-4,1 2-4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1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98100 11531 599,'9'-7'49,"1"1"0,3 0-2,2 2 0,1 0-2,-1 2-4,1 0-3,0 2-3,-2 0-7,0 2-12,-1 0-10,0 2-12,-2 0-10,-1 2-8,0 0-10,-2 1-8,-1 0-6,-2 1-6,-3 0-5,0 0-5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1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98940 11000 565,'7'9'35,"-1"3"11,0 4 12,-2 2 11,-1 1 0,0-1-13,-2-1-12,0-1-14,-3 0-11,-4 1-11,-4 1-9,-3 1-12,-2-1-3,3-1 1,1-3 3,3-1 1,0-1 2,2 0 5,1-1 4,0 1 3,3-2 3,4-2-1,4-4 0,4-2 0,2-2-2,3 0-2,1 0-4,3 0-1,0-2-6,1 0-7,-1-3-8,1-2-7,-3 0-6,0 0-3,-2 2-5,-2 1-4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1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99929 10800 468,'0'31'198,"0"1"-48,0-1-50,0 0-48,-1 2-31,0 3-11,-2 2-10,0 4-12,-1-1-7,0 1-4,0-1-5,0-1-4,1-4-3,-1-4-3,0-5-2,1-5-2,-1-3-3,0-3-3,0-1-5,0-2-3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2"/>
    </inkml:context>
    <inkml:brush xml:id="br0">
      <inkml:brushProperty name="width" value="0.04569" units="cm"/>
      <inkml:brushProperty name="height" value="0.04569" units="cm"/>
      <inkml:brushProperty name="color" value="#F2395B"/>
    </inkml:brush>
  </inkml:definitions>
  <inkml:trace contextRef="#ctx0" brushRef="#br0">93709 15105 481,'-1'-13'43,"-1"6"8,0 6 7,-1 6 8,-2 5-2,0 4-11,-1 3-10,-2 5-10,1 1-8,-1 3-2,1 0-4,-1 1-3,0 0-4,0 2-4,1 0-3,-1 2-6,1-1-5,2-1-8,2-3-8,2-1-7,1-3-9,2-3-6,0-3-8,2-3-8,0-3-1,2-2 3,0-4 4,1-2 3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2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94945 15150 528,'-16'9'108,"0"1"-19,1 3-19,-1 2-19,0 2-13,-3 1-6,-1 3-6,-3 1-6,0 2-5,-1-2-3,1 2-5,-1-1-3,2 0-6,0-3-6,1-1-7,1-2-5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3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94850 15400 507,'22'2'154,"-3"6"-35,-3 4-35,-2 5-34,-3 4-22,1 1-5,-1 2-5,1 3-7,-1 0-5,1 0-8,0 0-7,0 1-7,-2-2-9,1-2-12,-2-1-12,0-2-12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3"/>
    </inkml:context>
    <inkml:brush xml:id="br0">
      <inkml:brushProperty name="width" value="0.04557" units="cm"/>
      <inkml:brushProperty name="height" value="0.04557" units="cm"/>
      <inkml:brushProperty name="color" value="#F2395B"/>
    </inkml:brush>
  </inkml:definitions>
  <inkml:trace contextRef="#ctx0" brushRef="#br0">96571 14770 482,'-23'-11'104,"4"8"-21,4 9-21,2 10-20,2 4-11,0 1 2,2 1 1,1 1 1,0 0-4,2-2-5,1 0-6,1-1-7,0 1-9,-2 3-15,0 3-14,-1 3-14,0-2-6,2-4 2,2-5 2,2-4 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3"/>
    </inkml:context>
    <inkml:brush xml:id="br0">
      <inkml:brushProperty name="width" value="0.0455" units="cm"/>
      <inkml:brushProperty name="height" value="0.0455" units="cm"/>
      <inkml:brushProperty name="color" value="#F2395B"/>
    </inkml:brush>
  </inkml:definitions>
  <inkml:trace contextRef="#ctx0" brushRef="#br0">97028 15147 483,'-8'-5'79,"-1"8"-6,-2 6-6,0 7-6,0 4-8,2 0-9,3-2-10,1 2-9,1-2-5,2-1-2,0-3-2,2-1-1,3-3-5,6-2-8,5-4-9,7-2-8,2-4-5,-1-2-2,-2-4-2,0-2-2,-2-3 0,-2-1 1,-4-3 1,-3-1 2,-1-1 1,-2 1 2,-1 1 2,0 1 2,-2 2 3,-2 1 3,-2 2 4,-2 2 3,-2 2 2,-2 1 0,-2 0 2,-1 2-1,-2 0-1,0 2-5,0 0-4,0 2-5,1 0-1,1 2 1,1 0 2,1 2 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3"/>
    </inkml:context>
    <inkml:brush xml:id="br0">
      <inkml:brushProperty name="width" value="0.03313" units="cm"/>
      <inkml:brushProperty name="height" value="0.03313" units="cm"/>
      <inkml:brushProperty name="color" value="#F2395B"/>
    </inkml:brush>
  </inkml:definitions>
  <inkml:trace contextRef="#ctx0" brushRef="#br0">97800 14815 663,'8'-7'56,"0"3"-9,0 1-9,-1 2-8,3 1-6,2 0-3,2 0-2,4 0-2,1 0-2,-1 2 0,0 0 0,-2 2-1,-1-2-2,2 0-4,2 0-3,0-1-4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03"/>
    </inkml:context>
    <inkml:brush xml:id="br0">
      <inkml:brushProperty name="width" value="0.03084" units="cm"/>
      <inkml:brushProperty name="height" value="0.03084" units="cm"/>
      <inkml:brushProperty name="color" value="#00BFF3"/>
    </inkml:brush>
  </inkml:definitions>
  <inkml:trace contextRef="#ctx0" brushRef="#br0">47962 20950 713,'-22'9'5,"7"3"11,4 4 10,5 2 10,2 2 5,2 3-2,0 1-3,2 2-2,0 4-6,2 5-10,0 4-11,2 6-10,0 0-4,0-4 1,-1-5 1,2-2 1,-2-5-9,1-4-21,-1-3-21,1-4-20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45"/>
    </inkml:context>
    <inkml:brush xml:id="br0">
      <inkml:brushProperty name="width" value="0.03824" units="cm"/>
      <inkml:brushProperty name="height" value="0.03824" units="cm"/>
      <inkml:brushProperty name="color" value="#00BFF3"/>
    </inkml:brush>
  </inkml:definitions>
  <inkml:trace contextRef="#ctx0" brushRef="#br0">78217 53631 575,'58'0'6,"-4"-2"12,-6 0 12,-5-1 13,-7-2 2,-5 2-5,-4-1-7,-5 0-7,-3 0-3,-3 2-2,-1 0-2,-2 2-2,-5 2-6,-6 4-11,-8 4-10,-6 3-10,-6 3-3,-3 2 4,-5 0 5,-3 1 4,-1 1 6,0 3 7,1 1 7,1 3 8,1 2 2,-1 2 0,1 4-2,0 3 0,0 1-2,1-1 1,1 2-1,2-1-1,0-2-2,4-4-6,3-3-6,3-5-5,4-4-8,6-5-10,6-5-9,6-4-11,4-7-5,3-8-1,3-7 1,4-9 0,0-4 2,1-1 6,-2-1 6,2 0 5,-2 0 6,-3 5 6,-3 3 4,-3 4 7,-2 7 11,-2 7 20,-2 8 19,-2 7 19,-2 7 5,-1 6-11,0 3-9,-2 6-11,0 2-8,0-3-9,0-2-8,0-1-8,-1-3-4,-2 0 2,-2-1 0,-1 0 1,0-6-13,4-7-25,4-8-25,4-8-27,1-4-2,-1 0 18,0 0 19,-2 1 18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4"/>
    </inkml:context>
    <inkml:brush xml:id="br0">
      <inkml:brushProperty name="width" value="0.05044" units="cm"/>
      <inkml:brushProperty name="height" value="0.05044" units="cm"/>
      <inkml:brushProperty name="color" value="#F2395B"/>
    </inkml:brush>
  </inkml:definitions>
  <inkml:trace contextRef="#ctx0" brushRef="#br0">98680 14177 436,'-14'-6'7,"2"2"15,4 4 16,3 3 14,1 2 4,2 5-5,0 4-6,2 3-6,0 3-4,0 0-3,0-1-4,0 1-3,0-1-3,0-1-2,0-1-3,0-1-1,1 0-2,2 0-2,2-1-2,2 0-1,1 0-2,-1-1-3,1-1-2,0 0-2,0-1-4,0 1-7,0 1-6,0 1-8,-5 0-2,-9 0-1,-8-2-1,-9-1 0,-3-1 1,1 0 2,3-2 3,1-1 1,-1 0-1,-2-2-5,-6-1-6,-3 0-5,1-2-2,5-1 1,6 0 0,7-1 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4"/>
    </inkml:context>
    <inkml:brush xml:id="br0">
      <inkml:brushProperty name="width" value="0.03284" units="cm"/>
      <inkml:brushProperty name="height" value="0.03284" units="cm"/>
      <inkml:brushProperty name="color" value="#F2395B"/>
    </inkml:brush>
  </inkml:definitions>
  <inkml:trace contextRef="#ctx0" brushRef="#br0">99250 14512 669,'15'-22'8,"-1"7"15,-1 4 16,-1 5 16,0 2 2,1 2-7,2 0-9,0 2-8,1 0-12,-2 0-18,2 0-16,0 0-17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5"/>
    </inkml:context>
    <inkml:brush xml:id="br0">
      <inkml:brushProperty name="width" value="0.04489" units="cm"/>
      <inkml:brushProperty name="height" value="0.04489" units="cm"/>
      <inkml:brushProperty name="color" value="#F2395B"/>
    </inkml:brush>
  </inkml:definitions>
  <inkml:trace contextRef="#ctx0" brushRef="#br0">86459 18550 490,'-15'0'0,"4"2"0,3 0 1,3 2 0,2-1 8,3 0 15,4-2 15,2 0 15,4-2 4,4 0-5,3-2-5,5 0-6,3-1-5,1 2-3,2 0-4,2 2-4,1 0-4,-1 0-6,-1 0-6,-1 0-5,-2 0-5,-1 2-1,-3 0-1,-2 2-3,-1 0-6,-1 2-10,-1-1-10,0 2-10,-3 2-10,-1 0-10,-2 0-10,-2 3-8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5"/>
    </inkml:context>
    <inkml:brush xml:id="br0">
      <inkml:brushProperty name="width" value="0.03834" units="cm"/>
      <inkml:brushProperty name="height" value="0.03834" units="cm"/>
      <inkml:brushProperty name="color" value="#F2395B"/>
    </inkml:brush>
  </inkml:definitions>
  <inkml:trace contextRef="#ctx0" brushRef="#br0">86241 19796 573,'-4'-8'46,"8"1"6,8-1 7,7 1 7,7 0-2,3 2-13,5 2-12,2 2-12,2 2-11,-2 2-10,-1 2-9,-3 2-11,0 0-10,1 2-11,0 2-9,2 0-11,-3-1-5,-6-1 2,-5-2 2,-6-2 2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7"/>
    </inkml:context>
    <inkml:brush xml:id="br0">
      <inkml:brushProperty name="width" value="0.03868" units="cm"/>
      <inkml:brushProperty name="height" value="0.03868" units="cm"/>
      <inkml:brushProperty name="color" value="#F2395B"/>
    </inkml:brush>
  </inkml:definitions>
  <inkml:trace contextRef="#ctx0" brushRef="#br0">89808 18200 568,'-22'1'79,"4"4"-14,5 2-15,3 3-13,2 2-9,0 0-4,0 0-2,1-1-3,-1 1-4,0 0-2,1 0-4,-1-1-3,-1 3-1,-3 4 0,-4 3-1,-2 5 0,-1 0 1,-1 2 0,0-1 2,1 0 1,1 0 0,3-3-3,2-1-3,4-3-2,7-3-1,12-6 2,11-6 1,13-6 1,4-4-2,-2 0-4,-2-2-5,-2 0-4,-1 0-3,-2 2-1,0 3-1,-1 1 0,-2 1-3,-3 0-4,-3 0-5,-2 0-4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7"/>
    </inkml:context>
    <inkml:brush xml:id="br0">
      <inkml:brushProperty name="width" value="0.0406" units="cm"/>
      <inkml:brushProperty name="height" value="0.0406" units="cm"/>
      <inkml:brushProperty name="color" value="#F2395B"/>
    </inkml:brush>
  </inkml:definitions>
  <inkml:trace contextRef="#ctx0" brushRef="#br0">90056 18550 541,'-15'1'32,"2"4"9,2 2 11,3 4 9,0 3 2,0 7-10,0 5-9,1 7-9,0 2-8,-1 1-7,0 2-6,0 1-6,0 1-5,2 2 0,1 2-2,1 2-1,-1-1-1,2-3 1,-1-2 1,0-3 1,0-5-16,2-6-29,0-5-31,2-6-29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7"/>
    </inkml:context>
    <inkml:brush xml:id="br0">
      <inkml:brushProperty name="width" value="0.04501" units="cm"/>
      <inkml:brushProperty name="height" value="0.04501" units="cm"/>
      <inkml:brushProperty name="color" value="#F2395B"/>
    </inkml:brush>
  </inkml:definitions>
  <inkml:trace contextRef="#ctx0" brushRef="#br0">91557 18516 488,'-2'-12'44,"-2"8"9,-4 8 11,-2 8 9,-3 5-1,-3 3-12,-3 3-14,-3 3-11,-3 2-11,-2 3-5,-1 4-6,-1 3-6,-2 1-5,1-2-6,1 0-4,1-2-6,2-2-1,3-3 2,3-5 2,3-3 1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7"/>
    </inkml:context>
    <inkml:brush xml:id="br0">
      <inkml:brushProperty name="width" value="0.04444" units="cm"/>
      <inkml:brushProperty name="height" value="0.04444" units="cm"/>
      <inkml:brushProperty name="color" value="#F2395B"/>
    </inkml:brush>
  </inkml:definitions>
  <inkml:trace contextRef="#ctx0" brushRef="#br0">91281 18590 495,'-13'-5'98,"3"8"-12,4 6-13,4 7-13,3 4-10,2 1-9,2 1-7,2 1-9,1 5-7,3 7-6,2 8-5,2 8-6,0 0-7,-2-3-8,0-6-7,0-4-8,-2-5-8,1-3-8,0-5-8,0-3-8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8"/>
    </inkml:context>
    <inkml:brush xml:id="br0">
      <inkml:brushProperty name="width" value="0.0457" units="cm"/>
      <inkml:brushProperty name="height" value="0.0457" units="cm"/>
      <inkml:brushProperty name="color" value="#F2395B"/>
    </inkml:brush>
  </inkml:definitions>
  <inkml:trace contextRef="#ctx0" brushRef="#br0">92839 18400 481,'-15'0'7,"2"0"15,2 0 14,3 0 15,0 1 5,0 4-4,0 2-4,0 4-4,2 2-4,1 5-5,3 3-4,1 5-4,1 2-5,0 1-4,0 0-4,0 2-3,-2 2-6,0 1-8,-4 1-6,0 3-8,-2 0-7,0-1-9,0-3-9,1-2-7,0-3-4,2-5 2,2-5 3,2-4 2,0-5 3,0 1 2,-2-2 3,0 0 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8"/>
    </inkml:context>
    <inkml:brush xml:id="br0">
      <inkml:brushProperty name="width" value="0.05048" units="cm"/>
      <inkml:brushProperty name="height" value="0.05048" units="cm"/>
      <inkml:brushProperty name="color" value="#F2395B"/>
    </inkml:brush>
  </inkml:definitions>
  <inkml:trace contextRef="#ctx0" brushRef="#br0">93702 18791 435,'-15'-4'86,"3"8"-8,1 8-8,3 7-8,0 5-8,2 0-9,1-1-11,0 0-9,0 0-6,0 1-3,-1-1-1,-1 1-3,-1 0-1,0 1-1,0 1 1,0 1 0,2-3-6,2 0-11,4-4-11,3-3-11,1-4-5,3-5 3,2-4 4,2-6 2,1-3 3,3-1 2,2-3 0,2-2 3,-1-1 1,-1-2 2,1 0 2,-2-1 2,-2-1 1,-3 2 2,-2-2 1,-4 0 1,-1-1 2,0-3 1,0-3 0,0-3 2,-1-1 0,-1 3 2,0 1 2,-1 4 0,-3 1 2,0 2 0,-3 4 0,-2 3 2,-1 2-3,-2 0-4,0 2-4,-1 1-5,-2 0-5,0 4-7,-1 0-5,-1 4-7,1 0-4,0 1-5,0 2-3,2 0-5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45"/>
    </inkml:context>
    <inkml:brush xml:id="br0">
      <inkml:brushProperty name="width" value="0.0321" units="cm"/>
      <inkml:brushProperty name="height" value="0.0321" units="cm"/>
      <inkml:brushProperty name="color" value="#00BFF3"/>
    </inkml:brush>
  </inkml:definitions>
  <inkml:trace contextRef="#ctx0" brushRef="#br0">79350 55114 685,'9'-8'3,"1"1"5,3-1 5,2 0 5,-1 2 5,-2 4 3,-1 4 2,-2 4 4,-1 3-1,2 1-2,0 3-2,2 2-3,-1 0-3,-1 2-5,-1 1-6,0 2-4,-2-2-8,1-1-7,-1-4-9,1 0-7,0-2-10,0-2-12,0-2-10,0-2-11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0:59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94974 18400 516,'-11'0'69,"10"2"-2,10 0-1,10 2-3,3-2-6,-2 1-11,-2-2-10,-1 0-11,-1-1-7,0 2-4,-1 0-3,1 2-3,-1 0-5,0-1-3,1 1-6,0 0-3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0"/>
    </inkml:context>
    <inkml:brush xml:id="br0">
      <inkml:brushProperty name="width" value="0.04405" units="cm"/>
      <inkml:brushProperty name="height" value="0.04405" units="cm"/>
      <inkml:brushProperty name="color" value="#F2395B"/>
    </inkml:brush>
  </inkml:definitions>
  <inkml:trace contextRef="#ctx0" brushRef="#br0">96193 17800 499,'-15'11'145,"3"5"-29,1 7-28,2 5-29,2 1-20,0-4-10,2-3-12,2-4-10,-1-2-8,0 1-7,0 1-7,0 0-7,0 1-6,2-1-8,0-1-6,2 0-7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0"/>
    </inkml:context>
    <inkml:brush xml:id="br0">
      <inkml:brushProperty name="width" value="0.05042" units="cm"/>
      <inkml:brushProperty name="height" value="0.05042" units="cm"/>
      <inkml:brushProperty name="color" value="#F2395B"/>
    </inkml:brush>
  </inkml:definitions>
  <inkml:trace contextRef="#ctx0" brushRef="#br0">97166 17099 436,'6'-8'8,"-3"2"16,-2 0 16,-4 2 15,-2 4 7,-3 8-3,-4 8-4,-2 7-3,-1 4-6,1-1-8,1-1-8,0-2-9,1 1-4,1 1-4,-1 1-1,1 1-3,0 0-2,1-1-1,0-1-2,2-1 0,1-1-3,0-2-1,2 0-4,1-1-2,1-1-3,6-2-5,2-3-4,5-1-4,3-4-2,2-4 0,1-6 1,2-4-1,1-4 1,-3-2 0,-1-2-1,-2-1 1,-2-1 1,-1 2 2,-1 3 4,0 1 2,-3 1 3,-4 0 2,-4 0 2,-4 1 3,-3 1 1,-2 1 1,-2 2 1,-1 2 1,-2 2 0,-2 2-3,0 2-2,0 1-2,-1 2-3,-1 1-4,0 1-3,1 2-3,1-1-5,2-1-2,4-1-4,3 0-2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4"/>
    </inkml:context>
    <inkml:brush xml:id="br0">
      <inkml:brushProperty name="width" value="0.03998" units="cm"/>
      <inkml:brushProperty name="height" value="0.03998" units="cm"/>
      <inkml:brushProperty name="color" value="#F2395B"/>
    </inkml:brush>
  </inkml:definitions>
  <inkml:trace contextRef="#ctx0" brushRef="#br0">83640 25950 550,'-8'38'94,"0"-2"-18,0-2-19,0-1-17,1-1-12,-1 1-2,1 0-3,-1 1-3,0 3-2,0 5-1,0 2-1,0 6-1,0 1-3,1 1-5,0 2-7,-1 0-5,1-1-5,2-4-7,2-5-6,2-3-5,1-4-5,0-5-1,0-5-1,0-5-3,0-4 1,2-3 2,0-3 3,2-2 3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4"/>
    </inkml:context>
    <inkml:brush xml:id="br0">
      <inkml:brushProperty name="width" value="0.03939" units="cm"/>
      <inkml:brushProperty name="height" value="0.03939" units="cm"/>
      <inkml:brushProperty name="color" value="#F2395B"/>
    </inkml:brush>
  </inkml:definitions>
  <inkml:trace contextRef="#ctx0" brushRef="#br0">83889 26950 558,'-45'37'147,"7"-3"-38,3-5-36,5-4-38,3-2-21,1 2-7,1 1-5,1 1-7,1-1-2,4-3 2,0-3 0,2-2 2,3-3 2,3-1 1,3-1 2,2 0 1,5-1 3,6 1 1,6 1 3,6 0 2,3 1 0,1-2-2,0-3-2,2-1-2,1-1-2,1 0-3,1 0-4,1 0-3,-1 0-4,-1-1-5,-4 1-4,0 0-4,-2-1-2,-1 0 4,-1-2 2,0 0 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5"/>
    </inkml:context>
    <inkml:brush xml:id="br0">
      <inkml:brushProperty name="width" value="0.03839" units="cm"/>
      <inkml:brushProperty name="height" value="0.03839" units="cm"/>
      <inkml:brushProperty name="color" value="#F2395B"/>
    </inkml:brush>
  </inkml:definitions>
  <inkml:trace contextRef="#ctx0" brushRef="#br0">85310 27822 573,'-14'-21'7,"3"2"16,2 3 14,4 3 16,0 2 1,-1 2-9,-3 2-12,-1 3-9,-3 2-8,-2 5-3,-1 6-4,-3 4-2,0 3-3,1 1 1,0 2 1,2-1 0,2 2 1,0 1 2,1 1 2,1 1 2,1-1 0,2-1-2,2-3-1,2-2-2,4-2-6,6-2-8,6-4-9,6-3-10,2-3-3,1-6 2,-2-4 1,2-5 2,-1-3 1,-3 2 0,-1-2 0,-2 0 0,-3 5 12,-1 8 24,-2 10 23,-2 8 23,0 4 2,2-2-23,1 0-22,3 0-22,0-3-16,1-3-8,0-3-10,-1-2-9,0-3-2,0-1 5,-2 0 6,0-1 5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5"/>
    </inkml:context>
    <inkml:brush xml:id="br0">
      <inkml:brushProperty name="width" value="0.04427" units="cm"/>
      <inkml:brushProperty name="height" value="0.04427" units="cm"/>
      <inkml:brushProperty name="color" value="#F2395B"/>
    </inkml:brush>
  </inkml:definitions>
  <inkml:trace contextRef="#ctx0" brushRef="#br0">86750 28122 496,'7'-7'7,"-3"-1"12,-2 0 13,0 0 13,-2 4 8,0 8 2,0 8 2,0 7 2,0 5-3,0-1-12,0 0-10,0 0-11,0 1-9,0 1-9,0 1-7,0 1-7,-1 0-11,-1-1-11,0-2-12,0 0-11,-2-2-7,2-3-2,0-3-2,2-2-3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5"/>
    </inkml:context>
    <inkml:brush xml:id="br0">
      <inkml:brushProperty name="width" value="0.049" units="cm"/>
      <inkml:brushProperty name="height" value="0.049" units="cm"/>
      <inkml:brushProperty name="color" value="#F2395B"/>
    </inkml:brush>
  </inkml:definitions>
  <inkml:trace contextRef="#ctx0" brushRef="#br0">88046 26105 448,'1'-13'11,"0"6"19,2 6 20,0 6 21,1 5 4,-1 5-11,1 5-12,0 6-10,-1 1-8,-1 2-5,0 1-5,-1 1-5,-3 3-3,0 6-4,-3 6-2,-2 6-2,0 4-4,-1 2-4,0 1-4,0 2-4,1 0-5,2-4-5,-1-5-6,2-2-5,0-7-4,2-4-3,0-7-4,2-5-3,1-8-4,4-7-5,2-8-5,3-8-5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5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88652 26881 528,'-1'-13'50,"-2"3"-1,-2 4 1,-2 4 0,-1 2-2,-2 0-4,0 0-5,-1 0-5,-1 2-4,-2 6-6,0 4-4,-1 5-6,-1 4-4,-1 3-3,-1 3-4,0 3-4,-2-1-2,1 0-1,-1-3-1,0-1-1,2-3 0,3-1-1,3-3-1,3-1 0,1-1 2,2 0 3,0-1 3,2 1 3,1-1 1,2-1 0,2-1 0,2 0-2,2-3-1,4 0-3,2-1-4,3 0-2,4-1-5,3 2-7,5 0-5,3 1-7,1 0-4,-4-1 2,-2 0 0,-3-2 1,-2 0 0,-1-2 0,-1-1 0,0 0-1,-3-2 2,-1-1 2,-2 0 2,-2-1 4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6"/>
    </inkml:context>
    <inkml:brush xml:id="br0">
      <inkml:brushProperty name="width" value="0.04868" units="cm"/>
      <inkml:brushProperty name="height" value="0.04868" units="cm"/>
      <inkml:brushProperty name="color" value="#F2395B"/>
    </inkml:brush>
  </inkml:definitions>
  <inkml:trace contextRef="#ctx0" brushRef="#br0">89517 27899 451,'7'-50'47,"-2"12"-4,-3 10-3,0 12-2,-3 4-2,-1 2 3,0 1 2,-1 0 2,-2 3-2,-2 2-7,-2 4-6,-2 3-7,-1 1-5,-1 3-3,-1 2-3,-1 2-4,-1 1-2,0 1 0,2 1-1,-2 2 0,1 0 0,0 2 0,2 3 1,1 1 0,1 1 0,0-1-1,2-1-1,1-1-1,2-1-1,4-1-1,4 0-2,4-2-1,3-4-4,1-2-8,3-4-8,2-4-7,1-4-4,1-6 0,1-4 0,1-4 0,-1-3 1,-1 1 4,-3 1 4,-1 1 3,-3 1 4,-2 2 5,-4 2 5,-2 3 4,-3 2 14,-1 6 21,0 4 21,-1 5 23,-1 4 2,2 0-16,0 1-15,2 1-16,0 1-12,0 0-8,0-1-8,0 1-7,0-1-9,2 0-6,0 1-7,2 0-7,0-2-6,2-1-7,0-2-7,1-2-6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45"/>
    </inkml:context>
    <inkml:brush xml:id="br0">
      <inkml:brushProperty name="width" value="0.03204" units="cm"/>
      <inkml:brushProperty name="height" value="0.03204" units="cm"/>
      <inkml:brushProperty name="color" value="#00BFF3"/>
    </inkml:brush>
  </inkml:definitions>
  <inkml:trace contextRef="#ctx0" brushRef="#br0">81200 53355 686,'1'-14'4,"2"3"8,2 2 8,2 4 7,1 2 4,1 2-3,2 2-1,-1 2-3,2 2 1,2 2 1,0 1 1,1 3 3,0 0-7,-3 0-14,-2-2-13,-1-1-13,-1 0-10,-2 1-3,-1 1-5,0 2-4,-2-1-3,-2-1-2,-2-1-2,-2 0-2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6"/>
    </inkml:context>
    <inkml:brush xml:id="br0">
      <inkml:brushProperty name="width" value="0.04279" units="cm"/>
      <inkml:brushProperty name="height" value="0.04279" units="cm"/>
      <inkml:brushProperty name="color" value="#F2395B"/>
    </inkml:brush>
  </inkml:definitions>
  <inkml:trace contextRef="#ctx0" brushRef="#br0">90300 28313 514,'8'-15'63,"2"2"-9,0 2-11,1 3-11,1 1-4,2 2 2,0 2 0,0 2 2,1 1-1,-1 2-2,0 0-4,-2 2-2,-1 1-5,-2 3-5,-3 4-6,-1 2-5,-3 3-2,-6 1 1,-4 2 3,-5 2 1,-3 2 1,1-1-3,-1 1-1,0-1-2,2 0-1,0-3 2,0-2 0,2-1 2,3-3-9,6-1-20,6-2-20,6-2-20,3-4-3,0-2 11,-1-6 12,1-2 12,-2-3 5,1 0-4,-2 0-2,0 0-5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6"/>
    </inkml:context>
    <inkml:brush xml:id="br0">
      <inkml:brushProperty name="width" value="0.03675" units="cm"/>
      <inkml:brushProperty name="height" value="0.03675" units="cm"/>
      <inkml:brushProperty name="color" value="#F2395B"/>
    </inkml:brush>
  </inkml:definitions>
  <inkml:trace contextRef="#ctx0" brushRef="#br0">91395 27312 598,'-13'-7'7,"4"1"14,6 1 13,5 0 14,4 1 5,5 0-3,5 0-5,6 1-3,1-2-6,1 2-8,3-1-8,0 0-8,-1 0-6,0 2-7,-1 0-5,0 2-5,-5 2-5,-2 4-2,-5 4-3,-3 3-3,-2 2 1,-2-3 2,-1-2 4,0-1 3,-2-1-5,-2 0-15,-2 0-14,-2 0-15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7"/>
    </inkml:context>
    <inkml:brush xml:id="br0">
      <inkml:brushProperty name="width" value="0.04028" units="cm"/>
      <inkml:brushProperty name="height" value="0.04028" units="cm"/>
      <inkml:brushProperty name="color" value="#F2395B"/>
    </inkml:brush>
  </inkml:definitions>
  <inkml:trace contextRef="#ctx0" brushRef="#br0">91366 28400 546,'-12'0'46,"8"0"2,8 0 3,8 0 1,4 0 0,3 0-3,2 0-3,0 0-4,2 0-8,-1 0-11,-1 0-12,0 0-13,-2 1-10,1 2-9,-1 2-10,0 1-9,0 1-3,-1 0 3,-1-3 3,0 1 3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7"/>
    </inkml:context>
    <inkml:brush xml:id="br0">
      <inkml:brushProperty name="width" value="0.04786" units="cm"/>
      <inkml:brushProperty name="height" value="0.04786" units="cm"/>
      <inkml:brushProperty name="color" value="#F2395B"/>
    </inkml:brush>
  </inkml:definitions>
  <inkml:trace contextRef="#ctx0" brushRef="#br0">93413 27913 459,'-21'-1'6,"8"-1"10,7 0 11,7-1 12,3 0 3,3 1-4,2 0-4,2 2-4,2 0-4,1 0-2,3 0-4,2 0-3,1 0 0,3 0 0,1 0 1,3 0 2,1 0-1,2 0-1,3 0-1,1 0-2,3 0-1,2 0-1,4 0 0,3 0 0,2 0-2,2 0-3,2 0-3,2 0-2,0 0-3,2 0 0,2 0-2,0 0-1,1 0 0,0 0-1,-1 0 1,1 0 0,1 0 0,0 0 0,1 0-1,1 0 0,0 0-1,0 0-2,-2 0 0,-1 0-1,-1 0-1,0 0 2,-2 0 1,0 0 1,-2 0 0,-1 0 1,0 0-1,-3 0 0,1 0-1,-2 0-1,0 0-1,-2 0-2,0-1-1,1 0-1,-1-2-1,0 0-1,-2-1-2,0 3-1,-3-1-3,-2 2-1,-3-1-1,-6 0 1,-4-2 0,-4 0 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8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94671 24677 523,'-36'-6'-2,"10"2"5,6 4 5,8 3 6,2 1 2,-3 1-3,-5 1-2,-3 2-2,-2 0-2,5 0-3,2 0-2,3-1-2,3 3 2,6 4 6,4 3 8,6 5 5,2 2 4,0-1-2,0 1-1,-1-1-1,1 0-2,-2-1 1,-1-1-2,0-1 1,-3 2-1,1 7 1,-2 5 0,0 7 1,-2-1-1,-2 1-3,-1-3-3,-3-2-2,0-1-3,0-2 0,2 0-1,1-1-2,0-2 0,2-1-1,0-3-1,2-1 0,1-4-4,3-3-5,4-4-5,2-4-5,3-4-6,-1-3-8,2-2-8,1-4-7,2-3-3,1-7 3,3-6 3,2-5 2,-3-2 2,-2 5 0,-4 3 1,-4 4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8"/>
    </inkml:context>
    <inkml:brush xml:id="br0">
      <inkml:brushProperty name="width" value="0.04478" units="cm"/>
      <inkml:brushProperty name="height" value="0.04478" units="cm"/>
      <inkml:brushProperty name="color" value="#F2395B"/>
    </inkml:brush>
  </inkml:definitions>
  <inkml:trace contextRef="#ctx0" brushRef="#br0">95681 25308 491,'1'-14'0,"0"3"0,2 3 0,0 2 0,0 2 4,0-2 7,-2 0 9,0-1 7,0-1 6,2 2 4,2 1 3,1 0 5,1 4-1,-1 6-5,0 6-4,-2 6-6,0 3-4,-2 2-2,0 3-2,-2 2-1,-1 0-4,-2 2-5,-2 1-3,-1 1-4,-2-1-2,0 2 2,1-1 0,-1 0 2,0-1-6,0-3-13,1-3-13,-1-3-14,1-7-12,2-10-11,2-12-11,2-10-12,1-5 5,0 1 20,0 1 19,0 1 21,0 1 13,2 3 7,0 1 8,2 3 6,1 0 8,3 0 6,4 0 8,2 1 7,1 0 1,1 2-5,-1 3-5,1 1-6,0 2-4,-1 0-5,1 2-6,-1 0-4,0 1-5,-1 0-8,-1 0-6,0 0-7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8"/>
    </inkml:context>
    <inkml:brush xml:id="br0">
      <inkml:brushProperty name="width" value="0.04895" units="cm"/>
      <inkml:brushProperty name="height" value="0.04895" units="cm"/>
      <inkml:brushProperty name="color" value="#F2395B"/>
    </inkml:brush>
  </inkml:definitions>
  <inkml:trace contextRef="#ctx0" brushRef="#br0">96327 25063 449,'0'-16'2,"0"2"5,0 1 5,0 1 4,0 4 8,0 8 11,0 8 11,0 7 11,0 7 2,0 3-6,0 5-8,0 3-6,-1 3-5,-1 0-5,0 2-3,-1 1-4,-2 2-5,0 4-4,-1 4-3,-1 4-5,0 2-9,0 4-13,2 3-14,1 4-12,1-3-8,-1-5-2,0-6-1,0-6-2,0-8 1,2-8 1,0-9 3,2-8 3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9"/>
    </inkml:context>
    <inkml:brush xml:id="br0">
      <inkml:brushProperty name="width" value="0.02881" units="cm"/>
      <inkml:brushProperty name="height" value="0.02881" units="cm"/>
      <inkml:brushProperty name="color" value="#F2395B"/>
    </inkml:brush>
  </inkml:definitions>
  <inkml:trace contextRef="#ctx0" brushRef="#br0">96500 25562 763,'22'-22'-4,"-3"7"12,-3 4 12,-2 5 12,-1 2 4,5 2 0,3 0-2,4 2-2,1 0-6,-1 0-12,-3 0-12,-1 0-11,-3 0-11,-3 2-11,-3 0-10,-2 2-10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9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96960 24990 568,'-8'-5'9,"2"8"21,0 6 18,3 7 20,0 5 4,0 3-12,1 3-13,2 3-12,-1 1-9,-2-2-8,-2-1-5,-2 0-8,0-1-6,1-1-10,1-1-9,1-1-8,0-2-12,0-3-14,0-3-13,0-2-15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09"/>
    </inkml:context>
    <inkml:brush xml:id="br0">
      <inkml:brushProperty name="width" value="0.051" units="cm"/>
      <inkml:brushProperty name="height" value="0.051" units="cm"/>
      <inkml:brushProperty name="color" value="#F2395B"/>
    </inkml:brush>
  </inkml:definitions>
  <inkml:trace contextRef="#ctx0" brushRef="#br0">96816 24566 431,'8'-7'53,"0"2"-12,0 2-12,-1 2-12,2 2-7,2 2-2,2 2-1,0 2-2,3 1-1,-2 1 0,-1 2-1,-1 0-1,-1 1 1,-2 3 1,-2 2 1,-2 2 2,-2 1 0,-1 1 3,0 1 1,-1 1 3,-1 0 0,0 2-1,0 1 1,0 1-1,-1 0 3,-1 1 4,0-1 3,-1 0 5,-1 0 1,2-1-4,0-1-4,2-1-2,-1 0-3,0-1-1,-2 1-2,0-1-1,0-1-2,0-2-1,2-1-2,0-2-2,0-2-3,-2 1-3,-2 0-4,-1-1-4,-4 0-3,0-2-3,-3-3-3,-2-1-2,-1-1-3,-6-2-4,-4-1-4,-3 0-3,-3-2 0,-1-2 3,-1-2 3,0-2 3,3-2 5,6 0 3,6-1 4,8-2 4,4 1-4,-1-1-12,0 0-14,0 0-12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4:46"/>
    </inkml:context>
    <inkml:brush xml:id="br0">
      <inkml:brushProperty name="width" value="0.05436" units="cm"/>
      <inkml:brushProperty name="height" value="0.05436" units="cm"/>
      <inkml:brushProperty name="color" value="#00BFF3"/>
    </inkml:brush>
  </inkml:definitions>
  <inkml:trace contextRef="#ctx0" brushRef="#br0">80164 53927 404,'-29'-1'32,"19"0"5,20-2 4,19 0 4,11-2-2,2-2-8,3-2-8,1-1-10,-2-3-5,-4 0-6,-6-1-5,-3-1-5,-6 1-5,-3 3-4,-5 3-4,-3 3-5,-6-1-6,-5-4-5,-6-4-7,-5-3-5,-3-2 1,0 2 8,2 2 10,1 3 8,0 1 7,0 0 4,0 2 6,0 1 4,1 2 7,-1 4 7,0 4 8,0 4 8,1 3 4,0 5-2,2 4-2,1 3 0,0 4-3,2 3 0,0 3-3,2 3-1,-2 1-2,0 1-3,-3 2-4,-2 1-2,-1-1-3,0-2-3,0-2-4,1-1-3,-1-3-4,2-4-5,1-2-5,0-2-5,3-6-8,4-7-10,4-7-12,4-6-10,3-8-1,5-7 7,3-9 9,5-7 8,0-4 6,-5 2 7,-3 0 5,-4 1 6,-4 3 4,-3 5 5,-2 5 4,-4 5 4,-2 4 4,0 3 8,-2 3 5,0 2 7,-2 4 3,-4 2-3,-2 3-1,-3 4-2,-3 3-2,-3 4-2,-3 3-2,-3 5-2,-1 1-2,1 1-3,1-1-3,1 1-2,1-1-2,3-1-1,1-1-1,3-1-1,6-4-4,15-9-10,14-7-10,14-7-9,7-8-3,2-4 5,2-5 3,2-5 4,-1-1 3,-6 2-1,-5 1 0,-4 3 0,-4 2 2,-3 5 6,-3 3 6,-3 4 5,-3 5 8,-4 6 11,-5 6 9,-2 6 10,-4 3 3,-1 3-5,0 2-4,-1 1-5,-1 0-5,2-1-4,0-3-4,2-1-5,0-2-4,0 0-4,0-2-4,0-1-5,2-4-7,6-6-12,4-7-10,5-8-11,2-5-4,1-7 2,0-5 3,-1-6 2,0-5 5,-2-3 7,-3-2 5,-1-2 7,-2-1 4,-1 5 4,0 6 4,-2 4 3,0 5 4,0 3 5,0 5 5,0 3 4,-1 3 6,-1 2 4,-1 3 5,0 1 6,-1 4 5,0 6 4,0 6 5,0 6 5,-1 4-1,-1 3-6,0 3-5,-1 3-7,-2 5-4,-1 8-2,0 8-2,-1 8-3,-2 7-3,0 4-4,-1 8-5,-2 5-3,0 4-10,-2 1-14,0 0-14,-1 2-13,0-2-6,1-4 4,0-4 4,2-3 3,1-10-3,2-11-10,2-13-9,2-13-9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0"/>
    </inkml:context>
    <inkml:brush xml:id="br0">
      <inkml:brushProperty name="width" value="0.03794" units="cm"/>
      <inkml:brushProperty name="height" value="0.03794" units="cm"/>
      <inkml:brushProperty name="color" value="#F2395B"/>
    </inkml:brush>
  </inkml:definitions>
  <inkml:trace contextRef="#ctx0" brushRef="#br0">98000 23681 579,'8'-7'6,"2"1"9,0 0 11,1 2 10,2 0 6,3 2 2,3 0 0,4 2 2,0 1-3,-1 2-8,-1 2-6,-2 2-7,-2 1-7,-3 3-4,-4 2-5,-4 2-6,-4 2-2,-4 3-2,-4 3 0,-4 3-3,-4 1 1,-3-2 0,-4 0 1,-4-1 1,-1-2-2,3-1-1,3-3-4,3-1-1,2-3 0,2-3 6,2-2 5,3-4 6,3-1 1,6 0-2,6 0-1,5 0-3,6-1-4,5-2-7,5-2-6,5-2-7,2-1-7,-2 2-4,0 0-4,-2 2-6,-2 0-1,-5 2 3,-5 0 2,-4 2 3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0"/>
    </inkml:context>
    <inkml:brush xml:id="br0">
      <inkml:brushProperty name="width" value="0.05262" units="cm"/>
      <inkml:brushProperty name="height" value="0.05262" units="cm"/>
      <inkml:brushProperty name="color" value="#F2395B"/>
    </inkml:brush>
  </inkml:definitions>
  <inkml:trace contextRef="#ctx0" brushRef="#br0">99706 24555 418,'-1'-14'5,"-1"3"11,0 2 11,-1 4 11,-3 2 3,-4 2-4,-4 2-6,-3 2-4,-5 2-4,-1 2-3,-4 1-2,-3 3-4,0 1-3,2 0-7,2-1-6,1 1-6,3-1-4,5 0 1,3-2 1,4 0 0,4-1 2,2 3 4,4 2 4,3 2 5,1 0 3,1-1 4,2-1 2,0-1 4,1 2 2,0 4 1,0 3 1,-1 5 2,1 2-1,-2 0-3,-1 2-2,0 1-2,-3-1-3,-2 2 0,-4-1 0,-2 0-1,-1 0-2,0-1 0,2-1-2,1-1-2,0-2 0,2-1 1,0-3 0,2-1 1,1-2-8,1-1-19,4-1-19,0-1-18,3-3-6,0-6 6,1-6 6,2-6 6,-1-3 2,-1 2-5,-1 1-3,0 0-3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0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100291 25097 469,'-9'-21'8,"0"7"18,-2 5 16,1 6 17,-3 4 4,0 4-9,-1 2-10,-1 4-8,-1 1-6,2 3-4,1 1-4,1 3-3,1 1-2,0-1-2,2 1-1,1-1-2,1-1-1,3-1-1,1-2-2,2-3-2,2 1-1,2 0-2,1 1-2,3 1-3,1 0-1,3 0-2,2-2-1,2-1-2,0 0-1,-1 0 0,-1-1 1,0 1-2,-4 1 1,-3 2 1,-4 1-1,-4 3 1,-4-1-1,-3 0 0,-5-1-1,-4 0-1,-2-2 0,-1-1 0,-1-1-1,0 0 0,-3-3-3,-1-1-7,-3-2-6,-1-2-7,2-2-3,5-2 1,7-2 1,5-2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1"/>
    </inkml:context>
    <inkml:brush xml:id="br0">
      <inkml:brushProperty name="width" value="0.04185" units="cm"/>
      <inkml:brushProperty name="height" value="0.04185" units="cm"/>
      <inkml:brushProperty name="color" value="#F2395B"/>
    </inkml:brush>
  </inkml:definitions>
  <inkml:trace contextRef="#ctx0" brushRef="#br0">101200 24513 525,'7'-8'0,"0"2"0,-2 1 0,0 0 0,0 1 0,3-2 0,3 0 0,3-1 0,0 0 8,-1 2 15,-2 2 16,-2 2 16,0 1 5,1 0-4,3 0-4,1 0-4,0 2-7,-2 4-9,-4 4-8,-3 3-8,-3 5-7,-6 4-2,-4 3-3,-5 4-3,-4 2-3,-1-1 0,-2-2-1,-3 0-2,1-2-1,1-1-1,3-3-2,2-1-2,4-3-4,8-3-10,8-2-7,8-4-10,4-4-3,2-4 1,3-6 2,1-4 0,0-2 2,-4 2 1,-5 3 0,-4 1 1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1"/>
    </inkml:context>
    <inkml:brush xml:id="br0">
      <inkml:brushProperty name="width" value="0.0306" units="cm"/>
      <inkml:brushProperty name="height" value="0.0306" units="cm"/>
      <inkml:brushProperty name="color" value="#F2395B"/>
    </inkml:brush>
  </inkml:definitions>
  <inkml:trace contextRef="#ctx0" brushRef="#br0">101800 24615 718,'23'-7'96,"-1"3"-21,-2 1-20,0 2-21,-1 1-17,-2 0-12,-3 0-15,-2 0-12,-1 0-12,0 2-12,-2 0-10,0 2-12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1"/>
    </inkml:context>
    <inkml:brush xml:id="br0">
      <inkml:brushProperty name="width" value="0.05208" units="cm"/>
      <inkml:brushProperty name="height" value="0.05208" units="cm"/>
      <inkml:brushProperty name="color" value="#F2395B"/>
    </inkml:brush>
  </inkml:definitions>
  <inkml:trace contextRef="#ctx0" brushRef="#br0">101858 23831 422,'15'-7'42,"-1"1"-5,0 0-6,-3 2-5,1 0-6,1 2-3,2 0-5,0 2-4,0 0-3,-1 2-1,-1 0-1,0 2-1,-3 1 0,-1 1 1,-2 3 1,-2 2 0,-1 1 3,0 2 2,0 0 3,0 1 3,-1 1 0,-1-1 1,0 1-2,-1 0 0,-1 0 1,0 3 2,0 2 1,0 1 3,0 1 0,0 2-2,0 1-1,0 1-1,0 1-2,0 3-2,0 1-2,0 2-1,-1 1-3,-1-1 1,0-1-1,-1-1 0,-1-2 0,2-2-1,0-1-1,2-3 1,0-1-2,0-3-2,0-1 0,0-3-3,-4 1-7,-8 3-14,-7 3-15,-9 3-14,-5 0-7,-2-1 1,-3-3 1,-4-1 1,2-3 1,6-1 3,5-2 2,7-2 3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2"/>
    </inkml:context>
    <inkml:brush xml:id="br0">
      <inkml:brushProperty name="width" value="0.05385" units="cm"/>
      <inkml:brushProperty name="height" value="0.05385" units="cm"/>
      <inkml:brushProperty name="color" value="#F2395B"/>
    </inkml:brush>
  </inkml:definitions>
  <inkml:trace contextRef="#ctx0" brushRef="#br0">96013 29016 408,'-8'-7'62,"0"2"-12,0 2-14,0 2-13,-1 1-6,-1 0 0,-3 0 1,-2 0 1,-1 0-2,-1 2-5,-1 0-3,-1 2-4,0 0-2,-1 0 0,1-1-1,-1 2-1,2-1 1,3 3 1,2 2 2,4 2 0,3 1 2,2 3 4,4 2 3,3 2 3,0 1 2,-1 1 1,0 1 0,-2 1 1,0 1-1,0 3-2,0 1-1,0 2-1,-1 3-3,-2 0-1,-2 3-2,-1 3-2,-1-2-1,2 0 1,2-3 0,2-1 2,1-4-4,0-4-6,0-3-6,0-4-6,2-8-15,6-11-22,4-10-23,5-11-23,1-4-3,-3 3 16,-2 3 15,-4 3 15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2"/>
    </inkml:context>
    <inkml:brush xml:id="br0">
      <inkml:brushProperty name="width" value="0.04645" units="cm"/>
      <inkml:brushProperty name="height" value="0.04645" units="cm"/>
      <inkml:brushProperty name="color" value="#F2395B"/>
    </inkml:brush>
  </inkml:definitions>
  <inkml:trace contextRef="#ctx0" brushRef="#br0">96710 29227 473,'8'-6'8,"-2"2"14,-1 4 16,0 3 15,-2 2 6,-1 5-4,0 4-2,-1 4-4,-2 2-5,-1 3-5,0 0-7,-1 4-7,-2 1-4,0 0-7,-1 2-4,-2 1-5,0 0-7,-2-1-6,1-2-6,-2 0-6,0-3-7,0-3-7,2-4-5,1-5-8,2-6-2,4-12-2,4-10 0,4-11-1,1-3 3,-1 5 5,0 6 7,-2 4 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2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96850 29690 624,'7'-9'0,"0"0"0,-2-1 0,0-1 0,-1 0 0,3 2 3,2 2 1,2 3 1,0 0 7,-2 1 12,1-2 11,-2 2 11,1-2 4,4 0-5,2-2-5,3 0-5,2 0-7,0 1-8,-1 0-8,0 2-8,-1 0-3,-1 2 1,-2 0 2,-2 2 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3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97694 28961 423,'7'-13'12,"-2"8"21,-2 7 24,-2 6 22,-2 5 4,0 3-13,-2 3-14,0 4-13,-2 1-10,0 4-4,-1 3-5,-2 3-5,-1 2-4,-1 2-4,-3 1-3,-2 4-4,2-3-6,3-6-9,4-6-10,4-5-9,6-10-8,8-13-7,7-12-6,9-13-6,2-5-1,0 2 6,-1 1 6,-1 3 6,-1 2 8,-3 5 7,-1 3 9,-3 5 8,-2 4 9,-4 6 10,-4 6 8,-5 5 9,-2 3 4,-2 1 1,-2 0 0,-2-1 0,4-2-8,8-8-18,9-7-19,8-6-16,4-5-9,-3-1 4,-3-3 2,-3-1 3,-1-2 3,1-1 3,1-1 2,2-1 3,-2 1 2,-3 1 2,-3 3 1,-3 1 1,-3 4 17,-4 6 31,-4 6 31,-4 6 31,-2 5 5,2 4-22,0 4-20,2 3-22,1 3-13,2-1-5,2 1-5,2-1-5,1 0-5,1 0-1,2 1-4,0-1-2,0-1-1,-1-1-3,0-3-2,-2-1-1,-3-3-2,-4-2-2,-6-4-2,-4-2-1,-5-2-4,-3 3-4,-5 2-5,-3 2-4,-3 0-5,-1-1-4,-1 0-3,-1-2-4,3-1 1,5-2 6,6-3 8,7 0 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38"/>
    </inkml:context>
    <inkml:brush xml:id="br0">
      <inkml:brushProperty name="width" value="0.04635" units="cm"/>
      <inkml:brushProperty name="height" value="0.04635" units="cm"/>
      <inkml:brushProperty name="color" value="#00BFF3"/>
    </inkml:brush>
  </inkml:definitions>
  <inkml:trace contextRef="#ctx0" brushRef="#br0">57875 34950 474,'7'7'123,"3"-1"-28,0 0-26,2-1-27,-1-1-14,1 3-3,0 2 0,0 2-3,-1 0-2,1 1-4,0 0-4,0 0-3,-1 0-1,-1-1 0,-1 1 1,0-1 0,-3 2-4,-1 1-5,-2 3-8,-1 2-7,-5 0-1,-2 1 3,-5-1 3,-4 1 3,-2-1 2,-1-1-1,-2-1 0,1 0 0,-3-2-1,0 1 1,-1 0 0,0-2 1,-1 1 0,-1 0 2,1-2 1,-1-1 3,2-1 1,3-2 0,3-2 2,3-2 0,6-2 2,11-1 3,12 0 2,10-2 4,4 0 0,-3-2-4,-4 0-2,-1-1-3,-3-1-4,-2 2-3,0 0-5,-1 2-3,-1 0-5,0 0-7,-2 0-6,-1 0-7,0 0-4,0 0 0,-1 0-1,1 0 0,0-2 0,0-2 2,-1-4 2,1-2 0,0-2 3,0-1 4,0-2 3,-1 0 4,0 1 3,-2-2 2,-2 0 2,-2 1 2,-1 0 3,0 2 3,-1 2 3,2 3 4,-2 2 13,1 4 24,0 4 23,0 4 25,-1 3 2,0 3-16,-2 3-18,0 4-17,-1 0-11,0 1-3,0-2-6,0 2-3,-1-1-3,0-1 0,-2-1 1,0-1-1,2-5-10,4-10-20,5-10-22,6-9-20,1-5-4,0 1 13,1 1 12,0 2 13,-1 0 10,-1 4 9,-1 3 8,-1 3 8,-1 2 8,0 4 7,-2 2 6,0 4 7,-2 2 3,-1 3-4,-1 4-2,0 2-4,-1 2-2,0-2-3,0 2-4,0 0-3,-1-1-5,-1-1-7,0-1-8,-1 0-7,-1-2-4,0 1-2,0 0-2,0 0-1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3"/>
    </inkml:context>
    <inkml:brush xml:id="br0">
      <inkml:brushProperty name="width" value="0.05988" units="cm"/>
      <inkml:brushProperty name="height" value="0.05988" units="cm"/>
      <inkml:brushProperty name="color" value="#F2395B"/>
    </inkml:brush>
  </inkml:definitions>
  <inkml:trace contextRef="#ctx0" brushRef="#br0">99954 28631 367,'29'-13'85,"-2"3"-23,-4 4-22,-1 4-22,-3 2-11,-1 0-3,-1 0-2,-1 0-1,-1 1-2,-2 2-1,-3 2 0,-1 2 0,-1 1 0,-2-1 3,-1 1 2,0 0 3,-2 0 2,-1 2 3,0 0 3,-1 1 3,-2 1 2,-1 0 3,0-1 3,-1 1 2,-1 1 0,2 2-2,0 1-1,2 3-3,-1 1-1,0 0-1,-2 2-2,0 1 0,0 1-2,0 1-1,2 1-3,0 1-3,2 0 0,0 1 1,2-1-1,0 1 1,0-1-1,0 1-2,-2-1-3,0 1-2,-1-2-2,0 0 0,0-2 0,0 0 1,-2-1-3,-4-1-3,-4-1-3,-3 0-3,-5-3-1,-2-3 2,-3-3 3,-3-3 1,-5-1-5,-6-2-14,-7-1-13,-7 0-14,0-1-9,8 0-5,7 0-6,9 0-4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8"/>
    </inkml:context>
    <inkml:brush xml:id="br0">
      <inkml:brushProperty name="width" value="0.05595" units="cm"/>
      <inkml:brushProperty name="height" value="0.05595" units="cm"/>
      <inkml:brushProperty name="color" value="#00BFF3"/>
    </inkml:brush>
  </inkml:definitions>
  <inkml:trace contextRef="#ctx0" brushRef="#br0">95681 28863 393,'-4'-28'39,"-6"9"3,-7 7 3,-7 8 2,-4 6-3,-1 4-11,-1 4-10,-1 3-11,2 3-5,2 0-2,3-1-1,3 1-3,3-1 1,1-1-1,2-1 2,3 0-1,2-2 3,6 1 4,4 0 4,6 0 4,3-1 4,1 1 1,3 0 3,2 0 2,-2 1-1,-3 3-4,-4 3-4,-4 3-4,-2 3-3,-2 1 0,0 3-1,-2 1-1,0 2-1,-2 1 0,0 4-2,-1 1 0,-1 0-1,2-2-3,1-2 0,0-1-3,1-3 0,1-3 0,-1-3 1,0-3 1,0-2-1,2-1-2,0-1-1,2-1-2,2-2-2,4-2 0,4-4-2,3-3-1,5-2-7,3-4-15,5-2-14,3-3-14,0-3-5,-4 0 4,-4-2 3,-3 0 4,-3 0 4,-2 1 5,-3 0 6,-1 2 4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9"/>
    </inkml:context>
    <inkml:brush xml:id="br0">
      <inkml:brushProperty name="width" value="0.04423" units="cm"/>
      <inkml:brushProperty name="height" value="0.04423" units="cm"/>
      <inkml:brushProperty name="color" value="#00BFF3"/>
    </inkml:brush>
  </inkml:definitions>
  <inkml:trace contextRef="#ctx0" brushRef="#br0">96595 29059 497,'7'-15'1,"-1"4"1,-1 3 1,0 3 3,-1 2 5,0 3 11,0 4 12,0 2 11,-1 3 4,-1 2-4,0 2-3,-1 1-3,-1 3-4,0 1-3,0 3-3,0 2-5,-1 0-2,-1 3-3,0 0-3,-1 0-3,-2 3-4,0 1-4,-1 1-6,-2 4-3,0-1-3,1 0-1,-1-1-1,1-1 0,-1-2-6,0-3-13,0-4-11,1-1-12,-1-6-8,2-7-2,0-6-3,2-8-2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9"/>
    </inkml:context>
    <inkml:brush xml:id="br0">
      <inkml:brushProperty name="width" value="0.03312" units="cm"/>
      <inkml:brushProperty name="height" value="0.03312" units="cm"/>
      <inkml:brushProperty name="color" value="#00BFF3"/>
    </inkml:brush>
  </inkml:definitions>
  <inkml:trace contextRef="#ctx0" brushRef="#br0">96600 29950 664,'7'-29'3,"-1"5"5,0 5 5,-1 5 6,-1 1 3,3 0 1,2 0 0,2-2 2,1 0 0,-1 4 1,1 3 1,0 3 1,1 0-1,1 2-4,2-1-5,3 0-4,-1 0-5,-1 2-7,-2 0-6,-3 2-8,-1-1-12,-2-2-19,-2-2-19,-2-2-19,-2 0 0,-1-1 18,0 0 18,-1 0 18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19"/>
    </inkml:context>
    <inkml:brush xml:id="br0">
      <inkml:brushProperty name="width" value="0.05663" units="cm"/>
      <inkml:brushProperty name="height" value="0.05663" units="cm"/>
      <inkml:brushProperty name="color" value="#00BFF3"/>
    </inkml:brush>
  </inkml:definitions>
  <inkml:trace contextRef="#ctx0" brushRef="#br0">97412 29012 388,'0'-16'0,"2"2"0,0 1 0,2 1 0,-1 0 1,1 0 3,0 0 2,0 1 3,0 4 12,0 10 20,0 10 22,0 9 21,-1 5 3,-2-1-14,-2-1-15,-2-1-13,-1 0-11,0 3-6,0 1-6,0 3-5,0 2-7,-2 4-3,0 4-6,-1 3-3,-1 2-4,1-2-1,-1-2 0,0-1-2,1-4-6,1 0-11,0-3-10,2-1-11,0-5-5,2-4 1,0-5 1,2-4 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0"/>
    </inkml:context>
    <inkml:brush xml:id="br0">
      <inkml:brushProperty name="width" value="0.05459" units="cm"/>
      <inkml:brushProperty name="height" value="0.05459" units="cm"/>
      <inkml:brushProperty name="color" value="#00BFF3"/>
    </inkml:brush>
  </inkml:definitions>
  <inkml:trace contextRef="#ctx0" brushRef="#br0">97600 29395 402,'22'-43'4,"-3"8"5,-3 8 6,-2 8 6,-3 4 4,1 2 2,0 3 2,0 1 2,-1 3 0,1 4 0,0 4 0,0 4-1,-2 4-3,-3 4-6,-2 3-5,-4 5-7,-2 0-4,-2-1-2,-2 0-2,-1 0-2,-1-2-2,2-1 0,2-1 0,2-1-1,2-2-2,4-4-7,2-5-6,3-2-5,4-6-3,2-4 3,3-6 1,3-3 3,2-5 1,3 0 1,1-1 1,3-1 0,-2 0 2,-1 1 1,-1 2 2,-2 0 1,-2-1 3,3-3 2,0-3 3,1-3 3,-2 1 2,-3 4 3,-5 3 2,-3 4 3,-4 4 2,-2 1 0,-4 2 2,-3 2 0,-1 2 0,-2-1 1,0 0-1,-1 0-1,-2 3 7,0 6 14,-2 6 13,0 6 14,0 2 0,0 1-11,2 0-12,1-1-13,0 1-6,2 2-4,0 0-2,2 1-4,0 0-2,0 1-2,0-1-2,0 1-3,1-1 0,3-3-1,4-1 1,2-2 0,3-2 0,0 0 0,1 1 0,1 0 0,0-1 1,-1 1 0,0 0 0,-2 0-1,-1 0 0,-2 3-5,-3 2-4,-1 2-4,-3-1 0,-6-1 3,-4-3 4,-5-1 4,-4-1 1,-2 0-1,-1-1 1,-3 1-1,-1 0-5,-1 0-7,-1-1-9,0 1-8,-1-2-5,4-2-4,3-4-4,3-2-3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0"/>
    </inkml:context>
    <inkml:brush xml:id="br0">
      <inkml:brushProperty name="width" value="0.05894" units="cm"/>
      <inkml:brushProperty name="height" value="0.05894" units="cm"/>
      <inkml:brushProperty name="color" value="#00BFF3"/>
    </inkml:brush>
  </inkml:definitions>
  <inkml:trace contextRef="#ctx0" brushRef="#br0">100078 28581 373,'1'-13'39,"2"3"4,2 4 4,2 4 3,2 2-3,2 0-7,1 0-9,3 0-9,1 0-5,1 2-6,2 0-3,-1 2-5,1 0-4,1 0-4,-1-1-3,1 2-4,-1-1-1,-3 1 3,-1 2 1,-2 0 2,-3 1 1,-3 2 2,-2 0 1,-4 1 2,0 1 4,0 0 9,2-1 10,0 1 7,0 1 4,0 2-3,-2 1-3,0 3-3,-1 1-3,2 0-2,0 2-3,2 1-2,-1 2-2,-1 1 0,0 2-1,-1 3-1,-1 1-1,0 2 0,0 3-2,0 1 0,-1 0-2,-1-2 0,0-2-1,-1-1 0,-2-4-2,0-2-1,-1-3-2,-2-3-2,-2-2-6,-3-1-13,-5-1-13,-3-1-11,-4-1-4,-3-2 4,-3-3 5,-2-1 6,-1-1 1,3-2 0,3-1-2,3 0 0,3-1-2,1 0-1,3 0-2,1 0-1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1"/>
    </inkml:context>
    <inkml:brush xml:id="br0">
      <inkml:brushProperty name="width" value="0.05023" units="cm"/>
      <inkml:brushProperty name="height" value="0.05023" units="cm"/>
      <inkml:brushProperty name="color" value="#00BFF3"/>
    </inkml:brush>
  </inkml:definitions>
  <inkml:trace contextRef="#ctx0" brushRef="#br0">82019 36288 437,'1'-17'5,"3"-1"8,4-3 9,2-1 10,1-1 1,-2 2-3,-3 3-5,-1 1-3,-3 4-1,-6 3 2,-4 4 1,-5 4 3,-4 4-2,-2 4-5,-1 4-5,-2 3-6,-2 3-3,3 2-1,0 0-1,1 1-1,1 0-2,3-1-1,1-1-2,3-1 0,1 1 0,4 1 4,2 3 4,4 2 3,2 0 2,2-1 1,2-1-1,2-1 0,0 1 0,-1 5 1,0 3 0,-2 5 1,-1 3-1,0 3 1,-2 5-2,0 4 1,-2 2-2,0 0-1,-2 0-1,0 0-2,-1-4-1,0-6-1,0-7-2,1-7-1,1-8-10,5-7-19,6-8-20,4-8-20,4-9-4,1-8 8,3-8 8,1-10 10,0-3 6,-2 4 4,-1 2 3,-2 3 5,-3 4 2,-1 3 3,-2 5 2,-2 3 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1"/>
    </inkml:context>
    <inkml:brush xml:id="br0">
      <inkml:brushProperty name="width" value="0.04429" units="cm"/>
      <inkml:brushProperty name="height" value="0.04429" units="cm"/>
      <inkml:brushProperty name="color" value="#00BFF3"/>
    </inkml:brush>
  </inkml:definitions>
  <inkml:trace contextRef="#ctx0" brushRef="#br0">83149 36878 496,'0'-15'4,"1"-1"8,2 0 7,0 1 8,1 3 8,1 8 11,1 8 9,2 8 9,-1 5 0,-2 5-12,-3 3-12,0 5-11,-4 2-8,0 2-5,-3 2-5,-2 3-4,-1-1-6,0 1-4,1 0-5,0 0-4,-1-2-5,2-3-1,0-5-3,2-3-2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2"/>
    </inkml:context>
    <inkml:brush xml:id="br0">
      <inkml:brushProperty name="width" value="0.0346" units="cm"/>
      <inkml:brushProperty name="height" value="0.0346" units="cm"/>
      <inkml:brushProperty name="color" value="#00BFF3"/>
    </inkml:brush>
  </inkml:definitions>
  <inkml:trace contextRef="#ctx0" brushRef="#br0">83150 37657 635,'8'-29'38,"0"7"-1,0 6-1,-1 5 0,1 4-2,2 0 1,0 2 0,2 1 0,1 0-4,3 1-8,2-1-7,4 0-8,-1 0-17,-3 0-27,-4 0-29,-4 0-26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38"/>
    </inkml:context>
    <inkml:brush xml:id="br0">
      <inkml:brushProperty name="width" value="0.03572" units="cm"/>
      <inkml:brushProperty name="height" value="0.03572" units="cm"/>
      <inkml:brushProperty name="color" value="#00BFF3"/>
    </inkml:brush>
  </inkml:definitions>
  <inkml:trace contextRef="#ctx0" brushRef="#br0">59827 34640 615,'8'-7'37,"1"2"0,1 2 1,1 2-1,0 0-1,1 0-4,0-2-3,0 0-5,-1 0-3,-1 2-5,0 2-3,-2 2-3,-1 3-3,0 4 2,-3 3 1,1 5 0,-4 1-1,-5 1-4,-3 0-4,-6-1-4,-3 0-2,-1 0-1,-2 1-1,0 0 0,0-2 0,2-1 0,0-3 1,1-1 0,3-3 2,8-2 4,7-4 3,6-2 3,4-3 2,1-1 2,2 0 0,-1-1 1,2-1-2,-1 2-5,1 0-4,0 2-5,-1 0-3,-1 0 1,-1 0 0,-1 0 0,-1-1-12,1 0-21,0-2-24,0 0-21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2"/>
    </inkml:context>
    <inkml:brush xml:id="br0">
      <inkml:brushProperty name="width" value="0.05202" units="cm"/>
      <inkml:brushProperty name="height" value="0.05202" units="cm"/>
      <inkml:brushProperty name="color" value="#00BFF3"/>
    </inkml:brush>
  </inkml:definitions>
  <inkml:trace contextRef="#ctx0" brushRef="#br0">83731 36884 422,'0'-16'1,"0"2"2,0 1 2,0 1 2,0 1 2,0 0 1,0 2 3,0 1 2,1 3 7,2 8 13,2 6 13,2 7 12,0 5 2,-2 1-10,-3 3-9,0 1-11,-4 2-7,0 2-4,-3 2-4,-2 3-5,-1 1-4,0 2-5,1 2-3,-1 2-5,1-1-3,2-6 1,2-4-2,2-5 0,4-11-8,7-13-19,8-15-17,6-14-18,2-7-2,-3 3 12,-3 3 12,-3 3 13,-2 4 10,-3 3 9,-1 4 9,-2 5 9,-2 4 9,0 8 10,-2 6 10,0 7 10,-3 4 3,-1-1-4,-2 1-4,-1 0-3,-1-2-7,3-1-9,4-3-8,2-1-9,3-5-7,2-8-7,2-8-5,2-7-6,1-6-3,4-2 1,3-1 2,3-2 1,0-2 1,-1 1 3,-3-1 2,-1 1 2,-3 0 2,-1 3 1,-2 1 1,-2 3 1,-3 2 5,-3 0 9,-3 0 9,-2 2 9,-3 5 13,0 9 17,-2 8 16,0 9 18,0 5-1,0-1-17,2 0-18,0 1-17,1 0-10,0 1-4,0 1-5,0 1-4,1 0-2,2-1 0,2-1-1,2-1 1,1-2-2,0-1-3,0-2-1,-1-2-4,1-1-2,-2 1-2,-1 1-3,0 1-2,-2 1-1,-2-2 0,-2-1 0,-2-2 0,-4 2 0,-4 2-2,-5 1 0,-5 3-2,-3 0-1,-1-1-1,-1-1-3,-1 0-1,0-4-2,3-3 1,1-4-1,3-4 0,2-2-4,3 2-7,3 0-7,3 2-8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3"/>
    </inkml:context>
    <inkml:brush xml:id="br0">
      <inkml:brushProperty name="width" value="0.05901" units="cm"/>
      <inkml:brushProperty name="height" value="0.05901" units="cm"/>
      <inkml:brushProperty name="color" value="#00BFF3"/>
    </inkml:brush>
  </inkml:definitions>
  <inkml:trace contextRef="#ctx0" brushRef="#br0">85678 35921 372,'-6'-8'5,"2"0"10,4 0 10,3 1 10,2-1 2,5 2-3,3 0-4,5 2-5,2 1-5,3 2-5,1 2-6,3 2-7,-1 2-3,-1 2-3,-4 1-2,0 3-2,-3 1-1,-3 0 0,-2 0 0,-4-1 1,-2 2 1,-2 0 4,-3 1 3,0 1 3,-2 1 6,0 1 6,0 2 8,0 0 8,-1 0 2,-1 1 0,0-1-1,-1 1 0,-1-1-2,2 0-2,0 1-1,2-1-3,0 1-2,0 1-2,0 1-2,0 2-3,0-1-2,0 3-3,0 0-3,0 0-3,0 3-1,2 1-1,0 2-1,2 3 0,-1-1-1,-1 0 1,0-1 0,-1-1 0,-1-2-2,0-1-6,0-3-5,0-2-7,-2-1-1,0 1 0,-3-1 1,-2 1 1,-3-1-1,-4-2-3,-3 0-4,-5 0-3,-2-2-3,-2-1-3,-3-1-1,-1-1-2,-1-2 0,1-4 1,2-5 2,1-2 2,2-4 2,4-1-1,6 0 0,5-1 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3"/>
    </inkml:context>
    <inkml:brush xml:id="br0">
      <inkml:brushProperty name="width" value="0.03882" units="cm"/>
      <inkml:brushProperty name="height" value="0.03882" units="cm"/>
      <inkml:brushProperty name="color" value="#00BFF3"/>
    </inkml:brush>
  </inkml:definitions>
  <inkml:trace contextRef="#ctx0" brushRef="#br0">87141 36911 566,'-4'-14'50,"8"1"6,8 3 5,7 2 6,6 1-4,1 2-14,2 2-13,2 2-14,2 1-8,1 0-5,1 0-4,1 0-3,-3 0-6,-5 2-7,-4 0-5,-4 2-7,-5 1-3,-3 2 1,-3 0 1,-2 4 1,-3 0-6,-2-1-13,-2-1-13,-2 0-14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3"/>
    </inkml:context>
    <inkml:brush xml:id="br0">
      <inkml:brushProperty name="width" value="0.03862" units="cm"/>
      <inkml:brushProperty name="height" value="0.03862" units="cm"/>
      <inkml:brushProperty name="color" value="#00BFF3"/>
    </inkml:brush>
  </inkml:definitions>
  <inkml:trace contextRef="#ctx0" brushRef="#br0">87091 38000 569,'-4'7'11,"8"-3"22,8-1 23,7-2 21,6-1 3,3 0-18,3 0-16,2 0-18,3 0-10,1 0-6,0 0-6,2 0-5,-1 0-5,-3 0-8,-4 0-7,-3 0-7,-2 0-4,-3 2 0,-3 0-1,-2 2-1,-4 0-4,-1-1-8,-2 1-8,-2 0-8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4"/>
    </inkml:context>
    <inkml:brush xml:id="br0">
      <inkml:brushProperty name="width" value="0.0507" units="cm"/>
      <inkml:brushProperty name="height" value="0.0507" units="cm"/>
      <inkml:brushProperty name="color" value="#00BFF3"/>
    </inkml:brush>
  </inkml:definitions>
  <inkml:trace contextRef="#ctx0" brushRef="#br0">89850 37778 433,'29'0'134,"-5"0"-30,-5 0-30,-5 0-29,-2 0-16,2 0-2,0 0-3,1 0-2,2 0-2,1 0-4,3 0-3,2 0-3,0 0-2,2 0 0,1 0-1,1 0 0,0 0-2,-3 0-1,-1 0-2,-2 0-2,-3 0-1,1 0-2,-2 0 0,-1 0-2,-1 0 0,-1 2 2,-1 0 0,0 2 2,-1-1 1,1-1 0,1 0 2,2-1 1,1-1 0,5 0 1,3 0-1,5 0 0,1-1 0,-2-1 1,0 0-2,0-1 1,-1-1-1,2 0-3,2 1-3,3-1-2,0 0 0,1 0 1,-1 0 2,0 0 1,-1 1 1,-1 0-1,-3 2 1,-2 1 0,-1 0 0,0 0-1,1 0 0,-1 0-1,1 0 0,-1 0 0,0 0-1,1 0 1,-1-1-1,-1-1 1,-1 0-1,-1 0 1,-1-2 0,1 2 0,0 0-1,-1 2 0,1 0 0,-1 0 0,1 0 0,-1 0 1,1 0 0,1 0-1,1 0 0,1 0 0,1 0 0,1 0 1,1 0 0,1 0 1,0 0 0,2 0 1,1 0-1,1 0 1,0 0 0,0 0 0,1 0 0,-1 0-1,0 0 1,1 0 0,-1 0 0,0 0 1,1 0-1,1 0 1,0 0-1,2 0 0,0 0 0,-2 0-1,0 0 1,-1 0 0,-1 0-1,-2 0 1,0 0 0,-1 0 1,0 0-1,-1 2 0,0 0 0,1 2-1,-1-2 1,1 3-1,-1-2 0,0 1-1,2 0 1,1-2 0,2 0 0,2-2 0,3 0 0,1-2 1,2 0 0,2-2 0,2 0 0,2 1-1,2-2-1,1 3 0,2-2-2,-1 2-2,1 0 0,0 2-2,-1 0-1,0 0 1,-2 0-1,0 0 1,-2 0 0,-2 0-1,-2 0 2,-2 0-1,-2 0 1,-2 0-1,-2 0-1,-1 0 1,-3 0-2,0 0 0,-1 0-2,-1 0-1,-1 0 1,-1 0 3,-1 0 4,-1 0 2,-2 0 1,-1 0 0,-3 0-2,-1 0 0,-3-1-2,-3 0 1,-3-2 0,-2 0 1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9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91859 34843 561,'-8'-8'0,"2"2"0,1 1 0,0 1 0,2 1 8,0 3 14,2 4 16,0 2 15,1 3 1,0 2-9,0 2-12,0 1-10,0 6-5,-2 9 2,0 9 2,-1 9 1,-2 3-1,-1-1-3,1 0-4,-2-1-2,-1-4-5,0 0-5,1-2-6,-1-1-4,1-3-6,2-2-5,2-2-5,2-1-5,2-5-9,4-7-11,2-7-10,4-7-11,-1-4 0,-1-4 13,-2-2 13,-2-3 12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9"/>
    </inkml:context>
    <inkml:brush xml:id="br0">
      <inkml:brushProperty name="width" value="0.04152" units="cm"/>
      <inkml:brushProperty name="height" value="0.04152" units="cm"/>
      <inkml:brushProperty name="color" value="#00BFF3"/>
    </inkml:brush>
  </inkml:definitions>
  <inkml:trace contextRef="#ctx0" brushRef="#br0">92512 35411 529,'-1'-14'4,"0"3"8,-1 3 7,-1 2 8,-1 5 3,0 6 2,0 6-1,0 6 1,0 3-1,0 2-4,0 3-2,1 1-4,-1 2-1,2-1-2,0 0 0,2 0-1,-1 0 0,0-1-2,-2-1 0,0-1-1,-1-2-1,2-1-2,0-3-3,2-1 0,1-3-4,2-1-2,2-2-4,2-2-4,2-4 1,3-2 1,3-6 2,3-2 2,1-5-2,1-6-7,-1-4-7,1-5-7,-1-3-2,-4-1 3,0 0 3,-2-2 3,-3 0 3,-4 2 1,-4 1 3,-4 0 3,-4 1 0,-2 3 0,-3 1-1,-3 3 0,-2 2-2,-1 5-1,-1 3-1,-1 4-2,0 2-4,0 2-5,2 0-7,2 2-5,0 0-2,2 0 0,3 0 2,1 0 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29"/>
    </inkml:context>
    <inkml:brush xml:id="br0">
      <inkml:brushProperty name="width" value="0.03381" units="cm"/>
      <inkml:brushProperty name="height" value="0.03381" units="cm"/>
      <inkml:brushProperty name="color" value="#00BFF3"/>
    </inkml:brush>
  </inkml:definitions>
  <inkml:trace contextRef="#ctx0" brushRef="#br0">93250 34477 650,'0'-15'5,"2"5"11,0 2 9,2 2 11,3 2 4,7-2-2,7 0-1,7 0-2,2-1-3,-2 2-3,-1 2-3,-3 2-4,-2 1-13,-5 2-25,-4 0-23,-3 2-24,-2 0-8,0 0 6,0 0 7,0-1 7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0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94294 33846 553,'-15'-8'6,"1"2"12,0 1 13,2 0 11,1 4 6,2 6-3,3 6-1,1 6-1,1 3-5,2 1-6,0 0-5,2 3-7,0-2-3,0-3-4,0 0-2,0-2-3,1-2-4,4 1-6,2 0-6,4-1-5,1-1-2,3-4 2,1-5 0,3-2 2,2-4-4,1-1-12,2 0-12,2-1-10,0-2-6,-5 0 1,-3-1 0,-4-2 1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0"/>
    </inkml:context>
    <inkml:brush xml:id="br0">
      <inkml:brushProperty name="width" value="0.03385" units="cm"/>
      <inkml:brushProperty name="height" value="0.03385" units="cm"/>
      <inkml:brushProperty name="color" value="#00BFF3"/>
    </inkml:brush>
  </inkml:definitions>
  <inkml:trace contextRef="#ctx0" brushRef="#br0">94581 33983 649,'-36'-6'50,"7"4"-5,8 4-5,6 4-5,3 4-4,0 3-3,0 5-4,0 4-2,1 2-3,1 2-2,0 2-1,2 2-2,0 3-5,-2 3-9,1 3-7,-2 2-9,0 0-3,0-3 3,2-6 2,1-3 3,1-3-7,2-5-19,2-3-17,2-4-18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39"/>
    </inkml:context>
    <inkml:brush xml:id="br0">
      <inkml:brushProperty name="width" value="0.03438" units="cm"/>
      <inkml:brushProperty name="height" value="0.03438" units="cm"/>
      <inkml:brushProperty name="color" value="#00BFF3"/>
    </inkml:brush>
  </inkml:definitions>
  <inkml:trace contextRef="#ctx0" brushRef="#br0">60500 34815 639,'23'-1'84,"-1"-1"-17,-1 0-15,-1 0-16,0-2-9,-1 2-2,1 0-3,0 2-3,-2 0-4,2 2-5,-1 0-7,1 2-5,-2-2-7,-1 0-8,-2 0-8,-2-1-8,-3-1-9,1 0-8,-2 0-8,0 0-9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1"/>
    </inkml:context>
    <inkml:brush xml:id="br0">
      <inkml:brushProperty name="width" value="0.02382" units="cm"/>
      <inkml:brushProperty name="height" value="0.02382" units="cm"/>
      <inkml:brushProperty name="color" value="#00BFF3"/>
    </inkml:brush>
  </inkml:definitions>
  <inkml:trace contextRef="#ctx0" brushRef="#br0">96000 35180 923,'5'-13'5,"-3"4"9,-4 3 10,-3 4 9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1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94904 34500 526,'7'30'128,"1"-1"-29,0-3-30,0-1-30,-1-1-16,-2 1-2,-3 1-2,0 1-2,-3 0-2,-1 3-3,0 2-1,-1 3-2,-3 1-3,-2 0-2,-3 2-3,-3 1-1,-4-1-4,-2 0-4,-3-1-4,-3-1-4,-4-1-3,-4-1-2,-6 1-3,-4 1-3,0-4 1,6-4 3,6-5 4,5-4 3,5-5-5,1-1-15,3-2-14,1-2-14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1"/>
    </inkml:context>
    <inkml:brush xml:id="br0">
      <inkml:brushProperty name="width" value="0.03736" units="cm"/>
      <inkml:brushProperty name="height" value="0.03736" units="cm"/>
      <inkml:brushProperty name="color" value="#00BFF3"/>
    </inkml:brush>
  </inkml:definitions>
  <inkml:trace contextRef="#ctx0" brushRef="#br0">90880 34750 588,'-30'0'6,"2"0"10,2 0 12,2 0 10,2 0 3,4 2-8,5 0-7,3 2-7,1 2-2,0 7 2,-1 6 2,0 6 4,-2 4-1,0 6-3,0 5-2,1 3-3,0 5-2,4 2-3,2 2-2,4 2-2,2-1-6,4-2-8,2-4-9,4-2-8,2-5-8,5-1-6,3-3-5,4-3-7,3-4 0,3-5 3,1-5 3,3-5 3,-4-4 5,-5-2 5,-5-4 6,-6-2 6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2"/>
    </inkml:context>
    <inkml:brush xml:id="br0">
      <inkml:brushProperty name="width" value="0.03561" units="cm"/>
      <inkml:brushProperty name="height" value="0.03561" units="cm"/>
      <inkml:brushProperty name="color" value="#00BFF3"/>
    </inkml:brush>
  </inkml:definitions>
  <inkml:trace contextRef="#ctx0" brushRef="#br0">97100 33831 617,'1'-13'7,"2"3"12,2 4 12,2 4 14,1 2 2,1 0-6,2 0-5,0 0-7,0 1-5,-1 4-2,0 2-2,-2 4-4,-2 1-2,-2 3-3,-4 1-4,-2 3-2,-4 1-2,-2-1-1,-3 0-1,-3 1-1,-1-2 0,2-1 0,2-3 1,3-1 0,5-3-2,14-2-6,10-4-6,12-2-6,4-2-5,-4 0-6,-4 0-4,-3 0-5,-5 0-5,-3 0-3,-4 0-4,-4 0-3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2"/>
    </inkml:context>
    <inkml:brush xml:id="br0">
      <inkml:brushProperty name="width" value="0.04107" units="cm"/>
      <inkml:brushProperty name="height" value="0.04107" units="cm"/>
      <inkml:brushProperty name="color" value="#00BFF3"/>
    </inkml:brush>
  </inkml:definitions>
  <inkml:trace contextRef="#ctx0" brushRef="#br0">97819 35400 535,'-17'1'92,"0"4"-12,-1 2-13,-1 4-13,-1 2-9,1 3-8,0 3-8,0 3-7,-2 2-6,0 3-4,-1 1-5,-1 3-4,0 0-4,-1 0-4,1 0-4,-1 0-5,2 0-5,0-2-6,1 0-5,1 0-7,2-4-3,2-2-1,4-3-1,3-2-1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2"/>
    </inkml:context>
    <inkml:brush xml:id="br0">
      <inkml:brushProperty name="width" value="0.03994" units="cm"/>
      <inkml:brushProperty name="height" value="0.03994" units="cm"/>
      <inkml:brushProperty name="color" value="#00BFF3"/>
    </inkml:brush>
  </inkml:definitions>
  <inkml:trace contextRef="#ctx0" brushRef="#br0">97216 35664 550,'-7'-8'2,"2"1"4,2-1 3,2 0 4,1 2 7,2 4 11,0 4 10,2 4 10,1 4 3,1 3-9,3 5-8,2 4-7,2 2-5,1 4-2,3 2-3,2 4-3,1 1-3,3 1-5,1-1-6,2 0-6,1 0-11,-1-2-17,-1-1-17,-1 0-17,-3-3-4,-3-7 11,-4-5 10,-4-6 11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3"/>
    </inkml:context>
    <inkml:brush xml:id="br0">
      <inkml:brushProperty name="width" value="0.04574" units="cm"/>
      <inkml:brushProperty name="height" value="0.04574" units="cm"/>
      <inkml:brushProperty name="color" value="#00BFF3"/>
    </inkml:brush>
  </inkml:definitions>
  <inkml:trace contextRef="#ctx0" brushRef="#br0">100207 34999 480,'-2'-18'86,"-4"12"-16,-4 12-16,-4 12-15,-2 6-8,-1 4-1,-1 3-2,-1 3 0,1 1-3,5 1-4,2-2-5,6 1-2,1-1-3,2-3 0,0-3 1,2-3 0,2-4-1,6-3-2,4-5-2,5-3-2,4-2-7,3-2-10,3-1-10,3 0-10,1-3-8,0-4-5,0-4-6,0-4-5,-1-3-2,-5-1 5,-3-3 4,-4-2 4,-4 1 5,-3 1 7,-3 2 6,-2 3 7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3"/>
    </inkml:context>
    <inkml:brush xml:id="br0">
      <inkml:brushProperty name="width" value="0.03911" units="cm"/>
      <inkml:brushProperty name="height" value="0.03911" units="cm"/>
      <inkml:brushProperty name="color" value="#00BFF3"/>
    </inkml:brush>
  </inkml:definitions>
  <inkml:trace contextRef="#ctx0" brushRef="#br0">100619 35209 562,'-8'-15'1,"0"4"2,0 3 2,0 3 1,0 2 8,-2 3 11,0 4 11,-1 2 11,0 4 4,0 6-5,2 4-5,2 5-4,-1 4-6,0 2-4,0 3-5,0 4-5,0 1-5,-1 1-4,-2-1-5,0 0-5,0-1-1,2-5 4,3-1 2,1-3 4,1-3-10,2-5-22,0-3-21,2-4-22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4"/>
    </inkml:context>
    <inkml:brush xml:id="br0">
      <inkml:brushProperty name="width" value="0.04498" units="cm"/>
      <inkml:brushProperty name="height" value="0.04498" units="cm"/>
      <inkml:brushProperty name="color" value="#00BFF3"/>
    </inkml:brush>
  </inkml:definitions>
  <inkml:trace contextRef="#ctx0" brushRef="#br0">101735 34990 489,'-23'-5'91,"2"8"-10,3 6-13,1 7-11,1 5-9,1 5-9,0 3-7,-1 5-9,-1 2-5,-1 2-1,-3 2-3,-1 2-2,-3 0-3,-1-1-7,-3 0-7,-1-1-6,0-3-8,4-4-9,2-4-9,3-3-9,3-5-6,2-3 0,4-4-1,3-4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4"/>
    </inkml:context>
    <inkml:brush xml:id="br0">
      <inkml:brushProperty name="width" value="0.04269" units="cm"/>
      <inkml:brushProperty name="height" value="0.04269" units="cm"/>
      <inkml:brushProperty name="color" value="#00BFF3"/>
    </inkml:brush>
  </inkml:definitions>
  <inkml:trace contextRef="#ctx0" brushRef="#br0">101350 35337 515,'0'-15'4,"0"2"7,0 2 8,0 3 7,1 3 8,2 8 6,2 6 9,2 7 6,1 6 0,3 5-7,1 5-8,3 5-8,0 2-6,-1 2-6,-1 0-5,0 2-6,-3-3-8,-2-1-6,-1-3-9,-2-3-8,-1-1-8,0 2-8,0 3-8,0 1-9,-1-3 1,-1-8 11,0-7 8,-1-8 11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39"/>
    </inkml:context>
    <inkml:brush xml:id="br0">
      <inkml:brushProperty name="width" value="0.03876" units="cm"/>
      <inkml:brushProperty name="height" value="0.03876" units="cm"/>
      <inkml:brushProperty name="color" value="#00BFF3"/>
    </inkml:brush>
  </inkml:definitions>
  <inkml:trace contextRef="#ctx0" brushRef="#br0">61196 34345 567,'-8'-7'5,"1"0"9,-1 2 10,0 1 9,2 2 8,1 5 5,2 6 5,2 4 6,1 5-3,2 3-11,0 5-10,2 3-11,-1 4-13,-1 7-12,-1 7-14,0 5-14,-1-2-4,0-6 6,0-10 5,0-7 6,-1-4-6,0-1-14,-1-1-15,-1 0-16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4"/>
    </inkml:context>
    <inkml:brush xml:id="br0">
      <inkml:brushProperty name="width" value="0.04217" units="cm"/>
      <inkml:brushProperty name="height" value="0.04217" units="cm"/>
      <inkml:brushProperty name="color" value="#00BFF3"/>
    </inkml:brush>
  </inkml:definitions>
  <inkml:trace contextRef="#ctx0" brushRef="#br0">102646 34950 521,'-15'8'77,"4"2"-12,3 0-10,3 1-11,-1 5-7,-2 7-3,-4 9-2,-2 7-4,0 4-2,1 0-3,3 0-3,1 0-3,0-1-4,-1 1-6,-3 0-7,-2 0-5,1-2-8,1-3-9,2-5-8,2-4-8,3-4-10,2-5-9,4-5-10,3-4-11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4"/>
    </inkml:context>
    <inkml:brush xml:id="br0">
      <inkml:brushProperty name="width" value="0.04512" units="cm"/>
      <inkml:brushProperty name="height" value="0.04512" units="cm"/>
      <inkml:brushProperty name="color" value="#00BFF3"/>
    </inkml:brush>
  </inkml:definitions>
  <inkml:trace contextRef="#ctx0" brushRef="#br0">103396 35511 487,'-13'44'163,"1"-2"-37,4-5-37,3-4-36,1-3-23,2-3-7,0-4-6,2-2-8,2-3-7,4-3-6,4-2-7,3-4-6,2-4-4,1-6-2,0-6-1,-1-6-1,0-4 0,0-3 3,-2-3 0,-2-2 3,0-3 1,-2 1 2,-2 0 0,-2-1 2,-2 2 2,-2 1 4,-2 3 2,-2 2 5,-2 2 1,0 3-1,-1 2 0,-2 4-1,0 2-3,1 0-5,0 2-5,-1 1-5,-1 0-6,0 0-5,-1 0-6,-1 0-6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5"/>
    </inkml:context>
    <inkml:brush xml:id="br0">
      <inkml:brushProperty name="width" value="0.02799" units="cm"/>
      <inkml:brushProperty name="height" value="0.02799" units="cm"/>
      <inkml:brushProperty name="color" value="#00BFF3"/>
    </inkml:brush>
  </inkml:definitions>
  <inkml:trace contextRef="#ctx0" brushRef="#br0">103650 34962 786,'22'-15'0,"-1"4"0,-3 4 0,-1 2 0,-1 0 0,2 2 0,0-1 0,1 0 0,0 0 8,2 2 17,1 0 16,1 2 17,-1 0-5,-3 0-26,-3 0-26,-2 0-25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5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104813 34250 551,'0'37'155,"0"-6"-39,0-4-40,0-5-39,-1-2-20,-1 1-2,0 1 0,-1 1-2,0 0-8,-1 2-19,0 1-18,0 1-17,0-2-4,1-5 9,-1-5 10,0-4 10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5"/>
    </inkml:context>
    <inkml:brush xml:id="br0">
      <inkml:brushProperty name="width" value="0.04715" units="cm"/>
      <inkml:brushProperty name="height" value="0.04715" units="cm"/>
      <inkml:brushProperty name="color" value="#00BFF3"/>
    </inkml:brush>
  </inkml:definitions>
  <inkml:trace contextRef="#ctx0" brushRef="#br0">105484 33670 466,'-15'-11'74,"2"8"-5,3 9-5,1 10-5,1 4-6,0 3-8,1 1-9,-1 3-8,0 0-5,2 1-2,1-1-3,0 0-2,1-1-4,0 0-3,1-1-4,0-1-3,-1-1-5,3-3-4,2-1-3,3-2-4,0-3-3,2-1 0,3-2-1,2-2 0,0-3-2,1-3-3,0-2-2,0-4-3,-1-2 0,-1-1 2,0-3 3,-2-2 2,-1 0 2,-2 1 3,-3 0 2,0 2 4,-4 1 1,-2 2 0,-4 2 1,-2 2 0,-4 1 0,-3 0 0,-5 0 0,-3 0-1,0 2 1,2 2 0,3 3 0,3 4 0,1 0-3,0-1-7,1 0-7,-1-2-7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36"/>
    </inkml:context>
    <inkml:brush xml:id="br0">
      <inkml:brushProperty name="width" value="0.02881" units="cm"/>
      <inkml:brushProperty name="height" value="0.02881" units="cm"/>
      <inkml:brushProperty name="color" value="#00BFF3"/>
    </inkml:brush>
  </inkml:definitions>
  <inkml:trace contextRef="#ctx0" brushRef="#br0">104650 37650 763,'83'0'55,"-21"0"-12,-22 0-12,-21 0-11,-6 0-6,12 0 0,12 0 1,13 0 0,3 0-2,-3 0-4,-2 0-3,-3 0-4,-1 0-4,2 2-1,1 0-2,3 2-2,-4-2 0,-10 0 2,-9 0 2,-11-1 3,-5-1-9,0 0-20,-2 0-20,0 0-19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0"/>
    </inkml:context>
    <inkml:brush xml:id="br0">
      <inkml:brushProperty name="width" value="0.03611" units="cm"/>
      <inkml:brushProperty name="height" value="0.03611" units="cm"/>
      <inkml:brushProperty name="color" value="#00BFF3"/>
    </inkml:brush>
  </inkml:definitions>
  <inkml:trace contextRef="#ctx0" brushRef="#br0">94834 40066 609,'5'-7'5,"-2"2"13,-6 2 10,-2 2 12,-3 3 3,2 6-5,1 4-5,0 5-4,1 4-5,-2 1-4,0 2-5,-1 3-5,-3 0-1,-2 1-2,-3-1 0,-3 1 0,-2-1-1,1 1 1,0 2 0,0 1 0,-1-2 0,2-3-2,1-5-2,1-3-2,1-4 0,2-1 0,3-2 2,1-2 2,3-2-2,6-2-1,4-3-3,6 0-2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3"/>
    </inkml:context>
    <inkml:brush xml:id="br0">
      <inkml:brushProperty name="width" value="0.04352" units="cm"/>
      <inkml:brushProperty name="height" value="0.04352" units="cm"/>
      <inkml:brushProperty name="color" value="#00BFF3"/>
    </inkml:brush>
  </inkml:definitions>
  <inkml:trace contextRef="#ctx0" brushRef="#br0">96118 40450 505,'-15'28'87,"4"-5"-21,3-7-22,2-5-20,1 0-9,-2 7 5,-1 8 5,-3 5 4,0 4 2,-1-4-4,1-1-4,-1-1-2,1-3-4,2-3-2,2-3-2,3-3-3,1-3-2,3-1-1,4-2-1,2-2-1,4-4-3,4-6-5,4-6-4,3-6-3,2-5-4,0-3-1,1-5-2,-1-3-1,0-2-1,-1 2 2,-2 0 1,1 2 1,-4 1 1,-3 3 3,-4 3 2,-4 3 1,-4 1 3,-4 2 3,-4 1 2,-4 1 2,-2 1 1,1 4-3,-1 3-3,0 2-3,-1 3-1,-4 2-2,-5 2-1,-3 2-2,-1 1-7,6 0-15,5-1-15,5 1-14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4"/>
    </inkml:context>
    <inkml:brush xml:id="br0">
      <inkml:brushProperty name="width" value="0.02707" units="cm"/>
      <inkml:brushProperty name="height" value="0.02707" units="cm"/>
      <inkml:brushProperty name="color" value="#00BFF3"/>
    </inkml:brush>
  </inkml:definitions>
  <inkml:trace contextRef="#ctx0" brushRef="#br0">97150 39963 812,'10'-7'43,"4"3"-4,3 1-5,5 2-4,1 1-7,0 0-9,0 0-10,1 0-8,-1 0-6,1 0-2,-1 0-1,1 0-3,-2-1-4,-2 0-7,-1-2-8,-3 0-7,-1-1-1,-4 1 6,-3-1 6,-2 0 6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4"/>
    </inkml:context>
    <inkml:brush xml:id="br0">
      <inkml:brushProperty name="width" value="0.0353" units="cm"/>
      <inkml:brushProperty name="height" value="0.0353" units="cm"/>
      <inkml:brushProperty name="color" value="#00BFF3"/>
    </inkml:brush>
  </inkml:definitions>
  <inkml:trace contextRef="#ctx0" brushRef="#br0">97800 39381 623,'2'-13'4,"4"3"7,4 4 5,3 4 7,3 2 1,2 0-4,0 0-5,1 0-4,0 0-2,0 2 1,1 0 0,-1 2 1,-1 0-2,-2 0-4,-4-1-2,-3 2-5,-1-1 2,-2 1 7,-1 1 6,0 2 7,-2 0 3,-2 2 1,-2 0 0,-2 1 0,-3 2-1,-2 3-6,-3 3-4,-3 4-4,-2 0-9,0 3-8,1 0-10,-1 1-10,1 0-8,1 5-6,1 3-6,1 3-7,2-3 1,2-6 8,4-7 9,2-6 7,2-6 6,-2 1 3,0-2 2,-1 0 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4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47975 29825 333,'49'20'167,"16"14"-1,15 14 1,17 16 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5"/>
    </inkml:context>
    <inkml:brush xml:id="br0">
      <inkml:brushProperty name="width" value="0.03869" units="cm"/>
      <inkml:brushProperty name="height" value="0.03869" units="cm"/>
      <inkml:brushProperty name="color" value="#00BFF3"/>
    </inkml:brush>
  </inkml:definitions>
  <inkml:trace contextRef="#ctx0" brushRef="#br0">99721 39777 568,'-9'-6'26,"0"2"6,-2 4 4,1 3 5,-2 2 0,0 3-3,0 3-4,0 4-4,0 1-2,-1 3-2,-1 1-2,-1 3-2,-2 1-3,0 3-3,-1 1-6,-1 3-3,0-2-6,-2 1-4,-1-1-6,-1-1-6,0-1-1,1-1 0,1-1 2,1-1 1,1-3-7,2-3-15,3-4-16,1-4-14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5"/>
    </inkml:context>
    <inkml:brush xml:id="br0">
      <inkml:brushProperty name="width" value="0.03947" units="cm"/>
      <inkml:brushProperty name="height" value="0.03947" units="cm"/>
      <inkml:brushProperty name="color" value="#00BFF3"/>
    </inkml:brush>
  </inkml:definitions>
  <inkml:trace contextRef="#ctx0" brushRef="#br0">99316 40137 557,'-12'-6'22,"8"6"16,8 4 15,8 6 15,4 3 0,1 3-13,1 3-14,1 3-14,0 2-8,-1 1-2,-1 1-1,-1 1-3,-1 1-7,1 1-15,0 0-15,-1 2-13,0-2-9,-2-2-1,-3-3-3,0-2-1,-3-5 1,-1-1 5,-1-4 4,0-3 4,-1-1 6,0 0 4,0 0 5,0 0 5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5"/>
    </inkml:context>
    <inkml:brush xml:id="br0">
      <inkml:brushProperty name="width" value="0.03925" units="cm"/>
      <inkml:brushProperty name="height" value="0.03925" units="cm"/>
      <inkml:brushProperty name="color" value="#00BFF3"/>
    </inkml:brush>
  </inkml:definitions>
  <inkml:trace contextRef="#ctx0" brushRef="#br0">101120 39705 560,'-8'-13'69,"0"6"-9,0 6-8,0 6-10,1 4-5,1 1-6,0 3-5,2 2-5,-2 3-2,-2 3-1,-3 4 0,-3 5 1,0 0-4,3-2-6,3-1-5,3-3-7,0 0-6,-2 4-7,-2 3-8,-2 3-7,0-2-8,3-4-6,1-4-8,2-6-7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5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102116 39966 521,'6'9'124,"-3"5"-27,-2 4-27,-3 3-27,-3 4-15,2 1-4,-1 2-3,0 2-4,0 0-2,2-4-1,0-2-3,2-2-1,2-6-5,6-3-8,4-6-6,5-4-8,3-7-3,-1-6-1,1-7 1,0-7 0,-3-3 0,1 1 1,0 1 2,-2 1 1,-2 3 2,-1 0 1,-2 3 1,-2 1 2,-2 2 2,-2 0 3,-3 2 2,0 1 4,-4 1 0,-2 2-1,-4 3 0,-2 1-1,-3 1-2,-1 2-5,-3 0-5,-1 2-4,-2 0-6,0 2-5,2 0-5,-2 2-6,2 0 0,3 0 5,2-1 4,4 1 5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6"/>
    </inkml:context>
    <inkml:brush xml:id="br0">
      <inkml:brushProperty name="width" value="0.032" units="cm"/>
      <inkml:brushProperty name="height" value="0.032" units="cm"/>
      <inkml:brushProperty name="color" value="#00BFF3"/>
    </inkml:brush>
  </inkml:definitions>
  <inkml:trace contextRef="#ctx0" brushRef="#br0">102750 39530 687,'9'-7'3,"3"1"8,4 0 7,2 3 6,0-1 4,-3 2-2,-3 0-2,-3 2-2,1 0 0,3 0 3,5 0 3,4 0 2,1 0-4,3 0-9,0 0-9,1 0-8,-1 0-10,-3 0-6,0 0-9,-2 0-7,-3 0-6,-3 0-3,-3 0-5,-2 0-3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6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104062 39100 547,'-8'51'160,"2"-6"-39,1-8-38,0-6-38,1-5-23,1 0-8,-1-1-7,1-1-6,-2-2-12,-1-3-12,0-3-13,-1-2-14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6"/>
    </inkml:context>
    <inkml:brush xml:id="br0">
      <inkml:brushProperty name="width" value="0.04047" units="cm"/>
      <inkml:brushProperty name="height" value="0.04047" units="cm"/>
      <inkml:brushProperty name="color" value="#00BFF3"/>
    </inkml:brush>
  </inkml:definitions>
  <inkml:trace contextRef="#ctx0" brushRef="#br0">104247 38824 543,'16'-14'0,"1"1"0,2 2 0,-1 2 0,-1 3 4,-3 2 9,-4 4 8,-4 3 8,-2 2 5,0 5 2,-1 4 0,1 3 2,-2 4-4,-6 0-8,-4 0-9,-5 3-8,-3-1-6,-2-2-5,0 0-4,0 0-5,0-3-1,3-3 2,3-3 1,2-2 1,5-3 4,4-1 5,6-1 5,4 0 6,4-2 4,2 0 1,1-2 2,3 0 2,-1 0 0,2 2 1,0 2 1,-1 2 0,-2 3-3,-4 5-8,-6 5-7,-4 4-7,-8 3-7,-8 1-9,-9-1-7,-9 1-8,-9 2-5,-7 4-3,-11 6-3,-8 5-2,1-2-2,14-6 0,9-7 1,13-7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7"/>
    </inkml:context>
    <inkml:brush xml:id="br0">
      <inkml:brushProperty name="width" value="0.04277" units="cm"/>
      <inkml:brushProperty name="height" value="0.04277" units="cm"/>
      <inkml:brushProperty name="color" value="#00BFF3"/>
    </inkml:brush>
  </inkml:definitions>
  <inkml:trace contextRef="#ctx0" brushRef="#br0">85731 45950 514,'-29'7'2,"5"-1"4,5 0 4,5-1 5,4-2 7,6-1 13,4 0 13,6-2 12,4 0 1,3 0-11,5 0-10,4 0-10,6 0-7,8-2-1,10 0-3,8-1-1,2-1-3,-4 2-7,-6 0-7,-5 2-5,-3 0-7,-1 0-9,-3 0-8,-2 0-8,-3 1-3,-3 3 4,-5 4 3,-3 2 4,-4 1 3,-4-2 2,-5 1 4,-2-2 3,-3 0-4,0 0-9,0 0-10,0 0-9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47"/>
    </inkml:context>
    <inkml:brush xml:id="br0">
      <inkml:brushProperty name="width" value="0.03805" units="cm"/>
      <inkml:brushProperty name="height" value="0.03805" units="cm"/>
      <inkml:brushProperty name="color" value="#00BFF3"/>
    </inkml:brush>
  </inkml:definitions>
  <inkml:trace contextRef="#ctx0" brushRef="#br0">85656 47296 578,'-29'0'0,"7"0"0,5 0 0,6 0 0,5-1 7,2 0 16,4-2 14,3 0 15,5-1 4,9 0-10,9 0-9,9 1-10,6-1-3,4 1 1,3-1 1,5 0 0,2 0-3,0 2-12,0 0-9,0 2-12,0 0-11,0 0-12,-2 0-14,2 0-12,-5 0-6,-11 0 5,-12 0 2,-9 0 5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54"/>
    </inkml:context>
    <inkml:brush xml:id="br0">
      <inkml:brushProperty name="width" value="0.04018" units="cm"/>
      <inkml:brushProperty name="height" value="0.04018" units="cm"/>
      <inkml:brushProperty name="color" value="#00BFF3"/>
    </inkml:brush>
  </inkml:definitions>
  <inkml:trace contextRef="#ctx0" brushRef="#br0">92124 45540 547,'-16'-5'106,"1"8"-22,-1 6-22,0 7-22,1 4-13,1-1-6,1 1-4,0-1-5,0 3-3,-1 5 0,-2 5-1,-2 5 0,-1 1 0,4-3-1,3-1 0,3-1-1,1-3 0,2-4-1,0-2-2,2-2-1,1-4 0,2-1-1,2-3 0,2-1 0,2-3 0,4-2-2,2-4-1,3-2-1,4-4 0,5-2 1,4-4-1,6-2 1,2-2-2,-1-1-3,-1-2-4,-1 0-4,-3 1-4,-3 3-5,-2 3-6,-2 2-6,-5 4-6,-3 2-7,-4 4-9,-4 2-8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43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47760 29584 496,'-7'-8'26,"4"0"-5,2 0-2,4 0-5,0 0-2,0 1-1,-2-1-1,0 0 0,-3 0-2,0 0-2,-3 0-1,-2 1-1,-1 0-1,0 2 1,1 2 1,-1 2 0,-1 0 0,0 0 0,-2-2 0,0 0 0,0 0 0,1 2 0,0 2 1,2 2-1,-1 3 1,-1 4 2,-3 3 0,-2 5 1,0 2 1,-1 1 0,1 1-1,-1 1 0,1 2-1,1 2 1,1 4-1,1 3-1,1 0 2,2 0 1,2-1 1,2-1 2,1-1 0,-2-2-2,0 0-1,-1-1-2,0-2-1,2-2 0,2-1-1,2-2 0,2-3-3,4-1-4,2-3-4,4-1-5,1-3-2,1-2 1,1-4-1,1-2 0,2-5-1,2-4-1,1-6-3,2-3-2,1-5-2,1-2 1,-1-1-1,1-3-1,-3 1 2,-3 2 2,-4 2 1,-4 1 3,-4 7 11,-1 9 18,-2 10 18,-2 9 19,-1 7 5,0 0-10,0-1-9,0 4-9,0-1-5,0-2-2,0 0-2,0 0-1,3-4-8,6-5-17,6-4-16,5-6-15,3-4-7,-3-6 4,-1-4 5,-2-5 3,-4-3 1,0 1 0,-2-1-2,-2 0-1,-1 3 6,0 3 14,-1 5 13,1 3 14,-1 4 9,0 4 8,-2 4 5,0 3 7,-1 3 0,0 2-7,-1 0-7,1 1-7,0 0-5,0-1-1,0-1-2,0 0-2,1-2-7,0-1-12,1 0-12,2-2-12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55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92284 46109 619,'-8'-15'3,"2"4"3,1 3 6,0 3 4,1 2 5,0 3 7,0 4 5,0 2 7,0 4 0,1 4-4,-2 3-6,2 5-5,-1 3-3,-1 5-3,-2 3-2,0 4-3,-1 2-3,-2 2-5,0 0-4,-1 2-6,-1 0-4,0 0-6,0 0-6,1 1-6,0-2-3,-1 1-2,0 0-2,1 0-1,0-4-1,4-8 0,2-7 1,4-8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55"/>
    </inkml:context>
    <inkml:brush xml:id="br0">
      <inkml:brushProperty name="width" value="0.04174" units="cm"/>
      <inkml:brushProperty name="height" value="0.04174" units="cm"/>
      <inkml:brushProperty name="color" value="#00BFF3"/>
    </inkml:brush>
  </inkml:definitions>
  <inkml:trace contextRef="#ctx0" brushRef="#br0">94337 46100 527,'-29'9'84,"7"1"-10,5 3-10,6 2-12,3 1-8,1 1-7,-1 1-6,0 2-8,-1 1-4,-2 2-3,-2 4-3,-1 3-3,-3 2-4,-2-1-8,-1-1-6,-2 2-7,-1-1-6,-1 0-4,1 1-5,-1-1-3,1-1-2,1-3 2,1-3 3,1-3 2,2-3 0,5-3-3,3-3-3,4-2-2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55"/>
    </inkml:context>
    <inkml:brush xml:id="br0">
      <inkml:brushProperty name="width" value="0.04533" units="cm"/>
      <inkml:brushProperty name="height" value="0.04533" units="cm"/>
      <inkml:brushProperty name="color" value="#00BFF3"/>
    </inkml:brush>
  </inkml:definitions>
  <inkml:trace contextRef="#ctx0" brushRef="#br0">94047 46246 485,'-8'-8'4,"0"2"8,1 1 8,-1 0 8,1 4 8,2 6 9,2 6 8,2 6 9,2 4-1,2 2-10,2 4-12,2 3-10,1 0-7,-1-6-4,1-2-4,0-5-5,-1-2-2,0 0-4,-2-2-1,0-1-4,0 4-1,5 7 2,4 9 0,4 7 1,2 3-5,0-2-10,2-2-11,1-2-11,-1-3-6,-3-2-5,-3-3-3,-3-3-3,-2-4-1,-2-3 2,-2-4 2,-2-4 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58"/>
    </inkml:context>
    <inkml:brush xml:id="br0">
      <inkml:brushProperty name="width" value="0.04053" units="cm"/>
      <inkml:brushProperty name="height" value="0.04053" units="cm"/>
      <inkml:brushProperty name="color" value="#00BFF3"/>
    </inkml:brush>
  </inkml:definitions>
  <inkml:trace contextRef="#ctx0" brushRef="#br0">96487 45570 542,'-15'-11'93,"2"8"-17,2 9-17,3 10-17,1 5-10,-1 5-2,0 3-3,0 4-1,0 3-4,0 1-4,0 0-4,1 2-3,-2 3-5,0 8-5,-2 5-4,1 8-4,-1 0-5,3-8-1,1-8-3,2-8-3,1-6-6,2-3-11,0-5-10,2-3-10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58"/>
    </inkml:context>
    <inkml:brush xml:id="br0">
      <inkml:brushProperty name="width" value="0.04077" units="cm"/>
      <inkml:brushProperty name="height" value="0.04077" units="cm"/>
      <inkml:brushProperty name="color" value="#00BFF3"/>
    </inkml:brush>
  </inkml:definitions>
  <inkml:trace contextRef="#ctx0" brushRef="#br0">97444 46050 539,'-14'0'0,"2"2"0,4 0 0,3 2 0,1 1 7,0 3 13,0 4 15,0 2 13,0 3 3,0 3-5,0 3-6,1 2-7,-2 3-3,2 3-3,-1 1-3,0 3-2,0-1-3,2-2-3,0-1-2,2-4-3,0-1-2,2-3-4,0-3-2,2-3-2,1-3-4,1-4-3,3-5-3,2-2-3,1-5-1,2 0 2,0-3 0,1-2 2,1-4-1,1-6-4,1-5-2,1-6-3,-1-3 0,-1-2 1,-2-1 2,-2-1 2,-3 1 2,-1 3 3,-2 4 2,-2 2 3,-2 3 3,-2 3 3,-2 3 3,-2 3 3,-2 2-1,-2 2-1,-2 3-4,-1 1-2,-3 1-3,0 2-4,-1 0-3,-1 2-4,-1 0-3,2 2-6,2 0-4,0 2-5,0-1-2,2 0-2,1-2 0,0 0-1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58"/>
    </inkml:context>
    <inkml:brush xml:id="br0">
      <inkml:brushProperty name="width" value="0.03635" units="cm"/>
      <inkml:brushProperty name="height" value="0.03635" units="cm"/>
      <inkml:brushProperty name="color" value="#00BFF3"/>
    </inkml:brush>
  </inkml:definitions>
  <inkml:trace contextRef="#ctx0" brushRef="#br0">98650 45132 605,'17'0'117,"1"0"-22,3 0-24,1 0-23,1 0-16,2 0-11,2 0-11,0 0-10,-1 0-7,-2 0-3,-1 0-4,-2 0-2,-4 0-8,0 0-11,-2 0-10,-3 0-11,-1-1-3,0 0 5,-2-1 5,0-1 4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59"/>
    </inkml:context>
    <inkml:brush xml:id="br0">
      <inkml:brushProperty name="width" value="0.04286" units="cm"/>
      <inkml:brushProperty name="height" value="0.04286" units="cm"/>
      <inkml:brushProperty name="color" value="#00BFF3"/>
    </inkml:brush>
  </inkml:definitions>
  <inkml:trace contextRef="#ctx0" brushRef="#br0">99878 44361 513,'-1'-13'7,"-4"8"15,-2 7 15,-3 6 15,-1 5 5,0 3-6,2 3-6,1 3-4,1 2-6,2 1-4,2 1-4,2 0-5,1 0-3,0-3-4,0-3-3,0-3-3,2-2-4,4-3-6,4-1-5,3-2-4,4-2-7,1-2-6,3-3-6,2 0-7,0-4-2,0-2 2,0-4 3,1-2 2,-2-1-1,-3 1-2,-3 0-4,-3 2-3,-2 1 0,-2 0 6,-2 2 4,-2 1 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1:59"/>
    </inkml:context>
    <inkml:brush xml:id="br0">
      <inkml:brushProperty name="width" value="0.04065" units="cm"/>
      <inkml:brushProperty name="height" value="0.04065" units="cm"/>
      <inkml:brushProperty name="color" value="#00BFF3"/>
    </inkml:brush>
  </inkml:definitions>
  <inkml:trace contextRef="#ctx0" brushRef="#br0">99685 44459 541,'-2'-14'5,"0"3"11,-3 3 11,-2 2 10,-1 4 5,-2 4-2,0 4-1,-1 4-2,-2 3-2,-2 5-1,-2 4-2,-1 3-1,-2 4-4,-4 5-4,-3 3-6,-3 3-6,-2 6-5,1 4-9,0 5-8,-1 6-7,4-1-2,2-5 4,5-5 5,3-5 5,3-5-10,2-5-24,3-7-24,1-5-23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2:21"/>
    </inkml:context>
    <inkml:brush xml:id="br0">
      <inkml:brushProperty name="width" value="0.02329" units="cm"/>
      <inkml:brushProperty name="height" value="0.02329" units="cm"/>
      <inkml:brushProperty name="color" value="#FED406"/>
    </inkml:brush>
  </inkml:definitions>
  <inkml:trace contextRef="#ctx0" brushRef="#br0">71645 23297 944,'-23'-7'44,"5"1"-33,2 1-32,3 1-32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2:23"/>
    </inkml:context>
    <inkml:brush xml:id="br0">
      <inkml:brushProperty name="width" value="0.07573" units="cm"/>
      <inkml:brushProperty name="height" value="0.07573" units="cm"/>
      <inkml:brushProperty name="color" value="#FED406"/>
    </inkml:brush>
  </inkml:definitions>
  <inkml:trace contextRef="#ctx0" brushRef="#br0">57287 19906 290,'-6'-7'10,"6"2"20,4 2 20,6 2 20,2 1 2,3 0-13,2 0-15,2 0-13,-1 0-9,1 0-3,-2 0-3,-1 0-2,1-1-2,3 0-1,3-2 0,3 0 0,4-2-1,3 0-1,4-1 0,4-1-1,3-1-1,3 0-1,0 0 0,4 1 0,0 0-2,1-1 1,2 0 0,0 0-1,1 1 1,0 2-2,0 2 0,0 2-1,-4 1 1,-5 0-1,-6 0 2,-6 0 0,-3 1-1,-3 2 0,-2 2-2,-1 2-1,-2 0 0,-1-1 0,-1 0 1,-1-1 0,2-2 1,4 1 3,3-1 2,4 1 2,1 0 2,-3 0 0,-3 0 1,-3 0 1,0-1-1,3-1-2,3 0-1,2-1-2,3-1-3,-1 0-3,0 0-2,1 0-3,-1-2-1,0 0-1,0-3 1,1-2-1,0 0 0,2 2-1,2 2 0,3 3-1,-1 0 0,-2 0 1,-2 0-1,-2 0 0,-1 0 1,-3 0 3,-2 0 1,-1 0 2,-1 0 0,1 0 1,0 0-1,2 0 0,1 0 1,1-2 2,1 0 1,1-1 2,1-1 0,2 2-1,2 0-1,3 2 0,0-2-1,0 0-1,0-3 1,-1-2-1,1-1 0,0 2 0,0 1 0,1 1-1,-2-1 0,0 2 0,-2-1-1,0 0 1,-2 0-1,-1 2 0,-3 0 0,-2 2 0,0 0 0,-1 0 1,0 0-1,1 0 1,-1 0-1,-2 2 0,0 0-1,-1 2 0,-1 0-1,-1 0 1,-1-1-1,-1 2 1,0-2-1,1 1-1,1 0-2,1 0 0,-4-3-16,-9-4-32,-8-5-30,-9-5-31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04"/>
    </inkml:context>
    <inkml:brush xml:id="br0">
      <inkml:brushProperty name="width" value="0.02905" units="cm"/>
      <inkml:brushProperty name="height" value="0.02905" units="cm"/>
      <inkml:brushProperty name="color" value="#00BFF3"/>
    </inkml:brush>
  </inkml:definitions>
  <inkml:trace contextRef="#ctx0" brushRef="#br0">31581 31183 757,'-17'-6'3,"-1"4"8,-3 4 7,-1 4 7,-1 2 2,4 1-5,3 2-3,4 0-4,1 0-2,0-1-1,2 0-1,1-2-1,0 0 0,2 0-2,1 0 0,0 0-1,3-1-2,4 1-3,4 0-3,4 0-3,2 0 0,1 0-1,1-1 1,2 1 0,-3 0 1,0 0 0,-2 0 0,-2 0 1,-2 0 0,-2 2 0,-3 3 1,0 2 0,-4 1 1,0 1 3,-3 1 1,-2 1 3,-2 0 0,0-1 0,-1-1 0,-1 0-2,0-3 0,1-3 0,1-3-2,0-2-1,3-3-2,5-2 0,2-2-3,5-2-1,4-3-1,2-2-2,2-3-2,4-3-1,2-2 0,0 2 1,-1 1 3,1 1 1,-2 1 0,-1 2 1,-3 2 0,-1 3 0,-2 0-1,-1 2 0,0 0-2,-2 2 0,-1 1-1,-2 1-1,-3 3-1,0 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43"/>
    </inkml:context>
    <inkml:brush xml:id="br0">
      <inkml:brushProperty name="width" value="0.03264" units="cm"/>
      <inkml:brushProperty name="height" value="0.03264" units="cm"/>
      <inkml:brushProperty name="color" value="#00BFF3"/>
    </inkml:brush>
  </inkml:definitions>
  <inkml:trace contextRef="#ctx0" brushRef="#br0">49124 29327 674,'15'-6'39,"3"2"4,0 4 2,1 3 4,-1 2-5,-5 3-8,-3 3-11,-4 4-9,-4 2-7,-2 3-1,-3 2-3,-4 4-2,-2 1-3,-3 1-4,-4-1-5,-2 1-3,0-2-4,1-4-2,2-2-2,4-3-1,-1-3 1,2-2 5,1-4 5,0-3 6,3-2 4,2-4 5,4-2 5,3-3 5,2-3 2,5 0 0,4-2 0,4 0 1,0 0-2,2 1-3,-1 0-1,1 2-3,-1 2-6,-1 1-7,-1 2-8,-1 2-8,-2 1-2,-1 0 4,-2 0 4,-2 0 4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2:57"/>
    </inkml:context>
    <inkml:brush xml:id="br0">
      <inkml:brushProperty name="width" value="0.0371" units="cm"/>
      <inkml:brushProperty name="height" value="0.0371" units="cm"/>
      <inkml:brushProperty name="color" value="#FED406"/>
    </inkml:brush>
  </inkml:definitions>
  <inkml:trace contextRef="#ctx0" brushRef="#br0">57036 13550 593,'-8'9'94,"0"3"-19,0 4-18,0 2-18,-1 3-12,-1 3-2,-3 3-3,-2 3-2,1 2-4,-2 2-3,0 3-5,0 0-3,0 0-2,-1-2-1,-1-3-1,-1-3-2,0-3-3,2-1-6,-1-3-6,2-1-7,2-3-6,3-3-4,2-2-5,4-4-5,2-4-2,2-4-3,2-6-2,2-4-2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2:57"/>
    </inkml:context>
    <inkml:brush xml:id="br0">
      <inkml:brushProperty name="width" value="0.04128" units="cm"/>
      <inkml:brushProperty name="height" value="0.04128" units="cm"/>
      <inkml:brushProperty name="color" value="#FED406"/>
    </inkml:brush>
  </inkml:definitions>
  <inkml:trace contextRef="#ctx0" brushRef="#br0">57550 13595 532,'8'-13'-1,"2"4"19,0 6 20,1 5 20,2 2 5,1 3-8,3 2-9,2 2-8,1 1-7,1 3-3,1 2-5,1 2-3,-1 0-4,0 2-3,-1 1-2,-1 1-3,-1 0-5,-2-1-8,-3-1-6,-1-1-8,-1-1-2,0-1 0,-1-1 0,1-1 1,-1-1 0,-2-1 2,-3-1 2,-1-1 0,-2-1-6,-4 0-16,-2-2-14,-3 0-17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2:58"/>
    </inkml:context>
    <inkml:brush xml:id="br0">
      <inkml:brushProperty name="width" value="0.04122" units="cm"/>
      <inkml:brushProperty name="height" value="0.04122" units="cm"/>
      <inkml:brushProperty name="color" value="#FED406"/>
    </inkml:brush>
  </inkml:definitions>
  <inkml:trace contextRef="#ctx0" brushRef="#br0">57489 14697 533,'-20'-1'3,"5"-2"6,6-2 6,6-2 5,5 0 5,6 1 4,4 0 3,5 2 4,2 0-1,-2 2-7,-4 0-6,0 2-6,-2 1-4,-2 4 0,-2 2 1,-2 4 0,-2 1-3,-1 3-4,0 1-4,-2 3-5,-2 1-4,-3 1-1,-5 1-4,-4 1-1,-1-1-2,2-3 1,-1-3 1,2-2 0,1-3 0,1-1 0,0-1 1,2-1-1,2-3 1,4-4 1,4-6 1,4-4 1,3-2 2,3-3-1,4 0 2,2-1-1,0 1 3,0 1 3,-1 2 2,-1 2 4,-1 2 1,0 1-1,-2 0 0,-1 2-2,-2 3 4,-2 6 6,-4 5 6,-2 7 6,-4 4 0,-4 1-6,-4 3-5,-4 0-6,-2 2-3,-1-1-3,-1-1-3,-1-1-1,-1-1-2,2-1 1,-2-1 0,0-1 1,1-2 2,1-3 1,1-2 3,1-4 3,3-2 3,8-2 8,7-3 6,6 0 7,6-4 0,3-2-4,5-4-5,3-2-5,3-1-6,-2 1-8,2 0-8,-1 2-8,1 0-7,1-2-6,1 0-6,1-1-8,0-1-3,1 0-1,-2 0-3,1 1 0,-2 0 0,-5 2 3,-5 2 3,-4 3 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2:59"/>
    </inkml:context>
    <inkml:brush xml:id="br0">
      <inkml:brushProperty name="width" value="0.04885" units="cm"/>
      <inkml:brushProperty name="height" value="0.04885" units="cm"/>
      <inkml:brushProperty name="color" value="#FED406"/>
    </inkml:brush>
  </inkml:definitions>
  <inkml:trace contextRef="#ctx0" brushRef="#br0">59155 13308 450,'9'-15'8,"0"2"3,1 3 2,2 1 4,0 1 2,3 2 3,1 1 3,3 0 1,0 1-1,-3 0-7,-1 0-7,-2 1-6,-2 1-7,-3 5-4,-1 6-4,-2 4-5,-4 5-2,-4 3 1,-5 5 1,-5 3 0,-4 2-1,0 1 0,-1-1 0,-1 0-1,0-1 0,1-3 1,1-3 2,1-3 2,1-3 2,2-3 5,2-2 4,3-4 5,3-3 3,8-4 3,6-4 2,7-4 3,4-3 1,1-2-1,1-2-1,1-1-1,-1 0 0,-4 2-2,-5 4-1,-3 3-2,-3 2 0,0 4 0,-2 2-1,0 4-1,-4 2 1,-5 5 1,-4 4 1,-5 3 1,-3 2 0,-1-1 0,-2-1 0,1 0-1,-2-3 0,2 0-2,1 0 0,1-2 0,4-2-3,6-3-3,8-2-3,6-4-3,6-3-3,4-2 0,3-3-2,5-4-2,-1 0 0,-2 2 1,-3 3 1,-2 1 1,-5 2 0,-3 1 1,-4 3-1,-4 2 0,-3 2 2,-2 4 5,-2 2 3,-2 3 5,-1 2 2,-1-1 3,-2 1 1,0-1 1,-1-1 1,1-2-2,-1-4 0,0-3-1,3-4-4,6-8-4,6-6-5,6-7-6,4-6-3,1-5-3,3-5-3,2-5-3,0-3-1,-1-2 1,-1-2 1,-1-2 1,0 0 3,1 4 3,1 2 4,1 4 3,0 2 5,-1 3 4,-1 3 5,-1 3 5,-1 3 4,0 3 2,-2 3 4,-1 3 2,0 2 1,0 2 1,-1 2-1,1 2 0,-1 3-2,-1 2-3,0 3-4,-2 4-3,0 3-2,-2 5-2,-1 5-1,0 6-3,-2 1 0,-1 0-2,0 1-2,-1-1 0,-2 0-1,-1 1-2,0-1 0,-1 1-1,-1-2-1,0-3-3,0-3-2,0-3-1,-1-2-3,-2-1-1,-1-1-1,-3 0-2,-2-3 0,0-1-2,-1-2-1,-1-2-1,-1-3-1,1-2 0,-1-3 1,0-4-1,1-4 1,1-5-1,1-7-1,1-5-1,1-2 2,2 1 4,2 3 4,2 1 4,2 3 4,0 1 3,2 3 4,0 1 3,2 6 12,0 8 18,2 10 19,0 8 18,1 7 3,0 5-13,0 4-13,0 6-13,0 4-8,0 5-6,-1 2-4,2 5-6,-2 4-5,-1 6-6,0 4-5,-2 4-6,0 7-10,0 10-12,0 9-12,0 8-14,1-7 0,0-22 10,2-23 11,0-22 10,1-11 1,0 0-9,0-1-10,0 1-9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1"/>
    </inkml:context>
    <inkml:brush xml:id="br0">
      <inkml:brushProperty name="width" value="0.04069" units="cm"/>
      <inkml:brushProperty name="height" value="0.04069" units="cm"/>
      <inkml:brushProperty name="color" value="#FED406"/>
    </inkml:brush>
  </inkml:definitions>
  <inkml:trace contextRef="#ctx0" brushRef="#br0">61400 12950 540,'16'1'99,"2"2"-22,0 2-21,0 2-21,1 1-14,-1 1-6,-1 2-8,-1 0-6,-1 1-2,-4 1 3,-3 1 2,-2 2 2,-4 0-7,-1 1-19,-2 1-19,-1 1-18,-4 0-6,-4-3 7,-4-1 7,-3-2 7,-4-2 7,0-1 8,0 0 8,-2-2 8,-1-1 5,-1-1 1,-1 0 3,0-1 1,0-2 3,6 1 7,5 0 6,5 0 5,5-2 9,8-2 9,6-3 11,8-4 10,4-2 0,5-1-11,3-3-12,4-2-11,1 0-8,-2 1-5,-2 1-6,-1 1-4,-4 1-7,-3 2-5,-5 2-6,-3 2-6,-6 3-3,-6 4 0,-8 4-1,-6 4 0,-4 3 6,-1 3 12,-2 3 11,1 3 12,-1 1 8,0-3 0,2-1 3,2-2 2,1-1-1,2 1-2,4 1-2,3 1-2,2 0-3,4-1-4,2-1-3,4-1-5,-2-6-13,-2-9-21,-6-10-22,-2-8-21,-2-6-3,4 3 19,2 1 17,4 3 18,2 1 12,2 2 4,1 2 4,3 3 6,0 1 1,-1 2 0,-1 2 0,-1 2 0,0 2 3,-2 2 7,-1 2 5,0 2 7,-2 1 0,0 1-4,-2 2-6,0 0-4,-1 0-7,0 1-8,0 0-8,0 0-7,0-1-9,0-1-9,0 0-8,0-2-9,-2 0 1,-4 2 10,-4 3 10,-4 2 10,-2 1 7,-2 1 0,-3 1 1,-1 2 1,-2-1 2,-1 1 2,-1-1 1,-1 1 3,1-2 6,3-1 11,3-2 12,3-2 12,7-4 8,12-3 5,12-4 4,11-4 4,8-4-1,3-3-11,3-5-10,2-4-9,1-1-9,-3 1-9,0 1-10,-3 1-7,-4 1-5,-5 4 0,-7 3 1,-5 3 0,-5 2 3,-2 6 3,-4 2 4,-2 5 3,-5 3 4,-2 1 5,-5 3 3,-4 2 6,-3 1-1,-1 1-3,-3 1-4,-1 1-3,-2 1-5,-1-1-5,-1 1-6,-1-1-5,0-1-4,0-1-5,0-3-3,-1-1-3,3-3-4,3-4-1,4-5-2,5-2-2,2-5-1,2 0 0,2-3 0,3-2-1,0-2 2,2-4 3,0-2 4,2-3 4,0-1 6,0 3 9,0 1 10,0 3 8,1 1 3,1 2-3,3 2-4,2 2-4,2 2 7,2 0 17,2 2 17,1 0 17,4 2 6,4 2-5,3 2-4,4 2-5,3 1-6,-1 0-10,-1 0-10,2-1-9,-1 1-8,-2-2-4,0-1-7,-1 0-5,-2-2-1,-5-1 4,-3 0 3,-4-1 3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1"/>
    </inkml:context>
    <inkml:brush xml:id="br0">
      <inkml:brushProperty name="width" value="0.04709" units="cm"/>
      <inkml:brushProperty name="height" value="0.04709" units="cm"/>
      <inkml:brushProperty name="color" value="#FED406"/>
    </inkml:brush>
  </inkml:definitions>
  <inkml:trace contextRef="#ctx0" brushRef="#br0">63007 13177 467,'1'-22'4,"3"3"9,4 3 9,2 3 9,4 0 2,6 0-4,3-1-5,7-1-4,1 0-3,0 1-4,1 0-3,-1 2-3,-2 1-4,-6 3-2,-4 2-4,-5 1-3,-5 2-2,-4 2 1,-6 2 0,-4 2 1,-5 3 2,-6 6 5,-4 7 5,-4 6 5,-5 4 1,-2 4-2,-4 4-2,-3 5-2,-1-1 3,2-2 7,0-3 6,1-4 7,3-2 1,6-5-3,3-3-4,6-4-3,10-6-11,14-5-18,15-6-18,15-6-18,6-4-6,-2-3 7,-1-4 7,-3-2 7,-3 0 5,-5 5 6,-5 3 5,-5 4 5,-5 4 3,-3 2-1,-4 4 0,-4 2-1,-4 3 5,-4 3 11,-4 4 9,-3 2 11,-3 1 5,-2 1 0,0 0-1,-1-1 0,1-1-3,1-2-5,2-4-5,3-4-5,0-2-9,2-6-13,1-5-13,1-3-12,1-7-8,2-7 0,2-7 0,2-6-1,1-8 2,0-7 4,0-6 4,0-7 4,1-3 3,2 2 5,2 3 3,2 2 4,0 4 4,1 8 4,0 8 5,0 8 3,-1 6 8,-1 7 7,0 5 9,-2 6 8,1 4 5,0 2 3,1 2 3,2 2 2,1 4-2,3 6-7,4 5-7,2 7-6,2 6-3,1 8 5,1 8 3,1 8 5,0 4-3,0 2-7,0 3-7,1 2-7,1-1-7,3-3-8,3-3-8,2-2-6,2-5-6,-3-5-2,-2-5-2,-1-4-3,-4-5-4,-3-3-3,-5-5-3,-3-3-5,-4-4 0,-2-3 2,-4-3 4,-2-2 2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2"/>
    </inkml:context>
    <inkml:brush xml:id="br0">
      <inkml:brushProperty name="width" value="0.04369" units="cm"/>
      <inkml:brushProperty name="height" value="0.04369" units="cm"/>
      <inkml:brushProperty name="color" value="#FED406"/>
    </inkml:brush>
  </inkml:definitions>
  <inkml:trace contextRef="#ctx0" brushRef="#br0">63972 14190 503,'-1'-26'31,"-1"9"9,0 10 9,-1 10 8,-1 8 1,0 5-8,0 7-7,0 5-7,-2 5-5,-4 2-5,-3 4-2,-5 2-4,-3 2-5,0-2-4,-4 0-6,-1-1-5,-2-2-5,1-5-7,-1-1-6,1-3-6,0-4-7,4-7-5,0-5-6,3-6-6,2-5-3,2-4-3,4-4-3,3-4-2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2"/>
    </inkml:context>
    <inkml:brush xml:id="br0">
      <inkml:brushProperty name="width" value="0.03298" units="cm"/>
      <inkml:brushProperty name="height" value="0.03298" units="cm"/>
      <inkml:brushProperty name="color" value="#FED406"/>
    </inkml:brush>
  </inkml:definitions>
  <inkml:trace contextRef="#ctx0" brushRef="#br0">64400 12509 667,'8'-8'0,"2"2"0,0 1 0,1 0 0,1 1 5,0 0 13,-1 0 10,1 1 13,-1 0 4,0 3-1,-3 4-2,1 2-1,-1 3-7,1 4-11,1 2-11,2 2-13,0 1-9,1-3-8,1-3-8,2-2-9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3"/>
    </inkml:context>
    <inkml:brush xml:id="br0">
      <inkml:brushProperty name="width" value="0.05148" units="cm"/>
      <inkml:brushProperty name="height" value="0.05148" units="cm"/>
      <inkml:brushProperty name="color" value="#FED406"/>
    </inkml:brush>
  </inkml:definitions>
  <inkml:trace contextRef="#ctx0" brushRef="#br0">65505 12092 427,'6'-4'10,"-2"6"22,-4 8 21,-2 6 21,-2 3 3,2-1-16,0-1-15,2-1-16,2 0-10,4-2-4,4-1-5,3-1-4,3-1-5,2-2-7,0-2-5,1-2-7,0-2-2,1-1 0,0 0 1,-2-2 0,0 1 0,-2 2-2,-4 2-2,-3 2-1,-4 1 0,-6 2 3,-6 0 3,-5 1 2,-5 2 2,-2 0 2,-1 1 1,-2 1 2,-1 1 3,-1-1 8,1 1 6,-1 0 7,2-2 4,5-1 0,3-2 1,4-2 0,6-2-1,8-1-3,8 0-1,8-2-3,3-1-3,1-2-5,-1-2-4,1-2-4,-2 0-3,-3 0-2,-3 2-2,-4 0-2,-4 5 0,-8 8 0,-8 8-1,-6 7 1,-7 3 1,-2-1 2,-1-3 2,-2-1 1,-1-3 2,1-1 2,0-3 2,3-1 2,0-3 1,4-2 1,3-1 1,3-2 1,5-4 0,6-4-1,7-6-1,8-4-2,4-3-2,5 1-2,4 0-2,3-1-2,1 2 0,-3 2 3,-3 4 3,-3 3 2,-3 2 2,-3 3-1,-3 4 0,-2 2-2,-4 4 5,-2 3 7,0 4 9,-2 5 8,-4 0 4,-2 0-1,0-1-1,-2-1-1,-2-1-2,2-3-5,1-1-5,0-2-3,6-6-12,8-7-17,9-8-17,8-7-18,6-11-8,-1-11 3,0-12 3,1-12 2,-2-8 3,0-2 5,-1-6 4,-1-3 5,-2 2 5,-3 11 6,-3 9 4,-2 10 6,-4 8 6,-3 5 7,-3 7 8,-2 5 7,-4 5 10,-2 3 13,-4 3 14,-2 2 12,-3 5 1,0 6-13,-1 6-11,-1 6-13,-1 3-9,2 3-4,1 1-5,1 3-5,0-2-4,2-1-5,0-4-4,2-3-4,3-3-6,6-3-8,5-3-8,7-2-8,2 0 2,-2 4 12,-3 3 11,-1 5 13,-4 3 6,-6 5 3,-6 3 1,-6 5 3,-3 0 2,1 0 1,-1-1 3,0-1 2,0-2 0,1-3-3,-1 0-3,0-3-3,1-2-6,2-3-10,2-3-10,3-2-9,0-6-10,4-8-6,0-8-8,4-8-6,0-8-2,1-9 5,2-8 6,0-9 4,1-3 8,0 2 8,0 4 9,0 3 8,0 3 4,1 7 0,1 6-1,2 5-1,0 4 0,1 3 1,1 1 0,2 3 1,0 0 9,3 0 21,1 0 19,3 1 21,2-1 4,3 2-11,2 1-9,4 0-11,0 2-11,0-1-9,-1 0-9,-1 0-11,-3 1-3,-3 0 3,-5 2 4,-3 1 2,-6-3-8,-6-6-23,-8-6-21,-6-5-22,-4-2-4,0 3 16,1 3 16,-1 3 14,0 1 12,0 2 5,0 1 7,1 1 5,0 1 4,0 2 0,2 2 0,1 3 0,0 0 6,2 0 11,1 0 10,0 0 11,1 4 6,0 10 0,0 8-1,0 9 1,1 5-2,0 2-4,2 3-4,1 1-4,0 3-5,1 6-6,2 4-4,0 6-6,1 5-5,0 7-4,0 6-4,0 8-3,0 2-7,0-4-8,0-3-8,0-1-8,0-4-6,2-2-5,0-1-5,1-2-5,0-5 1,-2-5 7,-2-6 7,-2-6 8,-1-8 1,0-8-2,0-9-3,0-8-4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3"/>
    </inkml:context>
    <inkml:brush xml:id="br0">
      <inkml:brushProperty name="width" value="0.04102" units="cm"/>
      <inkml:brushProperty name="height" value="0.04102" units="cm"/>
      <inkml:brushProperty name="color" value="#FED406"/>
    </inkml:brush>
  </inkml:definitions>
  <inkml:trace contextRef="#ctx0" brushRef="#br0">67528 13487 536,'0'-36'4,"0"5"5,0 7 4,0 5 4,-2 9 9,0 10 14,-3 12 13,-2 10 14,-4 7-1,-6 4-14,-5 4-14,-6 5-14,-3 0-8,0-3-2,-1-1-2,1-2-2,3-3-8,4-5-11,5-5-13,5-5-13,3-6-12,4-6-12,2-8-12,4-6-12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43"/>
    </inkml:context>
    <inkml:brush xml:id="br0">
      <inkml:brushProperty name="width" value="0.03209" units="cm"/>
      <inkml:brushProperty name="height" value="0.03209" units="cm"/>
      <inkml:brushProperty name="color" value="#00BFF3"/>
    </inkml:brush>
  </inkml:definitions>
  <inkml:trace contextRef="#ctx0" brushRef="#br0">49700 29615 685,'45'-7'-6,"-6"3"22,-4 1 20,-6 2 22,-3 1 6,-3 0-11,-3 0-9,-3 0-11,-1 0-17,-1 0-22,1 0-24,0 0-24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4"/>
    </inkml:context>
    <inkml:brush xml:id="br0">
      <inkml:brushProperty name="width" value="0.03731" units="cm"/>
      <inkml:brushProperty name="height" value="0.03731" units="cm"/>
      <inkml:brushProperty name="color" value="#FED406"/>
    </inkml:brush>
  </inkml:definitions>
  <inkml:trace contextRef="#ctx0" brushRef="#br0">68500 13316 589,'23'-7'5,"-1"2"8,-1 2 10,-2 2 9,1 1 4,0 0 1,-1 0-2,1 0 1,-1 1 0,-1 4 0,-1 2-1,-1 4 1,-2 1-7,-1 1-12,-2 1-13,-2 0-12,-4 2-13,-2 2-12,-6 0-12,-2 1-13,-4 0-1,0-1 10,-1-1 10,-1-1 10,-1-1 4,2-1-3,1-1-1,1 0-3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4"/>
    </inkml:context>
    <inkml:brush xml:id="br0">
      <inkml:brushProperty name="width" value="0.03591" units="cm"/>
      <inkml:brushProperty name="height" value="0.03591" units="cm"/>
      <inkml:brushProperty name="color" value="#FED406"/>
    </inkml:brush>
  </inkml:definitions>
  <inkml:trace contextRef="#ctx0" brushRef="#br0">67524 14370 612,'-14'0'0,"1"0"0,2 0 0,2 0 0,3-1 8,2-1 17,4 0 16,3-1 16,4-2 5,9-2-7,8-2-6,7-1-8,5-3-11,0 0-13,2-1-15,1-1-13,0 0-12,1 1-8,2 1-11,1 1-8,-5 1 0,-8 2 7,-9 2 8,-9 3 9,-3 0 2,0 0-3,1 0-4,2 0-3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5"/>
    </inkml:context>
    <inkml:brush xml:id="br0">
      <inkml:brushProperty name="width" value="0.05002" units="cm"/>
      <inkml:brushProperty name="height" value="0.05002" units="cm"/>
      <inkml:brushProperty name="color" value="#FED406"/>
    </inkml:brush>
  </inkml:definitions>
  <inkml:trace contextRef="#ctx0" brushRef="#br0">69578 12287 439,'1'-21'52,"2"8"-2,2 7-3,2 6-1,0 6-4,0 4-6,-2 4-5,0 3-5,-2 4-5,-3 1-5,0 3-3,-3 1-5,-1 1-5,0-3-6,0-1-6,0-3-7,4-5-9,8-8-14,8-10-14,7-8-14,3-5 1,-3 1 16,-4-1 17,-2 1 15,-3 0 14,-2 4 10,-4 3 11,-2 2 9,-4 5 8,-3 4 5,-2 5 5,-3 6 5,-3 2-3,-2 1-9,-2 1-11,-1 1-9,-1 0-11,1-3-11,1-1-11,1-2-12,1-2-9,2-1-8,2 0-8,2-2-7,1 2 1,-2 4 13,0 3 13,-1 5 11,-2 1 10,0 2 5,-1 1 6,-1 1 5,-1-1 4,0 0-1,0-1 0,1-1 0,0-2 3,4-4 3,2-5 5,4-3 3,1-2 4,2 2 3,0 0 2,2 1 3,0 1-2,2 0-4,0-1-6,1 1-4,1 0-4,-2 2-2,-1 0-2,0 1-2,-1-4-3,2-10-4,0-10-3,1-10-4,3-9-3,4-9-7,4-8-5,3-9-6,4-7-3,1-3-1,2-5-1,2-2 0,0 0 2,-1 6 6,-3 8 6,-1 7 6,-3 6 9,-3 7 9,-3 8 10,-3 6 9,-2 8 13,0 10 15,-2 10 14,0 10 14,-1 3-1,-1-1-20,1-2-17,0-3-20,1 0-11,3 0-5,4-1-6,2 1-5,0 1-2,-1 0 0,-2 1 0,-3 1 1,-2 1 0,-3 1 0,-2 2 1,-4 0 0,-2 1 0,-4 1-1,-2 1 0,-3 1-1,-2-1 0,-3-1 0,-2-3 0,-1-1 0,-1-2 0,1-3 0,0-2-2,2-1-1,3-6-3,3-8-6,4-8-7,4-10-5,4-4-3,6 1 3,4 1 3,5 1 2,2 3 5,-3 3 4,-1 4 6,-2 4 5,-2 4 4,-1 1 1,0 2 2,-2 2 1,-3 4 6,-6 5 9,-6 7 10,-5 6 9,-5 2 0,0-1-7,-1-1-8,-1-1-8,-2-1-7,-1 1-5,-3 0-5,-1-2-5,0 1-4,3-3 0,2-1-2,4-2 0,6-4-3,7-6-5,8-6-4,7-6-5,4-3 1,-4 0 6,-3 1 6,-2-1 6,-3 1 4,2 0 3,-2 3 4,1 0 3,-1 0 4,-2 2 4,-2 1 3,-2 0 5,-1 2 4,-2 0 6,0 2 6,-1 0 5,-1 2 3,2 2-3,1 2-3,0 2-2,1 3-2,0 4-1,0 2-2,1 6-1,-1 2-2,2 1-3,0 1-1,2 1-1,1 0-4,2 2-1,2 1-4,1 1-2,3-1-4,0-1-4,1-3-6,2-1-5,0-3-5,3-3-9,2-3-7,1-3-8,4-3-4,5-4-1,5-4-1,5-4 1,3-5-1,-1-6 0,3-5 1,1-7 0,-4-1 4,-8 3 5,-7 3 6,-8 3 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6"/>
    </inkml:context>
    <inkml:brush xml:id="br0">
      <inkml:brushProperty name="width" value="0.05216" units="cm"/>
      <inkml:brushProperty name="height" value="0.05216" units="cm"/>
      <inkml:brushProperty name="color" value="#FED406"/>
    </inkml:brush>
  </inkml:definitions>
  <inkml:trace contextRef="#ctx0" brushRef="#br0">72233 12358 421,'-6'-7'8,"4"0"17,4 2 16,4 1 16,5-1 3,9-1-10,7 1-11,9-2-10,3-1-9,0 2-7,1 1-7,-1 0-6,-4 1-6,-3 1-4,-5-1-6,-5 0-4,-6-1-7,-6 0-6,-8-1-7,-6-2-7,-6-1 1,-4-1 9,-3-3 11,-5-2 9,-1 0 8,-1 1 6,1 1 6,0 0 6,1 2 6,3 3 7,3 1 5,3 2 7,1 2 3,2 2-1,0 2 0,2 2-1,1 3-1,2 6-2,3 4-2,1 5-3,1 4-1,0 5-1,0 3-1,0 4-1,1 2-2,1 0-1,3 0-2,2 0-1,1 1-5,-2 2-8,-1 2-7,0 2-9,-1 1-3,0-2 1,-1-1 1,2 0 1,-2-5-3,-1-6-7,0-7-8,-2-7-6,-2-6-4,-6-6 0,-4-6 0,-5-6 0,-1-6 3,3-7 6,2-8 6,4-5 7,3-5 5,2 1 5,4 0 4,2 1 5,4-1 2,4 1 2,4 1 0,3 1 0,5 1 1,4 2-2,3 0 0,4 1-2,0 1-5,0 3-8,-3 1-10,-1 3-8,-3 0-4,-1 1 3,-3 0 3,-1-1 3,-3 2 3,-3 3 5,-3 3 5,-2 3 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6"/>
    </inkml:context>
    <inkml:brush xml:id="br0">
      <inkml:brushProperty name="width" value="0.04565" units="cm"/>
      <inkml:brushProperty name="height" value="0.04565" units="cm"/>
      <inkml:brushProperty name="color" value="#FED406"/>
    </inkml:brush>
  </inkml:definitions>
  <inkml:trace contextRef="#ctx0" brushRef="#br0">73342 11422 481,'7'-14'0,"-1"1"0,0 2 0,-2 2 0,2 1 5,2-1 7,3-2 9,4 0 8,0 0 5,1 2 4,0 3 3,-1 1 4,0 1-4,-1 2-8,0 0-8,-2 2-9,-2 2-8,-4 4-9,-4 4-7,-4 3-8,-4 2-6,-2-2-1,-3-3-3,-3-1-1,-2-3-5,0-4-6,1-4-7,-1-4-7,1-3 2,0-1 11,2-3 10,1-2 11,1 0 6,0 1 3,2 1 3,1 1 2,0 1 2,0 4 0,0 2 1,1 4 0,-1 2 11,0 4 22,0 2 20,0 4 22,-1 3 5,-2 7-12,-1 5-11,-3 7-11,1 2-10,0 0-5,1 0-5,0 0-6,2-2-4,1-2 0,0-3 0,2-3-2,4-3-8,8-5-15,8-3-16,8-4-16,3-4-7,2-4 2,0-4 1,2-4 2,-1-2 4,-3 2 7,-3 1 7,-2 0 6,-7 4 10,-7 4 12,-8 5 13,-7 6 12,-7 2 5,-2-1-1,-3 1-1,-3 0-2,0-2-3,3-1-2,4-2-3,2-2-4,4-1-4,5 1-6,4 2-7,6 0-6,3-1-4,5-3 0,4-2 1,4-4-2,1 0 1,2 2-2,1 2 0,1 2 0,-1 0-1,-3 0 3,-3-2 1,-3 0 3,-2-1 1,-2 1 5,-2 2 2,-2 0 4,-4 1 2,-6 2 1,-6 0 1,-6 1 2,-4 2-1,-3 2-2,-3 1-1,-2 2-1,-3 2-1,0 1-1,-2 1 0,-1 1 0,1 0 0,2-1-1,1-1 0,3-1 0,2-2 4,3-2 5,3-4 8,3-3 5,6-1 4,8-2-2,9-1-1,10 0-2,6-3-3,5-4-6,4-4-4,6-4-6,3-2-6,0 1-4,2-1-5,1 0-5,-2 1-4,-1 0-6,-2 2-4,-2 1-5,-2 0-3,-5 2-2,-4 1-2,-3 0-2,-4 1 0,-5-2-1,-3 0 0,-4-1 0,-3-2 4,-2 0 7,-2-1 7,-2-1 7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6"/>
    </inkml:context>
    <inkml:brush xml:id="br0">
      <inkml:brushProperty name="width" value="0.04504" units="cm"/>
      <inkml:brushProperty name="height" value="0.04504" units="cm"/>
      <inkml:brushProperty name="color" value="#FED406"/>
    </inkml:brush>
  </inkml:definitions>
  <inkml:trace contextRef="#ctx0" brushRef="#br0">74217 13450 488,'-29'0'4,"7"0"9,6 0 8,6 0 8,2 1 5,2 4 2,0 2 2,2 3 2,1 5 2,2 6 1,2 5 0,2 6 2,1 7-3,2 6-9,0 8-8,2 6-8,-1 4-11,-1 1-11,-1 2-12,0-1-13,-3 0-8,-1 1-5,-2-2-7,-1-1-5,-1-5-1,0-8 6,1-10 5,2-8 6,0-7 3,0-5 3,0-5 3,0-4 4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07"/>
    </inkml:context>
    <inkml:brush xml:id="br0">
      <inkml:brushProperty name="width" value="0.04575" units="cm"/>
      <inkml:brushProperty name="height" value="0.04575" units="cm"/>
      <inkml:brushProperty name="color" value="#FED406"/>
    </inkml:brush>
  </inkml:definitions>
  <inkml:trace contextRef="#ctx0" brushRef="#br0">74949 12363 480,'9'-9'6,"1"0"10,3-2 12,2 1 11,1-1 4,-1 4 1,0 2-1,1 4 0,-1 3-4,-1 6-6,-1 4-5,0 5-7,-5 4-3,-5 1-1,-6 3-2,-5 1-1,-4 1-1,0 1-4,0-1-1,1 1-4,0-2 0,4-2 0,2-2 0,4-1 1,1-2-1,2 1 0,0 0-1,2-1-1,1 1-1,3-1 1,4 1-1,2 0 1,1-1-1,-3 1-1,-1-1 0,-2 1 0,-2 0-1,0 1 1,-2 1 0,0 1 0,-4 2 1,-6 1-1,-6 3 1,-6 1 0,-4 2-3,-5 0-6,-3 1-5,-4 2-5,-5 0-9,-6-2-10,-6 0-11,-6-1-10,3-3-4,9-7 0,10-5 0,9-6 2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1"/>
    </inkml:context>
    <inkml:brush xml:id="br0">
      <inkml:brushProperty name="width" value="0.04301" units="cm"/>
      <inkml:brushProperty name="height" value="0.04301" units="cm"/>
      <inkml:brushProperty name="color" value="#FED406"/>
    </inkml:brush>
  </inkml:definitions>
  <inkml:trace contextRef="#ctx0" brushRef="#br0">46438 19963 511,'-7'-8'0,"2"0"0,2 0 0,2 0 0,3 1 8,4 1 17,4 0 17,4 2 16,2 0 4,3 2-10,2 0-8,0 2-9,1 2-8,-4 6-5,-5 4-6,-3 5-5,-4 3-5,-2-1-4,-4 1-5,-2 0-4,-5 1-4,-6 6-3,-5 5-3,-7 5-4,-2 1-1,2-5-1,0-1 1,1-3 1,2-4 1,3-5 4,3-5 3,3-4 3,6-7 2,9-8-2,11-8-2,10-8-1,3-3-2,-3 1-2,-3 1 0,-3 1-3,-3 1 0,-3 1 1,-3 2 0,-3 0 0,-3 0 3,-4 2 5,-4 1 4,-2 1 5,-5 2 3,0 2 3,-1 4 1,-1 2 2,-2 3 3,0 0 4,-1 2 4,-1 0 2,0 3 4,1 2 2,1 3 2,1 3 2,1 2-1,2 2-2,2 0-2,3 0-3,1 1-2,2-1-1,2-1-1,2-1-2,2-1 0,2-2-1,2-3-1,2-1-1,2-1-1,5-2-4,4-1-4,3 0-3,3-2-1,-1-2 2,1-2 2,-1-2 1,0 0-4,-3 0-10,-1 1-11,-2 2-12,-7 3-5,-8 6-1,-7 5-1,-10 7-2,-7 3 3,-5-1 6,-5 1 7,-5-1 6,-2 1 4,2-1 3,0 1 1,1-1 3,1-1 3,2-1 2,0-2 4,2-2 2,1-3 2,3-1-1,3-3 0,3 0-1,3-3 4,2-1 9,4-1 9,3 0 10,3-3 3,6-2 0,4-3-1,6-4-1,5-2-2,7-1-5,7-3-4,7-2-5,6 0-3,5-1-1,7 0-2,6 1-2,1-1-3,-1 0-3,-2 1-3,-2-1-4,-4 1-5,-5 4-9,-4 3-7,-5 3-8,-12 0-7,-15 0-7,-18-2-6,-15 0-6,-10 0 3,3 2 13,0 2 15,1 3 13,2 0 10,4 0 7,1 0 6,5 0 8,1 1 2,4 3-2,3 4-1,2 2-2,2 3 3,0 3 7,0 3 7,1 4 8,0 0 1,3 2-6,4 1-6,2 1-6,2 1-5,0-1-5,0 1-5,0-2-5,-1 1-5,-1-1-5,0-1-4,-2-1-5,-1-1-3,-4-1-1,-2-1 0,-3-1-1,-3-2 0,0-3-1,-2-2 1,0-4 0,-2-2-1,-1-2 0,-3-3-1,-1 0-2,-2-5 2,2-4 3,1-6 3,1-3 2,2-6 3,4-4 1,4-3 0,5-4 2,4-4 2,9-3 2,8-2 3,7-3 3,6-1-3,1 0-6,2 2-7,3 0-6,-4 5-3,-7 9 3,-6 9 2,-6 9 2,-5 4 2,1 0-1,0 1 1,0-1 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2"/>
    </inkml:context>
    <inkml:brush xml:id="br0">
      <inkml:brushProperty name="width" value="0.05484" units="cm"/>
      <inkml:brushProperty name="height" value="0.05484" units="cm"/>
      <inkml:brushProperty name="color" value="#FED406"/>
    </inkml:brush>
  </inkml:definitions>
  <inkml:trace contextRef="#ctx0" brushRef="#br0">48446 20671 401,'-8'-7'1,"2"-1"3,0 0 2,2 0 3,1 0 1,2 0 2,2 1-1,2-1 2,3 0 1,4 0 3,3 0 3,5 0 2,2 2 0,-1 2-3,1 4-2,0 3-3,-2 2-2,-2 3-1,-2 3-2,-1 4-1,-3 1-2,-4 1-2,-4 1-3,-4 1-2,-4 1-1,-4 1-1,-3 1-1,-4 1 0,-3-1 0,-1-2 1,-1-1 0,-1-2 0,1-3 1,4-1 0,5-2 1,3-2 0,6-4 0,8-6 0,8-6-1,7-6 0,5-2 0,-1 3-2,1 1-1,-1 2 0,-1 2-2,-5 0 2,-4 2 0,-3 1 0,-5 4 2,-8 9 5,-6 10 3,-7 7 4,-4 6 3,-1-1-1,-1 0 0,-1 1 0,1-1 0,1-2-1,3 0-1,1-1-1,2-2-1,2-3-1,3-3-1,1-2-2,3-6-4,4-7-5,4-6-5,4-8-7,3-5-3,1-7-2,3-5-2,2-7-2,-1 0 0,-1 2 2,-2 3 3,-2 3 1,-2 3 4,-2 5 6,-3 3 5,0 4 6,-3 6 4,-1 8 2,0 8 2,-1 7 3,-1 6 7,0 3 11,0 3 11,0 3 12,1 0 3,0-2-6,2-1-5,0-3-6,2-3-6,2-2-7,2-3-8,2-2-7,1-4-5,2-3-4,0-3-4,1-2-5,2-6-1,2-6-2,1-7 0,3-7-2,1-8-3,4-7-7,3-7-7,3-9-6,2-5-2,1 0 5,0-1 6,2-1 5,-1 2 4,-3 6 5,-3 6 4,-3 7 4,-4 4 5,-3 7 4,-4 5 4,-5 7 4,-3 4 4,-3 6 5,-2 4 5,-3 6 5,-3 3 3,1 5 1,-3 4 1,0 3 1,0 3-1,0-1-6,2 1-4,1-1-6,0-1-3,3 0-3,2-1-2,3 0-3,1-3-2,3 1-2,3-2-3,3-1-1,0-1-4,-1-1-2,-2-1-3,-2 0-3,-2-1-1,-1 1 0,0 2 1,-2 0 0,-2 2 2,-4 5 1,-4 3 3,-3 5 1,-5 1 1,-4-2-2,-3-1-1,-4 0-2,-2-2-3,-1-3-4,1-3-4,-1-2-5,1-5-1,1-3 2,1-4 1,1-4 1,2-4-2,3-4-6,3-4-6,3-3-5,2-6-3,2-4 1,2-5 1,2-4 2,2-1 4,0 2 7,2 3 8,1 3 7,0 4 8,0 3 8,0 4 8,0 5 8,1 2 6,3 2 0,4 2 3,2 2 1,4 3 2,3 4 4,5 3 2,4 5 4,2 3-3,2 3-6,3 3-7,1 3-7,1 2-3,-2-1-2,0 0-2,-2 0-1,0 0-8,-1-1-14,-1-1-13,-1-1-15,-3-3-9,-5-3-2,-5-4-4,-4-4-4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3"/>
    </inkml:context>
    <inkml:brush xml:id="br0">
      <inkml:brushProperty name="width" value="0.0492" units="cm"/>
      <inkml:brushProperty name="height" value="0.0492" units="cm"/>
      <inkml:brushProperty name="color" value="#FED406"/>
    </inkml:brush>
  </inkml:definitions>
  <inkml:trace contextRef="#ctx0" brushRef="#br0">52328 20545 447,'-2'-13'8,"0"4"17,-3 6 16,-2 5 16,-1 3 7,0 3-5,0 3-3,1 4-5,-3 3-5,-2 7-8,-2 5-6,-4 6-8,-2 4-6,0 0-3,1 2-5,-1 1-3,0 0-6,1 3-4,-1 2-6,2 2-5,-2-1-4,2-3-2,1-2-3,1-3-2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43"/>
    </inkml:context>
    <inkml:brush xml:id="br0">
      <inkml:brushProperty name="width" value="0.03742" units="cm"/>
      <inkml:brushProperty name="height" value="0.03742" units="cm"/>
      <inkml:brushProperty name="color" value="#00BFF3"/>
    </inkml:brush>
  </inkml:definitions>
  <inkml:trace contextRef="#ctx0" brushRef="#br0">50270 29033 587,'-22'-6'29,"8"4"9,2 4 8,6 4 10,3 4 1,2 5-4,2 5-5,2 5-5,0 5-12,0 8-19,-2 6-20,0 8-19,-1-1-16,2-9-13,0-7-13,2-7-14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3"/>
    </inkml:context>
    <inkml:brush xml:id="br0">
      <inkml:brushProperty name="width" value="0.05062" units="cm"/>
      <inkml:brushProperty name="height" value="0.05062" units="cm"/>
      <inkml:brushProperty name="color" value="#FED406"/>
    </inkml:brush>
  </inkml:definitions>
  <inkml:trace contextRef="#ctx0" brushRef="#br0">52781 20945 434,'-13'1'25,"3"2"2,4 2 2,4 2 3,2 3 0,2 5-3,0 5-2,2 5-4,0 2-1,0-1-1,-1-2-1,2 0-1,-1-2-1,3-1-2,2-2-3,2-2-2,0-3-3,1-3-2,0-3-3,0-2-4,0-5-3,1-6-3,1-6-4,1-6-3,1-3-5,1-3-6,1-1-4,1-3-6,-1 0 0,-3 2 5,-2 0 4,-4 2 4,-2 0 6,-2 4 5,-3 3 5,0 3 6,-3 5 11,-1 6 17,0 7 18,-1 8 16,-1 4 5,0 5-10,0 3-10,0 5-9,0 2-7,0-1-4,0 3-6,1 1-4,-1 0-4,2 1-5,0-1-6,2 0-3,0-1-7,0-3-7,0 0-7,0-3-7,1-3-9,1-5-11,3-4-10,2-6-12,1-5 0,-2-2 6,-1-6 8,0-2 8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4"/>
    </inkml:context>
    <inkml:brush xml:id="br0">
      <inkml:brushProperty name="width" value="0.06403" units="cm"/>
      <inkml:brushProperty name="height" value="0.06403" units="cm"/>
      <inkml:brushProperty name="color" value="#FED406"/>
    </inkml:brush>
  </inkml:definitions>
  <inkml:trace contextRef="#ctx0" brushRef="#br0">54150 21167 343,'7'30'99,"-2"-3"-24,-3-3-22,0-3-23,-2-1-13,0 1-1,0 1-3,0 2-2,0-1-2,0 1-1,0-1-3,0 0-1,0-1-2,0-3 1,0-3 0,0-3 1,1-4-6,3-6-11,4-6-11,2-6-10,1-5-3,0-5 3,-2-5 5,-1-4 3,1-3 5,0 1 3,1 1 3,2 1 5,-1 3 2,-1 3 3,-1 4 2,0 5 3,-1 3 6,0 2 13,-1 4 11,1 2 11,-1 4 4,-2 4-5,-2 4-5,-2 4-5,-1 3-4,0 3-3,0 3-4,0 3-3,0 1-2,0-1-2,0-1 0,0-1-2,0-2-2,0 0-1,0-1-1,0-1-2,0-2-4,5-3-6,2-2-6,3-4-6,1-4-5,0-4-2,-2-6-3,0-4-2,-1-5-4,3-3-2,2-5-4,2-3-4,0-4 1,1-2 3,0-4 3,-1-2 3,1-1 5,-2 3 6,-1 3 6,-1 3 4,0 3 5,0 3 2,0 4 1,-1 2 2,0 3 2,-2 2 2,-2 4 2,-2 3 1,-2 2 11,-1 4 20,0 2 20,-1 4 19,-2 2 4,-1 5-13,0 4-13,-1 2-14,-1 4-6,0 1 3,0 1 2,0 1 2,1 1-1,0-1-7,2 0-6,0 1-6,1-1-4,0-1-1,0-2-1,0 0-2,3-2-4,6-3-8,6-3-8,5-2-6,3-6-7,-3-5-5,-1-6-5,-2-5-5,-2-6-1,4-4 3,2-3 4,1-5 3,1-3 4,-1-4 3,-1-4 3,-1-4 3,-3-1 3,-4 3 1,-6 4 1,-4 2 2,-4 4 1,-1 2 1,0 3 3,-1 3 0,-4 3 2,-4 3-1,-5 2 0,-5 4 0,-3 3 1,-1 2 3,-1 4 1,-1 3 3,0 2-4,4 3-7,0 3-8,3 4-8,2-1-8,2-1-4,4-2-7,3-2-6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4"/>
    </inkml:context>
    <inkml:brush xml:id="br0">
      <inkml:brushProperty name="width" value="0.04647" units="cm"/>
      <inkml:brushProperty name="height" value="0.04647" units="cm"/>
      <inkml:brushProperty name="color" value="#FED406"/>
    </inkml:brush>
  </inkml:definitions>
  <inkml:trace contextRef="#ctx0" brushRef="#br0">56900 21550 473,'15'0'4,"-1"0"8,-1 0 8,0 0 9,-1 1 7,3 2 8,2 2 7,2 2 7,-3 1 1,-2 3-9,-4 2-7,-4 2-7,-4 2-8,-1 3-6,-2 3-6,-1 3-6,-4 2-4,-2 0-3,-4 1-4,-1 2-2,-2-2-2,1-3-2,1-5-1,1-3-1,4-4 0,8-4-2,8-5 1,7-2-1,5-5-3,0-2-7,2-4-6,1-2-7,0-1-5,-3 1-6,-1 0-4,-2 2-4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5"/>
    </inkml:context>
    <inkml:brush xml:id="br0">
      <inkml:brushProperty name="width" value="0.03766" units="cm"/>
      <inkml:brushProperty name="height" value="0.03766" units="cm"/>
      <inkml:brushProperty name="color" value="#FED406"/>
    </inkml:brush>
  </inkml:definitions>
  <inkml:trace contextRef="#ctx0" brushRef="#br0">59287 20796 584,'-6'-14'86,"6"3"-14,4 3-13,6 3-13,2 1-10,1 2-4,1 0-5,2 2-4,0 0-6,0 0-5,2 0-7,1 0-5,-1 1-13,-4 4-20,-4 2-21,-5 3-20,-2 0-6,-4-1 12,-2-2 9,-3-2 11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6"/>
    </inkml:context>
    <inkml:brush xml:id="br0">
      <inkml:brushProperty name="width" value="0.04852" units="cm"/>
      <inkml:brushProperty name="height" value="0.04852" units="cm"/>
      <inkml:brushProperty name="color" value="#FED406"/>
    </inkml:brush>
  </inkml:definitions>
  <inkml:trace contextRef="#ctx0" brushRef="#br0">58822 19500 453,'16'31'13,"1"1"26,1-1 25,0 0 27,2 1 1,0-1-23,-1 0-24,1 0-23,-3-2-15,-3-3-6,-4-5-6,-4-3-6,-4-2-3,-4-1 0,-4 1 2,-4 0-1,-4-1-6,-5-1-15,-5-1-14,-5-1-15,-1-1-2,2 0 10,1-2 11,3 0 10,-1-3 7,-3-1 4,-3-2 5,-3-2 3,0-1 5,2 0 5,2 0 5,2 0 6,3 0 3,5 0 0,4 0 0,6 0 0,7-1 10,10-2 18,10-2 18,9-1 19,7-2 2,1 2-13,1 0-15,3 2-12,1 1-11,-1 0-6,-2 2-6,1 0-6,-3 1-7,-3 0-6,-1 0-7,-1 0-7,-9-1-12,-15-4-16,-14-2-17,-15-3-17,-5-2 0,3 0 19,6 0 17,2 1 19,3 0 14,2 2 8,3 2 10,1 2 8,1 3 13,2 4 17,1 4 15,0 4 17,2 2 1,0 0-11,2-1-13,1 1-13,0 2-6,0 3-2,0 5-2,0 3-2,-3 4-4,-4 1-8,-6 2-6,-4 3-8,-3 1-4,-1-1-2,-1 3-3,-1 1-1,1-3-5,6-4-5,2-5-6,4-5-6,5-7-8,6-10-10,6-10-9,6-10-11,1-3 0,-2 3 9,-1 2 10,-2 4 9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6"/>
    </inkml:context>
    <inkml:brush xml:id="br0">
      <inkml:brushProperty name="width" value="0.05028" units="cm"/>
      <inkml:brushProperty name="height" value="0.05028" units="cm"/>
      <inkml:brushProperty name="color" value="#FED406"/>
    </inkml:brush>
  </inkml:definitions>
  <inkml:trace contextRef="#ctx0" brushRef="#br0">59650 21650 437,'14'2'22,"-4"4"6,-5 4 5,-3 3 7,-2 4 3,-2 3 1,0 3 2,-1 3 1,-2 1-1,2-2-6,-1 0-5,0-1-5,2-2-4,4-1-3,4-3-2,4-1-2,2-3-5,3-4-9,2-5-7,0-2-8,3-5-6,0 0-4,-1-3-3,1-2-5,-1-2-2,1-2-3,0-2-1,-1-1-3,-1-3-1,-1-1-2,-3-3 0,-1-1-1,-2 0-1,-2 4 2,-2 2 0,-2 2 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7"/>
    </inkml:context>
    <inkml:brush xml:id="br0">
      <inkml:brushProperty name="width" value="0.04924" units="cm"/>
      <inkml:brushProperty name="height" value="0.04924" units="cm"/>
      <inkml:brushProperty name="color" value="#FED406"/>
    </inkml:brush>
  </inkml:definitions>
  <inkml:trace contextRef="#ctx0" brushRef="#br0">60981 20081 446,'1'-16'5,"0"2"10,2 1 10,0 1 9,2 2 4,0 2-4,1 4-4,2 2-4,0 3-1,1 2 3,2 2 2,0 2 4,0 3-3,-3 4-5,-1 3-5,-2 5-6,-3 2-3,-4 1 0,-4 0 0,-3 2-1,-4-1-7,0 0-15,-1-1-14,-1-1-16,0-1-5,2-3 2,2-1 3,3-2 1,1-3 5,2-1 5,2-2 5,2-2 6,1-1 5,0 1 4,0 2 6,0 0 4,0 1 5,2 1 1,0 1 3,2 2 2,0 0 7,0 3 12,-1 1 12,2 2 12,-2 1 2,-1-1-7,0-1-6,-2-1-7,0-1-7,0-1-8,0-1-8,0 0-7,1-6-11,0-7-14,2-8-15,0-7-14,2-8-8,0-7-2,1-7 0,2-7-2,-1-2 3,-1 1 7,-1 0 7,0 2 7,0 0 8,2-1 6,2 1 6,2 0 6,0 3 5,-1 5 4,-1 7 4,0 5 2,-1 5 7,3 1 6,2 2 8,2 3 6,1 1 6,1 1 2,1 0 2,1 2 2,1 0-2,0 0-4,2 0-5,1 0-6,0 1-3,-1 0-3,-1 2-3,0 0-3,-3 1-6,-1 0-7,-3 0-9,-1 0-7,-4-1-11,-6-2-12,-6-2-11,-6-1-13,-3-3 0,-1-2 11,-1-2 12,-2-1 12,1-2 8,1 2 8,1 1 6,1 1 7,1 1 7,2 0 9,2 2 8,2 1 9,2 3 6,0 8 2,2 6 3,0 7 4,1 6-3,-2 3-7,0 4-6,-1 5-8,-3 2-4,-4 0-3,-4 1-2,-3 2-3,-2-1-2,-1-2-3,1-2-4,-1-1-2,1-4-2,3-3 0,1-5-1,3-3-1,4-6-6,8-5-11,8-6-11,7-6-12,7-4-6,3-3 2,4-4-1,5-1 1,-2-2 4,-1 4 7,-3 3 7,-3 3 7,-3 2 7,-4 2 5,-5 2 5,-3 2 7,-4 3 0,-4 4-1,-4 4-2,-4 3-3,-3 4 5,-3 3 11,-4 4 11,-2 2 10,-1 1 6,-1 0 3,0 1 0,1-2 2,0 0-2,3-3-8,2-3-6,1-3-6,5-2-15,8-1-18,8 0-21,8-2-19,2-3-9,0-4 3,-1-6 4,-1-4 3,-1-2 2,0 0 4,-2 2 3,-1 1 3,-1-1 4,0-1 2,-2 0 4,-1-1 4,0 0 3,-2 0 1,-1 2 3,0 1 2,-1-1 3,0-1 6,0 0 5,0-1 4,0 0 14,1 2 22,2 2 22,0 2 22,1 3 3,0 4-15,0 4-14,0 4-16,-1 2-9,-1 1-3,-1 1-5,0 1-4,-1 0-9,0-1-14,0-1-15,0 0-15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8"/>
    </inkml:context>
    <inkml:brush xml:id="br0">
      <inkml:brushProperty name="width" value="0.05248" units="cm"/>
      <inkml:brushProperty name="height" value="0.05248" units="cm"/>
      <inkml:brushProperty name="color" value="#FED406"/>
    </inkml:brush>
  </inkml:definitions>
  <inkml:trace contextRef="#ctx0" brushRef="#br0">63514 20391 419,'24'-14'8,"3"4"18,1 4 17,3 4 17,-2 2 1,-2 0-16,-3 0-17,-2 0-15,-7 0-17,-7 0-17,-8 0-18,-8 0-16,-4 0-4,-2-2 9,0 0 8,-1-2 10,0-1 7,-1-3 5,0-4 6,1-2 6,0-2 3,2-1 2,2-1 2,3-1 1,0 1 5,2 2 4,1 4 6,0 3 6,2 3 8,0 6 11,2 4 12,0 6 12,1 3 0,-2 3-9,0 3-9,-2 3-9,0 2-6,1-1-3,-1 1-2,0-1-3,1 1-2,4-1-3,2 1-2,4-1-1,1-1-3,1-3 0,2-3-2,0-2 0,2-2-2,5 3-3,3 2-3,5 1-2,0 1-3,-3 1-4,-3-1-4,-3 1-4,-3-2 0,-4 1 0,-5-2 1,-2-1 2,-5 0 1,-2 1 1,-4 2 2,-2 0 0,-3-1 1,-1 1 1,-3-2 1,-2-1 0,-1-1 1,-3-1-1,-1-1 1,-3 0 0,-1-1-3,-1-1-9,0 1-7,-1 0-7,-1-1-6,1-3-1,1-1-1,1-2-2,2-1 0,3 0 3,3 0 1,3 0 2,3-1 4,2-2 4,4-2 5,3-2 4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18"/>
    </inkml:context>
    <inkml:brush xml:id="br0">
      <inkml:brushProperty name="width" value="0.03762" units="cm"/>
      <inkml:brushProperty name="height" value="0.03762" units="cm"/>
      <inkml:brushProperty name="color" value="#FED406"/>
    </inkml:brush>
  </inkml:definitions>
  <inkml:trace contextRef="#ctx0" brushRef="#br0">62795 21946 584,'-13'-8'9,"4"0"18,6 1 18,5 0 18,3 0 4,5 2-9,4 2-10,4 2-8,4 1-10,6 0-10,7 0-11,5 0-11,4 0-13,1 2-18,3 0-17,2 2-18,-5-1-2,-10-1 13,-11 0 12,-10-1 13,-6-1 5,1 0 1,1 0 0,2 0-1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0"/>
    </inkml:context>
    <inkml:brush xml:id="br0">
      <inkml:brushProperty name="width" value="0.05388" units="cm"/>
      <inkml:brushProperty name="height" value="0.05388" units="cm"/>
      <inkml:brushProperty name="color" value="#FED406"/>
    </inkml:brush>
  </inkml:definitions>
  <inkml:trace contextRef="#ctx0" brushRef="#br0">66629 20012 408,'0'-15'3,"2"3"8,0 1 6,1 2 7,0 2 4,-4 2-2,-2 2 0,-3 2-1,-4 5-1,-5 8 0,-5 8 0,-5 7 1,-4 5-3,-3 0-4,-3 2-4,-2 0-5,-2 2-2,1 1-2,2 0-2,0 2-1,2-1-1,3-3 1,3-4 0,3-2 1,4-3-3,3-3-9,4-3-8,5-2-9,7-9-7,13-13-8,13-12-8,13-13-6,4-6 0,-3 0 10,-5-1 11,-4 1 10,-2 2 9,-1 2 7,-1 3 6,-1 3 8,-2 2 6,-1 3 7,-2 1 6,-2 3 7,-3 3 6,-1 6 5,-3 6 5,0 6 4,-4 5-1,-1 5-9,-2 5-8,-2 5-9,0 3-3,2 1-1,2 1 1,2 1-1,1-1-1,0-2-4,-1-1-4,1-2-5,2-5-4,6-7-5,3-7-4,6-6-6,1-8-4,-1-8-2,-3-7-3,-1-9-3,-2-4-2,1 0-2,0-2 0,-1 0-1,0-1 1,-3 1 4,-1 1 4,-2 2 3,-2 1 6,-1 6 7,0 2 6,-2 5 6,-1 7 10,-2 10 14,-2 12 13,-2 10 13,-2 5 2,0 1-10,-2-2-11,0 2-11,-2 0-7,-2 1-6,-2 1-6,-1 1-5,-2-1-3,2 0-3,1-1-1,1 0-1,2-7-11,7-9-17,6-10-19,6-10-18,4-6-1,1-1 12,3-3 14,2-1 13,0 0 10,1 5 5,-1 3 4,1 4 6,-2 3 4,-3 0 2,-3 2 3,-3 1 2,-4-1-5,-4 0-14,-6-2-13,-4 0-13,-2-3-4,0-3 9,2-5 8,1-3 9,0-3 5,2-3 3,0-1 2,2-2 4,0-1 1,0 1 0,0 1 2,0 1 0,0 2 6,0 3 11,0 3 12,0 3 11,0 8 13,2 14 13,0 14 13,2 13 13,-1 8-2,-1 0-16,0 2-17,-2 1-17,-1 1-12,-2 6-9,-2 1-8,-1 6-7,-3 6-7,-2 8-2,-2 7-3,-1 8-2,-1 2-7,2-6-10,2-4-9,3-6-9,1-7-7,2-10-2,2-12-2,2-10-3,2-8 3,2-5 5,2-5 6,2-4 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44"/>
    </inkml:context>
    <inkml:brush xml:id="br0">
      <inkml:brushProperty name="width" value="0.0451" units="cm"/>
      <inkml:brushProperty name="height" value="0.0451" units="cm"/>
      <inkml:brushProperty name="color" value="#00BFF3"/>
    </inkml:brush>
  </inkml:definitions>
  <inkml:trace contextRef="#ctx0" brushRef="#br0">47625 32600 487,'9'7'108,"0"-2"-26,1-3-24,2 0-25,3-2-13,7 0-1,6 0 0,9 0-2,0 0-1,-2 0-3,-4 0-2,-2 0-4,-3 1-3,-3 1-4,-3 3-5,-3 2-3,-4 3-4,-5 6-3,-4 4-2,-5 5-3,-6 2 0,-6 0 3,-6 0 3,-5 1 3,-5 0 1,-1 0 0,-2 2 0,-2 1 0,0-1 0,2-1 2,1-3 2,3-1 2,0-3 2,1-2 2,0-2 4,-1-1 2,3-2 3,3-2 3,4-3 1,5-1 3,5-2 0,8-2-2,8-2-1,8-2-2,4-2-3,2-2-4,3-2-4,2-2-4,0-1-4,2-2-2,1 0-4,1-1-2,0-1-4,-1 1-3,-1-1-4,-2 0-3,-2 1-1,-3 1 1,-5 1 0,-3 1 2,-3 0 2,-1 2 6,0 1 5,-2 0 5,-1 4 14,-2 6 26,-2 6 24,-2 6 25,-1 1 4,0 0-17,0-1-15,0-1-17,0 0-10,0 1-3,0 2-3,0 0-4,1-3-9,4-7-17,2-6-17,4-8-16,1-5-8,1-3 3,1-5 1,1-3 2,0-2 4,0 2 7,-2 3 5,-1 1 6,-1 4 6,-2 2 4,-2 2 5,-2 4 5,-2 2 12,1 2 22,0 2 21,0 2 21,-1 2 5,0 4-12,-1 2-11,-2 2-11,0 2-9,2-1-5,1 0-6,0-2-5,1 0-5,0 0-4,0-1-4,0 1-3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0"/>
    </inkml:context>
    <inkml:brush xml:id="br0">
      <inkml:brushProperty name="width" value="0.04146" units="cm"/>
      <inkml:brushProperty name="height" value="0.04146" units="cm"/>
      <inkml:brushProperty name="color" value="#FED406"/>
    </inkml:brush>
  </inkml:definitions>
  <inkml:trace contextRef="#ctx0" brushRef="#br0">69855 20724 530,'8'-21'5,"-2"5"9,-1 5 11,0 5 8,-3 3 7,-2 3 2,-4 4 1,-2 2 3,-3 4-2,-3 6-4,-3 4-6,-3 5-3,-2 3-6,-1 1-7,-1 0-5,-1 2-7,1-2-3,3-4 0,3-3 0,3-4-2,6-4-2,11-1-7,12-2-6,10-2-6,5-3-4,0-3 0,1-2 0,-1-4-1,-2-1-1,0 1 0,-3-1 0,-1 0 0,-3 0-1,-3 2-1,-3 0 0,-3 2-1,-2-1-2,-2-2-1,-2-2-2,-2-2-1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0"/>
    </inkml:context>
    <inkml:brush xml:id="br0">
      <inkml:brushProperty name="width" value="0.04459" units="cm"/>
      <inkml:brushProperty name="height" value="0.04459" units="cm"/>
      <inkml:brushProperty name="color" value="#FED406"/>
    </inkml:brush>
  </inkml:definitions>
  <inkml:trace contextRef="#ctx0" brushRef="#br0">70424 20959 493,'-8'-15'23,"0"4"5,0 3 6,1 3 5,0 2 3,0 3-3,2 4 0,1 2-2,0 4-3,0 4-3,0 3-4,0 5-4,-1 3-2,0 5 0,-1 2 0,-1 5 0,1 3-5,0 1-7,4 0-7,1 2-9,0-1-2,0-2 5,-2-3 3,0 0 5,-1-5-14,2-6-33,0-5-33,2-6-32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0"/>
    </inkml:context>
    <inkml:brush xml:id="br0">
      <inkml:brushProperty name="width" value="0.05063" units="cm"/>
      <inkml:brushProperty name="height" value="0.05063" units="cm"/>
      <inkml:brushProperty name="color" value="#FED406"/>
    </inkml:brush>
  </inkml:definitions>
  <inkml:trace contextRef="#ctx0" brushRef="#br0">71712 20350 434,'0'-16'0,"0"2"0,0 1 0,0 1 0,1 2 12,1 6 23,3 4 23,2 6 23,1 4 5,-2 5-16,-1 5-14,0 5-16,-2 4-9,-1 1-4,0 2-6,-1 3-3,-4-2-5,-2 1-3,-5-1-5,-4-1-3,-1-2-9,2-2-17,0-1-15,1-3-17,1-6-10,4-10-4,2-12-6,4-10-6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1"/>
    </inkml:context>
    <inkml:brush xml:id="br0">
      <inkml:brushProperty name="width" value="0.03105" units="cm"/>
      <inkml:brushProperty name="height" value="0.03105" units="cm"/>
      <inkml:brushProperty name="color" value="#FED406"/>
    </inkml:brush>
  </inkml:definitions>
  <inkml:trace contextRef="#ctx0" brushRef="#br0">71750 20974 708,'8'-15'0,"0"2"0,0 3 0,-1 2 0,2-1 5,0 0 9,1-2 11,2 0 9,-1 1 4,1 1-3,0 3-3,-1 1-2,0 1-3,1 2-6,0 0-3,0 2-6,0 0-11,1 0-22,1 0-20,2 0-21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1"/>
    </inkml:context>
    <inkml:brush xml:id="br0">
      <inkml:brushProperty name="width" value="0.05773" units="cm"/>
      <inkml:brushProperty name="height" value="0.05773" units="cm"/>
      <inkml:brushProperty name="color" value="#FED406"/>
    </inkml:brush>
  </inkml:definitions>
  <inkml:trace contextRef="#ctx0" brushRef="#br0">72493 19952 381,'0'-42'0,"0"9"0,0 11 0,0 9 0,0 5 4,0-2 10,0 0 9,0-1 9,0 3 7,0 6 4,0 7 4,0 8 5,-1 4 0,-1 5-5,0 3-4,-1 5-4,-2 2-5,0 2-3,-1 2-4,-1 2-5,0 2-2,0 2-3,2 2-2,0 2-2,1 1-9,-2 0-14,1 0-16,-2-1-15,0 0-9,2-4 0,2-2-1,2-3-1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1"/>
    </inkml:context>
    <inkml:brush xml:id="br0">
      <inkml:brushProperty name="width" value="0.0508" units="cm"/>
      <inkml:brushProperty name="height" value="0.0508" units="cm"/>
      <inkml:brushProperty name="color" value="#FED406"/>
    </inkml:brush>
  </inkml:definitions>
  <inkml:trace contextRef="#ctx0" brushRef="#br0">73075 20140 433,'-1'-22'0,"-1"5"0,0 3 0,-1 4 0,-2 4 9,0 2 19,-1 4 18,-2 3 19,-1 3 4,-1 5-9,-3 5-9,-2 5-10,1 3-8,2 1-3,1 1-6,2 1-4,2-1-3,2-1-3,2-3-2,2-1-1,3-1-2,2 1-1,4 0 0,2 2-1,1 0-3,-3-1-5,-2-1-6,-1-1-6,-4-1-5,-8-1-4,-5 0-5,-8-2-5,-4-1 0,-1-1 0,-1-1 2,-1 0 1,0-2 1,3-1-3,2-1 0,2 0-3,2-4 1,5-2 0,3-6 1,4-2 0,2-3 2,2 0 2,0 0 2,2 1 3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2"/>
    </inkml:context>
    <inkml:brush xml:id="br0">
      <inkml:brushProperty name="height" value="0.053" units="cm"/>
      <inkml:brushProperty name="color" value="#FED406"/>
    </inkml:brush>
  </inkml:definitions>
  <inkml:trace contextRef="#ctx0" brushRef="#br0">74306 20322 415,'6'-7'7,"-4"4"16,-4 3 16,-4 2 14,-3 4 7,-2 6-2,-2 4-4,-1 5-1,-1 2-6,0 1-6,3-1-8,0 0-6,1 0-5,0 1-4,2-1-3,1 1-3,1-1-3,2-1-2,2-1-3,2-1-2,2-2-2,4-3-6,2-3-4,4-2-4,1-5-2,3-2 1,2-6 1,0-2 1,4-5-2,2-6-6,1-4-5,3-5-6,-1-3-2,-3-1 0,-4 0 1,-2-2 2,-3-1 3,-2 0 6,-4-2 8,-3 0 6,-2 0 4,-4 5-1,-2 3 1,-3 5-1,-4 3 0,-2 5 0,-3 3 0,-3 4-2,-2 4 4,-1 4 4,-1 4 6,-1 4 4,1 1 0,3 1-6,3 0-6,2 0-6,5-1-6,4-1-5,3 0-5,4-2-6,3-1 0,2-2 2,5-3 3,2 0 3,0-2 3,-1 0 1,-2 0 2,-2 0 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2"/>
    </inkml:context>
    <inkml:brush xml:id="br0">
      <inkml:brushProperty name="width" value="0.05553" units="cm"/>
      <inkml:brushProperty name="height" value="0.05553" units="cm"/>
      <inkml:brushProperty name="color" value="#FED406"/>
    </inkml:brush>
  </inkml:definitions>
  <inkml:trace contextRef="#ctx0" brushRef="#br0">75131 20600 396,'21'1'-8,"-5"2"12,-4 2 12,-6 2 12,-3 1 6,-2 1 0,-2 2 2,-2 0-1,-1 1 2,-2 1 1,0 1 2,-1 1 3,-1 1-2,0 3-5,0 2-3,0 1-5,1 1-4,1-1-3,0-1-3,2-1-4,0 0-1,2-1-2,0 0 1,2 1-2,2-3-5,6-3-9,4-4-11,5-4-10,4-3-7,1-2-7,3-2-6,1-2-5,2-2-1,-2-2 7,1-2 7,1-1 6,-2-3 1,-3-2-2,-3-2-4,-3-1-2,-3 1 1,-4 1 7,-5 4 7,-2 3 8,-3 1 2,0 0 1,0 0 0,0 1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2"/>
    </inkml:context>
    <inkml:brush xml:id="br0">
      <inkml:brushProperty name="width" value="0.05032" units="cm"/>
      <inkml:brushProperty name="height" value="0.05032" units="cm"/>
      <inkml:brushProperty name="color" value="#FED406"/>
    </inkml:brush>
  </inkml:definitions>
  <inkml:trace contextRef="#ctx0" brushRef="#br0">75501 20574 437,'-15'-1'0,"4"0"0,3-2 0,2 0 0,1 0 7,-2 2 14,0 2 14,-4 2 14,0 3 7,2 6-2,2 4-2,3 5-1,0 3-3,2 3-7,0 1-6,2 3-6,-1 3-6,0 8-3,-2 6-4,0 8-4,-3 5-4,-2 6-3,-3 6-5,-3 7-3,0-5-2,1-12-1,2-12-1,3-13 0,0-9-16,2-3-28,0-5-30,2-3-30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3"/>
    </inkml:context>
    <inkml:brush xml:id="br0">
      <inkml:brushProperty name="width" value="0.04416" units="cm"/>
      <inkml:brushProperty name="height" value="0.04416" units="cm"/>
      <inkml:brushProperty name="color" value="#FED406"/>
    </inkml:brush>
  </inkml:definitions>
  <inkml:trace contextRef="#ctx0" brushRef="#br0">77381 19690 498,'64'-21'123,"-13"5"-29,-12 4-28,-13 6-29,-5 2-17,3 0-6,3 0-4,3 1-6,-2 0-6,-2 3-5,-5 4-6,-3 2-6,-4 2-5,-4 2-4,-5 0-3,-2 2-5,-6-1-1,-2 1 0,-5 0 0,-4 0 0,-2-2 1,-1-1 5,-2-2 5,1-2 4,-1-2 4,-1 0 3,1-2 5,-1 0 2,1-2 4,3 0 0,1-2 2,2 0 0,2-1 4,1 2 7,0 0 6,2 2 7,0 0 3,0 0-2,0 0-1,1 0-1,-1 1 3,2 4 5,1 2 6,1 4 6,1 2 1,0 5-4,2 3-4,0 5-4,1 1-2,0 2 1,0 1 0,0 1 1,-1 1-2,-2 2-5,-2 2-6,-1 3-4,-2 1-6,0 2-4,0 2-4,0 2-5,0-2-5,0-3-6,1-4-6,-1-3-6,1-5-1,2-5 1,2-5 2,2-5 2,1-5-2,2-6-7,0-6-7,2-6-6,0-3-1,0-2 6,-1 0 4,2-1 7,-2 0 4,1 1 4,0 1 5,0 0 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45"/>
    </inkml:context>
    <inkml:brush xml:id="br0">
      <inkml:brushProperty name="width" value="0.03453" units="cm"/>
      <inkml:brushProperty name="height" value="0.03453" units="cm"/>
      <inkml:brushProperty name="color" value="#00BFF3"/>
    </inkml:brush>
  </inkml:definitions>
  <inkml:trace contextRef="#ctx0" brushRef="#br0">49511 32313 637,'35'-21'104,"-5"8"-22,-5 7-20,-6 7-21,-5 4-14,-3 5-8,-3 4-6,-2 4-8,-5 3-4,-2 5 1,-5 2 1,-4 5-1,-3 2 0,-1-1-4,-3-1-2,-2-1-3,0-3-1,1-4-2,2-4-2,0-3-1,1-4 1,4-1 3,3-2 3,3-2 4,3-4 2,5-2 2,6-6 2,4-2 3,4-4 0,1 0-2,2-1-1,3-1-2,0 0-2,-2 2-3,1 2-2,-2 2-2,-3 1-6,0 0-9,-2 0-10,-2 1-10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3"/>
    </inkml:context>
    <inkml:brush xml:id="br0">
      <inkml:brushProperty name="width" value="0.03888" units="cm"/>
      <inkml:brushProperty name="height" value="0.03888" units="cm"/>
      <inkml:brushProperty name="color" value="#FED406"/>
    </inkml:brush>
  </inkml:definitions>
  <inkml:trace contextRef="#ctx0" brushRef="#br0">77697 20724 565,'15'-21'0,"-3"4"0,-1 3 0,-2 5 0,-3 1 2,1 2 1,-2 1 4,0 0 1,1 0 5,5 0 4,5-1 5,6-1 5,1 0 1,1 2-1,-1 2-1,1 2-1,-3 2-2,0 4-2,-3 2-3,-1 4-2,-3 1 0,-4 3-2,-5 1 1,-2 3 0,-6 0-1,-2 0-1,-5 1-2,-4 0-1,-3 0-1,-1 1-3,-3 1-2,0 1-3,-3-2 0,-1-2 2,-2-3 0,1-3 2,-1-2-2,3-2-6,2-2-7,2-2-5,1-3-9,4-4-12,3-4-10,3-4-13,2-3 0,2-1 7,2-3 9,2-2 9,2 1 6,2 0 5,2 1 5,2 1 5,1 1 6,1 4 8,2 3 8,0 3 7,1 2 9,3 2 7,1 2 9,3 2 7,0 2 4,-1 3-4,-1 3-3,-1 4-4,0 1-4,0 1-6,-1 1-7,1 0-6,-1 0-7,-1-2-12,-1-4-9,-1-3-10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4"/>
    </inkml:context>
    <inkml:brush xml:id="br0">
      <inkml:brushProperty name="width" value="0.04137" units="cm"/>
      <inkml:brushProperty name="height" value="0.04137" units="cm"/>
      <inkml:brushProperty name="color" value="#FED406"/>
    </inkml:brush>
  </inkml:definitions>
  <inkml:trace contextRef="#ctx0" brushRef="#br0">78695 19047 531,'8'-8'0,"0"0"0,0 1 0,0-1 0,0 1 4,0 2 8,-1 2 8,1 2 8,-1 3 5,0 4 0,-2 4 1,0 3 1,-2 4-5,-1 1-11,0 3-13,-1 2-10,-3 0-9,-2-1-4,-4-1-5,-2-1-4,-3 0-2,-2 1 2,-1 1 2,-3 1 1,0-1 3,-1-3 1,1-3 3,0-2 3,1-4 2,5-1 5,2-2 5,6-2 4,3-2 5,4-2 7,3-2 7,6-2 6,3-3 1,5-2-7,5-3-7,4-3-7,1-1-5,-3 4-4,-5 3-4,-3 3-5,-5 4 8,-5 7 18,-4 7 19,-6 8 18,-5 5 5,-9 6-8,-8 7-7,-7 5-9,-4 1-7,2-3-8,0-3-8,2-2-9,-2 1-5,-1 5-4,-3 4-5,-1 6-4,1-1-4,5-5-4,2-4-5,5-5-4,4-7-2,5-5 0,4-8 0,6-7 1,3-6-1,2-6 1,2-6-1,2-6 1,1-2 2,0 1 5,0 1 7,0 0 4,0 2 4,1 1-1,2 0 2,0 2 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4"/>
    </inkml:context>
    <inkml:brush xml:id="br0">
      <inkml:brushProperty name="width" value="0.0424" units="cm"/>
      <inkml:brushProperty name="height" value="0.0424" units="cm"/>
      <inkml:brushProperty name="color" value="#FED406"/>
    </inkml:brush>
  </inkml:definitions>
  <inkml:trace contextRef="#ctx0" brushRef="#br0">78870 20794 518,'21'-29'3,"-3"7"6,-5 5 6,-2 7 6,-4 3 6,1 2 6,0 2 6,0 2 5,0 2 2,0 2-6,-1 2-5,1 2-5,0 2-4,0 3-1,0 3-2,0 3-1,-1 1-5,-1-2-7,-1-3-7,0-1-7,0-2-7,0-1-5,1 0-5,2-2-6,0-1-2,1-4 2,2-3 3,0-2 2,1-3-2,3-2-6,2-2-5,2-1-7,0-1 0,0 0 4,0 2 4,1 1 4,-2 0 7,-3 2 9,-3 1 9,-2 0 8,-4 3 16,-2 2 19,-4 3 22,-2 4 19,-3 1 1,0 0-18,-2-1-18,0 1-19,-1 0-10,-2 0-1,0 0-2,-1 0-1,-3 0-4,-3 3-5,-4 2-5,-4 1-5,-4 1-7,0 1-10,0 0-9,-2-1-9,1 0-2,1-1 9,3 0 7,1-2 7,3 0 8,1 0 8,2-1 7,3 1 8,5-2 6,8-4 4,9-4 6,10-4 3,6-3 3,6 0 0,7-1-1,5-2-1,3 0-1,0 1-4,0-1-4,1 0-4,-4 1-5,-1 2-8,-3 2-5,-3 2-8,-4 2-3,-2 2 0,-3 2 0,-3 2 1,-1 0-9,0-2-19,-1-3-19,1 0-18,-2-2-4,-3 0 14,-3 0 13,-2 0 13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5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81950 21400 333,'49'20'167,"16"14"-1,15 14 1,17 16 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29"/>
    </inkml:context>
    <inkml:brush xml:id="br0">
      <inkml:brushProperty name="width" value="0.03795" units="cm"/>
      <inkml:brushProperty name="height" value="0.03795" units="cm"/>
      <inkml:brushProperty name="color" value="#FED406"/>
    </inkml:brush>
  </inkml:definitions>
  <inkml:trace contextRef="#ctx0" brushRef="#br0">36845 23087 579,'0'-15'-11,"0"2"10,0 2 10,0 3 11,0 3 9,0 8 12,0 6 11,0 7 12,0 3-3,0-1-15,0-1-14,0 0-15,2-2-11,4-1-5,3-1-6,5 0-6,3-4-2,1-3 1,3-4 0,2-4 1,-1-3-1,-3 0-2,-3-1-3,-3-1-2,-5 2-1,-6 6 0,-7 6 0,-8 5-1,-4 4 2,-3 2 1,-3 0 2,-3 1 2,-1 0 2,1-1 4,1-2 4,1 0 3,3-2 4,3-2 6,4-4 4,5-2 4,3-3 4,4-1-1,4 0 1,4-2 0,3 0-2,5-2-4,4 0-4,3-1-3,1-2-4,-3 2-4,-3-1-3,-2 0-3,-5 4-5,-3 8-4,-4 7-5,-4 9-4,-4 3-2,-5 1 3,-5-1 3,-5 1 3,-3-1 4,2 0 5,1 1 4,1-1 5,1 0 3,-1-3 1,0-1 1,1-3 2,1-1 0,2-3 1,4-1 0,3-2 1,5-4-2,8-7-2,8-4-2,7-7-2,4-5-4,-1-2-6,-1-3-4,0-3-6,-3-1-2,-1-1-1,-2 1 0,-3-1-1,-2 2 1,-2 1 0,-4 3 1,-2 1 1,-4 2 5,-2 2 9,-4 3 10,-2 1 9,-1 2 5,1 4 1,0 3 1,2 2 1,0 4 1,-2 4 3,0 3 3,-1 5 2,0 3 2,0 1-2,2 3-1,1 1-1,1 2-2,2 3-3,2 1-2,2 3-3,1-1-3,0-2-3,0-2-2,0-2-4,0-3-5,0-3-5,0-5-8,0-3-5,1-3-6,4-2-4,2-2-4,4-2-3,2-5-2,3-5 2,3-5 0,3-7 1,2-7 1,1-9 0,1-9 0,1-7-1,-1-7 3,-1-3 6,-3-4 5,-1-1 4,-1 0 7,-1 8 4,1 6 6,0 8 5,-3 5 6,0 6 5,-3 4 6,-1 6 6,-2 4 9,0 8 10,-2 6 10,-1 8 11,0 4-2,-2 1-15,-1 3-15,0 2-16,-1 1-11,0 1-5,0 0-8,0 3-5,-2 0-6,-1 1-4,-2 1-4,-1 1-4,-4 0-3,-2 1 1,-3-1 1,-4 1-1,0-2 1,-1-3 3,0-3 0,1-3 3,-1-3 1,3-4 3,0-4 2,1-4 2,2-4 3,2-2 3,4-3 2,2-3 4,4-4 2,4-2 2,4-3 3,4-2 2,1-2 2,4 2 2,2 3 1,1 2 3,1 1-2,-1 2-1,-1 2-3,-1 3-3,-2 3-2,-2 1-2,-4 4-1,-3 2-2,-2 3-4,0 2-7,-2 2-7,0 2-6,-4 1-4,-4 4 2,-6 4-1,-4 2 2,-4 2 0,-1 1 0,-3 1 2,-1 1 1,-1 1 1,1-1 1,1 1 1,1-1 2,0-1 2,3-3 2,0-3 4,1-2 3,1-4 4,1 1 6,0-2 6,2 0 6,2-1 7,2 3 7,4 2 9,3 2 7,1 0 1,0 1-6,0 0-7,0-1-6,0 1-4,0 0-2,0-1 0,0 1-1,2-2-7,3-3-12,5-3-12,4-3-11,2-5-7,1-8-1,1-6 1,2-10-1,-2-2 0,2 1 3,-1 3 3,1 1 1,-2 3 4,-3 5 6,-3 3 5,-2 4 6,-5 6 7,-2 6 11,-6 7 11,-2 7 11,-3 3 2,0-3-5,0-1-6,0-2-6,1-2-5,-1-1-7,0-1-6,0 0-6,2-4-9,6-2-11,5-3-13,4-2-11,3-2 0,1 0 9,1 0 10,2 0 10,-2 0 8,-1 0 2,-2 0 4,-2 0 4,-4 1 2,-2 4 0,-6 2 1,-2 4 0,-4 0-1,-2 1-2,-2 0-2,-1 0-2,-3-2-1,-2 1-1,-1-2-1,-3 0-2,-1-1 1,0 1 0,-2 2 0,0 0 1,-1 0 2,1 1 3,0 0 4,3 0 3,1-2 2,4-3 3,5-2 1,3-4 2,7 0 1,10 2-2,9 2-1,11 2 0,5 0-4,2-2-5,3-3-5,1 0-5,0-2-6,1 0-9,1 0-7,-1 0-8,1-1-6,2-1-6,2 0-5,2-1-4,-3-1 1,-7 0 9,-9 0 8,-7 0 8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0"/>
    </inkml:context>
    <inkml:brush xml:id="br0">
      <inkml:brushProperty name="width" value="0.04097" units="cm"/>
      <inkml:brushProperty name="height" value="0.04097" units="cm"/>
      <inkml:brushProperty name="color" value="#FED406"/>
    </inkml:brush>
  </inkml:definitions>
  <inkml:trace contextRef="#ctx0" brushRef="#br0">39653 23278 536,'1'-21'3,"3"3"5,4 4 5,2 5 5,4 2 5,4 2 1,3 2 2,5 2 3,0 3-4,-2 4-7,-1 4-8,-2 3-8,-5 4-6,-2 3-4,-4 4-4,-4 2-5,-5 1-2,-6 0 0,-6 1 0,-6-1 1,-3 0-1,-4 2 0,-3 1-1,-3 1 0,0-2 2,2-3 5,1-5 3,3-3 5,2-4 5,2-1 5,4-2 5,3-2 5,5-3 5,6-4 4,8-4 4,6-4 3,5-2 0,3-2-8,3 0-5,3-1-6,1 0-5,-1 2-1,-1 2-1,-1 2-3,-3 2 0,-3 0 0,-4 2-1,-4 1-1,-4 1 2,-2 5 3,-4 4 2,-2 4 3,-5 4 1,-6 5 0,-6 5-1,-5 5 1,-3 1-1,1 0 0,1-1 1,1-1 1,1-3-2,1-2-1,1-3-3,1-3-1,2-3-5,2-3-6,4-3-7,3-2-6,6-7-8,10-8-7,10-9-9,9-9-7,4-3 2,-1 5 11,-3 3 11,-1 4 12,-3 4 9,-3 3 7,-3 3 8,-3 3 6,-2 2 6,0 3 4,-2 3 4,-1 3 4,0 3 1,-2 2-2,-1 1-2,0 3-1,-1 0-2,0 1-2,0 0-3,0-1-2,0-1-1,2-2-2,3-4-2,2-3-1,1-1-7,1-2-12,1-1-12,2 0-13,0-3-8,3-4-4,2-4-4,1-4-4,2-4-1,1-5 3,1-5 1,1-5 3,-3 0 4,-5 5 5,-6 5 6,-6 5 4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1"/>
    </inkml:context>
    <inkml:brush xml:id="br0">
      <inkml:brushProperty name="width" value="0.03995" units="cm"/>
      <inkml:brushProperty name="height" value="0.03995" units="cm"/>
      <inkml:brushProperty name="color" value="#FED406"/>
    </inkml:brush>
  </inkml:definitions>
  <inkml:trace contextRef="#ctx0" brushRef="#br0">41281 23247 550,'-13'-14'28,"3"1"3,4 2 3,4 2 3,4 2 1,6 2-4,4 3-4,5 1-3,4 0-3,1 0-5,3-2-3,1 0-3,1-1-5,-1 2-7,-1 0-7,-2 2-5,-1 0-8,-5 2-7,-3 0-7,-4 2-8,-2-2-4,0-2 2,-1-4 0,1-2 1,-1-3 4,-2-4 6,-2-2 6,-2-3 7,-2-1 7,0 3 11,-2 1 9,0 3 11,-1 1 7,0 2 6,0 2 7,0 2 5,0 3 4,-2 4-1,0 4 0,-1 4 1,-3 3-5,-2 3-6,-3 3-8,-3 3-8,0 1-5,2-3-4,1-1-4,2-2-4,2-2-5,3-1-5,1-1-5,2 0-4,4-3-6,8-1-4,6-2-7,7-2-4,2-1-1,-4 0 5,-2-1 5,-2 2 4,-6 0 9,-7 3 12,-6 3 12,-7 4 12,-5 1 4,-1 1-5,-2 1-4,-3 1-5,1 0-3,1-3 0,3-1 0,1-2-1,2-2-1,2-1-2,3 0-3,1-2-1,3 0-5,6 0-3,4 0-5,6-1-5,2 0-1,3-2 1,2-2 3,2-3 2,-1 0 3,-1 0 7,-3 0 5,-1 0 7,-2 3 5,-2 6 8,-2 5 7,-2 7 7,-2 3 0,2 1-6,-2 1-5,1 1-6,-2 0-6,1 1-7,-1-1-6,-2 1-6,0-2-4,0 0-2,0-1-1,0-1-2,0-1 1,-2-3 0,-1-1 2,1-2 2,-2-2 0,-2-1 3,0-1 2,-1 0 1,-2-3 2,0-1-1,-1-2 1,-1-2-1,-2-2 2,0-2 5,-1-2 3,-1-2 5,0-3 2,4-2 0,3-3-1,3-3 1,1-3-1,3-4-3,2-2-3,3-2-3,2-4-3,7 1-2,6-2-2,5-1-3,4 0-5,1-1-6,1 1-8,0 0-7,1 0-8,1 3-6,-1 2-7,0 1-8,-2 4 0,-7 5 8,-5 5 7,-6 5 7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1"/>
    </inkml:context>
    <inkml:brush xml:id="br0">
      <inkml:brushProperty name="width" value="0.03491" units="cm"/>
      <inkml:brushProperty name="height" value="0.03491" units="cm"/>
      <inkml:brushProperty name="color" value="#FED406"/>
    </inkml:brush>
  </inkml:definitions>
  <inkml:trace contextRef="#ctx0" brushRef="#br0">43264 23300 630,'28'9'142,"-4"3"-36,-5 4-35,-5 2-35,-3 2-23,-3 1-12,-1 1-10,-2 1-11,-3 1-8,-6 3-6,-4 0-4,-5 4-6,-2-1-2,-1-2 1,1-2 0,-1-1 1,1-4 3,2-5 8,3-5 6,2-4 8,0-3 4,2 0 4,0 0 3,2 0 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3"/>
    </inkml:context>
    <inkml:brush xml:id="br0">
      <inkml:brushProperty name="width" value="0.03967" units="cm"/>
      <inkml:brushProperty name="height" value="0.03967" units="cm"/>
      <inkml:brushProperty name="color" value="#FED406"/>
    </inkml:brush>
  </inkml:definitions>
  <inkml:trace contextRef="#ctx0" brushRef="#br0">43150 23819 554,'7'-14'1,"-1"6"2,0 5 1,-1 4 3,-1 5 3,3 4 6,2 4 4,2 3 6,0 4 3,-3 1-1,-1 3 0,-2 0-1,-2 3 0,0-1-2,-2 1-1,0-1-2,-2 0-1,0-1-1,-2-1-2,0-1-2,-1-2 0,-2-1-1,0-3 0,-1-1 0,0-5-4,4-6-9,2-8-9,4-6-9,3-9-6,5-11-7,5-11-6,6-10-5,0-7-2,-1-2 3,-3-2 4,-1 0 3,-2 0 0,-1 6-1,0 6-2,-2 6-2,-1 6 3,-2 6 8,-3 5 7,-1 7 8,0 3 15,0 4 23,1 3 22,2 2 22,1 3 0,1 1-25,3 0-23,1 2-25,2-2-13,-1-2 1,1-4-1,0-2 0,-1-1 2,1 1 4,0 0 5,-1 2 5,0 0 4,-2 2 5,-3 1 6,0 1 5,-4 1 1,-1 3-1,-2 4-1,-2 2-2,-3 4-1,-4 4 0,-4 3 1,-3 5-1,-4 1-2,-3 1-2,-4-1-4,-1 1-3,-2-1-4,2-1-3,3-1-4,3-1-3,3-5-8,10-9-13,8-8-12,10-9-13,4-5-1,2 1 9,2-1 9,3 0 9,-1 3 9,-3 3 8,-3 4 6,-2 4 8,-5 3 7,-3 2 6,-4 2 6,-4 2 7,-4 2-1,-3 3-5,-5 3-6,-4 3-6,-1 2-6,1 0-6,1-1-6,1 1-7,0-1-3,0 1-3,2-1-3,-2 1-2,1-1-1,0-3 1,2-1 2,1-2 1,1-2 1,0 1 2,2 0 2,1 0 2,0-2 2,2 2 3,1 0 3,0 0 3,1-2 4,1-1 7,-2-2 5,2-2 7,0-2 8,2-2 10,2-2 11,2-2 11,4-4-2,7-8-14,7-6-13,7-6-13,4-3-7,1 0-2,0 1 1,2 1-2,-1 2-2,-2 5-6,-2 3-4,-1 5-5,-4 2-2,-3 4 0,-4 3 0,-5 2 0,-3 4 4,-4 4 6,-4 4 7,-4 4 6,-4 3 2,-4 5-4,-3 3-4,-5 5-3,-3 1-5,-1 2-7,-3 0-7,-1 2-6,-2-1-3,-1-2 3,-1-1 1,-1-3 3,2-2 4,0-3 9,3-3 7,2-3 9,2-3 5,4-2 0,5-4 0,3-3 1,7-4 2,11-8 4,12-6 3,10-7 4,5-3-3,0-1-12,0 1-10,0-1-11,-2 3-4,-2 3 0,-3 4 2,-3 5 1,-3 2 2,-4 4 6,-5 2 3,-3 4 5,-3 2 4,-2 5 3,-2 4 4,-2 4 3,-3 2 0,-4 3-1,-4 1-4,-3 3-1,-4-1-4,-2 0-4,-2-1-4,-1 0-4,-1-3-4,-1-2-6,1-1-6,-1-2-5,2-3-5,-2-1-3,0-2-4,1-2-4,0-3 0,1-2 3,1-4 2,1-2 3,2-4 1,4-4 1,4-4-1,5-3 2,2-3 2,3 1 5,4-1 6,2 0 5,3 2 7,2 3 7,2 3 9,2 3 7,1 2 6,5 4 5,2 2 6,3 4 5,1 1 0,1 3-4,-2 2-4,2 2-4,-2 2-6,0 1-9,-1 3-9,-1 2-9,0 0-8,0-1-6,-1-1-8,1-1-6,-3-1-2,-3-3 5,-5-1 3,-3-2 5,-2-2-3,0 0-8,0-2-8,0 0-8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4"/>
    </inkml:context>
    <inkml:brush xml:id="br0">
      <inkml:brushProperty name="width" value="0.047" units="cm"/>
      <inkml:brushProperty name="height" value="0.047" units="cm"/>
      <inkml:brushProperty name="color" value="#FED406"/>
    </inkml:brush>
  </inkml:definitions>
  <inkml:trace contextRef="#ctx0" brushRef="#br0">45476 24022 468,'7'-12'8,"1"8"16,0 8 16,0 8 16,-3 6 1,-1 5-13,-4 5-12,-2 5-14,-1 1-9,-1-2-5,0-1-7,0-3-5,0-3-2,0-3 2,0-4 1,0-5 2,4-4-3,8-4-9,8-5-7,7-6-10,4-3-1,0-3 2,1-4 2,-1-2 3,0-1 4,-1-1 2,-1 1 4,-1-1 3,-2 0 2,-2-1 1,-5-1 1,-2-1 0,-2-1 3,-1 1 1,0-1 2,-2 1 2,-1 1 5,-2 3 6,-2 3 8,-2 3 8,-1 2 2,2 2-2,0 2-1,2 2-1,-1 3 5,-1 4 11,0 4 13,-1 4 12,-1 4 1,0 5-9,0 5-9,0 5-10,0 3-7,0 1-7,0 0-6,0 2-6,0 0-7,0-2-6,0 0-6,0-1-6,-2-3-8,0-5-8,-3-6-10,-2-4-8,-2-6-1,0-6 8,-1-7 8,-1-7 8,-2-7 2,0-5-5,0-6-4,-2-6-5,-1-3 1,2 1 7,1 2 6,1 0 7,1 3 5,2 3 4,2 5 4,2 3 4,1 4 4,1 3 3,-1 3 5,0 3 4,0 4 11,2 7 19,0 8 19,2 6 18,0 5 2,2 5-16,0 3-14,2 5-17,0 1-9,0 0-6,-1 0-5,1 1-4,0-1-5,0 0-2,0 0-3,0 0-2,-1-2-4,0-4-6,-2-3-6,0-5-6,-3-5-10,-2-6-16,-3-8-14,-4-6-16,1-7 1,3-6 15,2-5 15,4-7 15,1-1 10,0 3 5,0 5 5,0 1 5,0 3 5,0 2 6,0 4 7,0 3 6,-2 6 7,-2 12 7,-4 10 9,-2 11 7,-2 4 0,-3 1-8,-2 0-8,-1 1-9,-3-2-5,0-2-5,-1-2-3,0-1-5,0-3-1,1-1-3,2-3-1,3-1-1,1-2-2,4-1-1,3-1-1,3-1-2,4-2-2,7-4-2,7-5-2,8-2-2,4-5-3,3-2-4,3-4-4,2-2-4,1-2-3,-2-1-1,-1-2-2,-3 0 0,-1 0 1,-1-1 4,-1 0 4,-1 1 4,-2 0 5,-4 2 6,-2 3 6,-2 1 7,-3 3 10,-1 4 15,-1 4 16,0 4 14,-2 3 4,-1 3-8,0 3-9,-2 4-9,0-1-7,0 1-7,0-2-8,0-1-5,1-1-5,0-1 1,1-1 1,2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45"/>
    </inkml:context>
    <inkml:brush xml:id="br0">
      <inkml:brushProperty name="width" value="0.03577" units="cm"/>
      <inkml:brushProperty name="height" value="0.03577" units="cm"/>
      <inkml:brushProperty name="color" value="#00BFF3"/>
    </inkml:brush>
  </inkml:definitions>
  <inkml:trace contextRef="#ctx0" brushRef="#br0">50140 32612 615,'-5'-8'64,"8"0"-4,6 0-5,7 1-6,4 0-5,-1 1-8,0 0-7,1 2-8,-1 0-6,1 2-6,-1 0-7,1 2-5,-1 0-6,-1 0-5,-2 0-4,1 0-5,-3 1-9,-3 2-10,-3 2-12,-2 2-11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4"/>
    </inkml:context>
    <inkml:brush xml:id="br0">
      <inkml:brushProperty name="width" value="0.03933" units="cm"/>
      <inkml:brushProperty name="height" value="0.03933" units="cm"/>
      <inkml:brushProperty name="color" value="#FED406"/>
    </inkml:brush>
  </inkml:definitions>
  <inkml:trace contextRef="#ctx0" brushRef="#br0">47862 23797 559,'7'-14'3,"1"2"8,0 4 6,-1 3 7,2 1 7,0 2 4,1 0 6,2 2 4,-1 0-2,1 2-9,0 0-9,0 2-10,-2 1-8,-3 6-9,-2 2-9,-4 5-8,-2 1-3,-4 1 1,-2-1 1,-3 1 2,-3-1-1,0-1-2,-1-1-3,-1 0-3,0-3 1,2-3 4,2-3 3,3-2 5,3-5 3,7-6 2,8-6 2,6-5 3,4-3 2,-1 2 2,1 2 2,0 3 1,-2 1 3,-1 2 4,-2 2 3,-3 3 4,-2 2 5,-6 7 5,-4 6 7,-6 6 5,-3 2 1,-3 1-4,-4-1-4,-2 1-4,-1 0-4,1-1-4,1 1-3,1 0-3,0-2-3,2 0 0,1 0-2,1-2 0,4-3-6,5 0-7,6-2-8,5-2-9,5-3-4,5-4-1,4-4-3,3-4 0,2-2 0,-1 0 1,-1 1 3,-1-1 2,-1 1 2,-2 1 2,0 1 2,0 0 1,-3 2 3,-3 0 6,-3 2 5,-2 0 4,-4 2 5,-3 2 3,-2 2 2,-4 2 4,-3 2 1,-5 5 2,-5 3 1,-5 5 1,-4 1-1,0 1-3,0-1-3,-2 1-3,-1-1-2,-1 1-2,0-1-2,-2 1-2,1-2 0,3-1 3,4-3 2,2-1 2,2-3 1,2-1 0,2-2-2,3-2-1,5-2-1,10-2 0,10-3-1,9 0-1,7-4-2,1 0-5,1-3-5,4-2-4,-2-1-6,-1 0-6,-4 1-8,-3-1-6,-3 1-4,-1 2-1,-4 2 0,0 2-2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4"/>
    </inkml:context>
    <inkml:brush xml:id="br0">
      <inkml:brushProperty name="width" value="0.03623" units="cm"/>
      <inkml:brushProperty name="height" value="0.03623" units="cm"/>
      <inkml:brushProperty name="color" value="#FED406"/>
    </inkml:brush>
  </inkml:definitions>
  <inkml:trace contextRef="#ctx0" brushRef="#br0">48480 25583 607,'-13'-6'46,"4"4"0,3 4-1,4 4-1,2 4-2,2 3-2,0 5-3,2 4-2,-1 1-7,1 2-8,0 1-11,0 1-9,-1 0-8,0 2-9,-3 1-8,1 1-8,-1-3-2,0-4 3,0-5 3,0-5 3,0-3-2,2 0-9,0-2-8,2 0-8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5"/>
    </inkml:context>
    <inkml:brush xml:id="br0">
      <inkml:brushProperty name="width" value="0.04971" units="cm"/>
      <inkml:brushProperty name="height" value="0.04971" units="cm"/>
      <inkml:brushProperty name="color" value="#FED406"/>
    </inkml:brush>
  </inkml:definitions>
  <inkml:trace contextRef="#ctx0" brushRef="#br0">50700 23500 442,'7'8'126,"-1"2"-28,0 0-27,-1 1-27,0 3-14,5 5-3,4 5-2,4 5-2,-2 4-2,0 1-3,-4 2-1,-3 2-2,-1 3-3,-2 4-1,-1 4-2,0 4-2,-2 1-3,-1-3-5,0-1-5,-1-2-3,-3-2-3,-2-2 1,-4-2 1,-2-2 0,-2-1-6,1-2-16,-1 0-14,0-1-16,1-4-1,0-4 9,-1-4 10,0-6 9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5"/>
    </inkml:context>
    <inkml:brush xml:id="br0">
      <inkml:brushProperty name="width" value="0.0557" units="cm"/>
      <inkml:brushProperty name="height" value="0.0557" units="cm"/>
      <inkml:brushProperty name="color" value="#FED406"/>
    </inkml:brush>
  </inkml:definitions>
  <inkml:trace contextRef="#ctx0" brushRef="#br0">50100 25099 394,'0'-21'0,"0"3"0,0 4 0,0 5 0,0 1 4,0 0 7,0 0 8,0 0 7,2 2 8,6 4 8,4 4 7,5 4 8,2 5-1,-3 6-9,-1 5-8,-2 7-10,-2 2-5,-1 0-4,0 1-4,-2-2-3,-1 1-3,-2 1-1,-2-1-2,-2 0-1,-1-1-1,0-1-1,0-3 1,0-1-1,0-2 0,2-1 1,0-1 0,2-1 1,2-5 1,5-10 1,5-10 1,6-10 1,2-7-1,4-7-4,3-5-4,3-6-2,4-7-5,3-6-4,7-7-5,4-6-4,1-2-3,-6 8 0,-4 7 0,-5 6-1,-6 7-10,-4 6-21,-4 5-18,-6 7-21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3:36"/>
    </inkml:context>
    <inkml:brush xml:id="br0">
      <inkml:brushProperty name="width" value="0.0573" units="cm"/>
      <inkml:brushProperty name="height" value="0.0573" units="cm"/>
      <inkml:brushProperty name="color" value="#FED406"/>
    </inkml:brush>
  </inkml:definitions>
  <inkml:trace contextRef="#ctx0" brushRef="#br0">30765 20172 383,'-22'-22'0,"3"3"0,3 3 0,3 3 0,3 3 9,6 6 15,4 4 17,6 6 16,3 5 4,3 5-8,4 7-9,2 5-9,0 5-5,-1 1-2,-2 2-2,-2 1-1,-2 2-3,-1-1-4,-1-2-2,0 0-3,-1-2-3,1-1 0,2-3-2,0-1 0,1-4 0,3-3 1,2-5 1,2-3 1,4-9 0,6-14-1,8-14-1,7-13-2,9-15-4,13-15-5,13-17-6,13-14-6,13-11-4,15-5-4,14-5-2,15-5-3,0 4-3,-18 13-4,-16 13-4,-16 12-5,-15 12-5,-11 9-6,-13 10-8,-10 10-7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6T05:04:28"/>
    </inkml:context>
    <inkml:brush xml:id="br0">
      <inkml:brushProperty name="width" value="0.05836" units="cm"/>
      <inkml:brushProperty name="height" value="0.05836" units="cm"/>
      <inkml:brushProperty name="color" value="#FED406"/>
    </inkml:brush>
  </inkml:definitions>
  <inkml:trace contextRef="#ctx0" brushRef="#br0">66883 5952 376,'-23'-1'3,"4"-1"4,3 1 5,3-2 4,7-2 8,12 0 13,12-2 10,11 0 12,8-2 0,2-2-12,4-1-13,3-3-11,-1 1-9,-2 1-2,-4 2-3,-2 2-3,-3 3-2,-3 2-1,-3 4 0,-3 3-2,-2 2 1,1 3 1,-1 3 2,1 4 0,-1 0 2,-1 1-2,-1 0 1,-1-1 0,0 0-1,-1-2 0,1 0 0,0 0-1,0-2 0,1-3-1,1-1 1,1-2-1,1-2 0,1 0 1,1-2-1,1 0 1,1-1 0,2 0 0,3 0-2,1 0 1,1-1-1,-2 0 1,0-2 0,-1 0 1,0-1-1,-1 0 0,0 0 0,1 1-1,-1-1 0,-2 2-1,0 0 1,-1 2-1,0 0 0,-1 0-1,1 0 0,-1 0-1,1-1 1,1 0 0,1-2 0,1 0 1,0 0 0,0 0 0,1 1 1,-1 2 0,0 0 1,-1 0 0,-1 0 1,-1 0 1,-2 0-1,0 0 1,0 0-1,-2 0-1,-1 0 0,-1 0 0,-1 0 0,-1 0-1,-1 0 0,1 0 0,0 0-1,-1 0 1,1 0-1,1 2-1,1 1 0,2 0 0,-2 1-1,3 0 1,2 0 1,-1 0-1,1 0 1,-1 1 1,-1 2 0,-1 0 1,0 1-1,1 0 1,1 0-1,1-1 0,2 1-1,1-2-1,2-1 0,3 0-1,1-2-1,4-1-2,3 0-2,2-1-1,3-3-1,2 0 0,2-3-1,2-2 1,0 0-1,0 0 1,-2 2 1,0 1 0,-2-1 1,0 0 1,-2-2 1,0 0 2,-1 0 1,0 0 1,0 2 2,0 1 1,-1 0 0,0 0 1,-2 0-1,0 0 1,-1 0-1,1 0 0,-2 0 0,2 0 0,-3 1-1,-2 0-2,-3 2-2,-3 1-2,-3 0 0,0 0 1,-1 0 0,-1 0 2,-1-1-5,-1-1-9,-1 1-10,-1-2-9,-1-2-7,-1-2-5,-1-2-4,-1-2-5,-2 0 2,-2 3 11,-4 1 10,-3 2 10,-1 1 2,0 0-3,0 0-5,0 0-5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45"/>
    </inkml:context>
    <inkml:brush xml:id="br0">
      <inkml:brushProperty name="width" value="0.0438" units="cm"/>
      <inkml:brushProperty name="height" value="0.0438" units="cm"/>
      <inkml:brushProperty name="color" value="#00BFF3"/>
    </inkml:brush>
  </inkml:definitions>
  <inkml:trace contextRef="#ctx0" brushRef="#br0">50730 31949 502,'-7'-8'3,"1"2"8,0 0 7,3 2 8,-1 5 11,2 10 17,0 9 17,2 11 16,0 6-4,0 5-23,0 5-24,0 6-25,0-1-14,0-4-7,0-6-6,0-5-7,0-3-13,0-3-19,0-3-19,0-3-19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51"/>
    </inkml:context>
    <inkml:brush xml:id="br0">
      <inkml:brushProperty name="width" value="0.04413" units="cm"/>
      <inkml:brushProperty name="height" value="0.04413" units="cm"/>
      <inkml:brushProperty name="color" value="#00BFF3"/>
    </inkml:brush>
  </inkml:definitions>
  <inkml:trace contextRef="#ctx0" brushRef="#br0">25720 13378 498,'0'-10'9,"2"12"17,0 12 19,2 11 17,-1 8 3,-2 3-11,-2 2-11,-2 4-12,-2 0-6,0 0-3,-1-2-3,-2 0-2,2-3-2,0 0-3,0-3-1,2-2-1,0-2-2,0-3 1,0-3 0,0-3 1,1-8-16,2-12-31,2-14-31,2-11-32,0-6-4,0 5 18,-2 3 20,0 5 20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51"/>
    </inkml:context>
    <inkml:brush xml:id="br0">
      <inkml:brushProperty name="width" value="0.04364" units="cm"/>
      <inkml:brushProperty name="height" value="0.04364" units="cm"/>
      <inkml:brushProperty name="color" value="#00BFF3"/>
    </inkml:brush>
  </inkml:definitions>
  <inkml:trace contextRef="#ctx0" brushRef="#br0">25513 13194 504,'3'-22'6,"5"5"15,7 3 13,6 4 13,3 3 5,3 1-6,1 0-6,3 2-5,0 0-4,2 2-3,1 0-4,0 2-4,0 1-2,0 2-2,-1 2-2,-1 2-2,-2 1-2,-3 3-1,-3 2-1,-3 2-2,-3 0 0,-3 1-2,-2 0-1,-4-1-1,-2 2-1,-2 3 0,-3 3-1,0 4 1,-6 2 0,-6 4-3,-7 4-1,-7 5-2,-9 4-3,-11 7-5,-10 6-5,-11 9-4,-4-1-6,7-7-6,4-7-5,5-6-7,4-6-3,5-2-4,6-3-3,4-3-4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5:52"/>
    </inkml:context>
    <inkml:brush xml:id="br0">
      <inkml:brushProperty name="width" value="0.05703" units="cm"/>
      <inkml:brushProperty name="height" value="0.05703" units="cm"/>
      <inkml:brushProperty name="color" value="#00BFF3"/>
    </inkml:brush>
  </inkml:definitions>
  <inkml:trace contextRef="#ctx0" brushRef="#br0">6746 53833 385,'-22'-7'5,"4"2"10,5 3 9,3 1 11,4 1 2,4 0-3,4 0-5,4 0-3,3 1-2,1 5-1,3 4 1,2 4 0,1 4-1,1 5-2,1 5 0,1 5-1,1 5-1,0 6 0,-1 6 0,1 6 0,-1 2 0,1 1-4,-1 0-2,1 0-2,-1-3-2,-1-2-2,-1-2-1,0-4-1,-2-4-1,-1-7 0,-1-8 0,0-5 0,-1-8-1,1-3 0,1-6 0,1-4-2,3-10 1,4-14 1,3-13 1,5-14 1,4-12 1,8-9 0,6-11 0,8-8 0,6-8-1,8-6-7,8-4-4,9-5-6,1 1-8,-4 9-14,-4 8-14,-3 6-12,-9 12-9,-11 13-2,-12 14-3,-11 14-3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05"/>
    </inkml:context>
    <inkml:brush xml:id="br0">
      <inkml:brushProperty name="width" value="0.02835" units="cm"/>
      <inkml:brushProperty name="height" value="0.02835" units="cm"/>
      <inkml:brushProperty name="color" value="#00BFF3"/>
    </inkml:brush>
  </inkml:definitions>
  <inkml:trace contextRef="#ctx0" brushRef="#br0">32450 31500 775,'8'22'101,"0"-3"-30,0-4-30,-1-1-29,0-4-21,1 1-10,0-2-10,0 0-11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17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58490 27014 999,'-24'-2'-4,"-2"0"-9,0-3-9,0-2-9,1 0-2,6 1 4,7 0 3,5 2 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21"/>
    </inkml:context>
    <inkml:brush xml:id="br0">
      <inkml:brushProperty name="width" value="0.04828" units="cm"/>
      <inkml:brushProperty name="height" value="0.04828" units="cm"/>
      <inkml:brushProperty name="color" value="#00BFF3"/>
    </inkml:brush>
  </inkml:definitions>
  <inkml:trace contextRef="#ctx0" brushRef="#br0">4833 37610 455,'-6'-20'27,"4"8"9,4 8 9,4 8 8,3 6 1,1 4-9,3 3-7,2 5-8,1 3-5,-1 2-4,1 4-3,0 3-3,-1 3-2,1 2 0,0 4 0,-1 3 0,1-1-1,0-2-2,-1-4-1,1-2-2,-1-5-2,-1-4-2,-1-5-2,0-4-2,-1-5-2,1-3 0,1-3-2,2-2 0,0-5 0,3-6 2,1-6 2,3-6 3,3-8 1,7-12 2,5-12 2,6-12 2,3-5 1,0-1-2,0 1-1,0-1-1,-2 6-1,-4 9-3,-4 10-2,-3 9-1,-5 8-5,-3 5-6,-5 5-5,-3 5-7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22"/>
    </inkml:context>
    <inkml:brush xml:id="br0">
      <inkml:brushProperty name="width" value="0.04218" units="cm"/>
      <inkml:brushProperty name="height" value="0.04218" units="cm"/>
      <inkml:brushProperty name="color" value="#00BFF3"/>
    </inkml:brush>
  </inkml:definitions>
  <inkml:trace contextRef="#ctx0" brushRef="#br0">4622 43501 521,'-19'2'9,"7"4"17,8 4 19,8 4 17,5 3 3,2 7-12,1 3-11,3 6-13,0 2-6,-1-1-4,-1-1-3,0-2-3,-1 1-3,1 1 0,1 1-1,2 1-2,-1-1 0,-1-2 0,-1-2-1,0-1 0,-1 0 0,3 2-2,2 4-1,1 3-2,1-1-1,-1-6 0,0-4-1,-2-4-2,0-6 1,-1-1 0,1-4 1,0-3 0,-1-1 0,1 2 0,0 0-1,-1 2-1,0-2 0,-1 1-1,0-2 0,-2 0-1,1-3-1,1-3-1,3-2 1,2-4-2,3-7 2,5-13 2,4-13 2,6-12 3,7-14 0,8-15 0,10-15 0,8-14-2,8-10 1,10-7 0,9-5 0,8-6 0,-5 10 0,-18 25 0,-19 25 0,-18 26 0,-11 15-13,-3 2-28,-3 3-26,-3 3-26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24"/>
    </inkml:context>
    <inkml:brush xml:id="br0">
      <inkml:brushProperty name="width" value="0.03537" units="cm"/>
      <inkml:brushProperty name="height" value="0.03537" units="cm"/>
      <inkml:brushProperty name="color" value="#00BFF3"/>
    </inkml:brush>
  </inkml:definitions>
  <inkml:trace contextRef="#ctx0" brushRef="#br0">4609 36576 621,'-14'0'0,"3"-2"0,3 0 0,2-2 0,4 2 5,4 4 8,4 4 9,4 4 9,2 4 1,3 3-6,2 5-6,2 3-7,0 4-3,1 1-1,-1 2-1,1 3-1,-2 0 0,-1 2-1,-2 1 1,-2 0 0,-1 0-1,1-1-1,1-3-2,2-2-1,-1-2-1,-1-3 0,-1-3-1,-1-3 0,0-3 0,0-3 0,0-2 0,-1-4 1,1-2 0,0-2 0,0-3 1,-1 0 0,3-5 1,2-4 2,3-6 2,3-3 2,3-8 1,3-7 2,3-8 0,3-8 1,3-9-1,4-8 0,4-9-2,4-9-2,3-2-1,2 2-1,2 3-3,2 3-2,-1 5 0,-3 7-3,-2 7 0,-4 7-2,-3 5 0,-4 5 0,-4 6 1,-3 4 2,-5 5-8,-5 7-13,-5 5-14,-5 6-15,-4 5-5,-2 4-1,-4 4 1,-2 4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24"/>
    </inkml:context>
    <inkml:brush xml:id="br0">
      <inkml:brushProperty name="width" value="0.03246" units="cm"/>
      <inkml:brushProperty name="height" value="0.03246" units="cm"/>
      <inkml:brushProperty name="color" value="#00BFF3"/>
    </inkml:brush>
  </inkml:definitions>
  <inkml:trace contextRef="#ctx0" brushRef="#br0">5063 44792 677,'-21'-3'25,"8"8"0,7 9-1,7 10 1,3 3-1,3 2-2,2 1-3,2 1-2,2 2-1,3 4 0,3 4 1,3 4 1,1 2-2,-1-2-3,-1 0-3,0-2-4,-3-1-1,1-3 1,-2-4 1,-1-2 0,1-3-2,1-1-7,3-3-4,2-1-7,-1-5 0,0-5 5,-1-6 5,0-6 5,0-6 3,5-6 0,3-6 1,4-5 1,4-9-2,5-9-2,3-10-2,4-9-2,6-10-6,7-7-7,9-9-7,7-6-8,-2 1-8,-15 15-9,-13 13-9,-13 14-8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40"/>
    </inkml:context>
    <inkml:brush xml:id="br0">
      <inkml:brushProperty name="width" value="0.02536" units="cm"/>
      <inkml:brushProperty name="height" value="0.02536" units="cm"/>
      <inkml:brushProperty name="color" value="#F2395B"/>
    </inkml:brush>
  </inkml:definitions>
  <inkml:trace contextRef="#ctx0" brushRef="#br0">69360 11247 867,'-37'-15'92,"7"2"-52,5 3-51,7 1-52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1"/>
    </inkml:context>
    <inkml:brush xml:id="br0">
      <inkml:brushProperty name="width" value="0.05169" units="cm"/>
      <inkml:brushProperty name="height" value="0.05169" units="cm"/>
      <inkml:brushProperty name="color" value="#F2395B"/>
    </inkml:brush>
  </inkml:definitions>
  <inkml:trace contextRef="#ctx0" brushRef="#br0">60086 2504 425,'0'-22'23,"0"4"0,0 5 1,0 3 0,0 1 1,0 0 0,0-1 1,0-1 0,-2-1-2,-2 0-3,-4 0-5,-2 1-3,-2 0-4,1 0-4,-1 2-3,0 1-4,0 1-2,-2 2 0,0 2 0,-1 2 0,0 2 0,-1 2 0,0 2 0,1 2 1,-2 2 1,0 5 2,-1 4 3,-1 3 3,0 3 1,1 1-1,1 1 0,1 1-1,0 0 0,2 1 1,1-1 1,1 1 0,1 0 0,0 0 1,2 2-1,1 1 1,0 0 0,0-1 1,0-2 1,0 1 0,1-3 1,1 0 0,0-1 0,2-1 0,0-1-1,2-1-1,0-1-2,2 0-1,0-3-1,2-1 0,0-3 0,2-1 0,1-1-3,3 0-4,4-1-6,2 1-4,2-2-2,-1-2 0,1-4 0,0-2 1,0-5 0,3-2-1,1-5 0,3-4-2,0-2 0,1-1 0,-1-1-1,1-1-1,-1-1 1,-1 1 1,-1-1 2,-1 1 1,-2 0 3,-3 2 2,-2 2 3,-4 3 2,-2 1 1,-1 0-1,0 2-2,-2 1-2,0 0 3,0 0 9,0 0 8,0 0 9,-1 3 5,0 5 2,-2 4 2,0 5 2,-1 4 0,0 3-4,0 4-3,0 2-3,0 1-2,2 1 0,0-1 0,2 1 0,0-2-2,0-1-4,-1-3-4,1-1-4,1-3-5,2-1-10,2-2-8,2-2-10,0-4-3,1-4-1,0-6 0,0-4 0,0-5 1,1-3 2,1-5 1,2-3 2,-1-3 2,-1 1 0,-1 0 2,-1-1 2,0 2 2,0 3 4,-1 3 5,1 3 5,-1 5 10,0 8 17,-2 8 17,0 8 17,-3 4 2,-1 1-14,-2 1-14,-2 2-13,-1-2-9,0 1-3,0-2-4,0-1-3,1 0-5,0-1-7,2 1-7,0 0-7,1-1-7,0-1-7,0-1-7,0 0-8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1"/>
    </inkml:context>
    <inkml:brush xml:id="br0">
      <inkml:brushProperty name="width" value="0.0416" units="cm"/>
      <inkml:brushProperty name="height" value="0.0416" units="cm"/>
      <inkml:brushProperty name="color" value="#F2395B"/>
    </inkml:brush>
  </inkml:definitions>
  <inkml:trace contextRef="#ctx0" brushRef="#br0">62450 3580 528,'18'-8'135,"3"2"-30,5 1-29,3 0-29,2 2-17,1 0-4,-1 2-5,0 0-5,1 1-5,-1 0-6,0 0-6,1 0-6,-3 0-7,-4 0-8,-3 0-9,-4 0-8,-4 0-8,-1-2-8,-2 0-7,-2-1-7,-3-1 3,-3 0 12,-2 0 13,-4 0 13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2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63194 2695 465,'-28'-13'10,"7"4"18,7 6 20,6 5 18,5 4 5,0 7-10,2 5-8,1 7-10,0 4-7,0 3-5,0 2-5,0 4-4,0 2-4,0 2-6,0 2-5,0 2-4,-1 1-5,-1 0-2,0 0-3,-1 0-2,-1 0-7,2-2-11,0-1-12,2 0-11,0-4-4,0-7 1,0-7 1,0-7 2,0-5 2,2-1 3,0-2 3,2-2 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2"/>
    </inkml:context>
    <inkml:brush xml:id="br0">
      <inkml:brushProperty name="width" value="0.04706" units="cm"/>
      <inkml:brushProperty name="height" value="0.04706" units="cm"/>
      <inkml:brushProperty name="color" value="#F2395B"/>
    </inkml:brush>
  </inkml:definitions>
  <inkml:trace contextRef="#ctx0" brushRef="#br0">65449 2400 467,'0'31'143,"0"-2"-32,0 0-33,0-1-33,0 4-18,0 7-2,0 8-2,0 7-3,0 0-2,0-10-2,0-10-3,0-9-3,-1-4-6,-1 3-12,0 3-12,-1 3-10,-1-2-11,0-4-7,0-5-9,0-4-8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05"/>
    </inkml:context>
    <inkml:brush xml:id="br0">
      <inkml:brushProperty name="width" value="0.03489" units="cm"/>
      <inkml:brushProperty name="height" value="0.03489" units="cm"/>
      <inkml:brushProperty name="color" value="#00BFF3"/>
    </inkml:brush>
  </inkml:definitions>
  <inkml:trace contextRef="#ctx0" brushRef="#br0">33096 31350 630,'-7'15'63,"-1"-1"-10,1-1-9,-1 0-9,1-1-6,2 1-5,2 1-3,2 2-5,1 0-1,0 0-2,0 2-1,0 1 0,0 0-2,0-1-2,0 0-1,0-2-2,2-3-3,6-5-4,4-4-4,5-6-6,1-3-2,0-3-1,0-4-2,-2-2-2,-2-2 1,-2-1 2,-1-2 2,-2 1 2,-2-1 3,-2 1 3,-3 1 4,0 1 3,-3 1 1,-1 2 0,0 3-1,-1 1 0,-2 2 0,0 2 0,-1 2 1,-2 2-1,0 2-1,-1 2-4,-1 2-3,-1 2-3,-1 2-8,0 3-9,1 4-11,-1 2-10,1 0-1,3-3 7,1-4 8,3-1 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3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65500 3280 650,'9'-8'9,"3"2"17,4 1 18,2 0 18,2 1 3,1 0-13,1 0-12,1 1-13,0-1-10,-1 2-9,-1 0-10,-1 2-10,-2-1-2,-3 0 1,-3-2 4,-2 0 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3"/>
    </inkml:context>
    <inkml:brush xml:id="br0">
      <inkml:brushProperty name="width" value="0.05249" units="cm"/>
      <inkml:brushProperty name="height" value="0.05249" units="cm"/>
      <inkml:brushProperty name="color" value="#F2395B"/>
    </inkml:brush>
  </inkml:definitions>
  <inkml:trace contextRef="#ctx0" brushRef="#br0">66321 2090 419,'0'-19'48,"0"10"9,0 10 11,0 10 10,0 6-2,0 5-14,0 3-13,0 5-13,-1 2-9,0 4-3,-2 3-4,0 3-4,-1 2-4,0 3-6,0 4-4,0 2-6,0 0-5,1-4-4,-2-4-3,2-4-5,-1-3-3,0-3-3,0-4-3,0-2-4,1-7-7,2-12-10,2-13-10,2-10-12,2-9 3,4-5 13,2-5 14,3-4 13,2-2 11,1 3 8,2 3 6,0 3 8,-1 3 7,1 3 5,-2 3 7,-1 3 6,-1 3 6,-1 3 3,-1 3 4,0 2 4,-2 7 0,-3 10-3,-1 9-4,-2 11-3,-2 2-4,-2-2-5,-2-3-5,-2-3-5,-1-2-3,0-1-2,0-1-2,1-1-2,4-5-8,9-12-14,11-11-13,9-9-13,5-12-7,1-9 3,-1-10 1,0-10 2,-3-2 4,-5 5 5,-7 4 5,-5 6 5,-4 4 4,-1 4 2,0 3 4,-2 5 2,-1 3 8,-2 5 14,-2 3 13,-2 5 14,-2 7 12,0 12 8,-2 11 9,0 13 9,-2 4-4,0 0-17,-1-1-15,-1-1-17,0-2-9,2 0-4,2-1-1,2-1-4,2-1-3,2-1-5,2-1-3,2-1-5,0-2-2,1-3-3,0-3-1,0-3-3,0 1-1,0 2-5,-1 3-3,1 3-3,-3 0 0,-8-1 4,-6-3 3,-7-1 5,-5-1 3,0 0 1,0-1 3,-2 1 0,0-2 2,2-3 1,3-3 0,1-2 0,3-3-5,1-2-11,2-2-10,2-2-10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4"/>
    </inkml:context>
    <inkml:brush xml:id="br0">
      <inkml:brushProperty name="width" value="0.04804" units="cm"/>
      <inkml:brushProperty name="height" value="0.04804" units="cm"/>
      <inkml:brushProperty name="color" value="#F2395B"/>
    </inkml:brush>
  </inkml:definitions>
  <inkml:trace contextRef="#ctx0" brushRef="#br0">69025 2291 457,'-7'7'57,"-1"0"-6,0-2-4,0 0-5,0 0-5,0 3-1,0 3-3,1 4-3,-1 3-1,0 5-1,0 5 0,0 5-1,1 3-3,1 2-5,0 2-4,2 2-4,0-1-3,2-3-1,0-5-1,2-4-1,1-4-3,4-5-4,2-4-7,4-6-4,2-7-5,3-10-5,3-10-4,3-9-4,2-9-1,-1-5 1,0-6 2,1-6 1,-3-1 4,-5 1 2,-5 2 4,-4 2 4,-3 3 2,0 5 4,-1 6 2,1 4 4,-1 5 3,-4 5 5,-2 4 4,-3 6 5,-2 3 3,0 1-1,0 0 1,0 2 0,0 0-1,-2 2-2,0 0-2,-1 2-1,-1 2-6,-2 6-10,0 4-11,-1 5-9,1 2-6,1-1 0,2-1 0,2 0-2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4"/>
    </inkml:context>
    <inkml:brush xml:id="br0">
      <inkml:brushProperty name="width" value="0.04384" units="cm"/>
      <inkml:brushProperty name="height" value="0.04384" units="cm"/>
      <inkml:brushProperty name="color" value="#F2395B"/>
    </inkml:brush>
  </inkml:definitions>
  <inkml:trace contextRef="#ctx0" brushRef="#br0">70163 2700 501,'-2'14'24,"0"-1"8,-3-2 7,-2-2 7,0 0 2,0 3-2,2 4-2,1 2-2,-1 2-5,2 3-4,-1 1-6,0 3-6,0-1-3,2 0-4,0 0-2,2-2-4,0-2-2,2-1-4,0-3-4,2-1-4,1-3-4,6-1-6,2-2-5,5-2-6,3-2-3,3-2 2,3-3 1,3 0 2,0-4-3,-3 0-5,-4-3-4,-1-2-6,-4-1-2,-3 0 2,-3 1 1,-2-1 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4"/>
    </inkml:context>
    <inkml:brush xml:id="br0">
      <inkml:brushProperty name="width" value="0.04809" units="cm"/>
      <inkml:brushProperty name="height" value="0.04809" units="cm"/>
      <inkml:brushProperty name="color" value="#F2395B"/>
    </inkml:brush>
  </inkml:definitions>
  <inkml:trace contextRef="#ctx0" brushRef="#br0">70649 2881 457,'-22'-13'26,"5"3"4,3 4 3,4 4 3,2 4 4,0 6 5,1 4 5,-1 5 5,-1 7-2,0 7-9,-1 8-10,-1 8-8,-2 6-6,0 4-2,-1 3-2,-1 5-2,0 1-11,1-1-21,0-1-21,2-1-20,1-6-11,3-10-3,1-11-3,2-11-3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5"/>
    </inkml:context>
    <inkml:brush xml:id="br0">
      <inkml:brushProperty name="width" value="0.04318" units="cm"/>
      <inkml:brushProperty name="height" value="0.04318" units="cm"/>
      <inkml:brushProperty name="color" value="#F2395B"/>
    </inkml:brush>
  </inkml:definitions>
  <inkml:trace contextRef="#ctx0" brushRef="#br0">63831 2666 509,'-6'-7'6,"4"2"13,4 2 13,4 2 12,3 1 5,3 2-4,4 0-4,2 2-4,1 1-3,-1 6-3,-1 2-3,-1 5-2,-1 3-3,-2 3-3,-3 3-4,-1 3-3,-3 2-2,-4 4-4,-4 3-1,-4 3-3,-4 0-4,-5-2-3,-5-2-4,-5-2-4,-2-2-1,3-3 3,1-3 3,3-3 2,2-4 1,2-3-4,4-4-3,3-4-3,-1-2-1,-6 3-2,-4 2-1,-4 2-2,-2-1 3,2-1 4,4-2 5,3-2 5,7-3 7,10-3 7,12-2 9,10-4 7,8-1-2,6 1-12,6-1-14,7 0-12,1 0-11,-1 2-9,0 0-10,-2 2-10,-4 0-2,-7 0 2,-9 0 3,-7 0 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5"/>
    </inkml:context>
    <inkml:brush xml:id="br0">
      <inkml:brushProperty name="width" value="0.04052" units="cm"/>
      <inkml:brushProperty name="height" value="0.04052" units="cm"/>
      <inkml:brushProperty name="color" value="#F2395B"/>
    </inkml:brush>
  </inkml:definitions>
  <inkml:trace contextRef="#ctx0" brushRef="#br0">71425 3550 542,'-35'22'101,"8"-3"-21,7-3-19,8-2-21,5-1-11,1 3-3,0 3-2,2 3-4,0 2-1,2 1-2,0 1-2,2 1-2,0 0-4,0 1-6,0-1-6,0 1-6,1-2-5,4 0-6,2-1-4,3-1-5,2-2-2,0-4 3,-1-5 3,1-3 2,-1-3 1,0-2 0,-2-3 0,-1 0 0,0-3-4,0-1-7,0 0-7,0-1-6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6"/>
    </inkml:context>
    <inkml:brush xml:id="br0">
      <inkml:brushProperty name="width" value="0.03879" units="cm"/>
      <inkml:brushProperty name="height" value="0.03879" units="cm"/>
      <inkml:brushProperty name="color" value="#F2395B"/>
    </inkml:brush>
  </inkml:definitions>
  <inkml:trace contextRef="#ctx0" brushRef="#br0">72231 2911 567,'8'-15'47,"0"4"0,0 3 1,0 3 0,-1 3-6,1 5-13,0 6-12,0 4-13,-2 5-10,-2 5-8,-4 5-9,-2 5-9,-4 1-3,-2-2 1,-3-1 1,-3-3 0,-1-3 1,2-5 1,2-5 1,3-4 1,1-5 4,4-3 11,2-2 9,4-3 10,1-1 8,0 3 9,-1 4 8,2 2 7,-3 3 3,-1 2-6,-2 2-6,-1 1-4,-3 1-4,2 0 0,-1-2-2,0-1 0,0 1-1,2 2 0,0 1 0,2 3-1,0-1 0,2-1-3,0-2-2,2-2-3,-1-1-1,-1 1-1,0 1-1,-1 1-1,-2 1-2,-1-2 0,0-1-2,-1-1 0,2-7-9,6-16-13,5-14-15,7-14-14,3-8-6,1 2 4,1 0 2,1 2 3,0 2 6,-3 5 7,-1 5 8,-2 5 9,-3 5 7,-1 3 8,-2 4 7,-2 5 8,-3 3 11,-1 4 18,-2 4 16,-2 4 17,1 0-3,4-1-24,4-2-24,4-2-24,1-2-12,1-2-3,0-2-3,-1-1-2,0-1 1,-2 2 7,-3 2 6,-1 2 7,-1 2 9,-2 4 12,-1 2 12,0 4 12,-3 1 3,-4 1-6,-4 1-7,-4 1-7,-2 1-7,-2 2-9,0 0-8,-1 1-7,-1 0-6,-1-1-1,-1-1 0,-1-1-2,1-4-9,2-8-18,4-8-17,3-8-18,2-4-2,4-1 13,3-1 14,2-1 13,2-1 9,0 1 4,0-1 6,0 1 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6"/>
    </inkml:context>
    <inkml:brush xml:id="br0">
      <inkml:brushProperty name="width" value="0.04564" units="cm"/>
      <inkml:brushProperty name="height" value="0.04564" units="cm"/>
      <inkml:brushProperty name="color" value="#F2395B"/>
    </inkml:brush>
  </inkml:definitions>
  <inkml:trace contextRef="#ctx0" brushRef="#br0">72825 3111 482,'7'-13'8,"-2"8"17,-2 7 16,-2 6 18,-1 5 3,0 5-8,0 4-9,0 3-8,-1 3-6,-2 3-3,-2 1-5,-2 2-3,-1 1-4,-1 1-1,-2-1-3,0 0-1,0 0-3,1-2-1,0 0-1,2-1-2,0-2-1,0-1-1,1-3-1,-1-1-2,1-3-2,2-3-3,2-3-4,2-3-4,2-3-3,4-2-4,2-4-3,4-2-4,4-5-3,6-2-4,8-5-2,7-4-4,2-1 2,-3-1 5,-4 0 5,-1 1 5,-6 0 1,-4 2 0,-4 3-2,-6 1-2,-3 1 2,0 0 1,-2 0 3,0 1 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6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73547 4033 589,'-14'-6'37,"2"4"-2,4 4-4,3 4-2,1 3-2,2 3 2,0 3 0,2 4 1,0-1-1,0 0-3,0 0-3,0-2-3,0-1-3,2-1-1,0-1-2,2 0-1,1-3-8,3-1-10,4-2-11,2-2-12,3-2-9,1-1-8,3 0-8,1-1-8,0-1-1,-3 0 8,-3 0 7,-2 0 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05"/>
    </inkml:context>
    <inkml:brush xml:id="br0">
      <inkml:brushProperty name="width" value="0.0303" units="cm"/>
      <inkml:brushProperty name="height" value="0.0303" units="cm"/>
      <inkml:brushProperty name="color" value="#00BFF3"/>
    </inkml:brush>
  </inkml:definitions>
  <inkml:trace contextRef="#ctx0" brushRef="#br0">33450 31824 726,'35'-1'3,"-7"0"6,-9-2 6,-7 0 7,-4 0 3,0 2 0,0 2 2,-1 2 1,0 1-2,-1 2-4,-1 0-4,0 2-5,-1 0-3,0 3-1,-1 1-1,2 3-1,-2 0-3,-1 1-1,0 0-4,-2 0-2,-1-1-1,-2-1-1,-2-2 0,-1 1 0,0-3-1,6-1-1,4-2-2,6-2-1,1-2-5,1-2-8,0-2-6,0-2-9,-2-1-3,1 0 0,-2 0 0,0 0-1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7"/>
    </inkml:context>
    <inkml:brush xml:id="br0">
      <inkml:brushProperty name="width" value="0.04686" units="cm"/>
      <inkml:brushProperty name="height" value="0.04686" units="cm"/>
      <inkml:brushProperty name="color" value="#F2395B"/>
    </inkml:brush>
  </inkml:definitions>
  <inkml:trace contextRef="#ctx0" brushRef="#br0">74344 3095 469,'2'-13'46,"6"4"1,4 6 0,5 5 1,3 3-1,-1 3-4,1 3-3,0 4-4,-2 1-2,0 3-6,0 1-3,-2 3-4,-2 1-4,-1 3-2,-2 1-3,-2 3-3,-2 0-2,-2 2-2,-3 1-2,0 1-2,-6 1-4,-6 2-5,-7 2-4,-7 2-6,-6 2-7,-3 0-12,-4 2-10,-4 0-12,2-3 1,7-10 10,9-8 10,7-8 12,5-6 2,1 1-6,0 0-6,2 0-6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7"/>
    </inkml:context>
    <inkml:brush xml:id="br0">
      <inkml:brushProperty name="width" value="0.03895" units="cm"/>
      <inkml:brushProperty name="height" value="0.03895" units="cm"/>
      <inkml:brushProperty name="color" value="#F2395B"/>
    </inkml:brush>
  </inkml:definitions>
  <inkml:trace contextRef="#ctx0" brushRef="#br0">75989 3574 564,'-5'-7'10,"6"2"19,6 2 20,6 2 19,4 1 4,5-2-13,3 0-13,5-2-12,1 0-9,2 1-6,1-1-5,1 0-6,2 0-6,4 0-3,4 0-4,4 0-4,-2 2-9,-6 2-11,-7 4-14,-7 2-11,-6 2-7,-5 2 2,-5 0-1,-4 1 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7"/>
    </inkml:context>
    <inkml:brush xml:id="br0">
      <inkml:brushProperty name="width" value="0.04111" units="cm"/>
      <inkml:brushProperty name="height" value="0.04111" units="cm"/>
      <inkml:brushProperty name="color" value="#F2395B"/>
    </inkml:brush>
  </inkml:definitions>
  <inkml:trace contextRef="#ctx0" brushRef="#br0">76103 4481 535,'-18'-1'10,"14"0"22,12-2 20,13 0 21,9-1 4,3 0-13,4 0-13,4 1-14,3-1-10,2 2-6,2 0-8,2 2-5,-1 0-10,-2 0-8,-3 0-11,-4 0-8,-3 0-4,-3 0 4,-5 0 5,-3 0 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8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77488 1914 480,'-16'9'137,"1"2"-36,-1 1-37,0 3-36,1 1-21,-1-1-4,0 1-4,1 0-4,0-2-1,2-1 0,2-2 1,3-2 1,1-1-1,2 1-2,2 2-1,2 0-2,3 0-1,6-1 1,4 0 0,5-2 0,3-1 1,-1-2 2,1-3 2,0 0 1,-2-2 2,-1 0 3,-3 0 1,-1 0 3,-1 0 2,0 0 3,-1 0 3,1 0 3,0-2 4,0 0 5,-1-3 5,1-2 4,-1-2 0,-2-2-3,-3-2-3,-1-1-5,-2-2-6,-4-1-8,-2-2-10,-3 1-8,-4-2-9,-2 2-8,-3 1-8,-3 1-9,-1 1-1,1 1 3,0 1 5,2 0 4,2 2-1,1 3-7,2 1-8,2 2-7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7:59"/>
    </inkml:context>
    <inkml:brush xml:id="br0">
      <inkml:brushProperty name="width" value="0.04905" units="cm"/>
      <inkml:brushProperty name="height" value="0.04905" units="cm"/>
      <inkml:brushProperty name="color" value="#F2395B"/>
    </inkml:brush>
  </inkml:definitions>
  <inkml:trace contextRef="#ctx0" brushRef="#br0">80298 2278 448,'0'-21'0,"0"3"0,0 4 0,0 5 0,-2 2 5,0 2 11,-3 2 10,-2 2 10,-1 1 3,-2 0-4,0 0-4,-1 0-5,-2 1-4,-2 4-2,-1 2-3,-3 3-3,-2 4-1,-1 4-1,-3 3 1,-1 5-2,-1 3 1,1 2 0,1 4 1,1 3 1,1 1-1,1 2 1,1 1 0,1 0 0,2 0 0,2-3-1,4-4-1,3-2 0,2-2-1,0-1 0,2-1 1,1-1-1,1-3-2,3-3-4,4-5-6,2-3-5,4-3-4,4-2-4,3-3-4,5-1-3,4-3-4,5-6-2,5-4-2,4-5-3,2-4-1,-1-3 2,-3-3 1,-2-3 2,-3 0 1,-3 3 3,-5 3 1,-3 3 1,-5 2 4,-3 2 5,-4 2 6,-4 3 5,-3 3 12,-2 6 17,-2 5 19,-2 7 16,-1 3 4,2 2-13,0 0-12,2 1-13,0 0-14,0-1-13,0-1-14,0-1-13,3-5-11,8-8-6,6-9-6,7-10-5,3-5-1,-1-3 8,-1-3 6,-1-2 8,-2-2 5,-3 3 6,-3 1 6,-3 3 6,-2 2 2,-2 5 0,-2 3-1,-2 4 0,-2 7 15,-1 8 31,0 9 31,-1 9 31,-2 5 5,-1-1-21,0 1-22,-1-1-21,-1-1-14,2-1-5,0-3-5,2-1-7,1-2-9,2-3-16,2-1-15,2-2-16,1-4-4,3-5 3,2-4 5,2-5 3,2-6 5,5-6 4,3-5 5,5-7 4,1-5 0,-2-4-3,0-6-4,-1-4-2,-2-2 1,-3 4 7,-3 2 7,-2 4 7,-4 3 5,-3 5 3,-3 5 3,-2 5 3,-2 4 6,0 5 8,-1 3 9,1 4 9,-1 4 8,-4 2 10,-2 3 9,-3 4 9,-3 3-2,0 5-13,-2 5-14,0 5-12,0 2-10,1-1-6,0-1-5,2-1-7,1 0-3,0-1-2,2 1-3,1-1-1,1 0-4,2-3-5,2-1-4,2-2-5,1-2-1,1-1 3,2-1 1,0-1 2,1-1 1,0 0 0,0-2 1,0 0 0,-2-1 0,-1 1 1,-2 2 1,-2 0 1,-3 1 2,-4 1 3,-4 1 4,-3 2 3,-3-1 1,-2 1-1,0 0-2,-1-1 0,1-1-1,1-2 1,2-4 0,3-3 0,1-2-7,2-4-15,2-2-16,2-3-15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0"/>
    </inkml:context>
    <inkml:brush xml:id="br0">
      <inkml:brushProperty name="width" value="0.0506" units="cm"/>
      <inkml:brushProperty name="height" value="0.0506" units="cm"/>
      <inkml:brushProperty name="color" value="#F2395B"/>
    </inkml:brush>
  </inkml:definitions>
  <inkml:trace contextRef="#ctx0" brushRef="#br0">84370 2494 434,'-9'8'90,"0"2"-16,-2 0-17,0 1-15,-1 3-11,-1 4-4,-1 3-5,-1 5-5,-1 2-2,2 2-1,1 2-1,1 3 0,0-1 1,0 0 5,0-1 5,1-1 4,0-3-1,4-3-7,2-5-7,4-3-7,5-6-15,10-8-19,8-8-21,9-8-20,2-7-5,-2-7 14,-3-7 13,-3-6 13,-3-6 8,-5-1 2,-3-2 3,-4-1 2,-3 0 3,-2 7 5,-3 6 5,0 6 5,-3 4 5,-1 5 5,0 3 6,-1 5 5,-2 2 1,-2 4-3,-2 2-2,-2 4-2,-1 3-3,-1 6-3,-1 4-2,-1 5-2,1 3-8,4 1-11,4 1-12,4 1-11,4-1-3,4-4 3,4-5 5,4-3 5,0-3 4,-1-2 4,-2-3 4,-2 0 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0"/>
    </inkml:context>
    <inkml:brush xml:id="br0">
      <inkml:brushProperty name="width" value="0.04409" units="cm"/>
      <inkml:brushProperty name="height" value="0.04409" units="cm"/>
      <inkml:brushProperty name="color" value="#F2395B"/>
    </inkml:brush>
  </inkml:definitions>
  <inkml:trace contextRef="#ctx0" brushRef="#br0">85163 3100 498,'14'8'1,"-1"0"2,-2-1 2,-2 1 2,-3 0 5,-2 0 6,-4 0 7,-2 0 7,-3 0 2,-2 3-2,-2 2-3,-2 2-2,-1 1 0,1 1 4,-1 1 4,0 1 3,1 1 0,2-1-6,3 1-6,1-1-4,1 0-7,2-1-6,0 0-5,2-2-7,1-1-4,2-1 0,2-1-1,2 0-1,3-2-4,5-1-6,5-1-8,5 0-7,3-4-3,1-2 2,1-6 2,1-2 2,-1-4 1,-3 0-3,-4-1-2,-1-1-1,-5-1 1,-3 0 6,-4 0 6,-4 1 5,-3-1 2,-1 2 0,0 1-1,-1 1-1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0"/>
    </inkml:context>
    <inkml:brush xml:id="br0">
      <inkml:brushProperty name="width" value="0.0487" units="cm"/>
      <inkml:brushProperty name="height" value="0.0487" units="cm"/>
      <inkml:brushProperty name="color" value="#F2395B"/>
    </inkml:brush>
  </inkml:definitions>
  <inkml:trace contextRef="#ctx0" brushRef="#br0">85328 3447 451,'-22'-21'7,"4"7"10,5 5 12,3 6 10,2 6 10,-2 7 5,0 8 8,-1 6 5,-2 5-2,0 2-12,-1 4-12,-1 3-12,-1 2-10,1 4-7,-1 3-6,0 2-8,0 3-9,-1 4-12,-1 2-11,-1 3-11,1-4-6,4-12 4,4-12 1,5-11 3,1-7-1,0-1-3,0-1-2,0 0-4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0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86950 3231 566,'31'-14'152,"-2"5"-36,0 3-35,0 4-34,-2 2-24,2 0-11,1 0-10,1 0-10,-1 0-5,-1 2 1,-3 0 2,-1 2 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0"/>
    </inkml:context>
    <inkml:brush xml:id="br0">
      <inkml:brushProperty name="width" value="0.0422" units="cm"/>
      <inkml:brushProperty name="height" value="0.0422" units="cm"/>
      <inkml:brushProperty name="color" value="#F2395B"/>
    </inkml:brush>
  </inkml:definitions>
  <inkml:trace contextRef="#ctx0" brushRef="#br0">87507 2440 521,'-15'-19'74,"4"10"-4,3 10-3,3 10-4,0 8-6,-1 7-9,0 7-9,-1 6-9,-1 5-10,-2 2-10,0 2-9,-1 2-12,0-1-6,0-2-4,2-3-4,1-4-5,1-3-3,2-5-5,2-5-5,2-5-4,1-4-2,0-3 0,0-3 0,0-2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14"/>
    </inkml:context>
    <inkml:brush xml:id="br0">
      <inkml:brushProperty name="width" value="0.04919" units="cm"/>
      <inkml:brushProperty name="height" value="0.04919" units="cm"/>
      <inkml:brushProperty name="color" value="#00BFF3"/>
    </inkml:brush>
  </inkml:definitions>
  <inkml:trace contextRef="#ctx0" brushRef="#br0">33100 36334 447,'8'-15'78,"0"4"-18,0 3-19,-1 3-18,3 1-9,4 0-1,3 0 1,5 0-1,2 1 0,-1 0-3,1 1-2,-1 2-2,-1 0-2,-1 0-1,-2 0 0,-2 0-2,-1 0-1,1 0 2,1 0-1,1 0 1,0 0 0,-1 2 0,-1 1 0,0 0 0,-2 1 0,-1 0-1,-1 0 1,0 0 0,-2 0 0,1 1 1,0 2 1,0 0 1,0 1 0,3 0 1,1 0 0,3-1 1,0 0 0,-1-2 0,0-2 0,-2-2 0,0-1-1,-1 0 0,1 0 0,0 0-1,-1 0 0,1 0-2,0 0-1,-1 0-1,1 0 0,0 0 0,-1 0-1,1 0 1,0 0 0,-1 0-1,1 0 1,0 0-2,-1 0 1,-1 0 0,-1 0 0,0 0 0,-1 0 1,1 0-1,1 0 0,1 0-1,1 0 1,-2 0 0,-1 0 2,-1 0 1,1 0 0,0 2 1,1 0 0,1 2 0,1-1 0,1-1 0,2 0 0,0-1 0,0-1-1,-1 0 0,-1 0-1,-1 0-1,0 0 0,2 0-1,0 0 0,1 0-2,0 0 1,1 0-1,0 0 1,-1 0 1,1 0-1,-1 0 1,1 0 0,0 0 1,-2 0-1,1 0 1,-2 0 0,-1 0 0,0 0 1,1 0 1,2 0 0,0 0 1,0 0 0,-1 0 0,-1 0 0,-1 0-1,0 0 0,2 0 1,0 0-1,1 0 0,1-1 0,1-1-2,1 0 0,1-1-1,1-1 0,-1 0-1,1 0 1,-1 0 0,1 1 0,-1 0 1,1 2-1,-1 0 1,1 1 0,-1 0 0,1 0 0,-1 0 1,1 0-1,-1 0 1,1 0-1,-1 0 1,0 0-1,-1 0 0,-1 0 0,0 0 0,-1 0 0,1 0 1,0 0 0,2 0 1,0 0 0,1 0-1,-1 0-1,1 0 0,-1 0-1,1 0 1,0 0-1,-1 0-1,1 0 1,1 0-1,1 0 1,1 0-1,0 0-1,1 0 1,-1 0 0,1 0-1,-1 0 1,1 0 0,-1 0 0,0 0 0,1 0 1,1 0-1,1 0 1,1 0-1,0 0 1,-1-2 0,-2 0 0,1-1 0,-3-1 0,0 2 0,-1 0 1,0 2-1,-2 0 0,1 0 0,-1 0 0,1 0 0,-1 0 0,3 2-1,0 0 0,1 2-2,0-1 1,2-1 0,1 0 0,1-2 0,0 0 1,-1 0 1,-2 0 0,1 0 2,-1 0 0,0 0-1,2 0 0,1 0-1,-1 0 0,-1 0 1,-3 0-1,-1 0 0,-1 0 0,-1 0 1,1 0 0,-1 0 0,0 0 0,-1-2 1,-1 0 0,-1-1 1,0-1 0,0 2-1,-1 0 0,1 2-1,-1 0 0,1 0 1,-1 0-1,1 0 0,0 0-1,1 0 1,1 0-1,1 0 0,1 0 0,-1 0 0,1 0-1,-1 0 0,1 0-1,0 0 0,-1 0 0,1 0-2,-1 0 1,1 0 1,-1 0 0,1 0 0,-2 0 1,-1 0-1,-3 0 0,-1 0-1,-5-4-9,-8-8-18,-8-8-16,-8-7-19,-5-2-6,-1 2 5,-3 3 5,-1 3 5,-2 2 5,2 1 9,1 1 7,1 1 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1"/>
    </inkml:context>
    <inkml:brush xml:id="br0">
      <inkml:brushProperty name="width" value="0.04577" units="cm"/>
      <inkml:brushProperty name="height" value="0.04577" units="cm"/>
      <inkml:brushProperty name="color" value="#F2395B"/>
    </inkml:brush>
  </inkml:definitions>
  <inkml:trace contextRef="#ctx0" brushRef="#br0">89348 2240 480,'-10'-5'174,"-2"8"-42,-3 6-41,-3 7-41,-2 5-24,1 1-6,-1 3-6,1 1-7,0 0-3,4-3-3,3-3-1,3-3-1,1-2-3,2-1-3,1 0-3,0-2-3,3 0-1,2 1 0,3 2 2,4 0 0,1 1-2,2-1-4,0 1-4,1-1-4,0 0 0,-1-2 5,0-3 3,-2-1 4,-1 0 3,-2 0 0,-2 1 1,-2 2 0,-3-1 4,-2 1 5,-3 0 7,-3 0 6,-4-1 2,-2 1 1,-3 0 0,-3 0 0,-2-1-2,1-1-5,0-1-5,-1 0-3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1"/>
    </inkml:context>
    <inkml:brush xml:id="br0">
      <inkml:brushProperty name="width" value="0.05061" units="cm"/>
      <inkml:brushProperty name="height" value="0.05061" units="cm"/>
      <inkml:brushProperty name="color" value="#F2395B"/>
    </inkml:brush>
  </inkml:definitions>
  <inkml:trace contextRef="#ctx0" brushRef="#br0">90415 2637 434,'-9'-6'115,"0"2"-19,-1 4-18,-1 3-18,-1 3-13,0 5-8,0 5-7,1 5-8,-1 4-6,2 1-2,1 3-3,1 1-3,0 1-3,2-2-1,0 0-3,2-1-1,1-2-8,2-3-11,2-3-11,2-3-12,3-4-3,4-6 5,3-6 5,5-6 5,1-5 3,1-6 3,0-4 3,-1-5 3,-1-4 0,-2-4-2,-4-4-2,-3-4-1,-2-2 0,0 3 2,-2 2 3,0 2 1,-3 4 6,-4 6 6,-4 5 7,-4 6 7,-1 5 3,0 1-2,2 2-1,1 2-2,3 3-3,6 4-4,6 4-4,5 4-4,5 1-3,2-1 0,1-1-2,3 0 0,-1-1-1,-1 1 1,-3 2 1,-1 0 0,-3 2 2,-3 3 4,-2 3 3,-4 3 4,-3 2 3,-4 1 4,-4 1 3,-3 1 5,-4 0 1,-2 1 0,-2-1 1,-1 1-1,0-3-1,2-4-2,4-3-2,3-4-2,3-3-6,6-1-10,5-1-10,4 0-10,4-4-4,5-2-1,4-6 0,3-2 0,1-3 2,-5 2 5,-3 1 3,-4 0 6,-4 1 0,1-2-1,-2 0-2,0-1-2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2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93013 1700 479,'0'17'102,"0"3"-19,0 3-18,0 3-18,-1 3-12,-1 5-3,0 3-4,-1 4-3,-1 5-3,0 6 0,0 5-2,0 7-2,0 3-3,0 1-8,0 1-8,1 1-7,-2-2-3,2-7 2,-1-5 1,0-6 3,0-4-3,2-4-4,0-2-5,2-3-6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2"/>
    </inkml:context>
    <inkml:brush xml:id="br0">
      <inkml:brushProperty name="width" value="0.03791" units="cm"/>
      <inkml:brushProperty name="height" value="0.03791" units="cm"/>
      <inkml:brushProperty name="color" value="#F2395B"/>
    </inkml:brush>
  </inkml:definitions>
  <inkml:trace contextRef="#ctx0" brushRef="#br0">92693 1490 580,'-9'-5'74,"0"8"-12,-1 6-14,-1 7-13,-3 4-6,-2 3 3,-3 1 0,-3 3 3,-1-1-4,-1 0-9,1-1-8,-1-1-8,1-1-10,-1-3-10,1-1-9,-1-2-10,2-3-10,3-3-11,3-3-12,3-2-11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2"/>
    </inkml:context>
    <inkml:brush xml:id="br0">
      <inkml:brushProperty name="width" value="0.03589" units="cm"/>
      <inkml:brushProperty name="height" value="0.03589" units="cm"/>
      <inkml:brushProperty name="color" value="#F2395B"/>
    </inkml:brush>
  </inkml:definitions>
  <inkml:trace contextRef="#ctx0" brushRef="#br0">93650 1300 613,'15'14'120,"-1"-1"-24,-1-2-23,0-2-25,-1 0-18,1 3-13,1 4-14,1 2-14,0 0-5,-2-1 1,-3-2 2,-1-2 1,-2-3-8,0 1-20,-2-2-20,0 0-20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2"/>
    </inkml:context>
    <inkml:brush xml:id="br0">
      <inkml:brushProperty name="width" value="0.03911" units="cm"/>
      <inkml:brushProperty name="height" value="0.03911" units="cm"/>
      <inkml:brushProperty name="color" value="#F2395B"/>
    </inkml:brush>
  </inkml:definitions>
  <inkml:trace contextRef="#ctx0" brushRef="#br0">93792 3297 562,'-3'-8'11,"8"2"22,9 1 21,10 0 23,4 2 3,2 0-15,3 2-14,1 1-15,0-1-15,-1-1-12,-3 0-12,-2-1-14,-2-1-5,-3 2 3,-3 0 3,-2 2 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3"/>
    </inkml:context>
    <inkml:brush xml:id="br0">
      <inkml:brushProperty name="width" value="0.04334" units="cm"/>
      <inkml:brushProperty name="height" value="0.04334" units="cm"/>
      <inkml:brushProperty name="color" value="#F2395B"/>
    </inkml:brush>
  </inkml:definitions>
  <inkml:trace contextRef="#ctx0" brushRef="#br0">94305 2450 507,'-22'0'4,"5"2"8,3 0 7,4 2 9,3 1 9,2 3 12,3 4 11,1 2 13,0 5-3,-1 7-14,0 7-16,-1 6-14,-1 6-13,0 2-7,0 4-9,0 2-9,-1 1-8,-2-2-10,-2-2-11,-1-2-9,-1-5-2,2-6 7,2-7 7,3-7 6,0-5 2,0-3-6,0-3-4,0-2-5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3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95428 2450 553,'36'8'149,"-8"0"-35,-6 0-35,-6-1-35,-5 2-21,1 4-6,0 2-5,0 3-7,-3 2-2,-3-1-2,-4 1-2,-4 0-1,-5 0-2,-5 2-2,-7 3-4,-5 2-1,-4-1-2,1 0 0,-1-1 1,1-1 0,1-2 2,3-4 4,3-5 4,3-3 2,2-2 4,2 0 3,3 0 1,1-1 3,3 1-2,6-2-5,4-1-7,6 0-6,3-2-5,5-1-3,3 0-4,5-1-3,3-3-3,3 0-2,2-3-2,4-2-1,1-3-1,-2-6-1,0-4-1,-1-4 1,-2-5 0,-2-1 4,-1-3 4,-3-1 2,-3 2 4,-5 5 5,-5 7 4,-4 5 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3"/>
    </inkml:context>
    <inkml:brush xml:id="br0">
      <inkml:brushProperty name="width" value="0.05054" units="cm"/>
      <inkml:brushProperty name="height" value="0.05054" units="cm"/>
      <inkml:brushProperty name="color" value="#F2395B"/>
    </inkml:brush>
  </inkml:definitions>
  <inkml:trace contextRef="#ctx0" brushRef="#br0">97027 2548 435,'0'-22'2,"0"1"5,0 2 4,0 3 4,-1 5 11,-1 8 18,0 9 16,-1 10 17,-1 5 1,0 5-14,0 3-16,0 4-14,0 3-10,0 1-5,0 0-5,1 2-4,-1-1-2,0-2-1,0-1 1,0-3 0,-1-3-7,0-3-16,-1-5-14,-2-3-14,1-7-14,1-8-11,0-10-11,2-8-12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3"/>
    </inkml:context>
    <inkml:brush xml:id="br0">
      <inkml:brushProperty name="width" value="0.0335" units="cm"/>
      <inkml:brushProperty name="height" value="0.0335" units="cm"/>
      <inkml:brushProperty name="color" value="#F2395B"/>
    </inkml:brush>
  </inkml:definitions>
  <inkml:trace contextRef="#ctx0" brushRef="#br0">97050 2869 656,'7'-16'2,"-1"0"2,0 1 3,-1-1 2,-1 2 6,1 1 5,2 2 7,0 2 5,1 2 4,2 1-1,0 0 0,1 2-1,1 0-4,0 0-5,-1 0-8,1 0-5,-1 0-8,0 0-9,-2 0-9,0 1-9,-2-2-9,1 0-12,0-2-12,0 0-12,-1-1 1,-2 1 12,-3-1 14,0 0 11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15"/>
    </inkml:context>
    <inkml:brush xml:id="br0">
      <inkml:brushProperty name="width" value="0.02414" units="cm"/>
      <inkml:brushProperty name="height" value="0.02414" units="cm"/>
      <inkml:brushProperty name="color" value="#00BFF3"/>
    </inkml:brush>
  </inkml:definitions>
  <inkml:trace contextRef="#ctx0" brushRef="#br0">30011 37180 911,'-13'0'24,"8"-2"-3,7-1-5,6 1-4,5-2-4,3 1-3,3-1-3,4 0-3,0 0-2,2 2-1,1 0-2,1 2-2,-2 0 0,-5 0 0,-4 0 0,-6 0 0,2 1-1,9 2-1,9 2-3,9 2-2,5 0-1,2-2 0,1 0-1,3 0 1,0-2 0,0 0 0,-2-2 2,0 0 1,-6-1 1,-8 0 2,-9 0 1,-9 0 1,-5 0 2,0 0-1,-2 0 0,0 0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4"/>
    </inkml:context>
    <inkml:brush xml:id="br0">
      <inkml:brushProperty name="width" value="0.05265" units="cm"/>
      <inkml:brushProperty name="height" value="0.05265" units="cm"/>
      <inkml:brushProperty name="color" value="#F2395B"/>
    </inkml:brush>
  </inkml:definitions>
  <inkml:trace contextRef="#ctx0" brushRef="#br0">97400 1724 417,'-1'-11'11,"0"10"22,-2 10 21,0 10 23,-1 4 2,0 2-14,0 1-15,0 1-14,0 1-11,0 1-4,0 1-5,1 1-5,-2 2-4,0 6-3,-2 5-3,0 4-3,-2 4 0,-2 2 0,-1 1 2,-3 3 1,0-2 0,3-6-1,1-6-1,2-6-1,6-11-11,10-19-22,10-16-23,9-19-21,6-10-4,3-2 18,1-4 16,2-2 17,0 1 12,-3 5 6,-4 7 6,-2 6 6,-5 7 8,-7 10 7,-6 10 7,-8 10 9,-5 6 4,-4 3 0,-4 3 2,-3 3 0,-2 0-2,4-5-3,3-3-5,3-4-4,5-6-9,7-5-16,9-6-15,8-5-15,4-6-8,4-4 2,3-3 0,3-5 2,-1-1 1,-2 1 5,-3 1 3,-3 2 3,-4 1 6,-5 4 6,-5 5 8,-5 3 6,-4 5 10,-6 6 14,-4 6 12,-5 6 14,-4 4 5,0 3-1,-1 3-3,-1 3-2,0 2-3,2 2-4,3 3-4,1 1-5,2 0-4,2-2-5,2-1-4,2-3-5,3-2-4,4-3-1,4-3-1,3-3-3,4-3-5,3-4-8,4-5-10,2-2-10,2-6-4,2-4-3,3-6-2,1-3-2,0-5 0,-2-2 3,-1-1 2,-3-2 3,-3-3 3,-5 1 5,-4-2 5,-6-1 4,-5 0 4,-2 1 3,-6 2 2,-2 0 3,-6 2 0,-8 5 0,-6 3-2,-6 4 0,-5 4 0,1 3 0,0 2 1,0 4 0,1 0-5,3 0-12,3-2-11,3 0-12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8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75859 20790 583,'13'-22'13,"-3"5"11,-4 3 11,-4 4 11,-4 4 2,-4 2-7,-4 4-7,-3 3-7,-4 1-5,0 3-5,-1 2-5,-1 2-4,-1 1-3,-1 1 0,-1 1-1,-1 2-2,1-1 1,3-1-1,3-1-1,2-1 1,3 0 0,1 0 1,0 0 1,2-1 0,3 0 2,6 0 1,6-2 0,6 0 2,4-3-1,5-1-2,3-2-2,5-2-1,0-1-1,-2 0-1,-1 0-2,-2 0 0,-3 1-1,-1 2-1,-3 2-2,-1 2 0,-4 3-1,-5 3 0,-4 5-1,-6 4-1,-4 1 1,-7-2 2,-6 0 1,-5 0 1,-4-2 2,-1-1-1,-1-1 0,-1-1 0,1-1-1,1-2-1,3-3-2,2-1-1,1-1-2,4-2-3,3-1-3,3 0-2,5-3-4,6-4-7,7-4-4,8-4-7,1-1-2,-1 1-1,-2 0 0,-2 2-1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8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77305 20977 541,'-15'0'5,"1"0"9,1 0 8,0 0 11,2 1 3,3 2 1,1 2-1,2 2-1,1 2-1,0 1-5,0 3-4,0 2-4,0 2-4,-2 1-1,0 3-1,-1 1-3,-1 1-1,0-1-1,0-1 0,0-1-2,2-1 0,1-2-1,2-3 1,2-1-1,4-3-5,5-4-8,7-4-9,6-4-10,4-6-3,2-6 3,5-7 3,1-7 2,1-2 1,-5 1 0,-4 3 0,-3 2 0,-4 1 1,-3 2 0,-3 3 2,-2 1 1,-5 3 2,-2 1 4,-6 2 4,-2 2 3,-6 3 2,-6 2 0,-5 4-1,-6 3-1,-4 1 0,3 3-1,0 2 1,1 2 0,1 0-5,3 1-6,1 0-8,3 0-7,2-2-3,5-1 1,3-2 2,4-2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08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78400 21300 617,'21'7'33,"-3"-1"-1,-4 0-2,-4-2-1,-3 1-1,1 0-2,0 1-2,0 2 0,-1 1-2,-1 1 0,0 3-1,-2 2 0,-1 2-3,-4 3-3,-2 3-4,-3 3-4,-3 0-2,0-1-2,-2-3-2,0-1-1,0-3-1,1-3 2,0-3 1,2-2 2,7-5 0,12-2-4,13-6-1,13-2-3,4-3-8,-4 2-13,-4 1-12,-4 0-13,-3 1-7,-5 1 0,-3-2-1,-4 2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21"/>
    </inkml:context>
    <inkml:brush xml:id="br0">
      <inkml:brushProperty name="width" value="0.03303" units="cm"/>
      <inkml:brushProperty name="height" value="0.03303" units="cm"/>
      <inkml:brushProperty name="color" value="#F2395B"/>
    </inkml:brush>
  </inkml:definitions>
  <inkml:trace contextRef="#ctx0" brushRef="#br0">87649 26350 666,'-9'17'102,"0"1"-22,-1 3-23,-1 1-23,-2 2-14,0 1-4,-1 1-5,-1 1-3,-1 1-4,1 3-2,-1 1-4,0 3-4,1 0 0,-1 0-2,0 0 0,1 1 0,0-3-2,2-2-3,3-3-3,1-3-3,3-8-7,4-12-12,4-13-12,4-13-13,2-5 1,-1 2 13,1 4 12,0 3 14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22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88100 26476 611,'7'-6'-13,"-1"2"21,0 4 21,-2 3 22,0 1 6,0 3-10,0 2-10,0 2-10,1 1-6,0 3-1,1 2-3,2 1-1,-2 3-3,-1 3-1,-2 3-1,-2 3-2,-1 1-2,0 1-1,0-1-1,0 0-2,0-1-1,0-3 0,0-3-1,0-3-1,3-9 0,6-16-3,6-16-3,5-15-2,3-8-1,-1 0-1,-1 0 1,-1 0-2,-1 2 1,-1 4 2,0 3 1,-2 5 2,-2 3-1,-1 3 1,-2 3-2,-2 3 0,-4 4-8,-2 4-15,-6 6-16,-2 5-16,-3 1-1,2 1 13,1 0 11,0 0 13,1 0 8,1 0 1,-2 0 3,2 0 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22"/>
    </inkml:context>
    <inkml:brush xml:id="br0">
      <inkml:brushProperty name="width" value="0.03737" units="cm"/>
      <inkml:brushProperty name="height" value="0.03737" units="cm"/>
      <inkml:brushProperty name="color" value="#F2395B"/>
    </inkml:brush>
  </inkml:definitions>
  <inkml:trace contextRef="#ctx0" brushRef="#br0">89237 26652 588,'21'-1'30,"-3"-4"-1,-4-2-1,-4-3 0,-4-1-4,-1 0-10,-2 2-8,-2 1-9,-1 0-4,0 0-1,0 0 1,0 1-1,0-1 1,-2 0 0,0 0 0,-2 0 0,-1 2 3,-1 2 5,-3 4 5,-2 3 5,-1 1 2,1 3 1,-1 2 1,0 2 1,1 1 0,1 3 0,1 2-2,0 1 0,1 1-1,-1-1 0,-2-1-2,0 0-1,0-2-1,3-1-3,1-1-2,2-1-3,3-1-3,4-2-5,4-2-4,4-2-4,2-4-3,3-4-2,1-6-1,3-4-2,-1-2 1,-3 1 2,-3 1 3,-2 1 1,-2 1 3,1 4 5,2 2 4,0 4 5,-1 3 6,-1 4 10,-2 4 9,-2 3 9,-2 2 4,0-1-4,-2 0-3,0-2-4,-1 0-3,0 0-3,0-1-3,0 1-3,0 0-3,0-1-4,0 1-3,0 0-5,0 0-7,0-1-14,0 1-12,0 0-14,0-4-9,0-8-3,0-8-5,0-8-4,0-3 5,2 3 14,0 1 13,2 3 15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23"/>
    </inkml:context>
    <inkml:brush xml:id="br0">
      <inkml:brushProperty name="width" value="0.04171" units="cm"/>
      <inkml:brushProperty name="height" value="0.04171" units="cm"/>
      <inkml:brushProperty name="color" value="#F2395B"/>
    </inkml:brush>
  </inkml:definitions>
  <inkml:trace contextRef="#ctx0" brushRef="#br0">90250 26443 527,'34'-5'29,"-7"6"1,-10 6 0,-9 5 1,-6 4-2,-2 2-4,-3 0-5,-4 1-4,0-1-4,1-1-4,0-2-3,2-2-5,2-3-5,4-3-7,4-2-8,4-4-8,2-4-4,3-8-1,1-6-1,3-7-1,1-3 1,-1-1 5,1 1 4,0 0 4,-1 0 5,-1 2 4,-1 3 5,-1 2 3,-1 0 3,-2 2-1,-3 1 0,-1 1 0,-2 1 3,-2 2 10,-2 3 9,-2 1 8,-2 4 12,-2 6 11,-2 6 12,-2 6 12,0 2-1,1-1-14,0-1-16,2 0-13,0-1-10,0 1-2,0 1-4,0 1-4,2 0-1,4 0-3,4-2-1,4-1-2,1 0-3,-1 0-7,0-1-7,-2 1-5,-3 2-4,-6 4 0,-6 3-2,-6 5 0,-3 0 0,-1-2 3,-1-1 2,-1-2 2,0-3 2,0 1 1,2-2 2,1-1 1,3-4-7,5-6-12,4-8-14,6-6-13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23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91828 26278 504,'-8'9'107,"1"2"-23,-1 2-24,0 1-23,0 2-13,0 2-2,0 0-2,1 1-3,0 0-1,2 1-2,2-1-1,2 1-1,1-1-1,0-1 1,0-1 0,0 0 0,1-2-1,4-1-3,2-1-5,3-1-3,2-4-5,0-10-8,-1-8-8,1-9-8,1-6-3,0-1-1,1-3 1,1-1-1,0 0 3,-3 1 3,-1 3 5,-2 2 3,-2 0 4,-2 3 3,-3 0 4,0 0 3,-2 3 2,0 3 1,0 3 2,0 3 1,-2 2 3,-2 2 2,-4 2 3,-2 2 3,-2 2-1,-1 2-6,-2 2-7,0 2-5,0 1-6,-1 3-6,1 2-6,-1 2-6,1-1-4,2-3 2,3-3 0,1-2 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23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91983 26650 537,'15'7'6,"-3"-1"10,-1 0 12,-2-1 11,-2 0 4,-2 3-6,-2 3-5,-2 4-4,-1 1-4,0 1-4,0 1-3,0 1-4,-1 0-2,-2-1-3,-2-1-3,-2 0-2,0-2-2,2 1-1,2 0-1,2-1-1,2 0 0,2-1 1,2 0 2,2-2 0,1-1 2,2-2 0,0-3 2,1 0 1,0-2 0,0 1 0,-2 1-1,-1 2 0,0 1 1,-2 1 0,-1 3 1,0 2 1,-2 1 0,0-1 0,-2 1 0,0 0-1,-3 0-1,-2 1 0,-4 1-1,-2 1-2,-3 1 1,-1 1 0,-3 1 1,-1 1 0,-5 2-5,-4 1-10,-4 3-10,-6 1-11,-1 0-9,4-3-8,2-3-9,3-3-7,4-3 0,3-3 7,4-3 9,5-2 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15"/>
    </inkml:context>
    <inkml:brush xml:id="br0">
      <inkml:brushProperty name="width" value="0.04593" units="cm"/>
      <inkml:brushProperty name="height" value="0.04593" units="cm"/>
      <inkml:brushProperty name="color" value="#00BFF3"/>
    </inkml:brush>
  </inkml:definitions>
  <inkml:trace contextRef="#ctx0" brushRef="#br0">28924 36930 479,'-22'-6'0,"3"0"2,3 0 1,2 2 1,3 0 2,1 2 2,0 0 2,2 2 1,0 0 2,1 0 0,-1 0 1,0 0 0,2 0 5,4 2 10,4 0 10,4 2 10,3-1-1,1-1-8,3 0-8,2-1-10,0-1-6,-1 2-5,-1 0-4,0 2-5,-2-1-1,1-1 1,0-1 1,0-1 2,4 0 1,9 0 1,9 0 2,8 0 1,3 0 1,-6 0 0,-4 0-1,-5 0 0,-3 0-1,-1 0-3,-1 0-2,-1 0-2,-1 1-1,-3 0 0,-1 2-1,-2 0 1,-2 1-2,1 0 0,0 0-1,-1 0-1,1 0-1,0 0 1,-1 0 0,1 0 0,-1-1 0,-1 1 1,-1 0-1,0 0 1,-1-1 0,0-1 0,-1 0 0,1-2 0,0 0 0,0 0 0,-1 0 0,1 0 2,0 0-1,1 0 0,1 0 1,1 0-1,1 0 1,-1 0-2,1 0 0,0 0-1,-1 0 0,1 0 0,0 0-1,-1 0 0,1 0 1,0-2-1,-1 0 0,1-1 0,-1 0 0,-1 0 0,-1 2 0,0 0-1,-1 1 1,1 0 0,1 0 0,2 0 0,-1 0 1,-1 0 0,-1 0 0,0 0 0,-2 0-1,1 0 1,0 0-1,0 0-1,0 1 0,1 0-1,1 2 0,2 0 0,0 0 0,1-1-1,1 0 0,1-2-1,1 0-1,1 0-2,1 0-1,1 0-2,1 0-3,1 0-4,1 0-3,1 0-3,1 0-3,-1 2 0,1 1-1,-1 0 0,-2 1 1,-5 0 1,-5 0 2,-4 0 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24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98728 20400 538,'-36'0'65,"7"2"-14,7 0-13,7 2-13,2 1-8,-2 5 2,-1 4-1,-3 4 1,-1 1-1,1 1-1,-1-1-2,1 1-1,0 0-1,2-1-3,3 1-1,1-1-2,2 1-1,0 0 1,2-1 0,1 1 1,2-2-2,4-1-7,4-2-4,4-3-6,4-2-3,3-6 0,5-4 0,4-6-1,2-3 1,4-3 1,3-4 1,3-2 1,0-1-1,-3 1-3,-3 1-3,-3 1-2,-4 2 0,-3 2 4,-5 4 4,-2 3 5,-5 3 6,-1 6 11,-2 4 11,-2 5 9,-2 2 3,-2-1-5,-2 0-4,-1-2-6,-2 1-1,0 1 2,0 3 1,0 2 1,1 0 0,2-1-4,2-1-4,2-1-3,3-2-3,2-2-2,4-4-2,2-3-3,3-3-1,1-6-2,3-4-3,2-5-2,0-3-2,-1-2-2,-1 0-3,-1-1-2,-1-1 0,-2-1 0,-3-1 0,-1-1 0,-1 0 2,-2-1 3,-1 1 1,0-1 3,-2 2 2,-1 1 1,0 3 2,-1 1 1,-4 3 1,-2 2 1,-5 4 1,-4 3 0,-3 2 1,-1 2-1,-3 2-1,-1 2 0,-2 2-4,1 1-7,-1 3-6,1 2-7,1 1-5,2 0-3,4-1-3,3 1-3,2-1 1,3-2 2,1-3 5,2-1 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25"/>
    </inkml:context>
    <inkml:brush xml:id="br0">
      <inkml:brushProperty name="width" value="0.03635" units="cm"/>
      <inkml:brushProperty name="height" value="0.03635" units="cm"/>
      <inkml:brushProperty name="color" value="#F2395B"/>
    </inkml:brush>
  </inkml:definitions>
  <inkml:trace contextRef="#ctx0" brushRef="#br0">100115 21050 605,'15'8'28,"-2"2"5,-3 0 3,-1 1 3,-2 0 0,-2-1-5,-2 0-5,-2-2-4,-1 1-5,0 4-3,0 2-2,0 3-4,-2 2-2,-4 1-3,-4 1-3,-3 1-4,-3-1 0,0-1 0,1-3 0,-1-1 1,1-3-2,2-2-2,3-4-3,1-3-3,3-2 3,6-4 6,4-2 7,6-3 7,4-3 3,5 0-1,5-2-1,5 1-2,2-2-4,1 2-7,-1 1-7,0 0-7,0 2-8,-1 1-9,-1 0-8,-1 2-9,-3 0-4,-5 2-2,-5 0-2,-4 2-1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5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75730 9461 999,'-15'-28'-36,"4"7"1,3 7 2,3 7 2,1 3 4,0 0 5,0 0 5,0 0 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8:57"/>
    </inkml:context>
    <inkml:brush xml:id="br0">
      <inkml:brushProperty name="width" value="0.05678" units="cm"/>
      <inkml:brushProperty name="height" value="0.05678" units="cm"/>
      <inkml:brushProperty name="color" value="#F2395B"/>
    </inkml:brush>
  </inkml:definitions>
  <inkml:trace contextRef="#ctx0" brushRef="#br0">75495 9863 387,'-7'-8'0,"0"0"0,2 0 1,1 0-1,2 1 8,5 1 13,6 0 15,4 2 13,3 0 3,-1 2-10,1 0-10,0 2-9,2 0-7,5 0-2,5 0-3,5 0-3,1 0-1,-2 0 0,-1 0-1,-3 0 0,-2 0 0,-1 0-1,-3 0-1,-1 0 0,-1 0-1,1 0 0,1 0-1,1 0 0,1 0 0,-1 2 0,1 0 0,-1 2 1,2-1 0,1-1 0,3 0-1,1-1-1,4-1 1,5 0 0,4 0 0,6 0 0,1 0 0,-2 0-1,-2 0 1,-2 0-1,-2 0 0,0 0 0,-1 0 2,-1 0 0,-3 0 1,0 2 0,-3 0 1,-1 2 1,-3-1-1,-2 1 0,-1 0 0,-3 0 0,-1 0-1,-1 0 3,-1 0 0,0 0 2,-2-1 0,1-1-1,-1 0-1,1-1-1,1-1-1,3 0-1,3 0-2,3 0-2,2-1 1,0-1-1,2 0 1,1-1 0,1-2 0,1 0-1,0-1 0,2-2-1,0 1 0,0 2 1,1 3-1,-1 1 0,-2 1 1,-2 0-1,-3 0 1,-3 0 1,-1 0-1,1 2 2,1 0-1,1 2 1,0-1 1,0 1 1,1 0 0,-1 0 1,0-1 0,1 0-1,-1-2 1,1 0-1,-1-1 0,2 0 0,1 0 0,1 0-1,0 0 0,0 0 0,0 0 0,1 0 0,-2-1 0,0 0-1,-1-2 0,-1 0-1,-1 0 0,-1 0-1,-2 2 0,1 0 0,-2 1 0,1 0 1,-1 0 0,0 0 1,1 0 0,1-2 0,1 0 0,1-1 0,1-1-1,1 2 1,0 0-1,2 2 0,0 0 0,1 0 0,-1 0 0,0 0 0,0 0-1,1 0 1,-1 0-1,0 0 1,1 0-2,-1 0 1,0 0 0,1 0-1,-2 0-1,0 0 1,-1 0-1,-1 0 0,-1 0 0,2 0 0,1 0 1,1 0 0,0 0 0,-2 0 1,0 0 0,-1 0 1,-1 0-1,-1 0 0,-1 0 0,-1 0-1,-1 0-1,1 0 1,-1 0 0,1 0 1,-1 0-1,1 0 1,-1 0-1,0 0 1,0 0 0,-3 0-1,-1 0-1,-3 0 0,-1 0 0,-1 0-1,0 0 1,-2 0 0,0 0-4,-1 0-6,1 0-8,0 0-7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01"/>
    </inkml:context>
    <inkml:brush xml:id="br0">
      <inkml:brushProperty name="width" value="0.06469" units="cm"/>
      <inkml:brushProperty name="height" value="0.06469" units="cm"/>
      <inkml:brushProperty name="color" value="#FED406"/>
    </inkml:brush>
  </inkml:definitions>
  <inkml:trace contextRef="#ctx0" brushRef="#br0">75176 9712 340,'-41'14'10,"15"-4"15,13-5 14,14-2 14,7-3 3,2 1-7,0 2-6,1 0-7,2 0-6,2 0-3,1-2-5,3 0-4,2-1-3,1 2-1,3 0-2,1 2-1,2-1-2,3 0 1,1-2-1,3 0 0,0-1 0,0 0-2,0 0 0,1 0-1,-2 0-1,0 0 0,-1 0-1,-1 0 0,-1 0 0,1 0 0,-1 0-1,0 0 0,1 0 0,-1 0-1,0 0 1,1 0 0,-2 0 0,-2 0-1,-1 0-1,-2 0 1,-3 0-2,0 0 1,-1 0 0,0 0 0,-2-1 0,-1 0 0,-1-2-1,-1 0 1,0-1-1,0 2 1,-1 0 0,1 2 1,0 0 0,1 0 0,1 0 0,2 0 0,0 0 1,1 0-2,1 0 1,1 0 0,0 0-1,1 0 0,-1 0 0,1 0-1,0 0 0,1 0 1,1 0 0,1 0 0,0 0 0,1 0 1,-1 0-1,1 0 1,-1 0 0,0 0 0,1 0 0,-1 0 1,0-1 0,-1 0-1,-1-2 0,-1 0 0,1-1 0,1 1 0,2-2-1,3 2 0,1-2 0,0 0 0,2-1 1,1-2 1,0 1-1,-1 1 1,-2 0-1,0 2 0,-1 1 0,-3 0-1,-2 1 0,-1 2-1,-2 0 0,-1 0 0,-1 0 0,-1 0 0,0 0 0,1 0 1,1 0-2,2 0 1,-1 0-1,3 0 1,0 0-1,1 0 0,0 0 0,2 0 1,1 0-1,1 0 1,1 0 0,1 0 0,1 0-1,0 0 1,2 0 0,1 0-1,0 0 0,2 0 0,1 0-1,1 0 0,0 0 0,2 0-1,0 0 0,0-2 1,0-1 0,0 0 0,-1-1 1,-3 1-1,-4-1 1,-2 0-1,-3 0 1,-1 2 0,-3 0 1,-1 2 0,-1 0 0,1 0 0,1 0 1,1 0 0,0 0-1,1 0 1,-1 0 0,1 0 0,0 0-1,0 0 0,2 0-1,1 0-1,0 0 0,-1 0-1,-1 0 0,-1 0-1,-1 0 0,1 0 1,-1 0 1,1 0 0,-2 0 0,0 0 0,-1 0 1,-1 0-2,0 0 1,-1 0 1,1 0-1,0 0 1,-1 0 1,2 0-1,1 0 0,1 0 0,0 0 1,-1 0-1,-1 0 0,-1 0-1,-1 0 1,-3 0 0,-1 0 0,-2 0 1,-1 0-1,1 0 0,1 0-1,1 0 0,1 0 0,-1 0 0,1 0-1,0 0 0,-2 0-1,1 0 0,-2 0-1,-1 0 0,0 0-1,1 0 2,2 0-1,0 0 1,0 0 1,-1 0 0,-1 0 1,-1 0 0,0 0 0,0 0 0,-1 0-1,1 0 1,0 0-2,-1 0-2,1 0-1,0 0-1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16"/>
    </inkml:context>
    <inkml:brush xml:id="br0">
      <inkml:brushProperty name="width" value="0.07071" units="cm"/>
      <inkml:brushProperty name="height" value="0.07071" units="cm"/>
      <inkml:brushProperty name="color" value="#FED406"/>
    </inkml:brush>
  </inkml:definitions>
  <inkml:trace contextRef="#ctx0" brushRef="#br0">84111 24391 311,'-15'-1'5,"4"0"9,3-2 11,3 0 9,3 0 7,5 2 1,6 2 2,4 2 2,2 1-3,-1 0-8,-1 0-7,0 0-8,-1-1-5,1-1-2,1 0-2,2-1-2,0-3 0,1 0 0,1-3 1,1-2 0,1-1 0,0 2-2,-1 1-2,1 1-1,-1 0-1,1 2-1,-1 0 0,1 2-1,0-1 1,3-1 1,1 0 0,3-1 2,1-2 0,1 0 1,1-1 0,1-2 0,-1 1 0,0 1 1,-1 0 0,-1 2 1,0 0-2,-1 0-2,0 0-2,1 0-3,-2 1 0,-1 0 2,-3 2 2,-1 0 3,-2 1-1,1 0-1,0 0-2,-1 0-1,1 0-1,0 0-2,-1 0-1,1 0-1,-1 0 0,1 0 0,-1 0 1,1 0 1,1 0 0,1-2 1,3 0 1,1-1 1,1-1 2,1 2 1,-1 0 3,1 2 1,1 0-1,5 0-4,3 0-5,4 0-4,0-1-2,-4-1 2,-3 0 1,-5-1 1,-3-1 1,-1 2 1,-3 0-1,-1 2 1,-1 0 1,3 2 3,2 0 2,1 2 3,2-1 0,1-1 1,1 0-2,1-1 0,-1-1-1,-2 0-1,-1 0-2,-3 0-1,-1 0-1,-1 2 1,-1 0-1,0 2 1,-2-1-2,1-1 0,-1 0-1,1-2-1,0 1 0,1 0-1,1 2 1,1 0 0,1 0-2,-1 0-2,1-2-4,-1 0-2,-5-3-18,-10-2-30,-12-3-32,-10-3-31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17"/>
    </inkml:context>
    <inkml:brush xml:id="br0">
      <inkml:brushProperty name="width" value="0.05525" units="cm"/>
      <inkml:brushProperty name="height" value="0.05525" units="cm"/>
      <inkml:brushProperty name="color" value="#FED406"/>
    </inkml:brush>
  </inkml:definitions>
  <inkml:trace contextRef="#ctx0" brushRef="#br0">83200 24566 398,'16'0'105,"1"0"-23,1 0-24,2 0-24,0 0-12,1 0-3,1 0-2,1 0-2,0 0-1,-1 2-2,-1 0 0,-1 2-1,-1-1-2,1 1 0,0 0-2,-1 0-1,1-1 0,1 0 0,1-2 0,2 0 1,0-1 0,4 0-2,3 0 1,3 0-2,1 0 1,-1 0-1,-1 0 1,-1 0 1,-2 0-1,0 0 0,-1 0 0,-1 0-1,-1 0-1,1 0 1,-1 0-1,1 0 0,0-1-1,1-2 0,0-2 0,2-2-2,1 0 1,-1 1 1,1 0 1,-1 2 0,0 0 1,1 2 0,-1 0 0,0 2 1,0 0 0,-1 0-1,-1 0 0,-1 0-1,-1 0 1,-1 0-1,-1 0 1,-1 0 0,-1 0 0,1 0-2,-1 0 0,1 0-3,-1 0 1,-1 2-1,-1 0 1,-1 2-1,0-1 0,1-1 1,1 0-1,1-1 1,0-1-1,-1 2 1,-1 0-1,0 2 1,-2-1-1,1 1 0,-1 0 0,1 0 0,0 0-1,1 0-1,1 0-1,1 0-1,1-1-1,-1-1 0,1 0 0,-1-1 1,1-1-1,1 0 2,1 0 1,1 0 0,1 0 1,-1 0-1,0 0 0,1 0-1,-1 0 1,1 0 2,-1 0 1,1 0 1,-2-1 0,0-1 0,0 0-1,-2-1-1,-1-1 0,-1 2-1,-1 0-1,-1 2 0,-1-1-1,1 0 0,0-2 0,-1 0-1,1 0-5,-1 0-9,1 2-11,0 0-9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23"/>
    </inkml:context>
    <inkml:brush xml:id="br0">
      <inkml:brushProperty name="width" value="0.0457" units="cm"/>
      <inkml:brushProperty name="height" value="0.0457" units="cm"/>
      <inkml:brushProperty name="color" value="#FED406"/>
    </inkml:brush>
  </inkml:definitions>
  <inkml:trace contextRef="#ctx0" brushRef="#br0">85162 20405 481,'0'-13'36,"0"6"13,0 6 12,0 6 13,-1 4-2,0 1-12,-2 3-15,0 2-13,-2 1-8,0-1-5,-1 1-4,-2 0-4,0-1-3,-1 1-2,-2 0-2,0-1-2,0 1-2,1 0 0,0-1-1,2 1 0,0 0-2,1-1 1,-1 1-1,0 0-1,0-1 0,0 1 0,1 0-1,-1-1 0,0 1-1,2 0-2,1-1 0,0 1-2,1-1 0,-2-1-2,0-1-1,-1 0-1,-1-2-3,2 1-5,1 0-6,1 0-4,1-4-7,3-8-7,4-8-6,2-8-7,1-2 2,0 3 11,-2 2 12,0 4 10,-2 1 8,2-2 3,-2 0 2,1-1 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24"/>
    </inkml:context>
    <inkml:brush xml:id="br0">
      <inkml:brushProperty name="width" value="0.04966" units="cm"/>
      <inkml:brushProperty name="height" value="0.04966" units="cm"/>
      <inkml:brushProperty name="color" value="#FED406"/>
    </inkml:brush>
  </inkml:definitions>
  <inkml:trace contextRef="#ctx0" brushRef="#br0">85700 20505 443,'0'-19'25,"0"8"15,0 10 16,0 8 14,0 5 2,0 2-13,0 0-13,0 1-12,0 1-8,2-1-4,0 1-3,2 0-3,-1-1-3,-1 3-2,0 0-2,-1 1-1,-1 0-2,2-1 1,0-1-1,1-1 1,1 0-3,-2 1-3,0 2-5,-2 0-4,1-1-1,0-1 1,2-3 0,0-1 1,2-3 1,2-2 3,2-4 1,1-2 3,3-5-1,0-4-1,1-6-3,1-3-1,0-4-1,-2 0 1,-3 1 1,-1-1 2,-1 0 0,2-1 0,0-1 1,1-1 1,1 0-1,0 1 1,-1 1 0,1 1 0,0 1 0,0-1 0,-1 1 0,1-1 0,-1 1 0,0 1 1,-2 1-1,0 1 0,-2 0-1,1 2-3,0 1-2,0 1-4,-3 4-13,-2 6-24,-6 7-24,-2 8-24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25"/>
    </inkml:context>
    <inkml:brush xml:id="br0">
      <inkml:brushProperty name="width" value="0.0548" units="cm"/>
      <inkml:brushProperty name="height" value="0.0548" units="cm"/>
      <inkml:brushProperty name="color" value="#FED406"/>
    </inkml:brush>
  </inkml:definitions>
  <inkml:trace contextRef="#ctx0" brushRef="#br0">87163 20590 401,'7'-22'70,"-2"3"-15,-3 3-17,0 3-15,-3 0-10,0 0-3,-2-1-3,0-1-3,-2 1-2,-2 5 0,-2 3-1,-1 4 1,-2 3-1,0 2-1,0 2 0,1 2 0,-1 1 0,0 3 2,0 2 2,1 1 1,-1 2 2,2-2 0,1-1 0,0-1 0,2 0 0,-1 0 1,0-1 0,0 1 0,0 0 0,0 0 1,1-1-1,-1 1-1,0 0 0,2 0-1,1-1-2,0 1-1,3-1-3,4-3-6,4-1-6,4-2-6,2-2-2,1-4 0,1-2 0,2-3 0,-1-3 1,-1 0 2,-1-2 1,0 0 2,-2 0 2,-1 3 2,-1 1 1,0 2 3,-3 3 9,-1 2 16,-2 3 15,-2 4 16,-1 1 4,0 1-7,0 2-8,0 0-7,1 1-6,2 0-4,2-1-6,2 1-4,3-3-9,5-5-13,6-4-14,4-5-13,1-4-4,-2-2 5,-1-2 4,-2-1 4,-3-2 5,-1-2 2,-3 0 2,-1 0 3,-2-2 2,0 0 0,-2 1 2,-1-1 1,0 2 0,-2 3-1,-1 3 0,0 2 0,-2 2-1,0-1-1,-2-2 1,0 0-2,0 0 1,2 1 0,2 0 0,1 2 1,2 0 3,-2 1 7,-1-1 8,0 0 8,-1 2 12,0 6 20,0 4 18,0 6 19,-1 2 1,-1 1-14,0 1-16,-2 2-14,0 0-10,-2 1-4,0 1-2,-1 1-4,-1 0-3,0-1-4,0-1-3,0-1-3,0 0-3,0 0-5,0-1-4,0 1-4,0 0-3,0-1 0,0 1-2,1 0 0,-1-1-5,2 1-12,0 0-9,2-1-11,0-3-4,0-6 3,0-8 1,0-6 3,0-5 3,0-3 3,0-4 4,0-1 5,0-2 4,2 4 9,0 3 7,2 3 7,-1 2 5,1 2-1,0 3-1,0 1 1,1 1 7,0 0 17,1 0 15,2 0 16,0 0 4,-1 0-7,1 0-8,0 1-8,1-2-6,2 2-3,1-1-3,3 0-4,1 0-3,-1 0-2,1 0-4,0 0-2,-1 1-2,1 0-2,0 2-1,-1 0-1,1 1-8,-2 0-14,-1 0-14,-1 0-13,-1-1-6,-2-2 3,-2-2 3,-2-1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12"/>
    </inkml:context>
    <inkml:brush xml:id="br0">
      <inkml:brushProperty name="width" value="0.05485" units="cm"/>
      <inkml:brushProperty name="height" value="0.05485" units="cm"/>
      <inkml:brushProperty name="color" value="#F2395B"/>
    </inkml:brush>
  </inkml:definitions>
  <inkml:trace contextRef="#ctx0" brushRef="#br0">44028 43655 401,'-2'-13'13,"0"6"29,-3 6 26,-2 6 29,-2 4 3,-2 3-19,-2 4-19,-1 2-19,-2 3-13,-1 3-6,-1 3-6,-1 3-7,-1 1-4,1 0-5,-1 1-3,1-2-5,0 2-5,1 1-6,1 0-6,1 2-7,1-1-3,2-3-2,3-3-2,1-3-2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59"/>
    </inkml:context>
    <inkml:brush xml:id="br0">
      <inkml:brushProperty name="width" value="0.04136" units="cm"/>
      <inkml:brushProperty name="height" value="0.04136" units="cm"/>
      <inkml:brushProperty name="color" value="#F2395B"/>
    </inkml:brush>
  </inkml:definitions>
  <inkml:trace contextRef="#ctx0" brushRef="#br0">50387 31350 531,'-27'22'103,"6"-3"-23,7-3-20,7-2-23,1-1-10,-2 3-4,-3 2-1,-3 4-3,-2 0-2,2-1-5,1-2-4,1-3-3,-1 0-5,-2 2-3,-1 0-5,-3 1-3,0 0-2,1-2 1,1 0-1,1 0 1,0-3-2,2-3-5,1-3-5,1-2-4,2-5-3,4-4-1,4-6 1,4-4-1,4-3 1,2-1 3,3-1 1,3 0 2,2-1 3,0 0 1,-1 2 2,1 1 3,-1 1 2,-1 3 4,-1 1 4,0 2 5,-2 3 12,-1 2 23,0 4 23,-2 2 22,-1 4 5,0 2-15,-2 3-13,0 3-15,-1 2-10,1-2-5,2-1-5,0-1-6,1 0-3,0 0-4,0-1-4,-1 1-2,2-3-5,2-1-4,2-4-5,1-2-6,1-5-3,-1-4-2,-1-5-3,-1-4-3,1-5 0,0 0 1,1-1 2,1-1 2,0 1 3,-3 1 7,-1 3 7,-2 1 6,-2 2 4,-2 3 3,-2 2 2,-2 1 2,0 5 7,2 8 12,2 8 12,1 6 12,1 5-2,-2-1-12,-2-1-14,-2 0-14,-1-2-7,-2 1-3,-1-1-3,0 1-3,-1-1-2,-2 0-2,0 1-3,-1-1-1,-1-1-6,0-2-7,0-4-7,0-3-7,2-4-2,1-8 5,2-6 4,2-7 4,2-4 5,3 1 2,4-1 4,2 1 3,3 1 3,0 1 5,1 2 3,1 3 5,0 1 4,-1 2 5,-1 2 5,0 2 5,-2 2 2,-1 0 0,0 2-1,-2 0-1,0 2-3,2 0-6,0 2-5,1 0-6,0-1-12,-2-4-16,-2-4-17,-2-3-17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25"/>
    </inkml:context>
    <inkml:brush xml:id="br0">
      <inkml:brushProperty name="width" value="0.05361" units="cm"/>
      <inkml:brushProperty name="height" value="0.05361" units="cm"/>
      <inkml:brushProperty name="color" value="#FED406"/>
    </inkml:brush>
  </inkml:definitions>
  <inkml:trace contextRef="#ctx0" brushRef="#br0">89463 20104 410,'0'-16'3,"0"2"8,0 1 6,0 1 8,0 3 6,0 6 9,0 6 7,0 6 7,0 3 2,0 3-5,0 2-5,0 2-6,-1 1-5,-1 2-3,0 3-4,-1 2-4,-1 0-4,0 0-5,0 1-5,0-1-5,0 1-8,0 3-7,0 1-9,1 3-8,-2-1-7,2-2-7,-1-2-6,0-1-7,0-3-3,2 0 1,0 0-1,2-2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26"/>
    </inkml:context>
    <inkml:brush xml:id="br0">
      <inkml:brushProperty name="width" value="0.04677" units="cm"/>
      <inkml:brushProperty name="height" value="0.04677" units="cm"/>
      <inkml:brushProperty name="color" value="#FED406"/>
    </inkml:brush>
  </inkml:definitions>
  <inkml:trace contextRef="#ctx0" brushRef="#br0">90132 19926 470,'-2'-21'39,"0"5"7,-3 5 8,-2 5 6,-2 4-1,-2 5-10,-2 6-11,-1 4-10,-3 4-7,-1 3-3,-3 3-3,-1 3-2,-1 0-2,2-1 0,3-3 0,1-1 1,3-2-1,1-1-1,2-1-1,2-1-1,4-1-3,4-1-3,6 0-5,4-2-4,3-2-3,0-2 0,-1-4-1,1-2-1,0-2 0,2 1-2,0 2 1,1 0-1,-1 2 2,-1 2 5,-2 2 4,-2 2 4,-4 0 4,-4 1 3,-6 0 1,-4 0 3,-4 0 0,-1 1 0,-3 1-1,-2 1 0,-1 0-2,-1 0-2,-1-2-4,-1-1-1,1-1-6,3-1-6,3 0-7,3-2-6,3-3-13,6-8-17,4-6-17,6-7-17,1-2 0,-1 2 17,0 4 19,-2 3 17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26"/>
    </inkml:context>
    <inkml:brush xml:id="br0">
      <inkml:brushProperty name="width" value="0.0547" units="cm"/>
      <inkml:brushProperty name="height" value="0.0547" units="cm"/>
      <inkml:brushProperty name="color" value="#FED406"/>
    </inkml:brush>
  </inkml:definitions>
  <inkml:trace contextRef="#ctx0" brushRef="#br0">91222 20232 402,'-7'-8'34,"-1"2"7,0 1 7,0 0 6,0 4 0,0 4-5,1 5-6,-1 6-5,0 2-4,0 1-4,0 1-3,0 1-3,1 1-2,-1-1-3,0 1-2,0-1-1,0 0-3,2-1-1,1 0-2,1-2-2,0-1-3,3 1-8,2 0-6,3-1-7,2-2-5,5-6 0,5-6-3,5-6-1,3-5 1,-1-6 2,1-4 2,-1-4 3,0-5 3,-3 1 3,-1-2 2,-2-1 2,-3 1 3,-3 2 2,-3 1 1,-2 3 3,-3 1 0,-1 3-1,0 1-1,-1 3 0,-4 0 0,-6 2 4,-6 1 4,-5 1 2,-4 3-1,1 6-5,-1 6-7,1 6-6,-1 4-8,1 3-11,-1 3-9,1 3-10,1 2-3,5-1 6,3 1 6,4-1 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27"/>
    </inkml:context>
    <inkml:brush xml:id="br0">
      <inkml:brushProperty name="width" value="0.06321" units="cm"/>
      <inkml:brushProperty name="height" value="0.06321" units="cm"/>
      <inkml:brushProperty name="color" value="#FED406"/>
    </inkml:brush>
  </inkml:definitions>
  <inkml:trace contextRef="#ctx0" brushRef="#br0">90470 20900 348,'28'8'108,"-6"0"-25,-5-1-26,-6 1-26,-4 0-13,-1 2-3,0 0-1,-2 1-3,-1 2-2,-2 2-1,-2 1-4,-2 3-1,-2 1-1,-1 1-1,-3 1 1,-2 1-1,-1 0 0,1-1-2,-1-1-2,0-1 0,3-1 1,6-2 6,6-3 6,6-1 5,3-2 3,0-3-4,-1-1-3,1-2-3,0 0-2,0 0 2,-1 1-1,1 2 1,0 2 2,0 3 3,-1 5 3,1 4 3,-2 0 1,-2-2-2,-4-1-2,-2-2-3,-3-1-1,-1-1-2,0 1-2,-1-1-3,-3 2 0,-4 2 0,-4 1 1,-3 3-1,-6 2-3,-7 2-6,-7 4-9,-6 3-6,-9 1-9,-6 1-11,-9-1-11,-7 0-10,-4 0-6,1-1 0,1-2 0,1 0-1,7-3 6,14-7 10,14-5 11,14-6 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29:56"/>
    </inkml:context>
    <inkml:brush xml:id="br0">
      <inkml:brushProperty name="width" value="0.05242" units="cm"/>
      <inkml:brushProperty name="height" value="0.05242" units="cm"/>
      <inkml:brushProperty name="color" value="#FED406"/>
    </inkml:brush>
  </inkml:definitions>
  <inkml:trace contextRef="#ctx0" brushRef="#br0">84733 35113 419,'-6'-7'14,"4"2"12,4 2 13,4 2 12,2 1 3,0 2-10,-1 0-9,1 2-10,2 0-6,4 2-2,3 0-4,5 1-2,1 0-2,1-2-3,-1-2-1,1-2-2,0-2-3,1 0-2,1-2-2,1 0-3,1-2-1,1-2 0,0-2 0,2-1-1,1-1 3,1 0 4,1 2 4,1 1 3,-1 1 2,-2 2-1,-1 2-2,-3 2-1,-2 1 0,-3 0 3,-3 0 4,-3 0 2,-2 0 0,-1 2-1,0 0-1,-2 2-2,0-1-2,0-1 1,-1 0-1,1-1 1,0 0-1,2 1 1,0 3 1,1 2 0,1 1 1,-1 2 1,1 0 1,0 1 0,-1 1 1,1 0-2,0 0-2,-1-1-1,1 1-2,0 0 0,0 0-1,-1-1 0,2 0-1,3-2 1,3-2-1,3-2 0,3-3-3,3-4-3,3-4-4,3-4-5,2-3-2,2-1 0,2-3-1,2-2 0,-1 1 1,-4 3 2,-4 3 3,-3 3 3,-4 2 2,-3 2 1,-4 2 1,-1 2 2,-4 2 3,-1 4 3,-2 2 5,-3 3 3,0 1 2,0 0-1,0-2 1,-1 0-1,2-3-1,0-1-4,1-2-4,1-2-2,1-1-4,0 0-3,-1 0-3,1 0-3,1 0-1,1 0-1,3 0 0,1 0-1,1 0-1,-3 0-2,-1 0-2,-2 0-2,-2 0-3,-1-2-1,-1 0-3,0-2-2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0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60275 22707 999,'-40'-9'-48,"14"0"5,13-2 7,14 1 6,6-2 6,0 0 5,-2 0 5,-1 1 5,1-3 3,2-2 2,2-3 1,1-3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10"/>
    </inkml:context>
    <inkml:brush xml:id="br0">
      <inkml:brushProperty name="width" value="0.04988" units="cm"/>
      <inkml:brushProperty name="height" value="0.04988" units="cm"/>
      <inkml:brushProperty name="color" value="#F2395B"/>
    </inkml:brush>
  </inkml:definitions>
  <inkml:trace contextRef="#ctx0" brushRef="#br0">50190 29500 441,'-17'10'128,"0"5"-23,-1 5-23,-1 5-24,0 2-15,1-1-7,1-1-8,1-1-8,0 2-4,-2 3-2,0 4-1,-1 5-2,-1 1-6,-1 0-15,-1 0-12,-1 0-13,1-2-8,1-5 1,3-5-1,1-5-1,3-6-2,2-7-7,4-6-6,3-8-6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10"/>
    </inkml:context>
    <inkml:brush xml:id="br0">
      <inkml:brushProperty name="width" value="0.04446" units="cm"/>
      <inkml:brushProperty name="height" value="0.04446" units="cm"/>
      <inkml:brushProperty name="color" value="#F2395B"/>
    </inkml:brush>
  </inkml:definitions>
  <inkml:trace contextRef="#ctx0" brushRef="#br0">49927 29637 494,'-6'-6'23,"2"6"17,4 4 18,3 6 17,2 3 1,3 3-12,3 3-14,4 3-13,0 3-9,1 1-7,-1 2-5,1 3-6,0 0-5,-1 0-3,1 1-2,0-1-4,-2-2-8,-1-3-11,-3-5-12,-1-3-12,-1-3-9,0-1-7,0-1-7,0 0-6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11"/>
    </inkml:context>
    <inkml:brush xml:id="br0">
      <inkml:brushProperty name="width" value="0.04184" units="cm"/>
      <inkml:brushProperty name="height" value="0.04184" units="cm"/>
      <inkml:brushProperty name="color" value="#F2395B"/>
    </inkml:brush>
  </inkml:definitions>
  <inkml:trace contextRef="#ctx0" brushRef="#br0">37085 28039 525,'-8'-5'74,"0"6"-11,0 6-10,0 6-11,0 4-7,-2 3-4,0 3-6,-1 3-4,-2 2-3,-1 1 0,-3 0-2,-2 2-1,0 0-1,1-1 0,1-1 0,1-1-1,1-1-4,1 1-10,0-1-9,2 1-9,1-3-7,1-1-2,0-4-3,2-3-3,2-4-6,6-5-10,4-4-10,6-6-10,0-2 2,-1-2 15,-2 0 14,-2-1 15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11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37450 28077 558,'14'-35'5,"-3"9"8,-2 9 8,-4 9 9,-1 6 6,0 4 5,0 3 4,0 6 5,0 2-2,2 3-10,0 3-8,1 3-8,1 2-6,0 1-4,0 1-2,0 1-4,-1 0-1,-1 0-1,-1 1 0,0-1-1,-1-1-1,0-3-2,0-3-2,0-3-2,0-4-2,2-6-1,0-6-1,1-6-1,1-5 0,2-3 4,0-5 4,2-4 3,1-5 2,3-8 1,3-8 1,3-8 1,0-2 0,-1 6-2,-3 4 0,-1 6-2,-2 3-1,-2 3 0,-3 3 0,-1 3-1,-1 3-4,-2 3-10,-1 3-10,0 3-10,-2 5-8,-1 6-9,0 7-9,-1 8-7,-3 2 1,0-1 9,-3-1 12,-2 0 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59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52277 30787 484,'0'-35'-3,"0"7"7,0 9 6,0 7 6,0 9 9,0 10 10,0 10 10,0 9 10,0 7 2,0 2-4,0 4-6,0 3-5,-1 2-6,-1 2-5,0 1-7,-1 3-5,-2 4-7,0 6-5,-1 5-7,-1 7-5,0 1-7,0 1-7,2-2-8,1-1-8,1-5-4,-1-6-2,0-7-3,0-6-3,0-8 3,2-7 7,0-9 6,2-7 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12"/>
    </inkml:context>
    <inkml:brush xml:id="br0">
      <inkml:brushProperty name="width" value="0.04813" units="cm"/>
      <inkml:brushProperty name="height" value="0.04813" units="cm"/>
      <inkml:brushProperty name="color" value="#F2395B"/>
    </inkml:brush>
  </inkml:definitions>
  <inkml:trace contextRef="#ctx0" brushRef="#br0">38797 28131 457,'15'-15'31,"-2"0"0,-3 2 2,-1 1 0,-2 0-3,-2-2-8,-2 0-6,-2-1-8,-3 1-6,-4 1-5,-4 2-4,-3 2-6,-2 2-1,2 1 2,3 0 1,1 2 2,1 0 1,0 2 1,0 0 1,0 2 1,1 1 1,-1 2 1,0 2 2,0 2 0,0 2 3,-2 3 2,0 3 4,-1 3 2,-1 2 1,0 1 2,0 1 2,1 2 0,0-2 0,0 0 0,2-1 0,1 0-1,0-3-2,2-1 0,1-3-2,0-1-1,3-2-4,4 0-6,4-2-7,4-1-6,2-3-4,3-6-1,2-6 0,2-5-1,0-4 0,1 2 0,-1 1 1,1 1 0,-2 1 4,-1 0 5,-2 2 5,-2 1 6,-2 1 7,-1 2 9,-1 2 10,0 2 8,-2 2 4,-1 4-5,0 2-3,-2 4-5,-1 0-3,0 1-3,-2 0-4,0 0-4,-1-1-1,0 1-1,0 0 0,0 0-1,0-1-6,0 1-13,0 0-13,0 0-13,0-3-8,2-5-3,0-4-2,2-6-3,0-4 1,2-3 6,0-5 6,1-3 5,2-3 6,0 1 6,1-1 7,2 1 5,-1 1 5,1 3 3,0 3 1,0 2 3,-1 3 5,-1 3 10,-1 1 9,0 2 9,-1 1 4,1 0 1,2 0 0,0 0 0,0 3-2,-1 6-5,0 6-4,-2 6-5,-1 2-3,-2-1-4,-2-1-2,-2-1-4,-2 0-2,0 1-2,-2 2-3,0 0-2,1-2-6,4-5-8,4-5-9,4-4-9,2-6-2,3-6 1,1-6 4,3-5 1,2-5 3,1-3 3,3-3 2,1-3 2,0 0 4,-3 0 2,-3 1 4,-3 1 3,-2 2 1,-2 3 0,-3 4 0,-1 2-1,-1 2 5,-2 2 9,-1 2 9,0 3 10,-3 5 11,-2 10 11,-4 10 11,-2 9 12,-1 5-3,2 1-18,2-1-18,2 1-17,1-3-11,0-1-4,0-4-4,0-3-3,1-2-2,0-1-1,2-1 0,0 0 0,2-2-1,2 1 2,2 0 1,2 0 1,0-2 0,1-1-2,0-2-2,0-2-1,-1 0-1,-1 4-1,-1 2 0,0 3-1,-4 1 2,-2-1 5,-6-1 3,-2 0 4,-4-1 2,0 1-1,-1 1-2,-1 2 0,-3 1-4,-4 3-6,-3 3-6,-5 3-6,1-1-4,3-3-1,4-5-3,5-3-1,2-5-3,0-4-2,2-6-4,1-4-3,1-3 0,2 0 2,2 1 2,2-1 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13"/>
    </inkml:context>
    <inkml:brush xml:id="br0">
      <inkml:brushProperty name="width" value="0.05066" units="cm"/>
      <inkml:brushProperty name="height" value="0.05066" units="cm"/>
      <inkml:brushProperty name="color" value="#F2395B"/>
    </inkml:brush>
  </inkml:definitions>
  <inkml:trace contextRef="#ctx0" brushRef="#br0">41997 27850 434,'6'-4'11,"-2"8"23,-4 8 24,-2 8 21,-2 4 5,0 2-17,0 3-16,0 1-15,1 1-10,0-1-2,2-2-2,0 1-2,1-4-2,0-2-3,0-3-3,0-2-4,3-4-7,6-3-17,6-3-14,5-2-15,4-8-4,-1-8 8,1-11 8,-1-9 7,0-7 6,-1-2 4,-1-4 5,-1-2 4,-2-1 2,-3 2 0,-2 2 0,-4 2 0,-2 2 0,-2 3 1,-3 3 1,0 4 0,-3 2 6,-1 5 8,0 3 11,-1 4 8,-3 4 3,-2 3-6,-3 2-6,-3 4-5,-3 3-7,-4 4-9,-2 4-7,-2 3-8,-3 6-8,1 5-8,-1 7-9,1 5-8,2-1 0,7-8 7,5-7 7,6-8 7,3-4 3,-2 1-2,0 2-2,-1 0-2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13"/>
    </inkml:context>
    <inkml:brush xml:id="br0">
      <inkml:brushProperty name="width" value="0.05189" units="cm"/>
      <inkml:brushProperty name="height" value="0.05189" units="cm"/>
      <inkml:brushProperty name="color" value="#F2395B"/>
    </inkml:brush>
  </inkml:definitions>
  <inkml:trace contextRef="#ctx0" brushRef="#br0">43042 28550 423,'15'0'76,"-2"2"-11,-3 0-10,-1 2-10,-1 0-9,0 2-8,0 0-9,0 1-7,-2 2-6,-1 4-3,-2 2-2,-2 3-2,-1 2-3,-2 1-1,0 1-2,-1 1-1,-1-1-2,2-1 0,0-2 0,2-2 0,1-3 1,2-1 2,2-3 2,1-1 2,4-2 3,2-2 4,3-2 4,3-2 3,1-1 3,-1 2 1,-1 1 2,0 0 0,-2 1 1,-1 0 1,-1 0 0,0 0 1,-3 2-1,1 7 0,-2 6-1,0 5-2,-3 6-1,-3 5-2,-2 4-3,-4 6-1,-3 3-2,-5 2 1,-5 2 1,-5 2 0,-4 0-3,-1 1-10,-3 0-9,-1 0-9,-3 1-8,-4 3-7,-5 3-8,-3 3-7,3-4-5,8-12-5,9-12-5,9-11-4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30"/>
    </inkml:context>
    <inkml:brush xml:id="br0">
      <inkml:brushProperty name="width" value="0.03547" units="cm"/>
      <inkml:brushProperty name="height" value="0.03547" units="cm"/>
      <inkml:brushProperty name="color" value="#F2395B"/>
    </inkml:brush>
  </inkml:definitions>
  <inkml:trace contextRef="#ctx0" brushRef="#br0">18560 21102 620,'8'-9'4,"-2"-2"9,-1-2 8,0-1 9,-2 1 4,-2 6-2,-2 6-2,-2 6 0,-2 6-3,-2 7-2,-2 7-2,-1 7-2,-3 6-2,0 4-2,-1 6 0,-1 4-3,-2 3-2,0 2-5,-1 0-4,-1 1-4,-1 1-2,-1 0 1,-1-1 1,-1 1 0,0-2 0,3-2-3,1-4-2,3-3-2,1-3-3,2-6-5,2-4-5,3-5-5,1-4-3,2-3 0,2-3-1,2-3-1,1-4-2,0-6-3,0-6-3,0-6-3,0-4 2,0-2 7,0-2 8,0-1 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30"/>
    </inkml:context>
    <inkml:brush xml:id="br0">
      <inkml:brushProperty name="width" value="0.03798" units="cm"/>
      <inkml:brushProperty name="height" value="0.03798" units="cm"/>
      <inkml:brushProperty name="color" value="#F2395B"/>
    </inkml:brush>
  </inkml:definitions>
  <inkml:trace contextRef="#ctx0" brushRef="#br0">17806 21556 579,'-22'-9'-1,"4"-1"0,5-3-1,3-2-1,2 1 6,2 3 10,1 3 11,1 2 11,1 4 5,3 4 2,4 4-1,2 4 1,3 4-3,2 7-6,2 5-6,1 7-6,3 3-5,1 4-1,3 2-2,2 4-3,0 0-2,-2-2-3,0-2-5,0-2-2,-1-1-5,3 1-4,1-1-5,3 0-4,1 1-1,0 2 1,2 2 2,1 2 2,1 1-3,-1 2-8,0 0-8,1 2-9,-3-2-1,-4-4 3,-3-4 5,-4-4 4,-4-5 4,-3-4 3,-3-4 4,-2-6 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49"/>
    </inkml:context>
    <inkml:brush xml:id="br0">
      <inkml:brushProperty name="width" value="0.04778" units="cm"/>
      <inkml:brushProperty name="height" value="0.04778" units="cm"/>
      <inkml:brushProperty name="color" value="#F2395B"/>
    </inkml:brush>
  </inkml:definitions>
  <inkml:trace contextRef="#ctx0" brushRef="#br0">94850 41128 460,'-3'-19'7,"-2"9"15,-5 8 14,-4 10 14,0 4 3,2 1-11,4 1-11,3 2-9,-1 0-7,-2 3-1,-3 1-2,-3 3-1,-2 2-2,-2 3-2,0 3-2,-1 2-2,0 2-1,1-1-1,1-1-1,1-1-2,0-2 0,0 0 0,1-1-2,-1-1 1,1-2-1,2-3 0,3-3 1,1-3 1,4-6-8,6-10-13,6-10-14,6-10-14,4-6-5,3-4 7,3-5 5,3-3 6,0-1 5,-1 2 7,-3 1 7,-1 3 6,-3 2 5,-1 1 3,-2 3 4,-2 2 2,-3 1 4,-1 4 4,-2 3 5,-2 3 3,-1 2 4,2 2 0,0 2 0,2 3 2,-1 2 1,-1 4 6,-1 3 3,0 5 5,-1 3 1,0 2-1,0 1-2,0 3-2,-1 1-3,-1-1-3,0 1-4,-1-1-4,-1 1-2,1 0 0,2-1-1,0 1 0,1-2-2,0 1-2,0-2-1,0-1-3,0-1-3,0-1-2,0-1-3,0 0-4,2-5-2,7-6-2,6-8-2,5-6-3,3-6 1,-1-3 2,-1-5 2,-1-3 3,0-3 1,-1-3 1,1-1-1,-1-2 1,0 0 1,-3 2 0,-1 2 1,-2 1 0,-3 3 1,-3 3-2,-3 3-1,-2 3-1,-3 6-9,-2 7-13,-2 8-15,-2 8-14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50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97081 41833 535,'0'-14'5,"2"3"9,0 3 8,1 2 10,0 2 4,-2-2-3,-2 0-2,-2-1-2,-1-1-6,-2 0-12,0 0-10,-1 1-11,-2-1-4,-2 2 2,-2 0 4,-1 2 3,-1 1 2,0 2 0,2 2 1,1 2 1,0 2 1,1 2 3,-1 1 2,0 3 3,0 2 1,1 2 2,-1 1 1,0 3 1,0 0 1,1 1-1,-1-1-1,0 1-1,1-1-1,2-1 1,2-1-2,3 0 1,0-2-1,0-1 0,0-1-1,0-1 0,5-3-3,10-6-7,9-6-6,11-6-6,3-3-5,-2-3-1,-1-2-4,-3-1-1,-2-1-2,-1 2 1,-3 3-1,-1 1 0,-3 3 6,-3 2 10,-2 4 12,-4 3 10,-2 2 9,-2 3 7,-3 4 7,0 2 7,-3 2 2,-1 0-5,0-1-4,-1 1-4,-1 0-5,0 1-7,0 2-7,0 0-6,0 0-3,0-1 0,0-1 0,0 0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50"/>
    </inkml:context>
    <inkml:brush xml:id="br0">
      <inkml:brushProperty name="width" value="0.04862" units="cm"/>
      <inkml:brushProperty name="height" value="0.04862" units="cm"/>
      <inkml:brushProperty name="color" value="#F2395B"/>
    </inkml:brush>
  </inkml:definitions>
  <inkml:trace contextRef="#ctx0" brushRef="#br0">98200 41234 452,'29'-15'27,"-3"2"0,-5 3-1,-3 1-1,-3 2 0,-1 2-1,-1 2 1,0 2-1,-2 2-1,-1 0-2,0 2-2,-2 0-2,-1 2-2,-2 4-3,-2 2-2,-2 3-2,-2 1-3,-2-1 0,-2-1-2,-2 0 0,-1-2-2,0-1-2,1 0-1,-1-2-2,4-2-3,10-2-6,8-4-5,9-2-6,4-3-2,1-2 4,-1-2 3,1-1 4,-2-3 0,-1 0-1,-3-1-2,-1-1-1,0-3-3,3-3-2,3-5-2,3-3-2,0-3 2,-2-1 5,-1-1 7,-2 0 5,-3 0 6,-3 3 6,-3 3 6,-3 4 5,-3 1 4,-2 2 1,-4 3 1,-2 1 1,-4 3 6,-2 3 10,-4 3 11,-2 2 9,-1 5 1,1 6-10,0 6-10,2 6-10,-1 3-6,0 1-2,-1 0-3,-1 3-2,0-1-1,4 1-2,2-1-2,4 1-1,2-2-1,0-2-3,2-1-1,0-2-3,1-2 1,2-1 0,0-1 1,2 0 0,0-3-1,1 1-4,2-2-4,0 0-5,-1 0-2,-1 3 3,-2 3 2,-2 3 1,-4 1 3,-4-1 1,-5 0 3,-5-2 2,-4-1 1,-2 1 0,-2 0-1,-1-1 0,-1 0-2,1 0-6,1-2-6,1-1-4,1-1-6,3-2-6,1-3-7,2-1-5,3-2-6,5-4-8,2-2-8,6-3-6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51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101016 40937 454,'6'-4'11,"-3"8"23,-2 8 23,-4 8 23,-1 3 3,1 1-17,-1-1-15,0 1-18,0-2-9,2-2-2,0-1-3,2-2-2,1-3-2,4-3-3,2-3-2,3-2-2,3-3-4,0-2-6,1-2-5,1-2-5,1-3-3,1-4-2,2-3-1,0-5-1,0-3-1,1-1 1,-1-3 1,1-1 0,-2-2 2,-1-1 2,-2-1 3,-2 0 2,-3-2 2,-1-1 3,-2-1 2,-2 0 2,-2 0 1,-1 3 0,0 3-1,-1 3 1,-2 3-1,-1 3 2,0 3 1,-1 3 0,-2 2 0,-2 2-5,-2 2-3,-1 3-4,-3 1-5,0 3-6,-1 4-6,-1 2-6,-1 3-1,2 2 2,1 2 3,1 1 2,1 1 1,0-2-3,2-3-2,1-1-2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0:51"/>
    </inkml:context>
    <inkml:brush xml:id="br0">
      <inkml:brushProperty name="width" value="0.05016" units="cm"/>
      <inkml:brushProperty name="height" value="0.05016" units="cm"/>
      <inkml:brushProperty name="color" value="#F2395B"/>
    </inkml:brush>
  </inkml:definitions>
  <inkml:trace contextRef="#ctx0" brushRef="#br0">101256 41755 438,'3'-14'4,"6"3"6,5 2 8,7 4 7,1 2 4,-3 2 2,-3 2 1,-3 2 2,-1 2-1,0 4-4,0 2-4,0 3-3,-2 2-3,-3 0-3,-3-1-2,-2 1-3,-4 0-1,-4-1-2,-4 1 1,-3 0-2,-4-1 0,-2 1-1,-1-1-1,-3 1-1,1-1 0,3-1 0,3-1 1,3 0 1,2-1 0,4-1 1,3 1 1,2 0 1,5 0 0,8 1 1,6 1 0,7 2 1,2-2-2,-3-3-2,-3-3-2,-3-2-3,-2-1-1,-1 2 0,0 1 1,-2 3 0,-2 1 1,-2 2 1,-4 0 1,-2 1 1,-5 2 0,-2 1-1,-5 3-2,-4 1-2,-4 3 0,-3 3-1,-5 3 1,-3 3 0,-4 2-6,-4 0-8,-5 2-10,-2 1-10,-5-1-6,0-2-2,-4-2-2,0-1-2,2-5-3,10-4-6,8-5-5,9-4-5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8:59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52727 31850 592,'-22'29'122,"2"-3"-27,1-5-29,2-3-28,2-2-17,-1-2-2,0 2-5,1-1-3,0 0-2,2-2-3,2-3-2,3-1-2,3-2-2,8-2 0,6-2-2,7-2-1,5-1-1,1 2 2,3 0 2,1 2 0,1-1 0,-2-1-2,0 0-1,-1-1-2,-2-1-4,-3 0-4,-3 0-5,-2 0-5,-3-1-8,1-1-12,0 0-11,0-1-12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0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102200 38150 999,'0'22'0,"2"-3"0,0-3 0,2-3 0,2 2-3,5 7-9,5 7-7,6 7-7,-1-1-2,-5-8 5,-5-7 5,-4-8 5,-3-5 5,1-1 4,2-1 4,0 0 4,0-1 0,0 0-8,-2 0-7,0 0-7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09"/>
    </inkml:context>
    <inkml:brush xml:id="br0">
      <inkml:brushProperty name="width" value="0.03604" units="cm"/>
      <inkml:brushProperty name="height" value="0.03604" units="cm"/>
      <inkml:brushProperty name="color" value="#F2395B"/>
    </inkml:brush>
  </inkml:definitions>
  <inkml:trace contextRef="#ctx0" brushRef="#br0">96463 23170 610,'20'-70'59,"-5"18"-15,-7 18-13,-4 17-14,-3 6-6,3-5 4,4-7 4,2-5 3,2-4 1,2-1-3,0-1-2,1 0-2,1-2-2,1-3 1,1-1 0,2-2 1,0-2-3,1-2-2,1-2-4,1-2-4,2-1-2,5-2-5,3 0-2,4-1-3,3-3-2,2-2 1,3-3 2,1-3 0,-1-2 0,0-1 2,-3-1 1,-2-1 0,-2 0 2,-1 3 0,-3 1 1,-2 3 1,-2 1 0,-3 4 1,-3 3 0,-3 2 0,-1-3 0,1-11 0,1-11 0,1-10 1,0-3-1,-1 7 0,-1 7 1,0 8 0,-2 2 0,-1 2 0,-1 1 0,-1 1-1,0-1 0,0-3-1,-1-3-1,1-3 0,0 0 0,-1 3 0,1 3 0,0 3 1,-1 1 1,-1 0-1,-1 1-1,0-1 1,-3-2-1,-1-3 0,-2-5-1,-2-3 1,-2-1-1,-2 3 1,-2 3 0,-2 3 0,-2 3 1,-2 3 1,-2 3 1,-1 3 1,-2-1 0,0-4-1,0-4 1,1-3-2,-2-2 0,0 1-1,-1 1-2,-1 1 0,-1 1-1,0 2 0,1 3 0,-1 1 1,-1 0 0,-2-3 0,-1-3 1,-2-3 0,-3-1-1,0 1 1,-1 1 0,0 1 0,-3 2-1,1 4 0,-2 4 0,-1 5-1,-1-1 0,-1-2 2,-1-3 0,0-4 0,-2-1 2,-1-1-2,-1-1 1,0-1-1,-2 1 1,-1 2 0,-1 4 2,0 3 0,-2 2 1,-2 0 0,-2 2-1,-2 1 0,-2 0 0,-2 0 0,-2 0 0,-2 0 0,0 0-1,1 0 1,0 0-1,2 0 1,0 1-1,0 2 2,0 2-1,1 2 2,-1 4-1,0 4 1,0 5 0,0 5 0,1 4 0,2 3-1,2 3 0,2 3-1,1 2 0,-2 0-1,-1 2-2,0 1 1,-1 1-2,0 2 2,0 2 0,0 2 0,1 2 0,2 2 1,2 2 1,2 2 0,0 2 1,0 3 0,-2 3 0,0 3 0,-1 2 0,2 0 1,0-1 0,2 1-1,0 0 1,3 1-1,2 1 0,2 1 0,-1 1 0,-1 3 0,-2 1 0,-2 3 0,-1 0 0,2 2-1,0 1 1,1 1 0,2 0 0,0 0 0,1 0 1,1 1-1,2-2 0,2-2-2,1-1-1,3-3-3,1-2-1,3-1 0,1-3 0,3-1 0,1-2 0,1-1 0,0-1 0,2 0 0,1-2 0,1 1 1,1 0-1,1-1 2,1 0-2,4-3-3,2-1-2,4-2-3,2-3-7,4-4-13,2-4-11,4-4-13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10"/>
    </inkml:context>
    <inkml:brush xml:id="br0">
      <inkml:brushProperty name="width" value="0.03563" units="cm"/>
      <inkml:brushProperty name="height" value="0.03563" units="cm"/>
      <inkml:brushProperty name="color" value="#F2395B"/>
    </inkml:brush>
  </inkml:definitions>
  <inkml:trace contextRef="#ctx0" brushRef="#br0">92470 16844 617,'0'-15'-2,"0"3"-3,0 1-4,0 2-3,1 2 3,0 0 9,2 2 9,0 1 10,0 3 3,0 7 1,-2 7-1,0 8 0,-3 3-1,-4 1 0,-4 1-1,-3 1 0,-5 1-2,-2 2-2,-3 2-2,-3 3-2,-1 0-2,1 2-1,1 1-2,1 0-1,1 3-1,1 0-2,1 4-1,1 1-2,1 2-1,-1 3 0,0 4-1,1 2 1,0-1-2,2-5 0,3-4-1,1-5-1,2-6 1,2-4 2,3-5 3,1-5 1,1-4 1,2-3 2,0-3-1,2-2 1,4-5 2,8-2 5,7-6 3,9-2 5,9-6 1,12-6-3,11-5-4,13-6-2,11-5-7,12-3-8,12-3-10,12-2-8,5-1-5,2 2-1,1 1 0,1 3 0,-11 5 2,-22 8 3,-23 7 3,-23 8 5,-13 3-5,-6 0-10,-4-1-11,-4-1-11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18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29097 34861 511,'-2'-12'7,"0"8"16,-3 8 15,-2 8 16,-2 7 3,-4 5-7,-2 6-8,-3 7-7,-1 2-7,1 0-6,1 0-6,1 0-7,1-1-4,2-4-4,2-2-3,3-3-2,0-3-5,0-5-4,0-3-4,0-5-4,2-5-5,2-10-7,4-8-6,3-9-6,2-8-2,5-5 3,4-6 2,4-6 2,0-1 5,-1 6 7,-3 4 7,-1 5 7,-1 4 5,0 1 2,-1 3 1,1 2 3,-1 1 1,0 2 1,-2 2 0,-1 3 0,0 1 5,-2 0 7,-1 2 8,0 1 8,-1 2 6,0 4 5,0 4 5,0 4 5,-1 3 0,1 1-5,0 3-6,0 2-4,0 1-5,0 1-3,0 1-2,0 1-3,0 2-3,0 1-2,0 2-2,0 3-3,-1 0-1,-1-1 2,0-1 0,-2-1 1,1-2-1,0-1-2,2-3-1,0-1-3,2-2-4,0-1-7,1-1-6,2 0-7,0-4 0,1-7 4,2-4 6,0-7 4,1-5 3,-1-3 2,1-5 0,0-3 1,0-4 1,-1-1 0,1-2 1,0-3 1,0 1-1,-1 0-1,1 1-1,0 1-1,-1 2-2,-1 3-3,0 4-3,-2 2-3,-1 2-5,0 2-9,-2 3-9,0 1-8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19"/>
    </inkml:context>
    <inkml:brush xml:id="br0">
      <inkml:brushProperty name="width" value="0.04301" units="cm"/>
      <inkml:brushProperty name="height" value="0.04301" units="cm"/>
      <inkml:brushProperty name="color" value="#F2395B"/>
    </inkml:brush>
  </inkml:definitions>
  <inkml:trace contextRef="#ctx0" brushRef="#br0">30629 35016 511,'0'-16'3,"0"1"6,0-1 6,0 1 6,0 0 3,0 2-1,0 2 0,0 3-1,-1 0-2,-4 0-1,-2 0-3,-3 0-2,-3 1-2,0 2-5,-1 3-3,-1 1-3,-1 2-2,-2 5-1,0 4 0,-1 4-1,0 2 1,1 1 0,1 1 2,1 1 1,0 1 0,2-1 1,1 1 0,1 0 1,1-2 0,0 1 0,2-2 0,1-1 0,1-1 1,2-1 0,2-1-1,2 0 1,2-3-3,2-1-4,2-2-6,2-2-4,2-2-3,3-2 1,3-2-1,4-2 1,0-2-1,1-4 0,-1-2 0,1-3-1,-1-1 2,-1 2 2,-1 3 4,0 1 3,-3 1 3,-3 0 4,-3 1 3,-2-1 4,-2 1 5,1 2 6,2 2 6,0 2 6,0 4 2,0 6-4,-2 5-3,0 7-3,-2 1-6,-2-1-8,-2-3-9,-2-1-8,1-6-12,4-8-16,3-9-14,5-10-16,3-4 0,0-3 14,1-1 16,1-2 14,0 1 11,-2 4 9,-3 6 8,-1 5 7,0 3 10,0 2 8,1 2 10,2 2 8,-2 3 1,-1 2-8,-2 4-10,-2 2-8,-2 2-6,0 1-3,-2 1-3,0 2-3,-2 0-3,0 1-2,-2 1-2,0 1-2,-1 0-2,0-3-1,0-1-1,0-2-1,5-7-5,8-10-10,9-12-10,9-9-9,4-8-2,1-3 7,-1-3 5,1-2 7,-3-1 5,-2 3 3,-3 4 4,-3 2 4,-2 4 3,-2 3 6,-3 5 3,-1 3 5,-4 5 8,-4 3 12,-6 4 10,-4 4 11,-3 3 2,-2 4-8,0 2-7,-1 3-8,0 3-6,0 0-3,2 1-4,1 1-2,0 3-4,0 3 0,0 5-2,0 3-1,1 0-2,2-3-2,3-5-3,1-3-2,1-3-2,1-1-3,2-1-2,0 0-3,2-2-2,0 1 0,1 0-2,2 0 0,0-1-2,2 1-1,0 0-2,1 0-2,-1-1 1,-2 1 2,-4 0 3,-2 0 2,-5 0 3,-2 1 0,-5 1 0,-4 2 1,-1-1 0,-1-1-3,0-1-2,1-1-3,0-1-2,2-2-4,2-2-3,3-2-3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0"/>
    </inkml:context>
    <inkml:brush xml:id="br0">
      <inkml:brushProperty name="width" value="0.04247" units="cm"/>
      <inkml:brushProperty name="height" value="0.04247" units="cm"/>
      <inkml:brushProperty name="color" value="#F2395B"/>
    </inkml:brush>
  </inkml:definitions>
  <inkml:trace contextRef="#ctx0" brushRef="#br0">33406 34860 517,'13'3'36,"-8"7"7,-7 7 8,-6 7 9,-4 4-2,1-1-10,-1 1-11,0-1-9,1 0-7,2-1-2,3-1-2,1-1-1,1-1-2,0-1-3,0-1-1,0-1-3,2-2-2,4-3-3,4-3-4,4-2-4,3-7-2,5-8-3,3-9-2,5-9-3,1-6-2,1-3-1,-1-3 0,1-2-1,-3-2 1,-3 1 3,-5 1 4,-3 2 2,-3 1 3,-2 5 0,-3 3 1,-1 5 0,-1 2 1,-2 3-1,0 1 0,-2 2 0,-2 3-1,-4 3-3,-4 2-3,-3 4-2,-3 2-3,-2 4-3,0 2-3,-1 3-4,1 2 0,3 0 2,3 0 2,3-1 3,2 0 1,4 0 0,2-2 1,4 0 0,2-3 2,5-1 3,4-2 5,4-2 3,2-1 6,1-2 8,1 0 8,1-2 7,0 1 7,-1 1 6,-1 0 5,-1 2 6,-1 0 1,-1 2-3,-1 0-3,0 1-3,-3 3-4,-3 2-5,-3 3-5,-2 4-5,-3 2-4,-2 5 0,-2 3-2,-2 5-1,-2 0-3,-2-2-4,-2-2-4,-2-1-4,0-3-5,3-1-3,1-2-5,2-2-3,2-2-2,0-1 1,2-1 1,0-1 0,3-1 4,2 0 4,3-2 5,4 0 5,1-1 4,1 1 0,1 1 2,2 2 1,-1 0 2,-1 1 2,-1 1 3,-1 1 2,-1 2 0,-2 2-4,-2 1-2,-2 3-4,-4 2-3,-6 2-6,-6 4-4,-6 3-5,-3 1-3,-3 1-2,-1-1-3,-3 0-1,0 0-4,1-1-6,1-2-5,2 0-7,1-3-1,4-7 0,5-5 0,3-6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0"/>
    </inkml:context>
    <inkml:brush xml:id="br0">
      <inkml:brushProperty name="width" value="0.03684" units="cm"/>
      <inkml:brushProperty name="height" value="0.03684" units="cm"/>
      <inkml:brushProperty name="color" value="#F2395B"/>
    </inkml:brush>
  </inkml:definitions>
  <inkml:trace contextRef="#ctx0" brushRef="#br0">35824 35550 597,'-11'1'9,"10"2"21,10 2 18,10 2 20,4 0 4,2-1-13,1-1-12,1 0-13,1-2-11,1 0-12,1-2-9,1 0-12,-1-1-10,-3 0-8,-3 0-10,-3 0-8,-3-2-6,-3-2-3,-3-4-2,-2-2-3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0"/>
    </inkml:context>
    <inkml:brush xml:id="br0">
      <inkml:brushProperty name="width" value="0.04233" units="cm"/>
      <inkml:brushProperty name="height" value="0.04233" units="cm"/>
      <inkml:brushProperty name="color" value="#F2395B"/>
    </inkml:brush>
  </inkml:definitions>
  <inkml:trace contextRef="#ctx0" brushRef="#br0">36155 34750 519,'-14'4'69,"4"10"3,4 7 2,4 10 3,1 7-7,-3 7-17,-4 4-16,-2 8-16,-2 3-13,-2 5-12,0 3-10,-1 5-10,1-5-9,1-11-6,2-12-6,2-11-7,2-9-3,1-2-1,0-3 0,2-2-1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1"/>
    </inkml:context>
    <inkml:brush xml:id="br0">
      <inkml:brushProperty name="width" value="0.03995" units="cm"/>
      <inkml:brushProperty name="height" value="0.03995" units="cm"/>
      <inkml:brushProperty name="color" value="#F2395B"/>
    </inkml:brush>
  </inkml:definitions>
  <inkml:trace contextRef="#ctx0" brushRef="#br0">38551 34696 550,'-10'-8'8,"-2"2"16,-3 1 15,-3 0 17,-1 4 3,1 6-7,0 6-9,2 6-7,1 1-8,1 0-5,1 0-5,1-2-7,1 0-2,2-1-1,2 1 1,2-1-1,1 0-1,0-1-4,0 0-1,1-2-4,-2 0-1,2 1 2,-1 2 0,0 0 2,0 0 1,2 1 0,0 0 1,2-1 1,0 1-2,0 0-6,0-1-4,0 1-5,0-1-2,0-1 4,0-1 3,0 0 3,1-3 3,4-1 1,2-2 2,4-2 2,2-2 2,3-1-1,3 0 2,3-1 0,3-4-1,1-6-2,2-6-2,3-5-2,0-4-3,1-1-1,-1-1-3,0-1-3,-2 1 0,-5 3 1,-5 3 0,-4 3 1,-5 2 0,-1 1-1,-2 1-1,-2 0-1,-2 4 4,-2 5 8,-2 4 9,-2 6 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2"/>
    </inkml:context>
    <inkml:brush xml:id="br0">
      <inkml:brushProperty name="width" value="0.04263" units="cm"/>
      <inkml:brushProperty name="height" value="0.04263" units="cm"/>
      <inkml:brushProperty name="color" value="#F2395B"/>
    </inkml:brush>
  </inkml:definitions>
  <inkml:trace contextRef="#ctx0" brushRef="#br0">38257 34516 516,'-16'-7'3,"2"2"8,1 2 6,1 2 8,-1 2 3,-2 4-3,-1 2-1,-3 3-2,0 3 0,-1 2 0,0 1 1,1 3 0,0 1-1,1-1 0,0 1-1,3-1-1,-1 1-1,0 1-1,1 1-2,-1 2-2,1-1-1,4 1-1,3-1-1,3 1-2,1-2-1,2-2-1,0-1 0,2-2-1,2-2-1,4 1-1,3 0-2,5-1-2,3 1-1,1-2 1,3-1 1,2-1 1,-2-1-1,-1 0-2,-5-2-1,-1-1-1,-3 1-1,-1 0-2,0 1-2,-2 2-2,-3 0 1,-6 3 1,-6 1 1,-6 3 2,-5 1 1,-5 1 1,-5 1 2,-4 1 0,-2-1 0,3-4-4,3-5-2,3-3-4,3-3-2,3-1-5,3 0-2,3-2-5,3-1-5,6-4-6,4-2-8,6-3-7,2-2-1,1 0 5,2 0 6,0 0 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00"/>
    </inkml:context>
    <inkml:brush xml:id="br0">
      <inkml:brushProperty name="width" value="0.04291" units="cm"/>
      <inkml:brushProperty name="height" value="0.04291" units="cm"/>
      <inkml:brushProperty name="color" value="#F2395B"/>
    </inkml:brush>
  </inkml:definitions>
  <inkml:trace contextRef="#ctx0" brushRef="#br0">53277 31996 512,'-8'-8'2,"2"2"4,1 1 4,1 0 3,0 4 11,0 6 18,0 6 16,0 6 18,0 3 1,0 2-15,0 3-15,1 1-15,0 3-11,1 1-8,0 2-8,2 2-9,-1 0-9,0 0-12,-2-1-12,0-1-12,-1-4-5,2-4 1,0-5 1,2-4 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2"/>
    </inkml:context>
    <inkml:brush xml:id="br0">
      <inkml:brushProperty name="width" value="0.04618" units="cm"/>
      <inkml:brushProperty name="height" value="0.04618" units="cm"/>
      <inkml:brushProperty name="color" value="#F2395B"/>
    </inkml:brush>
  </inkml:definitions>
  <inkml:trace contextRef="#ctx0" brushRef="#br0">39407 35171 476,'-9'-4'11,"0"6"22,-1 7 22,-1 8 22,-2 5 3,0 5-14,-1 4-15,-1 6-16,0 1-8,2-2-5,2-2-3,3-1-4,1-3-4,2-3-1,2-4-3,2-1-3,4-5-4,6-3-4,5-4-7,7-4-4,3-6-4,1-8-2,1-8-1,1-7-2,-1-7 0,-1-5 0,-3-5 0,-1-4 0,-3-2 3,-3 2 2,-2 2 4,-4 2 3,-2 3 3,-2 5 4,-3 5 3,0 5 4,-4 5 1,-2 3-1,-4 4-1,-2 5 0,-4 2-2,-3 3-1,-5 4-1,-3 2-1,-2 4-4,3 4-9,1 3-9,3 5-7,1 0-5,4-3 0,3-3 1,3-3 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2"/>
    </inkml:context>
    <inkml:brush xml:id="br0">
      <inkml:brushProperty name="width" value="0.03732" units="cm"/>
      <inkml:brushProperty name="height" value="0.03732" units="cm"/>
      <inkml:brushProperty name="color" value="#F2395B"/>
    </inkml:brush>
  </inkml:definitions>
  <inkml:trace contextRef="#ctx0" brushRef="#br0">40228 35750 589,'28'7'54,"-5"-2"-8,-7-3-7,-5 0-8,-3-2-3,0 0 0,0 0 1,0 0 0,0 0-2,1 2-3,1 0-4,2 2-3,-2 1-3,-3 3-4,-2 3-2,-4 4-4,-3 2-2,-4 3-2,-4 3-2,-3 3-2,-3 0-1,-2 0-2,0 0 0,-1-2-1,1-2-2,3-1-2,3-3-2,3-1-3,1-3 1,2-1 6,1-2 5,0-2 6,3-2 4,4-2 1,4-3 1,4 0 2,3-2-1,3 0-3,3 0-3,3 0-3,3-2-6,1 0-11,2-3-11,3-2-10,-2 0-3,-3 2 7,-5 2 4,-3 2 7,-4 1 0,-1-2-5,-2 0-6,-2-1-4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3"/>
    </inkml:context>
    <inkml:brush xml:id="br0">
      <inkml:brushProperty name="width" value="0.03975" units="cm"/>
      <inkml:brushProperty name="height" value="0.03975" units="cm"/>
      <inkml:brushProperty name="color" value="#F2395B"/>
    </inkml:brush>
  </inkml:definitions>
  <inkml:trace contextRef="#ctx0" brushRef="#br0">41470 35516 553,'-11'0'11,"8"0"24,9 0 22,10 0 23,6-1 3,8-1-17,7 0-16,7-1-17,2-1-13,-1 2-9,0 0-11,-1 2-8,-3 0-11,-2 0-11,-3 0-9,-3 0-10,-5 0-6,-4 0 1,-5 0 0,-4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3"/>
    </inkml:context>
    <inkml:brush xml:id="br0">
      <inkml:brushProperty name="width" value="0.04182" units="cm"/>
      <inkml:brushProperty name="height" value="0.04182" units="cm"/>
      <inkml:brushProperty name="color" value="#F2395B"/>
    </inkml:brush>
  </inkml:definitions>
  <inkml:trace contextRef="#ctx0" brushRef="#br0">42505 34697 526,'-15'-7'3,"4"0"6,3 2 5,3 1 7,2 3 10,2 7 12,2 7 14,2 8 12,0 4 0,0 5-13,-2 3-14,0 4-13,-1 4-11,0 6-8,0 4-7,0 6-9,0-1-9,0-7-10,0-4-10,0-7-10,1-6-9,1-6-6,3-5-6,2-6-6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3"/>
    </inkml:context>
    <inkml:brush xml:id="br0">
      <inkml:brushProperty name="width" value="0.04456" units="cm"/>
      <inkml:brushProperty name="height" value="0.04456" units="cm"/>
      <inkml:brushProperty name="color" value="#F2395B"/>
    </inkml:brush>
  </inkml:definitions>
  <inkml:trace contextRef="#ctx0" brushRef="#br0">43931 34730 493,'7'-9'118,"0"14"-18,-2 13-17,0 15-18,-3 6-14,-3-2-13,-2 0-13,-3-1-11,-2-2-8,2-2-2,1-2-2,0-1-2,1-2-4,-2-1-9,0-1-9,-1-1-7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3"/>
    </inkml:context>
    <inkml:brush xml:id="br0">
      <inkml:brushProperty name="width" value="0.03096" units="cm"/>
      <inkml:brushProperty name="height" value="0.03096" units="cm"/>
      <inkml:brushProperty name="color" value="#F2395B"/>
    </inkml:brush>
  </inkml:definitions>
  <inkml:trace contextRef="#ctx0" brushRef="#br0">44050 35278 710,'8'-9'0,"1"0"0,2-1 0,0-1 0,1 0 8,-1 2 15,1 2 15,0 3 16,-1 0 2,1 2-9,0 0-11,0 2-8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4"/>
    </inkml:context>
    <inkml:brush xml:id="br0">
      <inkml:brushProperty name="width" value="0.0515" units="cm"/>
      <inkml:brushProperty name="height" value="0.0515" units="cm"/>
      <inkml:brushProperty name="color" value="#F2395B"/>
    </inkml:brush>
  </inkml:definitions>
  <inkml:trace contextRef="#ctx0" brushRef="#br0">44528 34377 427,'-7'-25'25,"2"16"16,3 14 16,1 16 15,0 7 4,-1 0-11,0 2-9,-1 1-11,-1 1-8,0 3-6,0 1-6,0 2-6,0 1-6,0 0-5,0 1-5,1-1-7,-2-2-2,2-2-1,-1-3-2,0-3-1,0-3-4,2-3-8,0-3-7,2-3-8,3-7-5,7-12-5,8-12-3,6-11-5,2-7 3,0 1 11,0 0 11,-2-1 10,-2 3 6,-1 4 1,-3 3 0,-1 4 2,-3 6 13,-3 5 26,-2 6 28,-4 6 26,-2 4 4,-2 3-16,-2 3-17,-2 4-17,0-1-12,0 1-5,2-2-6,0-1-6,4-3-12,4-2-17,5-6-19,6-3-17,2-4-6,2-3 9,3-6 8,2-2 7,-2-2 7,-2 1 6,-3 0 6,-2 2 6,-4 3 12,-3 4 20,-3 6 21,-2 4 19,-3 4 6,-2 2-7,-2 2-8,-2 1-9,-1 2-6,2 0-5,0-1-7,2 1-6,1-1-5,2-1-5,2-1-5,2 0-5,2-5-9,5-8-14,4-8-14,3-8-13,1-5-4,-4-1 7,-5-2 7,-3-3 7,-3 0 7,-2 1 7,-3 1 7,0 1 6,-4 2 5,0 1 1,-3 3 3,-2 1 1,-3 3 1,-3 5-1,-5 3-1,-4 4-2,0 2 1,1 0 0,3 0 0,1 0 1,2 0-3,1 2-9,0 0-8,2 2-8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4"/>
    </inkml:context>
    <inkml:brush xml:id="br0">
      <inkml:brushProperty name="width" value="0.04188" units="cm"/>
      <inkml:brushProperty name="height" value="0.04188" units="cm"/>
      <inkml:brushProperty name="color" value="#F2395B"/>
    </inkml:brush>
  </inkml:definitions>
  <inkml:trace contextRef="#ctx0" brushRef="#br0">47883 34928 525,'-8'-8'52,"16"0"5,15 0 7,17 1 7,2-1-5,-8 2-13,-9 1-13,-9 0-14,0 1-8,9 1-5,9-1-4,9 0-3,1 0-7,-2 2-6,-5 0-7,-4 2-7,-4 1-10,-7 4-11,-5 2-13,-6 3-12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5"/>
    </inkml:context>
    <inkml:brush xml:id="br0">
      <inkml:brushProperty name="width" value="0.0397" units="cm"/>
      <inkml:brushProperty name="height" value="0.0397" units="cm"/>
      <inkml:brushProperty name="color" value="#F2395B"/>
    </inkml:brush>
  </inkml:definitions>
  <inkml:trace contextRef="#ctx0" brushRef="#br0">47990 35631 554,'-23'-1'13,"18"0"28,18-2 26,17 0 28,10-1 0,2 0-25,2 0-25,2 1-25,0-1-21,-4 2-15,-2 0-16,-3 2-14,-5 0-11,-4 0-5,-4 0-6,-6 0-5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5"/>
    </inkml:context>
    <inkml:brush xml:id="br0">
      <inkml:brushProperty name="width" value="0.0514" units="cm"/>
      <inkml:brushProperty name="height" value="0.0514" units="cm"/>
      <inkml:brushProperty name="color" value="#F2395B"/>
    </inkml:brush>
  </inkml:definitions>
  <inkml:trace contextRef="#ctx0" brushRef="#br0">49908 34402 428,'7'-12'12,"-4"9"24,-3 6 24,-2 9 25,-5 7 3,-5 5-18,-7 7-18,-5 5-18,-6 4-12,-1 2-6,-4 2-6,-3 2-6,2-2-7,6-4-5,5-5-5,7-5-6,3-5-6,4-3-6,3-5-7,3-3-6,3-6-3,5-8 1,6-8 1,4-8 2,5-7 3,3-9 5,5-7 7,3-8 5,1-1 4,-3 4 2,-3 6 1,-3 4 2,-3 5 3,-3 3 3,-3 5 4,-2 3 4,-2 4 6,-1 3 8,1 2 9,0 4 8,0 3 9,2 4 8,0 4 8,1 4 8,0 2 0,-2 3-8,-2 2-9,-2 1-7,-2 4-8,-1 3-4,0 4-5,-2 5-5,0 0-3,-2 0-1,0-1-1,-1-1-1,-1-2-2,2-4-5,0-2-5,2-2-3,4-13-6,9-18-3,9-21-4,9-19-4,3-7-1,-5 7 5,-4 4 4,-3 8 4,-2 1 1,1 1-2,1 0-2,1 0-2,-2 1-2,-3 5-3,-4 3-3,-4 5-3,-5 5-3,-2 7-2,-6 6-2,-2 8-2,-3 3-4,0 1-3,0 2-5,1 0-3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00"/>
    </inkml:context>
    <inkml:brush xml:id="br0">
      <inkml:brushProperty name="width" value="0.05264" units="cm"/>
      <inkml:brushProperty name="height" value="0.05264" units="cm"/>
      <inkml:brushProperty name="color" value="#F2395B"/>
    </inkml:brush>
  </inkml:definitions>
  <inkml:trace contextRef="#ctx0" brushRef="#br0">54060 31153 417,'-8'-6'95,"0"4"-18,0 4-17,0 4-17,0 3-10,-1 3-6,-2 4-4,0 2-5,0 2-2,2 0 0,3 2 0,1 1 0,1 1 0,2-1-3,0 1-1,2-1-2,0-1-3,2-3-2,0-3-3,2-2-3,1-4-5,1-1-9,3-2-7,2-2-9,3-3-2,4-4 1,3-4 2,5-4 3,1-4-1,0-3 0,1-5-2,-1-3-1,0-4 1,0-1 2,0-2 1,1-2 3,-2-1 3,-1-2 3,-3-1 3,-1 0 4,-3 0 1,-3 3 1,-2 4-1,-4 2-1,-2 2 5,-2 3 7,-3 1 7,0 3 8,-3 6 17,-1 14 24,0 12 24,-1 13 25,-1 8 1,2 1-24,0 2-24,2 2-23,0 2-18,0 0-11,0 2-12,0 1-11,0 0-11,0 7-11,0 2-10,0 5-10,0-3-7,0-8-2,0-10-2,0-7-3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6"/>
    </inkml:context>
    <inkml:brush xml:id="br0">
      <inkml:brushProperty name="width" value="0.05407" units="cm"/>
      <inkml:brushProperty name="height" value="0.05407" units="cm"/>
      <inkml:brushProperty name="color" value="#F2395B"/>
    </inkml:brush>
  </inkml:definitions>
  <inkml:trace contextRef="#ctx0" brushRef="#br0">51469 34745 406,'21'-1'41,"-5"-2"-6,-4-2-6,-6-1-4,-1-2-4,0 0-1,1 0-2,2 1 0,-3-2-1,-2 0 0,-6-2 0,-2 0 0,-5 2-4,-4 5-6,-4 4-8,-3 6-6,-2 2-4,1 3 2,1 2 2,1 2 2,1 0 1,1 1 1,0-1 3,2 1 2,2 0 1,1 1 3,2 1 3,2 2 1,2-2 3,1 0 0,0 0 1,2-2 0,0-1 0,2-1-4,0-1-3,2 0-3,3-3-6,7-3-9,8-2-9,6-4-9,3-4-4,1-6-1,-1-5-1,1-7-2,-2-2 1,-2-1 2,-1 1 2,-2-1 1,-3 3 4,-1 3 7,-3 4 8,-1 5 6,-4 3 14,-6 6 21,-6 4 21,-6 6 20,-1 2 4,2 1-12,4 1-13,3 1-12,1 1-9,0 0-5,0-1-5,0 1-5,0-1-4,2-1-5,0-1-4,2 0-5,0-2-3,1 1-3,2 0-4,0 0-3,1-2-1,2-3 1,0-2 1,1-4 0,2-3 0,2-4-4,1-4-2,3-3-3,1-4 1,1-3 3,1-4 3,1-1 3,-1-2 2,-3 1-3,-3 1-2,-2 1-2,-3 1 1,-1 1 3,-1 1 3,0 1 2,-2 2 8,-1 3 8,0 2 11,-2 4 9,0 1 4,0 1-1,0-1-2,0 0-1,0 2 5,0 4 11,0 4 11,0 4 11,-1 3 0,-1 1-12,0 3-12,-1 2-12,-3 4-7,0 7-2,-4 7-2,0 6-2,-2 3-3,2-4-4,1-2-4,0-3-6,1-3-4,1-3-4,-2-4-6,2-1-4,0-9-14,4-13-20,2-12-20,4-13-22,0-4 2,1 3 22,0 5 23,0 3 23,1 4 16,1 1 10,3 2 9,2 2 10,0 2 4,-1 1-3,-1 0-2,0 2-2,-2 0 1,1 0 5,0 0 4,0 0 4,-1 1-5,1 0-15,0 2-17,0 0-15,-2-2-10,-1-6-2,-2-5-3,-2-7-2,0-2 3,0-1 8,1 1 9,2 0 8,-1 0 6,-1 4 1,-1 3 1,0 3 3,-1 2 2,0 1 2,0 0 3,0 2 3,-1 3 12,-1 6 22,0 6 22,-1 6 23,-3 4 2,-2 7-16,-4 4-15,-2 4-16,-2 4-10,-2 3-4,0 1-5,-1 2-4,0 0-9,1 0-11,1-2-13,0 0-12,3-4-10,1-5-9,2-7-7,2-5-9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7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54971 34259 490,'0'-15'7,"2"4"12,0 3 14,2 3 13,-2 2 7,-4 3 1,-4 4 1,-4 2 0,-3 4-4,-3 4-10,-3 3-10,-3 5-10,-1 1-7,4 1-2,3-1-3,3 1-3,2-1-4,2-1-2,3-1-5,1-1-3,1-1-3,2-1-2,0-1-3,2-1-1,2 0-2,4-2 2,4-1 0,3-1 1,3-1 1,0-2 1,-1-2 1,1-2 1,-3 0 5,-3 5 6,-4 4 8,-4 4 7,-4 0 3,-6-1 1,-4-3-1,-5-1 1,-3-1-2,-1 2-5,-1 0-4,-1 1-4,0-1-5,3-1-6,1-2-6,3-2-6,3-4-11,6-6-19,6-6-16,6-6-19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7"/>
    </inkml:context>
    <inkml:brush xml:id="br0">
      <inkml:brushProperty name="width" value="0.05195" units="cm"/>
      <inkml:brushProperty name="height" value="0.05195" units="cm"/>
      <inkml:brushProperty name="color" value="#F2395B"/>
    </inkml:brush>
  </inkml:definitions>
  <inkml:trace contextRef="#ctx0" brushRef="#br0">55482 34688 423,'6'-7'8,"-4"4"16,-4 2 17,-4 4 15,-2 3 6,1 5-6,-1 5-7,0 6-5,0 2-5,2 2-3,1 3-3,0 1-3,2 1-4,0-1-4,2-2-3,1 1-5,0-4-4,0-2-4,0-2-5,0-4-3,3-8-11,9-10-13,8-13-15,7-12-15,3-6-2,-1-4 10,-3-3 8,-1-2 10,-3-1 6,-3 5 3,-3 4 4,-2 4 3,-4 2 5,-1 1 4,-2 1 4,-2 1 5,-4 3 1,-6 5-2,-6 4-3,-5 6-3,-4 4-1,0 4-1,1 4 1,-1 4-1,3 1-4,5 1-8,4 0-8,6 0-8,3-1-1,4-1 4,2 0 4,4-2 4,2-1 6,3-1 5,3 0 5,3-2 5,1 1 7,-1 0 4,-1 1 5,-1 2 6,-2 0 1,-4 1-1,-5 2-3,-3 0-2,-3 3 1,-4 3 5,-2 5 3,-3 3 4,-3 3-1,-2 1-4,-2 1-5,-1 1-4,-2-1-5,2-2-5,1-1-3,1-3-4,1-1-3,4-3 0,2-1 1,4-2-1,2-2 0,2-1 3,2-1 1,2-1 2,2-1 3,1 0 4,3-2 5,2 0 3,1-1 1,-1 1-1,1 2-3,0 0-1,-2 1-3,-1 1-1,-2 1-2,-2 2-2,-3 0-2,-3 5-4,-2 2-2,-4 3-4,-4 3-3,-7 4-2,-7 4-2,-7 5-2,-6 1-4,-5 2-4,-4 0-3,-6 2-4,-3-2-2,-2 0 3,-2-3 2,-1-2 1,2-4 2,10-8 1,8-6 2,9-6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28"/>
    </inkml:context>
    <inkml:brush xml:id="br0">
      <inkml:brushProperty name="width" value="0.04515" units="cm"/>
      <inkml:brushProperty name="height" value="0.04515" units="cm"/>
      <inkml:brushProperty name="color" value="#F2395B"/>
    </inkml:brush>
  </inkml:definitions>
  <inkml:trace contextRef="#ctx0" brushRef="#br0">48744 33991 487,'1'-15'0,"1"2"0,3 2 0,2 3 0,4 0 10,8 2 20,6 1 20,7 0 20,0 3 4,-6 4-12,-5 4-11,-7 4-12,-3 4-9,-2 7-4,-2 5-4,-2 7-4,-5 2-5,-6 2-3,-7 1-5,-7 1-2,-6 1-5,-3 3-2,-5 4-3,-3 3-4,-1-1-2,0-3-3,1-2-3,2-3-3,1-5 1,5-4 2,3-5 4,5-5 3,3-4 3,2-3 3,4-3 3,3-2 3,6-5 3,10-2 4,9-6 4,11-2 5,9-4-2,10 0-6,10-1-6,10-1-7,8-2-8,8 0-13,8-1-10,8-1-13,-5 0-5,-19 2-1,-19 3 0,-18 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55"/>
    </inkml:context>
    <inkml:brush xml:id="br0">
      <inkml:brushProperty name="width" value="0.04275" units="cm"/>
      <inkml:brushProperty name="height" value="0.04275" units="cm"/>
      <inkml:brushProperty name="color" value="#F2395B"/>
    </inkml:brush>
  </inkml:definitions>
  <inkml:trace contextRef="#ctx0" brushRef="#br0">75045 41327 514,'-2'-25'10,"0"16"21,-3 14 20,-2 16 21,-2 7 4,-2 0-11,-2 2-12,-1 1-11,-1-1-10,1-1-8,0-3-8,2-1-7,1-2-6,1-1-1,0-1-3,2-1-1,0-1-4,-2 1-4,0 0-5,-1-1-5,2-4-9,6-10-12,6-10-12,6-10-13,3-6-2,3-5 7,2-3 7,2-4 8,-2 0 8,-1 7 8,-4 5 7,-3 7 8,-1 2 5,0 2 3,0 1 1,0 0 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55"/>
    </inkml:context>
    <inkml:brush xml:id="br0">
      <inkml:brushProperty name="width" value="0.04679" units="cm"/>
      <inkml:brushProperty name="height" value="0.04679" units="cm"/>
      <inkml:brushProperty name="color" value="#F2395B"/>
    </inkml:brush>
  </inkml:definitions>
  <inkml:trace contextRef="#ctx0" brushRef="#br0">75400 41313 470,'7'-8'0,"-1"-1"0,0-2 0,-1 0 0,-2 0 1,-1 1 4,0 0 4,-2 2 3,2 2 7,2 4 13,4 4 12,2 4 11,1 3 3,-3 3-10,-1 4-9,-2 2-9,-1 2-6,0 1 0,0 1-1,0 1-2,-1 1-2,0 1-3,-2 1-4,0 1-4,-1-1-1,0 0-1,0-1 0,0 0 0,0-3-1,2-3-5,0-3-2,2-3-4,1-4-1,3-6-2,3-6-1,4-6-1,1-6 2,1-5 2,1-7 5,1-5 2,1-3 3,0 0-1,-1-1 0,1 1 0,-1 0 1,1 0-1,0-1-1,-1 1 1,0 1-1,-3 3 0,-1 3 1,-2 4-1,-4 7-12,-6 14-24,-6 14-24,-6 13-25,-2 5-2,2-7 17,2-5 17,3-6 18,0-3 9,0-1 0,0 1 1,0 0-1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56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76633 41822 510,'7'-8'0,"0"2"0,-2 1 0,0 0 0,-1 1 5,1 1 11,2-1 11,0 0 11,1 0 2,0 0-8,0 0-7,-1 0-7,1 0-5,-2-2 0,-1 0-1,0-1 0,-2-2-4,-1 0-7,0-1-5,-1-1-7,-2-1-3,-1 2 0,0 1 1,-1 1-1,-2 1 2,-2 2 2,-2 2 2,-1 2 2,-3 1 3,0 0 1,-1 0 2,-1 0 2,-1 1 1,1 4 0,-1 2-2,0 3 0,0 3 4,-1 2 10,-1 1 8,-1 3 9,0 0 3,2 1-3,3-1-3,1 1-4,1-1-3,1-1-3,-1-1-4,0-1-3,1-1-3,3 0 1,1-2 0,2-1-1,5-2-5,8-4-11,7-4-11,9-4-11,3-5-4,1-4 0,-1-5 2,0-5 0,0-1 3,-3 3 2,-1 3 4,-3 3 2,-2 4 12,-4 6 18,-5 6 20,-3 6 17,-3 3 7,-2 3-8,-2 2-8,-2 1-8,-1 1-6,0-3-7,0-1-7,1-2-5,-1-2-8,2 1-6,0 0-7,2 0-7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57"/>
    </inkml:context>
    <inkml:brush xml:id="br0">
      <inkml:brushProperty name="width" value="0.04732" units="cm"/>
      <inkml:brushProperty name="height" value="0.04732" units="cm"/>
      <inkml:brushProperty name="color" value="#F2395B"/>
    </inkml:brush>
  </inkml:definitions>
  <inkml:trace contextRef="#ctx0" brushRef="#br0">77450 41683 464,'16'-21'10,"-1"3"2,1 4 1,0 5 3,-1 1 0,-1 0 2,-1 0 0,0 0 2,-2 1 0,-1 2 0,-1 3 0,0 1 0,-2 2-2,-1 1 0,0 3-2,-2 2-1,0 2-2,-2 4-1,0 2-2,-2 3-1,-1 2-1,-4 1-1,-2 1 1,-3 1 0,-2-1-1,2-3-5,1-3-2,0-2-4,5-6-5,6-5-8,8-6-8,6-5-8,4-6-2,1-2 2,1-3 3,1-3 2,1-1 2,-1-1 2,1 1 0,-1-1 2,1 0 3,-1-1 3,1-1 4,0 0 3,-3-1 3,-1 1 2,-4 1 2,-3 1 3,-3 2 3,-2 5 4,-4 3 6,-2 4 4,-2 2 6,2 1 7,0-1 7,1 0 7,0 3 3,-4 6-2,-2 6 0,-3 6-2,-2 3-4,0 3-6,0 1-6,0 3-6,1 0-5,0-1-2,2-1-3,1-1-2,1 0-3,4 3-2,2 1-2,4 3-4,0-2-2,-1-1-5,-1-4-3,0-3-5,-5-1-4,-8 3-1,-7 2-3,-9 1-3,-3 0 0,3-3 1,1-3 0,3-2 2,2-4-2,2-1 0,4-2-3,3-2-2,2-3 1,2-4 2,2-4 3,2-4 3,1-1 3,0 1 4,0 0 3,0 2 3,1 0 0,2-2-5,2 0-5,2-1-4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1:59"/>
    </inkml:context>
    <inkml:brush xml:id="br0">
      <inkml:brushProperty name="width" value="0.04575" units="cm"/>
      <inkml:brushProperty name="height" value="0.04575" units="cm"/>
      <inkml:brushProperty name="color" value="#F2395B"/>
    </inkml:brush>
  </inkml:definitions>
  <inkml:trace contextRef="#ctx0" brushRef="#br0">79724 41437 480,'-2'-18'48,"-4"12"2,-4 12 3,-3 12 2,-4 5-1,0 2-9,-1 1-7,-1 1-8,-1 1-6,1 1-1,-1 1-3,1 1-3,1-1-1,2-2-3,4-1-1,3-3-2,4-2-3,6-4-3,6-5-3,6-3-4,5-5-1,5-6-1,5-6 1,4-6 0,4-5-3,1-5-7,0-5-8,2-4-6,-2-3-2,-5 1 2,-5 1 1,-5 1 3,-5 2 4,-3 2 3,-4 1 5,-4 3 4,-4 2 3,-4 3 1,-4 3 3,-4 2 2,-3 3 2,-1 3 2,-3 1 3,-2 2 3,0 2-2,-1 2-3,1 2-5,-1 2-3,1 3-6,3 4-6,1 3-7,2 5-5,2 1-4,1 1-1,0 0-1,2-1-1,1-1 0,2-2 1,3-4 1,1-3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00"/>
    </inkml:context>
    <inkml:brush xml:id="br0">
      <inkml:brushProperty name="width" value="0.04601" units="cm"/>
      <inkml:brushProperty name="height" value="0.04601" units="cm"/>
      <inkml:brushProperty name="color" value="#F2395B"/>
    </inkml:brush>
  </inkml:definitions>
  <inkml:trace contextRef="#ctx0" brushRef="#br0">80181 42047 478,'8'-8'2,"-1"2"6,1 1 4,0 0 5,0 1 4,2 1 0,0-1 2,1 0 1,2 0 1,0 2 1,1 0 2,1 2 1,-1 2-1,-2 4-3,-4 4-4,-3 3-4,-2 3-3,-4 1-4,-2 2-2,-3 0-4,-5 1-1,-4 3 3,-5 1 1,-5 3 2,-2-1-1,1-2-8,1-1-6,1-2-7,2-3-1,3 1 5,3-2 5,3-1 4,2-1 4,2-1 3,2-1 3,2 0 3,4-2 2,6-1 0,6 0 0,6-2 1,3-1-1,3-1-1,1 0-2,3-2-2,-1 1-1,-2 2-3,-1 2-1,-2 2-1,-3 1-3,-3 1 0,-3 1-3,-2 2 0,-4 0-1,-3 5 2,-2 2 1,-4 3 1,-3 1 0,-7 0 0,-6 1-1,-5-1-1,-6 1-3,-5 3-6,-5 1-6,-4 2-6,-1 0-6,4-5-7,3-4-5,5-3-7,3-3-5,3-3-4,3-1-4,3-2-4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02"/>
    </inkml:context>
    <inkml:brush xml:id="br0">
      <inkml:brushProperty name="width" value="0.03094" units="cm"/>
      <inkml:brushProperty name="height" value="0.03094" units="cm"/>
      <inkml:brushProperty name="color" value="#F2395B"/>
    </inkml:brush>
  </inkml:definitions>
  <inkml:trace contextRef="#ctx0" brushRef="#br0">42450 50562 711,'8'16'88,"0"-1"-18,0 1-18,-1 0-18,1-1-13,-2 1-7,-1 0-6,0-1-7,-1 0-2,0-1-1,-1-1 0,2-1 1,0-4-3,3-10-5,3-8-6,3-9-6,1-6-4,-1-2-5,-1-4-4,0-3-4,-3 1-3,1 6 1,-2 4 0,0 5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2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65150 20725 333,'49'20'167,"16"14"-1,16 15 1,16 15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5"/>
    </inkml:context>
    <inkml:brush xml:id="br0">
      <inkml:brushProperty name="width" value="0.05087" units="cm"/>
      <inkml:brushProperty name="height" value="0.05087" units="cm"/>
      <inkml:brushProperty name="color" value="#00BFF3"/>
    </inkml:brush>
  </inkml:definitions>
  <inkml:trace contextRef="#ctx0" brushRef="#br0">58267 50027 432,'-12'-6'53,"6"2"-6,8 4-6,6 3-6,3 0-6,0 1-3,-2 0-4,-1 0-5,1 1-2,2 0 1,2 1 0,1 2 1,1-1-1,0 1-3,-2 0-2,-1 0-2,1 0-1,0 1 1,1 2 1,1 0 1,-1 1-2,-4 1-2,-5 1-3,-3 2-3,-2-1-2,0-1-2,0-1-2,0 0-1,-1-1 0,-2 1 0,-2 1 2,-1 1 1,-3 1 0,-2 0-3,-2-1-3,-1 1-2,-3 0 0,-2-1-1,-1 1 1,-3 0 0,0-1 1,-1-1 1,1-1 0,-1-1 2,1-1 0,-1 0 1,1-2 0,-1-1 1,1 0 0,1-2 1,1-1 0,1 0 1,1-2 2,3 0 5,1-2 5,3 0 5,4-2 4,10 0 4,8-2 4,9 0 4,3-1-1,-1 2-4,-3 0-5,-1 2-5,0-1-2,3 0 0,4-2-1,2 0 0,0-1-1,-2 0-1,-1 0-1,-2 1-2,-3-1-1,1 0-2,-2 0-4,-1 0-1,1 1-8,1 2-12,3 2-10,1 2-13,0 1-5,-2 0 0,-4 0 0,-3 0-1,-2-1 3,-1-1 3,0 0 3,-2-2 4,-1-1 3,0-2 3,-2-2 1,0-1 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6"/>
    </inkml:context>
    <inkml:brush xml:id="br0">
      <inkml:brushProperty name="width" value="0.04968" units="cm"/>
      <inkml:brushProperty name="height" value="0.04968" units="cm"/>
      <inkml:brushProperty name="color" value="#00BFF3"/>
    </inkml:brush>
  </inkml:definitions>
  <inkml:trace contextRef="#ctx0" brushRef="#br0">60560 49819 442,'8'-22'-8,"-2"3"1,-1 3 2,0 3 1,-1 2 2,0 0 0,0 2 1,0 1 0,-1 0 5,1 2 6,0 1 9,0 0 6,-1 0 5,0 0 0,-2-1 0,0-1 1,-2-2-2,-2 0-2,-2-2-2,-2 1-3,-1-1-2,-1 4-5,-2 2-3,0 4-4,-1 1-2,-1 2-1,-2 0-1,0 2 0,0 1-1,-1 3 1,0 4 0,1 2 1,-1 2 0,0 1-1,1 1 1,-1 2 0,0 0 0,1 1 1,-1 1 1,0 1 1,1 0-1,1 1 0,1-1 0,1 1-1,0-1-1,2 1 1,0-1 0,2 1 0,1-1 0,1 1-2,0-1-1,2 1-1,0-2-1,2-1 0,0-3 0,2-1 0,3-4-4,7-6-9,8-7-9,6-4-9,3-6-3,1-2 3,-1-3 3,1-3 4,-3-1 1,-2 2 3,-2 3 1,-4 1 2,-4 4 8,-3 4 14,-4 6 14,-4 4 15,-3 4 5,0 2-4,-2 2-5,0 1-3,0 2-5,0 0-4,2-1-3,0 1-5,2-1-4,2-1-4,2-1-4,2 0-4,1-3-4,2-3-5,0-2-4,1-4-5,1-2-3,0-4-1,-1-2-1,1-3 0,0-4 0,2-2 2,0-3 3,1-3 2,0-1 3,-1 1 2,-1 1 2,0 1 4,-2 1 2,-3 3 6,-1 1 3,-2 3 6,-2 4 10,0 8 18,-1 8 17,-2 7 18,0 5 0,-2-1-13,-1 1-16,0 0-14,0-1-8,0 1-4,2-1-2,0 1-3,2-1-11,2 1-18,2 0-19,2-1-17,3-4-10,4-10 1,3-10 1,5-10 0,-1-4 4,-5 3 7,-5 1 7,-4 3 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7"/>
    </inkml:context>
    <inkml:brush xml:id="br0">
      <inkml:brushProperty name="width" value="0.04646" units="cm"/>
      <inkml:brushProperty name="height" value="0.04646" units="cm"/>
      <inkml:brushProperty name="color" value="#00BFF3"/>
    </inkml:brush>
  </inkml:definitions>
  <inkml:trace contextRef="#ctx0" brushRef="#br0">62620 49801 473,'0'-18'3,"1"-2"7,2-3 6,0-2 6,-1 4 7,-6 14 6,-4 14 8,-5 14 6,-2 6 1,0 0-5,2 1-6,1-1-6,0 0-4,0-1-3,1-1-3,-1-1-3,1-1-3,2-1-3,2-1-4,3-1-2,0-2-4,4-1-3,0-2-2,4-2-4,1-3-2,3-1-2,3-2-2,4-2-3,0-1-1,-1 0 0,-1 0 0,0 0-1,-3 1 2,-3 5 3,-2 4 2,-4 4 3,-3 1 2,-4 1 2,-4-1 1,-3 1 1,-3-1 1,-2-1-3,0-1-1,-1-1-2,0-2-2,3-2-3,1-4-3,3-3-3,1-3-9,4-6-15,2-4-16,4-5-16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7"/>
    </inkml:context>
    <inkml:brush xml:id="br0">
      <inkml:brushProperty name="width" value="0.04787" units="cm"/>
      <inkml:brushProperty name="height" value="0.04787" units="cm"/>
      <inkml:brushProperty name="color" value="#00BFF3"/>
    </inkml:brush>
  </inkml:definitions>
  <inkml:trace contextRef="#ctx0" brushRef="#br0">63541 49800 459,'7'-15'3,"-2"1"5,-3 1 5,0 1 5,-4 3 8,-2 8 7,-4 6 8,-2 8 8,-2 3 1,1 4-6,-1 4-5,0 2-8,1 0-3,1 0-2,0-1-3,2-1-3,0 0-1,0-1-2,1 1-1,-1-1-3,1 0-1,2-3-5,2-1-3,2-2-3,4-3-6,7-3-5,8-3-6,6-2-5,2-6-5,1-8-1,-2-8-3,-1-7-2,-1-6 1,-1-1 2,-1-2 1,-1-3 3,-2-1 3,-1 0 2,-2-2 3,-2 0 3,-3-1 2,-1 1 1,-2 2 1,-2 0 1,-2 3 4,-2 5 3,-2 5 5,-2 5 5,-3 5 1,-2 3 2,-3 4 0,-3 4 0,-3 5-1,0 6-5,-1 5-3,-1 7-4,0 3-3,1 1-3,1 1-3,1 1-2,2-2-4,4-3-1,4-5-4,4-3-2,2-3-1,0-1-3,0 0 0,0-2-1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7"/>
    </inkml:context>
    <inkml:brush xml:id="br0">
      <inkml:brushProperty name="width" value="0.04465" units="cm"/>
      <inkml:brushProperty name="height" value="0.04465" units="cm"/>
      <inkml:brushProperty name="color" value="#00BFF3"/>
    </inkml:brush>
  </inkml:definitions>
  <inkml:trace contextRef="#ctx0" brushRef="#br0">64562 50514 492,'-7'-8'1,"2"0"2,2 1 2,2-1 2,1 2 6,-2 4 9,0 4 10,-1 4 10,-2 2 3,0-1-4,-2 1-2,0 0-3,-1 1-3,-2 2-3,0 1-2,-1 3-2,-1 1-3,1 1-3,-1 1-4,0 1-3,0 2-3,-2-1-1,0 2-3,-1 2-1,1-2-3,1 0-2,2-1-4,2 0-4,3-3-1,2-1-2,4-3-2,3-1-1,2-3 1,3-2 2,3-4 3,4-2 3,1-3 0,3-1-1,1 0 0,3-1-2,0-1-2,-1 2-2,-1 0-4,-1 2-3,-2 0-1,-1 0 0,-2 0 0,-2 0-1,-2 0-4,-1 0-11,-1 0-10,0 0-10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8"/>
    </inkml:context>
    <inkml:brush xml:id="br0">
      <inkml:brushProperty name="width" value="0.04617" units="cm"/>
      <inkml:brushProperty name="height" value="0.04617" units="cm"/>
      <inkml:brushProperty name="color" value="#00BFF3"/>
    </inkml:brush>
  </inkml:definitions>
  <inkml:trace contextRef="#ctx0" brushRef="#br0">64808 50615 476,'0'-28'0,"0"5"0,0 7 0,0 5 0,0 5 10,0 6 20,0 4 19,0 6 21,-2 3 3,0 3-11,-3 3-13,-2 3-12,-1 4-9,0 3-7,1 4-5,-1 5-6,0 3-4,0 4 2,0 4-1,1 4 1,-1 2 1,0 1 0,0 2 1,0 0 1,1-5-17,1-10-37,0-12-35,2-9-36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8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66140 50531 554,'-19'-1'9,"10"0"19,10-2 18,10 0 18,5-1 4,1 0-12,1 0-12,1 1-12,5-1-7,7 2-5,8 0-4,8 2-5,1 0-2,-4 0-2,-5 0-1,-5 0-1,-5 0-7,-4 2-11,-3 0-10,-4 2-12,-4 0-5,-3 1-3,-3 1-2,-2 2-1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8"/>
    </inkml:context>
    <inkml:brush xml:id="br0">
      <inkml:brushProperty name="width" value="0.04246" units="cm"/>
      <inkml:brushProperty name="height" value="0.04246" units="cm"/>
      <inkml:brushProperty name="color" value="#00BFF3"/>
    </inkml:brush>
  </inkml:definitions>
  <inkml:trace contextRef="#ctx0" brushRef="#br0">66838 49668 518,'-15'-21'0,"4"5"0,3 4 0,3 6 0,1 1 5,0 0 12,0-1 12,0-1 11,1 2 5,0 8-2,1 6 0,2 7-1,-1 5-3,0 3-4,-2 3-4,0 3-3,-1 2-5,-2 2-3,0 3-3,-1 1-5,-2 0-3,0 0-6,-1-1-3,-1-1-6,0 0-1,2 4 3,2 2 3,2 4 3,1-2-4,1-8-10,-1-6-11,0-7-10,0-4-11,2-3-14,0-1-12,2-2-12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9"/>
    </inkml:context>
    <inkml:brush xml:id="br0">
      <inkml:brushProperty name="width" value="0.04448" units="cm"/>
      <inkml:brushProperty name="height" value="0.04448" units="cm"/>
      <inkml:brushProperty name="color" value="#00BFF3"/>
    </inkml:brush>
  </inkml:definitions>
  <inkml:trace contextRef="#ctx0" brushRef="#br0">69018 50040 494,'0'-22'0,"0"5"0,0 3 0,0 4 0,-1 4 10,-1 2 19,0 4 20,-1 3 20,-2 3 4,-2 7-12,-2 5-10,-1 7-12,-4 2-8,-2 1-5,-3-1-4,-3 1-5,-1-2-4,-1 0-4,1 0-4,-1-2-3,2-1-4,1 1-2,3-1-2,1 1-3,2-3 0,2-3 2,3-5 1,1-3 3,4-5-13,6-8-26,6-6-27,6-7-26,1-3-3,-1 2 19,-2 3 21,-2 1 20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04"/>
    </inkml:context>
    <inkml:brush xml:id="br0">
      <inkml:brushProperty name="width" value="0.02855" units="cm"/>
      <inkml:brushProperty name="height" value="0.02855" units="cm"/>
      <inkml:brushProperty name="color" value="#F2395B"/>
    </inkml:brush>
  </inkml:definitions>
  <inkml:trace contextRef="#ctx0" brushRef="#br0">43942 18211 770,'7'-22'0,"0"5"1,-2 3 1,0 4 2,-1 1-1,3-4-2,2-2-3,2-3-3,1-2-1,2-1 1,0-1 0,1-1 0,1-1 0,-1-1 1,1-1-2,0-1 1,-1 0 0,1-1 0,0 1 0,-1-1 1,1 0 0,0-2 1,0-3 0,-1-1 2,1-2 0,1-2 3,2-3 2,0-1 2,1-3 0,1-6 0,1-4-1,1-5-2,1-3 2,-1 1 3,1-1 2,-1 0 4,-1 2-1,-1 5 0,-2 3-3,-3 4-1,0 2-1,0 1-2,-1-1 0,1 0-1,-1-2-1,-3-2 0,-1-4-1,-2-2 0,-1-1-1,2-1-1,0 0-3,1 0-1,1 0-1,0 1 0,0-1 1,-1 0 0,1 0 1,0-1 1,0-1 3,-1-1 1,0-2 0,-2-2 0,-2-2-2,-2-1 0,-2 0 0,-1 3 1,0 3 3,-1 3 1,-3 2 1,-2 2 1,-4 2 0,-2 2 1,-3-1 0,-1-3 0,-3-5-2,-2-4 0,-1 0-3,-3 1-3,-1 2-4,-3 3-4,-1 2-1,-3 4 2,-1 4 2,-2 4 2,-1 1 1,-1-2-2,1-2 0,0-2-2,-1-2 0,-1-2 1,-1-2 1,0-1 2,-2 0 0,-1 1 1,0 2 1,-2 2 1,-2 2 0,-2 0-2,-3 2-2,-4 0-3,-2 2 0,-2 0 1,-1 2 1,-3 0 1,-1 1 1,1 0 0,-1 0 0,0 0 0,-1 0 1,-1 2-1,-2 0 2,-2 1-1,-3 2 0,-2 2 1,-1 2-1,-2 1 1,-2 2-1,1 2 0,0 0 0,-1 1-1,-1 1 0,-1 3-1,-2 1 0,-2 3-1,-1 0 1,-1 1 0,1-1 0,0 1 1,0 0-1,1 2 1,2 2 0,0 3 1,0 1-1,-1 2 1,-1 2 0,0 3 0,-1-1 0,3 2-1,2-1 0,1 0-1,2 0 0,0 2 0,-1 0 0,1 2 1,2 0 0,5 2 0,5 0 0,4 2 1,9-1-1,10-1 1,11 0 1,11-1-1,1 1 1,-11 4-1,-9 3 0,-9 5 0,-1 0 0,10-3 0,10-2 0,9-4 0,0 1 0,-13 6 2,-11 4 0,-12 5 1,-5 3 2,-1 1-1,0 1 1,1 1 1,1 2 1,6 2 1,4 4 2,6 3 1,3 2 0,3 0 1,4 2 0,2 1 0,2-1-1,1 0-1,1-2-1,1 0-2,0-1 0,-3-2-1,-1 0-1,-2-1 0,-2 0-2,-1 0-1,0 2-2,-2 1-1,0-1-1,1 0-4,2-1-1,0-1-3,2-3-1,5-4 2,4-3 0,3-5 2,4-3-1,5-3-3,3-2-2,4-4-2,4-3-6,4-2-7,4-4-9,4-2-7,1-3 0,-1-2 8,0-2 8,-2-1 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9"/>
    </inkml:context>
    <inkml:brush xml:id="br0">
      <inkml:brushProperty name="width" value="0.04869" units="cm"/>
      <inkml:brushProperty name="height" value="0.04869" units="cm"/>
      <inkml:brushProperty name="color" value="#00BFF3"/>
    </inkml:brush>
  </inkml:definitions>
  <inkml:trace contextRef="#ctx0" brushRef="#br0">69400 49852 451,'15'-23'1,"-1"2"3,-1 3 2,0 1 2,-2 2 1,-1 1 1,0 1 1,-2 1 1,0 1 4,0 4 7,0 2 7,0 4 8,-1 2 3,-1 4-1,-1 2 0,0 4-2,-2 2-2,0 3-3,-2 3-3,0 3-4,-2 3-3,-2 3-4,-2 3-2,-2 3-5,-1 0-2,-2 0-2,0-1-3,-1-1-3,1-3-2,2-3-4,4-5-4,2-3-4,6-8-3,8-11-5,8-10-3,7-11-3,3-6 0,-1-1 7,-3-1 6,-1 0 6,-1-3 5,-1-1 1,1-2 2,-1-2 1,0-1 3,-1-1 0,-1 1 2,-1 0 1,-1 2 0,-2 5-3,-3 6-3,-1 4-2,-4 6-11,-4 10-18,-6 9-19,-4 8-18,-2 3-5,0-1 7,2-2 8,1-2 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39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72000 50675 333,'49'20'167,"16"14"-1,16 15 1,16 15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0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70935 50284 506,'0'-15'5,"0"2"4,0 2 3,0 3 4,0-1 4,1 0 6,2-2 5,0 0 6,-1 0 2,-6 3-3,-4 1-2,-5 2-2,-3 2-3,1 2-4,-1 2-3,0 2-3,0 2-5,-1 2-3,-1 1-5,-1 3-3,-1 2-2,1 2-1,-1 1 2,0 3-1,1 1 0,-1-1-1,1 1-1,-1-1 0,1 1 0,1 1 0,1 1 0,1 2 1,1-2 0,4-3 1,3-3 0,3-3 0,2-2-3,3-1-7,4 0-6,2-2-7,4-2-5,4-6 0,3-4-2,5-6-1,2-2 1,1-1 3,1-1 1,1-1 4,-1-1 1,-3 2 1,-3 1 0,-3 1 2,-3 1 4,-1 2 6,-2 2 8,-2 2 6,-3 3 12,-4 4 13,-4 4 16,-4 4 14,-2 2 2,2 0-11,1-1-11,0 1-11,2 0-7,1 0-6,0-1-5,2 1-5,0 0-9,2 0-12,0-1-11,1 1-11,3-2-12,2-4-11,3-4-10,4-4-10,-1-3 1,-3 0 15,-3-1 15,-2-2 15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1"/>
    </inkml:context>
    <inkml:brush xml:id="br0">
      <inkml:brushProperty name="width" value="0.05112" units="cm"/>
      <inkml:brushProperty name="height" value="0.05112" units="cm"/>
      <inkml:brushProperty name="color" value="#00BFF3"/>
    </inkml:brush>
  </inkml:definitions>
  <inkml:trace contextRef="#ctx0" brushRef="#br0">72000 50054 430,'15'-15'17,"-1"2"1,-1 3 2,0 1 2,-2 1 0,-1 2-1,0 1 1,-2 0-2,0 2 3,2 2 4,0 2 4,1 2 5,0 3 1,-2 2-5,-3 3-4,-1 4-4,-2 1-5,-2 1-8,-2 1-7,-2 1-8,-2 0-3,-3-1-1,-4-1 0,-2 0 0,-1-2 0,-1 1 0,0 0 1,1-1 1,-1 0 0,2-1 1,1-1 1,1 0 0,4-5-1,8-6-5,8-8-6,8-6-3,4-4-4,1-1 1,0-1-1,3-1 1,1-3-2,4-1-2,5-4-3,3-3-1,1-1 0,-2 1 4,-2 1 5,-1 1 3,-3 2 3,-3 1 0,-3 3 1,-3 1 0,-3 2 2,-1-1 3,-2 1 2,-3-1 3,-1 1 2,-2 1 0,-2 1-1,-2 1-1,-1 0 8,0 2 14,-1 1 14,2 1 15,-3 2 7,-3 4 3,-2 4 2,-3 4 1,-3 4-2,0 4-6,-2 3-7,0 5-5,0 2-7,-1 1-6,0 1-5,1 1-5,-1 0-4,2-1-3,0-1-1,2-1-3,1-1-6,2-1-7,3 0-9,1-2-8,2-2-4,3-3 3,4-3 3,2-2 2,2-3 0,2 0 0,0-2-1,1 0-2,0 0 4,-1 2 5,-1 2 7,0 2 7,-6 2 7,-9 5 8,-8 4 10,-9 3 8,-3 1 2,1-1-6,3-2-7,1-2-6,1-1-7,-2 1-5,0 1-7,0 1-6,-2 0-3,2-3 0,1-1 2,1-2-1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1"/>
    </inkml:context>
    <inkml:brush xml:id="br0">
      <inkml:brushProperty name="width" value="0.05126" units="cm"/>
      <inkml:brushProperty name="height" value="0.05126" units="cm"/>
      <inkml:brushProperty name="color" value="#00BFF3"/>
    </inkml:brush>
  </inkml:definitions>
  <inkml:trace contextRef="#ctx0" brushRef="#br0">74141 50184 429,'-1'-14'4,"-2"3"8,-2 3 8,-2 2 8,-1 3 3,1 0-2,-1 2-2,0 0-2,0 3 2,0 4 4,0 4 4,1 4 5,-1 2-1,0 1-5,0 1-5,0 1-5,1 1-4,1-1 0,0 1-1,2-1-2,0 1-1,2-1-1,0 1-3,2 0-1,1-2-5,4-1-11,2-3-8,3-1-10,4-4-6,2-6-1,3-6-2,3-6-2,1-5 1,1-3 3,-1-5 2,1-3 4,-2-3 2,-1-1 3,-3-1 2,-1 0 2,-3-1 2,-1 1 2,-2 1 1,-2 1 1,-2 2 0,-2 3 0,-3 3-1,0 3 0,-4 3 3,-2 3 8,-4 3 6,-2 2 8,-3 4 1,-1 4-4,-3 4-4,-1 4-3,-1 2-7,2 1-7,3 1-8,1 2-8,3-2-3,2-1 0,4-3 1,3-1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1"/>
    </inkml:context>
    <inkml:brush xml:id="br0">
      <inkml:brushProperty name="width" value="0.04603" units="cm"/>
      <inkml:brushProperty name="height" value="0.04603" units="cm"/>
      <inkml:brushProperty name="color" value="#00BFF3"/>
    </inkml:brush>
  </inkml:definitions>
  <inkml:trace contextRef="#ctx0" brushRef="#br0">74527 50493 477,'64'-8'6,"-15"2"9,-12 1 10,-15 1 10,-8 1 5,-4 3-3,-5 4-3,-2 2-2,-5 3-3,0 4-2,-3 2-4,-2 3-2,-2 2-3,-2 1-3,-2 1-1,-1 1-3,-1 1-3,1-1-2,0 1-3,2-1-3,2 0-2,2-3-2,4-1-1,3-2-2,1-2-1,1 1 1,2 0-1,0-1 0,3 0 2,2-1 4,3 0 3,4-2 5,-1 0 3,-3 0 3,-3-1 3,-2 1 3,-3 1 1,-1 1 0,0 3 0,-1 2-1,-4 1-2,-4 1-3,-6 1-4,-4 1-3,-3 1-8,-3 1-14,-1 1-13,-3 1-14,2-2-5,3-5 7,5-5 5,3-5 6,2-2-2,1 0-10,-1 0-11,0 0-9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3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76275 50775 333,'49'20'167,"16"14"-1,16 15 1,16 15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3"/>
    </inkml:context>
    <inkml:brush xml:id="br0">
      <inkml:brushProperty name="width" value="0.03888" units="cm"/>
      <inkml:brushProperty name="height" value="0.03888" units="cm"/>
      <inkml:brushProperty name="color" value="#00BFF3"/>
    </inkml:brush>
  </inkml:definitions>
  <inkml:trace contextRef="#ctx0" brushRef="#br0">76024 50800 565,'-11'1'8,"10"2"15,10 2 14,10 2 16,5-1 4,2-1-7,3-2-8,1-2-7,2-1-5,1 0-2,1 0-4,1 0-2,-2 0-5,-2 0-9,-3 0-8,-3 0-8,-3 1-3,-3 2-1,-3 2 2,-2 2-1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4"/>
    </inkml:context>
    <inkml:brush xml:id="br0">
      <inkml:brushProperty name="width" value="0.03811" units="cm"/>
      <inkml:brushProperty name="height" value="0.03811" units="cm"/>
      <inkml:brushProperty name="color" value="#00BFF3"/>
    </inkml:brush>
  </inkml:definitions>
  <inkml:trace contextRef="#ctx0" brushRef="#br0">76757 50277 577,'-22'-21'3,"6"5"8,5 5 6,5 4 7,2 6 6,2 6 8,0 6 5,2 6 7,-1 4-1,0 2-9,-2 4-8,0 3-8,-2 2-7,0-1-3,-1 0-5,-1 1-5,-1-1-1,0 2 1,0 1 1,0 1 1,1-1-9,1 0-15,0-1-16,2-1-17,0-4-9,2-4-2,0-5-2,2-4-3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4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78158 50325 582,'9'-21'6,"1"5"14,3 4 12,2 6 14,1 4 3,1 4-5,1 4-4,2 4-6,-3 2-5,-1 1-5,-4 1-5,-3 2-5,-2 0-3,-2 3-2,-2 1 0,-2 3-1,-3 0-1,-6-1-1,-4-1-1,-5-1-1,-4 0-2,-1 1-6,-3 1-5,-1 1-4,-1-1-4,1-1-1,1-3-2,1-1-1,1-3 0,1-2 2,1-4 1,1-3 1,1-1 2,2 0 3,2 0 3,3 0 3,6-1 8,12-2 12,12-2 14,11-2 13,6-2 1,1 0-12,-1-1-11,0-2-12,-1 1-10,-1 1-7,-3 0-8,-1 2-8,-4 1-3,-2 0 2,-2 1 0,-4 2 3,-2-1-4,1-4-5,0-2-7,-1-3-7,0-1 1,-4 2 7,-3 2 6,-2 2 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04"/>
    </inkml:context>
    <inkml:brush xml:id="br0">
      <inkml:brushProperty name="width" value="0.03088" units="cm"/>
      <inkml:brushProperty name="height" value="0.03088" units="cm"/>
      <inkml:brushProperty name="color" value="#F2395B"/>
    </inkml:brush>
  </inkml:definitions>
  <inkml:trace contextRef="#ctx0" brushRef="#br0">38110 15205 712,'-7'-13'7,"4"6"12,2 6 12,4 6 12,0 6 2,0 5-9,-2 7-9,0 5-9,-3 4-6,-2 0-2,-4 2-2,-2 1-3,-2 0-1,1 0-1,-1 0 1,0 1-1,1-3 0,2-2-1,3-4-1,1-1-2,1-5 0,2-1 1,0-4 0,2-3 1,3-4 0,7-6 0,8-6 0,6-6 0,8-7-1,10-7 1,10-8 0,9-9 0,7-2-4,5-1-12,3 0-10,5 0-10,-3 2-5,-7 5 0,-9 5 0,-7 6 1,-8 4 1,-6 3 3,-7 4 2,-7 5 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4"/>
    </inkml:context>
    <inkml:brush xml:id="br0">
      <inkml:brushProperty name="width" value="0.05258" units="cm"/>
      <inkml:brushProperty name="height" value="0.05258" units="cm"/>
      <inkml:brushProperty name="color" value="#00BFF3"/>
    </inkml:brush>
  </inkml:definitions>
  <inkml:trace contextRef="#ctx0" brushRef="#br0">80013 50264 418,'1'-16'2,"1"-1"6,3-1 5,2-1 5,0 1 5,0 2 5,-2 4 5,0 3 4,-2 4 4,-1 6 4,0 6 2,-1 6 4,-2 3-1,-1 1-8,0 1-7,-1 1-6,-2 2-6,0 3-4,-2 3-4,0 3-4,-1 0-3,1 0-4,-1-1-5,0-1-2,0-2-7,0-1-5,0-3-7,1-1-7,0-3-5,2-1-3,2-2-4,2-3-5,2-5-4,4-12-5,2-10-7,3-11-5,1-3 4,0 4 16,-2 3 15,0 4 16,-1 3 11,1 1 8,1 1 6,2 1 8,-1 1 4,1 2 3,0 2 2,0 2 3,-1 1 1,1 1-3,0-1-2,0 0-3,-1 0-5,1 2-11,0 0-10,0 2-10,-1 0-9,-1 0-8,-1 0-7,0 0-8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5"/>
    </inkml:context>
    <inkml:brush xml:id="br0">
      <inkml:brushProperty name="width" value="0.05413" units="cm"/>
      <inkml:brushProperty name="height" value="0.05413" units="cm"/>
      <inkml:brushProperty name="color" value="#00BFF3"/>
    </inkml:brush>
  </inkml:definitions>
  <inkml:trace contextRef="#ctx0" brushRef="#br0">80700 49748 406,'0'-24'1,"0"3"3,0 0 3,0 1 3,0 1 4,0 2 3,0 2 5,0 3 4,0 3 8,0 6 9,0 6 9,0 6 11,-2 4 0,0 3-11,-3 3-10,-2 3-10,-1 2-7,2-1-3,1 1-4,1-1-2,-1 2-4,-1 1-3,0 2-3,-1 3-3,-1 0-2,0 0-2,1 1-2,-1-1-1,0-1-2,0-1-4,0-3-4,0-1-4,1-2-2,1 1-2,0-1-2,2 1-1,0-2-2,0 0 2,0-1 2,0 0 0,0-3 1,0 1 0,0-2 0,1-1 1,0-4-2,3-8-3,4-8-3,2-8-4,3-5 1,2-1 4,2-3 4,1-1 5,2-1 2,0 3 5,-1 1 2,1 3 5,-2 1 0,-3 4 0,-2 3-1,-4 2-1,-1 2 2,0 1 7,0-2 5,0 2 7,-1 0 0,-1 4-5,0 2-6,-1 4-4,-2 0-6,-1 1-4,0 0-5,-1 0-4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6"/>
    </inkml:context>
    <inkml:brush xml:id="br0">
      <inkml:brushProperty name="width" value="0.05225" units="cm"/>
      <inkml:brushProperty name="height" value="0.05225" units="cm"/>
      <inkml:brushProperty name="color" value="#00BFF3"/>
    </inkml:brush>
  </inkml:definitions>
  <inkml:trace contextRef="#ctx0" brushRef="#br0">81239 50669 421,'-5'-8'6,"6"2"12,6 1 12,6 1 13,2 0 0,-1 2-9,-1 0-10,0 2-10,-2 0-6,1 2-4,0 0-3,0 2-4,-2 0-2,-3 3 0,-3 2 1,-2 2-2,-3 1 2,-2 1 0,-2 1 0,-2 2 1,-2-1 1,-1-1 0,-3-1 1,-2-1 1,1-1 2,1 0 2,2-2 1,2-1 3,6-3 0,10-8-3,10-6-1,9-7-2,4-3-5,-1 1-6,-3 1-6,-1 1-6,-2 0-2,-1 0 2,-1 1 3,-1-1 3,-1 0 4,-3 1 5,-1-1 7,-2 0 5,-3 2 3,-1 1 2,-2 2 1,-2 2 1,-2 4 8,-2 5 13,-2 4 13,-2 5 14,-2 4 2,-2 3-11,-2 3-10,-1 4-10,-1-1-7,2-1-4,2-3-3,2-1-4,2-1-4,1-1-4,0 1-3,2-1-5,1 0-2,1 0 0,3-2 1,2-1 0,2-2-3,4-2-5,2-4-5,3-2-5,2-5-4,1-2 0,1-5-1,1-4-1,0-3 1,-1-3 5,-1-3 2,0-3 4,-3-1 3,-1 0-1,-3-1 1,-1 1 1,-2 0 1,-2 1 3,-3 1 2,-1 1 3,-2 3 2,-4 3 1,-2 4 1,-3 5 1,-4 2 0,-2 2-1,-3 2-1,-3 2-2,-3 3-4,-1 4-6,-3 4-8,-1 3-6,1 2-1,7-3 5,5-1 5,6-2 4,2-2-1,0 0-8,-1-2-10,-1 0-7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6"/>
    </inkml:context>
    <inkml:brush xml:id="br0">
      <inkml:brushProperty name="width" value="0.04019" units="cm"/>
      <inkml:brushProperty name="height" value="0.04019" units="cm"/>
      <inkml:brushProperty name="color" value="#00BFF3"/>
    </inkml:brush>
  </inkml:definitions>
  <inkml:trace contextRef="#ctx0" brushRef="#br0">83800 50363 547,'30'-15'24,"-1"4"9,-3 3 10,-1 3 8,0 0 2,4 2-2,5-1-3,3 0-4,2 0-6,0 2-8,1 0-9,-1 2-9,-2 0-7,-4 0-8,-4 0-6,-3 0-7,-5 1-10,-3 2-13,-4 2-15,-4 2-13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6"/>
    </inkml:context>
    <inkml:brush xml:id="br0">
      <inkml:brushProperty name="width" value="0.04275" units="cm"/>
      <inkml:brushProperty name="height" value="0.04275" units="cm"/>
      <inkml:brushProperty name="color" value="#00BFF3"/>
    </inkml:brush>
  </inkml:definitions>
  <inkml:trace contextRef="#ctx0" brushRef="#br0">83646 51074 514,'-29'6'3,"5"-1"5,5-3 7,5 0 4,7-2 9,10 0 9,10 0 9,9 0 10,7-1-1,3 0-9,3-2-11,2 0-11,3-1-4,-1 1-3,0-1 0,0 0-2,0 1-1,-2 2-2,0 2-2,-1 2-2,-3 1-11,-3 0-22,-5-1-22,-3 1-21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8"/>
    </inkml:context>
    <inkml:brush xml:id="br0">
      <inkml:brushProperty name="width" value="0.0474" units="cm"/>
      <inkml:brushProperty name="height" value="0.0474" units="cm"/>
      <inkml:brushProperty name="color" value="#00BFF3"/>
    </inkml:brush>
  </inkml:definitions>
  <inkml:trace contextRef="#ctx0" brushRef="#br0">88142 49366 464,'9'-17'2,"3"-5"5,3-3 4,4-5 5,-2 2 2,-5 5-3,-5 7-2,-4 5-1,-3 3-2,2 0 0,0 1 0,2-1 0,-1 0-1,-1 0-1,0 0-3,-2 0-1,-1 1-1,-2 1-1,-2 0 0,-1 2 0,-3 0-1,0 2 0,-1 0 1,-1 2-1,-1 0 1,0 0 0,0 0 0,1 0 1,-1 1 1,0 2 2,0 2 2,1 2 3,-2 1 0,-2 3 1,-2 2 0,-1 2 0,-1 2 1,1 3 0,0 3 0,2 3 0,0 2 1,-1 1-1,-1 0 0,-1 2 1,0 0-1,1-1 0,0-1-1,2-1 0,1-1-1,1-1-1,1-1 0,1-1-2,1-2 0,4-3 0,2-3-1,4-3-1,2-2-3,4 0-7,2-2-7,4 0-6,2-3-5,5-3-3,3-2-2,5-4-2,0-2-2,0-1 0,0-3 0,-2-2-1,-2-1 2,-1-2 2,-3 0 4,-1-1 2,-3 0 4,-1 3 2,-2 1 4,-2 2 3,-3 3 12,-2 4 19,-4 4 19,-2 4 20,-2 3 5,0 2-9,0 1-11,0 3-9,0 0-7,0-1-4,0 0-4,1-2-5,-1 0-3,2 1-3,0 2-2,2 0-2,0 1-9,2-1-13,0 1-14,2 0-14,1-4-4,3-5 3,3-6 2,4-6 4,1-4 3,1-3 0,1-4 2,1-2 1,0-1 4,-3 1 5,-1 1 5,-2 1 5,-2 1 3,-3 0 1,-1 2 1,-2 1 1,-1 3 13,0 6 23,0 6 23,0 6 25,-1 3 4,-2 1-15,-2 2-15,-2 0-14,-1 1-11,0-1-9,0 1-8,0 0-7,0-1-12,0 1-13,0 0-14,1-1-13,0-2-9,6-6-3,2-6-4,5-6-4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49"/>
    </inkml:context>
    <inkml:brush xml:id="br0">
      <inkml:brushProperty name="width" value="0.05288" units="cm"/>
      <inkml:brushProperty name="height" value="0.05288" units="cm"/>
      <inkml:brushProperty name="color" value="#00BFF3"/>
    </inkml:brush>
  </inkml:definitions>
  <inkml:trace contextRef="#ctx0" brushRef="#br0">89989 50079 416,'29'-28'2,"-5"9"13,-5 7 13,-5 8 11,-4 6 3,-2 2-7,-4 4-7,-2 2-8,-4 2-4,0 3-3,-3 2-2,-2 2-2,-2-1-2,-2 0 1,-2 0 0,-1-2 0,-1-2-2,2-1-2,3-2-3,1-2-3,4-2-2,6-2-3,6-3-2,6 0-3,4-5-2,3-4 0,3-6-2,3-3-1,1-4 0,1 2-2,-1 1-2,1 1-1,-2-1 1,0-3 3,-1-3 2,-1-3 2,-1-1 4,-3 1 2,-1 1 3,-2 1 2,-2 1 4,-1 1 4,-1 1 4,0 1 3,-3 2 3,-1 2 4,-2 4 2,-2 3 4,-3 2 3,-2 4 3,-4 3 4,-2 2 4,-2 4 0,-2 6-4,0 4-5,-1 5-5,-2 3-2,0 1-2,-1 1 0,-1 1-2,0 0-1,2 1-1,3-1-2,1 1-1,2-2-2,2-2-2,2-1-3,2-2-1,4-3-6,4-1-5,5-3-6,6-1-6,2-4-6,1-4-3,0-6-4,3-4-4,-1-5 0,1-3 3,-1-5 2,1-4 4,-1-2 3,-2-3 3,0-1 1,0-2 4,-4-1 1,-3 1 3,-4 1 1,-4 1 2,-3 2 3,-1 1 3,0 3 2,-1 1 4,-3 2 2,-2 3 0,-4 1 0,-2 3 2,-3 1-3,-1 4-2,-3 2-4,-1 4-3,-3 3-6,-2 4-10,-1 4-8,-2 3-9,0 2-3,2-1 6,4 0 5,3-2 6,3-1 2,1-1 0,2 0 1,2-2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0"/>
    </inkml:context>
    <inkml:brush xml:id="br0">
      <inkml:brushProperty name="width" value="0.04757" units="cm"/>
      <inkml:brushProperty name="height" value="0.04757" units="cm"/>
      <inkml:brushProperty name="color" value="#00BFF3"/>
    </inkml:brush>
  </inkml:definitions>
  <inkml:trace contextRef="#ctx0" brushRef="#br0">93494 48355 462,'0'-13'83,"0"6"-13,0 6-14,0 6-14,0 7-6,0 7 0,0 9 0,0 7 1,-1 4-3,0 0-6,-2 0-5,0 1-5,-2 0-4,0 2-4,-1 2-2,-2 2-3,1-1-4,-1 0-4,0-3-4,0-2-5,1-2-4,0 0-6,2-1-4,1-1-6,0-3-2,2-4-2,0-3 0,2-5-2,0-2-1,2-1 1,0-1 0,2 0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1"/>
    </inkml:context>
    <inkml:brush xml:id="br0">
      <inkml:brushProperty name="width" value="0.04342" units="cm"/>
      <inkml:brushProperty name="height" value="0.04342" units="cm"/>
      <inkml:brushProperty name="color" value="#00BFF3"/>
    </inkml:brush>
  </inkml:definitions>
  <inkml:trace contextRef="#ctx0" brushRef="#br0">92950 50448 506,'1'-17'79,"2"11"-9,2 12-9,2 11-10,0 7-7,-1-1-7,-1 1-6,0-1-7,-2 1-4,0-1-2,-2 0-2,0 1-2,-1-2-3,0-3-2,0-3-3,0-3-4,3-3-2,6-2-2,5-4-3,7-2-2,4-4-3,1-4-2,2-4-3,3-4-3,-1-1-3,-2-1-6,-1 1-6,-2-1-5,-3 1-4,0 1-2,-1 0-1,0 2-3,-3 1 2,-3 3 5,-3 1 4,-2 2 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1"/>
    </inkml:context>
    <inkml:brush xml:id="br0">
      <inkml:brushProperty name="width" value="0.03522" units="cm"/>
      <inkml:brushProperty name="height" value="0.03522" units="cm"/>
      <inkml:brushProperty name="color" value="#00BFF3"/>
    </inkml:brush>
  </inkml:definitions>
  <inkml:trace contextRef="#ctx0" brushRef="#br0">94750 49894 624,'2'-22'7,"4"2"15,4 5 15,3 1 14,5 4 5,4 3-6,3 2-6,4 4-5,3 2-7,-1 2-10,1 2-9,-1 2-11,-1 1-8,-3 1-9,-4 1-9,-1 2-8,-4-1-5,-3-1 0,-3-1 1,-2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08"/>
    </inkml:context>
    <inkml:brush xml:id="br0">
      <inkml:brushProperty name="width" value="0.0278" units="cm"/>
      <inkml:brushProperty name="height" value="0.0278" units="cm"/>
      <inkml:brushProperty name="color" value="#F2395B"/>
    </inkml:brush>
  </inkml:definitions>
  <inkml:trace contextRef="#ctx0" brushRef="#br0">38500 20056 791,'0'-43'-1,"0"-5"-2,0-5-1,0-7-2,0 4 0,2 14 0,0 13 1,2 15 0,0 3 1,0-6 3,-1-5 0,2-6 3,-1-5 0,3-1 1,2-2-2,2-2 1,2-4-1,5-5-1,4-4 0,3-5-2,4-5 1,1-2-1,2-3 1,3-3 0,2-1-1,4 1 1,4 1-1,4 2 0,3-2 0,2-1 2,2-3 2,1-1 1,2-2 0,3-3 0,2-1-1,2-2-1,0 3 1,-1 9 1,-1 9 2,-1 8 1,-1 7 1,0 4 1,-2 4-1,-1 4 1,-1 2 0,-2 3 1,-2 1 0,-2 3 1,-2 2 0,-2 5 0,-2 3 0,-2 4 0,-2 3-1,0 1 0,-2 0-1,0 2 0,-2 0-1,-2 2 0,-2 0 0,-1 2 0,-1 0-1,1 0 0,0 0-1,2 0 0,-1 1-1,-1 4 0,-3 2 0,-1 4-1,-4-1 1,-1 1 0,-4-2 0,-3 0 1,-2-1-2,-1 1-2,-1 2-3,0 0-3,-3 0 0,-1-1 0,-2 0 0,-2-2 2,-1 0 0,0 2 0,0 0 1,0 1 1,-1 1-3,-1 2-5,0 0-6,-1 1-5,-1-1-5,0-1-1,0-2-3,0-2-3,-1-2-1,-1-1 2,0 0 1,-1-1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1"/>
    </inkml:context>
    <inkml:brush xml:id="br0">
      <inkml:brushProperty name="width" value="0.04417" units="cm"/>
      <inkml:brushProperty name="height" value="0.04417" units="cm"/>
      <inkml:brushProperty name="color" value="#00BFF3"/>
    </inkml:brush>
  </inkml:definitions>
  <inkml:trace contextRef="#ctx0" brushRef="#br0">95390 49322 498,'-8'-7'3,"0"-1"9,0 0 7,0 0 8,1 4 7,2 8 7,3 8 7,1 7 8,0 6-2,-1 3-9,0 3-8,-1 3-9,-2 1-6,-2 0-1,-2 0-3,-2 1-2,0-1-4,-1 0-5,0 0-6,0 1-5,1-4-17,3-6-28,1-5-29,2-6-29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2"/>
    </inkml:context>
    <inkml:brush xml:id="br0">
      <inkml:brushProperty name="width" value="0.05024" units="cm"/>
      <inkml:brushProperty name="height" value="0.05024" units="cm"/>
      <inkml:brushProperty name="color" value="#00BFF3"/>
    </inkml:brush>
  </inkml:definitions>
  <inkml:trace contextRef="#ctx0" brushRef="#br0">97172 49275 437,'-1'-11'8,"-2"10"15,-2 10 15,-1 10 15,-4 5 3,-2 1-9,-3 1-9,-3 1-10,-2-1-6,0 0-4,1-1-3,-1-1-5,1-1-2,3-1-4,1-1-1,3 0-4,5-8-12,11-13-24,12-12-23,10-13-23,4-6-2,-3 1 19,-4 2 19,-1 0 19,-4 2 11,1 3 4,-2 2 3,-1 5 5,-1 1 5,-3 4 10,-1 3 10,-2 2 8,-1 5 10,0 4 8,0 5 8,0 6 9,-2 2 1,-1 3-5,-2 2-7,-2 1-5,-1 2-6,-2-1-6,0 1-7,-2-1-6,0 0-5,1-1-3,-1-1-3,0-1-4,4-5-7,9-10-12,10-10-12,8-10-13,3-7-1,0-5 8,-1-5 8,-1-4 8,-2-2 4,-3 3 2,-3 4 2,-3 2 1,-1 0 1,0-1-2,-1-2 1,1-3-2,-4 4-7,-6 10-16,-8 7-16,-6 10-15,-3 5-2,0 2 8,2 2 11,1 2 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3"/>
    </inkml:context>
    <inkml:brush xml:id="br0">
      <inkml:brushProperty name="width" value="0.04255" units="cm"/>
      <inkml:brushProperty name="height" value="0.04255" units="cm"/>
      <inkml:brushProperty name="color" value="#00BFF3"/>
    </inkml:brush>
  </inkml:definitions>
  <inkml:trace contextRef="#ctx0" brushRef="#br0">98762 49538 517,'-1'-21'4,"0"5"11,-2 4 9,0 6 11,-2 2 2,0 0-3,-1 0-4,-1 1-3,-2 0-2,-2 3 0,-2 4-1,-1 2 0,-2 2-2,0 0-2,1 0-3,-1 0-2,-1 1-1,-3 5-1,-4 4-1,-1 3-1,-1 1 0,5-3-2,3-3 0,4-2-1,3-3-3,3 1-3,1 0-5,2 0-4,5-1-9,8-3-13,8-1-14,7-2-14,4-3-2,1-2 7,-1-3 8,1-4 8,-3 0 6,-1-1 4,-4 0 5,-3 0 3,-3 0 3,-1 2 4,-2 1 1,-2 1 3,-4 2 14,-4 7 23,-6 6 24,-4 6 23,-3 1 2,1-1-20,-1-2-21,0-2-21,1-2-14,2 1-11,2 0-8,3 0-10,2-3-10,6-5-9,4-4-8,5-6-10,3-2 2,2-2 14,0 0 14,1-1 13,-1 0 8,-1 1 2,-2 0 3,-2 2 1,-1 0 6,1 0 10,1 1 9,1-1 10,0 2 8,-4 6 6,-3 4 6,-2 6 7,-3 0-9,1 1-20,0-2-22,0 0-20,2-4-12,4-2-2,3-6-1,5-2-2,3-5 0,3-2 2,3-3 2,3-3 1,1-3 3,-1-3 4,-1-3 3,-1-3 4,-3 0 4,-3 1 3,-5 3 3,-3 1 3,-3 2 6,-2 1 6,-3 1 9,-1 1 6,-2 3 9,-4 5 8,-2 4 9,-3 6 8,-3 4 0,0 4-7,-2 4-8,0 3-8,0 3-6,3 2-5,1 0-6,2 1-5,2 0-3,0-1-3,2-1-2,0-1-3,1-1-3,0-1-3,0 0-6,0-2-3,1 0-3,2 0-3,2-1-1,2 1-3,0 0-1,-2 2 0,-3 0 0,0 1 0,-3 0 1,-1-1 3,0-1 3,-1 0 3,-3-1 2,-2 1 2,-3 1 2,-3 2 2,-3-1 1,0-1 0,-1-1-1,-1 0 0,0-3-3,3 1-7,1-2-7,2 0-6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3"/>
    </inkml:context>
    <inkml:brush xml:id="br0">
      <inkml:brushProperty name="width" value="0.04555" units="cm"/>
      <inkml:brushProperty name="height" value="0.04555" units="cm"/>
      <inkml:brushProperty name="color" value="#00BFF3"/>
    </inkml:brush>
  </inkml:definitions>
  <inkml:trace contextRef="#ctx0" brushRef="#br0">101484 49641 482,'-8'-14'50,"0"6"-3,0 5-4,0 4-3,0 5-1,1 4-1,-1 4 1,0 3-1,0 3-2,0 1-2,0 1-4,1 1-3,-1 0-5,2-1-5,0-1-6,2 0-6,1-3-4,2-1-2,2-3-2,2-1-3,2-3-4,2-2-5,1-4-7,3-2-5,2-4-4,2 0-1,1-3-1,3-2-1,1-2 0,-1-4 3,1-2 2,-1-3 3,-1-2 2,-2-3 4,-4-1 3,-3-3 4,-1 0 2,-2 0 3,-1-1 4,0 1 2,-3 1 4,-4 3 4,-4 3 5,-4 3 5,-2 2 3,1 2 1,-1 2 1,0 3 3,0 1-1,1 2-3,-1 2-3,0 2-2,1 3-6,2 4-8,2 4-9,3 3-8,1 2-6,2-2-3,2-3-3,2-1-3,1-2 0,1 0 2,2-2 1,0 0 3,1-1 1,0 1 0,0 2 0,0 0 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3"/>
    </inkml:context>
    <inkml:brush xml:id="br0">
      <inkml:brushProperty name="width" value="0.04802" units="cm"/>
      <inkml:brushProperty name="height" value="0.04802" units="cm"/>
      <inkml:brushProperty name="color" value="#00BFF3"/>
    </inkml:brush>
  </inkml:definitions>
  <inkml:trace contextRef="#ctx0" brushRef="#br0">102102 50050 458,'-8'8'56,"0"0"1,1-1 0,-1 1-1,0 1-3,0 2-6,0 2-7,1 1-7,-1 2-5,2 0-3,0-1-5,2 1-2,1-1-4,2-1-1,2-1-3,2 0-1,1-2-4,2 1-4,0 0-7,2 0-4,0-2-7,3-1-9,2-2-8,1-2-10,1-2-3,-1-1 0,0 0-1,-2-1 1,0-1 1,-1 0 5,1 0 3,0 0 5,0-3 4,-1-2 1,1-5 3,0-4 2,-2 0 4,-1 1 4,-2 2 4,-2 2 4,-1 2 4,0-1 0,0 0 0,0 0 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3"/>
    </inkml:context>
    <inkml:brush xml:id="br0">
      <inkml:brushProperty name="width" value="0.05025" units="cm"/>
      <inkml:brushProperty name="height" value="0.05025" units="cm"/>
      <inkml:brushProperty name="color" value="#00BFF3"/>
    </inkml:brush>
  </inkml:definitions>
  <inkml:trace contextRef="#ctx0" brushRef="#br0">102126 50065 437,'0'-22'0,"0"2"1,0 4 0,0 3 0,-1 1 2,-1 1 4,0-1 5,-1 0 4,-2 1 1,-2 3-1,-2 1-1,-1 2-2,-2 2 6,0 2 13,0 2 13,1 2 12,-2 3 3,-2 6-7,-2 4-8,-1 5-8,-1 4-7,1 2-6,0 4-7,3 3-7,-2 2-2,0 1-1,-1 0 1,-1 2 1,1-2-13,3-4-22,2-3-23,4-5-24,1-3-9,1-3 3,-1-3 4,0-2 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5"/>
    </inkml:context>
    <inkml:brush xml:id="br0">
      <inkml:brushProperty name="width" value="0.03676" units="cm"/>
      <inkml:brushProperty name="height" value="0.03676" units="cm"/>
      <inkml:brushProperty name="color" value="#00BFF3"/>
    </inkml:brush>
  </inkml:definitions>
  <inkml:trace contextRef="#ctx0" brushRef="#br0">102827 50066 598,'-10'-1'9,"10"-1"18,12 0 18,10-1 18,4-1 3,0 2-13,0 0-12,-2 2-14,1 0-6,6 0-4,5 0-3,5 0-3,0 0-4,-2 0-7,-3 0-5,-3 0-7,-5 0-9,-6 2-10,-5 0-10,-6 2-11,-6-1-4,-2-1 0,-6 0 1,-2-1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5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103427 49105 571,'0'-13'7,"0"6"13,0 6 13,0 6 14,0 5 4,0 5-8,0 5-6,0 5-7,-1 4-3,-1 1-1,0 2 0,-1 3 0,-2-1-4,-2-2-5,-2-2-6,-1-1-5,-2-3-8,2 0-9,1-1-8,0-1-9,2-2-11,1-3-14,0-3-15,2-2-13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6"/>
    </inkml:context>
    <inkml:brush xml:id="br0">
      <inkml:brushProperty name="width" value="0.05602" units="cm"/>
      <inkml:brushProperty name="height" value="0.05602" units="cm"/>
      <inkml:brushProperty name="color" value="#00BFF3"/>
    </inkml:brush>
  </inkml:definitions>
  <inkml:trace contextRef="#ctx0" brushRef="#br0">103987 49240 392,'30'-8'1,"-3"2"1,-3 0 1,-3 2 2,-2 1 5,-3 2 12,-1 2 9,-2 2 12,-3 3 1,-1 6-7,-2 4-7,-2 5-8,-4 4-4,-6 2-6,-6 4-3,-5 3-4,-6 0-5,-5-1-3,-5-3-4,-5-1-4,-2-3-2,2-2 3,0-1 0,1-2 2,2-3 0,3-1-2,3-3-1,4-1-1,9-4 3,18-4 8,18-6 9,17-4 8,9-3 2,0 0-5,0 1-3,0-1-5,-1-1-4,-2 0-4,-2-2-6,-2 1-4,-2-2-3,-3 2 0,-4 1 0,-1 0-1,-5 1-1,-1-1 0,-4-2 0,-3 0-1,-3-1 0,-3-1 0,-3-2 0,-2 0 0,-3 0 2,0-1 5,-2 0 2,0 1 5,-2-1 4,0 2 5,-2 1 5,0 1 5,-1 1 7,0 0 8,0 2 8,0 1 9,1 3 4,0 8 1,2 6 0,0 7 1,1 4-4,-2-1-9,0 1-9,-1 0-9,-2 1-5,-2 5-1,-2 3-2,-2 4-2,-1 1 0,1-3 0,-1-3-1,0-3 1,1-3-1,1-1 0,0-3 0,2-1 0,2-7-20,4-12-38,4-12-38,4-11-39,2-5-4,2 3 29,0 3 30,1 3 30,1 1 21,0 1 11,-1-1 13,1 1 11,0 0 8,0 4 1,-1 3 2,1 3 3,1 2-1,0 2-2,1 2-2,1 2-2,1 1-5,0 2-7,-1 1-6,1 0-7,-3-2-11,-5-4-15,-4-5-14,-6-6-14,-2 0-2,1 1 13,-1 2 14,0 2 11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6"/>
    </inkml:context>
    <inkml:brush xml:id="br0">
      <inkml:brushProperty name="width" value="0.05089" units="cm"/>
      <inkml:brushProperty name="height" value="0.05089" units="cm"/>
      <inkml:brushProperty name="color" value="#00BFF3"/>
    </inkml:brush>
  </inkml:definitions>
  <inkml:trace contextRef="#ctx0" brushRef="#br0">105907 49179 432,'0'-15'0,"0"1"0,0 1 0,0 1 0,0-1 1,0 0 4,0-1 2,0-1 4,1 4 8,2 8 16,2 9 16,2 10 15,-1 5 2,-3 2-12,-2 4-11,-4 3-12,-2 3-6,-1 1-3,-3 2-1,-2 2-1,-1 0-3,-2-2-2,0-2-1,-1-1-2,0-2-5,1-2-10,0 0-9,2-1-8,1-2-7,1-5-4,0-3-3,2-4-4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08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45699 17363 653,'7'-9'1,"1"0"0,0-2 2,0 1 1,1-1 4,1 4 6,3 2 7,2 4 7,0 2 1,-1 4-3,-1 2-3,0 4-3,-1 0-2,0 1-1,-1 0 0,1 0-1,0 0-1,2 3-2,0 1 0,1 3-1,0 0-1,0-3-3,1-1-2,0-2-1,-1-1-2,1 1-1,0 1 0,0 2-1,-2-2-1,-1-1-2,-2-2-3,-2-2-3,-3-1 2,-3-1 3,-2 1 5,-4 0 4,-3-1 2,-5-2-1,-5 1-2,-5-1-1,-5 0-2,-6 3-5,-3 3-2,-5 4-5,-5 2-4,-4 5-6,-4 3-7,-4 5-5,1 0 0,6-2 4,7-1 6,5-3 5,4-1-3,5-3-9,3-1-9,5-2-11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6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106200 49749 463,'36'-29'15,"-6"7"3,-5 5 1,-6 7 3,-6 5 4,-5 6 5,-5 5 6,-4 7 5,-5 3-1,-2 1-7,-3 2-7,-3 0-8,-1 0-5,0-1-3,2-1-2,1-1-4,4-2-8,6-4-11,7-5-13,8-3-12,4-4-6,1-6 4,3-4 1,1-5 3,2-3 3,1-3 2,1-1 4,1-3 2,0 1 4,-1 0 6,-1 0 5,-1 3 5,-2 0 4,-3 1-1,-3 1 1,-3 1-1,-3 1 5,-2 4 6,-4 3 8,-2 3 7,-3 3 9,-1 4 12,0 4 11,-1 4 12,-2 3-1,-2 1-11,-2 3-11,-1 2-13,-2 1-6,0 3-3,0 2-2,1 1-2,0 0-2,2-1-1,2-3-1,2-1-1,2-1-4,0 0-6,2-1-9,0 1-6,2 0-5,0 1-4,2 1-4,0 1-4,-2 1 1,-8-1 2,-6 1 3,-7 0 2,-2-3 4,1-1 2,2-4 3,3-3 2,0-1 0,-2 0-4,0 0-3,-1 0-3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7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107513 50277 521,'15'0'2,"-1"-2"3,-1 0 3,-1-1 4,-1 0 8,-3 3 10,-1 4 10,-2 2 12,-3 3 1,-6 4-9,-4 2-7,-5 3-10,-3 2-3,1-1-2,-1 1 0,1 0-2,0-2-1,4-1-3,3-3-4,3-1-3,4-3-4,7-2-9,7-4-7,8-2-8,1-4-3,-2 0 2,-1-3 3,-2-2 2,-4-1-10,-3-2-19,-4 0-20,-4-1-19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7"/>
    </inkml:context>
    <inkml:brush xml:id="br0">
      <inkml:brushProperty name="width" value="0.02774" units="cm"/>
      <inkml:brushProperty name="height" value="0.02774" units="cm"/>
      <inkml:brushProperty name="color" value="#00BFF3"/>
    </inkml:brush>
  </inkml:definitions>
  <inkml:trace contextRef="#ctx0" brushRef="#br0">107802 49950 793,'-22'15'104,"5"-1"-35,3-1-35,4 0-37,3-1-21,1 1-7,0 1-5,2 1-8,1-1 2,2-3 8,2-3 8,2-2 7,1-2 4,2 0-2,0 0-2,1 0-3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7"/>
    </inkml:context>
    <inkml:brush xml:id="br0">
      <inkml:brushProperty name="width" value="0.03911" units="cm"/>
      <inkml:brushProperty name="height" value="0.03911" units="cm"/>
      <inkml:brushProperty name="color" value="#00BFF3"/>
    </inkml:brush>
  </inkml:definitions>
  <inkml:trace contextRef="#ctx0" brushRef="#br0">107855 50950 562,'5'23'11,"-4"-1"23,-6-1 23,-4-1 22,-2 0 3,3 1-19,1 1-18,2 1-17,2 1-12,2-1-4,2 1-5,2-1-4,1 0-3,2-3-1,0-1-1,1-2-2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2:57"/>
    </inkml:context>
    <inkml:brush xml:id="br0">
      <inkml:brushProperty name="width" value="0.02205" units="cm"/>
      <inkml:brushProperty name="height" value="0.02205" units="cm"/>
      <inkml:brushProperty name="color" value="#00BFF3"/>
    </inkml:brush>
  </inkml:definitions>
  <inkml:trace contextRef="#ctx0" brushRef="#br0">107710 52450 997,'4'33'0,"-8"2"1,-8 4 0,-7 3-1,-4-2-5,2-6-12,3-6-14,1-5-12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4"/>
    </inkml:context>
    <inkml:brush xml:id="br0">
      <inkml:brushProperty name="width" value="0.04769" units="cm"/>
      <inkml:brushProperty name="height" value="0.04769" units="cm"/>
      <inkml:brushProperty name="color" value="#00BFF3"/>
    </inkml:brush>
  </inkml:definitions>
  <inkml:trace contextRef="#ctx0" brushRef="#br0">52178 50755 461,'0'-13'42,"0"6"3,0 6 2,0 6 2,-2 3-2,0 2-9,-3 0-8,-2 1-7,0 1-6,0 0-1,2-1-1,1 1-1,0 0-1,0 1-1,0 1 1,0 2-1,0-1 0,1 1-1,-1 0 0,0-1-1,0 2-1,2 1 0,0 3-2,2 1 0,0 1-1,0-3 0,0-1 1,0-2-1,0-1-1,0 1-6,0 1-5,0 1-4,1-6-12,2-10-17,2-13-19,2-12-17,0-4-4,-1 3 12,-1 3 12,0 3 12,-1 2 7,1 1 3,2 1 4,0 1 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4"/>
    </inkml:context>
    <inkml:brush xml:id="br0">
      <inkml:brushProperty name="width" value="0.03805" units="cm"/>
      <inkml:brushProperty name="height" value="0.03805" units="cm"/>
      <inkml:brushProperty name="color" value="#00BFF3"/>
    </inkml:brush>
  </inkml:definitions>
  <inkml:trace contextRef="#ctx0" brushRef="#br0">51404 50305 578,'-8'-14'1,"0"1"5,0 2 2,0 2 4,0 2 3,1 1-1,-1 0 1,0 2 0,0 0-1,-2 0-2,0 0-3,-1 0-3,-2 1-1,-2 0 1,-1 2-1,-3 0 2,-1 2-1,-1 2-1,-1 2-1,-1 2 0,-1 2 1,-1 3 1,-1 4 1,-1 2 2,0 2 2,-1 1 0,1 1 0,-1 1 2,2 2 0,3 3 2,3 3 0,3 2 3,3 2-1,3 1-2,2-1-2,4 0-1,2 0-2,2-1-1,2-1-3,2-2-1,4-1 0,6-3 0,5-3 1,7-3 1,4-3-1,2-3-3,4-2-5,3-4-2,0-2-2,0-2 1,-1-3 0,-1 0 0,-2-4-2,0-2-9,-1-4-7,-1-2-8,0-4-2,1-5 2,0-5 2,2-5 4,-1-4 1,-3-3 1,-3-2 3,-3-4 1,-3-1 2,-3 0 4,-3 0 3,-3 0 3,-3 1 3,-2 2 2,-4 2 3,-2 1 1,-4 4 3,0 2 0,-3 3 1,-2 3 0,-2 4 0,-4 5-4,-2 5-3,-3 4-2,-3 6-4,-1 6-2,-3 6-3,-1 6-3,0 0-3,5-1-4,3-4-3,5-3-4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6"/>
    </inkml:context>
    <inkml:brush xml:id="br0">
      <inkml:brushProperty name="width" value="0.03491" units="cm"/>
      <inkml:brushProperty name="height" value="0.03491" units="cm"/>
      <inkml:brushProperty name="color" value="#00BFF3"/>
    </inkml:brush>
  </inkml:definitions>
  <inkml:trace contextRef="#ctx0" brushRef="#br0">34600 55566 630,'10'-7'7,"5"2"13,5 2 15,5 2 14,0 1 2,-5 2-9,-4 0-9,-6 2-9,-2 0-6,1 2-5,2 0-3,0 1-5,0 2-3,-3 2-1,-1 2-2,-2 1-1,-3 2-2,-4 0 0,-4-1-1,-3 1-1,-4 0-2,-2 1-2,-1 1-2,-3 2-2,0-3-1,1-1 1,1-4 2,1-3 1,1-1 3,2-2 4,2-1 3,3 0 4,3-2 7,7-1 11,8 0 12,6-1 11,4-1-2,1 0-15,1 0-16,1 0-16,1-1-13,-1-1-10,1 0-12,-1-1-10,-1-1-2,-3 0 7,-3 0 8,-2 0 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6"/>
    </inkml:context>
    <inkml:brush xml:id="br0">
      <inkml:brushProperty name="width" value="0.03686" units="cm"/>
      <inkml:brushProperty name="height" value="0.03686" units="cm"/>
      <inkml:brushProperty name="color" value="#00BFF3"/>
    </inkml:brush>
  </inkml:definitions>
  <inkml:trace contextRef="#ctx0" brushRef="#br0">33956 54828 596,'-30'-14'1,"5"1"2,3 2 2,4 2 2,3 2 3,1 1 4,1 0 5,1 2 3,-1 0 3,-2 2-2,-2 0 0,-1 2-1,-2 2-1,-1 4-5,-1 4-3,-1 3-3,-1 4-2,-2 3 2,0 4 0,0 2 1,-2 2 1,-1 4 0,-1 3 1,-1 3-1,1 1-1,3 0 0,3 0-1,3 0-2,2-1 0,3-1-2,1-3-1,3-1 0,1-4-1,4-2 0,2-3-1,4-3 1,2 0-2,2 1-2,2 3-4,2 1-3,2-1-1,5-5 1,4-4 2,3-6 1,5-3 0,5-1-1,5 0-1,5-2-1,2-2-1,0-6-3,0-4-3,0-5-3,-1-4 0,-2-1 0,-1-3 1,-3-1 0,-2-3 2,0 0 0,-1-1 1,-1 0 0,-3-3 2,-3 1 3,-5-2 3,-3-1 2,-3-1 2,-1-1 3,0-1 1,-2 0 2,-2-1 1,-2 3-2,-4 2-2,-2 2-1,-2 3-2,0 4-1,0 6-2,0 5-1,-2 1-1,0-4-1,-3-2-1,-2-3 0,-3 0-4,-4 5-8,-3 3-7,-5 4-6,1 3-3,3 2 5,4 2 3,5 2 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7"/>
    </inkml:context>
    <inkml:brush xml:id="br0">
      <inkml:brushProperty name="width" value="0.03769" units="cm"/>
      <inkml:brushProperty name="height" value="0.03769" units="cm"/>
      <inkml:brushProperty name="color" value="#00BFF3"/>
    </inkml:brush>
  </inkml:definitions>
  <inkml:trace contextRef="#ctx0" brushRef="#br0">36417 55150 583,'0'45'133,"0"-2"-31,0-4-31,0-2-31,-1-3-18,-1-1-4,0-3-5,-1-1-5,-1-4-3,0-2-2,0-3-2,0-2-1,-1-8-15,0-11-27,-1-10-28,-1-11-27,0-5-3,2-1 22,2 1 23,2 0 21,1 1 16,0 5 8,0 3 8,0 4 7,-1 3 12,0 3 13,-2 1 14,0 2 14,-2 3 1,-2 6-11,-2 4-11,-1 6-10,-3 1-9,0 3-6,-1 0-6,-1 1-5,-2 0-6,0 1-5,-1 0-5,-1-1-6,2-1-3,5-3-5,4-2-2,6-4-5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12"/>
    </inkml:context>
    <inkml:brush xml:id="br0">
      <inkml:brushProperty name="width" value="0.05829" units="cm"/>
      <inkml:brushProperty name="height" value="0.05829" units="cm"/>
      <inkml:brushProperty name="color" value="#F2395B"/>
    </inkml:brush>
  </inkml:definitions>
  <inkml:trace contextRef="#ctx0" brushRef="#br0">43595 43627 377,'-13'-6'11,"4"2"24,6 4 22,5 3 24,2 0 3,3 1-16,2 0-16,2 0-16,1 2-7,0 2-2,-1 3 0,0 3 0,1 3-3,2 1-3,0 3-4,1 1-3,1 2-5,-1 3-5,1 1-6,0 2-5,0 2-8,1 1-11,0 1-12,3 0-10,-3-2-1,-3-6 9,-4-5 9,-4-6 10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22"/>
    </inkml:context>
    <inkml:brush xml:id="br0">
      <inkml:brushProperty name="width" value="0.05406" units="cm"/>
      <inkml:brushProperty name="height" value="0.05406" units="cm"/>
      <inkml:brushProperty name="color" value="#F2395B"/>
    </inkml:brush>
  </inkml:definitions>
  <inkml:trace contextRef="#ctx0" brushRef="#br0">48850 55249 406,'8'8'162,"0"2"-37,0 0-37,-1 1-36,1 1-21,0 0-5,0-1-5,0 1-5,0 1-3,-1 2-3,1 1-1,0 3-1,0 0-2,0 1 0,0 0 0,-1-1 0,1 1-2,0-1-3,0 1-3,0 0-3,0-2 0,0 1 0,-1-2 2,1-1 0,1-5 3,4-8 0,2-10 3,2-8 2,3-7 0,1-7-1,1-5 0,1-6 0,3-5-3,5-2-2,5-4-3,5-2-3,3-3-5,4-3-5,2-3-8,4-3-5,-3 2-7,-5 6-7,-6 8-6,-6 7-6,-5 5-4,-5 5 1,-5 5 1,-4 5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7"/>
    </inkml:context>
    <inkml:brush xml:id="br0">
      <inkml:brushProperty name="width" value="0.0306" units="cm"/>
      <inkml:brushProperty name="height" value="0.0306" units="cm"/>
      <inkml:brushProperty name="color" value="#00BFF3"/>
    </inkml:brush>
  </inkml:definitions>
  <inkml:trace contextRef="#ctx0" brushRef="#br0">37150 55731 719,'16'-7'3,"-1"0"7,1 2 6,0 1 7,0 0 5,1 2 4,1 0 2,1 2 4,1 0-3,0 0-10,-1 0-9,1 0-9,-3 1-5,-3 4 1,-4 2 1,-4 3 0,-3 2-6,-1 1-16,0 1-14,-1 2-16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7"/>
    </inkml:context>
    <inkml:brush xml:id="br0">
      <inkml:brushProperty name="width" value="0.03009" units="cm"/>
      <inkml:brushProperty name="height" value="0.03009" units="cm"/>
      <inkml:brushProperty name="color" value="#00BFF3"/>
    </inkml:brush>
  </inkml:definitions>
  <inkml:trace contextRef="#ctx0" brushRef="#br0">37581 56198 731,'-14'-2'174,"5"-2"-84,3-3-86,4-3-83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7"/>
    </inkml:context>
    <inkml:brush xml:id="br0">
      <inkml:brushProperty name="width" value="0.04111" units="cm"/>
      <inkml:brushProperty name="height" value="0.04111" units="cm"/>
      <inkml:brushProperty name="color" value="#00BFF3"/>
    </inkml:brush>
  </inkml:definitions>
  <inkml:trace contextRef="#ctx0" brushRef="#br0">37044 54447 535,'-8'-7'1,"2"0"4,1 2 3,0 1 3,2 3 8,0 7 12,2 7 13,0 8 13,2 3 2,0 1-7,2 1-6,0 1-7,0-1-8,0 0-5,-2-1-8,0-1-6,-1 0-7,0-1-4,0 1-7,0-1-5,0 0-4,0-3-3,0-1-1,0-2-3,-1-3-9,-4-3-17,-2-3-16,-3-2-17,-1-3 0,2-2 18,2-2 17,2-2 17,1-1 11,-2 0 3,0 0 5,-1 0 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9"/>
    </inkml:context>
    <inkml:brush xml:id="br0">
      <inkml:brushProperty name="width" value="0.05293" units="cm"/>
      <inkml:brushProperty name="height" value="0.05293" units="cm"/>
      <inkml:brushProperty name="color" value="#00BFF3"/>
    </inkml:brush>
  </inkml:definitions>
  <inkml:trace contextRef="#ctx0" brushRef="#br0">36296 55258 415,'-8'-8'0,"-2"0"0,0 0 0,-1 1 0,1 2 6,4 10 11,4 6 12,4 9 12,2 2 1,0-3-7,0-3-8,0-3-9,1-2-7,2 0-8,1-2-8,3-1-8,2-1-7,0-2-3,1-2-5,1-2-4,3-3-1,3-6 2,5-4 2,3-5 2,1-3 3,-1 1 5,-3-1 5,-1 1 4,-3 0 4,-3 2 1,-3 3 2,-3 1 1,-3 5 10,-4 6 19,-4 7 16,-4 8 19,-4 3 2,-4 3-14,-3 2-13,-5 1-13,-2 1-10,-1-1-7,-1-1-7,-1-1-7,-1-1-4,1-3-2,-1-1-2,1-2-2,-1-2 0,1-1 1,-1 0 0,1-2 2,-1-1 1,-1 0 1,-1-2 2,-1 0 2,1-2 3,3-1 4,3 0 6,3-2 4,6 0 8,10-2 12,10 0 11,10-1 12,6-2 1,4 0-12,5-2-9,3 0-12,3-1-9,2 0-8,2 1-7,2-1-8,-1 1-3,-4 2 0,-4 2 2,-3 2 0,-5 1 1,-5 2 1,-5 0 2,-5 2 0,-4 2 9,-4 4 17,-4 3 15,-4 5 16,-3 1 3,0 1-7,-1 0-10,-2-1-8,1 1-6,2 1-3,3 1-5,1 1-3,0 2-3,-1 1-3,0 3-2,-1 1-4,-1 0-2,2-1-3,0-3-2,2-1-3,-1-3-1,0-1 0,-2-3-1,0-1-1,-2-3-4,-2-1-11,-2-2-10,-1-2-10,-3-5-1,-2-8 6,-1-8 8,-3-7 6,-1-6 6,1-1 2,-1-3 3,1-1 3,-1 1 4,1 3 5,-1 5 3,0 3 6,2 3 0,1 2 0,2 3-2,3 1 0,1 1 5,2 0 15,2 1 13,2-1 14,6 0 3,8 0-11,9 0-9,9 0-9,2 1-7,-3 1-2,-5 0-3,-3 2-2,-3 2-4,-2 6-9,-3 4-7,-1 5-7,-4 3-3,-6 2 3,-6 0 4,-5 1 2,-5 0 2,0-1 0,-1-1 0,-1-1-1,-1-1 2,-1-2 2,-1-3 2,-1-1 2,0-1 4,1 0 3,1 0 4,1 0 4,1-1 3,0-1 3,2-1 2,1 0 3,4-2 0,9 0-2,6-2-1,9 0-3,6-2-3,5-2-4,5-2-6,5-2-4,3-1-5,2 1-5,2-1-6,3 0-5,-4 0 0,-8 2 3,-7 1 4,-9 0 4,-4 1-1,0 1-5,-2-1-6,0 0-5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09"/>
    </inkml:context>
    <inkml:brush xml:id="br0">
      <inkml:brushProperty name="width" value="0.04105" units="cm"/>
      <inkml:brushProperty name="height" value="0.04105" units="cm"/>
      <inkml:brushProperty name="color" value="#00BFF3"/>
    </inkml:brush>
  </inkml:definitions>
  <inkml:trace contextRef="#ctx0" brushRef="#br0">39383 55837 535,'-8'-6'10,"2"6"21,1 4 19,0 6 21,0 2 3,-4 3-14,-2 2-13,-3 1-15,-2 2-8,-2 1-5,0 1-5,0 2-4,-2-1-3,0 2-1,1 1-1,-1 1-1,1 0-3,3-1-7,1-1-6,3-1-6,4-4-9,10-7-14,8-6-13,9-8-14,3-4-2,-3-3 7,-3-4 8,-2-2 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10"/>
    </inkml:context>
    <inkml:brush xml:id="br0">
      <inkml:brushProperty name="width" value="0.04666" units="cm"/>
      <inkml:brushProperty name="height" value="0.04666" units="cm"/>
      <inkml:brushProperty name="color" value="#00BFF3"/>
    </inkml:brush>
  </inkml:definitions>
  <inkml:trace contextRef="#ctx0" brushRef="#br0">40181 55676 471,'0'-13'44,"-2"8"6,0 7 4,-1 6 5,-1 5-2,2 1-9,0 3-9,2 2-9,0 1-5,0 3-4,0 1-2,0 3-2,-1 0-3,-1 1 0,0-1-2,-1 0-1,-1 0-2,2-3-4,0-1-4,2-3-5,1-3-4,4-6-7,2-6-6,4-6-6,2-7 0,3-8 3,3-7 4,3-9 5,2-4 2,-1 0 1,1-2 0,-1 0 1,-1-1 2,-3 3 0,-3 2 1,-2 2 2,-3 1 2,-1 3 3,-1 1 4,0 3 4,-4 5-2,-2 9-7,-6 8-8,-2 10-6,-3 3-11,2 1-11,1 0-13,0 0-12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10"/>
    </inkml:context>
    <inkml:brush xml:id="br0">
      <inkml:brushProperty name="width" value="0.03852" units="cm"/>
      <inkml:brushProperty name="height" value="0.03852" units="cm"/>
      <inkml:brushProperty name="color" value="#00BFF3"/>
    </inkml:brush>
  </inkml:definitions>
  <inkml:trace contextRef="#ctx0" brushRef="#br0">41055 56087 571,'21'-1'1,"-3"-2"3,-4-2 2,-4-2 4,-2 0 0,0 0 2,-1 2 1,1 1 1,-1-1 0,-2 0-1,-2-2 1,-2 0-2,-1-1 2,0 1 1,0-1 2,0 0 1,-1 0-1,-2 2-5,-2 1-6,-2 1-5,-2 1-2,-2 3 1,-1 4 2,-3 2 0,-1 3 4,-1 4 3,-2 2 4,1 3 4,-2 2 2,1 1 0,-1 1 0,0 1 0,2 0-1,3-1-2,3-1-4,2-1-3,3-2-1,1-1-1,0-2-1,2-2-1,4-6-5,10-7-13,8-7-11,9-9-13,3-3-4,-3 1 2,-4 1 2,-1 1 2,-4 1 2,-3 4 2,-3 3 1,-2 3 3,-4 2 9,-1 3 18,-2 4 16,-2 2 18,-1 3 6,-2 2-5,-1 2-4,0 1-4,-1 2-5,1 1-3,-2 2-3,2 0-4,0-3-9,6-3-17,2-6-15,5-4-17,3-6-6,2-4 4,1-6 3,3-3 3,0-3 5,-3 4 4,-1 3 6,-2 3 4,-2 1 7,-1 2 10,-1 1 8,0 0 10,-1 3 9,0 2 7,-1 4 10,1 2 7,1 0-3,2-2-16,1-4-16,3-2-17,0-3-9,-3-2-5,-1-2-4,-2-1-4,-2-1-1,0 0 3,-2 2 2,0 1 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10"/>
    </inkml:context>
    <inkml:brush xml:id="br0">
      <inkml:brushProperty name="width" value="0.0443" units="cm"/>
      <inkml:brushProperty name="height" value="0.0443" units="cm"/>
      <inkml:brushProperty name="color" value="#00BFF3"/>
    </inkml:brush>
  </inkml:definitions>
  <inkml:trace contextRef="#ctx0" brushRef="#br0">42764 55668 496,'8'-15'-1,"0"-1"-2,0 0-2,-1 1-2,0-1-1,-2 2 1,-2 1 1,-2 1 1,-1 1 7,2 2 12,0 2 12,2 3 12,-1 1 6,-2 3-1,-2 4-1,-2 2-1,-2 3-2,-2 4-2,-2 2-3,-1 3-2,-2 2-3,2-1-4,1 1-4,0-1-3,3 0-3,1-1-2,2 0-1,2-2-1,1-1-4,0-1-4,0-1-6,0 0-3,1-2-5,3-1-2,4-1-3,2 0-2,2-2-2,2-1 0,0 0 0,1-2 0,-1 2 1,-1 4 2,-2 4 2,-2 3 1,-4 3 5,-6 0 4,-6-1 5,-6 1 5,-2-1 2,-1 1-2,0-1-1,1 1-2,-1-1-3,2-3-3,1-1-5,1-2-3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11"/>
    </inkml:context>
    <inkml:brush xml:id="br0">
      <inkml:brushProperty name="width" value="0.04988" units="cm"/>
      <inkml:brushProperty name="height" value="0.04988" units="cm"/>
      <inkml:brushProperty name="color" value="#00BFF3"/>
    </inkml:brush>
  </inkml:definitions>
  <inkml:trace contextRef="#ctx0" brushRef="#br0">43807 55810 441,'-15'-1'3,"2"-1"9,2 0 7,3-1 8,0 0 4,0 2 0,0 2 2,0 2 0,1 1-1,1 2-3,0 0-2,2 1-3,-1 1 0,0 2-1,-1 0 1,-2 1 1,1 2-1,1 2-2,0 1-3,2 3-1,0 1-2,2-1-1,0 1-3,2-1-1,0 0-2,0-1-2,0 0-2,0-2-1,2-3-6,6-3-7,4-4-7,5-4-8,3-4-2,-1-4 3,1-4 4,0-3 2,-1-4 0,1-2-5,-1-1-4,1-2-5,-2-3-1,-3 0 3,-3-1 3,-2 0 2,-4-2 3,-1 1 2,-2-1 2,-2 1 3,-1 2 2,-2 5 2,0 5 3,-2 5 1,-1 3 1,-1 2 0,-3 2-2,-2 2 0,-1 2-1,1 4-1,-1 2-1,0 3-1,2 2-1,2 0-2,4 0-2,3-1-2,2-1 0,1-2 3,3-4 3,2-2 3,2-2 3,2 0 4,2 0 3,1 0 5,2 0 1,0 0-2,-1 0 0,1 0-2,-2 0 3,-1 0 6,-2 0 7,-2 0 6,-2 2 3,-2 4-1,-3 4-1,0 3-1,-4 3-3,-2 1-3,-4 2-3,-2 0-5,-1 0-2,2 1-3,3-1-2,1 1-3,1-1-2,0-1-2,0-1-2,0 0-2,2-3 0,4-1 2,4-3 1,4 0 2,2-3 2,1 1 0,1 0 0,2 0 2,-1 0 0,-1 0 2,-1-1 2,-1 1 2,-1 1 1,0 2-1,-2 1 0,0 3 0,-3 2 0,-3 1 1,-2 3 1,-4 1 0,-2 2 0,-3 1-4,-4 1-2,-2 1-4,-2 0-5,-1-1-9,-1-1-8,-1-1-10,0-3-5,2-3-4,3-4-4,1-4-3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12"/>
    </inkml:context>
    <inkml:brush xml:id="br0">
      <inkml:brushProperty name="width" value="0.03766" units="cm"/>
      <inkml:brushProperty name="height" value="0.03766" units="cm"/>
      <inkml:brushProperty name="color" value="#00BFF3"/>
    </inkml:brush>
  </inkml:definitions>
  <inkml:trace contextRef="#ctx0" brushRef="#br0">41986 56409 584,'-7'-7'5,"4"1"11,3 0 11,2 2 10,3 0 5,4 0-1,2 0-1,3 0-2,1 2-2,-1 4-3,-1 4-3,0 4-4,-3 2-4,-5 3-8,-3 2-6,-4 1-7,-3 2-6,-5 1-3,-4 1-4,-3 1-4,-2-1-2,2-3 1,3-3-1,1-2 1,2-4 0,0-1 1,2-2 2,1-2 1,3-2 1,6-1-2,6 0-2,6-1 0,4-3 0,3 0 3,3-3 2,3-2 3,-1 0-5,-4 0-11,-3 2-12,-4 1-12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45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5455 21190 446,'-13'1'10,"6"4"20,6 2 19,6 4 20,4 1 4,1 6-14,3 3-13,2 5-13,1 0-9,-1 0-2,1-1-3,0 0-3,-1-2-3,1 1-2,0-1-1,0 1-3,-1-2-1,-1 0-1,-1-1-1,-1 0 0,0-3-1,0-1-1,0-2 1,0-3-1,0-1 0,4-2-1,3-2 0,3-2-2,2-6 1,-1-8 1,1-10 2,-1-7 0,3-10 1,5-11 1,5-8 0,5-11 1,1-2-3,2 3-3,-1 5-4,0 4-5,-1 3-6,0 6-9,-1 4-9,-2 6-8,-1 2-6,0 3-4,-1 1-2,-1 3-4,-4 3 1,-4 3 4,-5 4 3,-4 5 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13"/>
    </inkml:context>
    <inkml:brush xml:id="br0">
      <inkml:brushProperty name="width" value="0.04677" units="cm"/>
      <inkml:brushProperty name="height" value="0.04677" units="cm"/>
      <inkml:brushProperty name="color" value="#00BFF3"/>
    </inkml:brush>
  </inkml:definitions>
  <inkml:trace contextRef="#ctx0" brushRef="#br0">46249 54938 470,'-8'-7'0,"2"0"0,0 2 0,2 1 0,5 0 9,11 0 18,12 0 17,10 0 19,3-1 2,0 0-12,-3-1-12,-1-1-14,-3-1-7,0 0-4,-1 0-4,-1 0-5,-2 1-1,-1 0-2,-3 2-1,-1 1 0,-5-3-13,-8-4-24,-8-5-22,-8-5-25,-5-3-2,-2 1 19,-1-1 19,-3 1 18,0 1 11,3 3 2,1 3 2,2 3 2,2 2 7,1 2 12,0 2 12,2 2 12,1 3 9,2 4 6,3 4 7,1 4 6,2 4 0,1 5-8,3 5-9,2 5-8,1 3-6,0 0-4,0 2-6,0 1-4,-1-1-5,-1-2-2,-1-1-3,0-3-3,-2 0-2,0 1-5,-2 1-3,0 1-3,-3-1-4,-2-4-3,-4-2-4,-2-2-3,-1-4-1,-1-1 0,0-3 2,0-1 1,0-3 0,-1-2-4,-1-4-2,-1-2-3,0-4 1,2-2 1,2-4 2,3-2 2,1-3 3,4-3 2,2-3 2,4-3 1,2-1 3,3 3 2,3 1 1,4 2 2,1 3 3,-1 1 1,1 2 3,0 2 3,-1 2 4,1 1 9,0 0 7,-1 2 9,0 2 3,-1 4-3,0 4-3,-2 4-3,-2 1-5,-2 1-6,-4 0-9,-2 0-6,-3 0-4,-1 1 0,0 1 0,-1 1 0,-2 0-7,0-2-12,-1-3-12,-2-1-13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13"/>
    </inkml:context>
    <inkml:brush xml:id="br0">
      <inkml:brushProperty name="width" value="0.04395" units="cm"/>
      <inkml:brushProperty name="height" value="0.04395" units="cm"/>
      <inkml:brushProperty name="color" value="#00BFF3"/>
    </inkml:brush>
  </inkml:definitions>
  <inkml:trace contextRef="#ctx0" brushRef="#br0">45929 56450 500,'-30'0'5,"3"0"10,4 0 11,2 0 9,5 1 7,10 4 1,9 2 2,8 3 2,6 3-2,3 2-4,3 1-5,3 3-5,2 1-5,3 1-4,1 1-4,2 1-5,3 0-6,2-1-5,4-1-5,3-1-7,1-2-7,2-3-9,0-2-8,2-4-9,-5-2-1,-8-2 8,-10-3 6,-7 0 8,-6-3-2,-1-1-11,-1 0-12,0-1-11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14"/>
    </inkml:context>
    <inkml:brush xml:id="br0">
      <inkml:brushProperty name="width" value="0.04363" units="cm"/>
      <inkml:brushProperty name="height" value="0.04363" units="cm"/>
      <inkml:brushProperty name="color" value="#00BFF3"/>
    </inkml:brush>
  </inkml:definitions>
  <inkml:trace contextRef="#ctx0" brushRef="#br0">48316 54781 504,'0'-29'0,"0"5"0,0 5 0,0 5 0,0 4 8,0 6 15,0 4 17,0 6 15,0 4 4,0 3-7,0 5-8,0 4-7,-1 1-7,-2 2-5,-2 1-7,-2 1-5,0 0-6,0-3-6,2-1-5,1-3-6,2-4-8,6-6-8,4-8-10,5-6-9,4-7-4,3-6 3,3-5 2,3-6 2,0-2 7,-5 5 9,-3 3 9,-4 5 10,-4 2 9,-1 2 11,-2 2 10,-2 3 10,-4 4 7,-6 8 2,-6 7 4,-5 9 2,-4 3-4,0 1-10,1-1-10,-1 1-10,2-2-6,1-1 2,2-3 0,3-1 0,3-2-9,6-3-18,6-1-17,6-2-19,3-2-4,1-2 10,1-2 10,1-2 10,0-2 9,0 0 5,-2-2 6,-1 0 7,-2 1 3,-4 4 1,-4 4 1,-4 4 1,-5 2 1,-6 3 2,-5 2 2,-7 1 1,0 1 0,3-3 0,4-1-1,5-2-1,1-2 0,-2-1 2,0 0 1,-1-2 2,1-1 2,1 0 1,2-2 3,2 0 1,5-2 0,8 1-2,8 0-1,8 0-3,3-1-4,2 0-8,1-2-7,1 0-7,0-2-4,-3 0 0,-1-2-1,-3 0 0,-1 0 2,-3 0 2,-1 2 2,-2 0 2,-4 3 4,-5 4 2,-4 4 3,-5 4 3,-4 2 0,-2 1-4,-2 1-3,-1 1-4,-3 0-1,0-3 2,-1-1 2,-1-2 1,-1-2-1,-1-1-5,-1 0-5,-1-2-5,0 0 1,-1 0 7,1 0 7,-1-1 8,2 1 7,1-2 7,3-1 7,1 0 7,7-2 3,12-1-1,12 0-2,11-1-1,7-1-7,1 0-11,1 0-12,0 0-11,1-1-10,-1-1-8,-2 0-8,0-1-9,0-1-1,-1 0 6,0 0 4,1 0 6,-4 1 4,-4 0 0,-5 2 1,-4 0 1,-4 1-1,1-2-5,0 0-3,0-1-5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15"/>
    </inkml:context>
    <inkml:brush xml:id="br0">
      <inkml:brushProperty name="width" value="0.04963" units="cm"/>
      <inkml:brushProperty name="height" value="0.04963" units="cm"/>
      <inkml:brushProperty name="color" value="#00BFF3"/>
    </inkml:brush>
  </inkml:definitions>
  <inkml:trace contextRef="#ctx0" brushRef="#br0">50041 55044 443,'0'-18'8,"0"13"15,0 10 16,0 13 15,-1 6 3,0-1-13,-2 1-12,0-1-11,-1 0-8,0-1 0,0-1-3,0-1-1,0-1-2,-2-1-4,0-1-4,-1 0-4,-1-2-10,2-1-18,1-1-17,0-1-18,3-5-2,4-10 13,4-10 14,4-9 13,2-5 10,3 1 4,2 1 4,2 1 5,-1 2 3,1 1 1,-2 3 0,-1 1 2,-1 2 0,-3 2 1,-1 3-1,-2 1 1,-2 2 3,0 0 8,-2 2 6,0 1 8,-2 1 5,1 6 1,0 2 4,0 5 1,-1 3-2,-2 1-7,-2 3-7,-2 2-8,-1-1-5,-2-1-5,0-2-5,-1-3-6,-1-1-4,0 0-7,0-2-7,0 0-5,1-5-2,1-5 3,0-6 3,2-5 3,2-4 5,6 1 3,4-1 6,5 0 4,3 1 3,2-1 1,0 0 0,1 1 2,0 0 2,1 2 4,0 2 4,-1 3 4,1 0 2,0 2 1,-1 1 0,1 0 0,1 1 1,3-2 0,2 0 0,5-1 0,-1-1-2,0 0-4,-1 0-5,-1 0-4,-2 2-6,-3 1-5,-3 2-6,-3 2-6,-4 0-2,-6 0 1,-6-2 0,-6 0 2,-4-2 2,-2-2 4,-2-2 4,-1-1 4,-1-3 3,0-2 0,2-2 1,1-1 1,1-2 0,0-1 0,2-1 1,1-1 0,0 0 1,2 3 3,1 1 2,0 3 2,1 0 5,1 2 7,-1 1 7,0 1 6,0 2 6,2 6 4,0 4 4,2 6 5,0 4-1,0 5-6,0 5-6,0 5-6,0 4-4,0 1-3,0 2-2,0 3-2,0 0-3,0 2-2,0 1-4,0 0-2,0 2-2,0-1-1,0 0 0,0 0-2,0 1 0,2 2-3,0 2-1,2 2-3,0 1-4,0 0-7,-1 0-6,1 0-6,0-2-6,-2-4-4,0-4-4,-2-3-5,0-5 0,0-3 5,0-5 6,0-3 4,-2-4 4,-4-3 0,-4-3 2,-3-2 0,-3-4 2,1-4 1,-1-4 2,0-4 1,1-5 2,-1-5 0,0-7 2,1-5 2,0-4 0,4 0 2,3-2 1,2-1 0,3 2 5,0 4 7,2 4 9,1 3 6,2 4 6,5 1 2,5 2 1,6 3 3,2 1-6,3 2-12,1 3-12,3 1-12,-1 2-9,-1 2-4,-3 2-4,-1 2-5,-3 1-1,-3 0 6,-3 0 3,-2 0 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5"/>
    </inkml:context>
    <inkml:brush xml:id="br0">
      <inkml:brushProperty name="width" value="0.04097" units="cm"/>
      <inkml:brushProperty name="height" value="0.04097" units="cm"/>
      <inkml:brushProperty name="color" value="#00BFF3"/>
    </inkml:brush>
  </inkml:definitions>
  <inkml:trace contextRef="#ctx0" brushRef="#br0">62413 55703 537,'0'-18'10,"0"14"21,0 12 21,0 13 21,-1 7 3,-1-1-15,0 0-15,-1 1-14,-1 0-10,0 2-6,0 3-5,0 1-4,-1 1-3,0-2 1,-1 0 1,-1-1 2,0-2-6,2-3-9,2-3-12,2-3-10,2-5-10,2-7-12,2-6-10,2-8-10,0-5-1,1-5 12,0-5 11,0-5 11,-1-3 9,-1 1 7,0 0 5,-2-1 8,0 3 4,-2 3 3,0 5 4,-2 3 3,0 3 4,0 1 5,0 0 5,0 2 5,2 0 7,6 2 8,4 1 8,5 1 7,3 0 1,-1 2-10,1 0-9,0 2-9,-2 0-6,0 0-5,0 0-4,-2 0-5,-1 0-15,-1 2-24,-1 0-26,0 2-24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6"/>
    </inkml:context>
    <inkml:brush xml:id="br0">
      <inkml:brushProperty name="width" value="0.04481" units="cm"/>
      <inkml:brushProperty name="height" value="0.04481" units="cm"/>
      <inkml:brushProperty name="color" value="#00BFF3"/>
    </inkml:brush>
  </inkml:definitions>
  <inkml:trace contextRef="#ctx0" brushRef="#br0">63294 55261 490,'0'-14'4,"2"3"8,0 3 8,2 2 8,-1 5 7,-2 6 7,-2 6 7,-2 6 6,-2 4-1,-2 5-7,-2 3-9,-1 4-8,-2 2-5,2 1-4,1-1-4,0 0-3,2 2-4,1 2-4,0 4-4,2 3-3,0 0-6,2-1-7,0 0-5,2-1-7,0-3-5,0-2-6,0-3-4,0-4-4,1-3-2,2-7 5,2-5 3,2-6 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6"/>
    </inkml:context>
    <inkml:brush xml:id="br0">
      <inkml:brushProperty name="width" value="0.04408" units="cm"/>
      <inkml:brushProperty name="height" value="0.04408" units="cm"/>
      <inkml:brushProperty name="color" value="#00BFF3"/>
    </inkml:brush>
  </inkml:definitions>
  <inkml:trace contextRef="#ctx0" brushRef="#br0">63350 55904 499,'8'-15'0,"0"1"0,0 0 0,-1 2 0,1 1 4,0 2 10,0 3 10,0 1 9,0 1 3,1 2-5,2 0-3,0 2-5,0 2-2,-3 4-3,-1 4-3,-2 3-2,-2 3-3,-2 2-4,-2 0-3,-2 1-4,-2 0-2,-2 1 1,-1-1-1,-3 1 1,0-1-1,0-3-1,2-1 0,1-2-2,4-4-2,8-5-4,7-4-4,9-5-4,5-6-2,3-4-2,3-5 0,3-5-2,0-3 1,0-1-1,-1-1 0,-1 0 1,-2-2 1,-3 1 3,-3 0 4,-3-1 3,-3 1 3,-3 2 4,-3 0 4,-2 1 4,-3 1 5,-1 3 9,0 1 9,-2 3 7,-2 5 10,-6 12 10,-4 11 12,-5 10 10,-2 5-1,4 1-14,3-1-14,3 1-15,1-1-7,2 1-4,0-1-3,2 1-3,0-2-2,2-1-3,0-3-2,2-1-1,0-1-5,1-1-3,2 1-4,0 0-4,0-1-4,0-1-3,-2-1-2,0 0-2,-2-1-1,-2 3 0,-2 1 0,-2 3 1,-3 1 0,-4-1 1,-4 1 0,-3-1 1,-4 0 0,0-2-1,-1-3 0,-1-1-1,1-2 0,3-2 2,3-3 1,3-1 2,2-2 0,2-4-2,2-2-3,2-3-2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7"/>
    </inkml:context>
    <inkml:brush xml:id="br0">
      <inkml:brushProperty name="width" value="0.04143" units="cm"/>
      <inkml:brushProperty name="height" value="0.04143" units="cm"/>
      <inkml:brushProperty name="color" value="#00BFF3"/>
    </inkml:brush>
  </inkml:definitions>
  <inkml:trace contextRef="#ctx0" brushRef="#br0">65278 55655 531,'-14'3'6,"1"6"15,2 5 14,2 7 13,2 3 4,1 1-8,0 1-9,2 1-7,0-1-6,2 0-3,0-1-4,2-1-4,0-1-2,0-3 0,0-1 1,0-2 0,3-5-4,6-5-7,5-6-7,7-6-7,3-6-5,-1-5-4,1-7-2,-1-5-3,-1-4-1,-3-3 2,-3-1 1,-2-2 2,-4 0 3,-1 2 4,-2 2 3,-2 1 4,-2 3 5,0 3 5,-2 4 6,0 2 5,-3 2 3,-2 4 1,-4 3 0,-2 3 0,-2 3 1,-1 4 0,-2 4-1,0 4 0,0 3-1,1 3-1,1 3-1,1 4-1,1-1-1,4-1 0,2-3 0,4-1 0,2-2-10,4-2-19,2-2-20,4-2-19,2-2-5,3-1 9,3 0 10,3-2 9,2 0 8,-1-2 6,1 0 7,-1-1 5,-2-1 5,-3 2 2,-4 0 2,-4 2 2,-3 1 4,-1 1 7,0 3 7,-2 2 7,-1 2 4,-2 2 1,-2 2 1,-2 1 2,-2 2 1,-2 2-1,-1 0 1,-3 1-1,0 0-1,0 1-4,2-1-4,1 1-4,1-1-2,2 1-1,2 0 1,2-1-1,2 0-1,2-3-1,2-1 0,2-2-1,2-2-4,3-1-7,3 0-8,4-2-7,1-1-8,1-2-9,1-3-9,1 0-9,0-4-4,-1-2-2,-1-4-2,-1-2-1,-2-1 3,-5 2 8,-3 3 8,-4 1 7,-2 0 7,0 0 4,0-1 5,0-2 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7"/>
    </inkml:context>
    <inkml:brush xml:id="br0">
      <inkml:brushProperty name="width" value="0.03845" units="cm"/>
      <inkml:brushProperty name="height" value="0.03845" units="cm"/>
      <inkml:brushProperty name="color" value="#00BFF3"/>
    </inkml:brush>
  </inkml:definitions>
  <inkml:trace contextRef="#ctx0" brushRef="#br0">66464 56405 572,'-8'-14'0,"0"3"0,0 2 0,0 4 0,-1 2 8,-1 2 17,-3 2 18,-2 2 16,0 4 4,-1 5-8,0 7-9,1 6-9,-1 4-6,0 4-7,0 4-5,1 5-7,-1 2-7,2 4-9,1 2-11,1 4-10,1-4-5,0-6-1,2-9-1,1-8 0,1-5-5,2-3-9,2-3-7,2-2-9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7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67520 56281 653,'-11'-8'6,"8"2"13,9 1 11,10 1 13,6 0 3,4 2-5,6 0-7,5 2-5,2 0-4,-2 2-2,0 0-1,-1 2-3,-2-1-9,-2-1-20,-1 0-18,-3-2-19,-3 0-10,-5 0-1,-5 0-2,-4 0-1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47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96900 8076 616,'16'0'102,"-1"0"-22,1 0-21,0 0-21,2 0-15,5 0-5,5 0-8,5 0-5,8-1-2,12-1 3,11 0 3,13-1 3,6-2-1,4 0-5,3-1-5,2-2-4,0 1-2,0-1 1,-3 1 0,-2-1 1,-4 1-5,-5 0-9,-7 2-9,-5 1-9,-9 0-8,-12 0-8,-12 0-8,-11 0-7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7"/>
    </inkml:context>
    <inkml:brush xml:id="br0">
      <inkml:brushProperty name="width" value="0.0397" units="cm"/>
      <inkml:brushProperty name="height" value="0.0397" units="cm"/>
      <inkml:brushProperty name="color" value="#00BFF3"/>
    </inkml:brush>
  </inkml:definitions>
  <inkml:trace contextRef="#ctx0" brushRef="#br0">68244 55480 554,'-15'-15'2,"4"2"6,3 3 5,3 1 5,1 3 8,2 4 11,0 4 10,2 4 12,0 4 0,0 5-9,0 5-10,0 5-9,-1 4-7,0 3-7,-2 3-7,0 2-6,-2 4-7,0 2-9,-1 4-10,-1 3-9,0-3-3,2-6 4,2-8 3,2-6 4,1-4-5,0-3-13,0-1-11,0-2-13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8"/>
    </inkml:context>
    <inkml:brush xml:id="br0">
      <inkml:brushProperty name="width" value="0.04664" units="cm"/>
      <inkml:brushProperty name="height" value="0.04664" units="cm"/>
      <inkml:brushProperty name="color" value="#00BFF3"/>
    </inkml:brush>
  </inkml:definitions>
  <inkml:trace contextRef="#ctx0" brushRef="#br0">70319 55291 471,'-1'-15'0,"0"2"0,-2 3 0,0 1 0,-4 6 11,-4 10 20,-5 9 20,-5 11 22,-3 5 3,-1 2-14,-1 3-12,-1 1-14,0-1-10,1-2-9,1-3-9,1-3-8,3-3-8,3-3-6,4-3-7,5-3-7,4-5-9,8-8-11,6-8-11,7-8-11,5-6 1,1-3 13,3-5 13,1-3 13,1-2 9,-3 1 5,-1 2 6,-3 0 6,-1 2 5,-3 2 5,-1 4 6,-2 4 4,-2 1 5,-3 4 1,-1 3 3,-2 2 2,-1 5 6,0 6 9,0 6 9,0 6 9,-1 3 1,-2 3-11,-2 1-9,-2 3-9,-2 0-7,0 0-3,-1 1-3,-1-1-3,-1 0-2,2-3-3,0-1-3,2-3-2,4-5-6,8-10-12,8-10-12,7-10-11,5-7-3,1-5 4,1-5 5,1-4 5,-1-3 3,0-1 5,-1 1 3,-1 0 4,-2 1 3,-3 4 3,-3 2 4,-3 3 3,-3 3 2,-2 5-1,-4 3 0,-3 5 0,-2 5-7,-4 8-15,-2 8-14,-3 7-14,-2 4-6,0-2 3,0-3 3,0-1 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9"/>
    </inkml:context>
    <inkml:brush xml:id="br0">
      <inkml:brushProperty name="width" value="0.04317" units="cm"/>
      <inkml:brushProperty name="height" value="0.04317" units="cm"/>
      <inkml:brushProperty name="color" value="#00BFF3"/>
    </inkml:brush>
  </inkml:definitions>
  <inkml:trace contextRef="#ctx0" brushRef="#br0">72226 55585 509,'1'-15'0,"2"1"0,2 1 0,2 0 0,1 1 5,0-1 8,0-2 9,-1 0 9,1 0 5,-2 1 0,-1 1 0,0 1 1,-2 0-3,-2 2-5,-2 1-5,-2 0-5,-2 2-4,-2 1-1,-2 0-2,-1 2-2,-3 0 0,0 2 0,-1 0 1,-1 2 1,-2 1-1,-2 4 0,-1 2-2,-3 4-1,0 1 0,1 1-2,1 1 0,1 1-1,0 1-1,1 2-1,-1 0-1,1 1-1,0 1-1,2 1 0,3 1-1,1 1-1,2-1 0,2-3-2,2-3-1,3-2 0,3-4-5,7-1-4,7-2-7,8-2-5,3-3-4,1-2-2,1-3-1,1-4-3,-2-1 2,-1-2 3,-4 0 3,-3-1 4,-2 0 6,-1 0 6,-1 2 7,0 1 7,-3 2 11,-3 6 19,-2 4 16,-4 6 18,-2 2 0,-2 1-17,-2 1-17,-1 2-18,-2-1-10,2 1-5,1 0-5,0-1-5,1 0-7,0-1-9,0 0-7,0-2-10,2-3-6,4-4-4,4-6-6,4-4-3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49"/>
    </inkml:context>
    <inkml:brush xml:id="br0">
      <inkml:brushProperty name="width" value="0.05091" units="cm"/>
      <inkml:brushProperty name="height" value="0.05091" units="cm"/>
      <inkml:brushProperty name="color" value="#00BFF3"/>
    </inkml:brush>
  </inkml:definitions>
  <inkml:trace contextRef="#ctx0" brushRef="#br0">73355 55450 432,'9'-14'3,"2"1"6,2 2 7,1 2 5,1 2 4,-2 1-1,-3 0 0,-1 2-2,-1 2 2,-2 6 0,-1 4 2,0 5 2,-4 4-3,-4 1-5,-5 3-6,-6 2-5,-1-1-3,-1 0 1,0-1-1,1 0 2,0-4-3,2-1-3,2-4-5,3-3-4,3-2-5,8-2-4,6-2-6,7-2-4,5-3-4,1-6-2,3-4-3,1-5-2,3-3 1,3-1 4,3-1 4,2-1 3,2-1 5,-1-1 3,-2-1 3,0-1 5,-2 0 2,-5 1 5,-4 1 4,-3 2 3,-4 0 4,-3 2 1,-3 3 3,-2 1 2,-5 4 6,-2 3 14,-6 4 11,-2 4 13,-5 5 4,-2 6-6,-3 5-5,-3 7-6,0 2-6,2 1-5,4-1-7,3 1-5,2-2-5,0-1-3,2-3-2,1-1-3,1-1-3,2-1-2,2 1-2,2 0-4,2-1-5,3 1-11,3 0-9,4-1-10,-2 0-3,-3-1 5,-4-1 4,-4 0 4,-4-2 3,-6 1 4,-4 0 1,-5 0 3,-3 0 2,-1 1 0,-1 1 1,-1 2 0,1-2 0,2-3-1,4-3-1,3-2-2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0"/>
    </inkml:context>
    <inkml:brush xml:id="br0">
      <inkml:brushProperty name="width" value="0.04835" units="cm"/>
      <inkml:brushProperty name="height" value="0.04835" units="cm"/>
      <inkml:brushProperty name="color" value="#00BFF3"/>
    </inkml:brush>
  </inkml:definitions>
  <inkml:trace contextRef="#ctx0" brushRef="#br0">75605 55368 455,'-1'-12'9,"-2"6"18,-2 8 18,-2 6 19,-1 5 4,-2 3-8,0 3-10,-1 4-8,-1 0-7,0 1-5,1-1-5,-1 0-5,1 0-2,2-3-2,2-1-2,3-2 0,2-3-6,5-3-12,6-3-10,4-2-11,4-5-7,1-6-1,3-6-1,1-6-1,2-3 0,0-3 4,-1-1 3,1-2 4,-2-3 2,-3 1 1,-3-2 2,-3-1 2,-2 0 2,-2 2 5,-3 0 3,-1 1 5,-2 3 2,-4 7 1,-2 5 2,-3 7 0,-4 3 1,-2 3-1,-3 4-2,-3 2 0,-1 3-5,0 4-5,2 2-6,1 3-6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0"/>
    </inkml:context>
    <inkml:brush xml:id="br0">
      <inkml:brushProperty name="width" value="0.04636" units="cm"/>
      <inkml:brushProperty name="height" value="0.04636" units="cm"/>
      <inkml:brushProperty name="color" value="#00BFF3"/>
    </inkml:brush>
  </inkml:definitions>
  <inkml:trace contextRef="#ctx0" brushRef="#br0">76071 55750 474,'-8'30'74,"-2"-3"-15,0-4-15,-1-1-14,0-3-10,0 1-2,2-1-2,1 1-4,3-1 0,7-1-2,8-1 0,6-1-1,5 0-2,1-2-6,3-1-5,1-1-5,1 1 3,-3 2 10,-1 1 11,-3 3 10,-2 2 4,-4 5-3,-5 3-3,-3 5-2,-5 2-2,-8 2-2,-6 2-1,-7 2-1,-5-1-5,-1-2-7,-3-3-8,-1-3-6,-2-2-9,-1-2-9,0 0-9,-2-1-10,2-3-7,7-5-7,5-5-5,7-4-8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1"/>
    </inkml:context>
    <inkml:brush xml:id="br0">
      <inkml:brushProperty name="width" value="0.03913" units="cm"/>
      <inkml:brushProperty name="height" value="0.03913" units="cm"/>
      <inkml:brushProperty name="color" value="#00BFF3"/>
    </inkml:brush>
  </inkml:definitions>
  <inkml:trace contextRef="#ctx0" brushRef="#br0">77657 56200 562,'-17'0'8,"14"0"18,14 0 17,13 0 17,6 0 4,-1 0-11,-3 0-10,-1 0-10,0 0-8,5 0-3,3 0-3,4 0-4,8 0-3,10 0-4,11 0-3,11 0-3,2 0-7,-5 0-9,-7 0-10,-5 0-9,-7 0-6,-6 0-4,-7 0-4,-8 0-2,-5 0-2,-7 2 2,-5 0 3,-6 2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2"/>
    </inkml:context>
    <inkml:brush xml:id="br0">
      <inkml:brushProperty name="width" value="0.03137" units="cm"/>
      <inkml:brushProperty name="height" value="0.03137" units="cm"/>
      <inkml:brushProperty name="color" value="#00BFF3"/>
    </inkml:brush>
  </inkml:definitions>
  <inkml:trace contextRef="#ctx0" brushRef="#br0">77302 56577 701,'-21'0'0,"3"0"0,4 0 0,5 0 0,4 0 7,8-2 16,6 0 14,7-2 15,7 2 2,7 2-9,7 4-9,6 2-10,6 1-11,2 0-12,4-2-10,2 0-12,2-2-4,2 1 3,0 0 3,1 0 4,-5 0-5,-10 0-16,-11 0-13,-11 0-15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2"/>
    </inkml:context>
    <inkml:brush xml:id="br0">
      <inkml:brushProperty name="width" value="0.04131" units="cm"/>
      <inkml:brushProperty name="height" value="0.04131" units="cm"/>
      <inkml:brushProperty name="color" value="#00BFF3"/>
    </inkml:brush>
  </inkml:definitions>
  <inkml:trace contextRef="#ctx0" brushRef="#br0">81631 55711 532,'-2'-15'4,"-2"4"10,-4 3 8,-2 3 9,-2 3 5,-2 5 5,0 6 2,-1 4 3,0 4 0,-1 1-5,0 3-5,1 1-4,-1 2-6,0 1-5,1 1-6,-1 1-5,0-1-6,1 0-9,-1-1-8,0-1-7,2-2-5,2-3-1,4-3-1,3-2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2"/>
    </inkml:context>
    <inkml:brush xml:id="br0">
      <inkml:brushProperty name="width" value="0.04749" units="cm"/>
      <inkml:brushProperty name="height" value="0.04749" units="cm"/>
      <inkml:brushProperty name="color" value="#00BFF3"/>
    </inkml:brush>
  </inkml:definitions>
  <inkml:trace contextRef="#ctx0" brushRef="#br0">82300 55548 463,'8'-20'8,"0"7"15,-1 6 17,1 8 15,0 5 6,-2 7-6,-1 6-5,0 5-5,-2 5-6,-1 1-6,0 2-8,-1 3-6,-2 0-5,-1 0-2,0 0-1,-1 0-2,-1-2-2,2-5 2,0-5 0,2-5 0,2-6-5,6-8-14,4-8-12,5-8-12,4-6-4,3-5 6,3-5 5,3-5 7,1-2 2,-2 0-1,0 0 0,-1 0-1,-2 0 2,-3 1 4,-3 1 3,-3 2 3,-3 1 4,-4 5 1,-5 3 2,-2 5 1,-5 6-4,0 8-11,-3 9-12,-2 10-10,0 1-5,0-1 3,2-4 3,1-3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48"/>
    </inkml:context>
    <inkml:brush xml:id="br0">
      <inkml:brushProperty name="width" value="0.04761" units="cm"/>
      <inkml:brushProperty name="height" value="0.04761" units="cm"/>
      <inkml:brushProperty name="color" value="#F2395B"/>
    </inkml:brush>
  </inkml:definitions>
  <inkml:trace contextRef="#ctx0" brushRef="#br0">37977 20800 462,'-9'9'137,"-2"1"-29,-2 3-30,-1 2-29,-3 3-17,-2 7-3,-1 5-4,-3 7-4,1 0-4,1-2-2,4-3-4,0-3-2,1-2-4,-2 3-3,0 3-5,-1 1-4,1 0-2,3-1-1,3-3-1,3-1-1,1-4-8,2-2-14,0-3-15,2-2-14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3"/>
    </inkml:context>
    <inkml:brush xml:id="br0">
      <inkml:brushProperty name="width" value="0.04941" units="cm"/>
      <inkml:brushProperty name="height" value="0.04941" units="cm"/>
      <inkml:brushProperty name="color" value="#00BFF3"/>
    </inkml:brush>
  </inkml:definitions>
  <inkml:trace contextRef="#ctx0" brushRef="#br0">83562 55716 445,'8'-8'3,"2"-2"7,0 0 7,1-1 7,0-1 1,0 0-3,-2 1-3,-1-1-3,0 1-2,-2 0-1,-1 2 0,0 1-1,-2 0 0,-2 0-2,-2 0-2,-2 1-1,-2-1 0,-2 2 0,-2 0 1,-1 2 1,-3 1 0,-2 2 1,-2 2 1,-1 2 1,-2 2 1,1 2 0,-1 1 0,1 3 1,-1 3-2,0 1 0,1 5-2,-1 2-1,1 1-2,1-1-2,1-1-2,1-1-2,1-1-1,2 1 1,3-1 0,1 1 1,1-1-2,2-3-5,1-1-5,0-2-5,4-3-3,6-3-1,6-2-2,6-4 0,3-3-2,3-4-2,1-4-3,3-3-1,-1-3 1,0 1 2,-1-1 3,-1 0 2,-2 2 5,-3 1 6,-3 2 6,-2 2 6,-5 4 9,-6 6 17,-6 6 14,-6 6 15,-3 3 2,0-1-11,0 1-12,1 0-11,0-1-13,2 1-11,2 0-14,3-1-13,4-3-11,7-6-13,9-8-12,8-6-12,2-5 2,-2-2 17,-1-1 15,-2-3 16,-1 1 9,1 1 4,1 2 3,1 3 3,-1 1 8,-3 2 9,-3 2 12,-3 3 10,-2 2 6,-2 5 5,-2 6 2,-2 4 4,-2 2-4,-1-1-9,0-1-11,-2 0-10,2-3-12,4-3-14,4-2-14,4-4-13,2-3-6,3-6 1,2-4 2,1-5 2,2-4 3,3-1 4,1-2 4,3-3 4,-1-1 4,-2-3 4,-1-1 4,-3-2 4,-2 1 6,-4 5 9,-5 5 8,-3 5 8,-5 5 11,-4 3 9,-6 4 12,-4 4 10,-3 5 0,-1 6-12,-2 5-10,0 7-11,0 2-7,1-1 0,1-1-2,1-1-1,1-1-2,4 1-1,2 0-2,4-1-2,2 1-6,4 1-11,2 1-9,4 1-12,-2 1-5,-3-1-2,-4 1-1,-4-1-1,-3-1 1,-4-3 5,-2-3 4,-3-2 4,-3-1 3,-3 3 2,-3 3 2,-3 3 2,1-1-5,5-3-11,4-4-12,6-4-11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4"/>
    </inkml:context>
    <inkml:brush xml:id="br0">
      <inkml:brushProperty name="width" value="0.04819" units="cm"/>
      <inkml:brushProperty name="height" value="0.04819" units="cm"/>
      <inkml:brushProperty name="color" value="#00BFF3"/>
    </inkml:brush>
  </inkml:definitions>
  <inkml:trace contextRef="#ctx0" brushRef="#br0">86622 55435 456,'0'-15'4,"2"4"7,0 3 7,2 3 8,-3 4 8,-2 7 10,-5 7 9,-4 8 11,-3 2-1,0 2-10,-1 1-11,-1 1-11,1-1-6,3-3-3,3-3-3,2-3-4,4-2-3,4-2-6,4-3-4,4-1-6,3-4-9,3-8-11,3-6-12,3-7-12,2-5-4,-1-1 1,0-3 3,1-1 2,-2-2 5,-3-3 7,-3-1 8,-3-2 6,-3-1 6,-2 3 5,-4 2 4,-2 2 4,-4 2 4,0 5 4,-3 3 3,-2 4 5,-2 4 3,-4 3 0,-2 2 3,-3 4 0,-1 3-1,1 4-4,1 4-4,1 3-4,2 3-3,2 0-3,4-1-3,3 1-3,2-2-5,2-1-9,2-2-9,2-2-8,1-2-4,2-1 1,0 0 0,1-2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4"/>
    </inkml:context>
    <inkml:brush xml:id="br0">
      <inkml:brushProperty name="width" value="0.04582" units="cm"/>
      <inkml:brushProperty name="height" value="0.04582" units="cm"/>
      <inkml:brushProperty name="color" value="#00BFF3"/>
    </inkml:brush>
  </inkml:definitions>
  <inkml:trace contextRef="#ctx0" brushRef="#br0">87522 55900 480,'14'1'0,"-3"2"1,-2 2 1,-4 2 1,-3 0 4,-4-1 9,-4-1 8,-3 0 8,-3 0 4,0 2 1,0 1 1,1 3 1,-1 2-2,2 0-2,1 1-3,0 1-3,2 1-2,1-1-3,0 1-2,2 0-2,0 0-3,0 1-2,0 1-3,0 1-3,2 0-4,4-3-6,4-1-7,4-2-6,4-3-5,5-1 0,5-2-1,5-2-1,2-2-9,1-2-15,-1-2-16,0-2-15,-2-2-1,-7-2 13,-5-2 13,-6-1 14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4"/>
    </inkml:context>
    <inkml:brush xml:id="br0">
      <inkml:brushProperty name="width" value="0.04345" units="cm"/>
      <inkml:brushProperty name="height" value="0.04345" units="cm"/>
      <inkml:brushProperty name="color" value="#00BFF3"/>
    </inkml:brush>
  </inkml:definitions>
  <inkml:trace contextRef="#ctx0" brushRef="#br0">87489 56144 506,'-22'-8'6,"5"2"13,3 1 13,4 0 12,2 3 6,-2 4-2,0 4-1,-1 4-2,-2 3-3,0 5-3,-1 3-3,-1 5-4,-2 4-6,-3 5-8,-3 4-9,-3 6-8,-2 4-11,1 5-10,-1 5-10,1 6-12,2-5-2,7-13 3,5-12 5,7-13 4,1-8-2,-1-1-8,0-2-7,-1-2-7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4"/>
    </inkml:context>
    <inkml:brush xml:id="br0">
      <inkml:brushProperty name="width" value="0.03311" units="cm"/>
      <inkml:brushProperty name="height" value="0.03311" units="cm"/>
      <inkml:brushProperty name="color" value="#00BFF3"/>
    </inkml:brush>
  </inkml:definitions>
  <inkml:trace contextRef="#ctx0" brushRef="#br0">88700 55805 664,'8'-15'11,"15"4"22,17 3 21,14 3 23,7 2-2,-6 2-23,-5 2-23,-4 2-25,-6 1-12,-5 0-3,-7-1-4,-5 1-2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5"/>
    </inkml:context>
    <inkml:brush xml:id="br0">
      <inkml:brushProperty name="width" value="0.04577" units="cm"/>
      <inkml:brushProperty name="height" value="0.04577" units="cm"/>
      <inkml:brushProperty name="color" value="#00BFF3"/>
    </inkml:brush>
  </inkml:definitions>
  <inkml:trace contextRef="#ctx0" brushRef="#br0">89202 54907 480,'-14'-21'4,"4"3"6,4 4 7,4 5 8,2 6 7,-2 11 9,0 11 9,-1 11 9,-2 6 0,0 1-9,-2 0-8,0 2-9,-2 1-5,-2 2-4,-1 2-4,-3 2-3,0 1-8,-1 0-14,0 0-12,1 0-14,0-3-4,4-6 5,3-5 3,3-7 5,1-4-7,0-3-15,0-3-18,0-2-15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5"/>
    </inkml:context>
    <inkml:brush xml:id="br0">
      <inkml:brushProperty name="width" value="0.04944" units="cm"/>
      <inkml:brushProperty name="height" value="0.04944" units="cm"/>
      <inkml:brushProperty name="color" value="#00BFF3"/>
    </inkml:brush>
  </inkml:definitions>
  <inkml:trace contextRef="#ctx0" brushRef="#br0">91406 55142 444,'-1'-28'0,"-1"7"0,0 7 0,-1 7 0,-3 5 11,-4 5 20,-4 6 20,-3 4 22,-3 5 4,1 5-10,-1 5-10,1 5-11,1 0-8,6-4-6,5-3-5,4-5-7,4-2-6,2-1-5,2-1-7,2 0-5,1-2-2,2-1 1,0-1 1,1-1 2,0 0-2,-2 0-3,-2-1-5,-2 1-4,-4-1-3,-2 0-2,-5-2-3,-4 0-2,-5-1 2,-4 1 6,-4 1 6,-6 2 5,-3-1 4,1 1 2,0 0 1,-1 0 2,1-1-2,2-1-5,0-1-5,1 0-6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5"/>
    </inkml:context>
    <inkml:brush xml:id="br0">
      <inkml:brushProperty name="width" value="0.0539" units="cm"/>
      <inkml:brushProperty name="height" value="0.0539" units="cm"/>
      <inkml:brushProperty name="color" value="#00BFF3"/>
    </inkml:brush>
  </inkml:definitions>
  <inkml:trace contextRef="#ctx0" brushRef="#br0">92522 55515 408,'-1'-14'7,"-4"3"16,-2 3 14,-3 2 16,-2 4 3,2 4-10,1 4-8,1 4-10,-1 3-4,0 3 2,-2 3 2,0 3 2,0 2-1,-1-1-1,0 1-1,0-1-2,2 0-3,3-1-3,2-1-5,4 0-3,2-3-3,2-1-2,2-3-2,2-1-2,2-3-3,3-2-8,3-4-7,3-2-7,2-4-5,1-2-5,1-4-5,2-2-5,-1-4 0,2-3 7,1-5 4,1-3 7,-1-4 3,-3-1 3,-3-2 3,-3-2 2,-3-1 3,-4 1 2,-5 1 4,-2 1 2,-6 2 2,-2 3 2,-5 4 0,-4 2 2,-4 3 0,-5 4 0,-5 4 0,-4 5 1,-3 2-5,3 3-6,2 4-7,1 2-8,4 2-5,5 0-2,5 0-4,5 0-3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6"/>
    </inkml:context>
    <inkml:brush xml:id="br0">
      <inkml:brushProperty name="width" value="0.04453" units="cm"/>
      <inkml:brushProperty name="height" value="0.04453" units="cm"/>
      <inkml:brushProperty name="color" value="#00BFF3"/>
    </inkml:brush>
  </inkml:definitions>
  <inkml:trace contextRef="#ctx0" brushRef="#br0">93618 55966 494,'16'-7'0,"1"2"0,1 2 0,1 2 0,-1 2 12,-2 4 24,-4 2 25,-3 3 25,-3 3 3,-4 2-17,-4 1-17,-4 3-17,-4 1-12,-5 3-8,-6 1-8,-3 3-7,-4 0-6,1-1-2,-1-1-3,1-1-2,2-2-2,5-3-1,4-3 1,6-3-2,7-2 2,8-2 3,9-3 3,10-1 4,5-2-1,4-4-2,4-2-4,5-3-3,0-2-7,0 0-8,-2 0-10,0 0-9,-5 1-1,-7 2 6,-9 3 7,-7 1 7,-4 0 1,0 0-1,0-2-3,0 0-1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6"/>
    </inkml:context>
    <inkml:brush xml:id="br0">
      <inkml:brushProperty name="width" value="0.0542" units="cm"/>
      <inkml:brushProperty name="height" value="0.0542" units="cm"/>
      <inkml:brushProperty name="color" value="#00BFF3"/>
    </inkml:brush>
  </inkml:definitions>
  <inkml:trace contextRef="#ctx0" brushRef="#br0">95672 54536 405,'1'-15'0,"2"2"0,2 3 0,2 1 0,0 4 10,-2 6 18,-3 6 20,0 6 18,-2 5 6,0 8-9,0 7-8,0 7-9,-2 4-7,0 2-4,-3 2-4,-2 2-4,-1 2-5,-2 2-3,0 1-4,-1 3-5,0 2-3,0 0-5,2 1-5,1 1-4,0 1-6,0 0-9,0-1-9,0 1-9,0-3-6,-2-5-5,0-4-3,-1-6-4,1-6 2,2-9 10,4-9 8,3-9 9,-1-5 4,0 0-2,-3-2-1,-2 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9:49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37450 20700 463,'10'17'181,"4"1"-45,3 3-45,5 1-44,2 3-24,3 3-2,1 3-4,3 3-1,1 2-12,2 2-16,1 2-19,4 1-17,-2 1-7,-4-2 6,-4-1 4,-3-3 5,-4-3 0,-3-3-5,-3-5-6,-2-3-5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6"/>
    </inkml:context>
    <inkml:brush xml:id="br0">
      <inkml:brushProperty name="width" value="0.03926" units="cm"/>
      <inkml:brushProperty name="height" value="0.03926" units="cm"/>
      <inkml:brushProperty name="color" value="#00BFF3"/>
    </inkml:brush>
  </inkml:definitions>
  <inkml:trace contextRef="#ctx0" brushRef="#br0">95478 54349 560,'6'-43'8,"-3"11"18,-2 10 17,-4 9 16,-3 8 6,-5 6-8,-5 6-7,-5 6-8,-4 4-7,-1 3-9,-3 3-8,-1 3-8,0 1-9,1 1-10,3-1-10,1 0-9,4-1-8,3-5-5,4-3-6,5-4-5,1-3-1,2-1 1,0-1 2,2 0 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3:56"/>
    </inkml:context>
    <inkml:brush xml:id="br0">
      <inkml:brushProperty name="width" value="0.03336" units="cm"/>
      <inkml:brushProperty name="height" value="0.03336" units="cm"/>
      <inkml:brushProperty name="color" value="#00BFF3"/>
    </inkml:brush>
  </inkml:definitions>
  <inkml:trace contextRef="#ctx0" brushRef="#br0">96550 54516 659,'9'-7'0,"3"2"0,4 2 0,2 2 0,2 8 10,1 13 20,1 14 20,1 15 21,-3 1 0,-5-6-17,-6-9-18,-6-8-17,-3-4-24,0-3-28,0-1-29,0-2-27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4:12"/>
    </inkml:context>
    <inkml:brush xml:id="br0">
      <inkml:brushProperty name="width" value="0.0512" units="cm"/>
      <inkml:brushProperty name="height" value="0.0512" units="cm"/>
      <inkml:brushProperty name="color" value="#00BFF3"/>
    </inkml:brush>
  </inkml:definitions>
  <inkml:trace contextRef="#ctx0" brushRef="#br0">30000 48189 429,'36'23'125,"-7"1"-25,-7-1-24,-7 1-23,-4-1-16,-3 3-4,-1 0-6,-2 1-5,0 0-4,0 2-1,1 1-1,2 1-3,-1-1-2,-1-1-2,0-3-3,-2-1-2,3-5-4,4-5-3,5-6-4,5-6-3,5-9 0,3-12 5,4-11 4,5-12 5,2-9 3,4-6 0,2-6 1,4-5 1,3-4-5,4 1-9,3-1-11,5 1-9,-2 4-5,-8 10-1,-8 10 0,-8 10 0,-6 7-8,-3 3-14,-5 5-14,-3 3-14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4:28"/>
    </inkml:context>
    <inkml:brush xml:id="br0">
      <inkml:brushProperty name="width" value="0.06592" units="cm"/>
      <inkml:brushProperty name="height" value="0.06592" units="cm"/>
      <inkml:brushProperty name="color" value="#FED406"/>
    </inkml:brush>
  </inkml:definitions>
  <inkml:trace contextRef="#ctx0" brushRef="#br0">62214 58335 333,'-22'-2'3,"-9"0"5,-12-3 5,-10-2 5,-1 0 2,11 0 1,12 2-1,10 1 0,9 0 7,8 2 14,8 0 14,8 2 13,3 0 1,1 0-16,0 0-14,-1 0-14,4-1-9,7 0-2,7-2-2,7 0-1,2-1-1,0 0-2,-1 0-1,-1 0 0,0 0-2,2 0-3,2 0-1,2 1-2,0-1-1,0 0 1,-2 0 0,0 0 2,0 0-1,0 0 1,2 0 0,1 0 0,-2 1 0,0 0 0,-3 2-1,-2 1 0,-2 0 0,-2 0 0,-1 0 0,-3 0 0,2 0 1,5 3-1,4 2 1,6 2 0,-1 0 1,-4 0-1,-5-2 0,-6 0 1,-3-2-1,-5-1 0,-3 0-1,-5-2 0,1 0 0,6-2 0,3 0-1,6-1 1,2-1 0,1 0 0,-1 0 0,0 0 0,0 0 0,-1 0 0,-1 0 0,-1 0 0,-1 1 0,2 0 2,1 2 0,1 1 1,1-1-1,2-1 0,2 0-1,3-1-2,0-1 0,0 0 0,0 0-1,0 0 0,0 0 0,0 0 1,0 0-1,1 0 1,-2 0 1,-2 1-1,-2-1 0,-2 0-1,-1 0 1,-3 2 1,-2 0 1,-1 2 1,-2 0-1,-1 0 1,-1 0-1,-1 0 0,-1 0 0,1 0 1,-1 0 2,1 0 1,0 0 0,1 0 0,1 0-1,1 0-1,1-1-1,0-2 1,2-2-2,1-2 1,1 0 0,-1 1 0,0 0 2,1 2 0,-1 0 0,2 2-1,1 0-1,1 2 0,0 0-2,1 0 1,-1 0-2,0 0 0,0 0-1,1 0 0,-1 0-1,0 0 1,0 0-1,1 0 0,-1 0 0,0 0 0,0 0 0,1 2 0,-1 0 0,0 2-1,1-1 1,-1-1 1,0 0 0,1-1 1,-1-1 1,0 2 0,0 0 0,1 1 0,-1 1 1,0 0-1,0 0 1,1 0 1,-1 0-1,2 0 0,1 0-1,1 0 0,1-1 0,2-1-1,2 0-1,2-1-1,1-1 0,0 0 1,0 0 1,0 0 1,0 0 0,0 0 0,0 0 1,0 0-1,0 0 1,-2 0 0,0 0 0,-1 0-1,0 0 0,2 0 1,2 0-1,2 0 0,1 0 1,2 0-2,0 0 1,1 0-2,0 0 0,-2 1 0,-2 2-1,-2 0-1,-2 1 0,-2-2 0,-2 0-1,-1-2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4:29"/>
    </inkml:context>
    <inkml:brush xml:id="br0">
      <inkml:brushProperty name="width" value="0.05513" units="cm"/>
      <inkml:brushProperty name="height" value="0.05513" units="cm"/>
      <inkml:brushProperty name="color" value="#FED406"/>
    </inkml:brush>
  </inkml:definitions>
  <inkml:trace contextRef="#ctx0" brushRef="#br0">61488 54024 399,'-37'-16'6,"5"0"13,5 1 12,5-1 13,5 3 5,5 8-6,4 7-4,6 6-4,2 5-4,0 3-2,0 3-3,0 4-2,0 1-1,0 2-1,0 3 0,0 1-1,0 3-2,0 2-2,0 4-2,0 3-2,0 1-2,-2 0 0,0 0-1,-2 0 0,1 0-2,1 0-1,0 0-1,2 0-1,-1 2-2,-1 2-2,0 4-1,-1 2-3,-1 2-2,2 2-2,0 0-2,2 1-2,0-1-3,0-2-1,0-4-2,0-2-1,0-5-3,2-4-2,0-6-2,2-3-3,0-6-2,0-3 0,-1-5-3,1-3 0,0-6-5,-2-8-7,0-8-6,-2-8-7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4:31"/>
    </inkml:context>
    <inkml:brush xml:id="br0">
      <inkml:brushProperty name="width" value="0.0562" units="cm"/>
      <inkml:brushProperty name="height" value="0.0562" units="cm"/>
      <inkml:brushProperty name="color" value="#FED406"/>
    </inkml:brush>
  </inkml:definitions>
  <inkml:trace contextRef="#ctx0" brushRef="#br0">62600 53585 391,'0'-29'0,"0"5"0,0 5 0,0 5 0,1 3 1,4 0 2,2 2 1,4 1 3,1 1 3,1 2 6,1 2 5,1 2 6,2 1 0,2 0-2,1 0-4,3 0-3,2 0-3,2 2-2,5 0-1,1 2-3,5-2 0,5-2 1,4-4 1,6-2 1,5-2 1,7-2-1,7 0-1,7-1-1,3 0 1,1 0-1,-1 2 0,0 1-1,-1 1-1,-3 2-2,-3 2-4,-3 2-2,-3 2-1,-3 2 2,-3 2 2,-2 2 1,-4 1 0,-1-1-2,-2 1-1,-2 0-3,-1-1 1,0-2 1,0-3 2,0 0 2,0-2 2,2 2 0,0 0 1,2 1 0,1 1 1,1-2-1,3 0 0,2-2-1,2-1 0,1-2-1,3-2-1,1-1-1,1-2 0,-1 0-1,-1 0 0,0 0 0,-3 1 0,-1 1 0,-2 0 0,-2 2 0,-2 0 1,-1 2-1,0 0 1,-2 2-1,0 0 1,0 0-2,0 0 1,0 0-1,-1 0-1,-1 0 1,-1 0-1,0 0 0,-2 0 0,0 0 0,-2 0 0,0 0 1,-1 0-1,-2 0 0,0 0 0,-2 0 0,-1 0-1,-3 2 1,-4 0-1,-2 2 1,-1 0 0,-1 0-1,0-1 1,1 2 0,-2-2 0,-3-1-1,-4 0-1,-1-2-1,-2 0 1,1 0 0,1 0 0,1 0 1,0 0-1,1 0 0,0 0-2,-1 0 0,1 0-1,-1 0 1,1 0-1,-1 0 1,1 0 0,1-2 0,1 0 1,1-1-1,-1-1 1,-1 2-1,-3 0 2,-1 2-1,-2 0 1,-1 0 0,-1 0 0,0 0 1,-2 0 0,-1 0 1,-1 0 0,0 0 1,-1 0 0,3 0 1,1 0 0,3 0 0,2 0 0,1 0 0,3 0 0,1 0-1,3 0 0,1 0 0,2 0 0,3 0 0,1 0 0,4 0 0,3 0 1,2 0 0,3 0 1,2 2 2,2 0 2,2 2 1,3-1 1,4 1-2,3 0-1,5 0-1,2 0-2,-1 0 0,1 0-1,-1 0-1,1 0-1,1 0 0,1-1 0,1 1-1,1 0 0,-1 0 0,1 0-1,-1 0 0,0-1 0,-1 0 1,-1-2 1,-1 0 0,1-1 1,1 0 0,3 0 2,1 0 0,2-1 0,-1 0-1,0-2 1,1 0-1,-1-1 0,2 0-1,1 0 0,1 0 0,1 1 0,3 1-1,1 0 1,2 2 0,0 0 0,0 0 0,-1 0 0,-1 0 1,-2 0 0,-2 2 0,-2 0 1,-1 1 1,-2 2-1,1 0 0,-1 1-1,1 2-2,-3 0 0,-2 0 0,-3 0 0,-2-1-1,-3 1 1,-1 0-1,-1 0 0,-1 0 0,-1-1 1,-2 1-1,-3 0 0,0 0 1,-4-1-1,-3-1 1,-2 0-1,-3-1 0,-4-2 1,-4 1 0,-4 0 0,-3 0 0,-5-1 0,-1 0 0,-4-2 0,-3 0-1,-4 2 1,-5 7 0,-4 8 0,-6 6 0,-2 5 2,-2 2 3,0 4 2,-1 3 3,0-1 0,2-3-1,2-5-2,2-4 0,1 0-2,-2 3 0,0 3-1,-2 3-1,1 1 0,0 0-2,2 0-2,1 1-1,-1-2 0,-1 0-1,0-1 0,-1-1-1,-1 0 0,2 1 0,0 0 0,2 2-1,0 0 0,0-2 1,0 0 1,0-1 0,0-1 0,0-1 2,0-1-1,0-1 2,-1-2-1,0 0-2,-2 0 0,0-2-1,-2-1-1,-2-2 1,-2 0 1,-1 0 0,-2-3 1,0-1-1,0-2 0,1-2 1,-1-2-1,2 1 2,1 0 0,0 0 1,-1-2-2,-5-3-1,-5-3-3,-5-2-3,-4-3-1,-1 0-1,-2-2 0,-3 0 0,-2 0 0,-2 0 0,-4 2 2,-2 0 1,-4 1 0,-4 0 0,-4 0 1,-4 0 0,-3 0 0,-3 0 1,-3 0 1,-3 0 0,-3 0 1,-1-2 0,-2 0 1,-3-1-1,-1-1 1,0 2 1,-2 0 0,-1 2 2,-1 0-1,0 0 0,-2 0 0,0 0-1,-2-1 0,-1-1 1,0 0-1,-2-1 0,-1-1 0,0 2 2,-2 0 0,0 2 2,0 0-1,4 2 1,2 0 0,4 2-1,-1 0 0,-1 2 0,-2 0 0,-2 1-1,-1 1 1,0 0-1,0 0 2,0 0-1,-1-1 1,-1-1-1,0-1 0,-1 0 0,-2-1-1,-1 0 0,0 0 0,-1 0 0,-1-1-1,2-1 1,0 0-1,2-1 0,1-2 0,4-1 1,2 0-1,3-1 1,3-2 0,4-2 0,2-2 0,3-1 0,3-1 1,5 2 0,3 2 0,4 2 1,4 1 1,3 0-1,2 0 0,4 1 0,4-1-1,5 2-1,7 0-2,6 2-2,8 2-6,10 4-12,11 3-10,12 5-12,4 0-5,1-1 1,0-2 0,-1-2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08"/>
    </inkml:context>
    <inkml:brush xml:id="br0">
      <inkml:brushProperty name="width" value="0.06004" units="cm"/>
      <inkml:brushProperty name="height" value="0.06004" units="cm"/>
      <inkml:brushProperty name="color" value="#FED406"/>
    </inkml:brush>
  </inkml:definitions>
  <inkml:trace contextRef="#ctx0" brushRef="#br0">87950 47628 366,'24'0'152,"-1"0"-30,1 0-30,-1 0-30,1 0-18,1 0-7,1 0-7,1 0-6,-1-1-4,-3 0-4,-3-2-3,-3 0-2,-1 0-4,0 0-4,-1 1-3,1 2-4,0 0-7,0 0-11,-1 0-11,1 0-10,-3-1-11,-5-4-11,-4-2-9,-6-3-11,-2-1 2,1 0 16,-1 2 14,0 1 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09"/>
    </inkml:context>
    <inkml:brush xml:id="br0">
      <inkml:brushProperty name="width" value="0.04944" units="cm"/>
      <inkml:brushProperty name="height" value="0.04944" units="cm"/>
      <inkml:brushProperty name="color" value="#FED406"/>
    </inkml:brush>
  </inkml:definitions>
  <inkml:trace contextRef="#ctx0" brushRef="#br0">88513 46790 445,'-8'-5'9,"2"8"21,1 6 19,0 7 20,2 6 6,0 5-8,2 5-10,0 4-7,1 2-9,-2-3-9,0-4-9,-1-2-8,-2-2-5,2-3 0,-1-1-1,0-3-1,0-1-8,2-1-15,0-1-16,2 0-16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09"/>
    </inkml:context>
    <inkml:brush xml:id="br0">
      <inkml:brushProperty name="width" value="0.05673" units="cm"/>
      <inkml:brushProperty name="height" value="0.05673" units="cm"/>
      <inkml:brushProperty name="color" value="#FED406"/>
    </inkml:brush>
  </inkml:definitions>
  <inkml:trace contextRef="#ctx0" brushRef="#br0">89631 46605 387,'0'-13'10,"0"6"18,0 6 17,0 6 18,0 5 5,0 3-8,0 5-8,0 4-7,-1 1-5,0 2-4,-2 1-3,0 1-4,0 1-3,0 1-2,2 1-4,0 1-3,1 0-5,0 0-7,0 1-8,0-1-6,0-1-10,0-2-13,0-1-13,0-3-13,-1-1-8,-2-3-5,-2-1-4,-1-2-6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0"/>
    </inkml:context>
    <inkml:brush xml:id="br0">
      <inkml:brushProperty name="width" value="0.03993" units="cm"/>
      <inkml:brushProperty name="height" value="0.03993" units="cm"/>
      <inkml:brushProperty name="color" value="#FED406"/>
    </inkml:brush>
  </inkml:definitions>
  <inkml:trace contextRef="#ctx0" brushRef="#br0">60228 48131 550,'-10'-1'10,"12"0"21,12-2 19,11 0 20,5-1 3,-3 0-13,-3 0-14,-3 1-14,0-1-9,3 2-3,3 0-4,3 2-4,0 0-5,-1 0-11,-3 0-8,-1 0-10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05"/>
    </inkml:context>
    <inkml:brush xml:id="br0">
      <inkml:brushProperty name="width" value="0.03716" units="cm"/>
      <inkml:brushProperty name="height" value="0.03716" units="cm"/>
      <inkml:brushProperty name="color" value="#F2395B"/>
    </inkml:brush>
  </inkml:definitions>
  <inkml:trace contextRef="#ctx0" brushRef="#br0">54568 25728 591,'5'-10'87,"-4"12"-15,-6 12-14,-4 11-14,-3 5-11,-2-2-5,0-2-7,0-1-6,-2-1-4,-1-1 0,-2 1 0,0-1-1,0 1-3,2-2-7,0 2-5,1-1-6,4-5-12,8-12-17,8-12-18,8-12-17,4-7-3,3-3 13,1-2 12,2-3 13,-1 1 9,-5 7 7,-4 6 7,-6 8 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0"/>
    </inkml:context>
    <inkml:brush xml:id="br0">
      <inkml:brushProperty name="width" value="0.03995" units="cm"/>
      <inkml:brushProperty name="height" value="0.03995" units="cm"/>
      <inkml:brushProperty name="color" value="#FED406"/>
    </inkml:brush>
  </inkml:definitions>
  <inkml:trace contextRef="#ctx0" brushRef="#br0">61028 47443 550,'-15'-8'3,"4"2"7,3 1 6,3 1 6,1 1 7,0 3 7,0 4 8,0 2 6,1 5 0,0 6-8,2 5-8,1 7-7,-1 1-5,-1 0-2,0-1-1,-1-1-3,-1-1-6,2-1-12,0-1-12,2-1-10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0"/>
    </inkml:context>
    <inkml:brush xml:id="br0">
      <inkml:brushProperty name="width" value="0.03844" units="cm"/>
      <inkml:brushProperty name="height" value="0.03844" units="cm"/>
      <inkml:brushProperty name="color" value="#FED406"/>
    </inkml:brush>
  </inkml:definitions>
  <inkml:trace contextRef="#ctx0" brushRef="#br0">61550 47513 572,'1'-15'0,"2"2"0,2 2 0,2 3 0,1 1 6,-1 2 13,1 2 13,0 2 13,0 2 6,2 4-2,0 2 0,1 3-2,0 4-5,-2 2-12,-3 3-10,0 3-11,-4 2-5,-3 1 1,-2 1 2,-3 1 0,-3-1-1,-2-2-7,-2-1-6,-1-2-5,-1-3-4,2-1-2,2-3 0,3-1-2,3-3-1,6-4 3,5-4 1,7-4 1,4-4-1,1-2-2,3-3-3,2-3-3,-2-1 0,-3 2 3,-5 2 3,-3 3 4,-2 0-3,0 0-7,0 0-6,0 0-8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1"/>
    </inkml:context>
    <inkml:brush xml:id="br0">
      <inkml:brushProperty name="width" value="0.05313" units="cm"/>
      <inkml:brushProperty name="height" value="0.05313" units="cm"/>
      <inkml:brushProperty name="color" value="#FED406"/>
    </inkml:brush>
  </inkml:definitions>
  <inkml:trace contextRef="#ctx0" brushRef="#br0">63547 45134 414,'-8'-15'3,"2"2"7,1 3 7,0 1 7,2 3 8,2 6 9,2 4 10,2 6 8,0 3 2,0 5-9,-1 3-8,-2 5-9,0 3-5,0 5-2,0 3-4,0 4-2,0 3-3,-2 2-5,-1 2-3,0 2-4,0 1-5,0 0-7,2 0-7,1 0-6,-1-1-6,-1-1-7,0 0-7,-1-2-6,-1-1-2,2-2 5,0-2 4,2-1 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1"/>
    </inkml:context>
    <inkml:brush xml:id="br0">
      <inkml:brushProperty name="width" value="0.04979" units="cm"/>
      <inkml:brushProperty name="height" value="0.04979" units="cm"/>
      <inkml:brushProperty name="color" value="#FED406"/>
    </inkml:brush>
  </inkml:definitions>
  <inkml:trace contextRef="#ctx0" brushRef="#br0">62850 47450 441,'21'23'106,"-3"-1"-19,-4-1-19,-4-1-19,-3 1-11,-1 3-4,0 3-3,-2 3-3,1 1-4,0-1-4,1-2-5,2 1-4,-1-3-1,-1-2 0,0-1 0,-2-3 1,2-7-5,4-16-7,3-14-9,5-15-8,3-10-5,1-8-1,3-6-2,1-7-1,2-2 0,-1 3 1,1 3 2,-1 3 1,-1 4-6,-5 10-14,-3 6-14,-4 9-14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3"/>
    </inkml:context>
    <inkml:brush xml:id="br0">
      <inkml:brushProperty name="width" value="0.04603" units="cm"/>
      <inkml:brushProperty name="height" value="0.04603" units="cm"/>
      <inkml:brushProperty name="color" value="#FED406"/>
    </inkml:brush>
  </inkml:definitions>
  <inkml:trace contextRef="#ctx0" brushRef="#br0">64986 46950 477,'49'8'127,"-12"0"-28,-11 0-28,-13-1-27,-5 2-16,0 4-3,0 2-4,0 3-3,-2 1-3,-1-1-4,-2-1-3,-2 0-3,-2-1-4,-4 1-2,-2 1-5,-3 1-2,-4 1-3,-3-1 0,-5 1-2,-3-1-2,-3 2 1,1 0 2,-1 0 0,1 3 3,1-3 2,3-3 6,3-5 5,3-3 5,4-2 5,8-2 7,7-1 6,6 0 6,9-3-2,9-4-11,10-4-9,10-4-12,5-1-10,0 1-13,0 0-12,0 2-13,-5 1-4,-8 2 2,-9 2 3,-9 2 2,-4 1 2,-1-2-2,1 0 1,0-2-1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4"/>
    </inkml:context>
    <inkml:brush xml:id="br0">
      <inkml:brushProperty name="width" value="0.04575" units="cm"/>
      <inkml:brushProperty name="height" value="0.04575" units="cm"/>
      <inkml:brushProperty name="color" value="#FED406"/>
    </inkml:brush>
  </inkml:definitions>
  <inkml:trace contextRef="#ctx0" brushRef="#br0">73166 48166 480,'-12'-7'12,"8"2"23,8 2 23,8 2 23,3 1 4,1 0-16,0 0-16,-1 0-16,2 0-11,1 0-5,3 0-4,2 0-6,0 0-4,0 0-2,1 0-3,-1 0-2,0 0-8,-3 0-12,-1 0-12,-2 0-13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4"/>
    </inkml:context>
    <inkml:brush xml:id="br0">
      <inkml:brushProperty name="width" value="0.04533" units="cm"/>
      <inkml:brushProperty name="height" value="0.04533" units="cm"/>
      <inkml:brushProperty name="color" value="#FED406"/>
    </inkml:brush>
  </inkml:definitions>
  <inkml:trace contextRef="#ctx0" brushRef="#br0">73830 47540 485,'-14'-19'12,"4"10"26,4 10 24,4 10 25,2 5 5,0 3-18,0 2-16,0 1-17,0 2-14,0 1-10,0 1-11,0 1-10,0 2-12,-2 2-13,0 4-13,-1 3-13,-1-2-8,0-8-2,0-6-4,0-6-2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6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74699 47550 999,'-8'7'-60,"2"0"10,0-2 12,2 0 10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6"/>
    </inkml:context>
    <inkml:brush xml:id="br0">
      <inkml:brushProperty name="width" value="0.03971" units="cm"/>
      <inkml:brushProperty name="height" value="0.03971" units="cm"/>
      <inkml:brushProperty name="color" value="#FED406"/>
    </inkml:brush>
  </inkml:definitions>
  <inkml:trace contextRef="#ctx0" brushRef="#br0">74633 47316 554,'-1'-12'72,"-2"8"-14,-2 8-13,-1 8-15,-3 4-6,0 3-1,-2 1-1,0 3 0,0 0-2,-1 1 0,0-1-3,1 1-1,-1-1-1,2-1-1,1-1-1,0-1-1,6-2-2,8-3-3,9-3-3,10-2-2,3-5-3,2-2-1,1-6-1,1-2-2,-2-3-3,-3 0-9,-5 0-9,-3 1-7,-4-1-8,-1 2-8,-2 0-6,-2 2-7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7"/>
    </inkml:context>
    <inkml:brush xml:id="br0">
      <inkml:brushProperty name="width" value="0.04138" units="cm"/>
      <inkml:brushProperty name="height" value="0.04138" units="cm"/>
      <inkml:brushProperty name="color" value="#FED406"/>
    </inkml:brush>
  </inkml:definitions>
  <inkml:trace contextRef="#ctx0" brushRef="#br0">75024 47543 531,'-23'-3'78,"4"10"-4,3 9-5,3 11-5,2 5-9,3 3-12,1 1-14,2 2-12,0 4-8,0 8 1,-1 6 0,-2 8 1,1-3-18,1-11-33,0-10-33,2-11-34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05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55000 25761 573,'7'-8'0,"-2"1"0,-3-1 0,0 0 0,-2 0 2,2 2 3,0 1 4,2 0 4,-1 3 8,1 2 9,0 4 12,0 2 10,0 3 0,0 4-8,0 2-9,0 2-8,0 3-6,0 1-2,-1 1 0,2 1-3,-2 1-3,1-1-6,0 1-8,0-2-6,0 0-3,0-3-1,0-3 1,0-2 0,2-6 1,5-8 1,5-8 3,6-8 1,1-5 2,0-3 1,0-2 0,1-4 2,-1-1-1,-2 0 1,0-1 0,0 1 1,-3 2-1,-3 2 2,-3 3 1,-2 3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7"/>
    </inkml:context>
    <inkml:brush xml:id="br0">
      <inkml:brushProperty name="width" value="0.04337" units="cm"/>
      <inkml:brushProperty name="height" value="0.04337" units="cm"/>
      <inkml:brushProperty name="color" value="#FED406"/>
    </inkml:brush>
  </inkml:definitions>
  <inkml:trace contextRef="#ctx0" brushRef="#br0">100577 47981 507,'-6'-8'10,"2"2"22,4 1 21,3 1 21,1 0 5,3 2-12,2 0-13,2 2-11,3 0-10,7 0-9,5 0-8,7 0-9,1 0-7,-2 0-2,-2 0-4,-1 0-3,-3 0-8,-1 0-10,-3 0-11,-1 0-10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8"/>
    </inkml:context>
    <inkml:brush xml:id="br0">
      <inkml:brushProperty name="width" value="0.04758" units="cm"/>
      <inkml:brushProperty name="height" value="0.04758" units="cm"/>
      <inkml:brushProperty name="color" value="#FED406"/>
    </inkml:brush>
  </inkml:definitions>
  <inkml:trace contextRef="#ctx0" brushRef="#br0">101188 47197 462,'-29'-21'33,"7"7"1,5 5 1,6 6 2,4 4 1,-1 4 2,0 2 0,0 3 2,1 3-2,0 0-7,2 1-6,1 1-7,-1 3-1,0 5 1,-2 5 2,0 5 2,0 0-4,2-2-9,3-3-8,1-3-10,0-2-8,-1-1-7,0-1-9,-1-1-6,-1-1-8,2-1-4,0-1-5,2 0-5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8"/>
    </inkml:context>
    <inkml:brush xml:id="br0">
      <inkml:brushProperty name="width" value="0.0536" units="cm"/>
      <inkml:brushProperty name="height" value="0.0536" units="cm"/>
      <inkml:brushProperty name="color" value="#FED406"/>
    </inkml:brush>
  </inkml:definitions>
  <inkml:trace contextRef="#ctx0" brushRef="#br0">102002 46405 410,'5'-13'8,"-4"6"15,-6 6 16,-4 6 15,-4 6 6,-1 5-6,-3 7-5,-2 5-4,0 5-6,-1 3-3,0 3-4,1 2-5,-1 2-2,1 0-3,-1 0-4,1 1-2,0-3-3,4-2-2,3-4-2,3-2-2,2-4-5,4-3-3,2-5-6,4-3-5,2-4-3,3-4-4,4-5-3,2-2-3,3-5-2,1-2 1,3-4 0,1-2 0,1-3 1,-1-3 2,-1-3 2,0-3 1,-4-1 4,-3 2 3,-4 3 4,-4 1 4,-6 3 2,-8 3 2,-8 3 2,-7 2 1,-8 4-1,-5 4-4,-6 4-4,-6 4-3,-1 1-4,6 1 0,4 0-3,5 0-1,5-1-4,3-1-7,5 0-7,3-2-6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9"/>
    </inkml:context>
    <inkml:brush xml:id="br0">
      <inkml:brushProperty name="width" value="0.04702" units="cm"/>
      <inkml:brushProperty name="height" value="0.04702" units="cm"/>
      <inkml:brushProperty name="color" value="#FED406"/>
    </inkml:brush>
  </inkml:definitions>
  <inkml:trace contextRef="#ctx0" brushRef="#br0">76147 45800 467,'13'102'161,"-3"-14"-36,-4-15-38,-4-15-37,-4-6-20,0 4-4,-3 2-6,-2 3-4,-1-1-5,1-4-5,-1-6-5,0-4-6,1-5-2,0-2 0,2-3 1,1-3 0,0-8-12,2-11-24,0-12-24,2-12-24,0-6-5,2 1 16,0-1 16,2 0 17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9"/>
    </inkml:context>
    <inkml:brush xml:id="br0">
      <inkml:brushProperty name="width" value="0.04222" units="cm"/>
      <inkml:brushProperty name="height" value="0.04222" units="cm"/>
      <inkml:brushProperty name="color" value="#FED406"/>
    </inkml:brush>
  </inkml:definitions>
  <inkml:trace contextRef="#ctx0" brushRef="#br0">75904 45975 521,'-2'-40'46,"-2"14"9,-4 13 8,-2 14 9,-3 11-4,-1 9-14,-3 9-15,-1 9-16,-2 2-7,2-4-1,1-4-1,1-3-1,1-4-13,2-2-23,3-1-23,1-2-24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19"/>
    </inkml:context>
    <inkml:brush xml:id="br0">
      <inkml:brushProperty name="width" value="0.04034" units="cm"/>
      <inkml:brushProperty name="height" value="0.04034" units="cm"/>
      <inkml:brushProperty name="color" value="#FED406"/>
    </inkml:brush>
  </inkml:definitions>
  <inkml:trace contextRef="#ctx0" brushRef="#br0">76450 45666 545,'16'-7'0,"1"2"0,1 2 0,1 2 0,0 3 13,-3 6 28,-1 4 27,-2 5 27,-2 4 1,-1 3-25,0 3-25,-2 3-24,-1 1-20,-2 2-13,-3 1-14,0 1-14,-2-3-12,0-6-9,0-5-10,0-6-9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5:20"/>
    </inkml:context>
    <inkml:brush xml:id="br0">
      <inkml:brushProperty name="width" value="0.05559" units="cm"/>
      <inkml:brushProperty name="height" value="0.05559" units="cm"/>
      <inkml:brushProperty name="color" value="#FED406"/>
    </inkml:brush>
  </inkml:definitions>
  <inkml:trace contextRef="#ctx0" brushRef="#br0">77875 45550 395,'15'1'53,"1"4"-6,0 2-6,-1 3-6,1 3-4,0 2-1,-1 1-2,1 3-1,-2 1-3,-1 1-3,-2 1-3,-2 1-4,-3 1-1,-2-1-1,-4 0-1,-2 1 0,-4 0-2,-4 3-4,-4 1-4,-3 2-4,-4 0-3,-1-3-3,-3-3-3,-1-3-2,-1-2 0,1-3 2,1-1 1,1-2 3,1-2 2,3-1-1,1-1 2,3 0 0,8-4 9,17-2 19,17-6 19,17-2 19,7-3 1,0 0-16,-2 0-15,0 1-16,-2 0-14,-2 2-10,-2 2-11,-2 2-11,-3 2-15,-3 2-19,-5 2-19,-3 2-20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4:53"/>
    </inkml:context>
    <inkml:brush xml:id="br0">
      <inkml:brushProperty name="width" value="0.07049" units="cm"/>
      <inkml:brushProperty name="height" value="0.07049" units="cm"/>
      <inkml:brushProperty name="color" value="#FED406"/>
    </inkml:brush>
  </inkml:definitions>
  <inkml:trace contextRef="#ctx0" brushRef="#br0">41498 22121 312,'-28'-21'0,"7"5"0,6 4 0,8 6 0,2 3 9,0 2 21,-1 2 20,-1 2 19,-3 2 2,-2 2-14,-3 1-16,-3 3-15,-2 1-10,1 0-7,-1-1-5,0 1-6,2-1-2,1 0-1,2-2 0,3-1 1,0-1 0,0 1 2,0 0 2,1 0 1,4-2 6,11-1 10,12-2 9,10-2 11,3 0 1,-3 0-7,-5 2-7,-3 0-5,-1 1-5,3 0-2,3 0 0,3 0-3,1 0 1,-1 2-2,-1 0 1,-1 1-1,0 1-1,-1-2-2,1-1-3,-1 0-2,0-2-2,-1-1 1,-2 0 0,0-1 0,0-1 1,0 0-1,-1 0-1,1 0 0,0 0 1,1 0-1,1 0 0,1 0 1,1 0 0,-1 0 2,1 0 1,-1 0 1,0 0 1,-1 0 1,-1 0 0,-1 0 0,1 0 1,0 0-2,1 0 0,1 0-1,0 0-1,1 0 0,-1 0-1,1 0-1,-1 0 1,1 0 0,-1 0 0,1 0 0,-1-2 0,1 0 0,-1-3-3,1-2 0,0-1 0,-1-2 0,1 0 0,-1-1 1,1 0 0,-1 0 0,1 2 0,-1 1 1,-1 1-1,0 2 1,-1 2-1,-1 2 1,0 0 0,0 0-1,-1-2 0,1 0 0,0 0 0,3 2 0,1 2-1,3 2 0,0 0 0,1 0-1,-1-2 1,1 0-1,-2-1-1,0 2-1,0 1 0,-2 0-2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2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65845 12348 999,'-29'-8'-6,"9"3"-12,6-1-12,7 2-12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41"/>
    </inkml:context>
    <inkml:brush xml:id="br0">
      <inkml:brushProperty name="width" value="0.04568" units="cm"/>
      <inkml:brushProperty name="height" value="0.04568" units="cm"/>
      <inkml:brushProperty name="color" value="#00BFF3"/>
    </inkml:brush>
  </inkml:definitions>
  <inkml:trace contextRef="#ctx0" brushRef="#br0">52908 21341 481,'-8'-14'-1,"2"2"3,1 4 5,0 3 3,1 0 5,0 0 2,0-1 4,0-2 3,0 1 1,1-1-2,-1 0-2,0 0-2,-1 0-1,-2 0 0,-2 1-2,-2-1 1,0 1-3,-1 2-3,0 2-3,0 2-3,0 1-3,1 2-1,-1 0-1,0 2-2,0 1 0,-1 6 2,-1 2 2,-2 5 1,1 3 1,-1 3 0,0 3-2,1 3 0,-1 1-1,2 0 0,1 1 1,1-1-1,1 0 1,2-2 0,2-1 0,3 1 1,-1-3-1,2 0 1,-1-1 0,0-1 0,0-1 0,2-3-1,0-1 1,2-2-1,1-2 0,2 1-1,2 0 0,2-1-1,1 0-1,3-2-1,2-3-1,2-1-1,0-1-2,1-2 0,0-1-1,-1 0 0,2-2-1,2-1-2,1 0 0,3-1-2,1-3-1,1-2 1,1-4 0,1-2 0,-1-3 0,0-1 1,0-3 0,-2-1 0,-1-3 0,-1-2 1,-1-1 1,-1-2 0,-3 0 1,-3 2 2,-4 4 1,-4 3 2,-2 2 2,0 1 2,0 1 2,0 1 3,-2 1 3,-2 2 2,-4 2 4,-2 2 4,-2 2-1,0 2-1,0 2-2,0 2-3,1 3-1,-1 4-4,0 3-2,0 5-2,0 2-2,-2 1 1,0 1 1,-1 1 1,0 0 0,0-1 0,2-1 1,1 0-1,1-3 0,2 0-1,2 0 0,2-2-2,3-3-2,6-5-6,4-4-5,5-5-6,3-9-3,1-8-1,1-11-1,1-8-2,-2-3 1,-5 9 4,-4 8 4,-6 7 4,-2 5 5,0 0 6,0 2 6,0 1 6,-1 2 6,0 4 8,-2 4 7,0 4 7,-1 2 0,2 1-5,0 2-6,2 0-6,-1 1-5,-1 1-2,0 1-5,-1 2-2,0-2-4,5-1-3,3-2-4,5-2-3,1-3-3,-1-1-2,-1-2-2,0-2-1,-1-1-2,1-2-1,1 0-2,2-1-1,-1-3-1,1-2 1,0-4 0,-1-2 0,1-3 0,2-3-1,0-3 0,1-3-1,-1-1 1,-1-1 0,-2 1 1,-2 1 1,-3 0 2,-1 2 3,-2 4 4,-2 3 1,-2 3 3,0 1-1,-2 2-1,0 2 0,-1 3 12,0 5 26,0 2 25,0 5 26,-1 3 4,0 4-16,-2 2-16,0 3-17,-1 1-9,0-1-4,0-1-4,0 0-4,1 0-2,0 4-2,2 4 0,0 5-1,1-1-2,0-3-1,0-5-1,0-3-1,1-3-3,2-1-2,2-1-2,2 0-2,1-3-2,2-3 2,0-3 0,1-2 0,1-2-1,0 0-4,-1 0-4,1 0-3,1-2-3,0-6-1,1-4-1,1-5 0,1-4 1,0-1 1,-1-3 3,1-1 1,-2-3 3,-1-1 2,-2-2 3,-2-1 4,-2-2 0,-2 1 0,-3 1-1,0 1 0,-3 2 3,-1 3 4,0 3 6,-1 4 5,-2 2 3,-2 4-1,-2 4-2,-2 5 1,-2 0-2,-3 2 0,-3-1-1,-3 0-1,-3 4-6,-1 8-12,-3 7-13,-1 9-11,0 3-4,1 1 4,3-1 4,1 1 5,3-2-3,1-2-10,3-1-10,1-2-10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06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56117 25798 461,'15'0'3,"-1"-2"7,0 0 6,-2-1 6,0-2 3,0-2-1,-1-1-2,1-3-1,-2-1-3,-2 1-3,-4-1-5,-2 0-3,-3 1-3,0-1-1,-2 0 0,0 0-1,-2 1-1,-2 1 1,-2 0-1,-1 2 0,-3 2-1,0 2 1,-1 4-1,-1 3 0,-2 2 1,0 3 2,0 3 2,-2 4 2,-1 1 2,1 1 0,-1 1 0,1 1 0,0 0 1,4 1-2,3-1 0,3 0-1,1 0-3,2-1-2,1-1-3,0 0-3,4-4-4,6-3-3,6-4-5,6-4-3,3-4-1,1-2 2,1-3 2,1-3 2,-1-2 0,-3 0-1,-3 0-1,-3 1-1,-3 0 1,1 2 5,-2 2 4,0 2 5,-2 4 6,-1 4 9,-1 5 9,0 6 9,0 1 4,0-1-3,1-1-1,2 0-3,0-3-5,1-3-7,2-3-7,0-2-9,1-3-3,-1 0 0,1-2-2,0 0 0,0-3-3,1-6-7,1-4-6,2-5-6,-2-2-3,-1 1 3,-2 1 3,-2 2 2,-1 1 3,0 3 1,-1 3 2,1 3 1,-1 1 5,0 0 4,-2 0 6,0 0 6,-1 3 11,1 6 15,2 6 16,0 6 17,0 2 1,-2-1-11,-2-1-14,-2 0-11,-1-1-8,0 2-2,0 3-2,0 1-3,-1 1-1,0-3-1,-2-1 0,0-2-1,-1-2-7,0 1-14,0 0-13,0 0-13,0-4-13,1-8-12,-1-8-13,0-8-12,1-2 4,4 3 21,2 3 19,4 2 21,0 3 14,1 1 8,0 0 8,0 2 7,0 0 4,0 0-1,-1 0-1,0 0-1,2 1 0,0 0 2,1 2 0,2 0 2,-1 1-2,1-2-7,0 0-6,0-1-7,0-1-8,1 0-10,1 0-12,1 0-10,0 0-3,-4-3 3,-3-2 4,-2-1 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42"/>
    </inkml:context>
    <inkml:brush xml:id="br0">
      <inkml:brushProperty name="width" value="0.03881" units="cm"/>
      <inkml:brushProperty name="height" value="0.03881" units="cm"/>
      <inkml:brushProperty name="color" value="#00BFF3"/>
    </inkml:brush>
  </inkml:definitions>
  <inkml:trace contextRef="#ctx0" brushRef="#br0">52504 26372 566,'8'27'-48,"1"-9"13,2-8 11,0-10 12,-1-5 8,0 0 1,0-1 1,-2-1 2,-1-2 1,0-2-1,-2-2 0,0-1 0,-2-2 3,2 0 4,-2 1 5,1-1 4,0 1 4,-2 1 0,0 0 1,-2 2 0,-1 1 2,-4 2 4,-2 3 3,-3 1 4,-2 1-1,0 2-6,0 0-6,1 2-5,-2 1-4,-3 4 0,-3 2-1,-3 4-1,-1 1-1,1 3-1,1 1 0,1 3 0,1 0-2,1-1 1,0-1 0,2 0 0,3-2 0,3-1-2,4-1-2,4-1 0,3-1-2,2-2 0,2-2-1,2-2-1,1-2-1,3-1 1,2 0 0,2-1 0,0-1 0,-1 2 1,-1 0 0,0 1 0,-2 2 1,-1 0-2,-1 1 0,0 2-1,-3 1-1,-1 2-1,-2 5-1,-2 2 0,-3 2-2,-3 3-1,-5 1-1,-4 3-2,-2-1 1,1 0 0,-1 0 1,0-2 2,2-3-1,1-3 2,2-5 1,2-3 0,5-5 1,6-8 1,8-6 2,6-7 1,4-6 0,3-1 0,1-4-2,3-3 0,-2 1 0,-5 7-1,-5 5 0,-5 7 0,0 1 0,4-2-1,3-2 0,4-1-1,2-1 2,-1 4 3,-1 3 3,-1 2 3,-2 3 1,-2 2-1,-4-1 0,-3 2-2,-1 1 3,0 0 5,0 4 5,0 2 6,-1 1 3,-1 2 0,-1 0 1,0 1 0,-1 1-2,0 0-4,0 0-6,0-1-5,-1-2-16,-1-6-30,0-6-29,-1-6-30,-2-2-4,-1-1 19,0 0 21,-1 0 19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42"/>
    </inkml:context>
    <inkml:brush xml:id="br0">
      <inkml:brushProperty name="width" value="0.03266" units="cm"/>
      <inkml:brushProperty name="height" value="0.03266" units="cm"/>
      <inkml:brushProperty name="color" value="#00BFF3"/>
    </inkml:brush>
  </inkml:definitions>
  <inkml:trace contextRef="#ctx0" brushRef="#br0">53700 26500 673,'22'1'108,"-1"4"-25,-3 2-26,-1 3-26,-2 3-15,-1 0-2,-1 1-4,0 0-2,-3 2-9,2-1-11,0 1-12,0 0-11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43"/>
    </inkml:context>
    <inkml:brush xml:id="br0">
      <inkml:brushProperty name="width" value="0.04311" units="cm"/>
      <inkml:brushProperty name="height" value="0.04311" units="cm"/>
      <inkml:brushProperty name="color" value="#00BFF3"/>
    </inkml:brush>
  </inkml:definitions>
  <inkml:trace contextRef="#ctx0" brushRef="#br0">54813 26294 510,'-15'1'29,"4"4"10,3 2 10,3 3 12,0 2-1,2 1-11,-1 1-10,0 1-12,0 3-4,2 4-2,0 3 0,2 5 0,0-1-3,0-3-4,0-2-4,0-3-3,2-3-5,4-2-5,4-4-5,3-3-5,3-4-1,2-8 2,0-6 2,1-7 3,0-6-2,0-1-5,1-4-3,-1-2-6,0-2-2,-2 1-3,-3 1-1,-1 1-2,-2 2 1,-2 1 5,-3 4 4,-1 0 4,-2 2 4,-4 3 4,-2 1 4,-3 3 3,-3 1 3,-2 4 1,-2 2 1,-1 4 1,-2 2-2,0 2-4,1 2-4,-1 2-4,0 1-4,1 3-3,0 2-4,-1 2-3,2-1 0,2-3 3,4-3 3,3-2 2,1-2 3,0-1-1,0 1 2,0 0-1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43"/>
    </inkml:context>
    <inkml:brush xml:id="br0">
      <inkml:brushProperty name="width" value="0.03589" units="cm"/>
      <inkml:brushProperty name="height" value="0.03589" units="cm"/>
      <inkml:brushProperty name="color" value="#00BFF3"/>
    </inkml:brush>
  </inkml:definitions>
  <inkml:trace contextRef="#ctx0" brushRef="#br0">55700 26550 612,'28'0'37,"-5"0"-6,-7 0-4,-5 0-5,-2 0 0,0 2 5,1 0 3,2 2 5,-1 1-2,-1 3-5,-1 4-6,-1 2-7,-2 3-4,-1 2-5,-2 4-4,-1 3-3,-4 1-4,-1-3-3,-2-1-2,-1-2-2,-1-4-1,-1 0 1,0-2 2,0-2 0,4-3 6,6-1 10,8-2 9,6-2 10,2-2 2,0-2-5,-1-2-6,0-2-4,-2-1-11,-1 2-14,-1 0-15,-1 2-15,-1-1-10,0 0-5,-2-2-5,0 0-4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44"/>
    </inkml:context>
    <inkml:brush xml:id="br0">
      <inkml:brushProperty name="width" value="0.05285" units="cm"/>
      <inkml:brushProperty name="height" value="0.05285" units="cm"/>
      <inkml:brushProperty name="color" value="#00BFF3"/>
    </inkml:brush>
  </inkml:definitions>
  <inkml:trace contextRef="#ctx0" brushRef="#br0">52816 28878 416,'2'-21'4,"4"5"8,3 5 9,5 5 8,2 1 4,1 2 2,1-1 1,2 0 2,0 0-3,3 2-3,1 0-4,3 2-4,-1 0-3,-2 2-2,-1 0-3,-2 2-2,-3 0-2,-3 2 0,-3 0 0,-2 1-1,-4 1-9,-1 2-18,-2 0-17,-2 2-19,-2-1-6,-4 1 5,-2 0 4,-3 0 5,-4-2 4,-2-1 5,-3-2 4,-3-2 5,-1-2 4,-1-1 5,1 0 2,-1-1 5,2-1 3,1 2 3,2 0 4,3 2 2,0-1 5,2 1 6,1 0 5,1 0 5,1 0 3,0 0-2,2 0-2,1 0-1,1 0 1,2 2 3,2 0 5,2 1 3,1 2 1,0 4-3,0 2-3,0 3-2,0 3-3,0 1-3,0 3-3,0 1-3,0 2-2,0 4-2,0 2-3,0 4-3,0 0 0,0-1 2,0-3 1,0-2 2,0-2-2,0-3-5,0-3-4,0-3-5,0-8-12,0-12-21,0-14-21,0-11-21,0-7-2,0 3 16,0 1 17,0 3 16,0 2 12,0 3 10,0 3 10,0 3 8,0 1 9,2 2 5,0 1 6,2 0 6,1 2 2,6 1 2,2 0-1,5 2 0,2-1-1,3-2-4,1-2-3,3-1-4,1-2-4,3 2-3,1 1-3,2 0-4,0 2-2,-5 1-4,-4 0-3,-3 2-3,-3 0-2,-3 1 0,-1-1-1,-2 0 0,-3-1-5,-1-2-8,-2-1-8,-2-3-8,-2-2-1,-2 0 6,-2-1 6,-2-1 5,-2 0 6,-2 1 3,-2 0 4,-1 2 4,-2 2 2,2 2 2,1 4 1,1 3 1,-1 2 3,0 3 6,-2 4 3,0 2 6,-1 4 4,-1 4 2,-1 3 4,-1 5 2,0 1 0,2 2-3,2 0-5,3 2-3,0-1-4,2-1-2,0-3-3,2-1-3,1-3-2,2-1-1,2-3-2,2-1-1,2-3-3,3-3-3,4-2-3,2-4-4,3-2-1,3-2 1,3-2 0,3-2 0,1-3-3,-1-3-9,-1-5-8,-1-4-8,0-3-3,1-3 2,0-3 2,2-3 3,0-1 4,-3 2 4,-1 0 5,-3 1 5,-1 3 4,-1 2 4,-1 3 3,0 3 3,-3 2 4,-3 2 2,-3 2 2,-2 3 2,-3 3 10,-2 6 15,-2 6 16,-2 5 16,-2 5 3,0 3-11,-1 4-12,-2 2-10,2-1-7,1 1-4,2-1-4,2-1-4,1-1-3,0-1-4,0-1-3,0 0-4,3-3-3,5-1-6,7-3-4,6-1-6,2-4-3,-1-4 0,-1-6-1,-1-4 0,0-4-1,1-2 0,1-2 1,1-1-1,-1-3 1,-3-1 2,-3-3 2,-2-1 2,-3-1 2,-1 1 1,0 1 2,-2 1 2,-1-1 0,-2 1 2,-3-2 0,0-1 0,-5 1 0,-2 3-1,-5 3-1,-4 3-2,-3 3-2,-1 2-2,-3 4-4,-1 2-2,-3 5-2,-1 6 0,-3 6 1,-1 5 0,1 2-2,5-3-2,5-3-2,5-2-4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45"/>
    </inkml:context>
    <inkml:brush xml:id="br0">
      <inkml:brushProperty name="width" value="0.04649" units="cm"/>
      <inkml:brushProperty name="height" value="0.04649" units="cm"/>
      <inkml:brushProperty name="color" value="#00BFF3"/>
    </inkml:brush>
  </inkml:definitions>
  <inkml:trace contextRef="#ctx0" brushRef="#br0">53478 32131 473,'-10'0'62,"10"-2"2,12 0 1,10-2 1,5 0-6,1 1-14,-2-1-13,2 0-13,-3 0-8,-1 2 0,-4 0 0,-3 2-2,-4 2-10,-5 4-24,-4 4-22,-6 3-22,-3 3-7,-3 0 10,-4-1 12,-2 1 9,-3-2 8,-1-1 3,-3-2 3,-1-2 3,-1-2 5,2-1 4,0 0 5,1-2 6,1 0 3,2 0 5,2 0 3,3 0 3,1 0 6,0 0 5,2 0 5,1 0 7,1 0 5,2 1 9,2 2 7,2 0 8,1 2 0,0 2-7,0 1-8,0 3-7,0 1-7,0 0-4,0-2-5,0 2-5,0 0-3,0 3-3,0 2-3,0 1-3,0 3 0,0 1 1,0 2 1,0 3 2,0-2-5,0-3-12,0-5-11,0-3-11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46"/>
    </inkml:context>
    <inkml:brush xml:id="br0">
      <inkml:brushProperty name="width" value="0.04732" units="cm"/>
      <inkml:brushProperty name="height" value="0.04732" units="cm"/>
      <inkml:brushProperty name="color" value="#00BFF3"/>
    </inkml:brush>
  </inkml:definitions>
  <inkml:trace contextRef="#ctx0" brushRef="#br0">53400 32902 464,'0'-15'2,"2"3"1,0 1 3,2 3 2,1 0 5,6 0 10,2 0 7,5 0 10,1 1 1,-1 1-4,-1 0-5,-1 2-5,0 0-3,0 2-4,-1 0-3,1 2-3,0 0-3,0 0-4,-1 0-3,1 0-4,-1 0-1,-1 0-1,-1 0-2,0 0 0,-2-1-7,-1-2-12,-1-2-14,0-2-12,-2-2-2,-2-1 8,-3-3 10,0-2 8,-4 0 5,0 3 4,-3 1 3,-2 2 4,-1 1 2,0 1 4,0-1 3,1 0 3,-1 1 3,0 2-1,0 3 0,0 1 1,0 2 4,1 1 11,-1 3 9,0 2 11,0 2 2,0 3-4,0 4-5,1 2-5,-1 2-1,0 1 0,0 1 0,0 1 1,1 0-2,0-1-3,2-1-4,1-1-3,0-2-4,2 0-3,0-1-3,2 0-4,2-3-8,6-1-9,4-2-11,5-2-10,2-4-6,-1-2-1,-1-6 0,0-2-1,-2-4 2,-1-2 4,-1-2 6,-1-1 4,-1-2 2,0 2-3,-2 1-3,0 1-1,-3 1 1,-1 1 5,-2 1 6,-2 1 5,-1 0 8,0 0 7,0 0 9,0 0 7,2 1 12,2 2 11,3 3 13,4 1 13,-1 2-1,-1 1-13,-3 3-13,-1 2-13,-1 2-7,0 2-2,0 2-2,0 1-2,-1 1 0,0 1-2,-2-1-1,0 1 0,0-3-4,3-5-8,4-4-8,2-5-6,2-6-6,2-6-1,0-6-4,1-5-1,0-2 0,-1 2 1,-1 1 3,0 3 2,-2 2 4,-1 2 5,0 4 6,-2 3 5,-1 3 12,-2 6 19,-2 4 20,-2 6 19,-1 2 3,2 3-13,0 2-13,2 1-12,-1 1-10,2 0-6,-2-2-5,1-2-5,1 0-5,0-1-1,1-1-3,2 0-3,1-4-3,3-5-4,4-4-5,2-5-5,0-5-1,-3-2 1,-3-3 2,-2-3 1,-3-2 2,1-2 1,0-3 1,0-1 1,-1-2 2,-2 1 3,-3-1 3,0 1 3,-4 0 2,0 3 0,-3 2-1,-2 2 1,-1 2 0,0 2-1,0 4 0,1 3 0,-2 2-1,-2 0-2,-2 2 0,-1 1-3,-1 1-2,2 3-4,2 4-5,3 2-4,0 3-1,2 0 1,0 1 3,2 2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46"/>
    </inkml:context>
    <inkml:brush xml:id="br0">
      <inkml:brushProperty name="width" value="0.04166" units="cm"/>
      <inkml:brushProperty name="height" value="0.04166" units="cm"/>
      <inkml:brushProperty name="color" value="#00BFF3"/>
    </inkml:brush>
  </inkml:definitions>
  <inkml:trace contextRef="#ctx0" brushRef="#br0">56250 32650 528,'29'0'8,"-5"2"10,-5 0 11,-5 2 11,-3 1 2,-2 3-5,-2 4-4,-2 2-5,-2 4-5,-1 3-6,0 5-5,-2 3-5,0 1-6,0-1-4,0-3-6,0-1-4,0-4-2,0-2 2,0-3 1,0-3 2,1-2 1,2 0 4,2-2 3,2 0 2,1-2 3,2-1 2,0-1 2,1 0 2,1-2 2,1 0 3,1-2 1,1 0 1,0 0 3,-1 4 0,0 2 1,-2 3 2,0 2 0,0 0-2,-1-1-1,1 1-1,-2 2-3,-2 4-6,-4 3-5,-2 5-5,-5 3-5,-6 4-6,-6 4-5,-5 5-6,-6 2-7,-5 3-11,-5 3-10,-4 4-11,1-4-3,6-8 6,7-9 6,7-9 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53"/>
    </inkml:context>
    <inkml:brush xml:id="br0">
      <inkml:brushProperty name="width" value="0.0396" units="cm"/>
      <inkml:brushProperty name="height" value="0.0396" units="cm"/>
      <inkml:brushProperty name="color" value="#00BFF3"/>
    </inkml:brush>
  </inkml:definitions>
  <inkml:trace contextRef="#ctx0" brushRef="#br0">65594 20657 555,'20'-29'50,"-5"5"-9,-6 5-10,-6 5-9,-4 3-7,-2 2-3,-2 2-4,-2 2-3,-1 1-2,-2 0-1,0 0-2,-1 1-1,-1-2 0,1 2-1,-1-1 1,1 0-2,-2 0 2,0 2 0,-1 0 2,-1 2 1,-1 2 1,1 4 0,-1 4 2,0 3 1,1 3 0,1 0 0,1-1 1,1 1-1,0 0 0,0 1 0,0 2-1,1-1 1,-1 2-1,2 1 0,1 1-1,0 1 1,2 1-1,1 1 0,0 1-2,2 1 1,0 0-2,2-1 1,0-1-2,2-1 1,0-1-1,0-2 0,0 0 0,0-1 0,1-1 0,2-1-1,2-1-1,2 0-1,1-3-1,1-3-1,2-3-2,0-2-1,2-4-1,3-4 0,3-4-2,3-4 0,3-3-1,1-3-1,3-3-1,1-3 0,0-2-1,-1 1-2,-4-1-2,0 1-2,-3 0 0,-3 1 4,-3 1 2,-3 1 4,-2 1 1,-2 1 1,-2 1 1,-2 1 0,-3 1 4,-2 4 3,-4 3 4,-2 2 5,-3 3 3,0 0 2,-1 2 3,-1 1 2,-2 1 2,-2 1-1,-1 3 2,-3 2-1,0 2 0,2 2-1,-1 2-3,2 1-1,2 2-2,1 2 1,2 0-2,2 1 1,2 0-2,1 1 0,0 0 0,2-1-1,1-1-2,0-2-2,1-1-3,2-2-2,1-2-2,2-3 0,2-1-1,2-2 1,2-2-3,1-2-2,3-2-4,2-2-2,0-3-3,1-3-2,0-5-1,-1-4-3,0-1 0,1 2 1,0 0 2,-1 1 0,-1 3 10,-2 8 16,-4 6 17,-3 8 16,0 3 7,0 1-7,1 1-4,2 1-6,0 0-6,0-1-4,-1-1-6,1 0-5,0-2-4,0-1 0,0-1-2,0 0 0,0-1-9,3 0-15,2-1-14,2 1-15,-1-1-4,-1-2 8,-2-2 6,-2-2 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53"/>
    </inkml:context>
    <inkml:brush xml:id="br0">
      <inkml:brushProperty name="width" value="0.0244" units="cm"/>
      <inkml:brushProperty name="height" value="0.0244" units="cm"/>
      <inkml:brushProperty name="color" value="#00BFF3"/>
    </inkml:brush>
  </inkml:definitions>
  <inkml:trace contextRef="#ctx0" brushRef="#br0">66788 20063 901,'2'-28'-28,"4"9"15,4 7 16,3 8 15,2 5 7,-1 2-3,-1 2-2,-1 2-4,-1 1-2,-2 3-4,-2 2-3,-2 2-3,-2 0-4,-2 0-3,-2 1-3,-2 0-5,-2-1-1,-2 1-2,-2 0 0,-2-1-1,-1 0 0,-3 0-2,-2-3-2,-1 0 0,0-1 0,1 0 3,2-2 3,3 0 2,3-3 8,6-3 12,6-2 14,6-4 12,4-1 3,3 1-6,3-1-7,3 0-7,1 0-8,1 0-11,-1 0-11,1 0-11,-2 0-5,-4 0 3,-2 0 1,-3 0 1,-2 1 1,-2 2 0,-2 2-1,-2 2-1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06"/>
    </inkml:context>
    <inkml:brush xml:id="br0">
      <inkml:brushProperty name="width" value="0.03773" units="cm"/>
      <inkml:brushProperty name="height" value="0.03773" units="cm"/>
      <inkml:brushProperty name="color" value="#F2395B"/>
    </inkml:brush>
  </inkml:definitions>
  <inkml:trace contextRef="#ctx0" brushRef="#br0">58346 25474 583,'0'-11'11,"0"10"22,0 10 23,0 10 21,-1 5 4,-1 4-18,0 3-18,-1 3-16,0 1-14,1-2-8,0 0-10,2-2-8,-1 1-6,-2-1-2,-2 0-1,-2 1-3,1-4 1,1-4 4,2-5 4,2-4 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53"/>
    </inkml:context>
    <inkml:brush xml:id="br0">
      <inkml:brushProperty name="width" value="0.02468" units="cm"/>
      <inkml:brushProperty name="height" value="0.02468" units="cm"/>
      <inkml:brushProperty name="color" value="#00BFF3"/>
    </inkml:brush>
  </inkml:definitions>
  <inkml:trace contextRef="#ctx0" brushRef="#br0">67350 20346 891,'16'-15'-19,"-1"5"13,1 2 12,0 3 12,0 1 6,1 2-1,1 0 0,0 2-1,1 0-7,-1 0-12,0 0-15,-2 0-12,-2 0-4,-1 2 6,-2 0 6,-2 2 6,-2 0 0,-2 1-10,-3 2-7,0-1-9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54"/>
    </inkml:context>
    <inkml:brush xml:id="br0">
      <inkml:brushProperty name="width" value="0.0276" units="cm"/>
      <inkml:brushProperty name="height" value="0.0276" units="cm"/>
      <inkml:brushProperty name="color" value="#00BFF3"/>
    </inkml:brush>
  </inkml:definitions>
  <inkml:trace contextRef="#ctx0" brushRef="#br0">67800 19650 797,'0'38'61,"2"-4"-12,0-2-11,2-4-11,-1 0-10,1 3-8,0 1-7,0 3-9,-2-1-8,0-2-8,0-2-10,-1-2-8,-2-3-4,-1-5 2,0-5 3,0-4 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58"/>
    </inkml:context>
    <inkml:brush xml:id="br0">
      <inkml:brushProperty name="width" value="0.03945" units="cm"/>
      <inkml:brushProperty name="height" value="0.03945" units="cm"/>
      <inkml:brushProperty name="color" value="#00BFF3"/>
    </inkml:brush>
  </inkml:definitions>
  <inkml:trace contextRef="#ctx0" brushRef="#br0">70404 28657 557,'12'-22'31,"-2"5"-3,-4 3-3,-4 4-3,-2 2-3,-2 0-3,0 1-3,-2-1-2,0 0-2,-2 0-1,0 0-1,0 0-1,-2 1-2,0 1-2,0 0-2,0 2-2,0 0-1,-1 2 1,-2 0 0,0 2 1,-1 0 0,-1 2 1,-2 0 0,0 2 0,0 1 1,-1 3 0,0 4 1,1 2 1,-1 1 1,3-1 0,0-1 0,1 0 1,0-2 1,2-1 0,1 0 1,0-2 1,3 0 1,1 2 1,2-1 0,2 2 0,1 1 1,2 0 0,0-1 0,2 1 0,0-1 0,1 0-3,2-2-1,0 0-1,1-2-2,0 1-1,0 0-1,0 0 0,-1 0-2,1 0 0,0 0-1,-1-1 0,0 2 0,-1 0-1,0 1 1,-2 2 0,0 0-1,-2 1-4,0 1-2,-2 1-4,-1 2-1,-4 2-2,-2 1 1,-3 2-2,-3 1 0,1-1 1,-2-1 0,-1-1 0,-1-2 2,2-3 1,1-2 3,1-4 1,3-4 4,6-4 6,6-6 5,6-4 6,3-4 2,3-1-2,2-3-3,2-2-1,0 1-3,0 1-4,0 2-3,1 3-3,-1-1-4,-1 1-3,-1-2-2,0-1-3,-2 0 0,-1 4 2,-1 3 3,0 3 1,-2 1 4,-1 0 2,-1 0 3,0 0 3,-3 2 2,0 4-1,0 4-1,-2 4 0,0 2 3,0 1 10,0 1 9,0 2 9,0 0 3,0 0-1,0 2-2,0 1-2,0 0-3,0-3-4,-1-1-3,1-2-5,0-5-17,0-8-27,0-8-27,0-8-29,0-3-6,0 1 16,0 1 16,0 1 16,-1 0 11,-1 1 4,0 0 4,-1-1 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58"/>
    </inkml:context>
    <inkml:brush xml:id="br0">
      <inkml:brushProperty name="width" value="0.03453" units="cm"/>
      <inkml:brushProperty name="height" value="0.03453" units="cm"/>
      <inkml:brushProperty name="color" value="#00BFF3"/>
    </inkml:brush>
  </inkml:definitions>
  <inkml:trace contextRef="#ctx0" brushRef="#br0">71450 29305 637,'0'-13'9,"2"6"19,0 6 18,2 6 20,0 3 2,2 2-13,0-1-13,1 2-12,1 1-14,1 0-13,1-1-14,2 1-14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59"/>
    </inkml:context>
    <inkml:brush xml:id="br0">
      <inkml:brushProperty name="width" value="0.04417" units="cm"/>
      <inkml:brushProperty name="height" value="0.04417" units="cm"/>
      <inkml:brushProperty name="color" value="#00BFF3"/>
    </inkml:brush>
  </inkml:definitions>
  <inkml:trace contextRef="#ctx0" brushRef="#br0">72183 28981 498,'-21'15'74,"3"-1"-13,5 0-14,3-2-14,2 1-7,2 3 0,1 3-2,0 4 0,1 0-2,1 1 0,-1-2-2,0 1-1,0 0-2,0-1-2,0-1-4,0 0-1,1-3-2,2-1 2,2-3 0,2-1 1,2-3-3,2-2-5,1-4-5,3-2-5,2-4-5,2-2-5,1-4-4,3-2-4,-1-3-2,-2-3-1,-1-3 0,-2-3-1,-2-2 1,-1 1 4,0-1 2,-2 1 3,-1 0 2,-1 0 4,0-1 2,-2 1 4,-1 0 2,-4 3 2,-2 1 2,-3 3 3,-2 1 2,0 2-1,0 2 0,0 3 0,0 1-1,-2 2-3,0 2-1,-1 2-3,-1 2-1,1 4 2,0 2 0,-1 3 1,1 2-4,0 0-9,2 0-8,1-1-8,0 0-3,2 0 3,1-2 4,0 0 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7:59"/>
    </inkml:context>
    <inkml:brush xml:id="br0">
      <inkml:brushProperty name="width" value="0.04014" units="cm"/>
      <inkml:brushProperty name="height" value="0.04014" units="cm"/>
      <inkml:brushProperty name="color" value="#00BFF3"/>
    </inkml:brush>
  </inkml:definitions>
  <inkml:trace contextRef="#ctx0" brushRef="#br0">72750 29566 548,'22'-7'1,"-1"2"3,-3 2 3,-1 2 3,-2 2 8,-1 2 12,0 2 13,-2 2 13,-1 1 2,-3 3-8,-1 2-8,-2 2-7,-2 1-8,-1 3-7,0 1-5,-2 3-8,-1 0-3,-4-1-2,-2-2-1,-3 0-2,-2 0-2,-3-1-2,-1 1-2,-3-1-2,0 0-2,3-2 1,1-3-1,3-1 0,4-4 4,8-6 7,8-6 7,7-6 8,5-2 3,1 0-2,1 2 0,1 1-2,0 1-4,0 2-9,1 2-10,-1 2-8,0 2-14,-3 0-22,-1 2-19,-2 0-21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04"/>
    </inkml:context>
    <inkml:brush xml:id="br0">
      <inkml:brushProperty name="width" value="0.03463" units="cm"/>
      <inkml:brushProperty name="height" value="0.03463" units="cm"/>
      <inkml:brushProperty name="color" value="#00BFF3"/>
    </inkml:brush>
  </inkml:definitions>
  <inkml:trace contextRef="#ctx0" brushRef="#br0">81685 30400 635,'-8'22'39,"0"-3"-7,0-3-6,0-3-7,0 1-4,1 2 1,-1 3 0,0 3 0,-2 3 0,-2 3 1,-3 3 0,-3 1 1,-1 2-2,3-5-5,2-3-4,1-5-6,1-1-4,0 1-1,0 1-3,1 1-2,3-6-9,8-12-17,8-14-18,8-12-18,2-6 0,-1 0 16,-2-1 16,-3 1 15,-1 0 10,-1 3 3,-1 1 3,0 3 3,-2 2 2,-1 1 1,0 3 1,-2 1 0,0 6 12,0 8 23,0 10 25,0 8 22,-1 4 4,0 0-18,-2 0-16,0 1-18,-1-1-10,2 1-4,0-1-2,2 1-4,-1-2-3,-1-3-2,0-3-4,-1-3-2,-1-3-4,3-4-1,2-4-3,2-4-2,1-5-1,2-4 0,0-5 0,2-5 0,0-4 1,3-1 2,2-3 1,0-1 2,1-1 1,-2 0 0,-4 0 1,-3 0 1,-1 1-1,-2 3 0,-1 3-1,0 3 1,-2 3-5,-2 3-5,-2 2-6,-2 4-6,-1 4-6,0 6-4,0 6-5,0 6-5,0 1 2,0-1 7,0-2 7,0-2 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04"/>
    </inkml:context>
    <inkml:brush xml:id="br0">
      <inkml:brushProperty name="width" value="0.03793" units="cm"/>
      <inkml:brushProperty name="height" value="0.03793" units="cm"/>
      <inkml:brushProperty name="color" value="#00BFF3"/>
    </inkml:brush>
  </inkml:definitions>
  <inkml:trace contextRef="#ctx0" brushRef="#br0">82539 31141 579,'7'-8'-12,"1"0"8,0 0 9,0 1 7,-1-1 5,-1 0 1,0 0 0,-2 0 1,0 0 0,-2 1 0,0-1 0,-2 0-1,0 0-2,0 0-2,0 0-4,0 1-2,-1 0-4,-2 2-3,-2 2-4,-1 2-3,-4 3-1,-2 6 0,-3 4 2,-3 5 1,-1 3 2,1-1 4,1 1 2,1-1 5,1 1 1,1-1 2,1 0 2,0 1 1,2-2 1,3-1-2,1-2 0,2-3-2,5-3-5,8-8-9,8-6-10,7-7-8,3-4-6,-3 2 3,-3 1 0,-4 1 2,-1 0 1,-1 2 1,0 1 0,-2 1 1,-1 2 6,-2 4 13,-3 4 14,-1 4 12,-1 2 5,-2 1-1,0 1-2,-2 2-1,0 0-2,0 1-1,0 1-1,0 2-1,2-2-1,4-3-2,4-3-1,4-2-2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05"/>
    </inkml:context>
    <inkml:brush xml:id="br0">
      <inkml:brushProperty name="width" value="0.03562" units="cm"/>
      <inkml:brushProperty name="height" value="0.03562" units="cm"/>
      <inkml:brushProperty name="color" value="#00BFF3"/>
    </inkml:brush>
  </inkml:definitions>
  <inkml:trace contextRef="#ctx0" brushRef="#br0">83651 30414 617,'0'-29'3,"-2"2"5,0 3 6,-1 3 5,-2 5 4,-2 7 2,-2 6 1,-2 8 3,-2 4-1,-1 3-3,-2 3-3,-3 4-3,0 1-2,1 1-3,1 1-2,1 0-1,1 0-3,2-1 0,3-3-3,1-1-1,3-2-1,4-1-2,4 0 0,4-2-1,2-2-3,1-2-2,2-4-2,0-2-4,1-2 1,0 0 1,-1 0 3,1 0 2,-1 0 0,-1 2 1,0 0-1,-2 1 1,-1 2-1,-4 2 1,-3 2 0,-2 2-1,-3 0 1,0 1 1,-1-1-1,-1 1 1,-2-1 0,-2 1 0,-2 0 0,-1 0 0,-1-1 1,2-3 0,2-1 0,3-2 0,3-3 0,5-4 2,7-4 2,6-3 0,2-3 1,-1 2 0,0 1-2,-2 0 0,0 2-1,0 1-3,-1 0-2,1 2-2,0 0-1,-1 0 2,0 0 1,1 0 2,-1 2 2,0-1 4,-2 2 4,-1 0 3,-1 3 2,-2 1 2,-2 5 2,-2 2 1,-1 1 0,0 1 1,0 0-1,0 0 1,1 0-6,2-1-12,2 1-12,2 0-12,1-4-12,-1-6-16,1-8-15,0-6-15,-1-3 1,0 3 18,-2 1 18,0 2 18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05"/>
    </inkml:context>
    <inkml:brush xml:id="br0">
      <inkml:brushProperty name="width" value="0.03148" units="cm"/>
      <inkml:brushProperty name="height" value="0.03148" units="cm"/>
      <inkml:brushProperty name="color" value="#00BFF3"/>
    </inkml:brush>
  </inkml:definitions>
  <inkml:trace contextRef="#ctx0" brushRef="#br0">84400 30650 698,'0'-26'20,"2"10"10,0 12 11,2 11 10,-2 5-1,1 3-13,-2 1-11,0 3-13,-1 0-6,2-2 1,0 0 1,2 0 1,0-3-14,-1-1-27,1-2-26,0-2-28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07"/>
    </inkml:context>
    <inkml:brush xml:id="br0">
      <inkml:brushProperty name="width" value="0.04586" units="cm"/>
      <inkml:brushProperty name="height" value="0.04586" units="cm"/>
      <inkml:brushProperty name="color" value="#F2395B"/>
    </inkml:brush>
  </inkml:definitions>
  <inkml:trace contextRef="#ctx0" brushRef="#br0">58974 25670 479,'-2'-11'23,"-6"8"16,-4 9 16,-5 10 15,-3 4 3,2 3-14,-2 0-12,1 4-12,0 0-11,2 1-8,2-1-8,3 1-7,2-3-6,6-4-4,4-4-2,6-3-4,4-5-1,5-4 3,5-6 1,6-4 3,0-4-4,0-4-6,-2-2-9,1-3-6,-3 1-2,-1 1 7,-3 4 7,-1 3 5,-3 3 14,-3 6 20,-2 5 21,-4 4 20,-2 3 5,-2-1-12,-2 1-12,-2-1-12,0 1-7,0 0-3,2-1-3,0 1-3,3-1-5,2-2-5,4-3-7,2-1-6,2-2-3,1-4-1,1-2-2,2-3 0,-1-4 1,0-2 1,1-3 1,0-3 2,-1-2 1,-1-1 2,-1-1 0,-1-1 2,-1 1 1,-2 1 3,-2 3 3,-2 1 2,-2 2 2,-1 1 0,0 1 1,-1 1 0,-3 2 0,-2 2-2,-4 4-1,-2 3-1,-3 1-3,-3 1-4,-3 2-5,-3 0-4,-2 3-5,1 2-7,0 3-6,-1 4-6,3-2-1,3 0 8,4-2 5,5-2 8,1-2 1,0 1-3,0 0-2,0 0-3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06"/>
    </inkml:context>
    <inkml:brush xml:id="br0">
      <inkml:brushProperty name="width" value="0.04141" units="cm"/>
      <inkml:brushProperty name="height" value="0.04141" units="cm"/>
      <inkml:brushProperty name="color" value="#00BFF3"/>
    </inkml:brush>
  </inkml:definitions>
  <inkml:trace contextRef="#ctx0" brushRef="#br0">84693 30710 531,'-7'22'63,"2"-3"-9,2-3-10,2-3-10,0-1-6,0 2-3,-2 0-3,0 1-2,-1 1-2,0-2-1,0 2-1,0 0-2,0-1 0,1 1-1,-1 0 0,0 0-1,1-1-1,4-1 1,2-1 1,4-1-1,1-3-2,3-6-6,2-6-7,2-6-5,1-4-2,1-5 1,1-4 2,1-3 1,-2-3 1,-1 1 0,-4 1-1,-3-2 1,-2 1-5,-2-1-7,-2 1-7,-2 0-8,-2 1-1,0 2 8,-2 4 7,0 3 8,-2 4 5,0 3 4,-1 4 5,-2 4 4,1 3 2,-1 4 1,0 2 0,0 4 1,2 0-1,-1 1-1,2 0-1,1 0-2,3-1-2,7-1-5,7-1-4,7 0-5,1-1-2,-3 1-1,-5 2 0,-2 0-1,-5 2 0,-1 3 2,-2 3 3,-2 3 1,-2 2 1,-4-2 0,-2 2 0,-3-1 0,-1-1 1,4-2 5,2-4 3,4-3 5,3-2 3,6-1 0,4 0 1,5-2 1,2-1-1,-2 0-1,-3-2-2,-1 0-1,-2-1-1,-2 3 0,-3 2-1,-1 2 0,-2 3-1,-4 7-1,-2 6-2,-3 5-2,-5 4-3,-6 2-5,-6 3-5,-5 1-5,-4 0-5,-1-1-6,0 0-5,-1-2-6,1-3 0,5-7 4,5-7 3,5-7 4,3-4 2,0-2 2,2-2 2,1-2 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06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82900 31994 573,'-6'-8'46,"4"2"0,4 1 0,4 0-1,3 3-1,1 4-3,3 4-2,2 4-2,-1 3-6,-4 3-7,-5 3-7,-3 3-8,-4 2-8,-6 1-6,-4 1-7,-5 0-6,-3 0-5,1-1 0,-1-3-1,2-1-1,-1-4 2,2-3 1,2-4 2,3-4 2,3-4 3,6-4 6,6-4 5,6-4 6,6-1 1,7 1-5,7 0-3,6 2-3,3 1-2,-4 0 3,-2 2 2,-3 1 1,-4-1-5,-2 2-14,-3-1-13,-2 0-14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10"/>
    </inkml:context>
    <inkml:brush xml:id="br0">
      <inkml:brushProperty name="width" value="0.04453" units="cm"/>
      <inkml:brushProperty name="height" value="0.04453" units="cm"/>
      <inkml:brushProperty name="color" value="#00BFF3"/>
    </inkml:brush>
  </inkml:definitions>
  <inkml:trace contextRef="#ctx0" brushRef="#br0">91466 35513 494,'-8'-9'2,"-1"0"7,-2-2 5,0 1 6,-1-1 3,1 4 0,-1 2 0,0 4 1,0 3-2,1 6-1,-1 4-2,0 5-2,0 4-1,-1 1-1,-2 3-1,0 1-1,1 1-1,1-1 0,2-1 0,2-2-1,2 0-1,1-1 1,0-1-1,2-1 0,0-1-2,2-1-4,0 0-4,2-2-4,2-3-2,4-3 1,4-4 0,3-4 0,3-1 1,0 0 1,-1 2 0,1 0 1,0 0 0,-1 0-2,1-2 0,0 0-2,-1-3-1,1-4-2,0-4-1,-1-3-1,1-4-2,2 0-1,0-1-3,1-1-2,-1-1 0,-3 1 4,-3-1 2,-2 1 4,-2 0 3,0 5 6,-1 2 5,0 3 5,0 3 7,-2 4 6,-2 4 8,-2 4 7,-1 3 2,0 3-6,0 2-4,0 5-5,0 0-4,0 1-4,0-1-2,0 1-4,0-1-3,2-1-1,0-1-1,2 0-2,1-3-2,3-1 0,3-2-3,4-2 0,0-3-2,-1-3 0,-1-2-1,0-4-1,-2-1-1,1-2-2,0 0-2,0-1-2,0-2-1,1-2 2,1-2 1,2-1 1,-1-2 1,1-2 0,0 0 1,-1-1-1,0-1 1,-1-1 0,0-1 0,-2-1 0,-2 1 1,-2-2 2,-4 1 3,-2-1 3,-5 2 1,-2 3 2,-5 3 2,-4 3 1,-2 3 0,-1 4-1,-1 4-1,-1 4-1,-2 3-3,0 3-1,-1 4-4,0 2-2,-2 0-2,2-1-1,1-2-1,1-2-1,1-2-8,1 0-12,1-2-13,1 0-13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11"/>
    </inkml:context>
    <inkml:brush xml:id="br0">
      <inkml:brushProperty name="width" value="0.04632" units="cm"/>
      <inkml:brushProperty name="height" value="0.04632" units="cm"/>
      <inkml:brushProperty name="color" value="#00BFF3"/>
    </inkml:brush>
  </inkml:definitions>
  <inkml:trace contextRef="#ctx0" brushRef="#br0">93744 35816 474,'8'-7'61,"1"2"-12,2 2-10,0 2-12,0 1-5,1 2-1,-1 0-1,1 2 0,-1 1-3,-1 1 0,0 3-3,-2 2-2,-1 1-2,-2 2-1,-2 0-1,-2 1-2,-1 1 0,0-2-1,0 2 0,0 0 0,-2 0-1,-2 1 0,-4 1 0,-2 1 0,-2 0 0,-1-1 0,-2 0 0,1-2 0,-1-2 0,-1-1-3,0-2-1,1-3-2,-1 0-3,0 0-5,1-1-4,-1 1-4,1 0-1,1-2 5,0-1 4,2 0 4,1-1 5,1 2 3,0 0 4,2 1 4,2 1 2,6-2 0,4-1 1,6 0 1,1-2-1,1-1-1,0 0-2,0-1-2,0-2 0,1-1-1,1 0 1,2-1-1,0-1 0,1 2 0,1 0 1,1 2-1,1-1 0,-1 0 0,0-2-1,1 0 0,-2 0-1,1 0 0,-2 2-2,-1 0 0,0 1-2,-1 0-1,1 0-2,0 0-3,-1 0-2,-1-2-5,-1 0-3,0-2-4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0"/>
    </inkml:context>
    <inkml:brush xml:id="br0">
      <inkml:brushProperty name="width" value="0.04516" units="cm"/>
      <inkml:brushProperty name="height" value="0.04516" units="cm"/>
      <inkml:brushProperty name="color" value="#00BFF3"/>
    </inkml:brush>
  </inkml:definitions>
  <inkml:trace contextRef="#ctx0" brushRef="#br0">65650 23604 487,'44'-14'176,"-9"4"-41,-5 1-43,-6 4-40,-6 2-26,1 2-8,-2 2-7,-1 2-9,-1 2-9,1 2-13,0 0-12,-1 4-13,-2 0-9,-6 0-10,-6-3-8,-6 1-9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1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65612 23900 454,'-15'0'1,"2"0"4,3 0 2,2 0 4,1 1 8,2 2 13,2 2 15,2 2 14,1 3 3,0 5-8,0 5-9,0 5-9,0 2-5,0 1-5,0-1-4,0 1-4,0 0-4,0 2-4,0 3-4,0 1-4,0 3-1,0 1 0,0 5 0,0 3 0,0-2-2,2-4-8,0-5-7,2-5-7,0-5-5,0-3-4,-1-5-4,2-3-3,-2-6-8,-1-6-11,0-8-10,-2-6-10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1"/>
    </inkml:context>
    <inkml:brush xml:id="br0">
      <inkml:brushProperty name="width" value="0.04711" units="cm"/>
      <inkml:brushProperty name="height" value="0.04711" units="cm"/>
      <inkml:brushProperty name="color" value="#00BFF3"/>
    </inkml:brush>
  </inkml:definitions>
  <inkml:trace contextRef="#ctx0" brushRef="#br0">65600 24452 466,'10'-8'14,"5"1"19,6-1 21,4 0 20,2 0 3,0 0-15,0 0-15,0 0-16,0 1-9,-1-1-7,-1 0-5,-1 0-6,-1 0-3,-1-2 2,-1 0 1,-1-1 1,-2-1-4,-3 0-9,-3 0-10,-2 1-9,-4-2-8,-1-2-4,-2 0-5,-2-4-4,-2 0 2,-2 3 7,-2 1 8,-1 2 7,-3 2 8,0 3 7,-2 1 7,0 2 7,-1 2 5,1 2 0,0 2 0,-1 2 2,0 3 1,-1 4 5,-2 3 4,0 5 4,0 3 3,1 1 2,1 3 1,1 0 2,1 2 0,2-1-4,2-1-3,2-1-3,2 0-3,0-1-3,2 1-1,0-1-3,2-2-2,2 0-4,2-2-4,2-2-2,2-3-6,3-1-4,4-2-7,2-2-5,2-3-1,3-3 2,1-2 2,3-4 3,-3-1-4,-2-2-12,-4 0-11,-5-1-11,-2-1-6,0 0 2,-2 0 0,0 1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1"/>
    </inkml:context>
    <inkml:brush xml:id="br0">
      <inkml:brushProperty name="width" value="0.04047" units="cm"/>
      <inkml:brushProperty name="height" value="0.04047" units="cm"/>
      <inkml:brushProperty name="color" value="#00BFF3"/>
    </inkml:brush>
  </inkml:definitions>
  <inkml:trace contextRef="#ctx0" brushRef="#br0">67450 23063 543,'14'-28'104,"-1"9"-22,-2 7-19,-2 8-22,-1 4-11,2 2-2,0 0-1,1 2-2,0 2-4,-2 5-4,-3 5-6,-1 6-5,-3 2-5,-3 2-3,-2 2-4,-3 3-4,-2-1-3,-1-2 0,-1-1-2,-1-4-1,-1-1-2,0-2-2,0-4-3,1-3-1,1-3 4,8-4 12,4-4 11,8-4 12,2-3 5,3-2 3,1-2 0,3-2 2,0 0-2,-2 3-3,1 1-5,-2 2-3,-1 2-13,-1 0-19,-1 1-21,0 2-19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2"/>
    </inkml:context>
    <inkml:brush xml:id="br0">
      <inkml:brushProperty name="width" value="0.03837" units="cm"/>
      <inkml:brushProperty name="height" value="0.03837" units="cm"/>
      <inkml:brushProperty name="color" value="#00BFF3"/>
    </inkml:brush>
  </inkml:definitions>
  <inkml:trace contextRef="#ctx0" brushRef="#br0">68000 23462 573,'8'-8'97,"2"2"-19,0 1-19,1 0-19,2 1-11,-1 1-3,2-1-3,1 1-4,0-2-2,-1 2-2,0-1-3,-2 0-2,0 0-8,0 2-16,-1 0-16,0 2-14,0 0-9,0 0-2,-2 0-1,0 0-2,-3 0 3,-3 2 8,-2 0 8,-4 2 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2"/>
    </inkml:context>
    <inkml:brush xml:id="br0">
      <inkml:brushProperty name="width" value="0.04523" units="cm"/>
      <inkml:brushProperty name="height" value="0.04523" units="cm"/>
      <inkml:brushProperty name="color" value="#00BFF3"/>
    </inkml:brush>
  </inkml:definitions>
  <inkml:trace contextRef="#ctx0" brushRef="#br0">68362 22789 486,'-15'-5'58,"2"6"5,3 6 7,2 6 5,1 5-3,2 5-12,2 5-13,2 5-12,2 3-12,2 2-13,2 1-10,2 3-13,-1-2-18,-1-7-24,-2-7-25,-2-7-24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17"/>
    </inkml:context>
    <inkml:brush xml:id="br0">
      <inkml:brushProperty name="width" value="0.04252" units="cm"/>
      <inkml:brushProperty name="height" value="0.04252" units="cm"/>
      <inkml:brushProperty name="color" value="#F2395B"/>
    </inkml:brush>
  </inkml:definitions>
  <inkml:trace contextRef="#ctx0" brushRef="#br0">19697 43200 517,'-15'17'160,"2"1"-37,2 3-38,3 1-38,-1 3-21,0 3-7,-2 2-6,1 4-5,-3 2-7,0 0-3,-1 2-6,-1 1-4,0 0-6,-1 0-6,1 1-7,-1-2-6,1-2-3,1-4 0,0-5 0,2-5 1,1-7-2,2-8-1,3-10-2,1-8-3,1-4 4,2 3 10,0 1 9,2 2 10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07"/>
    </inkml:context>
    <inkml:brush xml:id="br0">
      <inkml:brushProperty name="width" value="0.04372" units="cm"/>
      <inkml:brushProperty name="height" value="0.04372" units="cm"/>
      <inkml:brushProperty name="color" value="#F2395B"/>
    </inkml:brush>
  </inkml:definitions>
  <inkml:trace contextRef="#ctx0" brushRef="#br0">60229 26200 503,'13'0'35,"0"0"2,-3 0 2,0 0 2,-2 0-3,1 0-4,2 0-5,0 0-6,0 1-3,-3 4-3,-1 2-2,-2 4-3,-2 1-3,0 1-2,-2 1-2,0 1-3,-3 1-1,-4 2-1,-4 0-1,-3 1-1,-3 0 0,2-1-1,1-1-1,1-2 0,0 0 0,2 0 0,1-2 2,2-1 0,1-1 2,6 0 5,4-2 3,4-1 3,6-1 2,2-2-1,3-2-2,3-2 0,1-1-1,-1 2 1,-1 0 1,-1 2-1,-2 1 1,-1 2-1,-3 1-2,-1 3 0,-3 2-2,-2 2-1,-4 1-2,-2 3-2,-5 1-3,-2 3-3,-5 1-2,-4 3-4,-3 0-3,-3 1 0,-2-1-1,-4 0-1,-2 0-5,-1 0-8,-1 1-8,-1-1-9,3-1-6,2-5-2,5-3-2,3-4-3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2"/>
    </inkml:context>
    <inkml:brush xml:id="br0">
      <inkml:brushProperty name="width" value="0.05327" units="cm"/>
      <inkml:brushProperty name="height" value="0.05327" units="cm"/>
      <inkml:brushProperty name="color" value="#00BFF3"/>
    </inkml:brush>
  </inkml:definitions>
  <inkml:trace contextRef="#ctx0" brushRef="#br0">65350 26800 412,'32'13'162,"3"-2"-38,1-6-37,2-3-39,-1-2-22,-4-2-8,-4 0-6,-3-1-8,-4-1-8,-1 2-9,-3 0-9,-1 2-9,-4 1-10,-6 3-11,-6 4-11,-6 2-11,-4 2 2,-4 0 13,-2-1 14,-3 1 14,-2-1 9,-1-2 5,-1-2 5,-1-2 5,0-2 4,2 1 4,-1 0 3,2 0 4,2 0 2,1 0-2,2 0-2,3 0 0,1 0 3,2 0 10,2-1 8,2 2 10,2 1 8,0 5 5,2 5 6,0 5 7,2 3-2,0 2-8,2 3-10,0 1-8,1 3-6,0 2-5,0 4-3,0 3-5,-1-1-2,0-2-3,-2-3-1,0-3-3,-1-1-5,2 2-11,0 2-10,2 2-9,-1-1-4,-1-4 4,0-3 4,-2-5 3,0-2-1,0-3-7,0-1-6,0-2-8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3"/>
    </inkml:context>
    <inkml:brush xml:id="br0">
      <inkml:brushProperty name="width" value="0.0536" units="cm"/>
      <inkml:brushProperty name="height" value="0.0536" units="cm"/>
      <inkml:brushProperty name="color" value="#00BFF3"/>
    </inkml:brush>
  </inkml:definitions>
  <inkml:trace contextRef="#ctx0" brushRef="#br0">65500 28439 410,'7'-29'4,"0"6"8,-2 3 9,0 6 7,1 2 4,5 1 0,5-1 0,5 1-1,4 0-1,1 1-2,2 0-2,2 2-1,1 1-2,-1 0-2,-1 2-3,-1 1-2,-3 0-5,-3 2-8,-4 0-6,-5 2-7,-2-2-11,-5-4-11,-2-4-13,-2-3-11,-4-3-2,-2 2 13,-2 1 11,-5 1 12,-1 1 9,-1 2 7,-1 2 8,-1 3 7,-1 1 5,2 3 3,1 4 4,1 2 2,-1 3 3,0 4 2,-1 2 3,-1 3 1,0 2 0,2 3-4,2 1-2,3 3-5,0-1 1,2-2 2,0-2 4,2-1 2,2-2 0,2 1-3,3 0-4,4-1-4,3-1-3,3-3-7,5-2-5,4-4-7,2-2-6,3-2-7,1-3-7,3 0-7,-1-4-6,0-2-5,-2-4-5,0-2-5,-2-1-4,-5 1-3,-3 0-3,-4 2-3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3"/>
    </inkml:context>
    <inkml:brush xml:id="br0">
      <inkml:brushProperty name="width" value="0.04054" units="cm"/>
      <inkml:brushProperty name="height" value="0.04054" units="cm"/>
      <inkml:brushProperty name="color" value="#00BFF3"/>
    </inkml:brush>
  </inkml:definitions>
  <inkml:trace contextRef="#ctx0" brushRef="#br0">66864 26659 542,'16'-14'89,"-1"3"-12,0 3-13,1 2-12,-1 4-10,-3 4-6,-1 4-8,-2 4-7,-2 3-5,-2 3-3,-2 3-4,-2 3-3,-2 2-3,-2-1-1,-2 0-3,-2 0-2,-1-1-2,-2-3-3,0-3-3,-1-2-2,3-5-1,8-7 0,8-4-1,8-7 1,2-1 3,1 4 7,-3 4 6,0 4 7,-2 3 3,-4 2-1,-5 2-1,-2 2-1,-5 2 0,0 5 1,-3 3 0,-2 5 1,-3 1-3,-4 1-5,-2-2-5,-6 2-6,0-4-1,3-4 1,3-4 0,3-6 2,1-3-5,1-2-11,-1-3-11,0 0-11,1-4-8,3 0-4,1-3-4,2-2-4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4"/>
    </inkml:context>
    <inkml:brush xml:id="br0">
      <inkml:brushProperty name="width" value="0.03747" units="cm"/>
      <inkml:brushProperty name="height" value="0.03747" units="cm"/>
      <inkml:brushProperty name="color" value="#00BFF3"/>
    </inkml:brush>
  </inkml:definitions>
  <inkml:trace contextRef="#ctx0" brushRef="#br0">67500 26950 587,'8'7'45,"0"-1"-8,0-1-10,-1 0-9,2-3 0,4 0 10,2 0 10,3-1 10,2-2-1,0-1-9,2 0-11,1 0-9,0-2-6,-3 0-5,-1 0-3,-2 1-4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4"/>
    </inkml:context>
    <inkml:brush xml:id="br0">
      <inkml:brushProperty name="width" value="0.0512" units="cm"/>
      <inkml:brushProperty name="height" value="0.0512" units="cm"/>
      <inkml:brushProperty name="color" value="#00BFF3"/>
    </inkml:brush>
  </inkml:definitions>
  <inkml:trace contextRef="#ctx0" brushRef="#br0">67981 26290 429,'-14'-5'67,"5"8"6,3 6 7,4 7 7,2 5-5,2 3-17,0 3-15,2 3-16,0 3-13,-1 6-10,1 5-11,0 4-9,0 3-9,0 1-7,0 1-8,-1 2-6,0-5-11,-1-10-12,0-10-12,-1-9-12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65894 10526 999,'-13'-35'0,"5"10"0,5 8 0,5 9 0,2 4-6,1 0-12,0 0-12,3 0-12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8:59"/>
    </inkml:context>
    <inkml:brush xml:id="br0">
      <inkml:brushProperty name="width" value="0.04286" units="cm"/>
      <inkml:brushProperty name="height" value="0.04286" units="cm"/>
      <inkml:brushProperty name="color" value="#F2395B"/>
    </inkml:brush>
  </inkml:definitions>
  <inkml:trace contextRef="#ctx0" brushRef="#br0">92035 22268 513,'7'-14'4,"-2"1"10,-3 2 9,0 2 9,-3 2 3,-1-1-3,0 0-2,-1 0-4,-2 0-3,0 0-1,-1 1-4,-2-1-1,-1 0-2,-3 0-3,-4 0-2,-2 0-3,0 2-1,0 2-3,1 4-2,1 3-2,0 1 0,-2 3 0,0 2 1,-1 2 1,0 0 0,1 1 1,1 0 0,1 0 2,0 0 0,0 1 1,1 1 1,-1 2 2,1 0 0,1 2 0,0 3 0,2 1 0,0 1 0,1-1 0,-1-1 0,0-1 0,1 0 0,2 1-1,3 1 1,1 2-1,1-2 1,2 0-2,0-1 0,2 0-1,0-3-1,0-2-2,0-1 0,0-3-3,0 1-1,2 0-1,0 1-1,2 1-1,1 0-1,1-2-3,3-3-1,2-1-2,1-1 0,2-2-1,0-1 0,1 0 0,2-2 0,1-1-2,3 0-2,1-1-2,2-3 0,1-2-2,1-4 1,1-2-2,1-2 1,-1-2 0,0 0 1,1-1 0,-2 0 1,2-1 1,-1 0 2,1 1 2,-3-2 0,-3 1 2,-5-2 0,-3-1 0,-3 0 2,-2 3 2,-2 1 2,-2 2 2,-3 2 3,-1 1 4,-2 0 4,-1 2 3,-3 1 4,0 2 1,-2 2 2,0 3 2,-2 0 1,-2 0 0,-2 0 2,-1 0 1,-2 1-1,1 3 1,-1 4 0,0 2-1,1 2 0,-1 1-2,0 2-2,1 0-2,0 1-2,-1 1-2,1 1-2,-1 1-2,1-1-2,2 0-2,3 0-1,1-2-3,1-1-1,2-1-1,1-1-1,0 0-1,3-3-1,4-1-2,4-2-3,4-2-1,3-4-5,1-4-3,3-5-5,2-5-4,1-4-2,1 0 2,0-1 2,2-1 1,-1 1 2,-1 3 3,-3 2 3,-1 5 3,-3 3 13,-2 4 23,-4 6 23,-2 3 23,-3 4 3,1 0-15,0-1-16,0 1-15,1 0-11,2 0-8,2-1-7,2 1-7,0-1-6,1-1-1,0 0-2,0-2-3,-1 0-3,1-2-5,0-1-6,0 0-5,0-2-2,1-1 0,1 0 0,1-1 1,0-2 3,-4-1 3,-3 0 4,-2-1 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00"/>
    </inkml:context>
    <inkml:brush xml:id="br0">
      <inkml:brushProperty name="width" value="0.04431" units="cm"/>
      <inkml:brushProperty name="height" value="0.04431" units="cm"/>
      <inkml:brushProperty name="color" value="#F2395B"/>
    </inkml:brush>
  </inkml:definitions>
  <inkml:trace contextRef="#ctx0" brushRef="#br0">94475 22381 496,'-2'-13'5,"-2"3"10,-4 4 10,-2 4 10,-2 3 3,-2 2-1,0 2-3,-1 2-2,0 1-1,-2 3-3,-2 2-2,1 2-2,-2 1-2,2 1-2,1 1-3,1 1-3,0 1-2,-2-1 0,0 1-1,0 0 0,0 0-1,3 0 0,2 1 0,4 3 0,2-2-1,1-1-5,0-3-3,2-1-3,0-2-4,2-1-4,0-1-2,2 0-4,2-2-4,4-1-2,4 0-4,3-2-3,3-1-1,0-2 3,-1-3 3,1 0 3,-1-2-1,2 0-2,2 0-4,0 0-2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00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94950 22724 472,'21'-7'23,"-3"2"1,-4 3 0,-4 1 1,-2 1-1,1 2-2,2 0-1,0 2-3,0 0-1,-3 1-3,-1 2-2,-2 0-3,-1 1-2,0 2-2,0 0-1,0 1-1,-2 2-2,-4 0-3,-4 1-3,-4 0-3,-2 2-1,-1 1 0,-2 2 0,0 0 0,0-1 0,1-3 1,1-3 1,1-2 0,2-4 3,8-3 6,4-2 4,8-4 6,3-2 1,3-3-2,3-4-2,3-2-2,2-1-3,-1 1-3,1 1-3,-1 0-2,-1 1-2,-1 1 2,-2-1 1,-3 1 2,1-2-4,2-5-8,1-4-9,2-3-8,0-2-1,-1 1 4,-3 1 4,-1 1 5,-2 1 3,-1 1 0,0 1 2,-2 1 0,-1 2 4,-2 3 6,-3 3 7,-1 3 5,-2 3 12,-4 6 14,-2 4 16,-3 6 14,-2 2 3,0 3-11,0 1-10,0 2-11,0 2-7,1 0-4,-1-1-3,0 1-5,0 0-2,2 1-2,1 1-2,0 1-2,2-1-1,0-1-3,2-2-1,1-3-2,1-2-4,5-1-4,4-3-4,4 0-4,3-6-4,1-7-2,3-6-2,1-7-3,1-3 0,-3-2 0,-1-1 0,-2-1 1,-2-1 0,-1-2 4,-1 0 2,0 0 2,-3-1 3,-1 1 2,-2 1 2,-2 2 3,-2 0 0,-1 3-1,0 1 0,-1 2-1,-3 3 3,-2 1 4,-4 2 5,-2 2 5,-2 3 1,1 2-3,-1 4-4,0 3-3,0 2-4,-2 3-4,0 3-3,-1 4-4,0 0-1,1 1 1,1 0 0,0-1 1,2 1-2,3-2-7,1-2-5,2 0-5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01"/>
    </inkml:context>
    <inkml:brush xml:id="br0">
      <inkml:brushProperty name="width" value="0.04154" units="cm"/>
      <inkml:brushProperty name="height" value="0.04154" units="cm"/>
      <inkml:brushProperty name="color" value="#F2395B"/>
    </inkml:brush>
  </inkml:definitions>
  <inkml:trace contextRef="#ctx0" brushRef="#br0">97208 23250 529,'12'1'28,"-5"4"14,-6 2 14,-6 4 14,-3 2 1,-1 3-14,-1 3-12,-1 3-12,0 1-10,0-1-5,2-1-5,1-2-6,0 1-3,2 0-2,1-1-1,0 1-1,4-2-1,6-3-4,6-3-2,6-2-3,3-4-3,3-3-1,0-2-3,4-4-2,0-1-2,1 1-3,-1-1-2,0 0-4,-1 0-1,-4 0-1,-2 0-2,-2 0-1,-4 0-1,-1 0-2,-2 0-1,-2 0-2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19"/>
    </inkml:context>
    <inkml:brush xml:id="br0">
      <inkml:brushProperty name="width" value="0.03807" units="cm"/>
      <inkml:brushProperty name="height" value="0.03807" units="cm"/>
      <inkml:brushProperty name="color" value="#F2395B"/>
    </inkml:brush>
  </inkml:definitions>
  <inkml:trace contextRef="#ctx0" brushRef="#br0">48968 10050 577,'-15'2'47,"1"4"-7,0 4-5,3 3-6,0 2-4,2 0-2,2-2-3,3-1-2,-1 0-3,0 0-2,-2-1-1,0 1-3,0-1-1,2 1-1,2-1 0,2 1-1,2-1-1,2-2-2,2-2-2,2-2-2,2-2-1,2 1 0,1 0-1,3 0 0,-1 1 1,-3 0 2,-3 1 2,-3 2 2,-1 0 1,0-1 1,0 1 1,0 0-1,0 1 1,0 2 1,0 1 0,0 3 0,-1 0 0,-2-1 0,-2 0-2,-2-2 0,-2-1-2,0-1 1,-1-1-2,-2-1 0,0 0 0,1 0-1,-1 0 0,1 0-1,-2-1-1,0-1 0,-1-1 0,-1 0-2,-1 0 0,0 2-2,0 1-1,0 3-1,1 0-2,-1-2-3,1-2-3,-1-2-3,1-3-10,1-4-18,0-4-19,2-4-18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01"/>
    </inkml:context>
    <inkml:brush xml:id="br0">
      <inkml:brushProperty name="width" value="0.0367" units="cm"/>
      <inkml:brushProperty name="height" value="0.0367" units="cm"/>
      <inkml:brushProperty name="color" value="#F2395B"/>
    </inkml:brush>
  </inkml:definitions>
  <inkml:trace contextRef="#ctx0" brushRef="#br0">97673 23200 599,'-8'8'2,"0"0"4,0 0 3,0-1 5,1 1 3,1 2 2,0 0 3,2 2 3,0 0 2,0 1 1,0 1 2,0 1 2,1 1-2,-1 2-5,0 0-4,1 1-4,-1 3-3,0 5 1,0 4-1,0 6 0,-1 6-2,0 7-5,-1 9-6,-2 8-6,1-3-14,1-11-25,0-12-25,2-11-24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18"/>
    </inkml:context>
    <inkml:brush xml:id="br0">
      <inkml:brushProperty name="width" value="0.04131" units="cm"/>
      <inkml:brushProperty name="height" value="0.04131" units="cm"/>
      <inkml:brushProperty name="color" value="#F2395B"/>
    </inkml:brush>
  </inkml:definitions>
  <inkml:trace contextRef="#ctx0" brushRef="#br0">8710 21481 532,'-23'-1'2,"1"-2"4,1-2 5,1-1 3,4-1 5,8 2 6,8 2 4,8 2 6,5 1 0,5 2-5,4 0-7,3 2-5,3-1-3,-1-1-3,0 0-1,1-1-1,1-1-2,3 0-1,2 0 0,4 0 0,1 0 0,1 0-1,-1 0 1,0 0 1,0 1-1,0 1-1,1 3-1,-1 2-1,0 0 0,0-2 1,0-2-1,1-2 0,0-1-1,2 0 1,2 0-2,2 0 1,1-1-1,0 0 0,0-2 0,0 0 1,0-1 0,0 0-1,0 0 0,0 1 0,-1-1-1,-2 2-1,-2 0 0,-1 2 0,-3 0 0,-2 2 0,-2 0 0,-1 2 0,-2-1 0,1 1 1,-1 0-1,0 0 1,1 0-1,-1 0 1,0 0-1,1 0 1,-1-1 0,2-1 1,1 0 1,1-1 0,0-2 1,-2-1 0,0 0 0,-1-1 0,0-1 0,1 2 0,1 0-1,1 2-1,0 0-1,0 0 1,0 0-2,1 0 0,-1 1 0,0 2 0,0 2 0,1 2 0,-1 1-1,0-1 0,1 1-1,-1 0 0,0-1-1,0-1 1,0 0 1,0-1 1,1-2 0,2 1 0,3 0 0,1 0-1,0-1 1,0 0 1,-1-2 0,-2 0 1,1-2-1,-1-2 0,0-2 0,0-2-1,1 0 0,1 2 0,0 3 0,2 1 0,0 1 0,0 2 0,0 0-2,0 2 0,0 0-1,-2 3-2,0 2-1,-1 2-2,-1-1 0,-2-1 0,0-3 2,-1-1 0,-2-1 1,0 0 1,-1 0 2,-1 0 0,0-1 1,1-1 1,1 0 1,0-1 1,1-1 0,-1 0-1,-1 0-1,-1 0-2,-1 0 0,2 0 1,1 0-1,1 0 1,0 0 0,-2 2 0,0 0 0,-1 2 0,0 0-1,1 1 1,1 1-1,1 2 0,-1 0-1,-2 0-2,-2 0-1,-1-1-3,-2 1-1,1-2 1,-1-1 2,1 0 0,-2-1 0,-1 0 2,-3-1 1,-1 2 2,-2-2 0,1-1 1,-1 0 0,1-2 2,0 0-1,-1 0 0,1 0 0,0 0 0,-1 0-2,1 0-1,-1 0-1,1 0-2,-1 0-3,-1 0-2,-1 0-5,0 0-2,-2 0-2,1 0 2,0 0 0,-1 0 2,0 1 2,-2 0 1,-3 2 1,-1 0 3,-1 2-5,0 0-8,0 1-9,0 2-10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0"/>
    </inkml:context>
    <inkml:brush xml:id="br0">
      <inkml:brushProperty name="width" value="0.04273" units="cm"/>
      <inkml:brushProperty name="height" value="0.04273" units="cm"/>
      <inkml:brushProperty name="color" value="#F2395B"/>
    </inkml:brush>
  </inkml:definitions>
  <inkml:trace contextRef="#ctx0" brushRef="#br0">25597 16505 514,'-36'-14'0,"7"3"0,7 2 1,7 4-1,5 2 4,6 2 6,4 2 8,6 2 8,3 1 2,3 2-1,4 0 0,2 2-1,2-1-2,1 1-3,1 0-3,1-1-2,1 1-3,-1 0-1,1-1-1,-1 1-2,2 0 1,3 0-2,3 0 1,3 0-1,0-1-1,0 1 0,-1 0 0,-1 0-1,0-1 0,1-2 0,0 1-1,2-1 1,0-1 0,1 1-2,-1 1 1,0 2-2,0-1 1,1-2 0,-1-3 1,0 0 1,1-2 0,-1 0-2,0 0 0,1 0 0,-1 0-1,0 0-1,0 0 0,1 0 0,-1-2 0,0 0 0,0-3 1,1-2-1,-1-1 1,0 2-1,0 1 1,1 1 0,0-1 0,0 2-1,2-1-1,1 1 0,0-1-1,0 2 0,0 0 1,1 2 0,-1 0-1,0 0 1,0 0-1,0 0 0,0 0-1,-1 0 1,-2 0 0,0 0 0,-1 0 0,-1 0-1,-1 0 0,-1 0-1,0 0-1,2 0 2,2 0 0,3 0 0,0-1 1,2 0 2,1-2 1,0 0 1,1 0 0,-2 0 0,0 2-2,-1 0 1,-1 1-2,-2 0-1,0 0 0,-1 0-1,-1 0-1,0 0-1,1 0 1,-1 0-1,0 0 0,-2 0-1,0 0 0,-1 0 0,0 0 0,-1 0 2,0 0 1,1 0 2,-1 0 2,2-2 0,1 0 0,1-2 1,-1 1 0,2 1-1,-1 0 0,0 2 0,1 0-1,1 0 0,0 0-1,2 0 0,0 0-1,-2 0-2,0 0-1,-1 0-2,-1 0 0,1 0 0,-1 0 0,0 0 0,-1 0 2,-1 0 0,-3 0 1,-1 0 1,-2-1 2,2-1 0,1 0 1,1-1 0,1-1 2,1 2-2,1 0 1,0 2-1,1 0-1,-1 0 0,-1 0-1,-1 0-1,-1 0 0,0 0 0,1 0 0,-1 0 0,0-1 0,1 0 0,-1-2 0,0 0 0,2-1 0,1 0 1,2 0 1,3 0 1,1 1 0,2 0 2,2 2 0,2 1 2,1 0-1,2 0 0,1 0-2,0 0-1,-1 0-3,-2 0-2,-3 0-4,-4 0-2,0 0-2,-1 0 3,0 0 2,0 0 2,0-1 0,1-1 1,-1 0 0,0-1-1,0-1 1,0 0 1,0 0 2,1 1 1,-2-1 0,0 0 2,-1 0-1,-1 0 1,-2 1 0,0 0-1,-1 2 0,-1 1-1,-1 0 0,-2 0 0,0 0 0,-1 0 0,-1 0-1,-1 0 0,-1 0 0,-1 0 0,-1 0 0,-1 0-1,-1 0-1,0 0-1,-2 0-1,1 1-3,-1 2-3,1 0-2,-1 2-3,1 0 1,0 1 1,-1 1-1,0 0 0,-1-1-1,0 0-1,-2-2-1,0 0-3,-1 0-3,1 0-4,0 0-4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3"/>
    </inkml:context>
    <inkml:brush xml:id="br0">
      <inkml:brushProperty name="width" value="0.05552" units="cm"/>
      <inkml:brushProperty name="height" value="0.05552" units="cm"/>
      <inkml:brushProperty name="color" value="#F2395B"/>
    </inkml:brush>
  </inkml:definitions>
  <inkml:trace contextRef="#ctx0" brushRef="#br0">40500 10750 396,'15'23'108,"-1"-1"-24,-1-1-25,0-1-24,-2-2-14,-3 0-3,-1 0-2,-2-2-3,0 0-3,2 1-1,2 1-2,2 1-2,0-1-1,-1-2 0,-1-4 0,0-4-1,0 0 0,1 0 0,3 0-1,2 0-1,1-4-3,3-8-6,2-8-6,1-8-7,1-2-2,-3 0 1,-1 1 1,-2 1 1,-2 2 3,-1 5 4,-1 3 3,0 4 4,-2 2 3,-1 0 2,-1 0 0,0 0 2,-1 2 2,-1 4 1,1 4 2,0 4 2,-1 2 1,0 1 1,-2 2 0,0 0 0,-1 0 1,1-1 2,2-1 0,0 0 1,1-2-1,0 0-1,0 1-1,0 0-3,-1-1 0,1-1-2,0 0-2,0-2 0,0-1-2,1-2-1,2-2-1,0-2-1,1-2-2,2 0-2,0-2-2,1 0-3,1-3-2,1-4-1,1-4-1,2-3-3,-1-3 1,1 2 1,-2-2 2,2 0 0,-2 2 3,-1 3 2,-2 3 2,-2 3 2,-1 2 5,1 2 6,1 2 5,2 2 7,-1 2 1,-1 4-1,-1 2-3,-1 3-2,-1 3 0,0 0 0,-2 1 2,0 1 1,-1 1 0,1 0-1,2-2-1,0 2-2,0-1 0,-1-1-1,0-1-1,-2 0 0,2-5-7,6-6-11,4-8-13,5-6-11,0-4-3,-1-1 3,-4-2 4,-3 1 4,-3 0 4,-1 1 3,-2 2 3,-2 3 3,0 2 5,1 4 4,3 4 5,2 4 6,-1 3 1,-1 2 0,-2 1 0,-2 3-2,-1 1 3,0 0 4,0 0 4,-1-1 5,2 0 0,0-1-2,1-1-4,2 0-2,0-1-3,3-1-5,2 1-3,1 0-4,2-2-4,0-4-5,-1-4-4,1-4-5,-1-3-3,1-4 0,-1-2-2,1-3 0,0-1 1,-1 0 1,1-1 3,0 1 1,-3 1 4,-1 2 1,-4 4 4,-3 3 2,0 2 1,0 2 0,1 2-1,2 2-1,-1 2 5,1 4 6,0 2 7,0 4 7,-1 1 4,1 1 2,0 1 0,0 2 1,-1-1-1,-1 1-2,0 0-4,-2-2-2,0 1-2,2-2-4,0-3-2,1-1-2,3-2-4,4-2-4,3-2-5,5-2-5,-1-3-3,-1-4-2,-4-4-3,-3-3-2,-1-3 0,-1 2 2,1 2 4,0 0 2,-1 1 2,-1 0 4,-1 2 2,-1 1 3,0 1 3,0 2 1,0 2 1,0 2 2,0 2 2,1 4 3,0 2 4,2 3 2,2 1 0,3 0-5,4-2-6,2 0-4,-1-3-5,-1-4-4,-4-1-4,-3-3-3,-1-3-2,1-5 0,1-4 1,1-4 0,0 0 2,-2 1 1,-3 2 2,-1 3 2,-1 1 3,0 2 2,-1 2 3,1 2 2,0 3 4,2 2 3,0 4 4,1 2 4,1 4 1,1 4-2,2 3-2,0 5-2,1 0 2,3-1 4,1-3 6,3-2 5,-1-1-3,0-2-11,0-3-11,-2-1-10,-2-1-13,-1-2-16,-3-1-14,-1 0-17,-5-2-7,-6-2-1,-8-2-1,-6-2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5"/>
    </inkml:context>
    <inkml:brush xml:id="br0">
      <inkml:brushProperty name="width" value="0.05337" units="cm"/>
      <inkml:brushProperty name="height" value="0.05337" units="cm"/>
      <inkml:brushProperty name="color" value="#F2395B"/>
    </inkml:brush>
  </inkml:definitions>
  <inkml:trace contextRef="#ctx0" brushRef="#br0">7872 16648 412,'-14'-22'-1,"2"6"0,4 5 0,3 5-2,-1 0 5,-4-4 9,-4-4 8,-3-3 10,2 3 6,12 12 6,11 12 4,10 12 5,5 7-1,-1 4-10,-1 4-8,-1 5-9,-1 0-6,1-3 0,0-1-2,-1-2-2,1-2 0,0-3-3,-1-3-1,1-3-2,0-3-1,3-3 1,1-3 0,3-3 0,-1-4-1,1-4-6,-2-6-4,-1-4-4,0-6-4,3-6 0,1-5-2,3-6-2,1-7 1,2-5 1,2-6 0,3-6 2,-1 0 1,0 1 1,-1 4 0,-1 3 2,-3 4 1,-2 9 3,-4 8 1,-2 7 2,-3 7 2,-3 6 2,-3 6 1,-2 6 3,-4 5 0,-1 7-1,-2 5-1,-2 7-1,-1 1 3,0-2 7,0-1 6,0-3 6,0-1 2,0-3-2,-1-2-1,1-2-2,2-1-2,2-3-3,3-1-2,4-2-3,1-3-1,3-3-2,1-2-1,3-4-1,2-3-2,3-3-6,3-5-3,3-4-5,1-4-4,0-5-3,0-5-4,1-4-4,-2-2 0,0 1 2,-1 3 2,-1 2 2,-2 3 2,-1 7-1,-3 5 1,-1 6 0,-3 6 3,-1 4 4,-3 5 4,-1 6 4,-2 2 4,-2 3 4,-3 2 4,-1 1 3,-1 1 1,0-1-2,0-1-1,0-1-1,1-2-1,5-2 4,4-1 1,3-2 3,3-4-3,1-7-8,1-4-7,1-7-9,1-4-5,-1 0-2,0-1-2,1 0-3,-1 0 1,1 2 2,-1 4 3,1 3 3,-1 3 3,1 6 2,-1 4 3,1 5 2,-2 3 3,0 1 3,-1 1 2,-1 1 3,1-1 2,1-3-1,3-3-1,1-2 0,2-3 1,1-1-1,1 0 1,0-2 0,2-2-1,1-4-4,0-4-3,1-3-4,2-3-2,-1 0-3,0 0-2,0 1-3,0 0 0,-2 4 0,0 2 2,-1 4 0,-1 1 2,1 0 1,-1 0 2,0 0 2,0 1 0,-1 2 0,-1 2 0,-1 2 0,-1 0-3,0-1-8,1 0-6,-1-2-8,-1-1 0,-3 0 3,-3-2 4,-3 0 3,-3-2-1,-1-2-8,-2-2-8,-2-2-8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6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30590 17298 520,'-5'6'7,"8"-4"16,6-4 15,7-4 15,7-3 4,7-1-6,6-3-8,8-2-6,-1 1-6,-8 4-6,-8 2-5,-7 2-6,-3 2-8,3-2-10,2 0-10,4-1-11,0-1-6,-5 2-1,-3 1-2,-4 0-2,-6 0-2,-8-4-6,-8-2-5,-8-3-5,-3-2 3,1-1 11,1-2 12,1 1 11,0-2 7,3 2 5,0 1 4,1 1 4,1 1 3,2 2-1,2 3-1,2 1 1,2 4 11,0 6 22,2 6 22,0 6 23,1 5 2,0 7-16,0 5-16,0 6-16,0 5-9,-2 2-3,0 4-3,-1 2-2,-2 3-4,2 5-7,-1 4-5,0 4-7,0 0-4,2-1-3,0-3-3,2-1-2,-1 0-10,0-1-16,-2 2-15,0 1-17,0-6 0,0-14 13,2-14 15,0-13 14,1-8 8,-2 0 0,0-2 0,-1 0 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6"/>
    </inkml:context>
    <inkml:brush xml:id="br0">
      <inkml:brushProperty name="width" value="0.03135" units="cm"/>
      <inkml:brushProperty name="height" value="0.03135" units="cm"/>
      <inkml:brushProperty name="color" value="#F2395B"/>
    </inkml:brush>
  </inkml:definitions>
  <inkml:trace contextRef="#ctx0" brushRef="#br0">30866 17850 701,'-24'10'89,"3"5"-19,-1 5-17,2 5-18,1 4-13,-1 1-6,1 2-6,0 3-7,0-2-5,3 1-6,1-1-5,2-1-6,2-2-6,1-3-5,0-4-7,2-1-6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6"/>
    </inkml:context>
    <inkml:brush xml:id="br0">
      <inkml:brushProperty name="width" value="0.03759" units="cm"/>
      <inkml:brushProperty name="height" value="0.03759" units="cm"/>
      <inkml:brushProperty name="color" value="#F2395B"/>
    </inkml:brush>
  </inkml:definitions>
  <inkml:trace contextRef="#ctx0" brushRef="#br0">31300 18350 585,'8'8'30,"2"2"5,0 0 7,1 0 6,1 1 1,0 0-3,-1-2-4,1 0-4,1-1-6,1-1-7,2 0-7,3 1-8,-1-1-11,-1 0-12,-2-2-12,-2 0-13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6"/>
    </inkml:context>
    <inkml:brush xml:id="br0">
      <inkml:brushProperty name="width" value="0.04393" units="cm"/>
      <inkml:brushProperty name="height" value="0.04393" units="cm"/>
      <inkml:brushProperty name="color" value="#F2395B"/>
    </inkml:brush>
  </inkml:definitions>
  <inkml:trace contextRef="#ctx0" brushRef="#br0">32446 17800 500,'-7'10'195,"4"3"-50,2 5-50,4 4-50,0 1-30,-1 3-10,0 0-11,-1 0-11,-3 2-7,0 0-8,-4 2-6,1 1-8,-3-1-1,0-3 3,1-4 2,-1-1 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7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32575 16937 488,'29'-6'4,"-2"6"1,-3 4 1,-3 6 2,-2 1 1,-3 1-2,-2 0-2,-1 0-1,-3-1-1,-1-1 3,-2-1 1,-2 0 2,-2 0 4,0 1 8,-2 3 6,0 2 7,-1 1 2,0-1-1,0 1-4,0 0-2,0 0-2,0 3-2,0 1-3,0 3-2,0 1-2,0 3-1,0 1-2,0 2-1,0 0-2,2 0-1,0-1-2,2-1-1,-1-1-1,-1-1-3,0-1-1,-1-1-3,-1-2 0,0-1 0,0-3 0,0-1-1,-3-3-5,-2-2-14,-5-4-12,-4-3-12,-3-4-5,-1-8 4,-2-6 3,-2-7 5,-1-3 3,1-1 4,1 1 4,1-1 3,2 0 3,1-1 2,2-1 1,3-1 2,2 0 4,4 0 8,4-1 8,4 1 7,3 2 4,2 2 2,2 3 1,2 3 1,1 2 0,1 4-1,0 3-1,2 2-1,1 5-1,-2 4-2,-1 5-1,-1 6-1,-2 3-3,-4 5-2,-4 3-3,-4 4-3,-3 2-1,-2 1-1,-2-1 0,-1 0-1,-2-1 1,0-3 0,0-3 1,1-3 0,0-3 0,3-3-1,1-3-1,2-2-1,3-3-5,4-1-7,4 0-9,4-2-7,0-1-6,0-4-3,0-2-3,-2-3-2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64200 11290 999,'14'-50'-33,"-1"11"0,-4 8-2,1 11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8"/>
    </inkml:context>
    <inkml:brush xml:id="br0">
      <inkml:brushProperty name="width" value="0.05017" units="cm"/>
      <inkml:brushProperty name="height" value="0.05017" units="cm"/>
      <inkml:brushProperty name="color" value="#F2395B"/>
    </inkml:brush>
  </inkml:definitions>
  <inkml:trace contextRef="#ctx0" brushRef="#br0">33540 17278 438,'37'-21'102,"-6"3"-29,-4 4-28,-5 5-29,-3 2-17,-3 2-6,-1 2-7,-2 2-6,-3 2-4,-2 2-1,-4 2 0,-2 2-1,-3 1-1,-1 1 0,0 2-1,-1 0 0,-2 0 2,-2-3 6,-2-1 5,-2-2 6,0-1 3,3 0 3,1 0 3,2 0 2,1 0 5,0 0 5,0-1 8,0 2 5,0-1 5,1 3 2,-2 2 2,2 2 2,-2 2 0,0 3-4,-2 2-2,0 4-3,0 1-3,0-3-2,2-1-4,1-2-3,0-2-2,0-1-2,0-1-4,0 0-1,3-6-11,8-7-16,6-7-18,7-9-16,3-3-2,-1 3 12,-1 1 13,-1 2 12,-2 3 13,-2 5 13,-4 2 14,-4 6 13,-1 2 5,-4 3-3,-3 3-3,-2 4-2,-3 0-5,0 1-3,0 0-5,-2-1-5,-2 1-4,0-2-4,-2-1-4,0-1-5,-1-1-4,-1 0-5,-1-2-6,-1 0-5,-2-2-4,0 1-1,-1 0-2,-1 0-3,-1-2 3,1-1 4,-1-2 4,1-1 6,0-2 3,0 0 3,2 0 3,1 0 4,0-1 3,1-1 5,-1 0 5,0-1 5,2-1 3,1 2 0,2 0 1,2 2 0,2-1 5,-1 0 9,0-2 8,0 0 10,3 1 2,6 4-5,6 4-3,6 4-5,5 2-3,5 1-4,5 1-2,5 2-3,5 0-6,8 3-10,6 0-10,8 4-9,3 0-10,3-1-9,0-1-10,4-1-9,-3-2-4,-7-3 3,-6-2 3,-8-4 3,-6-2 0,-5-2-3,-7-3-2,-5 0-4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28"/>
    </inkml:context>
    <inkml:brush xml:id="br0">
      <inkml:brushProperty name="width" value="0.0284" units="cm"/>
      <inkml:brushProperty name="height" value="0.0284" units="cm"/>
      <inkml:brushProperty name="color" value="#F2395B"/>
    </inkml:brush>
  </inkml:definitions>
  <inkml:trace contextRef="#ctx0" brushRef="#br0">34380 17900 774,'-13'11'105,"4"5"-32,3 6-33,4 6-33,2 1-24,0-6-18,0-4-18,0-4-17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35"/>
    </inkml:context>
    <inkml:brush xml:id="br0">
      <inkml:brushProperty name="width" value="0.04539" units="cm"/>
      <inkml:brushProperty name="height" value="0.04539" units="cm"/>
      <inkml:brushProperty name="color" value="#F2395B"/>
    </inkml:brush>
  </inkml:definitions>
  <inkml:trace contextRef="#ctx0" brushRef="#br0">87450 7287 484,'31'-9'81,"1"-2"-19,-2-2-19,2-1-19,-2-1-12,0 2-3,-1 3-4,0 1-3,-5 1-1,-2 2-1,-5 1 0,-3 1 0,-3 1-1,-2 3 1,-3 4-1,-1 2-1,-2 4 1,-4 6 0,-2 4 0,-3 5 1,-3 1 1,0-1 1,-2-3 1,0-1 1,0-2 1,1-1-1,0-1 2,3-1-1,0-1 0,2-1-1,2 0-1,2-2-2,3-1-1,4-1-3,3 0-2,5-2-3,0 0-1,-1 0 1,-2 0 1,-2 0 0,-3-1 1,-2 1 2,-4 0 0,-2 0 1,-3-1 0,-2-1-1,-2 0-1,-2-2-1,-1 0 0,-1-2 0,-1 0 0,-1-2 2,-1-1-1,-1-4 0,-1-2-2,-1-3 1,0-3-1,2-2 1,2-1 0,3-3 1,1-2-1,2-1 1,2-3-2,3-1 1,1 0 0,2 1 1,2 3 3,2 1 2,0 5 9,1 9 16,0 7 17,0 7 16,-1 7 4,0 2-8,-2 3-8,0 3-9,-1 3-7,0 5-7,0 3-7,0 4-7,0 0-3,0-5-2,0-5 0,0-6-1,0-2-2,0 1-6,0-1-4,0 1-4,0 0-4,0 3 0,0 1 0,0 3-1,0 0-3,0 1-3,0-1-3,0 1-5,0-3-1,0-1-1,0-4 0,0-3 0,0-3 0,0-1 1,0-2 0,0-2 1,0-4 1,0-2 4,0-6 4,0-2 3,0-4 3,2-2 3,0-2 4,2-1 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36"/>
    </inkml:context>
    <inkml:brush xml:id="br0">
      <inkml:brushProperty name="width" value="0.04516" units="cm"/>
      <inkml:brushProperty name="height" value="0.04516" units="cm"/>
      <inkml:brushProperty name="color" value="#F2395B"/>
    </inkml:brush>
  </inkml:definitions>
  <inkml:trace contextRef="#ctx0" brushRef="#br0">88808 6809 487,'1'-15'7,"2"4"14,2 3 14,2 3 15,0 2 1,1 3-12,0 4-11,0 2-10,-1 3-10,-1 0-6,0 1-7,-1 2-6,-2 0-3,-1 3 1,0 1 0,-2 3 0,-1 0-1,-4-1-6,-2 0-5,-3-2-5,-3-1 0,0 0 2,-1 1 3,-1 0 4,-1-2 3,1-1 5,-1-3 3,0 0 4,2-3 3,3-1 2,2-1 1,4 0 3,4-3 5,8-2 11,6-3 9,7-4 11,2 0 1,-1 0-7,-2 2-5,-2 1-7,-3 0-6,-1 2-4,-2 0-4,-2 2-5,-5 4-1,-5 8 3,-5 7 1,-7 9 3,-4 2 1,-1-2-2,-3-1-1,-1-3-2,-2 0 0,2 1-2,1 1 0,1 1-2,1-1-1,1-3-1,1-3-2,1-3 0,5-7-6,8-7-9,9-9-10,10-9-10,4-4-1,1-1 9,1 1 8,1-1 9,-1 2 5,-1 3 2,-3 2 2,-1 4 1,-3 3 8,-2 5 13,-4 2 13,-3 5 12,-1 3 5,-2 2-7,0 2-4,-2 1-6,0 3-3,-2 2-4,0 1-3,-2 3-3,0-2-2,1 0 0,-1-3-2,0-1 0,-1-2-6,0-2-11,-2-3-12,0-1-11,0-3-8,2-6-5,3-4-4,1-6-5,3-7 0,5-9 5,6-10 4,4-9 6,2-3 4,1 6 4,-1 5 4,1 7 4,-2 5 6,-3 5 8,-2 5 7,-4 5 7,-1 3 11,0 2 12,0 2 11,-1 2 13,1 2 4,0 2-5,0 2-4,0 2-5,-2 2-7,-1 5-10,-2 4-9,-2 3-10,-1 3-7,0-1-5,0 1-4,0-1-6,0 0-2,-2-3 0,0-1-1,-1-2 0,1-12-8,5-18-16,6-21-15,4-18-16,2-6 0,-1 10 13,-2 10 13,1 9 14,-1 6 11,0-1 6,-1 1 7,1-1 7,-1 3 6,-1 3 7,0 5 6,-2 3 6,-1 6 7,0 6 7,-2 8 8,0 5 8,-3 5-3,-2 3-12,-4 1-12,-2 3-11,-2-1-10,2-1-4,1-3-4,0-1-5,3-3-5,2-3-6,4-2-5,2-4-6,4-5-5,6-6-2,4-7-2,5-7-4,0-2 3,-3 4 8,-5 4 8,-3 4 7,-5 5 11,-4 6 15,-6 6 14,-4 6 15,-4 3 3,-4 1-9,-2 1-9,-3 1-9,-2 1-7,-1-1-6,-1 1-6,-1-1-5,-1 0-3,-1 0 0,-1 1 0,-1-1 1,1-1-1,2-3-2,1-3-2,3-2-1,1-3 1,1-1 4,0 0 3,2-2 4,2-1 5,1-1 3,2 0 3,2-2 5,4-1 8,4-4 10,6-2 12,4-3 11,6-3-1,5 0-10,7-2-12,5 0-12,5 0-6,2 1-1,3 0-1,4 2-1,1 1-10,0 2-16,0 3-18,0 1-16,-3 1-8,-6 0 4,-6 0 2,-5 0 4,-5 0 2,-3 0-1,-3 0-1,-2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38"/>
    </inkml:context>
    <inkml:brush xml:id="br0">
      <inkml:brushProperty name="width" value="0.04411" units="cm"/>
      <inkml:brushProperty name="height" value="0.04411" units="cm"/>
      <inkml:brushProperty name="color" value="#F2395B"/>
    </inkml:brush>
  </inkml:definitions>
  <inkml:trace contextRef="#ctx0" brushRef="#br0">91700 6977 498,'7'9'105,"-1"1"-23,0 3-24,-1 2-25,-2 1-13,-1 1-6,0 0-5,-2 3-5,0-2-6,0-1-6,0-3-6,0-1-5,3-3-5,4-4-2,5-4-4,6-4-3,2-3 3,3-2 9,1-2 7,3-1 8,-1-2 7,0 2 6,-2 1 5,1 0 5,-3 2 3,-3 1-3,-3 0 0,-3 2-2,-1 0-5,0 2-6,-1 0-8,1 2-7,-2-2-2,-2-2 0,-4-2 0,-2-4 2,-2-2 0,0 0 2,0 0 2,0 0 1,-2 1 1,-2-1 0,-4 0 0,-2 0 0,-2 1 1,-1 1 1,-2 0 1,0 2 1,0 1 0,1 0 2,1 2 0,0 1 0,2 0 7,1 0 13,0 0 11,2 0 13,2 5 6,1 10-4,3 9-1,1 11-4,1 3-4,0-2-10,0-1-9,0-4-8,-1 0-5,-1-3-1,0-1 0,-1-3 0,-1 2-4,2 3-8,0 5-7,2 3-7,-1 0-3,0-5 2,-2-5 3,0-5 2,-2-4-4,-2-1-13,-2-2-12,-1-2-12,-2-4 1,2-4 16,1-6 14,0-4 15,3-3 9,2-1 7,4-2 5,3 0 5,2 0 3,3-1 0,3 0-1,4 1 1,1-1-1,1 2-1,1 1-1,1 1 0,-1 1-4,-1 4-7,-3 2-6,-1 4-6,-4 4-3,-4 8 1,-6 6 1,-4 7 1,-5 5 1,-6 5 2,-4 3 1,-4 4 1,-2-1 3,3-5 1,3-4 2,3-4 2,2-6 3,3-1 2,1-4 3,2-3 3,6-6 4,10-10 4,9-10 5,11-9 4,5-7-3,1-1-12,0-3-11,1-1-12,0 2-8,-3 3-6,-3 3-5,-3 4-6,-3 4-8,-3 1-6,-3 2-9,-2 3-7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39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93144 7324 578,'-13'0'54,"6"2"-5,6 0-7,6 2-6,6-2-4,5-2-2,6-4 0,6-2-3,3-2-3,-3 0-7,-2 0-6,-1 0-7,-7 5-9,-12 8-12,-12 9-10,-12 10-12,-6 2-1,-1 0 9,-1-1 9,-1-1 8,-1 0 12,0 1 12,-2 1 14,0 1 13,0-1 4,3-2-3,3-1-4,3-3-3,7-4-11,14-6-19,12-8-18,13-6-18,7-6-9,-1-2 5,0-3 3,1-3 3,-4 0 5,-2 2 7,-5 4 6,-3 4 6,-7 5 11,-7 7 14,-8 10 14,-7 9 15,-5 4 4,2-1-6,1-1-5,1-1-7,0-2-6,1-3-9,-1-3-8,1-2-8,0-3-4,0-1 0,2-1 0,1 0 0,0-6-10,2-10-21,1-10-21,0-9-21,2-3-2,2 5 14,2 5 15,2 5 15,1 1 9,0-2 3,0-2 2,0-1 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39"/>
    </inkml:context>
    <inkml:brush xml:id="br0">
      <inkml:brushProperty name="width" value="0.04419" units="cm"/>
      <inkml:brushProperty name="height" value="0.04419" units="cm"/>
      <inkml:brushProperty name="color" value="#F2395B"/>
    </inkml:brush>
  </inkml:definitions>
  <inkml:trace contextRef="#ctx0" brushRef="#br0">93700 6520 497,'1'-11'52,"2"8"1,2 9 0,2 10 0,1 5-2,1 2-5,2 4-6,0 3-6,1 3-4,1 1-4,1 2-4,1 3-4,1 2-4,1 6-6,1 7-5,2 6-7,-1 3-5,1 0-8,-1-1-6,1 1-8,-1-3-7,-2-4-6,0-3-7,0-4-8,-3-6 0,-1-7 3,-2-9 5,-2-7 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39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94088 7600 630,'-24'38'125,"2"-2"-29,1-2-28,1-1-29,-1-1-17,-2 2-9,-4 3-7,-3 0-7,-1 1-6,1-4-2,1-2-3,1-3-3,3-4-4,2-5-9,3-5-6,3-4-8,2-5-5,2-3-2,3-2-1,1-4-1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39"/>
    </inkml:context>
    <inkml:brush xml:id="br0">
      <inkml:brushProperty name="width" value="0.02766" units="cm"/>
      <inkml:brushProperty name="height" value="0.02766" units="cm"/>
      <inkml:brushProperty name="color" value="#F2395B"/>
    </inkml:brush>
  </inkml:definitions>
  <inkml:trace contextRef="#ctx0" brushRef="#br0">94250 6587 795,'15'-6'83,"-1"6"-22,-1 4-22,-1 6-21,0 2-15,0 1-4,-1 1-7,1 1-4,-2-1-11,1-1-13,-2-2-12,0-2-15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40"/>
    </inkml:context>
    <inkml:brush xml:id="br0">
      <inkml:brushProperty name="width" value="0.04098" units="cm"/>
      <inkml:brushProperty name="height" value="0.04098" units="cm"/>
      <inkml:brushProperty name="color" value="#F2395B"/>
    </inkml:brush>
  </inkml:definitions>
  <inkml:trace contextRef="#ctx0" brushRef="#br0">96250 6696 536,'45'-13'149,"-7"1"-34,-3 4-35,-5 3-34,-3 1-19,-3 2-7,-1 0-5,-3 2-6,-2 0-7,-2 2-5,-1 0-6,-2 2-7,-3 1-8,-4 2-11,-4 1-11,-4 2-12,-4 3-2,-4 0 2,-4 1 5,-3 1 3,-1-1 6,3-3 7,3-3 9,3-2 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3"/>
    </inkml:context>
    <inkml:brush xml:id="br0">
      <inkml:brushProperty name="width" value="0.04158" units="cm"/>
      <inkml:brushProperty name="height" value="0.04158" units="cm"/>
      <inkml:brushProperty name="color" value="#00BFF3"/>
    </inkml:brush>
  </inkml:definitions>
  <inkml:trace contextRef="#ctx0" brushRef="#br0">49034 10097 529,'-2'-14'-6,"0"2"17,-3 4 17,-2 3 18,-1 1 3,0 2-9,1 0-9,-1 2-10,-1 0-6,0 2-3,-2 0-2,1 2-4,-4 1-1,-2 1 1,-3 3 0,-3 2 1,-1 1-1,3 0 1,2-1 1,2 1-1,1 0 2,4 0 1,3-1 1,3 1 2,1 0 0,3 2 0,2 0-1,3 1 0,0-1-2,1-1-3,1-2-5,2-2-3,0-1-1,2 0 0,0 0 1,1-1 2,0 1-1,1 2 0,-1 0 1,1 2-1,-1-2 0,-1 1 1,0-2 0,-2-1 0,0 0 2,-2 1-1,-1 2 1,0 0 1,-1 1 0,0 3 0,-1 2-1,2 2 1,-3 0 0,-1 1-2,-2-1 1,-1 1-2,-3-2 0,-2-3 1,-2-3-1,-2-2 1,-1-2-1,-2 1-1,0 2 0,-1 0-3,0 0 0,-1-3-1,1-1-2,0-2-1,-1-1 0,0 0-1,1 0 1,-1 0-1,0-1 0,1-1-2,-1 0-2,0-1-2,2-3-7,1-2-10,2-4-12,2-2-12,3-2-2,2 1 4,4-1 6,3 0 4,1 1 6,1 2 6,1 3 7,2 1 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40"/>
    </inkml:context>
    <inkml:brush xml:id="br0">
      <inkml:brushProperty name="width" value="0.04662" units="cm"/>
      <inkml:brushProperty name="height" value="0.04662" units="cm"/>
      <inkml:brushProperty name="color" value="#F2395B"/>
    </inkml:brush>
  </inkml:definitions>
  <inkml:trace contextRef="#ctx0" brushRef="#br0">96231 7150 471,'-13'3'33,"3"7"15,4 8 15,4 6 15,2 4 2,0 1-14,0 0-13,0 2-13,0 1-10,0-1-9,0-1-9,0 2-8,0-2-6,0 0-7,0-1-5,0-1-6,0-7-13,0-13-22,0-12-23,0-13-20,0-6-1,0 1 25,0 1 22,0 1 25,0 1 14,2 2 8,0 3 8,2 1 7,1 2 9,1 2 8,3 2 9,2 3 9,2 1 2,2-1-4,1 0-6,3 0-4,1 0-4,1 0-3,1 0-4,1 0-3,1 1-2,-2 0-3,2 2-3,-1 1-2,-1-1-5,-3-1-6,-3 0-8,-2-1-7,-3-2-8,-3-2-6,-1-2-9,-2-2-7,-2 0 0,0-1 7,-2 0 8,0 0 8,-2 1 6,-2 1 7,-2 0 5,-2 2 7,0 1 6,-1 1 7,0 0 8,0 2 7,0 0 3,0 2 0,1 0-1,-1 2 0,-1 2-2,-2 4-1,-2 4-2,-1 3-2,-3 4-2,0 1-2,0 3-3,-2 2-2,1 0-1,2 1 0,4-1 1,3 0-1,2-1-1,0 0-2,2-1-4,1 0-3,1-2-2,3 1-1,4-1-2,2 1-2,5-2-4,4-3-6,5-3-6,5-2-6,3-5-7,2-2-4,2-6-7,3-2-6,-3-3 1,-6 0 5,-5 0 5,-6 1 6,-4-1 1,1 2-2,0 0-2,0 2-2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40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98214 6639 528,'-16'-5'89,"0"6"-16,1 6-15,0 6-16,0 3-9,0 3-3,2 1-3,1 3-2,0 1-4,0 3-1,2 1-3,-2 2-2,1-1-3,2-2-5,2-3-4,3-2-6,1-5 0,3-1 1,4-4 2,2-3 2,3-1-8,2-2-19,2-1-18,0 0-18,2-2-9,-2-1 2,-3 0 2,0-1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41"/>
    </inkml:context>
    <inkml:brush xml:id="br0">
      <inkml:brushProperty name="width" value="0.05477" units="cm"/>
      <inkml:brushProperty name="height" value="0.05477" units="cm"/>
      <inkml:brushProperty name="color" value="#F2395B"/>
    </inkml:brush>
  </inkml:definitions>
  <inkml:trace contextRef="#ctx0" brushRef="#br0">98500 6886 401,'9'-7'21,"1"-1"-3,3 1-4,2-1-3,1 1 2,-1 2 5,1 2 6,0 2 6,-2 1 1,-1 2-4,-2 1-4,-2 0-4,-3 3-3,-2 5-2,-4 5-3,-2 5-2,-4 3-1,-2 3-2,-3 1-2,-4 2 0,0 0-2,-1-1-1,0-3-1,1-1-2,0-3 0,2-3-2,2-3 0,3-3-1,4-5-2,8-10-3,7-8-3,9-9-2,5-7-3,5-3 0,3-4 0,5-4-1,-1-2-1,0 3 2,-3 2 0,-1 2 2,-5 2 0,-1 0 1,-3 1 2,-2 1 1,-5 3 1,-1 3 0,-4 4 0,-3 5 1,-3 3 11,-4 2 22,-4 4 23,-4 3 22,-1 2 5,-1 5-14,0 4-12,0 4-14,0 3-7,-2 5-1,0 3-1,-1 5-1,0 1-2,0-2-1,2-1-3,1 0-1,1-2-2,2-3-1,2-3 0,2-3-1,3-2-6,4 0-7,4-2-10,3-1-8,4-4-5,3-6-1,4-7-2,2-8-1,0-4-1,0-5 1,-1-3 0,0-5 0,-3-2 2,-3 0 3,-3-1 3,-3-2 3,-3 1 1,-2 0 2,-4 1-1,-2 1 2,-3 3 1,-1 3 5,0 5 4,-1 3 5,-3 4 1,-2 3 0,-3 2-1,-3 4-1,-3 2 0,0 2 1,-1 2 0,-1 2 1,0 2-3,1 2-4,0 1-6,2 3-4,3 0-4,3 0-3,4-2-4,4 0-2,2-2-1,0 1 1,0 0 1,0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41"/>
    </inkml:context>
    <inkml:brush xml:id="br0">
      <inkml:brushProperty name="width" value="0.04609" units="cm"/>
      <inkml:brushProperty name="height" value="0.04609" units="cm"/>
      <inkml:brushProperty name="color" value="#F2395B"/>
    </inkml:brush>
  </inkml:definitions>
  <inkml:trace contextRef="#ctx0" brushRef="#br0">100768 7050 477,'-8'22'58,"-2"-3"-5,0-3-5,-1-2-5,0-2-3,0 3-3,2 1-2,1 3-3,0 1-2,2 1-4,0 1-2,2 1-3,1-1-3,2 0-1,2-1-1,2 0-2,2-2-4,4-1-10,2-1-7,3-1-9,4-2-7,3-2-4,5-4-4,3-3-4,2-2-3,-1-4-2,-2-2-2,0-3-2,-1-4-1,-1-4 0,-1-4 0,-1-3-1,-3-1 5,-5 3 8,-5 3 8,-4 2 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41"/>
    </inkml:context>
    <inkml:brush xml:id="br0">
      <inkml:brushProperty name="width" value="0.04657" units="cm"/>
      <inkml:brushProperty name="height" value="0.04657" units="cm"/>
      <inkml:brushProperty name="color" value="#F2395B"/>
    </inkml:brush>
  </inkml:definitions>
  <inkml:trace contextRef="#ctx0" brushRef="#br0">101233 7147 472,'-8'-7'0,"2"0"0,1 2 0,0 1 0,0-1 3,0 2 7,-1-1 7,-1 0 6,-1 0 8,0 2 8,0 0 9,0 2 8,0 1 1,-2 4-6,0 2-5,-1 4-6,0 3-7,0 7-5,-1 5-7,0 7-5,1 6-8,0 9-7,2 9-9,1 9-7,0 5-8,0-1-6,0 1-8,1-2-6,-1-5-7,2-12-9,0-13-8,2-13-8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2"/>
    </inkml:context>
    <inkml:brush xml:id="br0">
      <inkml:brushProperty name="width" value="0.04465" units="cm"/>
      <inkml:brushProperty name="height" value="0.04465" units="cm"/>
      <inkml:brushProperty name="color" value="#FED406"/>
    </inkml:brush>
  </inkml:definitions>
  <inkml:trace contextRef="#ctx0" brushRef="#br0">89273 10450 492,'78'0'154,"-17"0"-40,-16 0-38,-18 0-39,-8 0-22,-1 0-6,0 0-4,-2 0-5,-3 2-9,-5 4-14,-4 4-13,-6 3-13,-4 2-5,-3-2 6,-5-3 5,-4-1 5,-1-1 5,-1-2 4,0-1 4,2 0 4,-1-1 3,0 0 4,2-1 4,1 2 3,1-2 2,1-1 2,0 0 2,2-2 1,0 0 6,1 0 10,-1 0 10,0 0 10,1 1 4,2 2-1,2 2-3,3 2-1,-1 1-3,0 2-1,-1 0-3,-1 1-3,0 2-1,2 1-2,2 3-3,2 2-1,0 2-2,-2 5-1,-2 3 0,-1 5-1,-2 1 0,2 0-2,1-1-1,0 2 0,0-1-2,0 0-2,-1 0-3,-1 1-2,0-2-1,2-2-3,2-2 0,2-1-2,1-4-2,0-3-5,0-5-3,0-3-5,0-2-7,0 0-13,0-1-10,0 1-12,-1-3-4,0-4 3,-2-6 5,0-4 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2"/>
    </inkml:context>
    <inkml:brush xml:id="br0">
      <inkml:brushProperty name="width" value="0.04786" units="cm"/>
      <inkml:brushProperty name="height" value="0.04786" units="cm"/>
      <inkml:brushProperty name="color" value="#FED406"/>
    </inkml:brush>
  </inkml:definitions>
  <inkml:trace contextRef="#ctx0" brushRef="#br0">89300 11716 459,'1'-15'15,"2"2"6,2 2 7,2 3 7,1 1 2,1 2-3,2 2-3,0 2-4,2 1-1,3 0-2,3 0-2,3 0 0,2 0-3,-1 0-3,1 0-4,0 0-2,-1-1-3,1 0-3,-1-2-1,0 0-2,-1 0-2,-1 0-1,-3 1-1,-1 2 0,-2-1-5,-1-2-7,-1-2-7,0-2-8,-3-2-1,-3-3 4,-2-4 6,-4-1 4,-2-2 4,-2 1 4,-2 1 5,-1 1 3,-2 2 4,0 2 3,0 4 3,0 3 2,0 1 2,-2 2-1,0 0-1,-1 2-1,-1 1 2,-2 4 3,0 2 4,-1 4 3,0 1 2,0 1-2,-1 1 0,1 1-2,0 1 0,2 1-2,2 1 0,3 1-2,0 0-2,2 1-2,0 0-2,2-1-3,1 0-3,0-1-1,1 0-2,2-2-3,1-2-1,4 0-2,2-1 0,4 0-1,2-2-6,3-1-13,3 0-12,3-2-12,3-1-4,4-2 5,4-3 5,5 0 4,-1-4 5,-4 0 5,-4-3 5,-3-2 4,-4-1 1,-3 0-6,-3 0-4,-2 1-5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2"/>
    </inkml:context>
    <inkml:brush xml:id="br0">
      <inkml:brushProperty name="width" value="0.03464" units="cm"/>
      <inkml:brushProperty name="height" value="0.03464" units="cm"/>
      <inkml:brushProperty name="color" value="#FED406"/>
    </inkml:brush>
  </inkml:definitions>
  <inkml:trace contextRef="#ctx0" brushRef="#br0">91279 9931 635,'1'-13'67,"2"3"-12,2 4-13,2 4-11,0 2-6,2 2 2,2 0 1,0 2 3,0 1-4,-1 1-9,0 3-7,-2 2-8,-1 2-6,-2 2 0,-3 1-1,0 2-1,-5 2-1,-4 1-2,-6 1-2,-3 1-1,-4-1-2,0-1 0,2-2-2,-2-2 0,1-3 1,3 0 3,1-1 4,3 0 2,4-3 5,10-1 6,8-2 6,9-2 6,4-2-1,-1-2-9,-2-2-8,0-2-9,-1-1-9,-3 0-9,-1 0-9,-2 0-10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3"/>
    </inkml:context>
    <inkml:brush xml:id="br0">
      <inkml:brushProperty name="width" value="0.03188" units="cm"/>
      <inkml:brushProperty name="height" value="0.03188" units="cm"/>
      <inkml:brushProperty name="color" value="#FED406"/>
    </inkml:brush>
  </inkml:definitions>
  <inkml:trace contextRef="#ctx0" brushRef="#br0">91750 10315 690,'37'-7'118,"-3"3"-28,-5 1-31,-4 2-29,-2 1-20,-2 0-7,0 0-10,0 0-8,-3 0-8,-1 0-7,-2 0-9,-3 0-7,-1 0-3,0 0 2,-2 0 1,0 0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3"/>
    </inkml:context>
    <inkml:brush xml:id="br0">
      <inkml:brushProperty name="width" value="0.03746" units="cm"/>
      <inkml:brushProperty name="height" value="0.03746" units="cm"/>
      <inkml:brushProperty name="color" value="#FED406"/>
    </inkml:brush>
  </inkml:definitions>
  <inkml:trace contextRef="#ctx0" brushRef="#br0">92445 9816 587,'-8'-7'7,"0"2"16,0 2 16,0 2 14,2 4 6,1 6-4,3 5-3,1 7-5,0 4-8,-1 3-13,0 3-14,-1 2-12,-1 1-11,2 0-8,0-1-7,2-1-7,-1-4-10,0-4-9,-2-5-11,0-4-10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3"/>
    </inkml:context>
    <inkml:brush xml:id="br0">
      <inkml:brushProperty name="width" value="0.04021" units="cm"/>
      <inkml:brushProperty name="height" value="0.04021" units="cm"/>
      <inkml:brushProperty name="color" value="#00BFF3"/>
    </inkml:brush>
  </inkml:definitions>
  <inkml:trace contextRef="#ctx0" brushRef="#br0">50359 10297 547,'-8'8'105,"2"2"-23,1 0-25,0 1-23,1 2-14,-2 2-1,0 1-2,-1 3-1,0 1-2,-1 3 0,0 1-2,0 3 0,1-1-1,1 2-1,0-1 0,2 1-2,0-3-1,2-1-3,0-4-3,2-3-4,2-3-2,4-1-4,4-2-3,3-2-3,3-4-1,-1-6 1,1-6 1,-1-6 1,1-5 1,0-3 1,-1-5 0,1-3 1,-1-2 0,-3 0 2,-2-1 1,-1 1 2,-1 1 1,-2 0 0,-1 1 1,0 1 0,-2 2 1,-2 3 3,-2 3 3,-2 3 1,-2 3 1,0 2-3,-1 4-3,-2 3-2,0 1-4,-2 2-8,0 0-6,0 2-8,-3 1-2,-2 4 3,-1 2 3,-3 4 3,1-1-2,5 1-5,3-2-5,5 0-4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3"/>
    </inkml:context>
    <inkml:brush xml:id="br0">
      <inkml:brushProperty name="width" value="0.04635" units="cm"/>
      <inkml:brushProperty name="height" value="0.04635" units="cm"/>
      <inkml:brushProperty name="color" value="#FED406"/>
    </inkml:brush>
  </inkml:definitions>
  <inkml:trace contextRef="#ctx0" brushRef="#br0">92274 11562 474,'-11'0'12,"10"0"22,10 0 23,10 0 23,6-2 3,6 0-16,5-3-16,5-2-17,4-1-10,6 2-3,4 2-3,5 0-4,3-1-2,2 2-3,0-1-3,0 0-2,-1 0-5,-5 2-3,-4 0-5,-6 2-5,-3 0-4,-3 0-3,-4 0-4,-2 0-3,-4 0-2,-3 0-2,-5 0 0,-3 0-2,-6 0-4,-7 2-7,-6 0-9,-8 2-7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4"/>
    </inkml:context>
    <inkml:brush xml:id="br0">
      <inkml:brushProperty name="width" value="0.04877" units="cm"/>
      <inkml:brushProperty name="height" value="0.04877" units="cm"/>
      <inkml:brushProperty name="color" value="#FED406"/>
    </inkml:brush>
  </inkml:definitions>
  <inkml:trace contextRef="#ctx0" brushRef="#br0">95400 10450 451,'31'15'141,"-1"-1"-32,-1-1-31,-2 0-32,0-2-18,1 1-4,-1 0-4,1 0-4,-1 0-3,1 1-1,-1 1-2,1 1-2,-4 0 0,-2 1 0,-5 0 1,-3 0 0,-3-1-2,-2-1-5,-3-1-3,-1-1-5,-2 1-3,-4 0 1,-2 1-1,-3 1 1,-5 2-1,-4 1 0,-5 3 0,-5 2 0,-4 0 0,0 0 1,-3 0 1,-3 1 1,1-2-5,0-3-12,1-3-11,2-3-11,2-2-6,7-2 3,5-2 3,6-2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4"/>
    </inkml:context>
    <inkml:brush xml:id="br0">
      <inkml:brushProperty name="width" value="0.05445" units="cm"/>
      <inkml:brushProperty name="height" value="0.05445" units="cm"/>
      <inkml:brushProperty name="color" value="#FED406"/>
    </inkml:brush>
  </inkml:definitions>
  <inkml:trace contextRef="#ctx0" brushRef="#br0">97625 9678 404,'1'-14'4,"2"1"10,2 2 9,2 2 10,1 2 1,0 1-3,0 0-5,-1 2-4,3 0-2,4 2-2,2 0 1,6 2-2,1 0-1,-1 0-5,-1 0-3,-1 0-4,-1 1-5,-3 2-3,-1 2-4,-2 2-5,-5 2-6,-6 5-8,-8 4-10,-6 3-7,-5 1-3,-1-4 6,-3-5 4,-1-3 5,-1-3 6,1 0 6,1-2 5,1 0 6,1-2 4,1-1 2,1 0 2,1-2 3,1 0 3,2 0 5,3 0 4,1 0 6,2 2 9,2 4 14,2 4 14,2 4 14,1 3 3,-2 2-9,0 4-9,-1 3-10,-2 2-6,2 3-6,-1 1-5,0 2-5,0 3-5,2 1-3,0 2-3,2 2-3,0 0-4,0-2-5,0-1-3,0-4-4,-1-1-6,0-3-5,-2-3-7,0-3-6,-1-3-5,0-3-4,0-3-4,1-3-4,-2-4-4,-1-4-5,0-6-5,-1-4-5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4"/>
    </inkml:context>
    <inkml:brush xml:id="br0">
      <inkml:brushProperty name="width" value="0.04909" units="cm"/>
      <inkml:brushProperty name="height" value="0.04909" units="cm"/>
      <inkml:brushProperty name="color" value="#FED406"/>
    </inkml:brush>
  </inkml:definitions>
  <inkml:trace contextRef="#ctx0" brushRef="#br0">97450 11009 448,'1'-22'1,"4"3"3,2 3 3,4 3 3,1 1 4,1 2 2,1 1 4,1 0 4,2 2 1,2-1-2,1 0-2,3 0 0,0 2-3,1 1-4,-1 2-3,1 3-3,-1-1-2,1-1-1,-2 0-2,2-1 0,-2-1-2,-3 0-5,-3 0-3,-3 0-4,-3-3-5,-4-4-6,-4-5-6,-4-5-7,-3-1 0,-2 1 6,-2 3 6,-1 1 6,-2 3 6,0 2 6,0 4 5,1 3 5,-1 1 7,2 2 9,1 0 8,1 2 9,-1 0 2,1 2-2,-3 0-2,0 2-3,0 1-2,1 5-1,0 4-2,2 4-1,0 2-2,0 3 0,1 1-1,-1 3-1,1 0-1,4 1-5,2-2-2,4 1-4,2 0-4,2-3-4,1-1-6,3-3-4,3-2-3,4-3-2,3-2-2,4-4-2,3-2-5,0-2-7,2-3-8,1 0-7,-1-4-1,-1 0 7,-3-3 8,-1-2 6,-4 0-1,-3 0-11,-4 2-10,-4 1-9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5"/>
    </inkml:context>
    <inkml:brush xml:id="br0">
      <inkml:brushProperty name="width" value="0.03507" units="cm"/>
      <inkml:brushProperty name="height" value="0.03507" units="cm"/>
      <inkml:brushProperty name="color" value="#FED406"/>
    </inkml:brush>
  </inkml:definitions>
  <inkml:trace contextRef="#ctx0" brushRef="#br0">99376 9631 627,'1'-13'3,"3"3"6,4 4 6,2 4 7,1 3 7,-2 4 9,-2 2 10,-2 4 10,-3 2-3,-1 3-15,-2 3-14,-1 3-14,-4 0-8,-2-2 0,-3-2 0,-4-1 0,1-2-3,2 0-5,1-2-6,2-1-5,4-1-4,5 0-1,4-2 0,5-1 0,3 0 2,1-2 5,1-1 7,1 0 5,-1-1 4,-1 0 0,-2 0 1,-2 0 0,-2 0 2,-2 1 3,-3 2 4,0 0 2,-5 2 1,-2 2-1,-5 1-1,-4 2-2,-3 2-2,-1-1-5,-3 1-3,0 0-5,-2-1-5,1-1-8,1-1-8,1 0-8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5"/>
    </inkml:context>
    <inkml:brush xml:id="br0">
      <inkml:brushProperty name="width" value="0.03078" units="cm"/>
      <inkml:brushProperty name="height" value="0.03078" units="cm"/>
      <inkml:brushProperty name="color" value="#FED406"/>
    </inkml:brush>
  </inkml:definitions>
  <inkml:trace contextRef="#ctx0" brushRef="#br0">100050 9865 714,'17'-1'6,"1"-1"10,3 0 11,1 0 11,-1-2 3,-3 2-6,-5 0-4,-3 2-6,0 0-5,4 0-5,3 0-5,5 0-6,-1 0-1,0 0 1,-2 0 1,-2 0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5"/>
    </inkml:context>
    <inkml:brush xml:id="br0">
      <inkml:brushProperty name="width" value="0.04457" units="cm"/>
      <inkml:brushProperty name="height" value="0.04457" units="cm"/>
      <inkml:brushProperty name="color" value="#FED406"/>
    </inkml:brush>
  </inkml:definitions>
  <inkml:trace contextRef="#ctx0" brushRef="#br0">100357 9145 493,'-15'-3'59,"2"11"4,3 11 5,2 11 3,0 6-5,0 1-14,0 0-14,0 2-14,1 2-8,0 2 0,2 3-2,1 3 0,0-1-9,1-6-13,-1-6-14,0-5-15,0-4-13,0-1-12,0-1-14,0-1-12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7"/>
    </inkml:context>
    <inkml:brush xml:id="br0">
      <inkml:brushProperty name="width" value="0.05267" units="cm"/>
      <inkml:brushProperty name="height" value="0.05267" units="cm"/>
      <inkml:brushProperty name="color" value="#FED406"/>
    </inkml:brush>
  </inkml:definitions>
  <inkml:trace contextRef="#ctx0" brushRef="#br0">91857 17097 417,'4'-14'85,"7"2"-16,9 4-16,7 3-16,3 1-11,0 2-4,-1 0-3,-1 2-5,-2 0-3,-1 0-2,-3 0-1,-1 0-3,-3 2-4,-3 4-5,-2 4-5,-4 3-6,-4 3-5,-6 0-4,-6-1-4,-6 1-4,-4 0-1,-1-1 0,-3 1 2,-1 0 1,-1-2 2,1-3 1,1-3 1,1-2 2,1-3 2,0-2 5,2-2 4,2-2 5,-1-1 3,1 0 4,-1 0 4,0 0 3,2 2 12,3 4 22,3 4 19,2 4 22,2 4 4,-2 6-13,0 6-12,-1 7-12,-2 3-9,0 2-6,-1 2-4,-1 3-6,0-4-4,2-6-5,2-7-3,2-7-3,1-3-4,0 2-2,0 0-3,1 1-3,-2 0-2,2 2-3,-1 1-3,0 1-3,0 1-2,2-1-1,0 1-1,2-1-2,1-3-7,4-7-16,2-6-15,4-8-15,-1-3-3,-1-2 12,-2 0 10,-2-1 11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7"/>
    </inkml:context>
    <inkml:brush xml:id="br0">
      <inkml:brushProperty name="width" value="0.05424" units="cm"/>
      <inkml:brushProperty name="height" value="0.05424" units="cm"/>
      <inkml:brushProperty name="color" value="#FED406"/>
    </inkml:brush>
  </inkml:definitions>
  <inkml:trace contextRef="#ctx0" brushRef="#br0">92000 18215 405,'7'-28'16,"-1"5"-1,0 7 0,-1 6 0,-1 2 1,1 2 3,2 1 1,0 1 3,2-1 0,2 2-2,1-1-1,3 0-2,2 0-1,1 2 1,2 0 0,3 2 0,0 0-1,1 0-2,-1 0-3,1 0-2,-2 0-4,-3 0-2,-3 0-5,-3 0-2,-1-1-7,0 0-10,-1-2-10,1 0-10,-2-2 0,-2 0 7,-4-1 7,-2-1 8,-3-2 4,0-2 1,-2-2 1,0-1 1,-1-1 2,0 2 8,0 2 5,0 3 7,0 1 2,-2 2 0,0 2 0,-1 2-2,-2 1 3,0 0 2,-1 0 4,-1 0 3,-1 1 1,0 2 1,0 2-1,1 2 1,-2 2-1,0 3 0,-1 3-1,-1 4 0,-1 0 0,0 1-1,1-1 0,-1 1-1,2-1-1,3 1-1,3-2-2,3 2-2,1-1-2,2-1-4,0-1-3,2 0-4,2-2-4,6-1-7,4-1-7,4 0-7,5-3-5,5-1-6,3-2-5,5-2-5,2-2-2,2-1 1,2 0 3,3-1 0,-5-2 6,-7-1 6,-7 0 6,-9-1 8,-4-1 0,0 0-6,-2 0-7,0 0-6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8"/>
    </inkml:context>
    <inkml:brush xml:id="br0">
      <inkml:brushProperty name="width" value="0.03721" units="cm"/>
      <inkml:brushProperty name="height" value="0.03721" units="cm"/>
      <inkml:brushProperty name="color" value="#FED406"/>
    </inkml:brush>
  </inkml:definitions>
  <inkml:trace contextRef="#ctx0" brushRef="#br0">94025 16383 591,'14'-6'105,"-3"4"-24,-2 4-25,-5 4-23,-1 3-14,0 1 0,-2 3-1,0 2-1,-2 1-2,0 3-3,-2 2-3,0 1-4,-1 1-1,-3-1 0,-2-1 1,-1-1 0,-2-2-4,2-3-4,1-3-7,0-3-6,4-2-1,6-2 3,6-2 4,6-2 3,3-1 3,0 2 3,-1 0 1,0 2 3,-1 0 1,-2 1 2,-4 2 1,-3 0 2,-3 2 1,-6 3 0,-4 4 1,-5 2 1,-3 1-5,1-3-9,0-1-8,-1-2-8,0-3-8,-2-1-5,0-2-5,-1-2-5,2-1-2,1 0 4,4 0 3,3 0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4"/>
    </inkml:context>
    <inkml:brush xml:id="br0">
      <inkml:brushProperty name="width" value="0.03777" units="cm"/>
      <inkml:brushProperty name="height" value="0.03777" units="cm"/>
      <inkml:brushProperty name="color" value="#00BFF3"/>
    </inkml:brush>
  </inkml:definitions>
  <inkml:trace contextRef="#ctx0" brushRef="#br0">51318 11100 582,'21'0'93,"-3"0"-21,-4 0-21,-4 0-21,-3 1-10,0 4 1,1 2 0,0 4 0,-2 1 0,-1 1-1,-2 1-2,-2 1-1,-2 2-6,-2 1-9,-2 3-11,-1 2-10,-4-1-5,-1 2-1,-4-1-1,-3 1 0,-1-2 0,1-3 2,1-3 2,1-3 2,1-2 3,2-2 5,2-3 3,3-1 5,3-2 7,8-4 12,6-2 12,7-3 11,4-2 3,-1 2-8,1 1-7,-1 0-8,1 2-8,0 0-9,-2 2-8,2 0-8,-1 1-7,1 0-4,-1 0-4,1 0-5,-2 1-3,-3 0-2,-3 2-3,-2 0-2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8"/>
    </inkml:context>
    <inkml:brush xml:id="br0">
      <inkml:brushProperty name="width" value="0.03215" units="cm"/>
      <inkml:brushProperty name="height" value="0.03215" units="cm"/>
      <inkml:brushProperty name="color" value="#FED406"/>
    </inkml:brush>
  </inkml:definitions>
  <inkml:trace contextRef="#ctx0" brushRef="#br0">94850 16785 684,'23'-15'25,"-1"3"3,-1 1 4,-2 3 4,1 0 2,2 3-1,0-1-1,1 2 0,-1 1-7,-4 2-13,-2 2-14,-3 2-12,-2 1-12,-2 2-7,-2-1-8,-2 3-8,-2-1-3,-1 1-1,0 0 1,-1-1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39:58"/>
    </inkml:context>
    <inkml:brush xml:id="br0">
      <inkml:brushProperty name="width" value="0.04875" units="cm"/>
      <inkml:brushProperty name="height" value="0.04875" units="cm"/>
      <inkml:brushProperty name="color" value="#FED406"/>
    </inkml:brush>
  </inkml:definitions>
  <inkml:trace contextRef="#ctx0" brushRef="#br0">95312 15970 451,'0'-11'65,"0"8"-5,0 9-5,0 10-5,-1 6-4,-1 6-4,0 7-3,-1 5-4,-2 5-3,0 6-4,-1 4-4,-1 4-4,0-1-3,2-8-3,3-9-2,1-9-2,-1-7-20,0-2-36,-3-3-35,-2-2-36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25"/>
    </inkml:context>
    <inkml:brush xml:id="br0">
      <inkml:brushProperty name="width" value="0.05242" units="cm"/>
      <inkml:brushProperty name="height" value="0.05242" units="cm"/>
      <inkml:brushProperty name="color" value="#FED406"/>
    </inkml:brush>
  </inkml:definitions>
  <inkml:trace contextRef="#ctx0" brushRef="#br0">72691 13727 419,'-29'7'0,"5"-2"0,5-2 0,5-2 0,2-2 6,0-2 11,0-2 12,1-2 12,3 1 6,8 2 1,8 4 0,8 3 2,3 0-5,1-1-7,-1 0-9,1-2-9,0 1-4,3 0 0,1 2-1,3 0-1,1 2 0,3 0-3,1 1-1,2 2-3,3 0-2,5 1-4,3 0-3,4 3-4,0-2 0,-4-1 4,-4-2 3,-4-2 3,-2-2 1,-1 0-1,-1-2-2,-1 0-1,-1-1-2,0 0 0,1 0-2,-1 0-1,0 0 0,-1 0 0,-2 0 0,1 0 1,-3 0 0,0 0 0,-1 0 1,0 0 1,-2 0 0,2 0 1,2 0 1,-1 0 0,2 0 2,1 0 1,1 0 1,1 0 2,0 0 0,-1 0 0,-2 0 0,1 0-1,-3-1 0,2 0-1,-1-2-1,0 0-1,1-1-1,1 0 1,1 0 1,1 0 0,0 0-1,1 0-1,-1 0 0,0 1-2,1-1 0,-1 0-1,1 0 1,-1 0-1,0 1 0,-2 1 1,0 1 0,-1 0-1,0 1 1,-1 0 0,1 0 1,-1 0-1,1 0 0,1 0 1,1 0 0,1 0 0,0 0-1,1 0 1,-1 0-2,0 0 0,1 0-2,-1 0-2,0 0-1,1 0-3,-2 0 1,0 0 2,-1 0 4,-1 0 2,-1 0 1,-3 0 0,-1 0 0,-3 0-1,0 0 0,0 0-1,-1 0 0,1 0-1,-1 0 0,-1 0-1,-1 0 0,-1 0 0,-3-3-15,-6-6-31,-6-5-30,-6-7-31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26"/>
    </inkml:context>
    <inkml:brush xml:id="br0">
      <inkml:brushProperty name="width" value="0.0499" units="cm"/>
      <inkml:brushProperty name="height" value="0.0499" units="cm"/>
      <inkml:brushProperty name="color" value="#FED406"/>
    </inkml:brush>
  </inkml:definitions>
  <inkml:trace contextRef="#ctx0" brushRef="#br0">72937 10537 440,'-8'-8'0,"2"2"0,1 1 0,0 0 0,0 0 0,0 0 0,-1-1 0,0-1 0,-2 2 11,0 8 21,0 6 21,0 7 21,1 6 3,0 5-13,2 5-14,0 5-14,1 3-8,-2 4-4,0 2-4,-1 4-4,-1 1-2,1 0 0,-1-1 0,0 1-1,1-2-2,1-1-5,0-2-3,2-2-6,0-1-1,2-2 0,0 0 0,2-1 0,0-3-2,0-2-3,0-3-4,0-3-4,0-3-2,0-3-3,0-3-1,0-3-2,0-5-3,0-6-6,0-8-5,0-6-5,0-5 2,0 0 8,0-1 9,0-1 9,0-1 0,0 1-9,0-1-8,0 0-8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26"/>
    </inkml:context>
    <inkml:brush xml:id="br0">
      <inkml:brushProperty name="width" value="0.05072" units="cm"/>
      <inkml:brushProperty name="height" value="0.05072" units="cm"/>
      <inkml:brushProperty name="color" value="#FED406"/>
    </inkml:brush>
  </inkml:definitions>
  <inkml:trace contextRef="#ctx0" brushRef="#br0">73500 10760 433,'17'-8'6,"3"2"12,3 1 12,3 0 12,1 2 3,-1 0-5,-1 2-6,-1 0-6,3 1-4,9 0-2,7 0-1,8 0-3,5 0-3,2-2-1,1 0-2,2-1-2,2-2-1,2 2-1,0-1-1,1 0-1,1 0-2,-1 0-1,1 0-2,0 0-2,-2 0-2,-3 0 0,-3 0-1,-2 1-1,-3-2 0,-1 2 0,0-1 1,-2 0 0,0 0 1,-2 2 0,-1 0 2,-1 2 1,-1 0 0,-3 2 2,-4 0 0,-2 2 1,-3 1 1,-3 1 0,-3 3 0,-3 2 0,-2 1 1,-1 2 0,-1 0 0,-1 1 1,-2 1-1,-3-1 0,-2 1 0,-4 0-1,-1-1 0,0-1 0,-1-1 0,1 0 0,0-2 0,-2 1 2,-1 0 1,0 0 0,-2 0 1,-1 0 1,0 2 1,-1 1 0,-1 2 0,2 3-1,0 4-1,1 2-2,0 2 0,-4 2-2,-2 3 0,-3 1-1,-2 2-3,2 2-3,1 2-4,0 3-4,1-1-4,0 0-6,0-2-5,0-1-6,1 0-2,0 1-2,2-1 0,1 0-1,-1-3-5,-1-6-7,0-5-7,-1-6-8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2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72000 7307 999,'21'-29'-69,"-5"9"19,-5 6 17,-4 7 19,-3 2 9,3-2-2,1-2-1,3-1-1,0-1 0,-2 3 1,-2 1 1,-2 2 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28"/>
    </inkml:context>
    <inkml:brush xml:id="br0">
      <inkml:brushProperty name="width" value="0.04711" units="cm"/>
      <inkml:brushProperty name="height" value="0.04711" units="cm"/>
      <inkml:brushProperty name="color" value="#FED406"/>
    </inkml:brush>
  </inkml:definitions>
  <inkml:trace contextRef="#ctx0" brushRef="#br0">72130 6505 466,'0'-13'49,"0"6"-4,0 6-5,0 6-4,1 4-5,1 3-4,3 4-5,2 2-3,0 1-5,0-1-2,-2-1-3,0-1-3,-1-1-3,2-2-1,0-3-2,1-1-1,2-2-2,2 0-2,2-2 0,1 0-1,3-3-1,2-4 0,1-4 0,3-4 0,0-2-1,1 1 2,-1-1-1,1 0 1,-3 1-1,-2 1-2,-3 0-3,-2 2-1,-5 1-2,-5 4 3,-4 3 0,-6 2 3,-4 4 0,-3 6 2,-5 4 2,-3 5 1,-2 2 2,-3-1 2,0-1 3,0-1 3,0-1 1,2-3-2,4-1-2,3-2-1,3-2 2,3-1 5,3-1 5,2 0 5,5-3 1,4-1-5,5-2-3,6-1-5,2-4-3,3-1-2,2-2-3,1-1-2,1-2-1,-1 0 0,-1 0 0,-1 1 0,-6 2-5,-14 7-9,-12 8-9,-13 6-10,-6 3 0,-1-1 8,1-1 8,-1 0 7,0-1 7,-1 1 4,0 1 4,-2 0 3,1 0 2,4-1-1,2-2-2,3-2-2,3-2 5,1-1 11,3-1 9,1 0 12,4-2 2,8-1-5,7 0-4,6-2-4,5-1-5,3-2-3,3-2-4,4-2-3,5-3-3,8-3-5,9-5-4,9-4-5,3-2-3,-4-1-5,-4-1-4,-4-1-4,-4 2-2,-3 0-1,-6 2 0,-2 3-1,-5 1 1,-3 2 2,-5 3 1,-3 1 3,-5 2 11,-4 2 18,-6 2 19,-4 2 20,-3 2 5,2 4-9,1 2-7,0 4-10,1 0-5,1 1-4,-2 0-2,2 0-4,-1 2-2,2 5 1,0 5-1,2 4 1,0 3-2,0-2-1,0 0-3,0-1-1,1 0-2,2-1-1,2 0-1,2 1-1,0-1-2,1-1-7,0-1-5,0-1-6,-1-2-5,-1-3-4,0-3-4,-2-3-4,-2-3-7,-6-2-12,-4-4-10,-5-2-11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29"/>
    </inkml:context>
    <inkml:brush xml:id="br0">
      <inkml:brushProperty name="width" value="0.03961" units="cm"/>
      <inkml:brushProperty name="height" value="0.03961" units="cm"/>
      <inkml:brushProperty name="color" value="#FED406"/>
    </inkml:brush>
  </inkml:definitions>
  <inkml:trace contextRef="#ctx0" brushRef="#br0">72378 7996 555,'-7'-8'8,"0"2"15,2 1 15,1 0 17,0 4 2,0 6-9,0 6-9,0 6-8,1 1-10,4-1-6,2-3-8,4-1-8,2-3-7,3-4-8,2-4-7,5-4-7,0-3-3,1 0 2,-1-1 3,1-2 2,-2 1 3,-1 1 5,-2 0 4,-2 2 5,-6 3 4,-9 8 6,-8 6 5,-9 7 4,-5 4 4,-1-2 1,-1 2 2,-1-1 2,1-1 0,2-1 2,2-2 0,1-2 1,6-4 1,9-5 0,8-5 0,9-4 1,6-4-4,3-2-7,4-2-8,1-1-7,0-1-5,-3 2 1,-5 2 1,-3 2-1,-5 4-1,-5 4-3,-4 5-2,-5 6-3,-6 2 0,-4 1 2,-5 1 2,-5 1 2,-1 0 4,2-2 3,2-3 3,1-1 5,2-2 2,3-2 1,1-3 1,3-1 0,2-1 1,8-2 1,4 0 2,8-2 0,3-1-1,3-2-3,3-2-3,3-1-4,2-3-1,-1 0-1,0-2-1,0 0-1,-1 0-2,-1 3-6,-2 1-4,-3 2-5,-3 3-3,-6 2-2,-6 3-2,-6 4-1,-5 2 0,-6 3 6,-4 4 3,-4 2 6,-5 1 2,1 0 3,-1 0 3,-2 1 2,0-1 3,1-3 4,1-1 4,2-2 2,1-2 2,2-1-2,4 0-2,3-2-2,7-3 5,10-4 11,12-6 10,10-4 11,7-3-1,5 1-11,3-1-12,4 0-12,1 0-9,0 1-10,-2-1-8,-1 0-8,-2 1-8,-5 1-3,-5 0-4,-5 2-5,-4 2-1,-3 1 1,-3 2 1,-2 2 1,-5 2 4,-2 0 6,-6 2 5,-2 0 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29"/>
    </inkml:context>
    <inkml:brush xml:id="br0">
      <inkml:brushProperty name="width" value="0.04051" units="cm"/>
      <inkml:brushProperty name="height" value="0.04051" units="cm"/>
      <inkml:brushProperty name="color" value="#FED406"/>
    </inkml:brush>
  </inkml:definitions>
  <inkml:trace contextRef="#ctx0" brushRef="#br0">73012 8964 543,'-15'-14'1,"2"2"3,3 4 4,2 3 2,1 5 10,2 10 18,2 8 17,2 9 17,1 5 2,0 2-14,0 3-15,0 1-14,0 2-11,0 4-7,0 2-7,0 4-8,0 1-9,0 2-14,0 3-13,0 2-15,0-4-7,2-10-2,0-10-3,2-9-3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0"/>
    </inkml:context>
    <inkml:brush xml:id="br0">
      <inkml:brushProperty name="width" value="0.04078" units="cm"/>
      <inkml:brushProperty name="height" value="0.04078" units="cm"/>
      <inkml:brushProperty name="color" value="#FED406"/>
    </inkml:brush>
  </inkml:definitions>
  <inkml:trace contextRef="#ctx0" brushRef="#br0">74664 7627 539,'-8'-6'-10,"2"2"9,1 4 11,0 3 9,-1 3 4,-2 5-3,-3 5-3,-2 5-4,-3 4-1,-2 3-1,0 3 0,-1 3 0,0-1-4,1-2-6,1-3-6,1-3-7,1-3-5,4-3-3,3-3-2,3-2-3,3-4-2,5-4 2,6-5 0,4-2 0,3-5 5,1 0 6,2-3 6,0-2 8,-1 1 4,-3 2 3,-3 4 3,-2 3 3,-3 2 2,-1 3 1,-1 4 1,0 2 1,-2 4 1,-2 4 2,-2 3 1,-2 4 2,-2 2 0,-2 0-2,-2 1-2,-1-1-2,-2 0-3,0-1-1,0-1-4,1-1-2,0-2-4,2-3-2,2-3-4,2-2-3,3-5-5,2-3-8,4-4-7,2-4-8,4-4-2,6-6 3,4-4 4,5-5 4,3-2 4,-1-1 2,3 1 4,1-1 3,-1 1 2,-1 1 0,-3 1 0,-1 1 1,-2 1 3,-1 3 5,-1 1 6,-1 3 6,-2 2 2,-4 1-3,-5 2-2,-3 2-2,-4 0-4,-6 0-7,-4-1-7,-5-1-6,-2-1-2,0 0 6,2 0 5,1 0 6,0 1 4,0 1 2,1 0 2,-1 2 2,1 0 4,2 0 4,2 0 3,3 0 4,-1 4 8,0 8 13,-2 8 13,0 7 13,0 5 0,0 3-14,2 0-13,1 4-13,0 0-9,2 0-3,0 0-4,2 1-4,0-3-3,2-2-3,0-3-4,2-3-2,1-3-6,3-1-7,3-3-7,4-1-8,3-3-1,5-4 2,5-5 3,5-2 3,3-6-3,4-4-9,2-6-10,3-3-9,-1-3 0,-7 2 7,-8 2 9,-5 3 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4"/>
    </inkml:context>
    <inkml:brush xml:id="br0">
      <inkml:brushProperty name="width" value="0.03455" units="cm"/>
      <inkml:brushProperty name="height" value="0.03455" units="cm"/>
      <inkml:brushProperty name="color" value="#00BFF3"/>
    </inkml:brush>
  </inkml:definitions>
  <inkml:trace contextRef="#ctx0" brushRef="#br0">52100 10880 636,'24'-7'123,"1"3"-29,1 1-26,0 2-28,2 1-18,1 0-9,1 0-10,1 0-9,-1-1-7,-3 0-4,-4-2-6,-2 1-4,-3-2-1,-1 2 1,-2 0 2,-2 2 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1"/>
    </inkml:context>
    <inkml:brush xml:id="br0">
      <inkml:brushProperty name="width" value="0.05574" units="cm"/>
      <inkml:brushProperty name="height" value="0.05574" units="cm"/>
      <inkml:brushProperty name="color" value="#FED406"/>
    </inkml:brush>
  </inkml:definitions>
  <inkml:trace contextRef="#ctx0" brushRef="#br0">77344 7281 394,'31'-7'103,"-1"1"-21,-2 0-22,0 2-21,-1 0-13,1 2-6,-1 0-5,1 2-5,-3 0-6,-1 0-5,-4 0-6,-3 0-6,-5 2-7,-5 4-9,-6 4-8,-5 3-9,-7 3 0,-6 0 7,-6-1 8,-5 1 7,-1-2 6,5-4 3,5-5 3,5-3 3,2-1 0,0 0 0,0 2-2,1 0-1,-2 0 2,0 0 5,0-2 6,-2 0 5,0-1 5,0 0 5,2 0 4,1 0 4,1 2 9,2 4 12,2 4 11,3 3 13,0 4-1,2 3-11,0 3-13,2 3-11,-1 2-8,0 4-3,-2 3-1,0 3-3,-1 1-3,2 2-3,0 1-4,2 0-2,0 1-6,0-3-4,0-2-6,0-3-6,0-1-2,0-3-1,0-3-1,0-3 1,0-3-1,0-3 1,0-3 2,0-3-1,-1-7-7,-2-14-17,-2-12-18,-2-13-17,0-4-1,1 4 17,0 3 15,2 5 17,0 3 11,2 4 6,0 2 7,2 3 5,0 1 5,0 2 1,0 1 1,0 0 3,1 2 5,2 1 10,2 0 10,2 2 11,3-1 3,5 0-5,5-1-3,5-2-5,3 1-3,-1 1-5,1 0-3,-2 2-4,2-1-4,3-2-1,1-2-1,3-2-3,-1 0-1,-2 1-2,-1 0-2,-3 2-1,-2 0-4,-1 1-6,-2-1-7,-3 0-5,-4-2-6,-4-4-5,-4-3-7,-6-5-5,-4 0 1,-6 1 7,-4 2 7,-4 3 8,-3 1 4,1 2 2,1 3 1,1 1 2,0 2 5,0 2 8,1 2 9,-1 2 7,0 3 8,1 6 4,-1 4 4,0 5 5,1 4 0,3 1-8,1 3-5,2 1-8,1 2-3,0 1-1,1 1-2,-1 1-2,1 0 0,2-2-2,2 0 0,2 0-1,1-3-2,2 0-3,0-1-2,2-2-4,2 0-3,4-3-7,3-1-6,5-2-6,4-4-7,5-3-10,5-4-9,5-4-8,3-4-1,2-4 7,1-4 9,3-3 7,-3-2 2,-7 2-5,-9 3-3,-7 1-5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1"/>
    </inkml:context>
    <inkml:brush xml:id="br0">
      <inkml:brushProperty name="width" value="0.03846" units="cm"/>
      <inkml:brushProperty name="height" value="0.03846" units="cm"/>
      <inkml:brushProperty name="color" value="#FED406"/>
    </inkml:brush>
  </inkml:definitions>
  <inkml:trace contextRef="#ctx0" brushRef="#br0">79234 6997 572,'1'-14'7,"2"2"15,2 4 15,2 3 14,2 1 4,2 2-8,5 0-7,2 2-9,1 1-4,-1 2-3,-1 2-1,-1 2-2,-1 1-4,-4 1-4,-3 2-4,-2 0-5,-4 1-6,-1 3-7,-2 2-6,-1 2-6,-5 0-4,-4 0 1,-5 0-1,-5 1 2,-3-2 1,1-3 3,-1-3 3,0-2 4,3-2 0,2-1 1,3 1-1,3 0 0,3-1 5,6-2 12,4-3 11,6 0 12,4-3 3,5-1-2,6 0-2,4-1-4,1-2-4,2 0-7,-1-1-7,1-2-7,-2 1-5,-2 1-6,-2 0-4,-1 2-6,-3 0-6,-3 0-6,-3 0-8,-2 0-7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2"/>
    </inkml:context>
    <inkml:brush xml:id="br0">
      <inkml:brushProperty name="width" value="0.03679" units="cm"/>
      <inkml:brushProperty name="height" value="0.03679" units="cm"/>
      <inkml:brushProperty name="color" value="#FED406"/>
    </inkml:brush>
  </inkml:definitions>
  <inkml:trace contextRef="#ctx0" brushRef="#br0">80050 7162 597,'9'-8'89,"1"2"-14,3 1-14,2 0-13,2 1-10,3 1-8,3-1-6,3 1-8,1-2-5,1 2-4,-2-1-4,2 0-3,-2 0-7,-1 2-8,-3 0-8,-1 2-8,-3 0-9,-3 2-12,-3 0-11,-2 2-12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2"/>
    </inkml:context>
    <inkml:brush xml:id="br0">
      <inkml:brushProperty name="width" value="0.04997" units="cm"/>
      <inkml:brushProperty name="height" value="0.04997" units="cm"/>
      <inkml:brushProperty name="color" value="#FED406"/>
    </inkml:brush>
  </inkml:definitions>
  <inkml:trace contextRef="#ctx0" brushRef="#br0">80646 6628 440,'-14'-1'4,"3"0"9,2-2 10,5 0 8,0 1 10,2 4 13,0 4 12,2 4 12,0 4-1,0 7-15,0 5-14,0 7-14,0 3-14,2 5-12,0 4-10,2 4-12,-1 0-4,-1-6 4,-1-4 4,0-6 4,-1-3-12,0-1-29,0-3-28,0-1-30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6"/>
    </inkml:context>
    <inkml:brush xml:id="br0">
      <inkml:brushProperty name="width" value="0.05824" units="cm"/>
      <inkml:brushProperty name="height" value="0.05824" units="cm"/>
      <inkml:brushProperty name="color" value="#FED406"/>
    </inkml:brush>
  </inkml:definitions>
  <inkml:trace contextRef="#ctx0" brushRef="#br0">17245 28885 377,'-23'8'0,"0"0"-1,0 0-1,-1 0-1,3-2 2,3-3 4,4-2 4,5-4 3,1-1 4,2-2 3,0 0 3,2-1 3,1-2 9,2 0 12,2-1 13,2 0 13,2-1 0,4 2-13,2 2-12,3 2-14,2 1-8,0 0-3,-1 0-4,1 0-3,0 1-1,-1 0-1,1 2-1,-1 1 1,0-1-3,1-1-3,0 0-5,-1-1-2,1-1-3,0 0-2,-1 0-1,1 0-2,-4 0-1,-8 0-1,-8 0-2,-8 0-1,-5-2-1,-3-3-1,-3-5 0,-3-3-1,0-1 0,3 5 0,4 3 0,2 4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33175 28250 333,'49'20'167,"16"14"-1,15 14 1,17 16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9"/>
    </inkml:context>
    <inkml:brush xml:id="br0">
      <inkml:brushProperty name="width" value="0.05729" units="cm"/>
      <inkml:brushProperty name="height" value="0.05729" units="cm"/>
      <inkml:brushProperty name="color" value="#F2395B"/>
    </inkml:brush>
  </inkml:definitions>
  <inkml:trace contextRef="#ctx0" brushRef="#br0">20735 28956 383,'-30'-1'0,"5"-1"0,3 0 0,5-1 0,1-2 5,2 0 9,1-1 9,1-2 9,2 0 6,4-2 2,4 0 2,4-1 2,3 1-2,2 1-4,2 3-4,2 1-6,2 1-2,5 0-4,3 0-1,5 0-4,1 1-1,1 0-2,-1 2-1,1 0-3,3 1 0,8 0 1,8 0-1,8 0 2,3 0-1,-2 0 0,-2 0-1,-2 0 0,-1 0-1,1 0-6,2 0-3,-1 0-4,1 0-3,-2-2-1,-2 0 0,-2-1-2,-2-1-1,-2 2 0,-2 0-1,-2 2 0,-2-1-1,-3-1 1,-3 0 0,-3-1 0,-3-1-1,-2 2-2,-1 0-3,-2 2-3,-3 0-2,-1 0 2,-2 0 0,-3 0 0,0 0 0,0 2-4,0 0-2,-1 2-4,0 0-3,0 2-6,-2 0-3,0 1-6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9"/>
    </inkml:context>
    <inkml:brush xml:id="br0">
      <inkml:brushProperty name="width" value="0.04825" units="cm"/>
      <inkml:brushProperty name="height" value="0.04825" units="cm"/>
      <inkml:brushProperty name="color" value="#F2395B"/>
    </inkml:brush>
  </inkml:definitions>
  <inkml:trace contextRef="#ctx0" brushRef="#br0">25738 25661 455,'-2'-13'13,"0"8"27,-3 7 25,-2 6 26,-2 8 4,-4 7-20,-2 9-20,-3 7-20,-2 4-12,0 2-5,-2-1-6,-1 3-6,-2 1-2,-2 4 0,-1 2 0,-2 3 0,-1 1-3,3-2-8,2-3-7,2-1-7,2-5-5,5-6-3,3-7-4,4-7-2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39"/>
    </inkml:context>
    <inkml:brush xml:id="br0">
      <inkml:brushProperty name="width" value="0.05306" units="cm"/>
      <inkml:brushProperty name="height" value="0.05306" units="cm"/>
      <inkml:brushProperty name="color" value="#F2395B"/>
    </inkml:brush>
  </inkml:definitions>
  <inkml:trace contextRef="#ctx0" brushRef="#br0">24995 26350 414,'-7'-22'2,"0"4"5,2 5 5,1 3 4,2 4 13,5 6 21,6 4 22,4 6 22,4 3 0,3 5-20,3 3-19,3 5-20,3 3-13,3 3-7,3 2-7,3 4-8,-2-1-2,-4-3 0,-6-5 1,-4-4 1,-2-1-4,-1 0-8,1 2-7,0 1-8,1 4-8,2 7-8,4 6-10,3 8-8,-1-2-4,-5-10 2,-5-10 2,-4-9 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53"/>
    </inkml:context>
    <inkml:brush xml:id="br0">
      <inkml:brushProperty name="width" value="0.04886" units="cm"/>
      <inkml:brushProperty name="height" value="0.04886" units="cm"/>
      <inkml:brushProperty name="color" value="#F2395B"/>
    </inkml:brush>
  </inkml:definitions>
  <inkml:trace contextRef="#ctx0" brushRef="#br0">23311 34211 450,'-13'2'11,"8"6"22,7 4 21,6 5 23,4 3 4,1 3-14,2 1-14,0 3-13,0 1-10,-1 1-5,-1 1-6,0 1-4,-2-1-5,1-1-4,0 0-3,0-1-4,-1-2-1,-1-3-1,0-3-1,-2-3 0,1-3 2,1-4 2,2-5 4,3-2 3,2-8 1,1-8 0,3-9-1,2-9-1,1-8-4,4-6-8,3-6-6,3-9-7,4-4-6,6-1-5,6-3-5,6-1-4,-3 4 0,-9 11 7,-10 11 5,-9 10 6,-6 6-2,-1 3-14,-1 1-12,0 3-13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4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52746 10099 573,'-8'-8'1,"3"2"3,-1 0 3,2 2 3,0 4 9,2 8 17,0 8 18,2 7 16,0 5 1,0 3-14,0 1-14,0 2-15,0 2-11,0 6-8,0 3-8,0 4-9,0 2-4,0 0 1,0-1 0,0 2 1,-1-7-4,0-7-8,-1-10-7,-1-7-9,-1-6-7,2-1-6,0-1-6,2 0-5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55"/>
    </inkml:context>
    <inkml:brush xml:id="br0">
      <inkml:brushProperty name="width" value="0.04924" units="cm"/>
      <inkml:brushProperty name="height" value="0.04924" units="cm"/>
      <inkml:brushProperty name="color" value="#F2395B"/>
    </inkml:brush>
  </inkml:definitions>
  <inkml:trace contextRef="#ctx0" brushRef="#br0">89383 38965 446,'0'-19'11,"2"10"19,0 10 22,2 10 20,-1 7 3,-1 3-11,0 5-14,-1 3-12,-2 2-10,-1-1-5,0-2-6,-1 0-5,-2 1-6,-2 4-4,-2 4-4,-2 5-5,1-2-4,0-4-1,0-5-3,2-5-2,0-7-7,0-7-11,0-8-13,1-8-12,-1-6-1,2-6 8,0-4 8,2-5 9,1-1 7,2 0 4,2 0 5,2 3 5,1 0 4,0 4 4,0 3 3,0 3 5,0 2 3,2 2 6,0 3 4,1 1 6,2 0 0,2 0-1,2-1-2,1-2-2,1 1 2,1 1 6,0 0 7,-1 2 5,1 0 1,2 1-4,0-1-4,1 0-5,0 1-4,-1 0-7,-1 2-6,-1 0-6,-1 2-7,-1 0-8,-1 2-6,-1 0-8,-2-1-5,-2-4-6,-4-4-4,-2-3-6,-2-4 2,0-2 9,0-2 9,0-1 8,0-2 6,0-1 4,0-1 3,0-1 4,0 0 3,0 3 6,0 1 4,0 3 5,0 0 2,0 0 0,0 1 0,0-1 0,0 5 10,2 10 19,0 10 20,2 10 19,-1 4 2,-1 2-15,0 1-16,-1 1-15,-1 1-10,0 1-5,0 1-5,0 1-4,-1-1-5,-1 0-5,0-2-3,-1 0-6,-1-1 0,0-1 3,0-1 2,0-1 2,0-2-15,0-1-35,0-3-35,0-1-34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0:56"/>
    </inkml:context>
    <inkml:brush xml:id="br0">
      <inkml:brushProperty name="width" value="0.05238" units="cm"/>
      <inkml:brushProperty name="height" value="0.05238" units="cm"/>
      <inkml:brushProperty name="color" value="#F2395B"/>
    </inkml:brush>
  </inkml:definitions>
  <inkml:trace contextRef="#ctx0" brushRef="#br0">91165 39312 420,'-23'-13'29,"4"5"-1,3 4 0,3 6 0,2 2-3,0 3-2,3 2-2,0 2-4,-1 1-1,0 1 0,-1 2-1,-1 0 1,0 1 0,2 1 0,2 1 1,2 1 1,1 1-1,0-1-1,0 0-3,1 1 0,0-2-4,3-1-2,4-3-3,2-1-3,3-2-3,0-2 1,1-2-2,2-2 0,0-3-4,3-3-9,2-2-8,0-3-8,3-4-4,0-2 2,-1-3 0,1-3 2,-1-2 2,-1 1 3,-1-1 3,-1 2 3,0-3 2,0-2 3,-1-1 3,0-2 2,0-1 3,-2 3 1,-3 1 2,-1 3 3,-1 1 2,-2 2 5,-1 3 5,0 1 3,-2 2 8,-1 0 8,0 2 10,-1 1 8,-2 2 5,-1 6-3,0 4 0,-1 6-2,-1 2-4,0 3-6,0 2-6,0 1-6,1 2-4,0 1-3,2 1-2,0 2-1,1-1-6,0 2-8,0 1-6,0 1-9,0 1-5,0-2-6,0 1-5,0 1-5,0 0-1,0 1 3,0 0 3,0 2 3,0-2 3,0-5 4,0-5 4,0-4 5,0-4-6,-2-1-14,0-1-15,-2 0-14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10"/>
    </inkml:context>
    <inkml:brush xml:id="br0">
      <inkml:brushProperty name="width" value="0.05254" units="cm"/>
      <inkml:brushProperty name="height" value="0.05254" units="cm"/>
      <inkml:brushProperty name="color" value="#F2395B"/>
    </inkml:brush>
  </inkml:definitions>
  <inkml:trace contextRef="#ctx0" brushRef="#br0">44100 40457 418,'1'-15'9,"2"4"16,2 3 17,2 2 16,1 4 5,-1 2-9,1 4-9,0 2-9,0 3-6,0 2-3,0 2-4,-1 1-2,1 2-3,0 2-2,0 0-1,0 1-2,-1 1-2,-1 3-3,0 1-2,-2 3-3,1-1-2,0-1-1,1-3 0,2-2 0,-1-1-2,-1-1 1,0-1-2,-2 0 1,0-2-1,0 1 0,0 0 0,0-1 1,1 0-1,2-1 0,1 0 1,3-2 1,2-2 1,-1-4 3,2-4 3,1-4 4,1-5 0,2-6 0,0-5-1,1-7-2,2-5 0,3-5 0,3-4 0,3-6 0,3-5-4,4-9-10,5-7-8,3-9-9,2 0-7,0 7-6,-1 8-6,1 6-5,-5 8-1,-8 9 4,-9 11 5,-8 9 4,-6 6 0,1 1-3,0 0-4,0 2-3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1"/>
    </inkml:context>
    <inkml:brush xml:id="br0">
      <inkml:brushProperty name="width" value="0.04141" units="cm"/>
      <inkml:brushProperty name="height" value="0.04141" units="cm"/>
      <inkml:brushProperty name="color" value="#F2395B"/>
    </inkml:brush>
  </inkml:definitions>
  <inkml:trace contextRef="#ctx0" brushRef="#br0">15786 50939 531,'8'-7'0,"-2"-1"0,-1 1 0,-1-1 0,-1 0 5,0-1 9,-2-1 10,0 0 9,-1-1 4,0 1-1,0 1 0,0 1-2,-2 0-1,-2-1-1,-3-1-1,-3 0-2,-2 0-2,-1 3-4,0 2-4,-2 4-4,-1 1-3,-4 2-2,-2 0-2,-3 2-2,-1 0-3,0 3-2,-1 1-1,1 3-4,0 0 0,3 2 1,1 1 1,3 0 0,1 1 1,0 0 0,2 0 0,0 0 1,2 1-1,0 0 1,2 2 1,0 0-1,1 1 0,3-2 0,1-1-2,3 0 0,0 1-1,0 5 2,0 5-1,1 5 2,-1 2 0,0 4 2,0 3 1,1 3 2,-1-1 0,2-5-1,0-5-1,2-4 0,1-5-2,2-3-4,1-4-3,3-4-3,1-3-2,1-1 1,1-3 0,1-1 1,2-2 0,4-4 1,4-2 2,3-3 1,3-2-1,3-1-1,0-1-1,3-1-2,1-1-2,1-2 0,2-2-1,0-2-2,0-1 1,-3 0-1,-1 0 0,-2 1 1,-2-1-1,-4-2 2,-2 0 1,-3-1 1,-3 0 1,-4 3 2,-3 1 2,-4 2 1,-4 1 3,-1 1 4,-2 2 4,-1 0 4,-3 3 3,-2 0 0,-1 3 2,-3 1 0,-1 1 1,-2 2-1,-2 1 0,-2 0 0,0 3-2,0 2 0,-1 3-2,0 3 0,0 2-2,0 1 0,0 3-1,1 2-1,0 1-1,2 0-2,2 0-1,1-1-1,3 1-2,1 0 0,3 0 0,1 0-1,2-1 0,1-1-1,0 0 0,2-2-1,0 0-2,0-1-1,0-2-3,0 0-2,1-2-1,3-3-1,3-3-1,3-2-1,3-4 0,2-2 1,4-3-1,2-3 2,2-3-1,-1-2 1,1-3 1,-1-4 0,-1 1 1,-4 1 5,-4 2 2,-4 2 5,-2 2 5,-1 2 9,-1 1 8,-1 3 9,0 3 4,-2 6 0,-1 6-1,0 5 0,0 3-6,3 0-12,4 0-12,1 0-13,3-1-7,-1-2-5,0-1-5,1-3-3,-1 0-2,0-1 1,0 1 3,1-1 2,-1 0-5,-1-2-9,-1-3-10,-1-1-9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1"/>
    </inkml:context>
    <inkml:brush xml:id="br0">
      <inkml:brushProperty name="width" value="0.03574" units="cm"/>
      <inkml:brushProperty name="height" value="0.03574" units="cm"/>
      <inkml:brushProperty name="color" value="#F2395B"/>
    </inkml:brush>
  </inkml:definitions>
  <inkml:trace contextRef="#ctx0" brushRef="#br0">18389 51089 615,'-1'-14'-40,"0"2"9,-2 2 7,0 1 8,-1 2 6,1 1 2,-1 1 2,0 1 3,0 0 10,-1 2 20,-2 0 19,1 2 20,-3 0 5,1 0-11,-2 0-11,-1 0-10,-1 2-8,-2 4-5,-3 3-5,-1 4-4,-1 3-3,-1 4-2,0 2-2,-2 3-1,0 2-2,0 0-1,2 2-3,1 1-1,1-1-3,4-1 0,2 0-2,3-1-1,2-2-1,3 0-1,1-1-2,2-1 0,1-1 0,2-2 0,0-2 1,2-2 0,1-3-1,5-2-4,3-3-4,4-3-3,2-2-5,1-4-3,2-2-4,-1-3-4,3-3-2,0-1 2,0-2 0,1-2 1,-1-1 3,-6 3 3,-6 2 5,-5 1 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2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18819 51239 547,'14'-6'44,"0"4"-8,-1 4-8,-1 4-7,-2 1-6,0 1-2,-1-1-2,-1 1-3,-1-1-1,-2 3-3,-3-1-3,-1 2-1,-1 1-3,-1 3 0,-2 1-2,0 1-1,-2 1-1,-1-2-3,-3-2-2,-1-1-2,-1-2 1,1-2 3,1 0 4,1-1 3,1 0 3,-1-1 2,0 1 2,1-1 1,2-1 1,6-4-1,6-4-1,5-4-2,4-2 0,4-4-2,2-3 0,3-2-2,1-3-3,-2-2-9,0-1-6,-1-3-8,-2 1-2,-1 1 3,-2 3 4,-2 1 3,-2 2 5,-4 2 4,-1 2 4,-4 2 6,-1 2 2,1 0 2,1 1 0,1 1 2,0 1 8,-2-1 14,-3 0 14,-1 1 15,-1 2 4,0 4-6,0 6-7,0 3-5,-1 5-7,-1 1-5,-3 2-5,-2 1-5,0 3-3,1 3-2,1 3-2,1 3-1,0-1-4,2-2-5,1-3-7,0-2-5,1-3-3,0-1-2,0 0 0,0-2 0,2-1-2,2-3-3,3-3-2,3-3-3,2-3 1,0-4 4,2-4 2,0-3 4,2-5 2,0-4 0,2-5 1,-1-5 0,2-3 0,-2-2-1,-1-2-1,0-1-2,-2-2 1,-1 1 0,-3 0 2,-2-1 0,-1 2 2,0 2 2,-2 4 2,-1 2 3,-1 4 3,-2 3 6,-2 4 5,-2 4 4,-1 3 3,-1 1-2,-2 2-2,0 3-2,-1 1-3,-2 2-5,-3 2-5,-1 2-5,-1 2-4,0 5-2,0 3-4,0 4-1,1 3-5,2 1-4,2 3-5,1 1-5,3-1 1,1-5 5,2-4 5,2-5 5,1-3 4,-1 1 4,-2-1 3,0 1 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2"/>
    </inkml:context>
    <inkml:brush xml:id="br0">
      <inkml:brushProperty name="width" value="0.03026" units="cm"/>
      <inkml:brushProperty name="height" value="0.03026" units="cm"/>
      <inkml:brushProperty name="color" value="#F2395B"/>
    </inkml:brush>
  </inkml:definitions>
  <inkml:trace contextRef="#ctx0" brushRef="#br0">21045 51494 727,'5'7'4,"-3"-3"10,-4-1 8,-3-2 10,-2 1 3,-1 2-2,1 3-2,-1 3-2,1 2-4,-1 0-9,1 2-7,-1 0-8,1 1-3,-1 3 2,1 2 3,-1 2 2,1 0 1,-1-1-2,1-1 0,-1 0-3,1-1 0,1-1-3,1 0-1,1 1-1,0-2-2,2-2-2,0-3-2,2-3-2,1-3 1,4-1 4,2-2 3,3-2 3,2-2 2,2 0 0,2-1 0,2-2-1,1 0-1,-1 1-3,1-1-4,-1 0-4,1 0-4,0 1-6,-1-1-5,1 0-6,-1 1-2,-4 0 2,-2 2 0,-3 1 2,-2-1 3,-1 0 4,-1-2 4,0 0 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2"/>
    </inkml:context>
    <inkml:brush xml:id="br0">
      <inkml:brushProperty name="width" value="0.03585" units="cm"/>
      <inkml:brushProperty name="height" value="0.03585" units="cm"/>
      <inkml:brushProperty name="color" value="#F2395B"/>
    </inkml:brush>
  </inkml:definitions>
  <inkml:trace contextRef="#ctx0" brushRef="#br0">21547 51763 613,'-14'-20'5,"3"4"10,4 5 10,2 5 10,2 6 6,0 8 3,2 7 2,0 7 3,1 7-3,0 5-10,0 3-10,0 5-10,0 5-14,0 4-17,0 4-18,0 3-19,0-3-3,0-13 11,0-10 10,0-11 11,0-6 2,-1 2-9,-2 0-7,0 2-8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5"/>
    </inkml:context>
    <inkml:brush xml:id="br0">
      <inkml:brushProperty name="width" value="0.033" units="cm"/>
      <inkml:brushProperty name="height" value="0.033" units="cm"/>
      <inkml:brushProperty name="color" value="#F2395B"/>
    </inkml:brush>
  </inkml:definitions>
  <inkml:trace contextRef="#ctx0" brushRef="#br0">23046 51779 666,'-1'-13'5,"0"2"9,-1 3 9,-2 3 10,0 1 3,0 2-3,-2 1-3,-1 0-4,-1 2-2,1 2-1,-1 1-3,1 3-1,-1 2-3,1 1-3,-1 2-4,1 2-3,0 1-3,-1-1-2,1-3-3,-1 1-1,2 0-1,1 1 0,2 0 1,2 2 1,1-1 1,0 0 0,0-1 1,0-1 2,1-2-1,2 0 0,2-1-1,1-1-1,3-1-1,1-1-1,1 0-1,4-2-1,-1-1-2,0 1 0,-2 0-1,0 0-2,-2-1-2,0-1-4,-1 0-6,-1-2-3,-2 1-2,-3 3 3,-2 3 2,-4 3 3,-2 2 1,-3 0 2,-3 2-1,-1 1 2,-2-3-2,1-4-5,3-4-5,2-6-5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6"/>
    </inkml:context>
    <inkml:brush xml:id="br0">
      <inkml:brushProperty name="width" value="0.03416" units="cm"/>
      <inkml:brushProperty name="height" value="0.03416" units="cm"/>
      <inkml:brushProperty name="color" value="#F2395B"/>
    </inkml:brush>
  </inkml:definitions>
  <inkml:trace contextRef="#ctx0" brushRef="#br0">23059 51561 644,'-29'-10'50,"4"7"-7,1 9-7,4 9-7,2 3-5,3-1-3,1 0-4,2-2-2,2 0-3,1 2 1,3 0-1,1 1-1,1 1 1,2 0-1,1 0 1,0 0-1,2-1-1,0-1-3,1 0-2,2-2-2,1-1-1,1 0-3,3-2-1,1 0-2,2-1-1,1-1-3,-1-1-3,3-1-2,0-2-2,0-1-3,0-2-1,0-2-3,0-1-2,-2 0-2,0 0-2,-1 0-2,-2-1 0,0 0 4,-1-1 2,-1-2 5,-1 0-1,1 1-3,-1-1-2,1 0-4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5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54081 10400 589,'-8'8'48,"0"0"-2,0-1-2,0 1-1,-1 3-2,-2 6-5,-1 5-4,-2 7-4,-2 2-4,-1 0-3,-2 1-3,0-1-4,0-1-3,1 2-7,1-1-4,2 0-7,0-2-6,2-3-8,3-5-7,1-3-9,2-5-7,2-6-9,2-6-8,2-6-8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7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23924 51524 639,'5'-13'3,"-5"4"6,-4 3 6,-5 4 6,-2 4 2,-1 2-1,1 3-2,0 3-2,0 1 0,1 2-1,2 1 1,0 0 0,1 0-1,1-2 1,1-1-1,1-3-1,1 1 1,0 1-1,2 3-1,0 1-1,2-1-2,2-2-3,2-3-4,1-3-2,3-2-4,1 0-1,1-2-3,3 0 0,1 0-2,-2 2 2,0 1 1,-1 3 0,-2-1 1,-1 2-1,-3-1-2,-1 1-1,-2 0 0,0 1 2,-2 0 1,0 2 2,-2 1 1,-2 1 0,-2 0 0,-1 2 1,-2-1 0,-1-2 0,-1-1-1,-1-3 1,-1 0-3,-3 1-4,0 1-6,-2 1-4,-1-1-5,2-1-5,2-3-6,2-1-4,1-3-1,1-4 2,1-4 4,1-3 2,1-2 2,3 1 4,1 1 2,2 1 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7"/>
    </inkml:context>
    <inkml:brush xml:id="br0">
      <inkml:brushProperty name="width" value="0.04057" units="cm"/>
      <inkml:brushProperty name="height" value="0.04057" units="cm"/>
      <inkml:brushProperty name="color" value="#F2395B"/>
    </inkml:brush>
  </inkml:definitions>
  <inkml:trace contextRef="#ctx0" brushRef="#br0">24738 51302 542,'15'1'7,"2"0"14,0 1 15,1 2 14,0 1 2,0 5-8,-2 3-8,0 4-9,-1 1-6,-2-1-1,-1 0-2,0-2-1,-2 1-2,-1-1 1,-3 3-2,-1 0 1,-2 2-2,-2 0 0,-2 1-3,-2 1 0,-3 2-7,-3 1-13,-4 2-11,-4 3-12,-2 0-8,-3-1-5,-1 1-4,-3 0-4,2-2 0,4-5 2,3-5 3,4-4 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8"/>
    </inkml:context>
    <inkml:brush xml:id="br0">
      <inkml:brushProperty name="width" value="0.04016" units="cm"/>
      <inkml:brushProperty name="height" value="0.04016" units="cm"/>
      <inkml:brushProperty name="color" value="#F2395B"/>
    </inkml:brush>
  </inkml:definitions>
  <inkml:trace contextRef="#ctx0" brushRef="#br0">26131 51520 547,'31'-8'126,"4"-1"-25,2 0-26,3-2-26,1 0-16,1 4-6,-1 0-8,1 3-6,-2 0-6,-2 2-5,-2 1-4,-1 0-5,-2 1-5,-2 0-5,-2 0-4,-1 0-5,-3 0-3,-3 0-4,-3 0-2,-3 0-4,-2 0-1,-1 0-1,-3 0 0,-1 0-1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8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27995 50860 641,'-4'-7'9,"6"1"19,7 1 18,7 1 18,3 1 3,3 2-16,2 2-14,1 2-15,1 1-9,-4 1-2,0 1-4,-2 1-3,-2 1-5,-2-1-4,-2 1-5,-2-1-6,-1 1-5,-1 1-7,-2 0-5,1 2-7,-3 0-3,-1-1 1,-2-2 2,-2 1 0,-1-2 3,0 1 4,0-1 3,0 1 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8"/>
    </inkml:context>
    <inkml:brush xml:id="br0">
      <inkml:brushProperty name="width" value="0.03587" units="cm"/>
      <inkml:brushProperty name="height" value="0.03587" units="cm"/>
      <inkml:brushProperty name="color" value="#F2395B"/>
    </inkml:brush>
  </inkml:definitions>
  <inkml:trace contextRef="#ctx0" brushRef="#br0">25891 52049 613,'16'-14'91,"4"6"-17,2 2-17,3 4-19,3 2-9,4-1-5,4-2-3,2 0-3,5-1-4,3 0-4,2 0-3,4 1-3,-1 0-6,-4-1-4,-4 0-5,-3 1-6,-6-1-5,-2 2-4,-3 0-4,-5 2-5,-3 1-2,-4 2 0,-4 2-1,-3 1 0,-4 1 1,-1 0 2,-2 1 0,-2-1 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8"/>
    </inkml:context>
    <inkml:brush xml:id="br0">
      <inkml:brushProperty name="width" value="0.03556" units="cm"/>
      <inkml:brushProperty name="height" value="0.03556" units="cm"/>
      <inkml:brushProperty name="color" value="#F2395B"/>
    </inkml:brush>
  </inkml:definitions>
  <inkml:trace contextRef="#ctx0" brushRef="#br0">26198 52337 618,'-11'-6'9,"9"3"17,8 2 18,9 4 16,4 1 6,3 3-10,2 1-9,1 3-9,2 1-13,1 1-14,0 3-17,1 2-14,0 0-10,-1-2-2,-3-2-2,-2-3-2,-2 0-5,-4-1-5,-4-1-5,-3-1-6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39"/>
    </inkml:context>
    <inkml:brush xml:id="br0">
      <inkml:brushProperty name="width" value="0.04399" units="cm"/>
      <inkml:brushProperty name="height" value="0.04399" units="cm"/>
      <inkml:brushProperty name="color" value="#F2395B"/>
    </inkml:brush>
  </inkml:definitions>
  <inkml:trace contextRef="#ctx0" brushRef="#br0">31452 50480 500,'-1'-28'29,"0"6"2,-1 6 3,-2 6 3,-1 3-2,-3 3-6,-3 1-6,-2 2-6,-3 1-5,0 0-1,-2 0-2,0 0-2,0 1-2,0 2 0,2 1 0,0 3-2,0 1 1,-2 3 1,-2 1 0,0 2 0,-2 2 1,2 0-1,2 2-1,2 0 0,2 1-1,2 2 1,2 0-1,1 1 1,2 0 1,-1 1 0,1-1 0,-1 1 2,1 0-1,3 0-1,1 2 0,2 1-1,1 0-1,0-2-1,0 1-1,0-2-1,2-1-2,3-1-2,5-1-3,3-1-2,2-1-3,0-2-3,0-2-3,0-1-2,2-4-1,2-3 0,3-5 2,2-2 1,3-5 1,1-2-2,1-3-2,0-2 0,0-3 0,-1-2 1,-3-2 1,-1-1 0,-4-1 3,-2 1 3,-5 0 4,-4 2 2,-2 1 5,-2 2 3,-3 2 5,-1 2 5,-1 1 2,-2 1 1,0 1 1,-1 1 0,-2 2 2,0 1 1,-1 3 2,-1 1 1,-1 1 1,-1 0 1,-1 0-1,-1 0 1,0 3-2,-2 2-2,-1 7-3,-1 5-2,1 1-2,0 1-1,2 0 0,0 0-2,1-1 0,1 0 0,1-2 0,1 0 0,2-2-3,1 0-6,2-1-6,2-2-5,3 1-8,4-1-6,3 0-7,4 1-7,2-3-3,0-3 3,0-5 3,0-2 1,1-5 5,2-3 5,2-5 6,2-3 5,-1 0 4,-4 1 4,-4 2 4,-4 1 3,-2 2 5,-1 2 6,0 0 6,-2 1 5,0 3 10,1 6 11,0 6 13,3 5 11,-1 3 0,2 0-14,1 0-14,1 0-15,0 0-10,-1 0-7,-1 0-9,-1 0-6,0-1-7,1-2-5,1-1-6,0-3-6,2-1-9,-1-1-15,0 0-15,1-2-14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0"/>
    </inkml:context>
    <inkml:brush xml:id="br0">
      <inkml:brushProperty name="width" value="0.03413" units="cm"/>
      <inkml:brushProperty name="height" value="0.03413" units="cm"/>
      <inkml:brushProperty name="color" value="#F2395B"/>
    </inkml:brush>
  </inkml:definitions>
  <inkml:trace contextRef="#ctx0" brushRef="#br0">33213 50002 644,'9'-20'38,"1"6"4,1 6 4,4 5 3,-2 5-2,-2 2-9,-3 3-8,-3 3-10,-1 2-5,-2 2-3,-1 2-3,0 1-2,-2 2-4,-4-1-8,-2 1-6,-3 0-7,-1 0-3,-2-2 0,-1 0-1,0-3 1,0 0 0,2-3 2,2-3 1,1-3 3,5-1 8,6-1 17,7 1 17,7 0 16,3-1 3,0-2-12,3-2-10,0-2-12,-1-1-11,-1 0-10,-2 1-10,-3-1-11,0 0-5,-3 0-1,-2 1-1,-1-1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0"/>
    </inkml:context>
    <inkml:brush xml:id="br0">
      <inkml:brushProperty name="width" value="0.0345" units="cm"/>
      <inkml:brushProperty name="height" value="0.0345" units="cm"/>
      <inkml:brushProperty name="color" value="#F2395B"/>
    </inkml:brush>
  </inkml:definitions>
  <inkml:trace contextRef="#ctx0" brushRef="#br0">33801 50145 637,'-6'-13'88,"4"4"-13,4 3-13,4 4-12,2 2-12,4-2-11,3 1-11,2-2-12,1-1-5,1 2 1,0 1 1,0 0 1,-1 1-4,0 0-11,-2 0-10,-1 0-10,0 1-7,-2 0-3,0 1-4,-1 2-3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0"/>
    </inkml:context>
    <inkml:brush xml:id="br0">
      <inkml:brushProperty name="width" value="0.03776" units="cm"/>
      <inkml:brushProperty name="height" value="0.03776" units="cm"/>
      <inkml:brushProperty name="color" value="#F2395B"/>
    </inkml:brush>
  </inkml:definitions>
  <inkml:trace contextRef="#ctx0" brushRef="#br0">34291 49565 582,'-12'-3'133,"5"8"-27,3 9-27,6 8-27,1 6-21,-2 2-15,1 4-15,-2 2-16,0-1-11,0-3-10,0-4-11,0-4-9,0-2-4,-2-2 2,1-2 3,-2-2 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5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54600 10303 523,'8'8'110,"0"2"-23,0 0-22,-1 2-24,1 1-13,0 3-5,0 3-5,0 3-5,-1 0-2,-1 0-1,0-1 1,-2-1-1,0 0-1,0-1 0,0 1-1,0-1-2,0 0 0,0-2-2,0-3 0,0-1-2,0-3 0,3-4-3,2-4-1,2-4-2,3-8-1,5-10 0,5-11-1,4-10-1,2-4-1,-5 4 1,-3 4 1,-4 4-1,-3 2 1,1 0 0,0-1 0,-1 1 1,-1 2-6,-2 5-9,-4 5-11,-3 5-10,-2 4-4,-4 4 2,-2 4 2,-3 4 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2"/>
    </inkml:context>
    <inkml:brush xml:id="br0">
      <inkml:brushProperty name="width" value="0.03125" units="cm"/>
      <inkml:brushProperty name="height" value="0.03125" units="cm"/>
      <inkml:brushProperty name="color" value="#F2395B"/>
    </inkml:brush>
  </inkml:definitions>
  <inkml:trace contextRef="#ctx0" brushRef="#br0">35537 51617 703,'-15'-6'6,"1"2"12,2 4 11,0 2 11,1 3 3,2 2-8,0 1-7,1 2-8,1 3-4,1 1-2,1 1-2,1 3-2,0 0-1,0-2-3,0-2-2,1-2-3,-1 0 0,2 1 0,0 0 1,2 2-1,0-1-5,2-1-13,0 0-13,2-1-14,1-2-4,5-1 4,3-3 3,4-1 4,0-2 3,1-2 2,-2-2 2,0-2 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4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36128 51673 546,'-2'-13'23,"-2"4"0,-3 3-1,-3 4-1,0 2-1,0 0-4,2 0-2,-1 0-4,2 1-1,-3 2-2,1 2 0,-2 1-1,0 2-1,1-1-1,1 1 1,1-1-1,1 1 0,3 0 0,1-1-1,2 1 0,2-1-3,0 1-6,1-1-7,2 1-5,0-1-3,3-3 1,1-1 2,3-2 0,1-2 2,2-2 1,2-1 0,2-3 2,0 0-1,-3 1 2,-1 0 1,-1 2 1,-3 1 0,-2-1 2,-1 0 1,-2 0 1,-3 2 8,-2 1 15,-4 2 15,-2 1 16,-1 2 2,1 2-9,1 0-10,1 1-9,2 0-11,5-1-13,5-1-13,5-1-13,2-1-6,-2-4 2,0-2 2,-1-3 2,0-2 1,0 1 4,2-1 1,1 1 3,-2-1 3,-2 1 3,-3-1 3,-3 0 3,-1 2 6,2 1 8,0 2 7,1 2 8,0 1 1,-1-1-6,-2-2-6,1 0-6,-1-1-5,3 0-4,1 1-4,3-1-4,-1 0 1,-3-2 7,-3 1 5,-3-3 6,-2 2 6,-1 1 8,-3 2 7,-2 2 7,-1 2 1,-1 2-4,0 2-4,-2 1-4,1 2-4,2-1-3,1 1-4,2-1-3,2 1-3,-1-1-2,0 1-1,0-1-3,1 2-1,-1 0 0,0 0-1,0 2 0,1 1 1,1-1 0,0 0 1,2 0 1,0 1 0,0 1 1,0 0-1,0 2 0,0 0 0,0 0-1,0 0 0,0 0-1,0-1 0,2-1-2,0-3-1,1-2-1,2-2-3,2-6-4,1-4-6,2-5-3,1-2-3,-3-1 1,-2 1 2,-1 0 0,-2 0 2,-1 1 5,0 1 3,-2 1 4,0 1 3,0-1 3,0 1 2,0-1 2,0 1 0,-2-1-2,0 1-2,-1-1-3,-1 0-3,2-1-6,2-1-5,-1-1-6,2 0 0,-1 2 1,2 0 4,2 1 2,-1 0 2,1 0 1,0 1 2,0-1 2,-1 2 1,1-1 3,0 2 2,0 1 2,-1 0 2,-1-2 3,0 1 1,-2-3 3,0 1 6,-2 1 11,0 1 9,-1 1 10,-1 1 1,-2 2-5,0 2-8,-1 2-5,0 1-5,0 3-3,0 1-3,-1 3-2,0 1-3,1 0 0,-1 2-2,1 0-1,0 2 1,1 1 2,0 0 1,2 1 3,1 0 1,1-2 1,0-2 1,2-1 1,2-3-6,3-2-16,5-1-16,3-2-15,1-4-5,0-4 4,-1-5 4,-2-5 4,0-2 4,0 0 2,1 0 2,-1 0 2,-1 0 1,-1 0 0,-3 0-1,-1 0 0,-2 0 1,0 3 2,-2 2 2,0 1 2,-2 6 13,-2 6 23,-2 9 22,-2 6 23,0 5 3,-1 0-15,1-1-14,-1 1-16,1 0-9,1 1-4,1 1-3,1 1-5,0 1-2,-2 2-2,0 2 0,0 1-2,-1 2 0,3-2-3,1-1 0,2 0-2,1-2 0,0-3 1,0-3 1,0-3 1,1-2-6,2 0-13,1-2-13,3 0-14,0-3-4,2-4 2,1-3 4,1-4 3,0-3 2,0 0 2,1-2 3,-1 0 0,0-1 4,-1-1 4,-1-1 4,-1-1 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4"/>
    </inkml:context>
    <inkml:brush xml:id="br0">
      <inkml:brushProperty name="width" value="0.02754" units="cm"/>
      <inkml:brushProperty name="height" value="0.02754" units="cm"/>
      <inkml:brushProperty name="color" value="#F2395B"/>
    </inkml:brush>
  </inkml:definitions>
  <inkml:trace contextRef="#ctx0" brushRef="#br0">37991 51254 798,'14'0'-36,"-2"2"8,-1 0 8,-3 2 8,0 0 10,3 3 13,1 1 12,2 3 12,1 1 4,0 0-3,-1 2-4,2 0-4,-3 2-5,-2 0-4,-3 2-5,-3 0-6,-2 1-1,-4 0 0,-2 0 1,-3-1 1,-4 3-8,-3 3-17,-4 4-15,-3 4-17,-3 1-6,-3-1 5,-1 0 5,-2-1 4,2-4 6,4-6 7,5-5 9,4-5 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5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39245 51317 523,'16'-7'132,"4"3"-27,2 1-28,3 2-28,2 2-15,2 0-7,2 1-5,2 2-5,-1-1-7,-1 1-7,-2 0-5,-1-1-8,-3 0-3,-3 1-1,-3 0 0,-2 0-1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5"/>
    </inkml:context>
    <inkml:brush xml:id="br0">
      <inkml:brushProperty name="width" value="0.04722" units="cm"/>
      <inkml:brushProperty name="height" value="0.04722" units="cm"/>
      <inkml:brushProperty name="color" value="#F2395B"/>
    </inkml:brush>
  </inkml:definitions>
  <inkml:trace contextRef="#ctx0" brushRef="#br0">39862 50518 465,'-8'-8'4,"1"-1"8,0-1 7,-1-1 9,2 2 5,1 5 5,2 5 5,2 4 5,1 5 0,0 4-5,0 6-5,0 4-5,0 3-4,-2 2-4,0 2-4,-1 2-5,-1 1-1,0 0-2,0 0 1,2-1-2,-2 2-9,0 3-22,0 3-20,1 3-20,-1-2-8,2-4 7,1-4 7,0-6 6,1-3 4,0-4-1,0-4 1,0-4-1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6"/>
    </inkml:context>
    <inkml:brush xml:id="br0">
      <inkml:brushProperty name="width" value="0.04155" units="cm"/>
      <inkml:brushProperty name="height" value="0.04155" units="cm"/>
      <inkml:brushProperty name="color" value="#F2395B"/>
    </inkml:brush>
  </inkml:definitions>
  <inkml:trace contextRef="#ctx0" brushRef="#br0">42748 50653 529,'-9'-15'7,"-1"-1"14,-2-2 14,-2 0 14,-1 1 2,1 4-10,1 3-11,2 5-9,0 1-7,-1 2-3,1 1-4,0 0-4,-1 2 0,1 2 1,0 1 1,-1 3 2,-1 2 1,-6 3 1,-3 2 2,-5 4 2,-3 1 0,3 0 0,2-2-1,1 2-1,4 1 0,3 2 0,3 1 0,5 3 0,2-1-2,1-2-1,1-1-3,1-2-1,1-3-3,4 1-1,2-2-2,3 0-3,3-3-2,5-2-4,3-3-4,3-3-2,3-1-2,-1-2 4,1-1 2,-1 0 4,3-3-8,1-2-16,3-3-16,3-3-16,-1 0-4,-7 1 10,-7 3 9,-6 1 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6"/>
    </inkml:context>
    <inkml:brush xml:id="br0">
      <inkml:brushProperty name="width" value="0.04621" units="cm"/>
      <inkml:brushProperty name="height" value="0.04621" units="cm"/>
      <inkml:brushProperty name="color" value="#F2395B"/>
    </inkml:brush>
  </inkml:definitions>
  <inkml:trace contextRef="#ctx0" brushRef="#br0">43500 50999 476,'1'-13'2,"2"3"6,2 5 4,1 3 6,3 1 4,1 0 5,2-1 3,2-2 5,0 2-1,-3 2-8,-3 4-7,-3 2-8,-2 2-3,-2 3-3,-2 1-1,-2 2-2,-2 1-1,-3 0 0,-3 0 0,-3 0-1,-1-1 0,0 1-2,0 0-1,0 0-1,6-3-3,12-6-3,13-8-3,12-6-4,4-3-2,-2-1-2,-4 1-1,-2 0-3,-1-1 0,1-3 1,1-4 1,1-2 2,-2 0 1,-5 4 3,-4 4 3,-5 4 4,-3 1 2,1 1 3,-1-1 2,1 1 2,-2-1 7,-1 1 13,-2-1 12,-2 1 12,-3 1 7,-2 4-1,-3 4 0,-3 4-1,-1 2-2,0 2-6,-1 3-5,1 1-7,0 1-3,1 2-3,1 0-2,1 1-3,2 1-2,1 0-4,2 0-2,2-1-3,1 0-4,0 0-3,0-2-5,0 0-5,3-4-5,7-3-9,7-6-9,6-5-7,3-5-3,-1-6 6,-1-8 4,-2-6 6,0-3 3,-1 1 3,-1-1 3,0 0 2,-3 0 3,-4 2 3,-4 0 3,-3 1 3,-3 3 3,-2 2 2,-2 2 4,-2 4 2,-2 3 2,-1 4 2,-3 3 0,-1 4 2,-2 2-2,-1 0-2,0 0-2,-2 0-3,0 2-2,2 4-2,0 3-1,2 4-1,1 2-4,3-2-5,3 0-4,3-1-5,2-2-4,3-1-2,3-4-4,3 0-3,0-1 1,0-1 6,-1 1 5,-1 0 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7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45240 51254 489,'6'7'4,"-3"-1"9,-2-1 9,-4 0 9,-2-1 3,-1 1 1,-3 1-2,-1 1 1,-1 2-2,-1 1-3,2 2-1,-1 2-3,0 1-2,1 0-3,1 0-2,1 0-3,1-1 0,1 1 0,1 1 0,1-1 1,0 0 0,2 0-3,0 0-2,2 0-1,4-1-7,9-2-8,8-1-10,9-3-8,2-2-9,-1-4-6,-2-4-6,-2-4-6,-2-2-2,-3-1 2,-3-1 1,-3 0 3,-1-1 3,-3 1 5,-2 1 4,-1 1 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7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45685 51590 450,'-14'0'0,"1"0"0,3 0 0,2 0 0,1 0 10,-1 0 18,1 0 20,-1 0 19,0 3 6,1 7-7,-1 7-5,1 6-7,0 5-7,1 6-10,1 4-8,0 5-9,2 4-11,0 3-13,-1 4-13,0 4-13,0-1-12,1-7-10,-1-6-10,0-7-11,0-6 0,1-5 8,-1-6 8,0-6 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7"/>
    </inkml:context>
    <inkml:brush xml:id="br0">
      <inkml:brushProperty name="width" value="0.03867" units="cm"/>
      <inkml:brushProperty name="height" value="0.03867" units="cm"/>
      <inkml:brushProperty name="color" value="#F2395B"/>
    </inkml:brush>
  </inkml:definitions>
  <inkml:trace contextRef="#ctx0" brushRef="#br0">46176 49803 568,'0'-21'0,"2"5"0,0 2 0,1 5 0,3 3 11,4 3 22,6 2 20,4 4 23,0 4 2,-4 8-13,-5 8-16,-5 7-14,-5 2-14,-6-2-11,-5-5-11,-6-1-12,-3-2-7,2-2-3,0-3-1,3 0-3,0-4-1,1-2 3,3-3 1,2-3 3,2-2 2,4 0 7,4-2 5,4 0 6,3-1 3,4 0 2,4 0 0,3 0 2,2-1-3,-1 0-9,0-2-8,-2 0-7,-2 0-6,1 1-2,-2 0-3,0 2-3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17"/>
    </inkml:context>
    <inkml:brush xml:id="br0">
      <inkml:brushProperty name="width" value="0.03938" units="cm"/>
      <inkml:brushProperty name="height" value="0.03938" units="cm"/>
      <inkml:brushProperty name="color" value="#F2395B"/>
    </inkml:brush>
  </inkml:definitions>
  <inkml:trace contextRef="#ctx0" brushRef="#br0">19500 43591 558,'7'-49'-37,"-2"10"20,-3 11 19,0 12 19,-1 8 19,1 10 15,4 8 17,0 9 16,3 5-3,2-1-21,2 0-22,1 0-22,3 1-14,3 3-6,3 1-7,3 3-6,-1-2-7,-3-4-6,-5-4-7,-3-3-5,-3-4-7,1-1-8,0-2-7,0-2-8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6"/>
    </inkml:context>
    <inkml:brush xml:id="br0">
      <inkml:brushProperty name="width" value="0.04726" units="cm"/>
      <inkml:brushProperty name="height" value="0.04726" units="cm"/>
      <inkml:brushProperty name="color" value="#00BFF3"/>
    </inkml:brush>
  </inkml:definitions>
  <inkml:trace contextRef="#ctx0" brushRef="#br0">56115 10374 465,'0'-14'44,"0"-1"-5,0 2-4,0 1-5,0 0-4,0-2-2,0 0-1,0-1-3,-2 1-3,-4 3-4,-4 2-4,-3 4-4,-4 4-4,-2 4-2,-1 5-4,-3 6-2,0 2-1,1 1 4,1 1 3,1 1 3,2 1 3,3 1 1,2 0 2,4 2 1,1 0 0,1-1 0,-1-1 0,0-1-1,2-1-1,4-2-1,4-3-2,4-1-1,3-4-1,3-6 0,4-6 0,2-6 0,2-4-4,3-3-9,1-3-8,3-3-9,-1-1-4,-3 2 3,-3 3 1,-3 1 2,-3 3 5,-1 3 7,-2 3 7,-2 3 8,-2 4 11,-2 4 14,-3 4 16,0 7 14,-2 1 2,0-1-13,0-1-12,0-1-12,2-1-8,5 0-3,6-2-2,4 0-3,1-4-5,-1-3-9,-2-4-8,-2-3-8,-1-6-6,3-4-2,1-5-3,2-5-2,1-2 0,-1 2 5,0 0 5,-2 1 4,-2 2 3,-3 1 5,-3 3 2,-2 1 5,-2 2 3,0 2 4,0 3 4,0 1 5,0 3 10,0 6 17,-1 4 17,1 6 17,0 1 2,-2 1-12,0 0-12,-2 0-12,0 1-10,0 5-5,0 3-7,0 5-6,0 1-6,-2-1-4,0-2-4,-2 0-5,0-1-5,-2-1-4,0-1-5,-1-1-4,0-6-7,2-10-9,2-12-11,2-10-9,2-4 1,2 3 15,2 3 13,2 3 14,2 0 8,1 0 0,3-1 2,2-1 1,0 2 0,-1 1 3,-1 4 1,0 3 1,-2 1 7,-1 2 14,0 0 14,-2 2 12,1 0 6,2 0-6,1 0-3,3 0-5,1 0-6,-1 0-7,1 0-8,0 0-7,-1 0-8,-1 0-8,-1 0-7,0 0-8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7"/>
    </inkml:context>
    <inkml:brush xml:id="br0">
      <inkml:brushProperty name="width" value="0.03861" units="cm"/>
      <inkml:brushProperty name="height" value="0.03861" units="cm"/>
      <inkml:brushProperty name="color" value="#F2395B"/>
    </inkml:brush>
  </inkml:definitions>
  <inkml:trace contextRef="#ctx0" brushRef="#br0">46866 50223 569,'-6'-15'0,"4"2"0,4 1 0,4 0 0,4 3 11,4 2 20,5 3 21,4 2 21,3 3 4,-1 0-11,-1 1-11,-1 2-13,-3 0-18,-3 3-29,-4 0-27,-3 4-28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9"/>
    </inkml:context>
    <inkml:brush xml:id="br0">
      <inkml:brushProperty name="width" value="0.04045" units="cm"/>
      <inkml:brushProperty name="height" value="0.04045" units="cm"/>
      <inkml:brushProperty name="color" value="#F2395B"/>
    </inkml:brush>
  </inkml:definitions>
  <inkml:trace contextRef="#ctx0" brushRef="#br0">48359 51866 543,'-9'-5'8,"-1"4"15,-2 5 14,-2 5 16,-1 2 2,3-1-11,3-1-10,0-1-11,1 1-6,-1 5 2,0 2 0,-2 5 1,0 2-1,1-1-3,1 1-2,1-2-3,1 1 0,3-2-1,1-2 0,2-2 1,2-1-9,2 0-15,1 0-18,3 0-15,2-2-7,5-4 2,2-3 4,5-4 4,1-3 1,-4 0 3,0-1 2,-1-2 2,-3 0 4,-2-1 3,-2-1 5,-1-1 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9"/>
    </inkml:context>
    <inkml:brush xml:id="br0">
      <inkml:brushProperty name="width" value="0.03482" units="cm"/>
      <inkml:brushProperty name="height" value="0.03482" units="cm"/>
      <inkml:brushProperty name="color" value="#F2395B"/>
    </inkml:brush>
  </inkml:definitions>
  <inkml:trace contextRef="#ctx0" brushRef="#br0">49061 51962 631,'0'-14'3,"-2"1"5,0 3 6,-1 2 6,-2 0 3,-2 2 3,-1 1 2,-2 1 3,-1 1-1,1 2-4,1 2-5,1 2-3,-1 2-4,0 3-1,-3 3-2,-2 3-2,0 0-1,1 0 2,3-2 2,2 0 0,0-2 0,2 0-3,1-1-2,1-1-3,3-1-9,6-1-13,5-1-15,6-1-14,2-2-4,0-2 3,-2-3 6,0-3 3,-3-2 6,1 1 5,-1-1 6,-1 1 6,-3 0 7,-5 4 11,-4 3 10,-6 2 10,-2 2 7,-1 2 3,-1-1 3,0 3 2,-1-1 1,4 3-3,0-1-2,2 2-3,4-1-10,4-1-15,5-3-17,4-1-16,3-3-9,2-4-3,1-3-3,0-5-2,0-1 0,0 2 4,-2-1 3,0 3 4,-3-1 5,-2 3 6,-3-1 7,-3 2 6,-3 1 13,-4 2 20,-3 2 20,-5 2 20,0 1 5,-1 2-10,3-1-9,0 3-10,2-1-11,2 3-14,4-1-13,2 2-15,4-1-8,3-3-6,4-3-5,4-2-4,2-4-3,0-2 0,-1-3 1,1-3 0,-2 0 4,-4 1 8,-4 3 7,-3 1 8,-2 1 6,2 1 0,-1-1 2,3 0 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49"/>
    </inkml:context>
    <inkml:brush xml:id="br0">
      <inkml:brushProperty name="width" value="0.04376" units="cm"/>
      <inkml:brushProperty name="height" value="0.04376" units="cm"/>
      <inkml:brushProperty name="color" value="#F2395B"/>
    </inkml:brush>
  </inkml:definitions>
  <inkml:trace contextRef="#ctx0" brushRef="#br0">49896 52116 502,'-1'-14'1,"0"4"0,-2 2 0,0 3 2,-1 1 1,-1 2 4,-1 0 2,-1 2 4,-1 0 2,1 2 1,-1 0 1,1 2 0,-1 0 2,1 3 1,-1 1 1,1 3 1,1-1-3,3 0-9,2-1-8,4-1-8,-1 1-3,-2 3 3,-4 2 4,-2 4 3,-1 1 5,-1 0 7,1 3 7,-1 0 7,1 0 2,1 1-2,1-1-2,1 1-2,0 0-2,0 1-1,0 1-3,1 1-3,-1 0-1,2-1-5,1-2-4,0 0-4,2-2-2,0-2-2,1-4-2,2-2-2,0-3-8,3-1-14,1-3-13,3-1-13,0-2-6,-2-2 2,0-2 4,-1-2 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50"/>
    </inkml:context>
    <inkml:brush xml:id="br0">
      <inkml:brushProperty name="width" value="0.04359" units="cm"/>
      <inkml:brushProperty name="height" value="0.04359" units="cm"/>
      <inkml:brushProperty name="color" value="#F2395B"/>
    </inkml:brush>
  </inkml:definitions>
  <inkml:trace contextRef="#ctx0" brushRef="#br0">50869 51524 504,'8'-7'20,"1"1"-1,1 1-1,1 1 0,2 0 0,2 2 2,3 1 2,3 0 1,2 2 1,-1 2 0,1 1-1,-1 3 1,0 2-2,-3 3-1,-1 2-3,-2 4-1,-3 1 1,-2 3 1,-3 1 4,-3 3 2,-2 2-1,-4 2-3,-2 4-5,-3 2-4,-4 2-5,-5 2-8,-4 2-6,-4 2-7,-5 0-9,-2-1-9,-4-3-9,-2-1-11,2-5-5,4-6-3,7-7-3,5-6-3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56"/>
    </inkml:context>
    <inkml:brush xml:id="br0">
      <inkml:brushProperty name="width" value="0.0457" units="cm"/>
      <inkml:brushProperty name="height" value="0.0457" units="cm"/>
      <inkml:brushProperty name="color" value="#00BFF3"/>
    </inkml:brush>
  </inkml:definitions>
  <inkml:trace contextRef="#ctx0" brushRef="#br0">56135 49813 481,'74'24'16,"-15"5"-5,-17 3-4,-15 3-6,-12 1 1,-7-3 3,-8-2 4,-8-3 3,-4-3 1,-2-1-2,-2-3-4,-1-1-3,-2-3 1,0-2 4,0-3 4,0-3 3,1-3 2,0-1-1,3-2-2,-1-2-2,3-3-3,2-2-5,3-3-7,3-3-5,2-3-2,2-2 0,2-4 1,2-2 0,1 0 1,3 1-1,1 2 0,3 2 0,-1 2 3,-1 1 8,-3 3 7,-2 2 8,-1 4 7,0 8 8,-2 7 8,-1 8 7,-1 4 0,-3 1-8,-2 1-9,-4 1-9,-1 0-4,3 1-3,1-1-3,3 0-2,0-1-5,0-2-9,0-1-8,1-2-8,-1-3-6,2-1-3,1-1-4,0-3-3,3-3-3,2-3-1,3-4 0,3-4-2,2-4 0,2-5 3,1-4 1,3-6 1,0-1 4,-4 1 4,-2 1 6,-3 0 3,-2 4 5,1 1 3,-1 3 3,1 4 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56"/>
    </inkml:context>
    <inkml:brush xml:id="br0">
      <inkml:brushProperty name="width" value="0.04094" units="cm"/>
      <inkml:brushProperty name="height" value="0.04094" units="cm"/>
      <inkml:brushProperty name="color" value="#00BFF3"/>
    </inkml:brush>
  </inkml:definitions>
  <inkml:trace contextRef="#ctx0" brushRef="#br0">56874 50254 537,'21'-42'3,"-4"9"6,-4 7 6,-4 7 6,-1 5 2,1 1-2,1 3 0,1 2-3,-1 3 4,-1 4 5,-3 5 7,-1 5 6,-1 4 1,0 4-7,-1 4-5,0 4-6,-1 0-3,-2 3-1,-3 1-2,-2 1-1,-4 0-7,-1 0-9,-2 0-11,-3-1-10,2-1-5,2-5 2,3-4 1,3-6 2,1-5-6,2-8-15,1-8-15,0-7-15,2-4 1,4 0 14,2 1 15,3-1 14,1 1 12,0 1 7,1 0 9,-1 2 9,1 1 6,0 2 7,1 1 6,2 3 7,0 1 0,0 1-4,0 0-5,0 2-4,0 1-4,-2 1-1,0 0-2,-1 2-2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56"/>
    </inkml:context>
    <inkml:brush xml:id="br0">
      <inkml:brushProperty name="width" value="0.04771" units="cm"/>
      <inkml:brushProperty name="height" value="0.04771" units="cm"/>
      <inkml:brushProperty name="color" value="#00BFF3"/>
    </inkml:brush>
  </inkml:definitions>
  <inkml:trace contextRef="#ctx0" brushRef="#br0">57799 49611 461,'0'-28'3,"0"5"7,0 5 6,0 4 7,0 6 8,0 7 12,0 6 11,0 7 10,0 6 2,0 7-11,0 7-10,0 6-10,0 4-8,0 2-3,0 2-6,0 2-4,-1 3-6,0 4-6,-1 3-6,-2 4-6,0 2-5,1 1-4,0 1-4,-1 2-4,1-5-5,0-8-7,2-8-8,1-9-6,-1-6-4,0-6 1,-2-4 1,0-4 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59"/>
    </inkml:context>
    <inkml:brush xml:id="br0">
      <inkml:brushProperty name="width" value="0.04324" units="cm"/>
      <inkml:brushProperty name="height" value="0.04324" units="cm"/>
      <inkml:brushProperty name="color" value="#00BFF3"/>
    </inkml:brush>
  </inkml:definitions>
  <inkml:trace contextRef="#ctx0" brushRef="#br0">59120 49679 508,'-7'-7'0,"1"1"0,1 1 0,0 1 0,3 0 8,4 0 16,4 0 16,3 1 15,5-1 4,5 2-10,3 1-9,6 0-10,2 1-7,1 0-5,-1 0-5,0 0-5,-1 1-1,-4 0 1,-1 1 1,-5 2 1,-2-1-11,-1 1-24,-1 0-24,-3 0-25,-3-2-5,-3-3 13,-4-2 13,-4-3 13,-3-2 9,-1-3 4,-3-1 7,-1-2 4,-1-2 4,1-4 2,1-2 3,1-3 3,1 0 2,-1 3 2,2 3 2,-2 2 3,1 4 4,1 2 6,1 3 5,0 3 6,2 3 7,1 4 8,1 4 8,0 3 8,2 4 0,0 6-7,1 4-7,1 5-7,1 2-6,-2 0-5,0 0-4,-2 0-5,0 0-4,0-2-4,0 0-3,0-1-4,-1-3-1,-2 0-3,-2-2 0,-1-3-2,-2-1-4,-1-2-6,-1-2-6,-1-1-6,0-5-4,0-3-5,-1-6-4,1-4-4,2-3 1,3-1 6,4-1 8,4-1 6,4 0 7,3 0 7,4 0 7,4-1 7,1 2 5,-2 2 1,-2 1 2,-2 2 1,-1 3 1,-3 2 0,-1 4-1,-2 2 1,-2 2-2,-2 3-3,1 1-3,-2 2-3,-2 1-3,-2 2-5,-6 0-5,-3 2-5,-2-2-4,-2-2-4,0-4-4,-2-2-4,0-2-1,1-2 1,-1-3 1,0-1 1,0-2 3,0-1 6,1-3 6,-1-2 4,0-1 4,0-1 2,0-1 0,0 0 1,1-2 3,2 1 2,2 0 4,2 0 3,3 2 12,3 8 21,4 6 20,4 7 21,4 5 3,3 4-14,4 3-15,4 4-14,2 0-10,2-5-6,0-4-6,1-6-5,3-2-6,3-1-7,4-1-5,4-1-7,1-2-8,1-1-7,-1-2-9,0-2-7,2-3-5,1-4-2,2-3 0,3-4-1,-2-2 0,-3 0 2,-5-1 2,-3 1 1,-4 1 5,-7 2 8,-5 2 7,-5 1 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1:59"/>
    </inkml:context>
    <inkml:brush xml:id="br0">
      <inkml:brushProperty name="width" value="0.04937" units="cm"/>
      <inkml:brushProperty name="height" value="0.04937" units="cm"/>
      <inkml:brushProperty name="color" value="#00BFF3"/>
    </inkml:brush>
  </inkml:definitions>
  <inkml:trace contextRef="#ctx0" brushRef="#br0">61485 49420 445,'-1'-25'24,"0"9"10,-1 9 10,-2 10 10,1 7 1,2 4-5,2 5-7,2 6-6,1 2-6,-2 2-3,-1 2-4,0 2-4,-1 1-2,0 0-1,0-1-1,0 0-1,0 1-2,0-2-2,0 0-3,0-1-2,0-3-3,0-4 0,0-3-2,0-4-2,-2-3-8,-2-2-14,-3-2-15,-3-1-14,-2-5-4,-1-8 5,1-7 5,-3-8 6,0-5 4,0-1 2,0-2 4,0-2 2,0-1 4,1 1 3,2 1 5,1 1 3,0 4 4,3 3 4,1 7 5,3 3 4,0 5 9,2 6 16,0 5 14,2 7 15,0 2 2,0 3-10,0 1-9,0 3-11,-1 0-6,0-2-5,-1-3-4,-1-1-5,-1-1-8,2-1-11,0-2-12,2 0-12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6"/>
    </inkml:context>
    <inkml:brush xml:id="br0">
      <inkml:brushProperty name="width" value="0.04516" units="cm"/>
      <inkml:brushProperty name="height" value="0.04516" units="cm"/>
      <inkml:brushProperty name="color" value="#00BFF3"/>
    </inkml:brush>
  </inkml:definitions>
  <inkml:trace contextRef="#ctx0" brushRef="#br0">58643 9989 487,'-1'-14'2,"-1"1"5,0 2 4,-1 2 4,-2 6 11,0 8 16,-1 9 16,-1 10 17,0 4 1,0 0-15,2 2-15,0 0-14,1 2-9,-2 1-6,1 1-4,-2 0-5,0 1-7,2-1-10,2-2-10,2 0-9,1-3-9,0-3-8,0-5-8,0-3-7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0"/>
    </inkml:context>
    <inkml:brush xml:id="br0">
      <inkml:brushProperty name="width" value="0.03981" units="cm"/>
      <inkml:brushProperty name="height" value="0.03981" units="cm"/>
      <inkml:brushProperty name="color" value="#00BFF3"/>
    </inkml:brush>
  </inkml:definitions>
  <inkml:trace contextRef="#ctx0" brushRef="#br0">62734 50257 552,'28'-26'1,"-3"7"3,-5 8 3,-3 7 1,-3 5 11,1 2 15,0 1 16,1 3 16,-3 1 3,-2 1-13,-3 1-12,-3 1-13,-1 0-8,-2 2-5,-1 1-7,0-1-4,-2 2-9,-2-1-10,-2-2-10,-1 0-11,-2-1-10,1-1-14,-1-1-11,1-1-14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0"/>
    </inkml:context>
    <inkml:brush xml:id="br0">
      <inkml:brushProperty name="width" value="0.02999" units="cm"/>
      <inkml:brushProperty name="height" value="0.02999" units="cm"/>
      <inkml:brushProperty name="color" value="#00BFF3"/>
    </inkml:brush>
  </inkml:definitions>
  <inkml:trace contextRef="#ctx0" brushRef="#br0">64319 51028 733,'8'-6'78,"-2"2"-13,2 1-16,-1 2-13,-1 2-13,-1 2-10,-2 1-10,-2 2-11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2"/>
    </inkml:context>
    <inkml:brush xml:id="br0">
      <inkml:brushProperty name="width" value="0.039" units="cm"/>
      <inkml:brushProperty name="height" value="0.039" units="cm"/>
      <inkml:brushProperty name="color" value="#00BFF3"/>
    </inkml:brush>
  </inkml:definitions>
  <inkml:trace contextRef="#ctx0" brushRef="#br0">45228 55612 564,'-8'-14'0,"1"2"0,-1 2 0,1 1 0,-3 2 6,-3 1 12,-4 1 13,-4 1 13,-1 1 1,1 2-7,1 2-8,0 2-7,2 2-5,-1 3-2,0 3-3,1 2-1,-2 3 0,-1 0 0,-3 2 3,-1 0 0,0 1 0,1 2 0,2 0-2,3 1-2,1 1 0,4 0-3,2 2-2,3 1-1,3-1-2,3-1-3,2-3-1,4-1-2,2-2-2,3-2-2,2-2-2,4-2-2,2-2-3,2-3-3,2-3-2,1-2-4,3-3-5,1 0-4,2-1-5,3-2-6,-3 0 0,-5 1 3,-3-1 4,-6 0 5,-2 0 2,-1-1 1,-1-1 3,-1-1 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3"/>
    </inkml:context>
    <inkml:brush xml:id="br0">
      <inkml:brushProperty name="width" value="0.0425" units="cm"/>
      <inkml:brushProperty name="height" value="0.0425" units="cm"/>
      <inkml:brushProperty name="color" value="#00BFF3"/>
    </inkml:brush>
  </inkml:definitions>
  <inkml:trace contextRef="#ctx0" brushRef="#br0">46040 55888 517,'7'-13'75,"1"4"-16,-1 3-16,1 5-17,0 2-9,1 1-3,1 3-2,1 1-4,-2 3-1,-1 1-2,-4 2 0,-3 2-1,-3 1-1,-3 0-3,-5 0-1,-3 0-2,-2 0-1,2 0-1,0 1 1,1-1 1,1-2-1,2-2 2,0-3 0,1-3 1,4-2 0,8-2-3,7-2-2,8-2-2,4-2-3,3-5-5,1-3-4,2-4-4,0-2-2,-1-1 0,-3-1 0,-1-2 1,-3 2 1,-3 1 3,-2 2 1,-4 2 3,-1 2 2,-3 1 0,-1 0 1,-3 2 1,-1 1 12,-2 6 26,-2 5 25,-2 4 25,0 4 7,-1 3-13,0 2-12,0 3-13,0 2-9,-1 1-4,-1 1-6,-1 1-4,0 0-4,2-2-4,3-2-2,1-2-3,3-3-5,3-4-4,5-3-6,3-4-5,2-5-2,2-6 1,0-5 0,2-6 1,-1-3-2,0-2-7,-3-3-6,1-1-7,-2-1 0,-2 1 3,-2-1 4,-1 0 4,-3 1 5,-3 3 4,-3 3 5,-2 3 4,-2 3 5,-3 4 4,-2 3 4,-1 5 3,-1 2 2,0 2 0,-1 2-2,2 2-1,-1 2-2,-1 5-2,1 3-2,0 4-3,1 1-4,3 0-5,2-2-6,4 0-6,3-2-5,3 0-3,5-1-4,3-2-4,3 0 0,2-3 3,1-1 4,3-2 3,0-2 4,-1-1 5,-1-1 4,-1 0 5,-1-1 3,-2 0 1,-2 0 1,-1 0 1,-3 1 12,-4 2 20,-1 2 23,-4 1 20,-2 2 5,-4 2-11,-1 2-12,-4 2-12,-1 1-8,1 0-6,1 0-3,1 0-6,1 0-4,1-1-2,0-2-2,2 0-4,4-1-2,6 1-5,7-1-5,6 0-4,4-1-5,1-3-4,1-3-5,1-2-4,-1-3-4,-1-2-3,-3-2-3,-1-1-4,-2-2 0,-2 1 2,-2-1 2,-1 1 2,-3-1 2,-2 1 2,-1-1 0,-2 0 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3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48281 56376 525,'-8'-7'0,"-2"1"0,1 1 0,-2 1 0,0 0 6,1 2 9,1 0 12,2 2 10,0 2 7,1 5 4,1 5 4,1 5 4,0 3-3,0 5-9,0 3-9,1 4-8,-1 5-9,-2 4-8,0 7-7,-1 6-9,0 3-8,3 1-9,1 0-8,2 2-9,1-7 0,0-11 6,0-12 8,0-13 6,1-5-3,0-1-12,1 0-13,2 1-13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4"/>
    </inkml:context>
    <inkml:brush xml:id="br0">
      <inkml:brushProperty name="width" value="0.0366" units="cm"/>
      <inkml:brushProperty name="height" value="0.0366" units="cm"/>
      <inkml:brushProperty name="color" value="#00BFF3"/>
    </inkml:brush>
  </inkml:definitions>
  <inkml:trace contextRef="#ctx0" brushRef="#br0">48675 55301 601,'2'-14'7,"4"3"16,3 3 16,4 3 15,2 4 2,-3 6-11,-2 5-11,-1 6-11,-4 4-8,-5 1-7,-4 3-5,-5 1-6,-3 1-3,-2-2 0,-2 0 2,-2-1 0,-1-2 1,3-4 3,-1-4 3,2-4 2,3-2 2,5-1 4,6-1 1,6 0 4,5-3 0,6-4-1,6-4-1,4-3-1,4-2-8,-1 3-14,-2 1-16,0 3-14,-3 0-8,-3 2 0,-4 1-1,-4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4"/>
    </inkml:context>
    <inkml:brush xml:id="br0">
      <inkml:brushProperty name="width" value="0.03199" units="cm"/>
      <inkml:brushProperty name="height" value="0.03199" units="cm"/>
      <inkml:brushProperty name="color" value="#00BFF3"/>
    </inkml:brush>
  </inkml:definitions>
  <inkml:trace contextRef="#ctx0" brushRef="#br0">49361 55563 687,'0'-14'3,"-1"2"7,-2 2 5,0 1 7,2 2 7,6 2 10,5 0 9,6 1 9,3 1-6,1 2-21,2 2-21,-1 2-22,0 1-11,-1 1-3,-2 0-2,-2 2-2,-2 1-5,-3 0-6,-4-1-6,-1 0-7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4"/>
    </inkml:context>
    <inkml:brush xml:id="br0">
      <inkml:brushProperty name="width" value="0.03664" units="cm"/>
      <inkml:brushProperty name="height" value="0.03664" units="cm"/>
      <inkml:brushProperty name="color" value="#00BFF3"/>
    </inkml:brush>
  </inkml:definitions>
  <inkml:trace contextRef="#ctx0" brushRef="#br0">49951 56552 600,'-17'-1'10,"10"0"19,10-1 19,11-1 20,7 0 3,5 1-12,4 0-14,6 2-12,1 0-11,1 0-10,0 0-9,-2 0-10,1 0-9,-2 0-7,-2 0-7,-2 0-8,-3 0-3,-5 0 0,-5 0 2,-4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4"/>
    </inkml:context>
    <inkml:brush xml:id="br0">
      <inkml:brushProperty name="width" value="0.04389" units="cm"/>
      <inkml:brushProperty name="height" value="0.04389" units="cm"/>
      <inkml:brushProperty name="color" value="#00BFF3"/>
    </inkml:brush>
  </inkml:definitions>
  <inkml:trace contextRef="#ctx0" brushRef="#br0">50774 55925 501,'-28'-14'4,"6"2"8,4 1 9,4 3 8,3 1 2,2 3-4,0 1-4,1 2-3,2 4 2,3 7 12,2 7 9,4 6 12,0 4-1,1 2-10,0 2-9,0 2-11,-1 1-9,1 2-10,0-1-8,0 2-9,-2-1-10,2-3-10,0-2-11,0-3-11,0-4-6,-1-5-2,1-4-2,0-5-2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5"/>
    </inkml:context>
    <inkml:brush xml:id="br0">
      <inkml:brushProperty name="width" value="0.04707" units="cm"/>
      <inkml:brushProperty name="height" value="0.04707" units="cm"/>
      <inkml:brushProperty name="color" value="#00BFF3"/>
    </inkml:brush>
  </inkml:definitions>
  <inkml:trace contextRef="#ctx0" brushRef="#br0">53618 55289 467,'-19'-25'51,"6"10"5,7 11 6,7 10 5,3 7-1,-1 2-11,1 4-9,0 2-9,-1 2-8,0 3-5,-2 1-5,0 2-5,-2 0-7,0-2-9,-2-2-9,0-1-9,-1-2-6,-2-1-4,0-1-6,0 0-4,0-3-5,1-1-7,2-2-5,2-1-6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7"/>
    </inkml:context>
    <inkml:brush xml:id="br0">
      <inkml:brushProperty name="width" value="0.0492" units="cm"/>
      <inkml:brushProperty name="height" value="0.0492" units="cm"/>
      <inkml:brushProperty name="color" value="#00BFF3"/>
    </inkml:brush>
  </inkml:definitions>
  <inkml:trace contextRef="#ctx0" brushRef="#br0">59531 9881 447,'-8'-7'6,"0"2"12,0 3 12,0 1 12,-1 3 7,-3 5-1,-4 6 0,-1 4 0,-3 3-4,0 3-9,1 0-8,-1 4-8,1 0-5,3-1-1,1-1-3,3-1-1,1-2-2,2-1-4,2-2-2,2-2-4,4-5-8,6-2-10,6-4-13,6-4-10,3-4-4,1-6 3,1-4 4,1-4 4,-1-3 4,-1 2 6,-3 3 5,-1 1 5,-3 2 3,-1 2 1,-2 2 1,-2 3 1,-2 1 11,-2 3 21,-3 4 22,0 2 21,-3 3 7,0 0-9,-2 1-9,0 2-8,-1 0-7,2 1-7,0 1-6,2 2-7,0-2-4,0 2-2,0 0-3,0-1-2,1 0-5,4-2-9,2-3-9,4 0-8,1-7-4,6-9 1,3-8 0,5-9 1,1-5 0,-1-1 0,-1 0 1,-1-1 1,-2-2 2,-3 3 3,-3 0 3,-3 1 3,-3 1 3,-2 3 2,-4 2 4,-2 2 2,-4 1 2,-2 4 1,-4 3 1,-2 3 2,-3 2 0,-1 2 2,-3 2 1,-1 2 1,-3 3-5,0 6-10,-1 4-11,-1 5-10,1 2-7,3-3-3,3-1-3,3-2-3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5"/>
    </inkml:context>
    <inkml:brush xml:id="br0">
      <inkml:brushProperty name="width" value="0.03427" units="cm"/>
      <inkml:brushProperty name="height" value="0.03427" units="cm"/>
      <inkml:brushProperty name="color" value="#00BFF3"/>
    </inkml:brush>
  </inkml:definitions>
  <inkml:trace contextRef="#ctx0" brushRef="#br0">53703 55888 641,'15'-33'34,"-2"8"8,0 9 9,-1 8 10,0 4-3,3-1-11,4-1-14,2-1-12,1 0-11,-3 3-9,-1 1-9,-3 2-9,0 2-10,-3 0-13,-2 1-10,-1 2-12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5"/>
    </inkml:context>
    <inkml:brush xml:id="br0">
      <inkml:brushProperty name="width" value="0.0517" units="cm"/>
      <inkml:brushProperty name="height" value="0.0517" units="cm"/>
      <inkml:brushProperty name="color" value="#00BFF3"/>
    </inkml:brush>
  </inkml:definitions>
  <inkml:trace contextRef="#ctx0" brushRef="#br0">54501 54867 425,'-1'-14'2,"0"3"3,-2 3 3,1 3 4,-2 3 10,2 4 17,1 4 16,0 3 18,1 4 2,0 4-9,0 4-12,0 3-10,0 3-8,-2 3-7,0 0-6,0 3-6,-2 1-6,2 3-7,0 2-8,2 1-5,0 2-6,0-1-3,0 1-2,0-1-3,0-3-5,0-5-9,0-6-8,0-6-8,0-3-5,2-2-1,0-2-2,2-1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5"/>
    </inkml:context>
    <inkml:brush xml:id="br0">
      <inkml:brushProperty name="width" value="0.035" units="cm"/>
      <inkml:brushProperty name="height" value="0.035" units="cm"/>
      <inkml:brushProperty name="color" value="#00BFF3"/>
    </inkml:brush>
  </inkml:definitions>
  <inkml:trace contextRef="#ctx0" brushRef="#br0">54819 54835 628,'-12'-26'9,"7"5"17,7 9 17,5 5 18,5 3 2,1 2-10,1 0-11,0 2-10,3 0-10,3 2-8,4 0-7,5 2-8,0-1-5,0 1-2,-1 0-2,-2-1-2,-1 0-4,-3 1-7,-3 0-7,-2 0-7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6"/>
    </inkml:context>
    <inkml:brush xml:id="br0">
      <inkml:brushProperty name="width" value="0.04056" units="cm"/>
      <inkml:brushProperty name="height" value="0.04056" units="cm"/>
      <inkml:brushProperty name="color" value="#00BFF3"/>
    </inkml:brush>
  </inkml:definitions>
  <inkml:trace contextRef="#ctx0" brushRef="#br0">55361 54135 542,'-21'-7'5,"4"0"8,5 2 11,3 1 8,2 5 10,3 7 8,1 10 10,2 8 8,1 5-3,0 2-16,0 1-16,0 3-17,-1 3-15,0 2-17,-2 5-16,0 4-16,0-4-4,0-10 10,2-10 8,0-10 9,1-6 0,-1 0-11,-2 0-9,0 1-10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7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56489 55873 531,'35'-14'131,"-4"3"-28,-5 4-28,-5 2-28,1 1-16,7 0-6,6 0-5,7 1-4,4-1-5,2 0-4,2 0-4,2 1-4,1-1-4,1 0-4,0 1-4,2 0-4,-1-1-3,-6 0-5,-4 0-4,-5 1-5,-2-1-4,1 2-6,1 1-4,1 0-6,-4 2 1,-8 0 7,-9 1 6,-8 2 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07"/>
    </inkml:context>
    <inkml:brush xml:id="br0">
      <inkml:brushProperty name="width" value="0.04807" units="cm"/>
      <inkml:brushProperty name="height" value="0.04807" units="cm"/>
      <inkml:brushProperty name="color" value="#00BFF3"/>
    </inkml:brush>
  </inkml:definitions>
  <inkml:trace contextRef="#ctx0" brushRef="#br0">59627 54857 457,'49'8'95,"-8"1"-12,-8 1-11,-6 1-12,-3 1-9,2 4-9,4 2-8,3 3-9,-1 0-5,-4-2-3,-5-4-3,-2-2-3,-3-1-2,-2 0-3,-2 2-3,-1 1-3,-3-1-1,-2 0-2,-1-1-1,-2-2-2,-6 0 0,-8 3-2,-8 2-1,-9 2-1,-4 1-1,0-2-3,0 0-2,0-2-3,-1 2-4,-4 2-6,-2 3-6,-3 3-6,2-2 1,9-5 7,7-5 7,7-7 9,3-2-2,-1 2-10,-1 0-11,0 1-9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11"/>
    </inkml:context>
    <inkml:brush xml:id="br0">
      <inkml:brushProperty name="width" value="0.04535" units="cm"/>
      <inkml:brushProperty name="height" value="0.04535" units="cm"/>
      <inkml:brushProperty name="color" value="#00BFF3"/>
    </inkml:brush>
  </inkml:definitions>
  <inkml:trace contextRef="#ctx0" brushRef="#br0">48704 45893 485,'3'-13'8,"7"19"19,6 18 16,8 19 18,-1 11 6,-2 0-8,-4 1-6,-4 1-7,-2-1-8,-1-2-7,-1-1-6,-1-3-8,-1 1-5,-1 0-2,-1 1-4,-1 2-2,0-1-3,-2 1 1,-1 0-1,0-1 1,-2 2-1,-2 0-1,-2 1 0,-1 0 0,-2-1-1,-1-3-5,-1-4-4,-1-4-3,0-4-4,1-6-4,1-6-4,1-5-4,0-6-7,-3-4-8,-1-5-9,-1-4-8,-1-5 1,2-2 10,1-3 9,3-3 11,0-2 5,1-1 3,-1 0 2,1-2 2,-1 0 3,1-2 3,-1 0 4,1-2 3,-1 2 2,2 2 1,1 4 0,1 2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12"/>
    </inkml:context>
    <inkml:brush xml:id="br0">
      <inkml:brushProperty name="width" value="0.04841" units="cm"/>
      <inkml:brushProperty name="height" value="0.04841" units="cm"/>
      <inkml:brushProperty name="color" value="#00BFF3"/>
    </inkml:brush>
  </inkml:definitions>
  <inkml:trace contextRef="#ctx0" brushRef="#br0">48526 48930 454,'-12'-30'21,"7"17"18,7 15 17,5 17 19,4 7 1,-1 2-14,-1 1-14,-1 0-15,-1 1-9,-1 0-3,0 1-3,-2-1-3,-1-1-3,0-1 1,-2 0-1,-1-2 0,0 0-4,0-4-7,0-3-7,0-2-7,2-7-3,2-7 4,3-10 2,3-7 2,3-9 2,6-10-3,4-10 0,5-8-2,3-5-4,4-2-7,2-1-7,2-1-8,2 3-4,-2 5-2,1 7-4,-2 4-2,-4 7 1,-6 8 3,-7 7 5,-6 8 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17"/>
    </inkml:context>
    <inkml:brush xml:id="br0">
      <inkml:brushProperty name="width" value="0.04135" units="cm"/>
      <inkml:brushProperty name="height" value="0.04135" units="cm"/>
      <inkml:brushProperty name="color" value="#00BFF3"/>
    </inkml:brush>
  </inkml:definitions>
  <inkml:trace contextRef="#ctx0" brushRef="#br0">66325 53734 532,'-8'-7'0,"-1"1"0,-1 1 0,-1 1 0,-1 0 6,0 2 13,-2 0 13,-1 2 13,0 1 4,-2 2-5,0 1-4,-1 3-4,-2 2-4,0 3-5,0 2-4,-2 4-4,-1 2-2,1 1-2,-1 2-1,1 2-1,0 1-2,4 1-2,2-1-2,4 1-3,2-2-1,3-1-1,3-3-2,2-1 0,3-1-2,0-1 1,1 1-1,2 0-1,1-2 1,3-1-3,3-1-1,2-3-1,4-3-4,2-3-7,3-4-6,3-4-8,1-4-6,-1-3-10,-1-4-8,-2-4-9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17"/>
    </inkml:context>
    <inkml:brush xml:id="br0">
      <inkml:brushProperty name="width" value="0.04283" units="cm"/>
      <inkml:brushProperty name="height" value="0.04283" units="cm"/>
      <inkml:brushProperty name="color" value="#00BFF3"/>
    </inkml:brush>
  </inkml:definitions>
  <inkml:trace contextRef="#ctx0" brushRef="#br0">66835 54043 513,'21'1'96,"-3"2"-23,-2 2-20,-4 2-22,-1 2-13,-5 2-5,-1 4-5,-4 1-5,-2 4-4,-4 0 0,-1 1-2,-5 1-2,0 0 1,-2-1 0,0-1 1,-2 0 0,1-2 2,1-2 2,3-2 3,2-2 1,3-2 0,4-1-1,5-3-2,5-1-2,4-4-2,4-8-4,4-5-3,3-8-5,3-3-4,-1-2-3,0-3-4,1-1-4,-2 0 0,-3 2 2,-4 1 2,-1 3 3,-3 3 3,-2 1 5,-1 4 5,-3 2 5,-2 6 14,-3 10 23,-2 9 24,-3 10 22,-3 5 4,0-2-18,-1 1-17,-1 1-18,0-2-10,1-2-4,0-1-4,2-2-3,1-2-4,1-2-3,0-2-4,2-2-3,3-5-4,7-10-7,6-9-6,8-10-6,1-5-2,0-2 3,-1-2 2,-1-2 3,-1-1 3,-4 2 2,-2 1 1,-4 1 3,-2 0 3,-3 1 3,-3 2 3,-2 0 3,-2 2 4,0 5 3,0 3 3,0 4 2,-2 3 2,-2 3 0,-3 2-1,-3 4 0,-1 1-2,0 2-3,-1 0-3,1 2-2,0 1-1,-1 3-2,1 2 0,0 4-2,1 1-2,3 0-5,2 0-6,4 0-5,3-1-6,4-1-6,3-3-8,4-2-7,2-1 0,-1-2 6,-2-3 6,0-1 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7"/>
    </inkml:context>
    <inkml:brush xml:id="br0">
      <inkml:brushProperty name="width" value="0.04013" units="cm"/>
      <inkml:brushProperty name="height" value="0.04013" units="cm"/>
      <inkml:brushProperty name="color" value="#00BFF3"/>
    </inkml:brush>
  </inkml:definitions>
  <inkml:trace contextRef="#ctx0" brushRef="#br0">60740 10400 548,'13'7'6,"-2"-1"14,-3 0 14,-2-1 12,-3-1 5,0 3-4,-2 2-6,0 2-3,-2 1-6,0 3-8,-2 2-6,0 2-8,0 0-5,0 1-3,1-1-4,2 1-4,0-2-1,0-1 0,0-2-1,0-2 0,1-3 1,4 1-2,2-2 0,4 0 0,1-1 0,1 3-1,1 2 0,2 2 0,-2 1 6,-1 3 12,-2 1 11,-2 3 12,-3 1 3,-3 2-4,-2 2-4,-4 3-4,-4 1-7,-9 4-7,-8 3-9,-7 3-7,-5-1-7,-1-2-8,1-4-8,-3-2-7,3-4-8,7-7-9,7-5-9,7-6-8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17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68543 54280 525,'-1'29'88,"-2"-3"-15,-1-3-15,-3-4-16,0 0-10,1 0-4,1 0-5,1 0-3,0-1-4,2-1-1,1 0-2,0-2-1,2 0 0,0-2-1,1-1 1,2 0 1,2-1-7,6-1-12,6-1-13,6-1-12,2-2-5,0-1 3,0-2 4,1-2 2,-3-2 0,-4 0-7,-3-1-5,-4-2-7,-2 0-1,-1-1 3,-1-1 4,-1-1 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18"/>
    </inkml:context>
    <inkml:brush xml:id="br0">
      <inkml:brushProperty name="width" value="0.04335" units="cm"/>
      <inkml:brushProperty name="height" value="0.04335" units="cm"/>
      <inkml:brushProperty name="color" value="#00BFF3"/>
    </inkml:brush>
  </inkml:definitions>
  <inkml:trace contextRef="#ctx0" brushRef="#br0">68800 54520 507,'-15'0'2,"1"0"6,2 0 4,0 0 6,1 0 7,1 0 9,1 0 9,1 0 10,1 2 0,1 4-7,1 3-7,1 4-8,-1 4-5,0 4-2,-1 3-3,-1 5-3,0 4-2,-4 5-4,-1 6-5,-2 6-2,-1 3-8,2 1-10,0 0-9,1 2-9,2-1-7,1-2-2,3-4-1,1-3-3,1-4-3,1-8-3,-1-8-4,0-7-3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18"/>
    </inkml:context>
    <inkml:brush xml:id="br0">
      <inkml:brushProperty name="width" value="0.03763" units="cm"/>
      <inkml:brushProperty name="height" value="0.03763" units="cm"/>
      <inkml:brushProperty name="color" value="#00BFF3"/>
    </inkml:brush>
  </inkml:definitions>
  <inkml:trace contextRef="#ctx0" brushRef="#br0">69603 52624 584,'1'-20'0,"2"5"0,0 4 0,4 5 0,2 4 10,3 5 21,2 6 21,4 3 20,-2 6 3,-4 4-15,-5 5-15,-5 3-15,-4 3-10,-5-2-7,-5-2-6,-4-1-6,-3-3-5,0-1 0,0-4-2,1 0 0,1-3-2,2-2 1,4-3 1,2-3-1,4-3 2,4-1 3,5-2 2,5-2 2,4-2-1,4 0-7,4-2-6,3 0-7,2-1-4,-2-1-3,1-2-4,-3 1-3,0-1-4,-5 2-4,-1 2-4,-3 3-4,-3-1 1,-2 0 10,-1-2 9,-2 0 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18"/>
    </inkml:context>
    <inkml:brush xml:id="br0">
      <inkml:brushProperty name="width" value="0.03114" units="cm"/>
      <inkml:brushProperty name="height" value="0.03114" units="cm"/>
      <inkml:brushProperty name="color" value="#00BFF3"/>
    </inkml:brush>
  </inkml:definitions>
  <inkml:trace contextRef="#ctx0" brushRef="#br0">70343 53300 706,'-11'-7'55,"9"1"-8,8 1-8,9 1-8,4 1-4,-2 1-1,2 1 0,0 0 0,0 2-10,-1 0-16,1 1-16,0 1-18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19"/>
    </inkml:context>
    <inkml:brush xml:id="br0">
      <inkml:brushProperty name="width" value="0.0504" units="cm"/>
      <inkml:brushProperty name="height" value="0.0504" units="cm"/>
      <inkml:brushProperty name="color" value="#00BFF3"/>
    </inkml:brush>
  </inkml:definitions>
  <inkml:trace contextRef="#ctx0" brushRef="#br0">64290 51943 436,'21'-37'0,"-2"2"0,-4 2 0,-2 2 0,-3-1 4,-1-3 8,-3-5 7,-1-3 8,-2 2 2,0 8-4,-2 6-4,0 8-4,-2 3-2,-2-3-2,-2-4 0,-1-2-2,-3 0-1,-3 2-1,-3 1 0,-2 2-2,-2 2 1,-2 2-1,0 2 1,-1 2 0,-1 2-1,-3 1 0,-1 3-1,-3 1-1,0 3 1,-4 4-1,-3 4 2,-4 3 0,-1 5 0,-2 4 1,-2 5 0,-2 5 1,-1 5 0,2 5 1,0 7 0,1 4 0,3 5 0,3 3 0,1 2 1,4 4-2,4 1 2,6-1 0,5 2 1,6-1 1,4 0 1,3 3-1,3 2-1,2 1 0,5 0-2,5-5-1,7-3-3,4-4-1,7-4-3,7-8-2,6-6-1,6-7-4,6-5-6,1-6-12,4-6-13,3-6-12,6-6-6,9-8 0,10-7 0,9-8 0,-4-2 2,-17 2 2,-16 4 2,-18 2 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0"/>
    </inkml:context>
    <inkml:brush xml:id="br0">
      <inkml:brushProperty name="width" value="0.04708" units="cm"/>
      <inkml:brushProperty name="height" value="0.04708" units="cm"/>
      <inkml:brushProperty name="color" value="#00BFF3"/>
    </inkml:brush>
  </inkml:definitions>
  <inkml:trace contextRef="#ctx0" brushRef="#br0">71820 51756 467,'8'-19'0,"-1"8"0,1 7 0,-2 8 0,2 10 9,0 13 19,-1 14 18,1 12 18,-2 8 6,-1 1-7,-2 0-7,-2 1-7,-1 0-7,0 0-8,0-2-9,0 0-7,-2 0-6,-2 0-3,-3 2-4,-3 0-3,-1 1-5,-1-3-7,2-3-7,-1-1-8,-1-4-5,1-8-6,0-7-4,0-8-5,0-6-1,1-3 4,1-4 2,1-4 3,1-3 2,0-3 2,-1-3 2,1-2 1,-1-3 2,2-2 3,1-2 4,1-1 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0"/>
    </inkml:context>
    <inkml:brush xml:id="br0">
      <inkml:brushProperty name="width" value="0.04721" units="cm"/>
      <inkml:brushProperty name="height" value="0.04721" units="cm"/>
      <inkml:brushProperty name="color" value="#00BFF3"/>
    </inkml:brush>
  </inkml:definitions>
  <inkml:trace contextRef="#ctx0" brushRef="#br0">71525 54610 465,'1'-10'12,"4"11"21,2 10 23,3 10 23,0 6 2,0 1-14,-1 0-17,-1 2-14,-1-1-11,-2 1-2,-3 0-3,-1 0-3,-1 0-4,0-2-2,0 0-4,0-1-3,2-5-4,4-10-6,3-9-6,5-10-6,3-9-4,6-10-2,6-8-2,6-10-2,4-7-4,1-2-5,3-2-5,0-3-6,-2 3-2,-7 12-1,-7 11 1,-8 11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1"/>
    </inkml:context>
    <inkml:brush xml:id="br0">
      <inkml:brushProperty name="width" value="0.04765" units="cm"/>
      <inkml:brushProperty name="height" value="0.04765" units="cm"/>
      <inkml:brushProperty name="color" value="#00BFF3"/>
    </inkml:brush>
  </inkml:definitions>
  <inkml:trace contextRef="#ctx0" brushRef="#br0">76692 52389 461,'-13'-7'10,"6"1"20,3 0 20,6 2 20,3 1 3,3 1-15,3 0-14,2 2-14,6-2-8,6-2-4,6-3-1,7-3-3,2-1-2,-5 2 0,-3-1 1,-4 3-1,-4 1-9,-6 6-18,-6 4-18,-6 5-18,-5 3-5,-7 2 7,-7 2 7,-6 2 7,-4 1 7,-2 2 6,1 0 5,-1 1 6,-1 0 6,1-1 5,1 0 6,1-2 5,1 0 5,2-1 2,2 1 2,2 0 2,2 0 1,2 0-1,2 0-2,1-1-1,2 0-2,1-2-4,1-2-3,1-1-4,2-3-3,4-2-6,3-1-4,5-2-5,3-3-4,6-2-6,4-4-4,4-2-5,4-3-1,1-3 1,0-2 2,1-3 2,-1-2 1,-1 2 3,-1 0 3,-3 2 3,-3 1 2,-4 2 5,-6 1 3,-4 2 4,-5 3 4,-4 1 4,-6 2 3,-3 2 4,-6 2 4,-3 2 6,-3 2 5,-5 1 6,-1 3 2,-1 2-3,2 1-2,-2 2-3,0 1-4,-2 2-3,-2 0-5,-2 2-4,-1-1-4,2-1-1,0 0-3,2-2-2,0 0-2,0 0 1,0 0 1,0 0-1,2-1 1,3-1 1,5-3 0,3-2 2,9-2 2,14-4 5,14-4 5,15-4 5,6-1 0,0-2-5,0-1-4,1-1-5,-1 1-7,0 1-9,1 3-8,-1 1-8,-1 1-5,-3 0-2,-3 1 0,-3-1-2,-3 0 1,-5 0 1,-4 0 2,-6 1 1,-4-2-1,-4-2-2,-6-1-3,-4-2-4,-4-2 4,-1-1 7,-2-1 8,-2 0 8,-2-2 5,1 0 1,0-1 2,0-2 2,1 1 1,1 0 3,0 2 1,1 0 2,2 2 5,0 2 9,1 2 9,1 1 8,1 5 10,1 8 12,1 8 10,0 6 12,2 8-1,1 5-15,0 6-14,2 5-14,-1 5-11,0 6-6,-1 4-7,-2 4-6,0 5-6,-1 3-2,-1 4-5,-1 4-2,0-1-6,2-5-7,2-6-6,3-6-7,0-7-7,0-10-5,0-9-7,0-9-6,0-7 0,0-1 5,0-2 6,0-1 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2"/>
    </inkml:context>
    <inkml:brush xml:id="br0">
      <inkml:brushProperty name="width" value="0.03489" units="cm"/>
      <inkml:brushProperty name="height" value="0.03489" units="cm"/>
      <inkml:brushProperty name="color" value="#00BFF3"/>
    </inkml:brush>
  </inkml:definitions>
  <inkml:trace contextRef="#ctx0" brushRef="#br0">79032 52100 630,'-2'-26'6,"-2"8"13,-3 9 13,-3 9 13,-2 7 2,-1 5-8,0 6-8,-2 5-8,1 4-4,0 1 0,1 0-2,1 2 1,3-3-2,3-4-3,1-5 0,4-4-3,3-3-8,3 0-11,4 1-13,4-1-13,1 1-2,-4 0 8,-1 2 8,-4 1 8,-3 0 5,-3 0 2,-2 0 2,-3 0 1,-3 1 3,-4 2 1,-4 2 1,-3 1 3,-2 0 1,3-2 2,1-4 3,2-3 1,2-1 0,1-1-1,3-1-2,2-1-1,2 0-1,4 3-1,4 1-1,4 2 0,1 1-3,2-2-4,1 0-3,1-1-4,-1-1-4,-3-2 0,-3 0-3,-2-1 0,-2-3-4,0-8-5,0-6-3,0-6-5,0-3 0,2 4 7,0 2 5,1 3 7,2 1 0,0-1-4,1-1-5,1-1-4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3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79706 51633 588,'4'-2'8,"-8"10"19,-7 10 17,-8 11 18,-3 5-1,0 0-17,3 0-17,0 0-19,2-4-9,4-3-3,3-5-1,5-4-3,1-4-3,2-2-4,0-2-4,2-1-3,2-2-2,4-1 4,3-1 1,4-1 3,2-1 3,0-2 2,0-2 3,0-2 2,-1 0 2,-2 2-1,-2 2 0,-1 2-1,-3 2 2,-1 2 2,-2 1 3,-2 2 4,-4 3 1,-5 1 0,-7 2 2,-4 2 1,-5 0-1,2-1 0,-4 0-1,1-2-1,-1 0 0,3-1 0,1-2 0,2 0 1,3 0 0,3-1 1,2 0 2,3 0 0,2-1 1,3 0 0,1-1 1,2-1 1,3-1-2,2-1-3,3-1-2,3 0-4,2-2-1,3-3-3,3 0-1,4-3-2,0-2-2,-1-2-4,-1-1-3,0-2-4,-3-1-3,-2 1-1,-4 1-2,-2 2-2,-3-1 0,-1-1 1,-2-1 1,-2-1 1,-1 0 2,0 2 2,0 0 2,0 1 2,-1 0 5,0 2 7,-2 1 6,0 1 8,-1 3 12,0 7 20,-3 7 19,0 7 19,-1 2 1,-1-1-16,-1-1-17,0-1-16,-3-1-12,-4 1-7,-4 0-7,-4 0-6,0-1-7,1-2-3,4-2-5,0-2-4,2-2-3,4-1 1,2-3-1,3-1 1,5-1 1,8 0 5,7-1 5,8 1 4,4 0 3,1-2 3,0-1 3,2 0 2,0-1-1,-3 0-3,-1 0-5,-2 0-4,-3-1-4,-2 0-6,-4-1-4,-2-2-6,-3-1-4,1-1-2,-2-3-3,-1-1-3,0-1 1,0 1 6,-1 2 6,1-1 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8"/>
    </inkml:context>
    <inkml:brush xml:id="br0">
      <inkml:brushProperty name="width" value="0.04185" units="cm"/>
      <inkml:brushProperty name="height" value="0.04185" units="cm"/>
      <inkml:brushProperty name="color" value="#00BFF3"/>
    </inkml:brush>
  </inkml:definitions>
  <inkml:trace contextRef="#ctx0" brushRef="#br0">61950 10550 525,'52'0'147,"-8"0"-34,-7 0-33,-6 0-34,-4 0-18,-1 2-5,-1 0-4,-1 2-6,-1-2-8,-1 1-12,-2-2-13,0 0-13,-1-1-6,-3 0 2,-1 0 1,-2 0 2,-3 1-3,-4 2-9,-4 1-8,-4 3-7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3"/>
    </inkml:context>
    <inkml:brush xml:id="br0">
      <inkml:brushProperty name="width" value="0.03275" units="cm"/>
      <inkml:brushProperty name="height" value="0.03275" units="cm"/>
      <inkml:brushProperty name="color" value="#00BFF3"/>
    </inkml:brush>
  </inkml:definitions>
  <inkml:trace contextRef="#ctx0" brushRef="#br0">80788 51987 671,'13'-21'0,"-1"6"0,-1 4 0,-3 5 0,0 2 9,-1 2 18,1 1 19,-1 0 17,0 3 3,-3 2-16,-1 3-14,-2 3-14,-2 3-13,-3 6-9,-4 4-8,-1 4-10,-4 2-5,-3-2 1,-2-1-1,-2-3 0,-2-1 0,2-1 2,3-1 0,1-1 1,2-2 4,3-2 8,3-3 8,3-3 8,6-3 4,7-1 2,10-2 0,8-2 1,3-2-4,-2 0-12,-2-1-10,-2-2-10,-2 0-8,-2 1-5,-4-1-5,-2 0-4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3"/>
    </inkml:context>
    <inkml:brush xml:id="br0">
      <inkml:brushProperty name="width" value="0.04487" units="cm"/>
      <inkml:brushProperty name="height" value="0.04487" units="cm"/>
      <inkml:brushProperty name="color" value="#00BFF3"/>
    </inkml:brush>
  </inkml:definitions>
  <inkml:trace contextRef="#ctx0" brushRef="#br0">80449 53031 490,'-14'14'19,"3"-2"1,3-1 2,3-3 1,1 0 0,0 1 0,1 1-2,-1 1-1,0 2 1,2 4 1,1 4 1,0 3 2,1 1 1,0 0-2,0-1-1,0-1 0,0 1-3,0 1-1,0 2-2,0 2-2,0 2-2,-1-1-1,-2 0-1,0 0-1,-1-2-1,0-2-1,1-3-1,-1-3-1,-1-2-2,0-2-3,-1-2-4,0-2-4,-2-2 0,-1-3 1,-1-3 2,-1-2 2,-1-2-2,-2 0-6,-2 0-7,-2 0-5,-1-2-5,-2-4-2,0-3-4,-1-4-3,2-2-1,1 1-1,4 2 1,2 0-1,2 1 0,0-1-1,-1 1 1,1 0-1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4"/>
    </inkml:context>
    <inkml:brush xml:id="br0">
      <inkml:brushProperty name="width" value="0.0419" units="cm"/>
      <inkml:brushProperty name="height" value="0.0419" units="cm"/>
      <inkml:brushProperty name="color" value="#00BFF3"/>
    </inkml:brush>
  </inkml:definitions>
  <inkml:trace contextRef="#ctx0" brushRef="#br0">82540 52770 525,'-7'-20'0,"3"3"0,1 3 0,2 5 0,2 2 6,4 3 15,2 1 13,3 2 14,2 1 5,4 0-5,2 0-3,3 0-6,-1 1-4,-1 2-7,-3 1-7,-4 3-5,-2 1-4,-1 1 1,-3 1-1,-1 1 2,-2 0-6,-4 0-8,-2 1-9,-3-1-10,-3 1-2,-3 0 5,-2 2 3,-4 0 5,0 1 3,4-2 3,3 0 2,2-2 4,3 2 2,3 1 5,2 2 4,4 2 5,2-1-1,3-2-4,3-4-4,1-2-3,3-2-4,-1-1-2,-2-1-3,0 0-2,-3-3-16,-5-4-28,-4-4-28,-5-3-29,-3-2-2,1 3 23,-1 1 24,0 3 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4"/>
    </inkml:context>
    <inkml:brush xml:id="br0">
      <inkml:brushProperty name="width" value="0.04713" units="cm"/>
      <inkml:brushProperty name="height" value="0.04713" units="cm"/>
      <inkml:brushProperty name="color" value="#00BFF3"/>
    </inkml:brush>
  </inkml:definitions>
  <inkml:trace contextRef="#ctx0" brushRef="#br0">82231 53682 466,'-34'-1'0,"9"0"15,9-1 16,8-1 14,4 0 3,2 4-6,1 2-7,0 3-7,1 2-4,0 3 1,0 1 2,0 2 0,0 2 0,0 2-3,0 2-3,0 0-1,0 2-2,0-2-2,0-2-2,0-2 0,2-3-3,4-2-1,3-3-4,4-3-1,4-1-4,2-2-5,3-1-5,3 0-3,2-3-3,2-4 1,2-3 2,2-4 1,0-2-8,-2 0-15,-2-1-17,-2 1-16,-1 0-4,-2 0 7,0 1 9,-1-1 8,-2 1 7,-4 0 7,-4 1 7,-3 2 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4"/>
    </inkml:context>
    <inkml:brush xml:id="br0">
      <inkml:brushProperty name="width" value="0.03831" units="cm"/>
      <inkml:brushProperty name="height" value="0.03831" units="cm"/>
      <inkml:brushProperty name="color" value="#00BFF3"/>
    </inkml:brush>
  </inkml:definitions>
  <inkml:trace contextRef="#ctx0" brushRef="#br0">84021 51710 574,'1'-14'7,"0"2"13,2 1 14,0 3 14,3 2 5,3 2-4,4 4-4,4 2-3,1 4-5,-2 3-6,-2 4-6,-1 4-5,-3 3-8,-2 2-9,-1 1-11,-2 3-8,-5 1-9,-8 2-7,-7 2-7,-7 2-6,-6-1-4,-3-1 3,-2-2 1,-4-2 2,0-1 3,-1-3 4,2-1 4,-2-2 4,2-3 7,2-2 9,4-4 10,2-1 10,4-3 2,3 1-2,4-1-3,4 1-3,6-2 8,10-1 21,9-2 20,10-2 21,5-3 1,2-2-17,2-3-16,2-3-18,1-1-13,0 0-10,0-1-10,-1 1-11,-2 0-6,-6 1-2,-5 1-3,-6 1-2,-4-1-1,-1-3 0,-3-2 1,-1-4 0,-2 1 4,-2 3 4,-2 2 5,-2 3 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4"/>
    </inkml:context>
    <inkml:brush xml:id="br0">
      <inkml:brushProperty name="width" value="0.04434" units="cm"/>
      <inkml:brushProperty name="height" value="0.04434" units="cm"/>
      <inkml:brushProperty name="color" value="#00BFF3"/>
    </inkml:brush>
  </inkml:definitions>
  <inkml:trace contextRef="#ctx0" brushRef="#br0">84486 52535 496,'-14'-6'1,"1"4"2,3 4 2,2 4 3,1 3 7,1 4 14,1 4 13,1 4 13,1 2 4,0 3-5,2 1-5,1 2-6,-1 2-5,0 2-6,-2 1-5,0 3-6,-1-1-6,1-1-8,-1-2-7,0-2-7,0-2-8,1-4-10,-1-1-10,0-4-9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5"/>
    </inkml:context>
    <inkml:brush xml:id="br0">
      <inkml:brushProperty name="width" value="0.04183" units="cm"/>
      <inkml:brushProperty name="height" value="0.04183" units="cm"/>
      <inkml:brushProperty name="color" value="#00BFF3"/>
    </inkml:brush>
  </inkml:definitions>
  <inkml:trace contextRef="#ctx0" brushRef="#br0">84122 52808 525,'-10'-12'5,"-6"5"9,-6 6 8,-5 6 10,-3 4 3,3 4 1,-1 4-1,1 4 0,2 2-4,3-1-4,2 1-6,4-1-5,4-1-7,5-4-5,6-4-8,6-5-5,6-4-7,6-10-5,7-6-5,7-10-5,4-6-2,1-1 2,2-2 2,2-2 2,2-1 0,-3-3-2,1-1-2,-2-3-2,-2 0 2,-2 3 8,-4 1 6,-3 2 6,-3 4 8,-5 6 6,-4 5 6,-5 6 6,-4 6 13,-1 5 16,-2 6 17,-2 5 17,-2 5 2,-2 2-13,-2 4-12,-1 2-13,-1 1-10,2-1-7,3 0-6,1-2-8,2-2-3,3-2-3,4-4-3,1-2-2,3-2-4,-1-2-7,0-3-7,0-1-7,-1 0-6,-6 2-3,-5 2-4,-4 1-3,-5 2 1,-5 1 7,-4 1 8,-5 1 7,-2 0 7,1 1 6,1-1 7,2 0 6,1 0 2,3-1-1,2-1-1,4-1-2,4-1-2,10-1-3,8-1-4,8-1-3,5-1-2,1-2 1,0-2-1,2-2 2,-1 0-1,-3-1 2,-2 0 0,-4 0 2,-4 1 1,-5 1 2,-6 0 3,-6 2 2,-5 1 0,-3 4 0,-4 1-1,-3 4-2,-3 2 1,2-1 1,1 0 3,2 1 0,-1-2 2,0 0-1,0-1-1,1-1 0,1 0 1,3-1 1,5 1 2,3-1 1,5 1 1,6-1-4,5 1-2,6-1-2,4 0-2,0-4-1,1-3 0,1-2-1,0-2-4,2-2-9,1 0-7,1-1-9,-1 0-1,-5 1 3,-3 1 4,-4 1 4,-5 4 13,-10 7 25,-8 8 25,-8 8 24,-5 1 4,1 0-17,-1-3-16,1-1-16,-2 0-12,0 1-4,0 3-6,-1 1-5,-4 3-3,-4 3-4,-6 2-1,-4 3-4,0 1-4,2-2-7,3-2-6,3-2-6,3-3-5,4-4-5,3-3-3,5-4-4,2-3 2,4-4 8,2-2 7,3-2 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5"/>
    </inkml:context>
    <inkml:brush xml:id="br0">
      <inkml:brushProperty name="width" value="0.03499" units="cm"/>
      <inkml:brushProperty name="height" value="0.03499" units="cm"/>
      <inkml:brushProperty name="color" value="#00BFF3"/>
    </inkml:brush>
  </inkml:definitions>
  <inkml:trace contextRef="#ctx0" brushRef="#br0">84350 54088 628,'15'1'64,"-2"0"-8,0 1-7,-1 2-6,1 1-7,1 5-4,5 3-5,2 4-5,0 2-4,-1 2-5,-2 3-5,-2 1-4,-1 1-11,-2-1-16,-1-1-17,0-2-15,-1-2-8,-1-4 3,-1-6 2,-1-3 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7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90006 52692 485,'-4'-20'8,"-9"6"16,-8 6 16,-9 5 16,-3 5 4,4 2-12,3 3-9,2 3-11,0 3-6,-3 6-3,-3 4-2,-2 4-2,-2 3-2,-2 0 1,0 0-1,-1 0 0,3-1-1,5-2 0,5-1 0,6-3-2,4 0 0,2 1-1,2 1-1,1 1 0,3-1-4,3-4-4,2-1-4,4-4-5,2-1-1,6-2 1,5 0 1,4-1 2,3-2-4,1-2-7,1-1-8,0-2-8,2-1-2,1-1 2,1 1 2,0 0 3,0 0-3,-3-1-5,-3 1-6,-3 0-5,-2-1 0,-4 0 7,-2-2 6,-3 0 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7"/>
    </inkml:context>
    <inkml:brush xml:id="br0">
      <inkml:brushProperty name="width" value="0.04494" units="cm"/>
      <inkml:brushProperty name="height" value="0.04494" units="cm"/>
      <inkml:brushProperty name="color" value="#00BFF3"/>
    </inkml:brush>
  </inkml:definitions>
  <inkml:trace contextRef="#ctx0" brushRef="#br0">90982 53959 489,'-22'-7'38,"2"3"-3,2 1-3,2 2-3,2 1-2,-3 0-4,0 0-2,-2 0-4,0 1 0,-1 4-1,-1 2 1,-2 3 0,1 1 1,1 0 1,1 0 1,1 1 0,1-1 1,1 2-2,0 1-1,2 0-1,1 0 0,3 1-2,3 0 0,3 0-1,4-1-5,6-1-12,5-3-9,6-1-12,4-4-6,3-3-4,3-4-4,2-3-2,2-4-1,-2-1 2,0-3 3,-1-1 3,-2-1 3,-3 0 5,-2 0 4,-4 1 4,-3 0 6,-3 0 7,-2 1 7,-2 2 6,-4 0 5,-3 3 0,-2 1 2,-3 3 1,-2 1 2,-3 2 5,0 2 4,-3 2 5,0 2 1,1 3-3,3 3-3,2 2-2,1 2-3,0 0-2,2 0-3,1-1-2,2 1-4,2 0-6,4 0-4,2 0-6,2-1-3,0-1-2,3-3-1,-1-1-1,2-3-6,3-1-9,1-2-9,0-2-10,2-2 0,-2 0 6,-1-2 9,-3 0 6,-1-1 1,-1-1-8,-1-1-7,-1-1-7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8"/>
    </inkml:context>
    <inkml:brush xml:id="br0">
      <inkml:brushProperty name="width" value="0.03918" units="cm"/>
      <inkml:brushProperty name="height" value="0.03918" units="cm"/>
      <inkml:brushProperty name="color" value="#00BFF3"/>
    </inkml:brush>
  </inkml:definitions>
  <inkml:trace contextRef="#ctx0" brushRef="#br0">61811 11280 561,'-13'0'83,"8"-2"-13,7 0-13,6-1-14,6-2-8,3 3-4,5-2-3,4 0-4,1 0-3,-1 2-4,2 0-3,-1 2-4,1 0-5,1 2-5,1 0-5,1 2-6,-1 1-10,-2 0-11,-2 4-12,-1 2-12,-4 0-5,-3-3 1,-4-1 1,-4-2 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7"/>
    </inkml:context>
    <inkml:brush xml:id="br0">
      <inkml:brushProperty name="width" value="0.04366" units="cm"/>
      <inkml:brushProperty name="height" value="0.04366" units="cm"/>
      <inkml:brushProperty name="color" value="#00BFF3"/>
    </inkml:brush>
  </inkml:definitions>
  <inkml:trace contextRef="#ctx0" brushRef="#br0">92837 53010 503,'6'-14'3,"-3"0"3,-2 1 4,-4 2 5,-2 1 7,-3 3 11,-3 3 11,-2 2 11,-3 5 2,0 3-8,-2 6-6,0 5-7,1 3-6,-1 3-5,2 3-4,0 3-4,2 0-4,2 0-4,2-3-3,1 1-3,2-1-5,3-3-6,1-1-5,2-2-5,2-3-7,2-1-7,1-2-7,3-1-7,1-3-5,-1-2-6,1-1-3,-1-2-5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8"/>
    </inkml:context>
    <inkml:brush xml:id="br0">
      <inkml:brushProperty name="width" value="0.05345" units="cm"/>
      <inkml:brushProperty name="height" value="0.05345" units="cm"/>
      <inkml:brushProperty name="color" value="#00BFF3"/>
    </inkml:brush>
  </inkml:definitions>
  <inkml:trace contextRef="#ctx0" brushRef="#br0">93201 53170 411,'8'-13'2,"1"4"4,1 3 4,1 5 3,0 2 6,-1 3 6,-2 3 7,1 3 6,-4 2 0,-5 2-8,-4 2-8,-5 2-8,-3 1-3,-2-2-1,-2-1 1,-2 0-1,0-1-1,4 0-3,2 0-2,3 0-4,2 0-1,3-2 3,1 0 0,2-2 3,5-1-3,7-4-5,8-4-6,7-4-6,3-4-6,-1-5-5,-3-5-5,-2-4-6,-1-3-1,-1-1 5,-1-1 3,0-1 5,-2-1 3,-1-2 4,0-2 5,-2-2 3,0 2 4,-1 3 4,-1 3 4,-2 5 4,0 2 4,-3 2 5,-1 1 6,-3 3 5,-1 3 8,-2 5 11,-2 5 12,-2 4 10,-1 5 1,-3 6-11,-1 6-12,-3 5-12,0 3-6,0-2-5,-1 0-3,1-2-4,1 0-3,3 1-2,3-1-2,2 0-3,2-1-1,0-3-5,0-2-3,0-4-3,4-4-3,6-7 0,6-6-1,7-8-1,3-4-4,-3-6-8,-1-3-7,-3-6-8,-1-2-2,0 0 7,-2 0 6,0-1 5,-2 2 6,-2-3 3,-2 0 4,-1-1 3,-2 1 4,-1 3 1,-1 5 2,-1 3 1,-1 4 2,-4 2 4,-2 4 3,-3 2 3,-3 3-1,-3 4-4,-3 4-4,-2 4-5,-2 3-6,1 2-6,-1 4-6,0 2-7,1 3-2,1 0 1,0 1 2,2 1 1,1-1-1,3-4-3,3-4-4,3-4-4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8"/>
    </inkml:context>
    <inkml:brush xml:id="br0">
      <inkml:brushProperty name="width" value="0.04801" units="cm"/>
      <inkml:brushProperty name="height" value="0.04801" units="cm"/>
      <inkml:brushProperty name="color" value="#00BFF3"/>
    </inkml:brush>
  </inkml:definitions>
  <inkml:trace contextRef="#ctx0" brushRef="#br0">94991 53876 458,'-21'-1'22,"2"0"-3,3-1-1,4-1-3,1 1 7,3 5 17,1 5 16,3 5 17,0 3 2,0 0-14,0 1-13,1 1-13,-1 1-10,2 0-5,0-1-6,2 1-6,2-1-5,4-3-6,3-1-6,4-2-5,3-1-5,2-2-6,2-3-5,1-1-5,2-2-5,-3-2-3,0-2-2,-1-2-4,-1-1 2,-4-1 7,-2-2 8,-3 0 8,-2-1 2,-1 1-1,0-1-2,-2 1-1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8"/>
    </inkml:context>
    <inkml:brush xml:id="br0">
      <inkml:brushProperty name="width" value="0.04683" units="cm"/>
      <inkml:brushProperty name="height" value="0.04683" units="cm"/>
      <inkml:brushProperty name="color" value="#00BFF3"/>
    </inkml:brush>
  </inkml:definitions>
  <inkml:trace contextRef="#ctx0" brushRef="#br0">95076 53911 469,'-15'-7'4,"1"3"9,2 1 7,0 2 8,1 1 8,-1 2 4,1 0 6,0 2 5,-1 2 0,1 6-6,0 6-4,1 6-6,-2 3-5,1 2-6,0 2-6,-1 2-6,0 2-3,0 3 0,-2 2 0,0 4 0,0 0-9,3-5-17,3-3-18,3-4-17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9"/>
    </inkml:context>
    <inkml:brush xml:id="br0">
      <inkml:brushProperty name="width" value="0.04993" units="cm"/>
      <inkml:brushProperty name="height" value="0.04993" units="cm"/>
      <inkml:brushProperty name="color" value="#00BFF3"/>
    </inkml:brush>
  </inkml:definitions>
  <inkml:trace contextRef="#ctx0" brushRef="#br0">96878 51150 440,'0'-14'0,"2"1"0,0 3 0,2 2 0,0 5 10,3 11 19,0 10 20,4 11 20,-1 5 3,-1 0-11,-3 0-12,-1 0-13,-2 4-6,-2 9-3,-2 7-2,-2 9-2,-2 5-3,-1-1-2,-3 1-3,-1 0-3,-2-2-3,0-2-4,-2-4-4,0-2-5,-1-2-6,1-1-5,2-1-6,0-1-6,1-2-5,2-4-3,0-4-3,1-4-3,1-3 0,-1-4 5,1-4 4,-1-3 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9"/>
    </inkml:context>
    <inkml:brush xml:id="br0">
      <inkml:brushProperty name="width" value="0.05078" units="cm"/>
      <inkml:brushProperty name="height" value="0.05078" units="cm"/>
      <inkml:brushProperty name="color" value="#00BFF3"/>
    </inkml:brush>
  </inkml:definitions>
  <inkml:trace contextRef="#ctx0" brushRef="#br0">96359 53961 433,'0'-21'0,"0"3"0,0 2 0,0 3 0,0 8 12,2 10 25,0 12 24,2 12 24,-1 5 4,-1 1-17,-1 0-18,0 3-18,-1-1-10,0-1-4,0-1-3,0 0-3,0-3-3,2-4-3,0-4-2,2-3-3,2-7-3,8-9-5,7-10-3,5-9-3,6-9-4,4-9-2,3-7-2,4-10-3,4-5-5,4-1-8,4-1-9,3-4-8,-2 5-2,-10 9 3,-6 9 4,-10 10 4,-5 5 2,-5 4 2,-2 3 0,-5 2 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2:29"/>
    </inkml:context>
    <inkml:brush xml:id="br0">
      <inkml:brushProperty name="width" value="0.02597" units="cm"/>
      <inkml:brushProperty name="height" value="0.02597" units="cm"/>
      <inkml:brushProperty name="color" value="#00BFF3"/>
    </inkml:brush>
  </inkml:definitions>
  <inkml:trace contextRef="#ctx0" brushRef="#br0">99866 54116 847,'6'-7'0,"0"1"0,-1 0 0,-1 2 0,-1 0 9,-2-2 20,-2-3 19,-2-1 18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4:08"/>
    </inkml:context>
    <inkml:brush xml:id="br0">
      <inkml:brushProperty name="width" value="0.0635" units="cm"/>
      <inkml:brushProperty name="height" value="0.0635" units="cm"/>
      <inkml:brushProperty name="color" value="#00BFF3"/>
    </inkml:brush>
  </inkml:definitions>
  <inkml:trace contextRef="#ctx0" brushRef="#br0">3310 27110 346,'-23'-9'2,"3"-2"2,1-1 4,2-3 2,4 0 3,3 3 0,4 1 0,4 2 1,4 5 10,4 8 22,4 8 21,3 8 21,2 4 2,0 2-18,-2 3-19,-1 1-17,0 1-10,0-1-5,-1-1-3,1-1-3,1-3-5,0 1-5,1-1-5,1 0-4,1-2-4,0-2 1,-1 0 0,1 0-1,0-2 0,-1-1 1,1-1 1,0-1 0,0-2 1,3-4 3,2-5 1,1-2 2,0-6 2,0-4 0,-1-6 3,-1-3 0,0-6 1,1-2-1,1-3-1,2-2 1,0-3-1,4-1 1,3-1 0,3 0 0,2-2-1,3-2-2,1-2-3,2-2-2,4-3-2,6-4-2,6-4-1,6-4-1,1 0-4,-3 2-3,-4 4-4,-1 3-4,-4 4-2,-4 4 2,-4 5 1,-4 6 1,-4 3-10,-6 6-20,-4 5-20,-4 5-21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04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69450 13075 333,'49'20'167,"16"14"-1,15 14 1,17 16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06"/>
    </inkml:context>
    <inkml:brush xml:id="br0">
      <inkml:brushProperty name="width" value="0.03962" units="cm"/>
      <inkml:brushProperty name="height" value="0.03962" units="cm"/>
      <inkml:brushProperty name="color" value="#F2395B"/>
    </inkml:brush>
  </inkml:definitions>
  <inkml:trace contextRef="#ctx0" brushRef="#br0">10494 13850 555,'-15'78'106,"4"-17"-23,3-17-24,3-16-24,0-7-12,0 1-2,-2 3-2,0 1-1,-3 4-2,-3 5-1,-5 4-2,-3 6-2,-2 0-1,3-2-2,1-4-3,3-2-2,0-3-4,2-1-5,1-3-4,1-2-4,2-6-13,4-12-20,4-13-20,4-10-20,2-6-1,0 3 18,0 1 18,0 2 18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9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65419 10100 582,'-16'30'121,"2"-3"-27,1-4-28,1-1-27,0-2-15,0 3-2,0 1-3,1 2-3,-1 1-4,-3 1-7,-2-1-8,-1 0-7,0-1-5,2-5-6,4-3-5,3-4-5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07"/>
    </inkml:context>
    <inkml:brush xml:id="br0">
      <inkml:brushProperty name="width" value="0.04676" units="cm"/>
      <inkml:brushProperty name="height" value="0.04676" units="cm"/>
      <inkml:brushProperty name="color" value="#F2395B"/>
    </inkml:brush>
  </inkml:definitions>
  <inkml:trace contextRef="#ctx0" brushRef="#br0">10700 14543 470,'7'-9'0,"-1"0"0,0-1 0,-2-1 0,0-1 2,-2 2 3,0 1 4,-2 1 4,1 0 1,2 0 2,2 0 0,2 0 1,1 2 2,0 1 0,-1 2 2,1 2 1,0 3 1,2 4-1,0 3 0,1 5-1,0 4 0,-2 3 0,-2 4-2,-2 5 0,-2 1-1,1 0-1,0 1-2,0-1 0,0-1-1,0 0-3,0-1-1,0-1-3,1-3-1,2-3-3,1-5-3,3-3-2,2-8-3,3-12-5,3-12-4,4-11-3,0-8-5,1-2-3,-1-4-3,1-2-3,-2-1-1,-2 2 4,-1 2 3,-2 2 4,-3 3 4,-3 6 6,-3 4 6,-2 5 6,-3 6 5,-1 7 6,0 6 4,-1 8 5,-1 4 4,0 5 1,0 4 2,0 3 2,-1 3-1,-1-1-4,0 0-2,-1 1-4,-1-1-3,0 1-1,0-1-2,0 1-2,1-1-1,0 1 1,2-1 0,0 0 1,1 1-7,-2-1-10,0 1-13,-1-1-12,-1-1-3,0-1 3,0-3 3,0-1 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07"/>
    </inkml:context>
    <inkml:brush xml:id="br0">
      <inkml:brushProperty name="width" value="0.05137" units="cm"/>
      <inkml:brushProperty name="height" value="0.05137" units="cm"/>
      <inkml:brushProperty name="color" value="#F2395B"/>
    </inkml:brush>
  </inkml:definitions>
  <inkml:trace contextRef="#ctx0" brushRef="#br0">12750 14384 428,'0'-14'4,"2"3"8,0 3 9,2 2 9,0 4 2,0 4-2,-1 4-3,1 4-1,0 3-3,-2 3-3,0 3-3,-2 3-2,0 2-2,0-1-4,0 1-2,0-1-3,0-1-2,-2-1-2,0-3-1,-2-1-1,2-4-3,2-6-5,4-6-4,2-6-4,4-6-1,4-7 1,3-7 2,5-7 2,1-2-1,-1 3-2,-1 3-2,-1 4-4,-1 2 3,-1 5 5,-1 3 7,0 4 5,-3 6 7,-3 8 11,-3 8 8,-2 7 11,-3 5 2,-3-1-4,0 1-3,-3-1-3,-1-1-4,2-3-2,0-3-4,2-2-2,3-7-7,5-9-14,7-8-12,6-9-12,1-5-5,-3-1 3,-3-1 5,-3 0 4,0-3 2,0 1 1,1-2 1,1-1 0,-1 1 2,-2 3 4,-4 4 3,-3 2 4,-1 2 4,0 2 5,0 3 4,0 1 5,-2 7 12,-2 10 16,-4 11 18,-2 11 17,-2 6 3,0 3-12,1 1-13,-1 2-11,1 0-10,2 0-4,2-1-7,2-2-5,3-3-6,6-7-5,4-7-7,5-7-5,3-6-4,-1-8-3,1-6-1,0-7-4,0-6 0,1-3-1,1-4-1,1-4 1,-1-2-1,-3 1 0,-3 1-1,-3 2 0,-2-2 3,-2-1 4,-3-2 4,-1-2 5,-2 1 3,-4 4 2,-2 3 2,-3 5 2,-4 4 2,-2 5 2,-3 4 2,-3 6 3,-3 4-1,1 4 0,-2 4-2,-1 4-1,0 4-4,1 5-7,1 5-6,1 5-8,2 1-6,4-4-6,4-2-5,5-3-5,1-3-2,0-2 1,0-4 1,0-3 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08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15300 14731 463,'8'-7'5,"0"0"12,-1 2 12,1 1 11,1 0 6,4 2 0,2 0 0,3 2 0,1 0-3,1 2-6,0 0-7,-1 2-7,-1 1-4,-3 5-2,-2 4-2,-4 4-2,-3 3-4,-2 2-7,-4 4-5,-2 3-7,-4 1-2,-2 1-2,-3-1 1,-3 0-1,-2-1 0,0-3-1,1-4-1,-1-2 0,5-6 7,8-8 17,10-10 15,8-8 17,5-3 4,3 1-11,1 2-10,3 2-9,0 2-9,1 1-9,-1 0-8,0 2-9,2 2-7,1 2-8,2 3-8,3 4-7,-4 1-6,-6-1-3,-7 1-4,-6 0-3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11"/>
    </inkml:context>
    <inkml:brush xml:id="br0">
      <inkml:brushProperty name="width" value="0.03437" units="cm"/>
      <inkml:brushProperty name="height" value="0.03437" units="cm"/>
      <inkml:brushProperty name="color" value="#F2395B"/>
    </inkml:brush>
  </inkml:definitions>
  <inkml:trace contextRef="#ctx0" brushRef="#br0">9594 19700 640,'49'21'74,"-10"-5"-16,-11-5-16,-11-4-15,-5-4-11,2-1-5,0 0-4,1-1-4,-1-1-5,-1 0-7,-2 0-5,-2 0-6,-2 1-5,-1 1-2,0 3-3,-2 2-3,-1 1 0,-4 2 1,-2 0 4,-3 1 1,-4 0 3,-2 0 3,-3-2 4,-3 0 3,-2-2 2,1-1 4,-1-1 2,0 0 2,2-1 2,1 0 0,2 0 1,3 0 0,0-1 0,0-1 1,0 0 0,1-1 0,0-1 3,0 0 8,2 0 6,1 0 8,0 0 7,2 1 7,1 2 6,0 0 8,2 4-2,0 4-7,2 5-9,0 5-7,1 4-5,-2 1-2,0 2-1,-1 3-1,-1 0-3,2 0-5,0 1-4,2-1-4,-1 0-2,-1 1 1,0-1 1,-1 0 1,-1-1-3,2-1-5,0-3-6,2-1-6,1-6-9,4-9-13,2-8-13,4-10-11,-1-5-3,-3-5 9,-3-3 9,-2-5 8,-2-1 9,0 1 6,0 1 7,0 1 7,0 2 4,0 3 3,0 3 2,0 3 2,0 2 7,0 0 11,0 2 11,0 1 11,1 0 4,4 2-1,2 1-3,3 0-3,3 2-3,0 0-4,1 2-6,1 0-3,1 1-5,2-2-2,0 0-4,1-1-2,0-1-5,1 0-3,-1 0-5,1 0-4,-2 0-3,-3 0-2,-2 0-1,-4 0-2,-2-1-4,-1-2-4,0-1-4,-2-3-5,-2 0-1,-4 2 5,-3 2 4,-5 3 4,-3 0 5,0 0 5,-1 0 6,-1 0 5,0 1 5,2 0 4,3 2 4,1 0 4,1 2 3,-2 2 1,0 2 1,-1 2 1,0 1 0,2 1 1,2 2 0,2 0 0,1 1-1,1-1-2,-1 1-2,0 0-2,0 0-3,2-1-1,0 1-3,2 0-1,1 0-5,2-1-4,2 1-5,2 0-4,1-1-4,1-1-1,2 0 0,0-2-1,1-1-4,3 0-5,2-2-5,1 0-6,0-2 1,-2-1 5,-4 0 5,-3-2 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12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11000 20224 593,'14'-28'46,"-1"9"-10,-2 7-11,-2 8-10,-1 4-6,2-2-1,0 0-1,1-2-1,0 2-1,-2 4 2,-3 4 0,-1 4 1,-1 3-2,-2 1-6,0 3-4,-2 2-6,-1 0-1,-4 1 1,-2-1 2,-3 1 2,-1-1 1,0-1 0,2-1 2,1-1 0,2-3 1,6-6 3,4-6 2,5-6 1,4-5 0,0-2-3,1-3-4,1-3-3,1-1-4,1 1-1,2 1-3,0 1-2,-1 0 0,-1 0 0,-2 1 1,-3-1 1,-1 1-1,0-1 1,-2 0-1,0 1-1,-2-1 1,-1 0 4,-1 1 4,0-1 2,-1 1 7,0 3 6,0 1 8,0 2 8,-1 3 7,-3 6 8,0 5 8,-3 4 8,-1 3-1,0 1-9,0 1-11,0 2-10,1 0-6,0 3-1,2 1-2,0 3-2,1-1 0,0-3-2,0-3-1,0-3 0,2-2-3,4-2-5,4-2-5,4-2-5,1-5-4,1-5-3,0-5-4,-1-7-3,1-3 0,-1-3 0,1-1 2,0-3 2,-2-1-1,-1-2-3,-2-3-1,-2-1-2,-3 0 0,-1 2 4,-2 1 4,-2 3 3,-2 3 3,-2 5 3,-2 5 3,-1 5 4,-4 4 0,-2 4 0,-3 4-1,-3 4-1,-1 3 1,3 3 0,1 3 1,2 4 0,3-1-3,2 0-6,4 0-8,3-2-7,2-2-1,3-1 2,4-2 5,2-2 3,3-3 3,2-1 2,1-2 4,3-2 3,0-1 1,-1-2 1,-1 0 1,-1-1 0,-1-1 3,0 2 6,-2 0 6,-1 2 5,-1 1 4,-2 3 3,-2 4 3,-2 2 3,-3 3 0,-1 3-5,-2 3-5,-1 4-3,-2-1-5,2-1-3,0-3-5,2-1-4,0-3-1,0-1-1,0-2 1,0-2 0,1-2-2,3-1-3,4 0-3,2-2-3,2-1 0,0 0 3,-1-2 2,1 0 3,0-1 4,0 2 2,-1 0 3,1 2 3,-2 1 1,-2 3-1,-4 4 0,-2 2-1,-5 4-2,-2 3-3,-5 4-2,-4 5-4,-4 2-5,-5 4-7,-5 3-9,-4 2-8,-1-1-3,5-7-1,5-7 0,5-7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13"/>
    </inkml:context>
    <inkml:brush xml:id="br0">
      <inkml:brushProperty name="width" value="0.03515" units="cm"/>
      <inkml:brushProperty name="height" value="0.03515" units="cm"/>
      <inkml:brushProperty name="color" value="#F2395B"/>
    </inkml:brush>
  </inkml:definitions>
  <inkml:trace contextRef="#ctx0" brushRef="#br0">9593 23305 625,'-3'-13'7,"-4"6"12,-6 6 13,-3 6 14,-3 4 2,2 3-6,3 4-7,1 2-6,1 3-5,-2 3-1,0 2-2,-1 5-1,0 0-5,-1 2-5,0 1-6,1 1-7,-1 0-4,1 2-1,-1 0-4,0 2-1,2-2-4,3-3-2,3-5-2,2-4-4,5-8-5,6-12-11,6-13-9,6-13-10,0-5 1,-3 2 12,-5 4 11,-3 4 12,-2 1 8,0 2 3,0 2 4,0 3 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13"/>
    </inkml:context>
    <inkml:brush xml:id="br0">
      <inkml:brushProperty name="width" value="0.03959" units="cm"/>
      <inkml:brushProperty name="height" value="0.03959" units="cm"/>
      <inkml:brushProperty name="color" value="#F2395B"/>
    </inkml:brush>
  </inkml:definitions>
  <inkml:trace contextRef="#ctx0" brushRef="#br0">9737 23568 555,'8'-10'1,"0"-2"2,0-3 3,0-3 1,-2 2 6,-1 7 10,-2 6 10,-2 8 8,0 4 4,0 5-4,2 4-3,0 3-5,0 4-3,0 1-5,-2 2-4,0 3-5,-1 1-3,2 2-2,0 2-1,2 2-1,-1 0-2,-1-1-1,0-3 0,-2-2-2,0-3-1,0-3-5,0-5-4,0-3-5,-2-5-6,-6-5-11,-4-4-9,-5-6-12,-2-4-1,1-5 7,1-5 7,1-5 6,1-2 6,1 3 4,1 1 5,0 3 3,2 1 9,3 2 10,1 2 10,2 3 12,3 0 3,4 0-3,4 0-3,4 0-4,2 0-2,3-1-3,2-2-3,1 0-3,2 0-4,1 1-5,1 0-6,1 2-6,-1 0-5,-1 1-6,-3-1-5,-1 0-5,-2 0-3,-1 2 0,0 1 1,-2 0 0,-1 0 1,-1-1 2,0-3 3,-2-2 1,-1 0 4,-2 1 5,-3 0 5,0 2 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13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10662 23545 541,'-2'-39'13,"0"16"16,-3 15 16,-2 16 17,0 9 3,1 5-11,0 3-10,2 5-11,0 0-7,0 0-6,0-1-4,1-1-6,-1 0-2,2 2 1,0 3 2,2 1 0,0-1-8,0-3-21,0-5-19,0-4-20,1-4-8,4-6 0,2-6 2,3-6 2,1-4 5,-3 0 10,-1-2 11,-2 0 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14"/>
    </inkml:context>
    <inkml:brush xml:id="br0">
      <inkml:brushProperty name="width" value="0.03972" units="cm"/>
      <inkml:brushProperty name="height" value="0.03972" units="cm"/>
      <inkml:brushProperty name="color" value="#F2395B"/>
    </inkml:brush>
  </inkml:definitions>
  <inkml:trace contextRef="#ctx0" brushRef="#br0">11000 23900 553,'7'-21'4,"-1"5"6,0 5 7,-2 5 7,0 3 4,-2 3 0,0 4 1,-2 2 0,0 4-1,0 4-3,0 3-3,0 5-2,0 1-4,0 1-4,0-1-5,0 1-4,0-2-3,0-1-1,0-3 0,0-1-1,3-7-6,4-10-9,5-12-9,5-10-10,3-6-3,0 0 5,-1-2 4,1-1 5,-2 1 3,-1 3 1,-2 3 2,-3 4 2,-1 2 3,-2 4 4,-2 4 5,-2 5 4,-3 3 9,-4 7 15,-4 6 13,-4 6 15,-1 2 4,2 1-6,2-1-5,3 1-5,0-1-5,2-1-4,0-1-4,2-1-4,1-1-4,2 0-3,2-2-4,2-1-3,1-4-5,3-8-3,2-8-5,2-7-5,1-7-1,1-3 0,1-5 0,1-3 2,-1-2-4,-5 2-6,-3 0-5,-4 1-7,-3 2 0,0 3 4,-2 3 5,0 3 5,-3 6 2,-4 7 2,-4 8 1,-4 8 1,0 5 0,1 3 0,2 3-2,3 3 0,1-1-2,2-3 1,2-4-1,2-4-1,2-2 0,3-1 0,4 1 1,2 0-1,2-1 2,0-2 5,-1-3 4,1 0 4,-1-2 4,0 2 3,-2 0 3,-1 2 2,-1 1 3,-2 3-1,-2 3 1,-2 4 0,-1 1 0,0 1-1,0 1 0,0 1 0,0-1-1,0-1-3,0-2 0,0-2-3,1-3 0,2-1 1,2-2 1,2-2 0,2-2 2,1-2 0,3-2 2,2-2 0,0-1 2,1 0 0,0 0 2,-1 0 1,1 1 2,2 0 1,0 2 2,1 0 1,-1 4 0,-3 4-5,-3 5-3,-2 5-4,-4 6-4,-3 5-2,-2 6-3,-4 7-2,-3 3-6,-7 3-8,-6 4-8,-5 2-8,-4-1-5,1-4-1,-1-6 0,1-4-2,1-5-2,1-6-4,3-3-3,1-6-5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2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59950 12025 333,'49'20'167,"16"14"-1,15 14 1,17 16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29"/>
    </inkml:context>
    <inkml:brush xml:id="br0">
      <inkml:brushProperty name="width" value="0.03957" units="cm"/>
      <inkml:brushProperty name="height" value="0.03957" units="cm"/>
      <inkml:brushProperty name="color" value="#00BFF3"/>
    </inkml:brush>
  </inkml:definitions>
  <inkml:trace contextRef="#ctx0" brushRef="#br0">65900 9997 555,'14'-6'49,"-3"4"0,-2 4-2,-4 4 0,-1 1-5,0 1-7,0 0-8,0 0-8,0 2-4,2 3-1,0 5-1,1 4 0,0 1-1,-2 1-1,-2 2 0,-2 1-1,-1 0-1,0-3-2,0-1-1,0-3-2,0-1-1,0-2-2,0-3-1,0-1 0,1-4-2,4-6 1,2-6 1,4-6 0,1-5-1,3-5 1,2-5-1,1-5-1,0-2 0,-2 1 0,-1 1-1,-2 1 0,-1 2 0,1-1 0,2-1 0,0 1 1,-1 1-2,-1 3 0,-2 3-2,-2 3-2,-2 1-3,-2 2-7,-3 1-5,0 1-6,-3 2-9,-1 6-11,0 4-11,-1 6-11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22"/>
    </inkml:context>
    <inkml:brush xml:id="br0">
      <inkml:brushProperty name="width" value="0.04686" units="cm"/>
      <inkml:brushProperty name="height" value="0.04686" units="cm"/>
      <inkml:brushProperty name="color" value="#00BFF3"/>
    </inkml:brush>
  </inkml:definitions>
  <inkml:trace contextRef="#ctx0" brushRef="#br0">23818 10694 469,'-8'-8'5,"2"2"9,1 1 10,0 0 10,1 5 3,-2 8-1,0 8-3,-1 7-2,0 6-3,2 3-4,2 3-4,2 2-4,1 2-3,0-2-1,0 0-3,0-1 0,0-2-2,0 0 1,0-1 1,0-1 0,0-1-2,-2 1-4,0-1-4,-2 0-5,0-1-2,1-3-1,-2-3-2,2-3 0,-1-9-10,0-14-15,0-16-17,0-13-16,1-12-2,2-8 13,2-8 14,2-7 13,1-1 9,2 9 5,0 7 5,2 8 5,-1 5 3,1 3 4,0 3 3,0 4 3,0 2 4,1 3 6,2 2 6,0 5 5,0 1 4,-1 2 3,0 2 1,-2 3 2,0 1 0,2 2-4,0 2-4,1 2-3,1 3-2,2 4-1,0 4-2,1 3 0,-2 4-5,-2 1-8,-6 3-7,-3 2-8,-3 2-4,-4 4-2,-2 4-2,-3 5-2,-3 0-1,-2 0 0,-1-2 1,-3 0 0,0-3 1,3-7 0,1-5 1,3-7 1,0-3 0,2-2 1,1-2 0,1-2 1,2-4 2,4-5 4,4-4 5,4-5 5,3-3 2,3 1 0,3-1 0,3 1-1,1 0 1,-1 4 0,-1 3-1,0 2 0,-3 5 0,-1 6-1,-2 6-1,-2 6 0,-4 3-2,-2 1-1,-6 1 0,-2 1-2,-4 0 0,-2 1-1,-2-1 0,-1 1-2,-2-2 0,2-1-1,1-3 1,1-1-1,5-6-5,12-11-10,10-8-9,11-11-10,5-4 0,-2 1 9,0 1 8,-1 1 10,-1 1 5,-3 3 2,-1 1 3,-3 3 2,-2 1 2,-2 2 4,-4 2 3,-3 2 4,-4 2 8,-4 2 12,-6 2 13,-4 2 12,-3 2 0,1 2-13,-1 2-13,0 2-13,0 2-8,-1 3-1,-1 3-2,-1 3-1,-1 1-2,2-1 1,1-1-1,1-1 0,1-1 0,4-3-2,3-1-1,2-2 0,4-4-3,2-3-3,3-4-4,4-4-2,2-5-4,3-5-2,3-7-3,3-5-3,0-3 1,-1 3 1,-2 1 3,-2 3 3,-3 4 8,-3 6 16,-3 8 15,-2 6 16,-3 4 3,-1 2-7,0 0-9,-2 1-7,1 1-7,2 0-4,2 0-5,2-1-4,2 0-8,3-2-8,4-2-9,2-2-8,1-3-4,1-4 4,-1-4 4,1-4 4,0-5 2,1-5 0,1-7 0,1-5 1,1-5 2,-1-4 4,1-4 4,-1-4 4,-1 0 2,-3 4 1,-3 4 2,-2 4 0,-4 4 3,-1 5 7,-2 5 6,-2 5 7,-3 4 10,-2 3 16,-4 2 16,-2 4 15,-2 4 0,0 6-14,1 5-14,-1 7-15,0 4-10,0 1-5,0 3-4,0 1-5,1 1-3,1-1-1,0-1-2,2-1 0,1-1-1,0-1-1,1-1-1,2-1-1,1-1 0,4-3 1,2-1 1,4-2-1,1-2 1,1 1-4,1 0-2,1 0-2,0-1-1,0-1-1,-2-1-1,-1 0 0,-1-1 1,-1-1 2,0 1 1,-2 0 3,0 1 1,-2 1 0,-1 3 0,0 2 1,-3 1 0,-4-1-1,-4 1 0,-4 0-1,-5 0-3,-7 3-8,-7 1-6,-7 3-7,-6 2-1,-6 2 3,-6 4 5,-5 3 4,1-1-6,10-3-17,10-5-17,10-3-16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27"/>
    </inkml:context>
    <inkml:brush xml:id="br0">
      <inkml:brushProperty name="width" value="0.04725" units="cm"/>
      <inkml:brushProperty name="height" value="0.04725" units="cm"/>
      <inkml:brushProperty name="color" value="#00BFF3"/>
    </inkml:brush>
  </inkml:definitions>
  <inkml:trace contextRef="#ctx0" brushRef="#br0">81421 32100 465,'-3'26'139,"-4"5"-30,-5 4-31,-5 6-31,-2 1-18,2-2-6,3-2-5,1-2-6,0 2-2,-1 4-1,-3 6 0,-1 4 0,-1 0 0,1-4 1,0-6 0,3-4 1,0-5-9,2-6-15,2-4-16,3-4-16,3-10-12,8-13-9,6-12-9,7-12-9,2-5 4,-5 7 17,-3 5 18,-4 7 16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27"/>
    </inkml:context>
    <inkml:brush xml:id="br0">
      <inkml:brushProperty name="width" value="0.04778" units="cm"/>
      <inkml:brushProperty name="height" value="0.04778" units="cm"/>
      <inkml:brushProperty name="color" value="#00BFF3"/>
    </inkml:brush>
  </inkml:definitions>
  <inkml:trace contextRef="#ctx0" brushRef="#br0">81600 33136 460,'14'-43'-24,"-3"8"13,-3 7 13,-2 9 13,-2 6 11,0 8 10,0 7 9,0 6 10,-1 5 0,-1 3-6,0 3-8,-1 3-7,-1 2-5,0-1-4,0 1-4,0-1-4,0 0-2,1 1-4,2-1-2,0 1-4,1-2-1,-2-3-1,0-3-2,-2-3 0,2-3-5,4-2-7,4-4-7,3-3-7,3-5-3,2-7 0,0-9 0,1-7 1,0-5 1,1-3 1,-1-1 2,1-2 1,-1 2 3,-1 4 5,-1 5 5,-1 5 5,-2 8 10,-2 9 18,-4 10 16,-2 9 17,-4 7 3,-3 1-10,-2 2-12,-3 3-10,-3 1-8,0 1-3,-1 0-3,-1 2-4,-1 0-2,2-2-1,1 0-3,0-1-1,2-1-4,1-3-7,0-2-7,2-1-7,2-3-15,4-3-20,4-3-22,4-2-21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28"/>
    </inkml:context>
    <inkml:brush xml:id="br0">
      <inkml:brushProperty name="width" value="0.05464" units="cm"/>
      <inkml:brushProperty name="height" value="0.05464" units="cm"/>
      <inkml:brushProperty name="color" value="#00BFF3"/>
    </inkml:brush>
  </inkml:definitions>
  <inkml:trace contextRef="#ctx0" brushRef="#br0">83226 33053 402,'0'-12'8,"0"10"16,0 8 15,0 9 16,0 5 2,-2 0-11,0-1-12,-2 1-11,0-1-7,-2 1-4,0-1-2,-1 1-3,0-2-2,0-1-2,2-3-1,1-1-1,2-4-5,5-6-8,6-6-8,4-6-7,4-4-3,3-3 4,3-3 4,3-3 4,0-1 2,-3 3 1,-3 1 0,-3 3 0,-2 1 3,-3 4 4,-1 3 4,-2 3 5,-2 3 7,-2 4 13,-3 3 12,0 5 12,-4 3 2,0 2-6,-3 1-7,-2 3-6,0-1-6,0-1-4,2-2-3,1-3-5,0 0-3,2 0-2,0-1-3,2 1-3,2-2-5,4-2-8,3-4-8,5-2-8,3-6-5,3-6-2,3-7-3,3-7-1,2-4 1,3-3 4,1-1 4,2-2 4,0-2 5,-1-1 4,-3 0 6,-2-2 3,-2 3 5,-5 4 2,-3 5 2,-4 5 2,-4 4 5,-3 1 4,-2 2 5,-4 3 6,-1 2 9,-2 6 13,-1 4 14,0 6 14,-2 5 0,-2 5-13,-1 7-14,-3 5-14,-1 3-7,-2 1-2,0-1-1,-1 0-1,1 0-2,1-2-3,2 0-3,2-1-2,2-1-4,1-3-3,0-2-3,2-1-4,4-3-7,10-5-10,8-3-11,9-4-11,3-4-2,-2-4 7,-2-4 7,-1-4 6,-3-1 6,-3 3 3,-3 1 4,-2 2 5,-4 0-3,-1-2-6,-2-2-7,-2-1-6,-2-1-2,0 0 3,-2 2 5,0 1 3,-2 0 1,0 0-4,-2 0-2,0 1-2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29"/>
    </inkml:context>
    <inkml:brush xml:id="br0">
      <inkml:brushProperty name="width" value="0.04602" units="cm"/>
      <inkml:brushProperty name="height" value="0.04602" units="cm"/>
      <inkml:brushProperty name="color" value="#00BFF3"/>
    </inkml:brush>
  </inkml:definitions>
  <inkml:trace contextRef="#ctx0" brushRef="#br0">85686 32748 478,'-14'3'113,"3"4"-24,3 5-26,3 5-24,0 3-14,0 1-2,-2 1-2,0 1-3,-1 1-1,0-1-1,1 1 0,-1-1-1,0-1 0,2-1-3,1-2-1,1-3-1,1-1-3,3-1-1,4 0-2,2-2-3,3-3-1,4-6-5,2-6-2,3-6-4,2-5-1,1-3 0,1-5 3,1-3 0,-1-3 0,0-3-2,-1-1-2,-1-2-2,-2-2 0,-2-1 2,-4 0 2,-3-2 1,-2 2 2,-2 4 4,-3 4 3,0 3 3,-4 4 2,-4 3 0,-4 3 2,-4 3 1,-1 5-3,-1 6-7,1 7-6,-1 8-7,1 3-7,1 3-6,1 1-8,0 3-7,3-1 0,1-1 7,2-3 6,2-1 7,1-2 2,0-3-2,0-1-3,1-2-2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3:30"/>
    </inkml:context>
    <inkml:brush xml:id="br0">
      <inkml:brushProperty name="width" value="0.04675" units="cm"/>
      <inkml:brushProperty name="height" value="0.04675" units="cm"/>
      <inkml:brushProperty name="color" value="#00BFF3"/>
    </inkml:brush>
  </inkml:definitions>
  <inkml:trace contextRef="#ctx0" brushRef="#br0">86296 33650 470,'13'9'122,"-3"3"-33,-4 4-33,-4 2-33,-2 1-18,-2 1-5,0-1-5,-2 1-5,0-1-2,1-3 1,-1-1 1,0-2 0,2-2 6,4-1 10,3-1 11,5 0 9,3-1 6,2-1-2,1 1-1,3 0-2,0 0-1,-1 2-2,-1 0-4,0 1-2,-3 2-3,-3 1-4,-3 3-2,-2 2-4,-8 4-4,-10 9-4,-11 7-7,-11 8-4,-6 4-6,-4 1-6,-3 2-5,-2 0-6,1-3-2,4-6 2,5-8 3,6-6 2,3-5-3,3-5-6,3-3-8,3-4-7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4:58"/>
    </inkml:context>
    <inkml:brush xml:id="br0">
      <inkml:brushProperty name="width" value="0.06033" units="cm"/>
      <inkml:brushProperty name="height" value="0.06033" units="cm"/>
      <inkml:brushProperty name="color" value="#00BFF3"/>
    </inkml:brush>
  </inkml:definitions>
  <inkml:trace contextRef="#ctx0" brushRef="#br0">45023 27370 364,'-22'7'3,"1"-1"4,3-1 5,1 0 5,4-3 4,4-4 2,6-4 2,5-4 1,2-1 2,1 1 1,2 1-1,0 1 0,2 1 2,3 1 1,4 0 1,2 2 2,2 1-2,1 2-4,1 2-3,1 2-6,-1 0-2,-1 0-4,-2-2-3,-3 0-2,0-1-3,0 2 0,0 0-1,-1 1-1,1 2-1,1 0 1,2 1 0,0 1 1,1 1 0,1-2 1,1-1 2,1-1 1,1 0 1,1-2-2,1 0 0,1-2-2,1 0 0,2 0 1,3 0-1,1 0 1,1 0-2,-1-2-2,-2 0-2,0-2-2,-1 0-2,-1 1 2,-1-1 0,-1 0 1,-2 1 0,-1 0-1,-3 2 0,-1 0-1,-1 2 0,1 0 0,1 2 0,1 0 1,1 1-1,1 0 3,1-1 1,1 1 1,-1 0 0,-3-2 0,-3 0 0,-3-2-1,1 0 0,5-2 0,5 0 0,5-2 1,2 0-1,1 1 0,-1-1-2,0 0 1,0 1-1,-1 0 0,-2 2 0,0 0-1,0 1 1,-1 0-1,0 0-1,1 0-1,-1 0 0,-2-2 0,0 0-1,-1-1 1,0-1 0,1 2 1,1 0 1,1 2 1,0 0 1,1 0 1,-1 0 2,0 0 0,1 0 1,-1 0 0,0 0 1,1 0-1,0 0 0,2 2-1,2 0 0,3 2 0,-1-1-1,0-1 0,-1 0 1,-1-2 0,0 0-1,2 0-2,2 0-3,2 0-1,1 0-1,-2-2 0,0 0 1,-1-1 0,-3-1 0,-4 0 1,-3 0 0,-5 0-1,-2 1 1,-3 1 0,-1 0-1,-2 2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4:59"/>
    </inkml:context>
    <inkml:brush xml:id="br0">
      <inkml:brushProperty name="width" value="0.04858" units="cm"/>
      <inkml:brushProperty name="height" value="0.04858" units="cm"/>
      <inkml:brushProperty name="color" value="#00BFF3"/>
    </inkml:brush>
  </inkml:definitions>
  <inkml:trace contextRef="#ctx0" brushRef="#br0">44563 29596 452,'-46'-20'35,"18"5"5,17 7 5,18 5 5,11 3-1,5 0-5,5 0-5,5 0-7,2 0-4,0 0-4,0 0-5,1 0-4,1 0-1,6 0 2,4 0 3,6 0 1,1 0-1,0 2-3,-2 0-5,0 2-3,-1-1-4,3 1-3,2 0-5,2 0-4,3-1-2,3-1 2,5 0 0,3-2 2,3 0-6,-1-2-13,1 0-12,-1-1-13,-1 0-4,-5 0 3,-3 2 4,-4 0 4,-9 1 3,-10 0 5,-13 0 5,-11 0 3,-7 0 3,1 0 0,0 0 1,0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01"/>
    </inkml:context>
    <inkml:brush xml:id="br0">
      <inkml:brushProperty name="width" value="0.0235" units="cm"/>
      <inkml:brushProperty name="height" value="0.0235" units="cm"/>
      <inkml:brushProperty name="color" value="#FED406"/>
    </inkml:brush>
  </inkml:definitions>
  <inkml:trace contextRef="#ctx0" brushRef="#br0">66293 27757 936,'-35'-33'49,"8"12"-35,7 11-34,9 12-34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03"/>
    </inkml:context>
    <inkml:brush xml:id="br0">
      <inkml:brushProperty name="width" value="0.05246" units="cm"/>
      <inkml:brushProperty name="height" value="0.05246" units="cm"/>
      <inkml:brushProperty name="color" value="#FED406"/>
    </inkml:brush>
  </inkml:definitions>
  <inkml:trace contextRef="#ctx0" brushRef="#br0">43214 25599 419,'0'-42'5,"0"10"7,0 9 7,0 11 7,-2 7 8,-2 8 9,-4 6 9,-2 7 9,-1 5-1,-1 1-10,0 3-10,1 1-9,0 1-7,2 1-3,2-1-3,3 1-3,0-1-1,2 1-2,0-1 1,2 0-2,0 1-1,0 1-4,0 1-3,0 1-3,0 1-2,0 2-1,0 2-1,0 3 0,0-1 0,0-2 1,0-2 0,0-1 1,0 0 1,0 4 1,0 4 0,0 4 2,0 0 0,0-6 0,0-4 0,0-5 0,0-4 0,0-1-1,0-3-1,0-1-1,0-1-1,0 3 1,0 1 0,0 3-1,-1 2 1,0 2-2,-2 4-1,0 3 0,0 1-1,0 0 1,2 0 0,0 0 2,1 1-1,0 1-1,0 0 0,0 2-2,0-1 1,-2-2-1,0-2 1,-1-2 0,-1-1 0,2-1-1,0-1-1,2-2 0,0 1-2,0-1 1,0 0-1,0 1 0,0-1 0,0 2 0,0 1 1,0 1 0,-1-3-1,0-4 1,-2-5-1,0-4-1,0-10-6,2-13-12,2-12-13,2-13-13,1-5-4,0 2 5,0 1 4,0 3 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30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67318 10249 459,'6'-15'9,"0"0"3,0 2 4,-2 1 3,0 0 1,0 0-2,0 1-1,0 0-2,-1 0 0,0 0 1,-2 2 3,0 1 1,-2 0 1,-2 2-2,-2 1 0,-2 0-2,-1 2-1,-2 2 0,0 2-2,0 2 0,-2 2-2,-2 2-1,0 2-1,-1 2-1,-1 1 0,-1 3 0,-1 1 0,-1 2 0,0 2-1,2 0-2,3-1-3,1 1-2,2-1-1,0-1-2,2-1 0,1-2-2,2 0-3,4-2-6,4-3-5,4-1-6,3-4-5,3-6-3,4-6-3,2-5-3,0-3 2,-1 2 7,-2 3 7,-3 2 7,-1 0 5,0 2 3,-2 1 3,0 0 3,-2 3 10,1 2 15,0 3 17,0 4 15,0 1 4,1 2-10,2-1-10,0 2-9,1-1-12,0-4-12,3-4-12,0-4-13,1-4-7,-1-4-2,1-3 0,0-4-1,-1-4-2,1 0-2,0-1-3,-1 0-1,-1-2 0,-2 2 3,-4 2 5,-2 0 3,-3 2 4,1 3 7,0 2 4,0 4 6,0 3 12,0 2 15,0 4 17,0 3 17,-1 2 5,-1 5-3,0 4-4,-1 4-4,-1 0-6,0 0-9,0-1-8,0-1-10,0 0-4,0 1-2,0 2-2,0 0-1,0 0-3,0 1-2,0-1-4,0 0-2,-1 0-5,-1-3-8,0-1-6,-1-2-6,-1-5-12,2-6-16,0-8-15,2-6-16,0-3 1,0 1 16,0 0 16,0 2 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04"/>
    </inkml:context>
    <inkml:brush xml:id="br0">
      <inkml:brushProperty name="width" value="0.05808" units="cm"/>
      <inkml:brushProperty name="height" value="0.05808" units="cm"/>
      <inkml:brushProperty name="color" value="#FED406"/>
    </inkml:brush>
  </inkml:definitions>
  <inkml:trace contextRef="#ctx0" brushRef="#br0">44459 24698 378,'-8'-9'1,"0"0"1,0-2 0,0 0 2,2 0 4,2 1 6,4 0 6,3 2 7,2 1 1,3 0-3,3 2-4,4 1-3,2 0-3,3 0 0,3 0-1,3 0-2,3 0 0,2 0 0,4 0 0,3 0-1,3 0 1,2-2 1,4 0 0,2-1 1,3-1 0,0 0-2,1 0-2,2 1-1,0-1-2,0 2 0,-1 1 0,1 0 0,0 2 0,0 0 1,0 2 0,0 0 1,-2 1-2,-1 0-4,-2 0-3,-2 0-5,0 0-1,0-2 1,2 0 0,0-2 0,1 0 1,0 1 1,0-1 1,0 0 1,-1 0 1,-2 2 0,-2 0 1,-2 2 0,0-1 1,2 0 1,2-2 2,2 0 2,1-1 0,0 0 0,0 0 1,0 0 1,0 0-1,2 1 0,0-1-2,1 0-1,0 0 0,-2 2 0,-2 0 1,-2 2-1,-2 0-1,-4 0-3,-2 0-4,-3 0-2,-3 0-1,0 2 0,-1 0 1,-1 2 1,-2 0 0,-1 0-1,-3-1 0,-1 1-1,-3 0 0,-1 0 1,-3 0 1,-1 0 1,-1 1 0,-1 0 2,1 1-1,0 2 1,0-1 0,3-1 0,1-1-1,3 0 0,-1-2 0,-1 0 0,-3-2 0,-1 0 0,-3 1 2,-4 6 1,-5 4 2,-2 5 2,-5 3 2,0-1 1,-3 1 2,-2-1 0,-1 2 2,-2 1 1,0 3 0,-1 1 1,0 2 0,0 1 0,2 1-1,1 1-1,0 0 0,0-2-2,0 0-2,0-1 0,1-1-2,2-1-2,3-1-1,1-1-1,0 0-2,-1 1-1,0 1-2,-1 1-1,-1 3-1,0 6 3,0 6 1,0 7 2,-1 1 1,0-1 0,-1 0 0,-1-2 0,-1 0-1,2-2-1,1 0-1,0-2-2,1-1-1,0-3-2,0-4-1,0-2-1,0-2-1,1 1 1,-1-1 0,0 0 0,0 0 1,0-3 0,0-2 0,0-1-1,0-2 1,0-1-1,0-1 0,0-1-1,0-1-1,-2-3-1,0-1-1,-1-2-3,-2-3 1,0-3 0,-1-2 0,-1-4 1,-2-1 1,-2 0 1,-1 0 0,-3 0 1,-3 1 0,-3 0-1,-4 2-1,-5 0-1,-3 2 0,-2 2 0,-4 2 2,-2 2 0,-3 1 1,-2 3 0,-2 1 1,-2 3 0,0 1 0,0 1 2,2 1 1,1 1 1,-1 1 1,2-1 3,-1 1 1,0-1 1,0 1 3,2 1 2,0 1 1,2 1 2,0 0 1,2-1 0,0-1-2,2-1 1,0-1-2,3 1 0,2-1-1,2 1 0,1-1-1,-1 1 0,1-1-1,0 1 1,0-1-2,-1-1-1,1-1-1,0-1-2,0-1 0,1 1 0,1-1 1,2 1 0,-1 0 0,1 1 0,0 1 0,-1 1 0,1 0 0,0-3 0,-1-1 0,1-2 1,1-3-2,1-3 0,3-3-1,1-2-1,4-4-4,3-4-6,4-4-6,5-4-7,3-2-5,4-2-7,4 0-5,4-1-5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59850 16250 333,'49'20'167,"16"14"-1,15 14 1,17 16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3"/>
    </inkml:context>
    <inkml:brush xml:id="br0">
      <inkml:brushProperty name="width" value="0.04795" units="cm"/>
      <inkml:brushProperty name="height" value="0.04795" units="cm"/>
      <inkml:brushProperty name="color" value="#00BFF3"/>
    </inkml:brush>
  </inkml:definitions>
  <inkml:trace contextRef="#ctx0" brushRef="#br0">52116 52957 458,'0'-17'63,"-2"14"-5,0 14-3,-2 13-3,-1 8-5,-3 1-8,-4 1-6,-2 0-6,-1 3-6,-1 3-5,0 2-3,1 4-4,-1 1-4,0 2-3,1 0-3,-1 2-3,1-1-2,1-1-1,0 0-1,2-2-1,1-3-2,2-6-3,3-5-2,1-7-2,1-8-6,2-12-9,0-12-9,2-12-9,2-9-2,6-7 6,4-6 6,5-8 4,2-2 6,-1 1 5,-1 0 6,0 2 5,-2 2 4,1 4 2,0 3 3,-1 5 2,0 2 2,-3 1 1,-1 2-1,-2 0 2,-2 2 1,-2 3 2,-2 3 4,-2 3 3,-1 5 11,2 10 20,0 8 21,2 9 19,-1 6 4,2 1-16,-2 3-13,1 1-15,0 2-9,0 1-4,0 1-4,0 1-3,1 0-4,2 2-1,1 1-3,3 1-1,2-3-5,0-6-6,1-5-6,1-6-6,0-7-5,-1-6-1,-1-8-2,0-6-1,-1-7-2,3-5 0,2-7 0,2-5-1,-1-2-1,1 0-2,-2 1-3,-1 2-1,-2 1 1,-1 5 8,-2 3 6,-2 5 7,-2 3 5,-2 3 2,-3 2 3,0 4 3,-2 4 6,0 4 7,0 6 9,0 4 8,-2 5 2,0 5-4,-3 5-3,-2 5-4,0 3-2,0-1-2,2 0-2,1 0-2,0 1-1,2-1-4,0 0-1,2 1-4,0-2-2,0 0-5,0-1-3,0-1-5,0-2-1,0-3 1,0-3 1,0-3 1,1-5-14,1-8-29,3-8-30,2-8-29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4"/>
    </inkml:context>
    <inkml:brush xml:id="br0">
      <inkml:brushProperty name="width" value="0.04449" units="cm"/>
      <inkml:brushProperty name="height" value="0.04449" units="cm"/>
      <inkml:brushProperty name="color" value="#00BFF3"/>
    </inkml:brush>
  </inkml:definitions>
  <inkml:trace contextRef="#ctx0" brushRef="#br0">54150 54027 494,'7'-21'3,"-1"5"5,0 4 7,-2 6 4,1 5 7,0 6 5,1 6 6,2 5 5,-2 5 2,-1 1-5,-2 3-3,-2 1-3,-1 2-4,-2 1-4,0 0-3,-1 2-3,-2-1-4,2-1-3,-1-3-1,0-1-4,1-3-2,0-3-2,1-3-2,2-3-2,1-6-7,4-10-10,2-10-11,4-9-11,1-7-3,1-3 2,1-2 4,1-4 2,0 1 5,-1 6 4,-1 4 7,0 5 4,-3 4 6,1 2 5,-2 4 5,0 3 6,-2 6 10,-1 8 15,-1 9 14,0 9 16,-2 4 1,0 1-12,-2-1-12,0 1-11,-1-1-10,0 0-7,0 0-8,0 1-6,0-2-9,0-1-8,0-3-9,0-1-8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4"/>
    </inkml:context>
    <inkml:brush xml:id="br0">
      <inkml:brushProperty name="width" value="0.02926" units="cm"/>
      <inkml:brushProperty name="height" value="0.02926" units="cm"/>
      <inkml:brushProperty name="color" value="#00BFF3"/>
    </inkml:brush>
  </inkml:definitions>
  <inkml:trace contextRef="#ctx0" brushRef="#br0">55131 52262 751,'0'-14'-2,"-2"1"-4,0 2-5,-2 3-5,2 1 1,2 2 3,4 2 4,2 2 5,3 1 3,2 0 5,1 0 5,3 0 3,1 2 4,-1 4 2,1 3 2,0 5 2,-2 3 0,-3 1-2,-3 3-2,-2 1-1,-4 1-2,-1-1-1,-2-1-1,-1-1-2,-4 0 0,-4-1 0,-4 1-1,-3-1 1,-2 0-6,1-3-10,0-1-9,2-2-11,1-3-4,1-1 1,1-2 2,1-2 1,4-2 8,8-2 17,8-2 15,7-2 17,5-2 4,1 0-8,1-1-8,1-1-8,0 0-4,-1 2 0,-1 2-1,-1 2-1,-1 1-8,-3 0-17,-1 0-17,-2 0-17,-2 0-6,-1 0 5,-1 0 5,0 0 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4"/>
    </inkml:context>
    <inkml:brush xml:id="br0">
      <inkml:brushProperty name="width" value="0.0223" units="cm"/>
      <inkml:brushProperty name="height" value="0.0223" units="cm"/>
      <inkml:brushProperty name="color" value="#00BFF3"/>
    </inkml:brush>
  </inkml:definitions>
  <inkml:trace contextRef="#ctx0" brushRef="#br0">55900 52628 986,'0'-15'-25,"0"2"2,0 3 3,0 1 3,3 2 8,6 2 14,5 2 15,7 3 13,2-1 0,-1-1-17,-1 0-15,-1-1-17,-1-1-9,-1 2-4,-1 0-2,-1 2-4,-1 0 2,-2 2 8,-3 0 5,-1 2 8,-2-1 4,0 2 1,-2-2 3,0 1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4"/>
    </inkml:context>
    <inkml:brush xml:id="br0">
      <inkml:brushProperty name="width" value="0.03125" units="cm"/>
      <inkml:brushProperty name="height" value="0.03125" units="cm"/>
      <inkml:brushProperty name="color" value="#00BFF3"/>
    </inkml:brush>
  </inkml:definitions>
  <inkml:trace contextRef="#ctx0" brushRef="#br0">56397 51864 704,'-8'-8'0,"0"0"0,0 1 0,1-1 0,0 2 7,2 4 16,2 4 15,2 4 15,1 5 2,2 7-12,0 7-12,2 7-12,-1 3-8,-1 0-3,0 0-2,-1 1-4,-1-1-10,1 0-14,2 0-16,0 1-16,0-5-3,0-6 9,-2-7 7,0-6 9,-2-4 5,0 1 1,-2 1 1,0 2 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5"/>
    </inkml:context>
    <inkml:brush xml:id="br0">
      <inkml:brushProperty name="width" value="0.04181" units="cm"/>
      <inkml:brushProperty name="height" value="0.04181" units="cm"/>
      <inkml:brushProperty name="color" value="#00BFF3"/>
    </inkml:brush>
  </inkml:definitions>
  <inkml:trace contextRef="#ctx0" brushRef="#br0">57205 53930 526,'-13'0'7,"6"-2"17,6 0 15,6-1 16,5-1 5,3 0-5,5 0-5,3 1-5,3-1-6,1 2-6,1 0-8,1 2-6,0 0-6,1 0-6,-1 0-5,0 0-4,0 1-3,-3 2 3,-2 2 1,-1 1 2,-3 2 1,-3-1-2,-3 1-1,-2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6"/>
    </inkml:context>
    <inkml:brush xml:id="br0">
      <inkml:brushProperty name="width" value="0.03929" units="cm"/>
      <inkml:brushProperty name="height" value="0.03929" units="cm"/>
      <inkml:brushProperty name="color" value="#00BFF3"/>
    </inkml:brush>
  </inkml:definitions>
  <inkml:trace contextRef="#ctx0" brushRef="#br0">57712 53459 560,'-14'-14'4,"2"3"8,4 3 9,3 2 9,1 4 5,0 4 5,0 4 3,1 4 4,-1 4-1,2 5-6,0 5-6,2 5-7,0 2-5,0 2-5,0 1-5,0 1-4,0 1-6,0 2-10,0 2-8,0 2-9,0 0-3,2 0 2,0-2 3,2 0 1,-1-5-5,1-8-14,0-7-16,0-8-13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6"/>
    </inkml:context>
    <inkml:brush xml:id="br0">
      <inkml:brushProperty name="width" value="0.04458" units="cm"/>
      <inkml:brushProperty name="height" value="0.04458" units="cm"/>
      <inkml:brushProperty name="color" value="#00BFF3"/>
    </inkml:brush>
  </inkml:definitions>
  <inkml:trace contextRef="#ctx0" brushRef="#br0">59497 53188 493,'-8'-15'0,"2"2"0,1 3 0,0 1 0,2 5 11,2 8 22,2 8 23,2 7 21,0 5 5,0-1-16,-1 1-14,-2-1-14,0 2-11,-2 3-3,-1 3-6,0 3-3,-1 0-8,1-2-7,-1-2-9,0-1-8,0-4-8,2-3-11,0-5-9,2-3-9,0-5-6,2-6-1,0-6-1,2-6-2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30"/>
    </inkml:context>
    <inkml:brush xml:id="br0">
      <inkml:brushProperty name="width" value="0.03387" units="cm"/>
      <inkml:brushProperty name="height" value="0.03387" units="cm"/>
      <inkml:brushProperty name="color" value="#00BFF3"/>
    </inkml:brush>
  </inkml:definitions>
  <inkml:trace contextRef="#ctx0" brushRef="#br0">68650 10546 649,'7'-8'1,"-1"2"3,0 1 1,-2 1 3,1 0 3,2 1 3,2-1 4,2 0 2,0 0 4,-1 2 1,-1 0 4,0 2 1,-2 0 1,2 0-2,2 0-2,0 0-2,2 0-4,1 0-6,3 0-5,2 0-6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6"/>
    </inkml:context>
    <inkml:brush xml:id="br0">
      <inkml:brushProperty name="width" value="0.03552" units="cm"/>
      <inkml:brushProperty name="height" value="0.03552" units="cm"/>
      <inkml:brushProperty name="color" value="#00BFF3"/>
    </inkml:brush>
  </inkml:definitions>
  <inkml:trace contextRef="#ctx0" brushRef="#br0">59550 53906 619,'0'-29'9,"2"5"2,0 5 2,2 5 2,0 3 4,3 1 6,2 0 6,2 2 5,1 1 2,1 0-3,1 2-3,2 1-4,-1 0-3,3 2-6,0 0-6,1 2-5,-1 0-2,-1 0 0,-3 0-1,-1 0 2,-2 0-13,1 0-24,0 0-23,0 0-23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6"/>
    </inkml:context>
    <inkml:brush xml:id="br0">
      <inkml:brushProperty name="width" value="0.05212" units="cm"/>
      <inkml:brushProperty name="height" value="0.05212" units="cm"/>
      <inkml:brushProperty name="color" value="#00BFF3"/>
    </inkml:brush>
  </inkml:definitions>
  <inkml:trace contextRef="#ctx0" brushRef="#br0">60512 52937 422,'-8'-32'53,"2"15"9,1 14 7,1 16 9,0 7-4,0 4-12,0 3-13,0 3-14,1 2-7,0 0-5,2 2-3,0 1-4,1 0-7,-2 0-11,0 0-9,-1 1-11,-1-2-8,2-2-8,0-2-7,2-1-8,0-4 1,0-4 8,0-3 7,0-4 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7"/>
    </inkml:context>
    <inkml:brush xml:id="br0">
      <inkml:brushProperty name="width" value="0.05266" units="cm"/>
      <inkml:brushProperty name="height" value="0.05266" units="cm"/>
      <inkml:brushProperty name="color" value="#00BFF3"/>
    </inkml:brush>
  </inkml:definitions>
  <inkml:trace contextRef="#ctx0" brushRef="#br0">61404 53089 417,'0'-23'0,"0"3"0,0 1 0,0 3 0,-2 3 11,-1 8 20,-2 7 21,-1 6 21,-3 6 3,-2 5-13,-2 5-15,-1 5-14,-2 2-8,1-2-4,-1 0-3,0-1-5,1-2-2,1-1-2,1-3-1,0-1-2,3-2-2,3-1-5,2-1-3,4-1-4,2-2-1,4-2 0,2-4 2,3-3 2,4-3-5,2-4-9,3-4-8,3-3-9,1-5-4,1-2 2,-1-3 2,1-3 1,-1 0 4,-1 1 5,-1 3 6,-1 1 4,-2 2 6,-3 1 4,-3 1 5,-2 0 4,-5 6 12,-2 9 16,-6 8 18,-2 9 17,-3 4 1,0 1-12,0-1-14,0 1-13,2-2-8,1 0-3,2-1-1,2 0-3,3-4-6,4-1-8,3-4-8,5-3-10,2-4-4,-1-8-2,1-6-2,0-7-1,0-5 1,1-1 1,1-3 2,1-1 1,-1-1 3,-3 1 2,-2 1 3,-4 2 2,-2-2 3,-1-1 6,0-3 4,-2-1 6,-1 1 1,-4 5-1,-2 5-2,-3 5-1,-3 3-1,0 3 1,-2 1 0,1 2 0,-3 3 1,-2 6-1,-2 4 1,-1 5-1,-1 3-6,3 2-16,1 0-15,2 1-14,3-1-6,2-1 4,4-3 5,3-1 3,0-2 6,0-2 4,-2-2 5,0-3 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7"/>
    </inkml:context>
    <inkml:brush xml:id="br0">
      <inkml:brushProperty name="width" value="0.04338" units="cm"/>
      <inkml:brushProperty name="height" value="0.04338" units="cm"/>
      <inkml:brushProperty name="color" value="#00BFF3"/>
    </inkml:brush>
  </inkml:definitions>
  <inkml:trace contextRef="#ctx0" brushRef="#br0">62473 53583 507,'22'-6'58,"-4"4"-2,-5 4 1,-3 4-2,-3 3-6,-2 3-12,-3 3-11,0 4-11,-3 0-7,-1 1-3,0-1-2,-1 1-2,-1-2-1,2-1 1,0-2 2,2-3 2,2-1-2,6 0-5,4-2-5,5 0-6,1-2 2,-1-1 6,-2-1 7,-2 0 6,-3 0 4,-1 3 1,-2 4 2,-2 2 2,-3 4-1,-4 5-2,-4 5-3,-4 5-2,-3 2-2,-1 0 0,-3 0 1,-1 1-1,-3-2-4,0-2-11,0-2-9,-2-1-10,-1-3-9,-1-1-6,-1-3-8,-1-1-7,2-4-3,3-3 3,4-4 2,5-4 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8"/>
    </inkml:context>
    <inkml:brush xml:id="br0">
      <inkml:brushProperty name="width" value="0.03541" units="cm"/>
      <inkml:brushProperty name="height" value="0.03541" units="cm"/>
      <inkml:brushProperty name="color" value="#00BFF3"/>
    </inkml:brush>
  </inkml:definitions>
  <inkml:trace contextRef="#ctx0" brushRef="#br0">63250 52120 621,'1'-21'9,"2"5"20,2 5 18,2 5 19,3 3 3,5 2-12,5 2-13,5 2-13,2 1-12,0 2-11,0 0-12,1 1-11,-3 1-4,-3-1 5,-5 1 4,-3 0 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9"/>
    </inkml:context>
    <inkml:brush xml:id="br0">
      <inkml:brushProperty name="width" value="0.03881" units="cm"/>
      <inkml:brushProperty name="height" value="0.03881" units="cm"/>
      <inkml:brushProperty name="color" value="#00BFF3"/>
    </inkml:brush>
  </inkml:definitions>
  <inkml:trace contextRef="#ctx0" brushRef="#br0">65450 54012 566,'16'-14'124,"-1"2"-29,1 4-27,0 3-28,2 1-15,6 0-2,7 0-3,5 1-3,2-1-3,-2 2-7,-2 0-6,-1 2-7,-4 0-3,-3 2-2,-5 0-3,-3 2-1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19"/>
    </inkml:context>
    <inkml:brush xml:id="br0">
      <inkml:brushProperty name="width" value="0.04116" units="cm"/>
      <inkml:brushProperty name="height" value="0.04116" units="cm"/>
      <inkml:brushProperty name="color" value="#00BFF3"/>
    </inkml:brush>
  </inkml:definitions>
  <inkml:trace contextRef="#ctx0" brushRef="#br0">66012 53288 534,'-9'-8'3,"0"-2"5,-1 0 6,-1-1 6,1 2 8,3 6 11,2 6 11,4 6 11,1 5 0,2 5-11,0 5-10,2 5-11,-1 3-7,-1 0-4,0 2-5,-2 1-5,0 3-7,0 6-8,0 6-10,0 6-9,1 0-9,0-3-7,2-4-8,0-4-8,1-7-2,0-8 3,0-9 5,0-8 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0"/>
    </inkml:context>
    <inkml:brush xml:id="br0">
      <inkml:brushProperty name="width" value="0.05058" units="cm"/>
      <inkml:brushProperty name="height" value="0.05058" units="cm"/>
      <inkml:brushProperty name="color" value="#00BFF3"/>
    </inkml:brush>
  </inkml:definitions>
  <inkml:trace contextRef="#ctx0" brushRef="#br0">67818 53137 434,'-1'-19'72,"0"10"-6,-2 10-5,0 10-5,-4 6-7,-4 5-10,-5 3-8,-5 5-8,-3 2-6,-1 2-3,-1 2-1,-1 2-2,0 0-3,1-3-4,1-4-3,2-2-3,1-3-5,4-5-5,5-3-4,3-5-5,5-5-6,6-10-7,6-8-7,6-9-7,5-6 1,5-3 8,5-3 7,4-2 8,3-1 4,-3 3 3,-2 3 1,-1 4 2,-4 2 5,-1 4 11,-4 5 8,-3 3 10,-3 3 6,-1 2 1,-2 2 2,-2 2 2,-2 2 1,-1 2 2,0 2 1,-2 2 1,-1 2 0,0 3-3,-2 4-4,0 2-2,-1 1-3,0 1-4,0-1-3,0 1-4,1-2-6,2-1-10,2-2-10,2-3-9,2-3-5,1-6-2,3-6 1,2-6-2,1-5 1,1-5 3,1-5 1,1-5 2,0-2 2,-3 2 2,-1 0 1,-2 1 1,-2 2 3,1 1 5,0 3 5,0 1 4,-2 3 5,-1 3 3,-2 3 5,-2 3 4,-1 4 7,0 8 9,0 6 9,0 7 10,-1 4-1,-1 3-8,0 1-8,-1 3-9,-3 1-7,0 1-4,-3 0-6,-2 2-5,-1 0-6,0-1-3,0-2-6,1 0-4,3-8-9,8-14-12,7-16-12,9-13-13,2-6 0,-3 5 14,-3 5 11,-3 5 14,-2 2 8,0 2 4,-2 1 4,0 1 5,-1 1 3,1 2 3,1 2 2,2 2 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0"/>
    </inkml:context>
    <inkml:brush xml:id="br0">
      <inkml:brushProperty name="width" value="0.05827" units="cm"/>
      <inkml:brushProperty name="height" value="0.05827" units="cm"/>
      <inkml:brushProperty name="color" value="#00BFF3"/>
    </inkml:brush>
  </inkml:definitions>
  <inkml:trace contextRef="#ctx0" brushRef="#br0">70110 52622 377,'0'-16'0,"0"-2"0,0 0 0,0-1 0,0 0 2,0-1 6,0 1 3,0-1 6,1 1 4,0 3 4,2 1 5,0 3 3,0 5 5,0 11 5,-2 12 5,0 10 4,-2 6 0,0 2-6,-2 2-5,0 2-6,-2 3-4,0 5-5,-1 2-3,-1 5-5,-1 2-5,2 2-5,1 0-6,0 1-6,1 2-7,1 3-9,-1 3-7,0 3-10,0-2-4,0-7-1,0-7-2,0-6-2,1-8 2,1-8 4,0-7 4,2-8 5,-1-5-1,0-1-4,-2-1-4,0 0-5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0"/>
    </inkml:context>
    <inkml:brush xml:id="br0">
      <inkml:brushProperty name="width" value="0.03542" units="cm"/>
      <inkml:brushProperty name="height" value="0.03542" units="cm"/>
      <inkml:brushProperty name="color" value="#00BFF3"/>
    </inkml:brush>
  </inkml:definitions>
  <inkml:trace contextRef="#ctx0" brushRef="#br0">70481 53501 621,'8'-21'6,"2"3"11,0 5 13,1 3 12,0 5 3,-1 6-3,0 6-5,-2 6-5,-2 3-3,-6 1-4,-5 1-4,-4 1-3,-2 0-7,3-1-11,1-1-10,2-1-11,3-1-4,2-1 2,3-1 2,4 0 1,1-3 7,1-1 9,2-2 10,0-2 9,0 0 6,-1 2 0,0 1 1,-2 3 1,-3 2-3,-6 1-5,-6 3-4,-6 2-5,-3 0-6,-1-1-5,-1-1-7,-1-1-7,0-1-6,1-1-8,1-1-7,1 0-8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19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22051 40500 556,'-7'9'62,"2"3"-6,2 4-7,2 2-7,2 0-7,2-1-5,2-2-6,2-2-5,1-2-5,-1 1-5,1 0-6,0 0-4,1-2-3,2-1 1,1-2 2,3-2 0,1-2-3,0-1-6,-1 0-6,1-1-6,-3-1-3,0 0 1,-2 0 2,-2 0 1,-4 2 1,-4 4 2,-6 3 0,-4 5 2,-4 3 1,-2 1 2,0 3 2,-4 1 2,0 1 2,-1-1 0,0-1 1,1 0 1,0-3 0,3 0 2,1 0 0,2-2 2,7-4 5,10-6 11,11-8 11,11-6 10,5-4 2,-1 0-8,-1 0-7,-1 1-8,-4 0-5,-2 0-2,-4 2 0,-5 1-2,-5 5-7,-10 9-11,-8 11-12,-9 10-12,-4 2-3,2-2 4,0-3 4,1-2 4,0-4 4,0 0 3,1-1 3,-1-1 3,1-2 3,1-1 4,1-2 3,1-2 4,0-1 4,2 0 6,1 0 5,1-1 6,3 0 6,6-2 6,6-2 8,6-2 7,5-3-1,5-6-7,5-4-7,5-5-8,4-4-5,2 0-6,4 0-5,3-1-4,-3 0-7,-3 5-8,-5 3-7,-5 4-9,-4 2-2,-5 0 2,-3 1 3,-4-1 3,-2 2 7,0 4 12,-1 4 13,1 4 12,0 2 3,-2-1-5,-1 1-4,0 0-6,-1 0-5,0 0-4,-1 0-5,1-1-4,-1 2-3,-4 2 0,-2 2-2,-3 0 0,-4 3-6,-2 2-11,-3 0-13,-3 1-10,0-2-2,2-3 8,4-4 10,3-4 8,0-2 7,0 0 2,-1-1 4,-1 2 3,-1-2 3,0-1 1,0 0 2,1-2 2,-1 0 2,2 0 0,1 0 1,1 0 1,1-1 5,4-4 9,2-2 11,4-3 9,1-1 1,1 2-8,2 2-7,0 3-9,-1 1-8,-4 6-12,-4 2-9,-4 5-12,-2 1-2,-2-2 5,1-2 5,-2-2 6,0-2 3,2 1 2,2 0 4,3 0 2,0 0 12,0 0 20,0 0 21,0 0 21,1 0 4,0 2-15,1 0-15,2 1-14,0 1-9,0 2-3,0 0-4,0 2-3,0-1-4,0 1-4,0 0-5,0 0-3,1-3-5,2-5-7,2-4-5,2-6-6,3-4-1,3-5 4,5-5 5,3-5 4,1-2 4,0 3 4,-1 1 5,0 3 4,-3 2 4,-1 2 2,-2 4 2,-3 3 2,-2 4-3,-4 6-9,-4 6-7,-4 6-9,-4 2-5,-2 1 2,-3 0-1,-3-1 2,-1 0 0,0-2 2,2-3 3,1-1 2,1-1 3,0 0 3,2 0 5,1 0 3,0-1 5,0-1 2,0-1 5,1 0 3,0 1 9,3 2 14,1 3 15,2 3 15,2 2 0,2 0-14,1-1-15,3 1-14,0 0-10,-1-1-4,-1 1-5,0 0-4,-1-1-4,0-1-7,0-1-5,0 0-6,0-2-7,1 1-10,2 0-8,0 0-10,1-5-2,2-7 7,0-7 6,1-9 7,0-6 4,0-5 4,-2-5 2,0-5 4,-2 0 3,1 6 6,0 4 3,0 5 5,-1 6 16,-2 8 27,-3 8 26,0 8 27,-2 5 2,0 1-23,0 3-23,0 2-23,-3 2-13,-2 3-4,-5 3-3,-4 3-3,-2 0-12,-1 0-20,-1-1-18,-1-1-21,-1-3-3,1-7 10,-1-5 11,0-6 11,2-4 8,4-1 5,2 0 4,3-1 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31"/>
    </inkml:context>
    <inkml:brush xml:id="br0">
      <inkml:brushProperty name="width" value="0.04849" units="cm"/>
      <inkml:brushProperty name="height" value="0.04849" units="cm"/>
      <inkml:brushProperty name="color" value="#00BFF3"/>
    </inkml:brush>
  </inkml:definitions>
  <inkml:trace contextRef="#ctx0" brushRef="#br0">69445 9700 453,'-1'24'165,"-1"1"-38,0 1-38,-1 1-37,-1 0-22,0 1-4,0-1-4,0 1-4,0 0-6,0 4-6,1 2-7,-1 4-6,0 0-10,1-2-13,-2-2-12,2-1-13,-1-4-6,0-3 3,0-5 2,0-3 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0"/>
    </inkml:context>
    <inkml:brush xml:id="br0">
      <inkml:brushProperty name="width" value="0.03815" units="cm"/>
      <inkml:brushProperty name="height" value="0.03815" units="cm"/>
      <inkml:brushProperty name="color" value="#00BFF3"/>
    </inkml:brush>
  </inkml:definitions>
  <inkml:trace contextRef="#ctx0" brushRef="#br0">71687 53615 576,'-6'-6'12,"6"1"24,4 2 23,5 2 24,2 3 2,-3 4-20,-1 3-20,-2 5-19,-2 1-15,0-1-9,-2-1-11,0-1-8,-1 0-15,0-1-19,0 1-19,0 0-19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1"/>
    </inkml:context>
    <inkml:brush xml:id="br0">
      <inkml:brushProperty name="width" value="0.0441" units="cm"/>
      <inkml:brushProperty name="height" value="0.0441" units="cm"/>
      <inkml:brushProperty name="color" value="#00BFF3"/>
    </inkml:brush>
  </inkml:definitions>
  <inkml:trace contextRef="#ctx0" brushRef="#br0">72347 53221 498,'0'-15'0,"0"1"0,0 1 0,0 0 0,0 2 8,0 1 13,0 0 15,0 2 15,1 2 4,1 2-5,3 4-5,2 3-4,0 3-6,-2 5-5,-2 5-4,-2 5-6,-2 3-2,0-1-2,-2 1 0,0-1-2,-2 1-2,0 1-6,-1 1-5,-1 1-5,-1-1-7,0-2-9,0-1-9,1-3-10,0-5-9,2-10-12,2-10-10,2-10-11,2-4 5,2-1 20,2 1 21,2-1 20,1 1 14,1 1 6,1 1 5,2 1 7,-1 1 5,1 0 5,-1 2 5,1 1 6,0 1 0,0 1-2,-1 0-3,1 2-2,-1 1-4,1 0-3,0 2-3,0 1-3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1"/>
    </inkml:context>
    <inkml:brush xml:id="br0">
      <inkml:brushProperty name="width" value="0.05362" units="cm"/>
      <inkml:brushProperty name="height" value="0.05362" units="cm"/>
      <inkml:brushProperty name="color" value="#00BFF3"/>
    </inkml:brush>
  </inkml:definitions>
  <inkml:trace contextRef="#ctx0" brushRef="#br0">72945 52467 410,'0'-32'28,"0"12"12,0 12 12,0 14 13,0 7 1,0 3-9,0 3-10,0 3-10,0 2-5,0 1-3,0 1-2,0 1-2,-1 0-3,0 2-4,-2 1-5,0 1-3,-1 1-4,0 2 0,0 2-1,0 3 0,0-1-7,1 0-11,-1-2-11,0 0-11,0-2-6,0-4 0,0-2 0,0-3-1,0-3-3,1-3-9,-1-3-8,0-2-7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1"/>
    </inkml:context>
    <inkml:brush xml:id="br0">
      <inkml:brushProperty name="width" value="0.05329" units="cm"/>
      <inkml:brushProperty name="height" value="0.05329" units="cm"/>
      <inkml:brushProperty name="color" value="#00BFF3"/>
    </inkml:brush>
  </inkml:definitions>
  <inkml:trace contextRef="#ctx0" brushRef="#br0">73100 53584 412,'36'-56'51,"-8"13"-4,-6 12-4,-6 13-4,-5 9-2,1 6 1,0 6-1,0 6 1,-3 4-3,-5 3-8,-4 3-7,-6 3-7,-1 1-5,1-1-2,0-1-4,2-1-2,2-2-6,4-5-9,4-3-9,4-4-9,2-6-3,3-6 0,1-7 2,3-7 0,0-3 3,-1-1 4,-1 1 3,0-1 4,-2 2 4,-1 1 5,-1 3 5,-1 1 5,-1 2 6,0 3 6,-2 1 7,0 2 6,-3 6 10,-1 8 10,-2 9 10,-2 9 11,-1 4-1,0-1-12,0-1-13,0-1-12,1-1-7,0-1-5,2-1-4,0-1-3,2-1-3,2-1-2,1-1-2,3-1-1,3-4-7,2-6-9,3-8-9,3-6-9,0-5-3,-1-3 4,-3-3 5,-1-3 4,-3-2 4,-1 1 4,-2-1 2,-2 1 4,-2-1 1,-2 1 1,-3 0-1,0-1 0,-4 3 2,0 3 4,-3 4 3,-2 5 3,-3 2 1,-6 2-3,-4 2-3,-4 2-3,-5 3-5,1 4-8,-2 4-8,-1 3-7,3 1-6,5-2-1,7-4-1,5-3-1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3"/>
    </inkml:context>
    <inkml:brush xml:id="br0">
      <inkml:brushProperty name="width" value="0.04038" units="cm"/>
      <inkml:brushProperty name="height" value="0.04038" units="cm"/>
      <inkml:brushProperty name="color" value="#00BFF3"/>
    </inkml:brush>
  </inkml:definitions>
  <inkml:trace contextRef="#ctx0" brushRef="#br0">76316 53446 544,'-7'-8'9,"2"1"17,2-1 17,2 0 17,6 2 5,11 1-9,11 2-8,11 2-8,5 1-8,0 0-5,0 0-6,0 0-7,-1 0-4,-2 0-6,-1 0-4,-3 0-5,-3 0-6,-6 2-9,-3 0-6,-6 2-9,-4 0-3,-3 1-1,-3 1 0,-2 2 0,-3-1-2,-2 1 0,-2 0-2,-2 0-1,-2-1 3,0-1 7,-1-1 8,-2 0 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3"/>
    </inkml:context>
    <inkml:brush xml:id="br0">
      <inkml:brushProperty name="width" value="0.03838" units="cm"/>
      <inkml:brushProperty name="height" value="0.03838" units="cm"/>
      <inkml:brushProperty name="color" value="#00BFF3"/>
    </inkml:brush>
  </inkml:definitions>
  <inkml:trace contextRef="#ctx0" brushRef="#br0">76183 54028 573,'-15'0'2,"1"0"5,0 0 5,2 0 5,1-2 2,1 0-1,0-3-1,2-2 0,3-1 3,6 1 8,6-1 9,6 0 8,6 1 0,9 0-8,7 2-8,8 1-8,4 0-5,0 2-2,0 0-2,0 2-2,-2 1-6,-2 2-13,-3 2-10,-3 2-12,-5 0-8,-6 1-2,-5 0-3,-6 0-3,-5-1-1,1-1 0,-2-1 0,0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3"/>
    </inkml:context>
    <inkml:brush xml:id="br0">
      <inkml:brushProperty name="width" value="0.04909" units="cm"/>
      <inkml:brushProperty name="height" value="0.04909" units="cm"/>
      <inkml:brushProperty name="color" value="#00BFF3"/>
    </inkml:brush>
  </inkml:definitions>
  <inkml:trace contextRef="#ctx0" brushRef="#br0">79476 52397 448,'-14'-31'5,"4"5"13,4 2 10,4 3 12,1 7 8,-2 14 5,-2 12 3,-1 13 4,-4 8-2,-4 3-10,-4 2-9,-3 4-10,-3 2-7,-1 0-4,-1 1-4,-1 2-4,1 0-4,1 2-7,3 0-5,1 2-6,3-3-2,3-5 2,3-4 2,3-5 1,2-5-4,2-5-11,2-5-12,2-5-11,2-5-5,2-4 0,2-6 1,2-4-1,0-3 3,1 0 5,0 1 3,0-1 6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4"/>
    </inkml:context>
    <inkml:brush xml:id="br0">
      <inkml:brushProperty name="width" value="0.0527" units="cm"/>
      <inkml:brushProperty name="height" value="0.0527" units="cm"/>
      <inkml:brushProperty name="color" value="#00BFF3"/>
    </inkml:brush>
  </inkml:definitions>
  <inkml:trace contextRef="#ctx0" brushRef="#br0">80300 52775 417,'7'-22'6,"-2"3"13,-3 3 13,0 3 12,-3 6 7,-1 12 1,0 10 2,-1 11 1,0 4-4,2 0-9,2-1-9,2-1-9,1-1-6,1-1-2,2-1-1,0-1-2,1-2-3,0-3-3,0-3-5,-1-3-4,3-5-8,6-8-12,4-8-13,5-8-13,1-5-3,-2-5 5,-1-3 6,-3-4 5,-1-2 4,-3 1 4,-1 2 4,-2 0 3,-3 2 5,-1 3 6,-2 3 6,-2 3 7,-2 6 10,0 7 17,-2 8 16,0 8 16,-2 5 3,0 5-11,-2 3-12,0 5-10,-2 2-8,0 1-3,-1 0-3,-2 2-3,1 1-5,1 3-5,0 1-5,2 2-7,0 0-4,0 0-7,0-2-5,0 0-5,0-2-9,1-3-9,-1-3-10,0-3-9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4"/>
    </inkml:context>
    <inkml:brush xml:id="br0">
      <inkml:brushProperty name="width" value="0.04708" units="cm"/>
      <inkml:brushProperty name="height" value="0.04708" units="cm"/>
      <inkml:brushProperty name="color" value="#00BFF3"/>
    </inkml:brush>
  </inkml:definitions>
  <inkml:trace contextRef="#ctx0" brushRef="#br0">81681 53497 467,'0'-19'82,"0"10"-9,0 10-9,0 10-10,0 6-7,0 1-10,0 3-7,0 1-9,0 1-5,-2-1-4,0-1-2,-1-1-4,2-6-11,7-10-22,7-12-20,8-10-21,1-5-5,-2 1 11,-1 1 11,-2 1 10,-2 1 13,-1 1 13,-1 1 12,-1 1 14,-1 2 11,-1 5 11,0 3 10,-2 4 12,-1 4 1,-2 6-5,-3 4-8,0 5-5,-3 3-7,0 3-3,-2 1-5,0 3-5,-1-1-2,2-2-3,0-1-2,2-3-3,1-4-14,4-8-27,2-8-29,4-8-26,-1-4-8,-1 0 13,-2 1 13,-2-1 13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5"/>
    </inkml:context>
    <inkml:brush xml:id="br0">
      <inkml:brushProperty name="width" value="0.05731" units="cm"/>
      <inkml:brushProperty name="height" value="0.05731" units="cm"/>
      <inkml:brushProperty name="color" value="#00BFF3"/>
    </inkml:brush>
  </inkml:definitions>
  <inkml:trace contextRef="#ctx0" brushRef="#br0">82938 52739 383,'40'-60'26,"-14"20"16,-13 21 17,-14 21 16,-9 12 3,-2 5-13,-3 5-12,-3 5-12,-1 2-10,1 0-4,1 1-6,1-1-5,0 0-5,2-2-2,1 0-4,1-1-4,2-2-6,4-3-11,4-3-11,4-3-10,4-5-4,6-6 3,4-8 2,5-6 4,3-5 1,1-1 1,1-3 0,1-1 1,-1-2 2,-2 2 5,-1 1 5,-3 1 5,-2 1 5,-2 1 7,-4 1 5,-3 0 6,-3 5 12,-2 6 17,-4 8 17,-2 6 17,-3 5 1,0 1-15,-1 3-13,-1 1-16,-1 2-8,2-1-5,0 1-4,2-1-3,2 0-7,4-3-6,4-1-8,4-2-7,2-6-4,3-7-1,2-8-2,1-7 0,2-7-1,-1-4 3,1-3 1,-1-4 1,0-3 2,-2-1 2,-3-1 2,-1 0 1,-2 0 2,-3 3-1,-1 3 1,-2 3-1,-2 3 2,-4 3 3,-2 3 4,-3 3 2,-4 3 2,0 4 0,-3 4 0,-1 4 0,-3 4-2,0 4-6,-1 3-4,-1 5-5,2 1-4,5-3-4,4-1-3,6-2-4,4-3 0,6-1 4,4-2 3,5-2 4,3-2 3,1-2 4,1-2 2,1-2 3,1-2 4,-1 0 1,1-1 3,-1-1 2,-2 0 0,-3 2 0,-4 2-2,-4 2-1,-4 2 11,-1 4 19,-2 2 21,-2 3 20,-3 4 3,-4 1-14,-4 5-16,-3 2-15,-2 2-9,1 1-5,0 1-4,2 1-4,1-2-6,3-2-5,1-3-7,2-2-5,2-3-3,2-1 1,2-1 0,2-1 1,3 0 2,6 0 3,3-1 2,7 1 3,1-1 4,3-2 3,-1-2 4,2-2 4,-1-1 2,-3 1 0,-3 2 0,-3 0 1,-3 2-2,-4 1 0,-4 3-1,-4 2-1,-5 2-1,-6 3 1,-6 3-1,-5 3 0,-4 1-3,-1-1-7,-1-1-7,-1-1-6,0-1-7,1-1-4,1-1-5,1-1-5,3-2-2,3-3 1,5-3 1,3-2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32"/>
    </inkml:context>
    <inkml:brush xml:id="br0">
      <inkml:brushProperty name="width" value="0.03738" units="cm"/>
      <inkml:brushProperty name="height" value="0.03738" units="cm"/>
      <inkml:brushProperty name="color" value="#00BFF3"/>
    </inkml:brush>
  </inkml:definitions>
  <inkml:trace contextRef="#ctx0" brushRef="#br0">69910 9705 588,'-2'-13'52,"-2"6"-7,-4 6-5,-2 6-6,-2 3-4,1 2-5,-1 0-5,0 1-3,0 2-3,1 1 0,-1 3-1,0 2 0,1-1 0,0-1-1,2-2 1,1-3-1,1 0-1,2 0-1,2 0-2,2-1 0,2 1-3,2 0-2,2-1-4,2 0-3,2 0-2,1-2-2,3-2-2,2-2-3,0-1 0,-1 1 0,-1 2 1,0 0 1,-3 2 1,-5 2 0,-3 1 0,-4 3 1,-3 0 1,-5-1 1,-4-1 3,-4 0 1,-3-1-1,-3 1-2,-3 1-4,-1 2-3,-3-2-1,4-3-1,4-3-1,2-2 0,2-3-1,4-2 1,3-2 0,3-2 1,2-2 0,2 0 4,2-1 1,2-2 4,1 1-4,2-1-8,0 0-8,2 0-8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5"/>
    </inkml:context>
    <inkml:brush xml:id="br0">
      <inkml:brushProperty name="width" value="0.04921" units="cm"/>
      <inkml:brushProperty name="height" value="0.04921" units="cm"/>
      <inkml:brushProperty name="color" value="#00BFF3"/>
    </inkml:brush>
  </inkml:definitions>
  <inkml:trace contextRef="#ctx0" brushRef="#br0">86600 51123 447,'0'-22'0,"0"3"2,0 3 0,0 3 2,0 5 10,2 6 21,0 7 21,1 8 19,0 7 4,0 9-14,-2 8-15,0 10-14,-1 6-9,0 5-1,0 5-3,0 5-2,0 1-4,0-3-5,0-3-5,0-3-5,-1-3-8,0-2-7,-2-4-9,0-2-9,0-6-4,1-5-3,0-5-1,2-7-2,0-4 1,0-3 6,0-3 3,0-2 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5"/>
    </inkml:context>
    <inkml:brush xml:id="br0">
      <inkml:brushProperty name="width" value="0.05126" units="cm"/>
      <inkml:brushProperty name="height" value="0.05126" units="cm"/>
      <inkml:brushProperty name="color" value="#00BFF3"/>
    </inkml:brush>
  </inkml:definitions>
  <inkml:trace contextRef="#ctx0" brushRef="#br0">85881 53489 429,'-14'-23'4,"5"3"11,3 1 9,4 3 10,3 1 5,2 4 3,2 3 2,2 3 2,0 3-1,1 5-6,0 6-5,0 4-5,0 5-4,-1 3-3,1 4-2,0 5-2,-1 1-2,-2 2 0,-3 1-1,0 1-1,-2 1-2,2 0-4,0 2-3,1 0-4,1-1-1,0-5 0,0-5 1,0-5 1,4-11-2,7-17-3,9-16-5,7-16-5,3-10 0,-4 0 2,-2-1 3,-3-2 1,-3 2-5,-3 5-13,-3 2-13,-3 5-12,-2 5-9,-2 6-5,-2 5-4,-2 7-4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7"/>
    </inkml:context>
    <inkml:brush xml:id="br0">
      <inkml:brushProperty name="width" value="0.03989" units="cm"/>
      <inkml:brushProperty name="height" value="0.03989" units="cm"/>
      <inkml:brushProperty name="color" value="#00BFF3"/>
    </inkml:brush>
  </inkml:definitions>
  <inkml:trace contextRef="#ctx0" brushRef="#br0">87842 52731 551,'-3'-14'108,"8"5"-23,9 3-23,10 4-23,4 2-13,2 2 0,2 0-1,3 2-2,-2-1-2,-2 1-5,-3 0-5,-3 0-5,0 0-8,1 0-14,2-1-12,3 1-14,-3 0-5,-6 0-2,-5-1 1,-6 1-1,-6 0 1,-4 0 2,-6 0 3,-4 0 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7"/>
    </inkml:context>
    <inkml:brush xml:id="br0">
      <inkml:brushProperty name="width" value="0.04264" units="cm"/>
      <inkml:brushProperty name="height" value="0.04264" units="cm"/>
      <inkml:brushProperty name="color" value="#00BFF3"/>
    </inkml:brush>
  </inkml:definitions>
  <inkml:trace contextRef="#ctx0" brushRef="#br0">88459 51940 515,'-9'-17'0,"0"0"0,-1-1 0,-1-1 0,0 1 4,2 5 8,2 3 7,3 4 8,0 5 8,2 6 9,0 6 8,2 6 8,0 5 0,0 6-10,0 6-10,0 7-10,-1 2-7,0 2-7,-2 0-7,0 1-5,-1 1-8,1-2-7,-2 0-6,2-2-7,-1 0-6,2 0-1,0 0-3,2 0-3,0-3-2,0-7 1,0-7-2,0-7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8"/>
    </inkml:context>
    <inkml:brush xml:id="br0">
      <inkml:brushProperty name="width" value="0.05768" units="cm"/>
      <inkml:brushProperty name="height" value="0.05768" units="cm"/>
      <inkml:brushProperty name="color" value="#00BFF3"/>
    </inkml:brush>
  </inkml:definitions>
  <inkml:trace contextRef="#ctx0" brushRef="#br0">90689 52039 381,'-21'-28'0,"5"7"0,5 7 0,5 7 0,2 2 5,0 0 11,0-1 10,0-1 10,0 1 4,0 4-4,0 4-3,0 4-3,-1 4-4,-2 7-3,-1 5-2,-3 7-3,-2 2-2,-2 2-3,-1 1-2,-3 1-2,-1-1-3,-3 0-2,-1-1-2,-3-1-2,2-3-2,1-3-3,4-5-2,3-3-3,8-8-8,12-11-12,13-10-13,14-11-12,4-5-1,-2-1 11,-2 1 12,-1 0 11,-3 0 9,-2 3 5,-1 1 6,-2 3 6,-3 1 2,-1 2-1,-3 3-1,-1 1-1,-2 4 8,-2 6 16,-2 6 18,-2 6 16,-2 4 3,1 1-9,0 3-11,0 2-10,-1 1-6,0 1-5,-2 1-4,0 1-4,-1-1-4,2-1-3,0-3-3,2-1-3,1-3-7,2-1-10,1-2-11,3-2-10,1-4-3,2-6 4,0-6 4,1-6 4,1-4 4,1-5 2,1-3 2,1-5 3,1-1 2,0 0 3,-1 0 2,1-1 1,-2 2 4,-1 1 5,-2 3 5,-3 2 4,-1 2 3,-2 5 1,-2 3 1,-2 4 1,-2 5 3,2 4 7,-2 6 5,1 4 6,0 4 1,0 5-7,0 4-6,0 3-6,-2 3-4,-2 3-5,-4 1-3,-2 2-3,-2 1-4,-2-3-3,0-2-3,-1-1-4,0-4-3,0-2-3,2-3-4,1-2-3,3-7-4,8-9-3,6-8-4,7-9-5,4-4 3,0 1 8,-1 0 8,1 2 8,-2 2 5,1 3 2,-2 3 1,-1 2 2,0 2 3,-1 0 0,1 0 2,0 1 2,-4-2-6,-5 0-16,-6-2-15,-6 0-15,-2-3-3,2-3 12,3-5 11,1-3 10,1-4 7,2-1 3,0-3 1,2-1 3,-1-1 3,-1 1 4,0 2 4,-2 0 5,1 1 1,0 3 1,2 1 0,0 3 0,1 2 0,0 2 1,0 4 1,0 3 0,-1 4 8,-1 6 14,0 6 13,-1 6 15,-1 5 1,0 8-9,0 7-9,0 7-10,-2 4-7,0 4-6,-3 2-4,-2 4-5,-2 1-3,-2 3-2,-2 2 0,-1 1-2,-1 3-8,1 3-18,0 3-17,2 3-17,1-2-9,3-7-2,1-7-2,2-6-2,2-9 4,0-10 10,1-9 10,2-11 10,0-4 4,-2 0 0,-1 0-1,0 0-1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8"/>
    </inkml:context>
    <inkml:brush xml:id="br0">
      <inkml:brushProperty name="width" value="0.04233" units="cm"/>
      <inkml:brushProperty name="height" value="0.04233" units="cm"/>
      <inkml:brushProperty name="color" value="#00BFF3"/>
    </inkml:brush>
  </inkml:definitions>
  <inkml:trace contextRef="#ctx0" brushRef="#br0">93847 52917 519,'-8'-33'36,"2"13"3,1 13 5,0 13 3,1 8 1,1 5-6,-1 4-4,0 7-4,0 0-5,2 0-4,0-1-4,2-1-5,0-2-3,2-2 1,0-1-1,2-3 0,1-2-5,3-2-8,3-4-8,4-3-8,0-2-9,1-2-8,-1-3-7,1 0-8,-1-3-5,-1 0 1,-1-2 0,0 0 0,-3-2 4,-1 0 6,-2-1 7,-2-2 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9"/>
    </inkml:context>
    <inkml:brush xml:id="br0">
      <inkml:brushProperty name="width" value="0.04634" units="cm"/>
      <inkml:brushProperty name="height" value="0.04634" units="cm"/>
      <inkml:brushProperty name="color" value="#00BFF3"/>
    </inkml:brush>
  </inkml:definitions>
  <inkml:trace contextRef="#ctx0" brushRef="#br0">93845 53255 474,'-8'-14'31,"0"3"5,0 2 4,1 4 5,-2 2 1,0 2-1,-2 2-1,1 2-1,-3 3-3,0 6-4,-1 4-4,-1 5-5,-1 3-4,1 2-5,-1 3-6,1 1-5,-1 3-6,0 2-8,1 4-6,-1 3-8,2-1-1,1-4 3,2-4 3,2-3 4,2-5-10,1-4-22,0-3-24,2-4-23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9"/>
    </inkml:context>
    <inkml:brush xml:id="br0">
      <inkml:brushProperty name="width" value="0.03463" units="cm"/>
      <inkml:brushProperty name="height" value="0.03463" units="cm"/>
      <inkml:brushProperty name="color" value="#00BFF3"/>
    </inkml:brush>
  </inkml:definitions>
  <inkml:trace contextRef="#ctx0" brushRef="#br0">94200 51509 635,'1'-16'5,"2"1"13,2-1 10,2 1 12,2 0 5,5 4-2,3 3-1,5 3-1,2 1-5,1 2-8,1 0-7,0 2-7,1 0-10,-3 2-12,-2 0-10,-1 2-12,-3 0-10,-3 1-12,-3 2-10,-2 0-11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29"/>
    </inkml:context>
    <inkml:brush xml:id="br0">
      <inkml:brushProperty name="width" value="0.04136" units="cm"/>
      <inkml:brushProperty name="height" value="0.04136" units="cm"/>
      <inkml:brushProperty name="color" value="#00BFF3"/>
    </inkml:brush>
  </inkml:definitions>
  <inkml:trace contextRef="#ctx0" brushRef="#br0">94676 50800 531,'-8'-8'0,"0"0"0,0 0 0,1 0 0,0 0 9,2 1 19,2-1 17,2 0 18,1 2 4,0 6-10,0 4-10,0 6-11,0 4-6,0 7-4,0 5-2,0 7-4,0 4-6,-2 4-12,0 4-10,-2 4-11,0-1-6,-1-5 0,-2-4-1,0-5 1,0-5-8,1-3-15,0-5-14,2-3-14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30"/>
    </inkml:context>
    <inkml:brush xml:id="br0">
      <inkml:brushProperty name="width" value="0.03919" units="cm"/>
      <inkml:brushProperty name="height" value="0.03919" units="cm"/>
      <inkml:brushProperty name="color" value="#00BFF3"/>
    </inkml:brush>
  </inkml:definitions>
  <inkml:trace contextRef="#ctx0" brushRef="#br0">95363 52815 561,'-21'0'9,"8"-2"17,7 0 18,7-1 18,7-1 4,11 2-10,9 0-9,11 2-11,3 0-7,-1 0-5,0 0-5,-1 0-6,-3 0-6,-2 0-6,-3 0-8,-3 0-7,-4 0-7,-3 2-7,-5 0-8,-3 2-8,-4 0-7,-2 1-3,-4 1-5,-2 2-5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33"/>
    </inkml:context>
    <inkml:brush xml:id="br0">
      <inkml:brushProperty name="width" value="0.04318" units="cm"/>
      <inkml:brushProperty name="height" value="0.04318" units="cm"/>
      <inkml:brushProperty name="color" value="#00BFF3"/>
    </inkml:brush>
  </inkml:definitions>
  <inkml:trace contextRef="#ctx0" brushRef="#br0">71093 9828 509,'-7'16'41,"0"0"2,2-1 2,1 1 2,0 0-2,-1 1-5,-2 1-6,0 1-6,-1 1-4,0 2-2,1 3-2,-1 1-3,1 0-1,2-3 0,2-3-2,2-2 0,3-4-2,4-3-4,4-3-4,3-2-3,5-6-7,3-8-9,4-8-8,5-7-9,-1-5-3,-2-1 1,-3-1 1,-3-1 2,-4 1 2,-3 2 4,-4 2 2,-4 2 3,-3 0 5,-1 3 4,0 0 5,-1 0 4,-3 3 5,0 3 4,-3 3 3,-2 3 5,-2 2 0,-2 2-1,-2 2-1,-1 2-3,-1 1-2,-1 2-4,1 0-4,-1 2-4,0 1-4,1 3-5,-1 4-5,0 2-4,1 0-5,4-1-4,0-2-3,2-2-5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30"/>
    </inkml:context>
    <inkml:brush xml:id="br0">
      <inkml:brushProperty name="width" value="0.04173" units="cm"/>
      <inkml:brushProperty name="height" value="0.04173" units="cm"/>
      <inkml:brushProperty name="color" value="#00BFF3"/>
    </inkml:brush>
  </inkml:definitions>
  <inkml:trace contextRef="#ctx0" brushRef="#br0">95975 52164 527,'-9'-14'6,"0"2"12,-1 4 14,-1 3 11,0 6 7,4 10 1,3 9 0,2 11 2,2 4-5,0 0-7,0 0-9,0 0-8,-1 1-8,-2 1-9,-2 0-7,-1 2-8,-2-1-10,0-2-10,0-2-10,1-1-10,0-4-8,2-3-4,2-5-4,2-3-5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30"/>
    </inkml:context>
    <inkml:brush xml:id="br0">
      <inkml:brushProperty name="width" value="0.05177" units="cm"/>
      <inkml:brushProperty name="height" value="0.05177" units="cm"/>
      <inkml:brushProperty name="color" value="#00BFF3"/>
    </inkml:brush>
  </inkml:definitions>
  <inkml:trace contextRef="#ctx0" brushRef="#br0">97625 51795 424,'-1'-21'5,"0"3"9,-2 5 10,0 3 9,-1 4 7,2 4 6,0 4 6,2 4 5,0 3-1,0 1-10,0 3-9,0 2-9,-1 1-5,-2 1-1,-2 1-1,-1 1-2,-2 1-2,0 3-3,0 1-3,0 3-3,1 1-6,-1 1-6,0 0-6,0 2-8,1 0-7,0-1-9,2-2-9,1 1-8,0-4-1,2-2 10,0-3 8,2-2 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31"/>
    </inkml:context>
    <inkml:brush xml:id="br0">
      <inkml:brushProperty name="width" value="0.03373" units="cm"/>
      <inkml:brushProperty name="height" value="0.03373" units="cm"/>
      <inkml:brushProperty name="color" value="#00BFF3"/>
    </inkml:brush>
  </inkml:definitions>
  <inkml:trace contextRef="#ctx0" brushRef="#br0">97750 52543 652,'2'-22'60,"4"5"-2,3 3-3,5 5-2,2 1-7,-1 2-12,1 1-11,-1 1-11,0 0-7,-1 2-3,-1 0-4,0 2-2,-2 0 0,-1 2 2,-1 0 3,0 2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32"/>
    </inkml:context>
    <inkml:brush xml:id="br0">
      <inkml:brushProperty name="width" value="0.04821" units="cm"/>
      <inkml:brushProperty name="height" value="0.04821" units="cm"/>
      <inkml:brushProperty name="color" value="#00BFF3"/>
    </inkml:brush>
  </inkml:definitions>
  <inkml:trace contextRef="#ctx0" brushRef="#br0">98222 51431 456,'-7'-8'0,"0"2"0,2 1 0,1 0 0,-1 0 3,0-2 6,-2-1 6,0-3 6,0 0 8,2 0 7,3 2 9,1 1 7,1 2 1,2 6-9,0 4-7,1 6-8,1 3-5,0 3-1,0 3-2,0 3-1,-1 4-2,-2 3-2,-2 4-2,-2 4-3,-2 3-2,-2 0-3,-2 2-3,-1 1-3,-2-1-4,0-1-5,0 0-5,1-1-5,0-3-4,0-2 0,2-3-2,1-3-1,1-3 0,2-3 2,2-3 0,2-3 2,2-4-7,4-5-12,2-4-13,3-6-13,3-4 2,0-5 13,1-5 16,1-5 14,1-3 9,0 1 3,-1-1 2,1 1 4,-1 0 3,-1 3 3,-1 1 4,0 3 3,-1 0 1,1 2 0,1 1-2,2 1 0,-2 1 4,-1 2 10,-3 2 8,0 3 9,-4 1 5,-3 6 1,-2 2 0,-4 5 0,-2 3-3,-2 1-8,-1 3-6,-3 2-8,1-1-5,2-1-4,4-3-3,3-1-3,4-3-8,7-2-12,7-4-13,7-2-13,4-5-4,1-4 4,1-5 4,1-5 4,-1-2 4,-3 0 3,-4 2 4,-1 1 4,-5 2 4,-1 1 6,-4 2 7,-3 2 4,-3 4 14,-6 6 17,-4 6 20,-5 6 18,-2 2 3,2-1-14,2-1-12,2 0-14,2-1-9,0 3-4,2 2-4,0 1-4,1 1-4,0-1-2,0-1-2,0 0-2,2-2-2,2-1-4,4-1-2,2-1-2,2-1-4,-1-2-3,1-2-2,0-2-4,0-2-1,3-1-3,2 0 0,2-1-2,-1-4 0,1-4 2,-2-6 1,-1-4 3,0-3 2,-1-1 3,1-1 3,0-1 3,-2 0 4,-3 0 6,-3-1 6,-2 1 6,-3 0 3,0 2-1,-2 3-1,0 1 0,-4 3-1,-4 3 0,-6 3 0,-3 2 0,-6 4-4,-3 4-6,-5 4-6,-3 4-7,-3 3-7,-1 5-10,0 3-9,-2 5-10,3-1-5,5-5-2,7-5-1,6-4-1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46"/>
    </inkml:context>
    <inkml:brush xml:id="br0">
      <inkml:brushProperty name="width" value="0.05943" units="cm"/>
      <inkml:brushProperty name="height" value="0.05943" units="cm"/>
      <inkml:brushProperty name="color" value="#00BFF3"/>
    </inkml:brush>
  </inkml:definitions>
  <inkml:trace contextRef="#ctx0" brushRef="#br0">65849 20137 370,'-22'-2'-1,"3"-2"-1,3-3-3,3-3 0,2-1 3,0 4 8,2 2 9,1 4 9,3 2 7,8 0 9,6 2 7,7 0 7,5 0 0,1 0-9,3-2-10,1 0-8,1-1-7,-3 0-3,-1 0-3,-3 0-2,0 0-2,-1 2-3,1 0 0,0 2-3,0-1-2,3-1-1,1 0-3,3-2-2,2-1 0,2-2 0,4-2 1,3-1 1,1-1 0,2 2 1,1 2 0,0 2 1,0 1 1,-3 0-1,-4 0 0,-2 0 0,-2 1 1,-1 4 4,-1 2 3,-1 4 3,-2 0 1,-3 1 1,-3-1-1,-3 1-1,-1-2 0,1-2-1,2-4-2,0-2-2,1-2 0,3 0-1,1 0 1,3 0-1,2-3-1,6-4-3,5-5-2,5-5-3,2-2 0,1 1 0,2 1 2,0 1 0,0 1 0,-2 4 1,-2 3 1,-1 3-1,-4 2 2,-2 2 0,-3 2 2,-4 2 1,-1 1 0,-3 3 0,-2 2-1,-1 2 1,-1-1 0,-1-1-2,1-2-1,-1-2 0,2-2-1,1 0-1,3-2 1,1 0-1,2-2 0,0 0-2,2-2 0,1 0 0,0 0-1,1 0 0,-1 2 0,0 0 0,0 1 1,-1 0 2,-2 0 2,0 0 1,0 1 2,-1 0 2,0 2 1,1 0 2,-1 1 0,0 0-1,1 0-1,-1 0-1,3-2-1,5-3-1,4-2-1,6-3-2,2-3-1,3-2 2,2-2 0,2-1 1,1-2-1,2 1-3,0-1-3,1 1-2,-2 0-1,-6 4 1,-6 3 1,-6 3 0,-5 1 0,-6 2-2,-4 0-2,-5 2-2,-7 2-8,-8 4-15,-10 3-15,-8 5-15,-4 0-8,1-3 2,1-3 0,0-2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51"/>
    </inkml:context>
    <inkml:brush xml:id="br0">
      <inkml:brushProperty name="width" value="0.03" units="cm"/>
      <inkml:brushProperty name="height" value="0.03" units="cm"/>
      <inkml:brushProperty name="color" value="#F2395B"/>
    </inkml:brush>
  </inkml:definitions>
  <inkml:trace contextRef="#ctx0" brushRef="#br0">65682 10650 733,'-5'33'173,"3"-10"-84,4-11-85,3-10-83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52"/>
    </inkml:context>
    <inkml:brush xml:id="br0">
      <inkml:brushProperty name="width" value="0.04844" units="cm"/>
      <inkml:brushProperty name="height" value="0.04844" units="cm"/>
      <inkml:brushProperty name="color" value="#F2395B"/>
    </inkml:brush>
  </inkml:definitions>
  <inkml:trace contextRef="#ctx0" brushRef="#br0">68561 17905 454,'-14'-1'10,"3"-2"6,2-2 5,4-1 4,4 1 8,6 8 9,5 6 10,7 7 9,1 4 0,-3 1-11,-3 1-10,-3 1-10,-2 2-7,-2 3-1,-3 3-4,0 2-1,-2 4-4,0 2-5,0 4-5,0 2-4,-1 1-3,0-2 0,-2-2 0,0-2 0,0-3-4,0-5-7,2-6-8,0-3-8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53"/>
    </inkml:context>
    <inkml:brush xml:id="br0">
      <inkml:brushProperty name="width" value="0.05219" units="cm"/>
      <inkml:brushProperty name="height" value="0.05219" units="cm"/>
      <inkml:brushProperty name="color" value="#F2395B"/>
    </inkml:brush>
  </inkml:definitions>
  <inkml:trace contextRef="#ctx0" brushRef="#br0">69361 17591 421,'-14'-8'3,"3"2"5,3 1 6,2 0 6,5 1 4,6-2 4,6 0 3,6-1 3,4-1-2,5 2-8,3 1-6,4 0-8,4 1-4,2-2 1,4 0 0,3-1 1,2-1-1,2 0 1,2 0-1,2 1 0,1 0 0,1 2-2,2 2-2,0 2-1,0 1-1,-1 2-2,0 0-1,-2 2-1,-1 0-1,0 2 2,-2 0 0,0 1 1,-2 1-1,-1-2 0,0-1-2,-1 0-1,-1-2-1,2-1 0,0 0-1,2-1-1,-3-2 0,-2-1 2,-5 0 2,-4-1 0,-3-1 2,-2 2 1,-1 0 0,-3 2 1,-2-1 0,-3 0 1,-3-2 0,-2 0 0,-3 0 0,3 0 1,0 2 1,1 0 0,0 1 1,-1-2-2,-1 0 1,0-2-1,-2 0-1,1 1 1,0-1 0,-1 0 0,1 0 1,1 2 3,2 0 3,0 2 3,-1 1 2,-1 2 2,-2 2 2,-3 2 2,-1 1 0,0 1-2,-2 2-1,0 0-2,-2 1 0,-1 1 2,-1 1 0,0 2 1,-1-1-1,0 1-3,0 0-3,0-1-4,1 0-4,1-1-4,3-1-4,2 0-4,-1-1-1,-2 1 3,-4 1 2,-2 2 2,-2 1 3,0 3 3,0 3 2,0 3 3,0 2 1,0 1 0,0 0-1,0 2 0,0 1-2,0 1-2,0 1-3,0 0-2,0 2-3,0-1-4,0 0-3,0 0-5,0-1-6,0-1-9,0-3-10,0-1-10,0-4-3,0-2 1,0-3 2,0-2 2,0-4 2,0-1 3,0-2 2,0-2 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5:53"/>
    </inkml:context>
    <inkml:brush xml:id="br0">
      <inkml:brushProperty name="width" value="0.0391" units="cm"/>
      <inkml:brushProperty name="height" value="0.0391" units="cm"/>
      <inkml:brushProperty name="color" value="#F2395B"/>
    </inkml:brush>
  </inkml:definitions>
  <inkml:trace contextRef="#ctx0" brushRef="#br0">69559 19886 562,'-15'-15'6,"4"4"10,3 3 10,3 3 12,2 2 2,3 2-6,4 2-6,2 2-6,4 1-3,6 2 0,4 0 0,5 1-1,4 1 0,5 0-2,2-1 0,6 1-1,2-1-1,4-2 0,2-3 0,4 0-1,4-3 0,7 0-4,7-2-3,7 0-3,6-2-1,4-2-3,5-1-2,6-3-1,4 0-5,5 1-8,6 0-8,4 2-9,-2 1-5,-7 1-3,-8 0-2,-8 2-3,-12 1-1,-15 2 2,-17 2 1,-14 2 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3"/>
    </inkml:context>
    <inkml:brush xml:id="br0">
      <inkml:brushProperty name="width" value="0.0499" units="cm"/>
      <inkml:brushProperty name="height" value="0.0499" units="cm"/>
      <inkml:brushProperty name="color" value="#F2395B"/>
    </inkml:brush>
  </inkml:definitions>
  <inkml:trace contextRef="#ctx0" brushRef="#br0">40324 1124 440,'5'-11'105,"-4"10"-17,-6 10-18,-4 10-17,-4 5-12,-1 4-4,-3 3-6,-1 3-4,-1 0-5,0 0-3,2-1-4,1-1-3,1-1-2,1 2-1,1 1-1,1 1 0,0 0-3,2 0-7,1 0-6,1 0-5,0-1-5,2-3-3,0-4-3,2-2-3,1-6-6,2-10-11,2-10-11,2-10-11,2-9-1,4-7 7,2-8 8,3-8 8,1-1 8,-3 8 7,-1 6 7,-2 7 8,-1 4 4,0 3 3,0 1 2,-1 3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33"/>
    </inkml:context>
    <inkml:brush xml:id="br0">
      <inkml:brushProperty name="width" value="0.03701" units="cm"/>
      <inkml:brushProperty name="height" value="0.03701" units="cm"/>
      <inkml:brushProperty name="color" value="#00BFF3"/>
    </inkml:brush>
  </inkml:definitions>
  <inkml:trace contextRef="#ctx0" brushRef="#br0">71500 10200 594,'21'1'35,"-3"2"3,-4 2 2,-4 2 1,-4 1-1,-1 3-8,-2 2-7,-2 2-7,-2 1-6,-2 1-3,-2 1-4,-1 1-4,-2 0-1,0-1-1,0-1 0,0 0 0,1-2 0,2-1 1,3-1 2,1 0 0,2-3 2,1-1 0,3-2 2,2-2 0,1 0 1,2 1 0,0 3 1,1 2-1,0 2 1,-2 1-1,-2 3 1,-2 2 0,-2 0 0,-1 2-1,0 1-1,-1 1 0,-4 1-3,-4 1-5,-6 1-4,-4 1-5,-4-1-4,-5 0-4,-3 0-4,-4-2-3,0-2-3,4-3-2,3-3-2,5-3-1,2-3-1,2-2 4,3-4 4,1-2 2,2-2 2,1 0-3,0 0-3,2 0-1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4"/>
    </inkml:context>
    <inkml:brush xml:id="br0">
      <inkml:brushProperty name="width" value="0.05061" units="cm"/>
      <inkml:brushProperty name="height" value="0.05061" units="cm"/>
      <inkml:brushProperty name="color" value="#F2395B"/>
    </inkml:brush>
  </inkml:definitions>
  <inkml:trace contextRef="#ctx0" brushRef="#br0">40850 1196 434,'13'-42'-3,"-3"10"8,-4 9 8,-4 11 8,-1 6 7,0 6 5,2 4 6,0 6 5,0 3 1,0 5-3,-2 3-2,0 5-5,-1 1-2,2-1-6,0-1-3,2-1-5,-1-1-2,2 1-2,-2-1-1,1 0-2,0 0 0,0-1 0,0-1-1,0-1 1,1-1-3,3-2-4,4-3-4,2-1-3,4-6-9,3-8-9,5-10-10,3-7-11,0-6-2,-3-2 7,-5 1 5,-3-2 6,-3 1 6,-1 3 2,-1 3 4,0 3 3,-3 2 3,-1 2 4,-2 3 4,-2 1 3,-2 4 8,-1 8 11,0 6 13,-1 7 13,-1 4 0,0 1-10,0 1-11,0 1-9,-1 2-7,-1 1-4,0 3-3,-1 1-3,-1 1-4,0 1-6,0-1-4,0 0-6,0 0-4,0 1-4,0-1-4,1 0-4,-1-1-1,0-1 0,0-3 0,0-1 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5"/>
    </inkml:context>
    <inkml:brush xml:id="br0">
      <inkml:brushProperty name="width" value="0.05285" units="cm"/>
      <inkml:brushProperty name="height" value="0.05285" units="cm"/>
      <inkml:brushProperty name="color" value="#F2395B"/>
    </inkml:brush>
  </inkml:definitions>
  <inkml:trace contextRef="#ctx0" brushRef="#br0">42816 1395 416,'0'30'132,"0"-3"-30,0-3-32,0-3-31,-1-1-18,-1 3-4,0 1-4,-1 3-4,-1-1-3,2-2-2,0-1-2,2-2-1,2-10-9,6-15-13,4-15-13,5-16-14,2-6-3,-1 7 9,-1 6 8,0 6 10,-3 3 5,-1 2 5,-3 2 4,-1 3 4,-1 3 13,-2 6 21,-1 6 22,0 6 21,-2 4 4,0 3-17,-2 3-15,0 3-16,-1 1-9,0-1-5,0-1-4,0-1-4,0-1-3,0-1-2,0-1-3,0 0-3,2-4-7,4-3-11,3-4-13,5-4-13,2-5-1,1-8 7,1-6 7,1-7 8,1-4 3,1-3 1,1-1 1,1-2-1,0 0 2,-3 3 4,-1 4 2,-2 2 4,-3 3 3,-3 3 5,-3 3 5,-2 3 3,-3 4 14,-2 7 23,-2 8 21,-2 6 23,-1 5 3,0 1-17,0 3-17,0 2-16,0 1-11,0 2-5,0 3-5,1 1-3,-2 0-4,2-2-2,-1-1-2,0-3-2,0-1-1,2-3-3,0-1-2,2-2-2,2-3-3,4-3-5,4-3-5,3-2-5,3-5-2,2-6 1,0-6-1,1-6 0,0-4 2,1-4 2,-1-5 1,1-3 3,-2-3 1,-1-1 2,-2 0 1,-2-2 1,-3 1 2,-1 2 5,-2 2 2,-2 2 5,-2 1 1,0 3 0,-2 2-1,0 1-1,-3 3 2,0 3 5,-3 3 5,-2 3 4,-2 2 2,-2 2-3,-1 2-2,-3 3-3,-2 2-6,-3 5-9,-3 6-10,-3 4-10,-1 5-7,3 3-5,2 4-6,1 5-6,3-1-1,3-6 4,3-4 4,2-4 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5"/>
    </inkml:context>
    <inkml:brush xml:id="br0">
      <inkml:brushProperty name="width" value="0.04218" units="cm"/>
      <inkml:brushProperty name="height" value="0.04218" units="cm"/>
      <inkml:brushProperty name="color" value="#F2395B"/>
    </inkml:brush>
  </inkml:definitions>
  <inkml:trace contextRef="#ctx0" brushRef="#br0">45403 2100 521,'15'0'146,"1"0"-32,-1 0-32,1 0-32,0 1-20,-1 4-10,1 2-9,0 3-9,-3 4-7,-3 2-5,-4 3-5,-4 3-5,-5 2-4,-4 1-2,-5 1-2,-5 0-2,-2 1 0,1-3 4,0-1 3,2-3 5,1-2 1,1-3 1,1-2 2,1-4 0,2-2 12,6-1 23,4 0 23,6-1 23,3-3 5,1-3-16,3-2-14,2-3-15,2-2-15,5 0-15,3 0-16,5 0-15,1 1-10,0-1-4,0 0-4,1 0-4,-4 1 0,-4 0 3,-5 2 2,-4 1 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5"/>
    </inkml:context>
    <inkml:brush xml:id="br0">
      <inkml:brushProperty name="width" value="0.03857" units="cm"/>
      <inkml:brushProperty name="height" value="0.03857" units="cm"/>
      <inkml:brushProperty name="color" value="#F2395B"/>
    </inkml:brush>
  </inkml:definitions>
  <inkml:trace contextRef="#ctx0" brushRef="#br0">46500 1980 570,'24'-7'85,"3"2"-8,1 3-8,3 1-7,0 0-10,2 0-13,1-2-12,1 0-13,-1 0-9,-2 1-6,-2 0-4,-1 2-6,-4 0-10,-1 2-15,-4 0-13,-3 1-16,-3 1-3,-1 0 5,-2-1 7,-2 1 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5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47244 1078 472,'-28'-10'72,"9"12"5,7 12 3,8 11 5,4 8-7,0 5-18,0 3-18,0 4-17,0 5-16,-2 5-13,0 7-13,-2 5-12,0 1-5,1-5 4,-1-4 3,0-6 4,0-6-6,2-6-17,0-7-17,2-7-16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6"/>
    </inkml:context>
    <inkml:brush xml:id="br0">
      <inkml:brushProperty name="width" value="0.05146" units="cm"/>
      <inkml:brushProperty name="height" value="0.05146" units="cm"/>
      <inkml:brushProperty name="color" value="#F2395B"/>
    </inkml:brush>
  </inkml:definitions>
  <inkml:trace contextRef="#ctx0" brushRef="#br0">49876 941 427,'-7'-4'111,"2"8"-17,2 8-15,2 7-17,1 7-12,-2 5-7,0 5-9,-2 4-8,0 2-6,-1 0-4,-2-1-5,0-2-5,-1-1-2,1-2-1,-1-2 0,0-1-2,1-2 1,1 2 0,0 1 1,2 1-1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7"/>
    </inkml:context>
    <inkml:brush xml:id="br0">
      <inkml:brushProperty name="width" value="0.05396" units="cm"/>
      <inkml:brushProperty name="height" value="0.05396" units="cm"/>
      <inkml:brushProperty name="color" value="#F2395B"/>
    </inkml:brush>
  </inkml:definitions>
  <inkml:trace contextRef="#ctx0" brushRef="#br0">50100 1138 407,'15'-30'3,"-1"7"7,-1 4 6,0 4 6,-2 5 4,-1 1 1,0 2 3,-2 2 0,0 3 2,2 4-2,0 4-1,1 4-1,-1 3-3,-2 5-7,-4 3-6,-2 5-7,-4 2-4,-2 1-4,-4 0-4,-2 2-4,-2-1-3,1-5-1,-1-3-1,0-5-2,4-4-2,6-6-4,7-6-3,8-6-3,1-2 2,-1 0 10,-2 2 9,-2 1 9,-1 1 7,0 3 3,-1 4 5,1 2 3,-1 3 2,-2 4 0,-2 2-1,-2 3-1,-3 3 0,-2 3-1,-3 3-1,-4 3-2,0 0 0,-1-3-3,0-4-1,0-1-1,1-2-2,-1 1-2,0 1-2,0 1-1,6-6-10,10-13-17,12-12-18,10-13-17,4-7-3,-2 1 13,-1 0 12,-3-1 13,-1 2 9,-3 3 6,-1 3 5,-2 3 6,-3 3 4,-1 1 4,-2 2 3,-2 2 4,-3 1 5,-3 1 8,-2-1 7,-4 0 8,-3 3 3,-5 6-3,-5 6-2,-5 6-4,-3 3-3,3 3-7,0 1-6,0 3-6,2 1-3,1 1-1,1 1 0,1 1-1,1-2-2,2-2-3,3-2-3,1-4-3,6-5-10,12-7-16,10-6-16,11-7-16,4-7-3,-2-4 7,-1-5 8,-3-5 7,-2 0 7,-5 6 5,-3 3 5,-5 6 4,-2 5 15,-2 5 25,-2 4 25,-2 6 25,-2 2 5,-2 3-14,-2 2-14,-2 2-13,-1 0-11,2 3-5,0 0-6,2 1-5,2 0-10,4-1-11,4-1-14,3-1-11,3-2-8,0-6 0,-1-5-2,1-4-1,1-7 1,1-8 4,3-7 4,1-8 3,2-6 3,1-3 3,1-2 1,1-4 3,-1 1 4,-3 2 7,-3 4 7,-3 2 6,-2 3 3,-2 5-2,-3 4-1,-1 3-3,-2 4 7,-2 3 14,-2 3 14,-2 3 14,-2 1 11,-2 2 10,-2 0 9,-2 2 9,-2 5-4,-3 10-15,-4 9-16,-2 11-15,1 2-11,3-4-3,4-3-4,4-5-3,3-1-5,1-1-6,0 1-4,2 0-5,1-2-3,3-1-1,4-3 1,2-1-1,3-2 0,1-1 0,3 0 1,2-2 0,-1 0 0,-1 2 0,-2 0 1,-3 1 1,-1 1 0,-2 0 1,-2-1 0,-2 1 1,-3 2 0,-4 4 1,-4 3-1,-4 5 0,-4 1-1,-5 2-3,-5 1-4,-5 1-2,-1-1-5,1-3-6,3-4-5,1-1-6,4-5-3,3-3-1,4-4-2,5-4-1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7"/>
    </inkml:context>
    <inkml:brush xml:id="br0">
      <inkml:brushProperty name="width" value="0.04139" units="cm"/>
      <inkml:brushProperty name="height" value="0.04139" units="cm"/>
      <inkml:brushProperty name="color" value="#F2395B"/>
    </inkml:brush>
  </inkml:definitions>
  <inkml:trace contextRef="#ctx0" brushRef="#br0">53494 2150 531,'-18'6'9,"10"-1"25,11-2 23,12-2 24,6-2 4,3 0-16,2-2-17,4 0-16,2 0-13,-1 1-8,0 0-8,0 2-7,0 0-9,-1 0-7,-1 0-7,-1 0-9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8"/>
    </inkml:context>
    <inkml:brush xml:id="br0">
      <inkml:brushProperty name="width" value="0.04764" units="cm"/>
      <inkml:brushProperty name="height" value="0.04764" units="cm"/>
      <inkml:brushProperty name="color" value="#F2395B"/>
    </inkml:brush>
  </inkml:definitions>
  <inkml:trace contextRef="#ctx0" brushRef="#br0">54112 1555 461,'-14'-13'14,"2"6"27,4 6 27,3 6 27,2 6 3,0 7-19,2 7-19,0 7-21,1 5-14,0 2-10,0 3-10,0 4-11,0 2-3,-2 2 3,0 1 4,-1 3 2,-1-3-7,2-8-17,0-8-18,2-8-17,0-5-10,0-3 0,0-3-2,0-2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8"/>
    </inkml:context>
    <inkml:brush xml:id="br0">
      <inkml:brushProperty name="width" value="0.04726" units="cm"/>
      <inkml:brushProperty name="height" value="0.04726" units="cm"/>
      <inkml:brushProperty name="color" value="#F2395B"/>
    </inkml:brush>
  </inkml:definitions>
  <inkml:trace contextRef="#ctx0" brushRef="#br0">55960 1450 465,'-7'23'200,"2"1"-50,2-1-50,2 1-52,1-1-28,-2 2-8,0 1-8,-1 1-7,-2 0-9,-2 1-10,-2-1-10,-1 1-10,-1-3-2,2-4 3,3-3 3,1-4 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33"/>
    </inkml:context>
    <inkml:brush xml:id="br0">
      <inkml:brushProperty name="width" value="0.03414" units="cm"/>
      <inkml:brushProperty name="height" value="0.03414" units="cm"/>
      <inkml:brushProperty name="color" value="#00BFF3"/>
    </inkml:brush>
  </inkml:definitions>
  <inkml:trace contextRef="#ctx0" brushRef="#br0">72950 10246 644,'17'-8'82,"1"2"-11,3 1-11,1 1-13,3 0-10,2 1-9,4-1-9,3 0-9,1 0-8,-1 2-6,-1 0-6,-2 2-6,-2 0-8,-4 0-9,-3 0-9,-4 0-9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8"/>
    </inkml:context>
    <inkml:brush xml:id="br0">
      <inkml:brushProperty name="width" value="0.04145" units="cm"/>
      <inkml:brushProperty name="height" value="0.04145" units="cm"/>
      <inkml:brushProperty name="color" value="#F2395B"/>
    </inkml:brush>
  </inkml:definitions>
  <inkml:trace contextRef="#ctx0" brushRef="#br0">56000 1909 530,'8'-8'5,"1"0"9,2 0 10,0 1 10,0-1 5,1 0 3,0 0 2,0 1 3,0-1-2,1 2-5,1 1-4,1 0-6,1 1-5,1 1-8,1-2-7,1 2-6,0-1-4,-3 2 3,-1 0 1,-2 2 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8"/>
    </inkml:context>
    <inkml:brush xml:id="br0">
      <inkml:brushProperty name="width" value="0.05874" units="cm"/>
      <inkml:brushProperty name="height" value="0.05874" units="cm"/>
      <inkml:brushProperty name="color" value="#F2395B"/>
    </inkml:brush>
  </inkml:definitions>
  <inkml:trace contextRef="#ctx0" brushRef="#br0">56797 561 374,'0'-28'14,"0"5"5,0 6 3,0 7 5,0 4 6,0 4 10,0 4 10,0 4 9,0 4 1,0 5-8,0 5-9,0 5-8,0 4-6,0 3-4,0 3-4,0 2-5,0 3-3,0 1-3,0 0-4,0 2-3,-2 1-3,0 2-2,-3 2-4,-2 2-2,0 0-3,0-1-2,2 0-3,1-2-1,0-1-6,2-4-10,0-2-10,2-3-10,0-5-1,0-4 5,0-4 5,0-6 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9"/>
    </inkml:context>
    <inkml:brush xml:id="br0">
      <inkml:brushProperty name="width" value="0.05574" units="cm"/>
      <inkml:brushProperty name="height" value="0.05574" units="cm"/>
      <inkml:brushProperty name="color" value="#F2395B"/>
    </inkml:brush>
  </inkml:definitions>
  <inkml:trace contextRef="#ctx0" brushRef="#br0">57200 2065 394,'9'-9'0,"1"-2"0,3-2 0,2-1 0,-1-1 4,-1 2 7,-2 3 6,-2 1 9,-1 2 5,0 2 7,-1 2 5,1 2 7,-1 4-2,-2 4-10,-2 5-9,-2 5-10,-2 3-6,0 1-4,-2 1-2,0 1-5,1-1-6,2-5-10,3-3-10,4-4-10,3-6-3,3-6 3,5-8 3,3-6 4,3-4 2,-1-1 1,1-1 2,-1-1 1,-1 1 3,-3 3 3,-3 3 3,-2 3 3,-4 5 17,-3 6 28,-2 8 28,-4 6 29,-1 4 4,0-1-19,0 1-19,0-1-20,0 1-12,0 0-4,0-1-6,0 1-4,1-1-4,2-1-3,2-1-4,2 0-2,2-3-6,1-1-5,3-2-6,2-2-5,1-3-4,3-4-2,2-4-2,1-4-2,1-4 0,-1-3 5,-1-5 4,-1-3 3,-2-1 4,-3 1 3,-2 3 3,-4 1 3,-2 2 3,-2 1 3,-3 1 1,0 1 3,-4 1 2,-2 3-1,-4 1 0,-2 2 0,-4 3-1,-5 2-3,-5 4-3,-5 2-2,-2 4-6,0 4-6,-1 4-8,1 3-6,1 1-6,5-3-3,4-2-2,3-4-4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29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60350 1750 490,'53'0'170,"-2"0"-39,-4 0-39,-2 0-41,-2 0-23,2 0-7,0 0-9,2 0-7,-3 0-8,-2 0-7,-5 0-7,-4 0-7,-3 0-2,-3 2 2,-4 0 3,-1 1 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30"/>
    </inkml:context>
    <inkml:brush xml:id="br0">
      <inkml:brushProperty name="width" value="0.04319" units="cm"/>
      <inkml:brushProperty name="height" value="0.04319" units="cm"/>
      <inkml:brushProperty name="color" value="#F2395B"/>
    </inkml:brush>
  </inkml:definitions>
  <inkml:trace contextRef="#ctx0" brushRef="#br0">60240 2486 509,'-5'-15'56,"8"1"-2,6 1-1,7 0-2,7 2-3,7 1-3,6 1-4,8 1-3,4 0-4,2 2-7,2 1-6,2 0-6,-1 3-8,-1 2-8,-2 4-10,-2 2-9,-3 2-7,-4 2-6,-4 0-5,-4 1-6,-4 0-5,-7-3-6,-5-1-6,-6-2-5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44"/>
    </inkml:context>
    <inkml:brush xml:id="br0">
      <inkml:brushProperty name="width" value="0.04254" units="cm"/>
      <inkml:brushProperty name="height" value="0.04254" units="cm"/>
      <inkml:brushProperty name="color" value="#F2395B"/>
    </inkml:brush>
  </inkml:definitions>
  <inkml:trace contextRef="#ctx0" brushRef="#br0">64456 800 517,'-11'13'6,"-6"13"15,-6 11 13,-5 12 13,-2 3 4,1-4-8,3-6-7,2-4-7,0-2-6,1 2-3,-1 2-4,1 2-4,0 1-4,1-2-3,1 0-3,1-1-5,1-4-1,4-2-2,3-5-2,3-3-2,3-7-4,4-7-8,4-8-8,4-8-7,4-10-3,7-13 3,6-13 3,5-12 3,4-6 2,1 1 1,0 0 1,2 2 2,-2 2 2,-3 5 6,-5 3 4,-3 4 6,-4 4 2,-3 7 0,-3 6 0,-2 5 0,-3 5 4,-1 2 8,-1 4 7,0 3 8,-2 3 8,0 6 10,-2 4 9,0 5 10,-1 4-1,0 2-9,0 1-11,0 3-11,0-1-5,2 0-3,0-1-3,2 0-3,0-2-2,0 1-2,-1-1-3,1 1-2,0-1-1,0 1-1,0-1 0,0 1-1,1-2-4,2-3-6,1-3-8,3-2-6,2-6-4,2-6 0,1-8 0,3-6 1,0-4 0,1-3 2,0-1 2,-1-2 2,1-2 1,-1 1 1,1-1 0,0 1 1,-3 1 2,-1 3 1,-4 3 3,-3 3 1,-2 2 6,-2 3 10,-2 1 10,-2 2 9,-1 3 9,2 4 4,0 4 5,2 4 5,-1 4-1,-1 4-7,0 3-7,-1 5-7,-2 2-5,-1 2-1,0 3-3,-1 1-1,-1 1-3,0-1-2,0-2-3,0 0-2,0 0-3,0 1-3,0 1-4,1 1-3,-2-1-6,2-2-11,-1-2-10,0-1-10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45"/>
    </inkml:context>
    <inkml:brush xml:id="br0">
      <inkml:brushProperty name="width" value="0.04922" units="cm"/>
      <inkml:brushProperty name="height" value="0.04922" units="cm"/>
      <inkml:brushProperty name="color" value="#F2395B"/>
    </inkml:brush>
  </inkml:definitions>
  <inkml:trace contextRef="#ctx0" brushRef="#br0">67113 1641 446,'-2'38'101,"-2"0"-25,-4-1-26,-2-1-26,-1-2-14,2-2-1,3-2-3,1-1-1,1-4-2,2-3-3,0-5-4,2-3-2,0-5-2,2-4 2,0-6 1,2-4 1,2-6-3,7-7-5,6-7-5,6-7-6,2-3-1,2 1 3,1 1 2,1 2 2,-1 1 4,-3 5 7,-3 3 5,-3 5 6,-4 6 9,-3 8 11,-4 9 12,-4 10 10,-3 3 2,-2 1-8,-2-1-8,-2 1-8,-1-1-6,0-1-5,0-1-5,0-1-4,1 0-1,0-2 1,2-1 2,0-1 1,4-3-7,6-4-17,6-6-17,5-4-17,5-5-5,1-3 6,3-5 8,1-4 7,2-2 5,1-3 3,1-1 2,0-2 4,-1 0 2,-7 5 3,-5 3 3,-7 5 3,-3 2 5,-2 0 7,-2 2 6,-2 1 7,-3 3 12,-2 6 16,-4 6 16,-2 6 17,-2 4 0,2 1-15,1 3-16,0 2-15,1 1-10,1 1-3,-1 1-3,0 1-4,0 0-1,2 1-3,0-1 0,2 1-2,0-2-2,0-1-4,0-3-2,0-1-3,3-2-4,7-3-3,8-1-4,6-2-3,2-5-1,0-6 2,-1-7 2,0-7 1,-3-4 2,-1 0 0,-3 1-1,-1-1 1,-3 0 2,-1-3 6,-2-1 6,-2-3 6,-2 0 2,-2 1 1,-3 1-1,0 2 1,-2 0 0,0 2 3,0 3 1,0 1 3,-2 2 0,-2 1-2,-4 1-1,-2 0-2,-4 3-3,-3 3-5,-5 2-6,-3 4-5,-5 4-7,-3 6-11,-4 5-10,-4 7-9,1 1-2,7-3 8,7-3 8,7-3 8,4-1-2,-1 0-9,0 0-9,1-1-9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47"/>
    </inkml:context>
    <inkml:brush xml:id="br0">
      <inkml:brushProperty name="width" value="0.07155" units="cm"/>
      <inkml:brushProperty name="height" value="0.07155" units="cm"/>
      <inkml:brushProperty name="color" value="#FED406"/>
    </inkml:brush>
  </inkml:definitions>
  <inkml:trace contextRef="#ctx0" brushRef="#br0">63207 3572 307,'-68'-16'51,"24"2"5,22 1 5,23 1 5,11 1-4,3 1-11,2 0-11,1 2-13,2 1-6,1 0-1,1 2-3,2 1-2,-1 0 0,1 2-2,-1 0 0,1 2 0,0 0-1,4 0 0,3 0-1,3 0 0,2 0-1,1 0 0,0 0 0,2 0 0,0 0-1,0 0 0,1 0 0,-1 0 0,0-1-2,0-2-1,0-2-2,1-2-2,-1 0 0,2 2-1,1 3 2,0 1-1,0 1 0,-2 0-1,-1 0-3,-3 0-1,0 0-1,0 0 1,2 0 2,1 0 1,-1 0 1,-2 0-1,-2 0 1,-1 0 0,-2 0 0,-2 0 0,0 0-1,0 0 1,-2 0-1,2 0 0,1 0 0,1 0 1,0 0-1,1 0-1,-1 0 0,1 0 0,-2 0-1,0 0 0,-1 0 0,-1 0 0,-1 0 0,-1 0 0,-1 0 1,-1 0 0,0 0 0,3 0 0,1 0 1,3 0-1,-1 0-1,0 0 0,-1 0-1,-1 0-1,0 0 0,-1 0 0,0 0 1,1 0-1,-1 0 1,-1 0-1,-1 0 1,-1 0 0,-1 0 0,1 0 0,-1 0-2,1 0 0,0 0 1,1 0-1,1 0 2,1 0 0,0 0 1,1 0-1,-1 0 1,1 0 0,-2-1 0,0-1 0,-1 0 0,-1-1 1,-1-1-1,-1 2 1,-1 0 0,0 2-1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1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79225 5200 333,'49'20'167,"16"14"-1,15 14 1,17 16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2"/>
    </inkml:context>
    <inkml:brush xml:id="br0">
      <inkml:brushProperty name="width" value="0.04699" units="cm"/>
      <inkml:brushProperty name="height" value="0.04699" units="cm"/>
      <inkml:brushProperty name="color" value="#00BFF3"/>
    </inkml:brush>
  </inkml:definitions>
  <inkml:trace contextRef="#ctx0" brushRef="#br0">71278 1950 468,'-29'0'0,"7"0"0,5 0 0,7 0 0,1 0 6,0 0 15,-1 0 12,-1 0 15,4 0 6,11 2 2,12 0 0,10 2 1,5-1-4,2-1-9,1-1-10,1 0-9,-1-2-6,0 0-6,-1-1-4,-2-1-6,1-1-4,-1 2-5,0 0-5,0 2-6,-1 0-4,-1 2-3,-3 0-4,-1 2-4,-3-1-1,-3 1 0,-3 0 0,-3 0 1,-3-2-4,-2-3-7,-4-2-8,-2-3-7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34"/>
    </inkml:context>
    <inkml:brush xml:id="br0">
      <inkml:brushProperty name="width" value="0.04072" units="cm"/>
      <inkml:brushProperty name="height" value="0.04072" units="cm"/>
      <inkml:brushProperty name="color" value="#00BFF3"/>
    </inkml:brush>
  </inkml:definitions>
  <inkml:trace contextRef="#ctx0" brushRef="#br0">73524 9624 540,'-14'-11'56,"4"10"3,4 10 2,5 10 2,1 4-3,-2 2-10,0 1-11,-2 1-9,0 1-9,1-1-7,-2 0-7,2 1-8,-2 2-5,-2 6-4,-2 5-4,-2 8-5,1-1-3,1-7-5,3-4-5,1-7-4,1-5-7,2-5-7,0-5-8,2-4-7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3"/>
    </inkml:context>
    <inkml:brush xml:id="br0">
      <inkml:brushProperty name="width" value="0.04933" units="cm"/>
      <inkml:brushProperty name="height" value="0.04933" units="cm"/>
      <inkml:brushProperty name="color" value="#00BFF3"/>
    </inkml:brush>
  </inkml:definitions>
  <inkml:trace contextRef="#ctx0" brushRef="#br0">72409 1213 445,'-9'-10'2,"0"0"5,-1-3 3,-1-1 4,0 2 12,2 8 20,2 8 18,3 8 21,0 5 0,2 5-18,0 3-19,2 4-17,-1 5-11,0 3-2,-2 4-3,0 4-2,-1 3-10,1 1-14,-1 3-16,0 2-15,0 2-7,2 3 1,0 4 0,2 2 0,0-5 4,0-13 3,0-12 5,0-13 4,0-8 2,0-1-2,0-2-1,0-2-2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3"/>
    </inkml:context>
    <inkml:brush xml:id="br0">
      <inkml:brushProperty name="width" value="0.04016" units="cm"/>
      <inkml:brushProperty name="height" value="0.04016" units="cm"/>
      <inkml:brushProperty name="color" value="#00BFF3"/>
    </inkml:brush>
  </inkml:definitions>
  <inkml:trace contextRef="#ctx0" brushRef="#br0">75330 500 547,'0'17'116,"0"1"-24,0 3-24,0 1-24,0 3-15,0 3-4,0 3-3,0 3-4,0 0-3,0 0-5,0-1-2,0-1-4,-1-1-3,0 0 0,-2 0-3,0 1-1,-1-2 0,1 0 1,-1-1 0,0-1 1,1-2-7,1-3-14,0-3-15,2-3-14,0-6-8,0-10-3,0-10-2,0-10-2,0-3 5,0 3 13,0 3 14,0 3 14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4"/>
    </inkml:context>
    <inkml:brush xml:id="br0">
      <inkml:brushProperty name="width" value="0.03329" units="cm"/>
      <inkml:brushProperty name="height" value="0.03329" units="cm"/>
      <inkml:brushProperty name="color" value="#00BFF3"/>
    </inkml:brush>
  </inkml:definitions>
  <inkml:trace contextRef="#ctx0" brushRef="#br0">75700 25 660,'8'-29'-3,"0"5"-6,-1 5-6,1 5-6,0 3 3,0 3 12,0 1 12,0 2 13,-1 2 7,1 0 4,0 2 5,0 0 3,0 2 1,-1 0-5,1 2-3,0 0-4,0 3-3,0 3-2,0 5-1,-1 4-2,0 2-3,-2 3-6,-2 1-5,-2 3-6,-2-1-2,0 0 4,-2-1 2,0-1 4,-1-1-4,-2-3-13,0-1-11,-1-2-11,-1-3-8,2-1-5,1-2-3,0-2-4,3-2 1,2-1 6,4-1 7,2 0 6,2-2 6,0 0 6,0-2 6,-1 0 5,1 0 8,-2 2 10,-1 2 10,0 2 10,-2 1 3,0 3-3,-2 2-4,0 2-3,-3 0-2,0 3-1,-3 0 1,-2 1-1,-1 0-1,-2-1-3,0-1-2,-1-1-3,-1 0-1,0 2-2,1 0-1,-1 1-1,0-1-1,1-1 0,-1-2 1,0-3 0,1-1-9,1-2-16,0-2-18,2-2-17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4"/>
    </inkml:context>
    <inkml:brush xml:id="br0">
      <inkml:brushProperty name="width" value="0.05358" units="cm"/>
      <inkml:brushProperty name="height" value="0.05358" units="cm"/>
      <inkml:brushProperty name="color" value="#00BFF3"/>
    </inkml:brush>
  </inkml:definitions>
  <inkml:trace contextRef="#ctx0" brushRef="#br0">75567-200 410,'16'15'93,"0"-2"-22,-1-3-21,1-1-20,-2-1-13,-1 1-2,-2 2-2,-2 0-3,-2 1-1,1 0-3,0-1-1,0 1-1,-2 0-1,-1 1 0,-2 1 1,-2 2 1,-1 0-2,-2 1-5,0 1-3,-1 1-4,-3 1-2,-2 1 1,-3 1 1,-3 1 2,-3 0 1,0-1 1,-1-1 1,-1-1 2,0-2 0,1-3 1,1-2-1,1-4 1,1-1 0,-1 0 2,0-1 1,1 1 1,4-1 2,10-2 0,10-2 1,9-2 0,5-1 1,-1 0 0,-1 0 1,-1 0 0,-1 0 0,-1 0 0,-1 0-1,-1 0 1,-1 0-1,-1 2 1,0 0 1,-2 2 0,-1 0 0,-1 1 1,0 2 1,-2 0-1,-1 2 1,-2 3 1,-3 4 1,0 2 0,-4 1 1,0-1-2,-3-1-1,-2-1 0,-2 0-1,-2 0-1,-1-1-1,-3 1-1,-1 0-1,-1-1-1,-1 1 0,-1-1-1,0 1-2,1 0 1,1-1-1,1 1-1,1-2 0,1-1 0,0-2 0,2-2 0,3-5-13,6-8-29,6-8-27,6-7-28,3-4-7,0 4 15,-1 3 16,1 3 14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5"/>
    </inkml:context>
    <inkml:brush xml:id="br0">
      <inkml:brushProperty name="width" value="0.05224" units="cm"/>
      <inkml:brushProperty name="height" value="0.05224" units="cm"/>
      <inkml:brushProperty name="color" value="#00BFF3"/>
    </inkml:brush>
  </inkml:definitions>
  <inkml:trace contextRef="#ctx0" brushRef="#br0">76460 1644 421,'-7'4'49,"4"-4"-1,3-7-2,2-6-2,1-2-6,0 1-10,-2 1-11,0 0-10,-3 3-4,-4 3 3,-4 2 2,-3 4 3,-4 3 1,-4 6 0,-2 4-1,-2 5 0,-2 3 1,3 1 0,1 1 2,3 1 0,0 0 1,1 1-1,-1-1 0,0 1-2,2-1 1,3-2 1,3 0 0,3 0 2,2-3-3,2 1-5,2-2-7,2-1-5,3-3-7,6-5-4,4-4-6,5-6-5,4-4-4,5-7 1,3-6-1,5-5 0,0-3 0,-2 1 2,-2 1 2,-1 1 1,-4 2 3,-3 3 4,-5 3 4,-3 3 5,-4 5 13,-4 6 23,-4 7 24,-4 8 22,-2 3 4,2-1-15,0 1-14,2-1-16,0 1-12,2 0-8,0-1-9,2 1-8,1-1-8,1-1-9,3-1-7,2 0-9,1-3-2,2-1 4,0-2 5,1-2 3,2-2-2,1-2-6,3-2-6,1-2-8,0-2 0,-3-2 4,-3-2 4,-2-1 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5"/>
    </inkml:context>
    <inkml:brush xml:id="br0">
      <inkml:brushProperty name="width" value="0.04927" units="cm"/>
      <inkml:brushProperty name="height" value="0.04927" units="cm"/>
      <inkml:brushProperty name="color" value="#00BFF3"/>
    </inkml:brush>
  </inkml:definitions>
  <inkml:trace contextRef="#ctx0" brushRef="#br0">78333 997 446,'-8'-8'0,"0"0"0,0 0 0,1 1 0,-1 0 11,0 2 21,0 2 22,1 2 22,-1 2 4,2 4-14,1 2-12,0 3-14,1 5-9,-2 4-4,0 4-5,-1 6-4,-1 2-4,0-1-3,1-1-3,-1-1-2,0-2-3,2-2-2,1-1-2,0-3-2,3-1-7,2-1-10,4 0-10,2-2-12,3-2-7,3-3-4,4-3-6,2-2-3,-1-3 0,-1-2 6,-4-2 6,-3-2 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6"/>
    </inkml:context>
    <inkml:brush xml:id="br0">
      <inkml:brushProperty name="width" value="0.05548" units="cm"/>
      <inkml:brushProperty name="height" value="0.05548" units="cm"/>
      <inkml:brushProperty name="color" value="#00BFF3"/>
    </inkml:brush>
  </inkml:definitions>
  <inkml:trace contextRef="#ctx0" brushRef="#br0">78994 1127 396,'-7'-6'91,"0"5"-12,2 2-11,1 5-12,0 3-9,0 2-6,0 2-8,0 1-7,0 2-6,0 1-2,0 2-3,0 0-3,0-1-6,0 1-8,0-2-7,1-1-9,2-2-6,7-4-6,7-5-6,8-3-6,1-4 1,-1-3 6,-3-5 7,-1-4 6,-2-2 5,-1 1 5,-1-1 3,0 1 5,-2-1 4,-1 0 3,0 1 4,-2-1 4,-1 1 3,-2 1 2,-2 0 2,-2 2 1,-1 0 2,0 1 1,0-1 0,0 0 0,1 2-3,3 2-6,4 4-8,2 3-6,1 4-5,0 5 0,-2 7-2,-1 6-1,-1 1 0,-2-1-1,-2-3 0,-2-1 0,0-3-6,2-1-11,2-2-11,2-2-12,2-3 0,3-4 8,3-4 10,4-4 9,-1-2 6,1 0 6,-2 0 4,-1 1 4,-1-1 3,-1 0 0,-1 0-1,0 0 0,-2 0-2,-3-1-1,-1-2-1,-2 0-2,-1-1-1,0 1 0,0-1 0,0 0 0,-1 0 0,-1-1 0,0-1 0,-1-1 1,-1-1 3,0 2 5,0 1 6,0 1 7,-1 1 6,-1 0 7,0 2 7,-1 1 8,-1 3 9,2 8 8,0 6 9,2 7 10,0 5-3,0 3-14,0 3-13,0 3-15,-1 1-9,0 0-6,-2 1-5,0-1-6,0 1-5,0 0-8,2 2-7,0 1-7,1 1-6,-2 0-3,0 2-4,-1 1-3,-1-3-3,2-2 2,0-5-1,2-3 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6"/>
    </inkml:context>
    <inkml:brush xml:id="br0">
      <inkml:brushProperty name="width" value="0.04589" units="cm"/>
      <inkml:brushProperty name="height" value="0.04589" units="cm"/>
      <inkml:brushProperty name="color" value="#00BFF3"/>
    </inkml:brush>
  </inkml:definitions>
  <inkml:trace contextRef="#ctx0" brushRef="#br0">80675 0 479,'35'0'82,"-8"2"-19,-7 0-17,-8 2-18,-3 1-8,3 5 1,3 4 3,3 4 2,1 2 0,-3 1-1,-1 1 0,-2 1 0,-3 1-2,-1 3-3,-2 1-2,-2 2-2,-2 3-3,0 3-3,-2 2-4,0 4-2,-4 2-6,-6 2-5,-6 2-5,-5 2-6,-6 0-5,-3-3-5,-4-1-5,-4-1-4,-1-4-4,4-2-2,2-4-2,3-2-2,4-5 3,5-7 9,5-7 8,5-6 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57"/>
    </inkml:context>
    <inkml:brush xml:id="br0">
      <inkml:brushProperty name="width" value="0.04579" units="cm"/>
      <inkml:brushProperty name="height" value="0.04579" units="cm"/>
      <inkml:brushProperty name="color" value="#00BFF3"/>
    </inkml:brush>
  </inkml:definitions>
  <inkml:trace contextRef="#ctx0" brushRef="#br0">81650 1716 480,'14'-7'7,"-1"2"15,-2 2 14,-2 2 15,0 1 5,1 0-3,3 0-3,2 0-3,0 1-5,-1 4-8,-1 2-7,0 3-8,-3 3-7,-3 2-3,-2 1-6,-4 3-3,-2 2-5,-2 5-2,-2 3-3,-1 4-3,-4 1-2,0-3-1,-3-4-2,-1-2-2,-1-3 0,2-3 0,2-3 1,3-2 1,2-4 5,4-1 10,4-2 11,4-2 11,6-2 6,9 0 3,9-2 2,8 0 4,5-2-2,0 0-5,0-2-5,1 0-5,-2-1-10,-1 2-15,0 0-15,-1 2-14,-4 0-13,-8 2-14,-6 0-13,-6 2-12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04"/>
    </inkml:context>
    <inkml:brush xml:id="br0">
      <inkml:brushProperty name="width" value="0.04147" units="cm"/>
      <inkml:brushProperty name="height" value="0.04147" units="cm"/>
      <inkml:brushProperty name="color" value="#00BFF3"/>
    </inkml:brush>
  </inkml:definitions>
  <inkml:trace contextRef="#ctx0" brushRef="#br0">51450 762 530,'15'-1'65,"-1"0"-9,-1-2-10,0 0-9,-2-1-6,-1 0-3,-1 0-3,0 1-3,-1-1-1,1 0 0,2 0 1,0 0 1,1 0-2,1 0-3,1 0-4,1 1-3,1-1-4,0 2-5,-1 0-5,1 2-5,-1 0-6,-1 2-8,-1 0-7,0 2-8,-2-1-6,-1 1-2,-1 0-3,0 0-3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39"/>
    </inkml:context>
    <inkml:brush xml:id="br0">
      <inkml:brushProperty name="width" value="0.04251" units="cm"/>
      <inkml:brushProperty name="height" value="0.04251" units="cm"/>
      <inkml:brushProperty name="color" value="#00BFF3"/>
    </inkml:brush>
  </inkml:definitions>
  <inkml:trace contextRef="#ctx0" brushRef="#br0">75119 9443 517,'28'-29'42,"-7"6"-7,-7 7-7,-6 5-6,-4 3-4,0 1 0,0-1 1,0 0 1,-3 2 0,-5 4 1,-4 4 2,-5 4 0,-4 4 1,-1 3-3,-3 5-2,-1 4-3,-2 2-1,-1 2 0,-1 3-2,-1 1 1,1 0-2,5-2-1,3-2-2,5-1-2,2-3-1,4-3-1,2-3-1,4-3-2,3-2-2,6 0-7,4-2-7,5 0-5,4-5-5,1-5-1,3-6-3,1-5-2,1-4 0,-1 1 1,-1-1 1,-1 0 2,0 1 2,1-1 5,1 0 5,1 1 5,-2 0 3,-5 4 5,-5 3 2,-4 3 5,-5 4 7,-2 5 9,-1 7 9,-2 6 10,-2 2 3,-2 1-6,-1-1-4,-2 1-6,-2-1-5,2-1-3,0-1-5,2 0-3,2-3-7,4-3-7,4-3-9,4-2-9,1-5-4,0-6-1,1-6-2,0-6 0,0-3 0,1-1 1,1-1 2,2-1 1,-2 0 2,-3-1 3,-3 1 2,-2-1 4,-3 3 1,-1 2 0,0 3 0,-1 3 1,-3 2 4,-1 2 9,-2 2 10,-1 2 8,0 2 4,4 0-1,4 2-2,4 1-1,3 0-3,1 0-4,3 0-4,2 0-4,-1 1-3,-1 3-6,-2 4-3,-2 2-5,-2 2 1,-2 1 4,-3 2 4,0 0 5,-3 1 3,-1 0 2,0 2 1,-1 1 3,-2 0 0,0-1 0,-2 0 1,0-2-1,0-1 0,0-1-4,2-1-1,1 0-3,2-3-3,6-3-4,4-2-3,5-4-4,4-2-6,3-4-9,3-2-7,3-3-8,0-2-4,-3 2 4,-3 1 1,-2 1 4,-4 0 1,-1 0 0,-2 0 2,-2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04"/>
    </inkml:context>
    <inkml:brush xml:id="br0">
      <inkml:brushProperty name="width" value="0.04394" units="cm"/>
      <inkml:brushProperty name="height" value="0.04394" units="cm"/>
      <inkml:brushProperty name="color" value="#00BFF3"/>
    </inkml:brush>
  </inkml:definitions>
  <inkml:trace contextRef="#ctx0" brushRef="#br0">52650 0 500,'22'1'72,"-3"2"-14,-3 2-13,-3 2-13,0 0-8,0-1-1,1-1-3,1 0-2,-1-1 0,-1 2-1,-2 0 1,-2 2 0,-2 2-1,-1 5 1,0 5 0,-2 5-1,-1 1-1,-4-1 0,-2-3-2,-3-1 0,-3-3-8,0 1-11,-2-2-12,0-1-13,0-1-4,-1-1 6,0-1 4,1 0 5,-1-2 5,0 1 5,0 0 7,1 0 4,-1 0 6,2 1 5,1 1 3,1 1 5,4-1 1,8-4-3,7-4-3,9-4-3,3-4-3,1 0-1,-1-3-3,1-2-2,-1 0-2,-2 0-5,0 2-2,0 1-5,-3-1-6,1 0-8,-2-2-9,-1 0-9,-1 0-8,-1 0-7,-1 2-7,0 1-7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05"/>
    </inkml:context>
    <inkml:brush xml:id="br0">
      <inkml:brushProperty name="width" value="0.03586" units="cm"/>
      <inkml:brushProperty name="height" value="0.03586" units="cm"/>
      <inkml:brushProperty name="color" value="#00BFF3"/>
    </inkml:brush>
  </inkml:definitions>
  <inkml:trace contextRef="#ctx0" brushRef="#br0">40361 962 613,'-15'-1'5,"4"0"12,3-2 10,3 0 10,3-1 4,5 0-6,6 0-5,4 1-5,3-1-3,1 2-1,1 0 0,1 2-1,2-1-1,3 0-1,3-2-1,3 0-2,1-1-3,-1 0-8,-2 0-6,1 1-8,-3-1-7,0 2-5,-1 0-6,-1 2-5,-2 0-6,-3 0-3,-3 0-5,-2 0-4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05"/>
    </inkml:context>
    <inkml:brush xml:id="br0">
      <inkml:brushProperty name="width" value="0.0345" units="cm"/>
      <inkml:brushProperty name="height" value="0.0345" units="cm"/>
      <inkml:brushProperty name="color" value="#00BFF3"/>
    </inkml:brush>
  </inkml:definitions>
  <inkml:trace contextRef="#ctx0" brushRef="#br0">41331 227 637,'-8'-6'8,"2"2"17,1 4 16,1 3 17,0 3 3,2 5-10,0 5-10,2 5-11,0 4-8,0 3-6,0 3-8,0 3-6,0 0-8,0-2-6,0-2-6,0-1-8,0-4-3,0-2-1,0-3-1,0-2-1,1-4-4,2-3-4,2-3-6,1-2-5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06"/>
    </inkml:context>
    <inkml:brush xml:id="br0">
      <inkml:brushProperty name="width" value="0.03643" units="cm"/>
      <inkml:brushProperty name="height" value="0.03643" units="cm"/>
      <inkml:brushProperty name="color" value="#00BFF3"/>
    </inkml:brush>
  </inkml:definitions>
  <inkml:trace contextRef="#ctx0" brushRef="#br0">42400-10 603,'7'-5'8,"-2"6"16,-3 5 15,0 7 15,-3 4 4,-1 3-10,0 3-9,-1 3-10,-1 0-6,2-1-3,0-3-3,2-1-3,0-2-4,0-1-2,0-1-4,0-1-2,3-2-8,6-1-8,5-2-10,7-2-9,2-3-2,-1-4 3,-2-4 5,1-4 5,-1-4-2,3-4-5,1-3-6,3-5-5,-3 1 0,-6 3 7,-5 5 8,-6 3 7,-3 3 3,0 0 0,0 2 0,0 1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06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42889-50 605,'-22'1'5,"7"2"9,3 2 9,6 2 9,1 1 4,0 1-1,-1 1-3,-1 2-2,-1 1-1,2 3-4,1 3-3,0 3-2,1 4-1,1 7-1,-1 5 1,0 6-1,-1 4-4,0 3-10,-1 4-11,-2 2-10,2-4-7,1-11-4,2-10-4,2-11-4,0-5-5,0 1-7,-2 2-7,0 0-6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08"/>
    </inkml:context>
    <inkml:brush xml:id="br0">
      <inkml:brushProperty name="width" value="0.03807" units="cm"/>
      <inkml:brushProperty name="height" value="0.03807" units="cm"/>
      <inkml:brushProperty name="color" value="#00BFF3"/>
    </inkml:brush>
  </inkml:definitions>
  <inkml:trace contextRef="#ctx0" brushRef="#br0">84028 1831 577,'-10'-7'30,"12"2"14,12 2 16,11 2 14,7 1 0,-1-2-18,0 0-15,0-1-18,0-1-10,-1 2-7,-1 0-4,-1 2-7,-3 0-5,-1 0-4,-4 0-5,-3 0-5,-2 0-1,-1 2 1,-1 0 1,0 2 2,-2-1 0,-1 1-2,-1 0 0,0 0-1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08"/>
    </inkml:context>
    <inkml:brush xml:id="br0">
      <inkml:brushProperty name="width" value="0.04842" units="cm"/>
      <inkml:brushProperty name="height" value="0.04842" units="cm"/>
      <inkml:brushProperty name="color" value="#00BFF3"/>
    </inkml:brush>
  </inkml:definitions>
  <inkml:trace contextRef="#ctx0" brushRef="#br0">84631 795 454,'-8'-7'2,"2"0"4,1 2 5,1 1 4,0 2 10,2 5 18,0 6 16,2 4 18,0 4 1,2 3-13,0 3-15,2 3-14,-1 2-9,-1 1-6,0 1-5,-2 1-6,0 0-6,0 2-6,0 1-9,0 1-6,0 0-8,0 0-6,0 0-7,0 1-6,0 0-2,0 2 4,0 2 4,0 2 3,0-3 0,0-7-5,0-9-5,0-7-5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09"/>
    </inkml:context>
    <inkml:brush xml:id="br0">
      <inkml:brushProperty name="width" value="0.05305" units="cm"/>
      <inkml:brushProperty name="height" value="0.05305" units="cm"/>
      <inkml:brushProperty name="color" value="#00BFF3"/>
    </inkml:brush>
  </inkml:definitions>
  <inkml:trace contextRef="#ctx0" brushRef="#br0">87003 584 414,'7'-29'62,"-2"5"-8,-3 5-7,0 5-7,-4 2-5,0 2-4,-3 1-2,-2 1-5,-2 0-2,-2 0-5,-2 0-2,-1 0-5,-3 2-1,-1 2-3,-3 4-1,-1 3-1,-2 1-1,-1 3 0,-1 2 0,-1 2 1,0 1-1,3 3 1,1 2 0,3 1 0,1 2 0,3 0 0,1-1-1,2 1 0,2-1 0,3 1 1,1-1 1,2 1 1,1-1 0,0-1 0,0-1-1,0-1 0,2 0-1,2 0-2,4-1-2,2 1-3,3 0-1,2-1-1,2 1 1,1-1-2,2 1 1,1-2 1,2-1 2,0-1 0,0 0 0,1 0 0,-1-1-1,1 1 0,-2 0-1,-1 0 3,-2-1 1,-2 1 1,-3 0 3,-1 0 2,-2-1 3,-2 1 2,-2 1 1,0 1 1,-2 3 0,0 2 1,-3-1 0,-4-3-2,-4-3-2,-4-3-1,-2 0-2,-3 0-5,-2 1-2,-1 2-4,-4-2-2,-3-1 0,-4-2 1,-4-2 0,-2-2-5,0-1-8,0 0-10,-1-1-10,2-3-5,4 0-1,2-3-3,3-2-1,4-1-2,3 0-2,4 1-2,5-1-2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15"/>
    </inkml:context>
    <inkml:brush xml:id="br0">
      <inkml:brushProperty name="width" value="0.0587" units="cm"/>
      <inkml:brushProperty name="height" value="0.0587" units="cm"/>
      <inkml:brushProperty name="color" value="#FED406"/>
    </inkml:brush>
  </inkml:definitions>
  <inkml:trace contextRef="#ctx0" brushRef="#br0">85666 3300 374,'-16'0'12,"16"2"25,16 0 23,15 2 25,7-1 3,-2-1-18,-2 0-17,-1-2-18,-1 0-10,2 0-5,3 0-4,1 0-4,1 0-2,2 0 0,1 0-1,0 0 0,1 1-1,1 0-1,-2 2-2,2 0-1,-3 1-2,-2 0-3,-3 0-3,-4 0-2,-1-1-1,-1-1 0,-1 0 0,-1-2 0,-2 0 1,-1 0 1,-3 0 0,-1 0 2,-1 1 1,1 0 1,1 2 1,1 0 2,-5 0-5,-11 0-9,-10-2-10,-11 0-9,-6-1-3,-1 0 5,-1 0 6,-1 0 5,1 0 4,2 0 2,4 0 2,3 0 2,-5 0 1,-11 0-3,-12 0-1,-12 0-1,-6 0-2,-1 2 3,-1 0 1,-1 2 1,0-1 2,2 1 1,2 0 3,3 0 2,3-1 3,6 0 5,5-2 6,7 0 4,4-1 4,1 0 0,3 0 0,2 0 1,8-1 2,16 0 1,16-2 3,15 0 2,8 0-1,2 0-3,1 2-4,0 0-3,1 1-3,1 0-3,-1 0-1,0 0-2,1 1-1,4 0 0,2 2 0,4 0 1,0 0-2,-1 0-6,-1-2-6,0 0-5,-2-1-5,0 0-1,-2 0-2,0 0-3,-4 0-1,-4 0 1,-6 0-2,-3 0 1,-6 0-1,-2 0-1,-3 0-1,-2 0-2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26"/>
    </inkml:context>
    <inkml:brush xml:id="br0">
      <inkml:brushProperty name="width" value="0.02645" units="cm"/>
      <inkml:brushProperty name="height" value="0.02645" units="cm"/>
      <inkml:brushProperty name="color" value="#00BFF3"/>
    </inkml:brush>
  </inkml:definitions>
  <inkml:trace contextRef="#ctx0" brushRef="#br0">65859 12437 831,'-42'-6'115,"10"6"-62,9 4-60,11 5-60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40"/>
    </inkml:context>
    <inkml:brush xml:id="br0">
      <inkml:brushProperty name="width" value="0.03662" units="cm"/>
      <inkml:brushProperty name="height" value="0.03662" units="cm"/>
      <inkml:brushProperty name="color" value="#00BFF3"/>
    </inkml:brush>
  </inkml:definitions>
  <inkml:trace contextRef="#ctx0" brushRef="#br0">78101 8700 600,'-16'16'121,"2"-1"-28,1 1-29,1 0-27,0 0-17,-3 1-4,-2 1-4,-1 0-6,-1 1 0,2-1 1,3-1 1,2 0 1,0-3-10,1-1-25,-1-2-24,0-2-24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30"/>
    </inkml:context>
    <inkml:brush xml:id="br0">
      <inkml:brushProperty name="width" value="0.04062" units="cm"/>
      <inkml:brushProperty name="height" value="0.04062" units="cm"/>
      <inkml:brushProperty name="color" value="#00BFF3"/>
    </inkml:brush>
  </inkml:definitions>
  <inkml:trace contextRef="#ctx0" brushRef="#br0">22544 22368 541,'-8'-10'1,"0"-2"4,0-3 1,0-3 4,1 2 9,-1 7 15,0 6 17,0 8 15,0 4 2,1 5-13,-1 4-11,0 3-13,0 2-8,0-1-5,1-1-5,-1-1-5,0 0-3,0 1-3,0 1-4,0 1-1,-1 2-3,-1 1-1,-3 2 0,-1 3-1,-2-1-1,2-2 3,1-2 0,1-1 3,1-3-3,0-1-4,2-3-4,1-1-4,0-2-3,2-1-3,1-1-1,0 0-2,1-2-3,1-1-5,-1-1-4,0 0-4,0-3-1,2-4 4,0-4 4,2-4 4,0-2 6,0 0 5,0 0 6,0 1 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31"/>
    </inkml:context>
    <inkml:brush xml:id="br0">
      <inkml:brushProperty name="width" value="0.0394" units="cm"/>
      <inkml:brushProperty name="height" value="0.0394" units="cm"/>
      <inkml:brushProperty name="color" value="#00BFF3"/>
    </inkml:brush>
  </inkml:definitions>
  <inkml:trace contextRef="#ctx0" brushRef="#br0">22750 22797 558,'0'-20'7,"2"6"14,0 8 14,2 7 14,0 5 3,0 5-8,-1 5-8,1 6-8,1 1-6,0 1-1,1-1-1,2 0-3,-1 0 0,-1-1-1,0-1-1,-2-1-1,1-1-3,2-2-8,2-3-7,1-1-7,2-3-5,0-4-2,-1-4-4,1-4-1,1-4-2,1-4 3,3-4 2,2-3 1,-1-4 3,1 0 1,-2 0 2,-1-2 2,-1-1-1,-1-1-1,-1-1-2,0-1-2,-3 1 1,-3 5 3,-2 3 5,-4 5 4,-1 5 10,2 8 16,0 8 18,2 7 16,-1 5 3,0 1-11,-2 1-11,0 2-11,-1-1-8,0 0-3,0 1-5,0-1-3,-1 0-5,0-1-1,-2-1-4,0-1-3,-1 0-4,0 0-5,0-1-6,0 1-6,1-2-8,0-1-10,2-3-10,0-1-10,1-4 0,0-4 9,0-6 11,0-4 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32"/>
    </inkml:context>
    <inkml:brush xml:id="br0">
      <inkml:brushProperty name="width" value="0.0479" units="cm"/>
      <inkml:brushProperty name="height" value="0.0479" units="cm"/>
      <inkml:brushProperty name="color" value="#00BFF3"/>
    </inkml:brush>
  </inkml:definitions>
  <inkml:trace contextRef="#ctx0" brushRef="#br0">24330 22933 459,'0'29'76,"0"-3"-17,0-5-18,0-3-18,0-2-11,0-1-1,0 1-2,0-1-2,-1 0-1,0-1-2,-2 0-2,0-2 0,2-4-7,6-8-11,6-8-12,6-8-11,1-3-3,0 1 7,0 1 7,-2 1 6,-2 2 7,-3 3 9,-3 2 7,-2 4 8,-3 3 10,0 4 11,-2 4 10,0 4 12,-1 1 0,2 1-10,0 0-10,2 0-10,-1-1-8,2 1-5,-2 0-6,1-1-5,4-4-9,6-10-15,7-10-13,7-9-13,2-4-3,-4 1 13,-2 3 10,-2 2 11,-5 1 12,-1 4 11,-4 3 13,-3 3 11,-2 4 11,-2 6 7,-2 6 9,-2 5 7,-2 4 0,0 2-12,-2 0-10,0 1-12,0-1-6,0 1-3,2-2-4,0-1-2,1 0-3,0-1-2,0 1-3,0 0-1,2-1-5,2-1-7,3-1-5,4-1-6,0-2-3,1-4 3,0-4 2,0-4 2,0-3 2,3-2 3,2-2 1,1-1 2,1-3 3,-3-2 2,-1-1 2,-2-3 3,-2-1 2,-1 1 1,0-1 1,-2 1 0,-1-1 2,-2 1-1,-3-1 0,0 1-1,-2-1 2,0 1 1,0-1 2,0 1 2,-2 0-1,0 2-2,-3 3-2,-2 1-3,-1 2-3,-2 3-6,0 1-6,-1 2-6,-3 2-3,-2 2 1,-3 2 1,-3 2 1,0 1 1,3 2 4,3 0 3,3 1 2,1 2-7,1 0-20,-1 1-19,0 2-21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33"/>
    </inkml:context>
    <inkml:brush xml:id="br0">
      <inkml:brushProperty name="width" value="0.05452" units="cm"/>
      <inkml:brushProperty name="height" value="0.05452" units="cm"/>
      <inkml:brushProperty name="color" value="#00BFF3"/>
    </inkml:brush>
  </inkml:definitions>
  <inkml:trace contextRef="#ctx0" brushRef="#br0">23893 25074 403,'-8'-14'85,"0"3"-16,0 2-16,0 4-14,-2 1-9,-3 0 0,-5 0-2,-3 1 1,-2 0-4,3 3-4,1 4-4,3 2-5,0 3-3,0 2 0,1 2 0,-1 1-1,1 2-3,1 1-3,1 2-5,0 0-4,2-1-1,3 1-1,1-2 0,2-1 1,1-1 1,0-1 1,0-1 2,0 0 2,1-2 1,2 1 0,2 0 1,2 0 0,2-1 0,2-1 0,2-1-1,2 0 0,1-1-1,1 1 1,1 2-2,1 0 1,1 0-1,0-1 2,-1 0 0,1-2 0,-1 0 2,-1 0 0,-1 0 0,0-1 2,-2 2 0,-1 0-1,-1 1-1,0 1 0,-1 2 1,-1 0 2,1 1 1,0 1 2,-2 0 2,-4-1 2,-4-1 3,-4 0 2,-3-1 2,-3-1-2,-4 1 0,-2 0 0,-2-1-2,-3-1-2,-1 0-3,-2-2-1,-2-1-3,1-2-2,-1-3-5,1 0-2,-1-2-1,-1 0 1,-1 0 0,0 0 2,-1-2-5,3 0-9,2-3-8,1-2-10,3-2-13,3-2-16,3-1-16,3-3-16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34"/>
    </inkml:context>
    <inkml:brush xml:id="br0">
      <inkml:brushProperty name="width" value="0.05383" units="cm"/>
      <inkml:brushProperty name="height" value="0.05383" units="cm"/>
      <inkml:brushProperty name="color" value="#00BFF3"/>
    </inkml:brush>
  </inkml:definitions>
  <inkml:trace contextRef="#ctx0" brushRef="#br0">20976 37078 408,'-2'-15'51,"-2"1"-6,-4 1-5,-2 0-5,-2 3-5,1 3-5,-1 2-4,0 4-5,0 1-3,-1 0-1,-1 0 0,-1 0-2,-1 0 0,2 2-1,1 0-1,1 2-1,0 1 0,0 1 0,0 3-1,1 2 0,0 1 0,0 0 0,2-1-2,1 1 1,0 0-1,0-1 0,0 1 0,0 0 1,2 0 0,1 1 0,2 1-1,2 2 1,1 0-1,0 1 1,0 1 0,0 1 0,1 1 0,3 1-1,4 1-1,2 1 0,3-1-1,2-1 0,1-3-1,3-1 0,0-2 0,-1-1-1,-1-1-1,-1 0-1,-1-2 1,-1-1 0,0 0 1,-2-2 0,-1 0 3,-1 1 5,0 2 3,-2 0 4,-4 0 2,-8-1-1,-8 0-2,-7-2-2,-4-1-1,3 0-2,1-2-3,3 0-2,-1-2-2,-2 1-1,-1 0-2,-3 0 0,0 0-2,-1 0 1,1 0-1,0 0-1,-1-1 0,3-1-2,0 0-1,1-1-2,-1-3 0,0 0 0,-1-3 0,-1-2 0,1-5-7,1-9-17,3-9-15,1-9-17,4 0-6,3 6 3,4 7 2,4 7 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3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42961 25995 999,'-9'-9'0,"-2"0"0,-2-1 0,-1-1 0,0 0-6,2 2-12,4 3-12,3 1-12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38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26743 32824 492,'-2'-11'8,"0"10"18,-3 10 16,-2 10 18,-2 5 3,-2 4-11,-1 3-9,-3 3-11,0 2-7,-1 0-4,0 2-3,1 1-4,0-2-2,0 0 0,2-3 0,1-2 0,0-1 0,1-1 0,-1-1 0,0-1 1,1-3-7,3-2-10,1-2-11,2-4-12,1-2-9,0-1-8,0-1-8,0-1-8,2-4-1,2-10 10,4-8 7,2-9 9,1-3 6,0 3 4,-2 3 3,0 3 5,-2 1 2,2 2 0,-2 1 0,1 1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39"/>
    </inkml:context>
    <inkml:brush xml:id="br0">
      <inkml:brushProperty name="width" value="0.04605" units="cm"/>
      <inkml:brushProperty name="height" value="0.04605" units="cm"/>
      <inkml:brushProperty name="color" value="#F2395B"/>
    </inkml:brush>
  </inkml:definitions>
  <inkml:trace contextRef="#ctx0" brushRef="#br0">27050 33222 477,'7'-42'1,"-1"8"6,0 9 6,-2 9 6,1 6 6,0 4 4,1 4 6,2 4 4,-1 4 1,-1 6-5,0 4-6,-2 5-4,1 3-2,0 1-1,1 1 1,2 1 1,-1-1-2,-1 0-2,-1-1-4,0-1-2,-1-2-3,0-1-3,0-3-2,0-1-3,1-2-4,3-2-4,3-3-4,4-1-4,0-4-3,-1-6-3,-1-6-1,-1-5-2,2-7-1,2-6-1,3-5 0,3-6 0,0-3 1,-1 0 2,-3 0 2,-1 0 2,-3 2 3,-3 5 3,-3 5 3,-2 5 3,-3 7 10,0 7 17,-2 8 16,0 8 17,-3 6 3,0 7-11,-3 5-10,-2 7-10,0 1-8,0 0-3,2-1-3,1-1-5,0-2-3,0 0-4,0-1-3,0-1-5,1-1-3,0 1-2,2-1-2,0 0-1,1-1-6,-2-3-6,0-3-8,-2-3-7,2-3-6,4-4-8,4-5-6,4-2-7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39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28800 33866 526,'0'-12'74,"2"8"-7,0 8-7,2 8-7,-1 4-7,-1 1-8,0 1-8,-1 1-7,-1 0-4,0 1-3,0-1-1,0 1-2,-1-1-2,-1-1-5,0-1-4,-1-1-3,2-6-10,6-10-17,5-11-16,7-11-17,2-6-2,1 1 11,-1 0 10,1-1 12,-2 3 9,-3 5 6,-3 5 6,-3 5 7,-1 4 9,0 4 11,0 4 10,0 4 12,-1 2 3,-1 2-4,-1 0-5,0 1-4,-2 3-3,0 3-5,-2 5-3,0 3-4,-2 1-3,0-3-4,-2-3-4,0-3-3,-2-2-11,0-1-18,-1-1-17,-1 0-18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40"/>
    </inkml:context>
    <inkml:brush xml:id="br0">
      <inkml:brushProperty name="width" value="0.03759" units="cm"/>
      <inkml:brushProperty name="height" value="0.03759" units="cm"/>
      <inkml:brushProperty name="color" value="#F2395B"/>
    </inkml:brush>
  </inkml:definitions>
  <inkml:trace contextRef="#ctx0" brushRef="#br0">29311 32566 585,'-13'-7'95,"8"2"-21,7 2-19,6 2-20,5 1-10,1 0-3,3 0-2,2 0-2,-1 1-2,0 2-2,0 2-1,-2 2-3,-3 2-1,-3 5-4,-4 4-2,-4 3-3,-3 4-1,-2 1-3,-2 3 0,-1 1-2,-3 1-2,-2-2-2,-2 0-2,-1-1-2,-2-2-1,2-5-1,1-3-2,1-4 0,1-4 1,0-1 4,2-2 4,1-2 4,2-2 5,4-2 4,4-2 5,4-2 6,3-2 2,3-2 1,3-2-1,4-1 1,1-2-3,1 2-6,0 1-6,3 0-7,-2 2-7,-2-1-8,-1 0-9,-2 0-9,-3 1-3,-1 2 1,-2 2 2,-2 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6"/>
    </inkml:context>
    <inkml:brush xml:id="br0">
      <inkml:brushProperty name="width" value="0.04696" units="cm"/>
      <inkml:brushProperty name="height" value="0.04696" units="cm"/>
      <inkml:brushProperty name="color" value="#00BFF3"/>
    </inkml:brush>
  </inkml:definitions>
  <inkml:trace contextRef="#ctx0" brushRef="#br0">68750 43855 468,'1'-13'22,"2"6"10,2 6 8,1 6 10,1 4 0,-2 3-6,-2 4-8,-2 2-6,-1 5-4,0 6 1,0 8 1,0 7 1,-1 2-2,0-2-4,-2-2-5,0-3-4,-1 0-3,2-2-2,0 0-1,2-1-1,0-3-6,0-3-12,0-5-12,0-3-10,1-6-12,2-7-12,2-6-12,2-8-13,-2-3 2,1 1 15,-4-1 13,0 0 14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40"/>
    </inkml:context>
    <inkml:brush xml:id="br0">
      <inkml:brushProperty name="width" value="0.03443" units="cm"/>
      <inkml:brushProperty name="height" value="0.03443" units="cm"/>
      <inkml:brushProperty name="color" value="#F2395B"/>
    </inkml:brush>
  </inkml:definitions>
  <inkml:trace contextRef="#ctx0" brushRef="#br0">30050 32850 639,'51'0'155,"-8"0"-43,-8 0-43,-8 0-45,-5 0-23,-1 0-7,-3 0-4,-1 0-5,-2 0-5,-1 2-6,-1 0-6,0 1-4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40"/>
    </inkml:context>
    <inkml:brush xml:id="br0">
      <inkml:brushProperty name="width" value="0.04465" units="cm"/>
      <inkml:brushProperty name="height" value="0.04465" units="cm"/>
      <inkml:brushProperty name="color" value="#F2395B"/>
    </inkml:brush>
  </inkml:definitions>
  <inkml:trace contextRef="#ctx0" brushRef="#br0">30512 32050 492,'-15'0'3,"3"0"7,1 0 5,2 0 6,3 4 10,1 8 13,2 7 13,2 9 13,1 4-1,2 4-14,0 2-14,2 4-14,-1 4-8,-1 6-2,0 5-2,-2 7-1,0-3-20,0-11-35,0-10-36,0-11-35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50"/>
    </inkml:context>
    <inkml:brush xml:id="br0">
      <inkml:brushProperty name="width" value="0.04077" units="cm"/>
      <inkml:brushProperty name="height" value="0.04077" units="cm"/>
      <inkml:brushProperty name="color" value="#F2395B"/>
    </inkml:brush>
  </inkml:definitions>
  <inkml:trace contextRef="#ctx0" brushRef="#br0">57429 27950 539,'0'-16'5,"0"2"9,0 1 10,0 1 10,0 2 4,0 6-2,0 4-1,0 6-1,-1 4-3,-1 5-3,0 5-3,-1 5-3,-3 4-3,-2 1-1,-3 2-2,-3 3-2,-3 1 0,-2 2 0,-1 2-1,-3 2 1,1 0-4,1-2-8,3-1-7,1-3-8,2 0-6,1 2-3,1 2-4,0 3-4,2-1 0,-1 2 1,0-1 3,0 0 2,2-4 0,3-8 0,2-7 0,4-9-1,2-7-1,4-10-2,2-8-1,3-9-3,1-6 2,0-1 4,-2-3 5,0-1 4,-2 1 3,1 4 2,0 3 3,0 4 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51"/>
    </inkml:context>
    <inkml:brush xml:id="br0">
      <inkml:brushProperty name="width" value="0.03821" units="cm"/>
      <inkml:brushProperty name="height" value="0.03821" units="cm"/>
      <inkml:brushProperty name="color" value="#F2395B"/>
    </inkml:brush>
  </inkml:definitions>
  <inkml:trace contextRef="#ctx0" brushRef="#br0">57750 28645 575,'7'-22'1,"-1"3"-1,0 3 1,-2 3 1,0 3 6,0 6 14,0 4 13,0 6 12,0 3 4,0 3-8,0 3-8,0 4-7,0 0-4,1 1-3,2-1-1,0 1-3,1-2-1,0-2-2,0-1-2,-1-2-1,2-2-5,0-1-8,1-1-7,1 0-8,3-6-4,2-8 1,3-9-2,3-9 1,1-5 1,-2-1 1,0 0 1,0-2 2,-3 1 0,-1 3-5,-3 3-3,-1 4-4,-3 1 4,-2 4 11,-4 3 11,-2 3 12,-3 4 10,-1 6 9,0 6 10,-1 6 8,-2 3 2,0 3-9,-1 1-6,-2 3-8,1 0-8,1 2-8,0 1-9,2 1-7,-1 0-7,0 1-4,-1-1-6,-1 0-5,0-1-4,2-1-5,2-3-3,2-1-5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52"/>
    </inkml:context>
    <inkml:brush xml:id="br0">
      <inkml:brushProperty name="width" value="0.04932" units="cm"/>
      <inkml:brushProperty name="height" value="0.04932" units="cm"/>
      <inkml:brushProperty name="color" value="#F2395B"/>
    </inkml:brush>
  </inkml:definitions>
  <inkml:trace contextRef="#ctx0" brushRef="#br0">59279 28439 446,'1'16'100,"0"-1"-24,2 1-24,0 0-24,0-1-15,-2 1-4,-2 0-5,-2-1-4,-1 1-1,0-1 0,0 1 1,1 0 0,1-5-3,5-9-11,6-8-9,4-9-10,3-5-3,1 1 4,1-1 4,1 1 5,-1 1 3,-2 2 2,-4 4 3,-3 3 3,-2 4 11,-4 8 18,-3 6 18,-2 7 18,-3 3 4,0-1-9,-1 0-10,-1-2-9,0-1-8,2-1-4,2-1-5,2 0-3,4-6-9,7-9-13,8-8-13,6-9-11,4-6-6,0-1 3,2-2 4,1-2 3,0-2 3,-1 1 4,-2 0 4,1 0 4,-4 1 3,-2 5 6,-3 3 3,-2 5 5,-7 6 12,-7 12 20,-8 10 20,-7 11 20,-5 5 4,2 1-14,1-1-13,1 1-13,1-3-9,0-3-6,2-5-3,1-3-6,6-5-11,13-7-19,13-4-20,13-7-18,3-4-4,-6 0 12,-5-1 12,-7-1 12,-4 0 8,-2 3 3,-4 1 3,-3 2 3,-2 4 12,-2 6 20,-2 6 19,-2 6 19,-3 3 4,-2 3-12,-4 2-12,-2 1-12,-1 1-7,3 1-3,1-1-1,2 1-2,2-2-3,0-1-5,2-3-5,0-1-5,3-4-3,4-5-1,4-4-2,4-6 0,2-4-2,3-7-2,1-6-2,3-5-2,0-5 0,-1-1-2,-1-2 1,-1-2-2,-1-1 2,-1 1 3,-1 2 3,-1 0 2,-2 2 2,-4 1 0,-4 3-2,-4 2 0,-4 2 2,-4 4 4,-4 5 4,-4 3 5,-2 5-1,-1 6-7,-1 6-7,-1 6-7,0 3-5,1 1-5,0 1-5,2 1-5,2 0-2,3-1-1,3-1 0,2-1-1,3-1 2,0-2 6,2-3 5,1-1 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7:52"/>
    </inkml:context>
    <inkml:brush xml:id="br0">
      <inkml:brushProperty name="width" value="0.04788" units="cm"/>
      <inkml:brushProperty name="height" value="0.04788" units="cm"/>
      <inkml:brushProperty name="color" value="#F2395B"/>
    </inkml:brush>
  </inkml:definitions>
  <inkml:trace contextRef="#ctx0" brushRef="#br0">61657 28766 459,'28'-7'4,"-6"2"9,-5 2 8,-6 2 8,-3 1 5,0 0 1,-1 0 1,1 0 1,-1 3-3,-2 7-7,-2 8-6,-2 6-8,-1 1-4,0-1-5,0-4-3,0-3-4,2-2-4,4-1-2,3-1-4,5 0-2,2-3 3,1-1 12,1-2 10,2-2 11,-2 1 6,-1 4 4,-3 3 3,-1 5 3,-4 5-1,-4 6-7,-6 8-5,-4 7-6,-8 7-7,-9 7-7,-11 9-8,-9 7-6,-6 5-9,-2 1-9,-2 1-10,-1 0-10,3-7-9,10-15-6,9-16-6,11-15-8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4"/>
    </inkml:context>
    <inkml:brush xml:id="br0">
      <inkml:brushProperty name="width" value="0.04063" units="cm"/>
      <inkml:brushProperty name="height" value="0.04063" units="cm"/>
      <inkml:brushProperty name="color" value="#F2395B"/>
    </inkml:brush>
  </inkml:definitions>
  <inkml:trace contextRef="#ctx0" brushRef="#br0">20750 28665 541,'17'-1'166,"1"0"-40,3-2-42,1 0-41,0 0-24,-1 1-6,-3 0-6,-1 2-6,-2 0-6,-1 0-4,-1 0-5,0 0-3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5"/>
    </inkml:context>
    <inkml:brush xml:id="br0">
      <inkml:brushProperty name="width" value="0.04161" units="cm"/>
      <inkml:brushProperty name="height" value="0.04161" units="cm"/>
      <inkml:brushProperty name="color" value="#F2395B"/>
    </inkml:brush>
  </inkml:definitions>
  <inkml:trace contextRef="#ctx0" brushRef="#br0">20712 28779 528,'-14'0'5,"2"-2"9,4 0 10,3-1 10,2 1 4,0 5 0,2 6 0,0 4 0,1 3-2,-2 1-4,0 1-5,-1 1-2,-1 2-4,2 1-2,0 3-1,2 1-2,0 1-1,0-1-3,0-1-3,0-1-1,0 0-3,0 1-6,0 1-4,0 0-4,0 2-5,0-1-3,0 0-3,0 1-3,0-2-4,2 0-5,0-1-5,2 0-4,-1-4-2,1-3 2,0-5 3,0-3 1,0-3 2,2-2 1,0-3 3,1 0 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5"/>
    </inkml:context>
    <inkml:brush xml:id="br0">
      <inkml:brushProperty name="width" value="0.04358" units="cm"/>
      <inkml:brushProperty name="height" value="0.04358" units="cm"/>
      <inkml:brushProperty name="color" value="#F2395B"/>
    </inkml:brush>
  </inkml:definitions>
  <inkml:trace contextRef="#ctx0" brushRef="#br0">20816 29256 504,'-12'0'67,"8"0"-5,8 0-6,8 0-5,4 0-8,1 2-7,1 1-9,1 0-7,0 0-6,1 0 0,-1-2-2,1 0 0,-1-1-5,-3 0-6,-1 0-7,-2 0-6,-1 0-5,1 0-1,1 0-3,1 0-1,0-1-1,-2 0 0,-3-2 0,-1 0 1,-2-2 0,0 0-1,-2-1 0,0-1 0,-2-2-1,-1-2 3,0-2 0,-1-1 2,-2-1 2,-1 2 3,0 3 4,-1 1 3,-2 1 4,0 0 3,-2 0 4,0 1 3,-1 0 4,1 2 4,-1 2 2,0 2 5,0 1 0,0 0 0,1 0-2,-1 0 0,-1 1 0,0 4-1,-1 2 1,-1 3 0,-1 3 1,2 2 2,1 1 1,1 3 2,0 0-1,0 1-2,0-1-4,0 1-3,1-1-1,2 1-2,3-1-1,1 1-1,1-1-2,2-1-3,0-1-2,2-1-3,0-1-2,3-1-5,2 0-3,2-2-4,1-1-4,1-1-3,1 0-3,1-2-4,1-1-2,2-2-4,0-3-3,1 0-2,0-4-1,1 0 4,-1-3 4,1-2 4,-2-1 0,-3 0-3,-3 1-2,-2-1-3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5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22148 28312 610,'0'-14'5,"-2"1"10,0 2 10,-1 3 10,0 1 3,3 2-2,4 2-1,2 2-3,2 1-3,2 0-3,0 0-4,1 0-3,0 1-3,-1 4-1,0 2-1,-2 3-1,-1 3-3,-2 2-5,-3 1-7,0 3-5,-4 0-3,0 1 1,-3-1 1,-2 1 0,-1-1 0,-2-1-2,0-1-1,-1-1-1,2-2 0,5-3-1,4-3 0,5-2 0,4-3 4,0 0 9,1-2 8,1 0 8,0 0 3,-2 3 0,-3 4-3,-1 2 0,-3 2-5,-6 2-5,-4 0-7,-5 1-6,-2 0-6,1-1-6,1-1-5,1-1-6,0-1-1,0-2 1,1-2 1,-1-2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6"/>
    </inkml:context>
    <inkml:brush xml:id="br0">
      <inkml:brushProperty name="width" value="0.03621" units="cm"/>
      <inkml:brushProperty name="height" value="0.03621" units="cm"/>
      <inkml:brushProperty name="color" value="#00BFF3"/>
    </inkml:brush>
  </inkml:definitions>
  <inkml:trace contextRef="#ctx0" brushRef="#br0">68950 44859 607,'7'-15'-11,"-1"2"1,0 2 2,-1 3 0,-2 1 9,1 1 14,0 1 15,0 0 15,2 1 7,2 0-1,3 0 0,3 1-2,2-1-5,2 2-9,0 0-8,0 2-10,0-1-8,-1-1-5,-2 0-8,-2-1-6,-2-1-4,1 2-2,0 0-2,0 2-1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6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22650 28648 639,'22'-7'58,"-3"2"-5,-3 2-6,-3 3-4,1 0-5,2 0-4,3 0-5,3 0-5,1 0-5,-1 0-8,-1 0-7,-1 0-6,-1-1-14,-3-1-19,-1 0-20,-2-1-18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6"/>
    </inkml:context>
    <inkml:brush xml:id="br0">
      <inkml:brushProperty name="width" value="0.04091" units="cm"/>
      <inkml:brushProperty name="height" value="0.04091" units="cm"/>
      <inkml:brushProperty name="color" value="#F2395B"/>
    </inkml:brush>
  </inkml:definitions>
  <inkml:trace contextRef="#ctx0" brushRef="#br0">23312 28000 537,'-21'4'50,"5"8"6,5 7 8,5 8 7,2 5-3,2 1-11,0 0-12,2 2-12,0-1-15,2 0-17,0-1-19,2-1-18,-1-3-14,1-6-12,0-4-11,0-4-11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6"/>
    </inkml:context>
    <inkml:brush xml:id="br0">
      <inkml:brushProperty name="width" value="0.04375" units="cm"/>
      <inkml:brushProperty name="height" value="0.04375" units="cm"/>
      <inkml:brushProperty name="color" value="#F2395B"/>
    </inkml:brush>
  </inkml:definitions>
  <inkml:trace contextRef="#ctx0" brushRef="#br0">21511 30894 502,'-8'-8'2,"2"2"1,1 1 4,0 0 1,1 3 11,-2 4 16,0 4 17,-1 4 17,-1 2 1,0 1-13,1 1-13,-1 1-13,-1 2-9,0 2-2,-1 1-2,-1 3-2,-1 1-4,1 2-4,-1 3-3,0 1-6,0 1-3,1-2-6,-1 0-4,1-1-5,0-2-5,2-1-6,2-3-5,2-1-5,3-4-1,2-3 2,4-4 3,2-4 2,1-4 0,0-4-3,-2-4-4,0-4-3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7"/>
    </inkml:context>
    <inkml:brush xml:id="br0">
      <inkml:brushProperty name="width" value="0.04756" units="cm"/>
      <inkml:brushProperty name="height" value="0.04756" units="cm"/>
      <inkml:brushProperty name="color" value="#F2395B"/>
    </inkml:brush>
  </inkml:definitions>
  <inkml:trace contextRef="#ctx0" brushRef="#br0">21721 31159 462,'7'-25'58,"-2"11"4,-3 12 4,0 12 3,-2 6-3,2 1-12,0 1-11,2 1-12,-1 1-6,1 1-5,0 1-2,0 1-5,0 1-4,0-1-6,0 1-5,0-1-6,-1 1-5,-1-1-3,0 0-4,-1 1-3,-1-2-3,0-3-1,0-3-2,0-3-2,-2-3-2,-2-2-2,-4-4-4,-2-2-2,-2-4 2,1-2 6,-1-4 7,0-2 7,0-1 5,1 1 5,-1 0 4,0 2 5,1 1 4,1 0 5,0 2 6,2 1 5,2-1 3,2 0 4,4-2 1,3 0 3,2-1-4,5-2-10,4 0-10,3-1-11,3-1-6,-1 1-3,1-1-3,0 0-2,-1 0-4,1-1-4,-1-1-4,1-1-5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7"/>
    </inkml:context>
    <inkml:brush xml:id="br0">
      <inkml:brushProperty name="width" value="0.04874" units="cm"/>
      <inkml:brushProperty name="height" value="0.04874" units="cm"/>
      <inkml:brushProperty name="color" value="#F2395B"/>
    </inkml:brush>
  </inkml:definitions>
  <inkml:trace contextRef="#ctx0" brushRef="#br0">22628 30789 451,'-8'-5'72,"2"6"-5,1 6-4,1 6-5,0 3-6,0 4-8,0 4-7,0 2-8,0 1-6,0 2-1,0 1-3,0 1-3,0 0-1,1 0-3,-1 0-3,0 1-2,0-2-3,2-2-7,0-2-4,2-1-6,0-2-2,0-1 0,0-1 0,0-1 1,2-3-5,4-3-12,3-4-10,5-4-10,3-8-4,3-8 4,3-11 4,3-9 4,-2-3 6,-5 6 7,-7 3 6,-5 7 8,-2 1 2,0 2-2,1 1-2,2 1-2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7"/>
    </inkml:context>
    <inkml:brush xml:id="br0">
      <inkml:brushProperty name="width" value="0.03536" units="cm"/>
      <inkml:brushProperty name="height" value="0.03536" units="cm"/>
      <inkml:brushProperty name="color" value="#F2395B"/>
    </inkml:brush>
  </inkml:definitions>
  <inkml:trace contextRef="#ctx0" brushRef="#br0">23162 30450 622,'7'17'139,"-2"1"-34,-3 3-35,0 1-34,-2 0-20,0-1-7,0-3-6,0-1-7,-1-2-4,0-1-3,-2-1-3,0 0-2,0-2-2,4-1 3,2-1 2,4 0 1,1-3 3,-1-1 5,1-2 3,0-1 5,0-2 2,-1 3 0,1 2 2,0 2 1,-2 1-1,-4 0-2,-4 0-1,-4-1-3,-2 2 0,-2 2 0,0 2 0,-1 1 0,-1 1-6,-1-3-11,-1-1-12,-1-2-11,0-2-8,2-2-4,3-3-3,1 0-4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8"/>
    </inkml:context>
    <inkml:brush xml:id="br0">
      <inkml:brushProperty name="width" value="0.03379" units="cm"/>
      <inkml:brushProperty name="height" value="0.03379" units="cm"/>
      <inkml:brushProperty name="color" value="#F2395B"/>
    </inkml:brush>
  </inkml:definitions>
  <inkml:trace contextRef="#ctx0" brushRef="#br0">23700 30696 651,'23'-8'101,"-1"2"-20,-1 1-21,-1 1-21,-1 0-14,-1 0-5,-1 0-7,-1 1-5,-1-1-6,-1 2-8,-1 0-7,0 2-7,-2 0-11,-1 0-16,-1 0-14,0 0-16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28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24131 29950 516,'-14'3'61,"5"6"8,3 5 7,4 7 7,2 4-6,0 5-19,0 3-20,0 4-19,0 3-17,2 4-15,0 2-15,2 4-16,-1-3-11,-1-8-8,0-8-9,-2-7-9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0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37308 37350 592,'-9'17'130,"0"1"-30,-1 3-29,-1 1-30,-2 4-17,-2 5-6,-1 4-6,-3 6-5,0 1-4,1 0-1,1-1-3,1-2 0,-1 1-3,0 2-3,-1 2-3,-1 2-4,1-1-1,1-6-3,2-4-1,3-5-2,1-5-1,2-5-1,2-5-2,3-5 0,2-8-5,5-14-8,6-11-9,4-14-8,1-3 2,-1 7 12,-2 8 11,-2 6 13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1"/>
    </inkml:context>
    <inkml:brush xml:id="br0">
      <inkml:brushProperty name="width" value="0.04334" units="cm"/>
      <inkml:brushProperty name="height" value="0.04334" units="cm"/>
      <inkml:brushProperty name="color" value="#F2395B"/>
    </inkml:brush>
  </inkml:definitions>
  <inkml:trace contextRef="#ctx0" brushRef="#br0">37515 37450 507,'7'-22'0,"-1"4"-2,-1 5-1,0 3-1,-2 4 10,0 6 18,-2 4 19,0 6 19,-1 2 3,0 3-11,0 2-12,0 1-11,0 2-7,0-1-3,0 1-2,0 0-2,0 2-2,2 6 1,0 6-1,2 7 1,-1 1-3,-1 0-3,0-2-4,-1 0-3,-1-2-5,0-4-2,0-2-3,0-3-3,-1-3-4,-1-1-1,0-3-4,-1-1-2,-2-3-5,0-3-7,-1-3-8,-2-2-6,-1-4 1,-1-3 7,-3-2 9,-1-4 7,-2-3 5,0-5 3,1-5 1,-1-5 2,0-3 2,1 1-2,-1-1 1,1 1-2,0 1 5,4 3 6,3 3 9,3 2 6,2 4 10,3 3 11,4 2 9,2 4 12,2 0 0,2 0-10,0-2-11,1 0-9,3-1-8,4 0-9,3 0-7,4 1-7,2-2-9,-3-1-9,-1 0-10,-3-1-9,-1-1-3,-3-2 3,-1 0 3,-2-1 4,-2 0 2,-1 0 3,-1 2 2,0 1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06:19"/>
    </inkml:context>
    <inkml:brush xml:id="br0">
      <inkml:brushProperty name="width" value="0.03229" units="cm"/>
      <inkml:brushProperty name="height" value="0.03229" units="cm"/>
      <inkml:brushProperty name="color" value="#F2395B"/>
    </inkml:brush>
  </inkml:definitions>
  <inkml:trace contextRef="#ctx0" brushRef="#br0">22113 43175 681,'-15'-29'-45,"4"7"10,3 5 8,3 6 9,4 2 20,7-1 28,7-3 28,8-2 30,4-1 3,7-1-19,3-1-21,6 0-20,2-1-15,0 1-12,0 1-9,-1 1-12,1 0-9,-2 0-10,0 1-9,-1-1-9,-4 1-2,-8 2 6,-6 3 5,-6 1 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7"/>
    </inkml:context>
    <inkml:brush xml:id="br0">
      <inkml:brushProperty name="width" value="0.05054" units="cm"/>
      <inkml:brushProperty name="height" value="0.05054" units="cm"/>
      <inkml:brushProperty name="color" value="#00BFF3"/>
    </inkml:brush>
  </inkml:definitions>
  <inkml:trace contextRef="#ctx0" brushRef="#br0">69762 43697 435,'-1'-31'27,"-1"15"17,0 16 17,-1 16 17,-1 8 2,2 2-13,0 3-14,2 1-12,-1 3-10,0 1-5,-2 1-5,0 3-6,-1 2-5,1-1-3,-1 0-3,1 0-5,-2 1 0,2 2 0,-1 2 2,0 2 0,0 0-6,2-3-12,0-1-12,2-1-12,0-5-6,0-8 0,0-6 0,0-6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1"/>
    </inkml:context>
    <inkml:brush xml:id="br0">
      <inkml:brushProperty name="width" value="0.04748" units="cm"/>
      <inkml:brushProperty name="height" value="0.04748" units="cm"/>
      <inkml:brushProperty name="color" value="#F2395B"/>
    </inkml:brush>
  </inkml:definitions>
  <inkml:trace contextRef="#ctx0" brushRef="#br0">38594 37366 463,'0'-12'33,"0"8"11,0 8 12,0 8 12,-2 5 0,-2 5-11,-4 3-11,-2 5-12,-1 2-7,1 2-5,0 2-5,2 3-5,1-1-1,0 0 0,2-2 0,1 0 0,0-2-3,2-1-8,0-3-7,2-1-7,1-4-10,2-1-10,2-4-11,2-3-11,1-3-3,3-3 2,2-3 4,1-2 2,1-3 7,-2-2 6,-3-2 9,-1-2 8,-2-2 3,0 0 1,-2-1 0,0-2 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2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39311 37750 593,'-7'38'130,"-1"-2"-29,0-2-29,1-1-31,-1-3-17,2 0-6,1-1-5,1-1-6,0-1-6,2 1-8,0-1-7,2 0-6,0-1-6,0-5-1,0-3-4,0-4-1,2-4-3,4-1 0,3-2-2,5-2-1,0-2-1,-2-2 2,-1-2 1,-2-2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3"/>
    </inkml:context>
    <inkml:brush xml:id="br0">
      <inkml:brushProperty name="width" value="0.03785" units="cm"/>
      <inkml:brushProperty name="height" value="0.03785" units="cm"/>
      <inkml:brushProperty name="color" value="#F2395B"/>
    </inkml:brush>
  </inkml:definitions>
  <inkml:trace contextRef="#ctx0" brushRef="#br0">39813 38129 581,'-8'9'98,"2"4"-22,0 2-23,2 3-23,0 2-11,0-1-2,0 1 0,0-1-1,0 1-2,1-1 0,-1 1-2,0 0-1,0-2 0,2-1-1,0-3-1,2-1 0,2-2-6,4-1-13,4 0-11,3-2-13,3-3-3,0-8 3,-1-6 6,1-7 3,-1-5 4,-1-1 2,-1-3 2,0-1 3,-3-1 2,-3 3 4,-2 1 4,-4 3 3,-1 2 3,0 3 3,0 2 4,0 4 2,-1 2 3,0-1 2,-2 0 1,0 0 1,1 1 2,2 0 0,4 2 1,2 1 1,1 2-1,0 5-3,-2 6-3,0 4-3,-2 2-1,-1-1-2,0-1-1,-2 0-1,0 0-3,0 3-5,0 3-3,0 3-5,-1 1-3,-2-1-1,-2-1-3,-1-1-1,-2-2-2,2-3-2,1-2-2,0-4-2,2-3-2,2-4-2,2-4-3,2-4-2,3-3 1,4-4 7,3-2 5,5-3 7,1-1 6,-3 3 4,-1 1 6,-2 3 5,-2 0 2,-1 2-2,-1 1-2,0 1-2,-1 0-4,0 2-5,-1 0-5,1 2-6,-1-1-3,-2-2-2,-2-2-1,-2-1-1,-1-1 1,2 0 5,0 2 6,2 1 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3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40864 38070 535,'0'-12'12,"0"10"24,0 8 23,0 10 24,-1 4 3,0 2-20,-2 3-17,0 1-20,0 2-11,0-1-5,2 0-4,0 1-4,1 0-7,-2 1-8,0 0-9,-2 2-7,1-1-8,1-3-9,0-3-9,2-3-9,-1-3-1,0-3 5,-2-3 5,0-2 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3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41126 37100 571,'8'8'113,"2"2"-23,0 0-23,1 1-23,0 2-13,-2 3-3,-2 3-5,-2 3-2,-3 3-10,-3 1-11,-2 2-14,-3 3-12,-4 1-6,-2 4 3,-3 3 2,-3 2 2,-1 0-1,1-2-4,1-3-6,1-3-5,2-5-1,2-6 4,4-5 2,3-6 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3"/>
    </inkml:context>
    <inkml:brush xml:id="br0">
      <inkml:brushProperty name="width" value="0.0386" units="cm"/>
      <inkml:brushProperty name="height" value="0.0386" units="cm"/>
      <inkml:brushProperty name="color" value="#F2395B"/>
    </inkml:brush>
  </inkml:definitions>
  <inkml:trace contextRef="#ctx0" brushRef="#br0">41393 38389 569,'15'-5'46,"-3"6"0,-1 6 1,-2 6 1,-3 4-3,-2 3-5,-4 3-7,-2 3-6,-3 1-9,0 0-12,-1 1-11,-2-1-12,2-1-3,1-5 3,2-3 5,2-5 3,2-1-1,2 0-5,2-1-6,1 1-5,2-1 4,0-2 15,0-2 13,0-2 14,-1-1 8,1 1-1,0 2 1,0 0 0,-2 2-1,-3 3-2,-2 4-1,-3 2-1,-4 2-7,-4 3-12,-4 1-13,-3 3-12,-3 0-5,-1 1 3,-1-1 4,-1 0 3,2-2-8,3-5-17,5-5-18,3-4-17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4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38094 34381 606,'-2'-7'133,"10"0"-29,11 2-32,11 1-29,3 0-20,-5 2-9,-5 0-9,-5 2-10,-3 0-7,-1 0-8,-1 0-8,0 0-8,-3 1-5,-1 2-1,-2 2-2,-2 2-1,-2 0 2,-1 1 6,0 0 7,-1 0 6,-4-1 3,-2 1 1,-5 0 1,-4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5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38191 34650 535,'-36'2'11,"9"4"14,7 4 14,9 3 13,4 3 2,2 1-8,2 2-8,2 0-9,1 2-6,-2 2-4,0 4-3,-2 3-3,0 1-3,1 1 0,-1-1-1,0 0 0,0-1-5,2-1-12,0-3-12,2-1-10,0-3-6,0-3 0,0-3 0,0-3 0,0-4-3,0-6-3,0-6-4,0-6-5,0-6 4,0-5 11,0-7 9,0-5 12,0-1 5,0 6 3,0 3 2,0 7 2,0 2 11,2 4 21,0 3 21,2 3 20,1 1 4,5 2-16,4 0-14,4 2-15,2-1-10,1 0-3,1-2-5,1 0-4,-1-1-2,-1 2 0,-3 0 0,-1 2 0,-2-1-6,-1 0-12,-1-2-10,0 0-13,-2 0-3,-1 0 3,-1 2 3,0 0 2,-3 0 3,-1-3 1,-2-4 2,-2-2 2,-1-2 3,-2 1 6,0-1 6,-1 0 6,-2 1 5,0 1 0,-2 0 3,0 2 0,-1 1 3,0 2 4,1 2 2,-1 2 3,-1 1 4,0 0 4,-1 0 4,-1 0 5,-1 1 0,2 2-1,1 2-3,1 2-2,-1 2-2,0 3-3,-2 4-3,1 2-3,-2 2-2,2 1-1,1 1 0,0 1-1,3 0-2,1 2-1,2 1-2,2 1-1,1 0-3,0-1-4,0-1-3,0-1-5,1-2-6,2-3-6,2-3-8,1-3-7,4-3-3,2-2 0,3-4 1,3-2 1,4-6-1,7-6-3,5-7-3,6-7-3,-1-2 2,-7 3 7,-9 3 7,-7 3 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5"/>
    </inkml:context>
    <inkml:brush xml:id="br0">
      <inkml:brushProperty name="width" value="0.03903" units="cm"/>
      <inkml:brushProperty name="height" value="0.03903" units="cm"/>
      <inkml:brushProperty name="color" value="#F2395B"/>
    </inkml:brush>
  </inkml:definitions>
  <inkml:trace contextRef="#ctx0" brushRef="#br0">39669 34650 563,'-16'0'7,"0"0"15,1 0 14,-1 0 15,1 1 5,1 4-7,1 2-4,1 3-6,0 4-6,2 2-5,1 3-5,0 3-6,2 2-5,-1 2-2,0 3-4,0 1-4,1 0-1,0-1-3,2-3-1,1-1-1,0-3-4,2-2-5,0-1-5,2-2-5,1-3-5,4-3-7,2-3-6,3-2-5,2-3-2,0 0 5,-1-2 5,1 0 4,-1-3 3,0 0 2,-2-3 2,-1-2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6"/>
    </inkml:context>
    <inkml:brush xml:id="br0">
      <inkml:brushProperty name="width" value="0.05023" units="cm"/>
      <inkml:brushProperty name="height" value="0.05023" units="cm"/>
      <inkml:brushProperty name="color" value="#F2395B"/>
    </inkml:brush>
  </inkml:definitions>
  <inkml:trace contextRef="#ctx0" brushRef="#br0">40175 34922 438,'-29'10'70,"5"4"-5,5 3-7,5 5-7,3 2-8,2 1-8,3 1-9,1 1-8,1 0-5,2 0-1,0 1 1,2-1-2,0-1 0,0-3-1,0-3-2,0-3-2,3-5-7,7-8-16,8-8-14,6-8-16,1-7-4,-1-5 5,-4-6 7,-3-6 6,-3-2 5,-1 1 5,-2 3 5,-2 2 4,-2 2 7,-1 5 6,0 4 6,-2 3 6,1 5 10,0 4 12,1 6 11,2 5 12,-2 3 0,-1 3-11,-2 3-11,-2 4-11,-1 1-8,0 3-8,0 1-7,0 3-6,0 0-6,-2-1-4,0-1-4,-1-1-4,-1-2-4,2-1-4,0-2-3,2-2-5,1-3 2,2-3 6,2-3 8,1-2 7,3-4 3,0-2 1,1-3 1,2-3-1,-1-3 2,1 0 1,0-1 1,0-1 2,-1-1 0,1 0-2,0 1 0,0-1-1,-2 1-1,-1-1-2,-2 0-1,-2 1 0,-2-1 0,-1 0 3,0 1 2,-1-1 4,-1 1 4,0 2 4,0 3 5,0 1 5,-1 5 11,-1 8 18,0 8 18,-1 7 19,-1 5 3,0 1-11,0 1-11,0 1-10,0 1-9,0 1-5,0 0-5,1 2-5,-1-1-7,2-5-9,0-4-8,2-3-8,0-2-6,0 1-3,0 2-4,0 0-2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7"/>
    </inkml:context>
    <inkml:brush xml:id="br0">
      <inkml:brushProperty name="width" value="0.04793" units="cm"/>
      <inkml:brushProperty name="height" value="0.04793" units="cm"/>
      <inkml:brushProperty name="color" value="#00BFF3"/>
    </inkml:brush>
  </inkml:definitions>
  <inkml:trace contextRef="#ctx0" brushRef="#br0">70150 44228 459,'8'-14'58,"2"4"-10,0 4-10,1 4-11,0 3-7,0 0-3,-2 2-3,-1 0-4,-1 3-1,-4 6 0,-2 4 0,-4 5 1,-2 1-1,-2-1-3,-1-3-3,-3-1-3,0-1 0,2 0 0,2-1 2,3 1 2,3-3-2,7-7-5,7-5-3,8-5-5,1-5-2,-1 0-1,-3-2 1,-1 0-1,-1-2-2,2-3-7,3-3-4,2-3-6,0-1-1,-1 1 2,-1 1 4,-1 1 2,-1-1 4,-3-1 2,-1-3 2,-2 0 4,0-4 2,3-1 3,3-2 2,3-3 3,-1 2 3,-1 4 2,-4 3 3,-3 5 3,-2 3 2,-3 2 2,-1 4 4,-2 3 1,-3 3 13,-4 6 20,-4 4 21,-3 6 21,-3 2 1,2 3-19,1 2-18,0 1-19,2 3-12,-1 0-4,0 0-5,0 3-5,1-1-2,3-2-3,1 0-2,2 0-1,2-3-2,2-1 0,1-2 0,3-3-1,1-2-1,2 1-4,0-2-4,1 0-2,1-2-3,0 1-1,-1 0-1,1 0-1,-1 0 1,0 0 3,-2-1 4,0 1 3,-3 1 2,-3 2 2,-2 2 1,-4 1 1,-2 2 1,-3 2 0,-4 0 0,-2 1 0,-2 0-2,-1-1-4,-2-1-6,1-1-4,-1-2-5,3-2-4,1-4-5,3-3-5,1-2-4,0-4-5,2-2-4,1-3-5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6"/>
    </inkml:context>
    <inkml:brush xml:id="br0">
      <inkml:brushProperty name="width" value="0.03924" units="cm"/>
      <inkml:brushProperty name="height" value="0.03924" units="cm"/>
      <inkml:brushProperty name="color" value="#F2395B"/>
    </inkml:brush>
  </inkml:definitions>
  <inkml:trace contextRef="#ctx0" brushRef="#br0">41566 34316 560,'8'-7'80,"1"2"-11,1 2-10,2 2-10,-1 2-9,1 4-7,-1 2-6,1 3-6,-1 4-5,-2 1-1,-3 4-2,-1 4-2,-3 1-4,-6 2-8,-4 3-6,-5 1-7,-3 1-3,1 2 0,-1 1-1,1 0 0,0 0-4,2-5-10,3-4-10,1-3-8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6"/>
    </inkml:context>
    <inkml:brush xml:id="br0">
      <inkml:brushProperty name="width" value="0.03494" units="cm"/>
      <inkml:brushProperty name="height" value="0.03494" units="cm"/>
      <inkml:brushProperty name="color" value="#F2395B"/>
    </inkml:brush>
  </inkml:definitions>
  <inkml:trace contextRef="#ctx0" brushRef="#br0">41761 35293 629,'28'-8'6,"-5"2"10,-7 1 10,-5 1 12,-4 1 4,-2 3-2,-3 4 0,0 2-1,-3 4-4,-1 4-6,0 3-6,-1 5-6,-2 2-5,0 1-5,-1 1-7,-2 1-4,1-1-4,1-2-3,0-1-2,2-2-2,1-3-1,0 1 0,1-2 1,2-1 0,0-2 4,2-1 5,1-2 6,0-2 5,1-1 4,0 0 1,0 0 2,0-1 2,-1 1-1,-1 2-2,0 0-2,-2 1-3,-1 2-4,-3 0-6,-4 1-6,-2 1-6,-3 1-7,-2 1-7,-1 2-6,-2 0-7,-1-2-4,2-3 1,3-4 0,1-4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8"/>
    </inkml:context>
    <inkml:brush xml:id="br0">
      <inkml:brushProperty name="width" value="0.03588" units="cm"/>
      <inkml:brushProperty name="height" value="0.03588" units="cm"/>
      <inkml:brushProperty name="color" value="#F2395B"/>
    </inkml:brush>
  </inkml:definitions>
  <inkml:trace contextRef="#ctx0" brushRef="#br0">43182 37800 613,'0'45'103,"0"-4"-21,0-4-19,0-4-21,0-1-13,0-1-5,0 0-5,0 0-5,0 0-6,0 1-5,0-1-6,0 0-4,0 0-2,0-1 2,0-2 2,0 0 2,0-2-4,0-3-12,0-3-12,0-3-11,0-2-7,0-2-1,0-3-1,0-1-1,-1-2 3,0 0 9,-1-2 8,-1 0 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8"/>
    </inkml:context>
    <inkml:brush xml:id="br0">
      <inkml:brushProperty name="width" value="0.03713" units="cm"/>
      <inkml:brushProperty name="height" value="0.03713" units="cm"/>
      <inkml:brushProperty name="color" value="#F2395B"/>
    </inkml:brush>
  </inkml:definitions>
  <inkml:trace contextRef="#ctx0" brushRef="#br0">42833 39460 592,'-6'-5'54,"4"6"-7,4 5-7,4 7-7,0 4-5,-1 1-3,-2 3-5,-2 1-3,0 1-3,0-1-1,2-1-1,0 0-2,1-3-1,0 1-1,0-2 0,0-1-1,0-2 1,2-1-1,0-2 0,1-2 1,2-4-1,2-6 1,2-6-1,1-6 0,3-6-4,1-9-7,3-7-7,2-8-9,-1-2 0,-1 4 3,-3 4 4,-1 4 5,-2 2-9,-1 3-21,-1 1-20,0 3-20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9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43183 34100 572,'6'36'111,"-1"-6"-26,-2-5-26,-2-6-26,-1-1-13,0 6-3,0 7-2,0 5-2,0 3-2,0-2-1,0 0-1,0-1-2,0-1 0,0 0 2,0 0 1,0 0 1,-1-1-11,0-5-22,-2-4-25,0-3-22,-1-4-9,1-3 7,-1-3 8,0-2 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8:39"/>
    </inkml:context>
    <inkml:brush xml:id="br0">
      <inkml:brushProperty name="width" value="0.04168" units="cm"/>
      <inkml:brushProperty name="height" value="0.04168" units="cm"/>
      <inkml:brushProperty name="color" value="#F2395B"/>
    </inkml:brush>
  </inkml:definitions>
  <inkml:trace contextRef="#ctx0" brushRef="#br0">42827 35445 527,'-6'45'117,"2"-6"-26,4-4-26,3-5-27,0-4-14,1 0-2,0-1-3,0-1-3,1-1-2,0-3-1,1-1-2,2-2-2,0-3-1,1-3-1,1-3-1,2-2 0,0-6-2,3-8-2,1-8-2,3-7 0,2-10-3,3-10 1,3-12-2,3-10-1,-1 0-13,-3 11-29,-5 11-27,-3 10-27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07"/>
    </inkml:context>
    <inkml:brush xml:id="br0">
      <inkml:brushProperty name="width" value="0.05428" units="cm"/>
      <inkml:brushProperty name="height" value="0.05428" units="cm"/>
      <inkml:brushProperty name="color" value="#FED406"/>
    </inkml:brush>
  </inkml:definitions>
  <inkml:trace contextRef="#ctx0" brushRef="#br0">11729 40839 405,'-19'0'50,"11"0"3,9 0 4,10 0 4,4 0-4,1 0-11,0 0-11,-1 0-10,1 0-7,0 0-2,-1 0-1,1 0-3,0 0-2,1 0-4,1 0-3,1 0-5,2 0 0,1 0 0,3 0 1,2 0 1,2 0 1,6 0 1,5 0 0,4 0 2,5-1 1,2-2 3,4-2 1,2-1 3,2-2 0,0 0-1,-1 0 0,1 0-2,0 1 0,0-1-2,-1 0 0,1 0-2,1 0 0,2 0-1,1 1 0,3-1 0,-1 0-1,-3 0-1,-2 0-1,-4 1-1,-3 0-1,-2 2 1,-4 2 0,-2 2 1,-4 2-1,-4 2 1,-3 2-2,-5 2 0,-2 1 0,1 1 1,-1 1-1,1 2 1,-2-2-1,1-1 1,-2-2-1,-1-2 0,-1-1 0,1 0-1,-1 0 1,1 0-1,0-1 0,3 1 0,1 0 1,3 0 0,0-1 0,2 0-1,1-2 0,1 0-1,0-1-1,0 0 1,0 0-1,1 0 1,-2-1-1,0 0 1,-1-2 0,-1 0 0,0-1 1,1 0-2,1 0 0,0 1-1,1-1 0,-1 0 2,-1 0 1,-1 0 1,-2 1 1,0 0-1,-1 1-1,-1 2 0,-1 0 0,-1 0 0,-1 0-1,-1 0 0,0 0 1,-1 0 0,1 0 1,-1 0 0,2 0 1,1 0 0,2 0 1,3 0-1,0 0 2,-2 0 0,0 0 1,-1 0 1,-1 0-1,-1 0-2,-1 0-1,-1 0-2,0 0-1,-1 0 1,1 0 0,-1 0 1,1 0 0,1 0 0,1 0 0,1 0 0,0 0 0,-1 0 0,-1 0-1,-1 0 0,0 0 0,-1 2 0,1 1 0,-1 0-1,0 0 1,-1 0 0,-1-2 1,-1 0 1,0-1 1,0 2 0,-1 0 0,1 2 0,-1-1 1,-1 1 0,-1 0-2,-1 0 1,0-1-1,1 0-1,2-2-2,0 0 0,0-1-1,1 0 0,-1 0 0,1 0 0,0 0 1,1 0 1,1 0 1,1 0 0,1-1 1,-1 0 0,1-2-1,-1 0 0,1 0 0,-1 0 0,1 2 1,-1 0 1,0 1 0,-1 0 0,-1 0-1,0 0 0,-2 0 0,-1 0-1,-1 0-2,-1 0 0,0 0-1,0 0 1,-1 0 1,1 0 1,0 0 1,1 0-1,1 0 2,1 0-1,1 0 1,0 0-1,-1 0 0,1 0 0,-2 0 0,-1 0-2,-2 0-1,-2 0 0,-3-2-1,-1-6 3,-2-4 2,-2-5 1,-2-1 1,-2 1-1,-2 2-2,-2 3-1,-1-2-1,2-2-1,0-3-1,2-3-1,0-1 0,0-1-1,0 1 0,0-1 0,0 0 0,0-1 2,0-1 0,0 0 2,0-5 0,0-3 0,0-6 0,0-4-1,0-2-1,0 3 0,0 4-3,0 2 0,0 4 0,0 6 1,0 3 1,0 7 2,0 1 1,0 2 1,0 1 3,0 1 0,-1 1 3,-2 0 2,-2 2 2,-2 1 3,-1 1-2,-1 2-3,-2 2-4,0 2-4,-2 1-2,-1 0 0,-3 0-1,-1 0 0,-4 1 0,-2 2 0,-3 2 1,-2 2-1,-3 0 1,-1 1-2,-1 0 0,-1 0 0,0-1-1,0-1 1,-1 0 1,1-2 2,1 0 0,0-2 1,1 0 0,1-2 1,0 0 0,-1 0-1,-1 0 0,0 0 0,-2 0 0,1 0 1,0 0 3,0 0 1,-2 0 0,-3 0 0,-2 0-2,-4 0 0,-1 0-1,2 0 0,0 0-1,2 0-1,-1 0 1,-1 0-1,0 0 0,-1 0-1,0 0 1,1 0 1,3 0 1,2 0 1,0 0-1,-2-2 1,-2 0-1,-2-2 0,-3 1-1,0 1 0,-3 0 0,-2 2 0,-2 0 0,0 0-1,-1 0 0,-1 0-1,-3 0 0,-4 2 0,-3 0 1,-5 1 0,-1 2-1,-1 2-1,1 2 0,-1 2-2,1 0-1,-1 1 2,1 0-1,0 0 2,0-2 0,2-1 1,3-2 1,1-2 1,2-2 0,-1 0 2,0-2 1,1 0 1,2-1 0,4 0-1,6 0 0,5 0 0,2-1-1,1-2 0,2-2 0,0-2 0,1-1-1,0 1 0,0-1 1,0 0-2,-1 0 1,-1 2 0,0 1-1,-1 0-1,-1 1 1,1-2-2,2 0 1,0-1-2,3-1 1,2 2 1,3 1 1,3 0 0,1 1 0,0 1 0,-2-1 1,-1 0-1,0 0 0,2 2 0,0 0 1,1 2-1,1 0 1,1 2-1,1 0 1,1 2 0,1 0 0,0 0 0,-1-1 0,1 1-1,0 1 0,1 0 1,1 1-1,1 2 0,1-1 0,3-1 0,1 0 1,2-2-1,2 1 0,1 0 2,1 1-1,1 2 2,0 0-1,0 0 1,0-1-1,1 1 0,0 0 1,4 2 2,2 0 0,4 1 1,1 1 0,0 0 0,0-1-2,0 1 0,0 1-2,2 0 1,0 1 1,2 1-1,0 1 0,0 1 0,-1 1-1,2 2 1,-2 0-1,1 1 0,0 1-1,0 1 1,1 0-1,0-2 1,1 0 0,2 0 0,-2-1 0,-1 1-1,-2 1 1,-2 1-1,0 0 0,0-1 0,2-1-2,0-1 0,1-1-1,0 1 1,0 0 0,0-1 0,-1 1 1,0-1-2,-2 1 1,0 0-1,-1-1 0,0 1 1,0-1-1,0 1 1,-1-1 0,0-1 0,-2-1 1,0-1-1,-1-1 1,2 0-1,0-2 1,2-1 0,2-1 0,4-2-1,4-3 1,3-1-1,4-2 0,3-4 0,4-2-1,2-3 1,2-2-1,0 0 0,2 0 0,1 0-1,2 1 0,3 1-2,2 0-1,4 2-3,4-1-1,6 0-1,6-1-1,6-2-1,4 1-1,5-1-2,3 0-1,4 0-1,3 1 0,-1 0 1,0 2 0,1 1 2,-2 0-2,0 2-2,-1 0-3,-1 2-3,-5-1 0,-9 0 4,-9-2 4,-8 0 4,-8-1 0,-4 0-1,-5 0-2,-5 0-3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54"/>
    </inkml:context>
    <inkml:brush xml:id="br0">
      <inkml:brushProperty name="width" value="0.04223" units="cm"/>
      <inkml:brushProperty name="height" value="0.04223" units="cm"/>
      <inkml:brushProperty name="color" value="#FED406"/>
    </inkml:brush>
  </inkml:definitions>
  <inkml:trace contextRef="#ctx0" brushRef="#br0">59996 23092 520,'-7'-3'12,"2"8"24,2 9 23,2 10 25,1 3 1,0 0-18,0 1-18,0-1-20,0 2-10,0 2-4,0 4-4,0 3-3,0 1-4,-2-2-2,0 0-4,-1-1-2,0-2-1,0-2 3,2-2 1,0-1 3,1-7-10,-2-9-25,0-10-22,-1-10-25,-1-6-4,2-3 13,0-3 14,2-3 13,0 0 9,0 2 5,0 4 6,0 3 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54"/>
    </inkml:context>
    <inkml:brush xml:id="br0">
      <inkml:brushProperty name="width" value="0.04025" units="cm"/>
      <inkml:brushProperty name="height" value="0.04025" units="cm"/>
      <inkml:brushProperty name="color" value="#FED406"/>
    </inkml:brush>
  </inkml:definitions>
  <inkml:trace contextRef="#ctx0" brushRef="#br0">60131 22391 546,'0'-16'3,"0"0"7,0 1 7,0-1 6,1 1 2,0 3-1,2 1-1,0 2-2,2 2 0,4 1 2,2 0 0,3 2 1,2 0 0,-1 2-2,1 0-1,0 2-2,-1 1-1,-1 4-2,-1 2-1,-1 3-2,-2 3-2,-2 0-2,-4 1-2,-2 1-2,-3 2-2,0 3-3,-2 3-3,0 3-3,-3 1-3,-2-1-3,-3-1-2,-3-1-3,-2-2-1,1-1 1,-1-3 1,0-1 2,1-2 1,1-1 1,1-1 0,1 0 1,0-2 2,0-1 2,0-1 3,1 0 3,3-5 4,8-5 5,8-5 5,7-7 6,5-2 0,1 3 0,1 1-3,1 2-2,0 2 0,-3 2-1,-1 2-1,-2 3 0,-2 2-1,-1 5 1,-1 5 0,-1 6 1,-3 1-3,-4 1-4,-6-1-4,-4 1-4,-4-1-2,-2 1 1,-1-1 0,-3 1 1,0-1-1,-1 1-2,0-1-1,1 1-1,-1-1-2,2-1-2,1-1 0,1-1-1,1-1-6,0-2-10,2-3-10,1-1-10,3-4-3,6-8 4,6-6 4,6-7 5,1-3 2,-1 3 4,-3 1 3,-1 2 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55"/>
    </inkml:context>
    <inkml:brush xml:id="br0">
      <inkml:brushProperty name="width" value="0.04748" units="cm"/>
      <inkml:brushProperty name="height" value="0.04748" units="cm"/>
      <inkml:brushProperty name="color" value="#FED406"/>
    </inkml:brush>
  </inkml:definitions>
  <inkml:trace contextRef="#ctx0" brushRef="#br0">61043 23581 463,'-8'-13'83,"0"3"-23,1 4-21,-1 4-21,-2 3-12,-2 4 0,-3 2 1,-3 3-1,-2 4 0,1 4 0,-1 3-1,1 5 0,0 1 1,0 1 3,2-1 3,1 0 2,1 0 2,1-1 0,1-1 2,1-1 0,1-1 0,2-1-1,2-1-1,2-1-2,4-3-3,6-7-6,6-5-5,6-5-6,3-8-5,2-6-2,3-7-4,1-7-2,2-4-3,-1-1-2,0-1-2,1 0-1,-2 0 0,-3 1 2,-3 3 3,-3 2 2,-3 3 3,-3 5 3,-2 4 4,-4 6 4,-3 3 8,-2 2 14,-3 3 12,-4 1 15,0 2 3,-1 3-3,0 4-5,0 2-5,1 3-3,0 1-4,2 3-3,1 2-4,0 0-3,2-1-2,0-1-3,2-1-3,0 0-2,0 1-3,0 2-2,0 0-4,1 1-3,3 3-2,4 1-2,2 3-3,2-2-4,0-2-8,-1-3-7,1-2-7,0-4-5,2-1-1,0-2-2,1-2-1,0-3-1,-1-3 2,-1-2 2,0-4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8"/>
    </inkml:context>
    <inkml:brush xml:id="br0">
      <inkml:brushProperty name="width" value="0.05151" units="cm"/>
      <inkml:brushProperty name="height" value="0.05151" units="cm"/>
      <inkml:brushProperty name="color" value="#00BFF3"/>
    </inkml:brush>
  </inkml:definitions>
  <inkml:trace contextRef="#ctx0" brushRef="#br0">72678 44006 427,'6'-6'3,"-4"6"7,-4 4 6,-4 5 7,-1 5 6,-1 2 7,0 3 6,0 3 7,0 2 1,2 1-3,1 1-3,1 0-4,-1 0-3,2 0-5,-1-1-4,0 0-5,0-3-3,2 0-3,0-1-5,2 0-2,3-4-6,6-3-4,5-4-6,7-4-5,3-6-5,-1-8-6,1-8-6,-2-7-5,0-6-1,-1-3 3,-3-3 3,-1-2 4,-3-2 3,-4 2 4,-5 0 4,-2 2 3,-4 1 3,-1 3 2,0 3 1,-1 3 2,-3 4 0,-2 5 2,-3 5 0,-3 5 1,-3 3 0,0 3 0,-1 4 0,-1 2 0,2 4-4,2 4-8,2 3-7,4 5-8,2 0-5,2-3-1,3-3-3,1-3-2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55"/>
    </inkml:context>
    <inkml:brush xml:id="br0">
      <inkml:brushProperty name="width" value="0.04403" units="cm"/>
      <inkml:brushProperty name="height" value="0.04403" units="cm"/>
      <inkml:brushProperty name="color" value="#FED406"/>
    </inkml:brush>
  </inkml:definitions>
  <inkml:trace contextRef="#ctx0" brushRef="#br0">62775 22900 499,'-23'1'8,"3"2"15,1 2 16,3 2 16,1 1 3,4 3-7,3 2-9,3 2-8,1 1-6,2 3-3,0 1-2,2 3-4,0 1-1,0 1-2,0 1 0,0 1-2,0-1-3,0 0-1,0-1-4,0-1-2,0-1-3,0-3-3,0-1-3,0-2-3,1-3-4,4-3-9,2-3-7,3-2-8,3-4-4,0-4 0,1-4 1,1-4 0,-1-2-2,-1 1-4,-2-1-3,-2 0-5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56"/>
    </inkml:context>
    <inkml:brush xml:id="br0">
      <inkml:brushProperty name="width" value="0.05429" units="cm"/>
      <inkml:brushProperty name="height" value="0.05429" units="cm"/>
      <inkml:brushProperty name="color" value="#FED406"/>
    </inkml:brush>
  </inkml:definitions>
  <inkml:trace contextRef="#ctx0" brushRef="#br0">63257 23052 405,'-16'0'5,"0"0"9,1 0 11,-1 0 9,1 1 3,2 4-5,3 2-5,1 4-4,1 1 0,2 1 4,1 1 6,0 1 5,1 1 0,1 0-5,-1-1-5,0 1-4,0 0-5,2 1-3,0 1-2,2 1-4,0 1-1,0 0-3,0-1-1,0 1-1,2-2-5,4-1-7,4-2-6,3-3-8,3-4-2,2-10 3,0-8 1,1-9 2,0-5 0,1 1-3,-1-1-3,1 1-2,-2-1-1,-3-1 3,-3-1 2,-2-1 4,-3 1 2,-1 1 6,0 3 4,-2 1 4,0 2 5,0 3 5,0 1 5,0 3 3,0 0 8,0 0 8,0 0 8,0 1 8,0 3 0,3 8-9,2 8-9,2 7-10,-1 6-6,-2 3-1,-4 3-3,-3 3-1,-1 2-5,-2 1-8,0 0-7,-1 2-7,-2-1-5,0-3-3,-2-4-2,0-1-3,0-5 1,0-1 1,2-4 3,1-3 2,1-5 2,2-8 0,2-8 1,2-8 1,1-3 2,3 1 3,2 1 4,2 1 3,1 1 2,1 0 3,1 2 3,2 1 1,0 1 1,1 0 0,1 2-1,1 1 0,0-1 0,-1 0 0,-1-1-1,0-1 2,-2-1-1,-1 0 1,-1 0 1,0 1 1,-3-2-7,-1-2-12,-2-1-14,-2-3-12,-2 0-4,-1 1 8,0 1 8,-1 1 7,-3 1 5,0 2 6,-3 3 4,-2 1 5,-1 1 9,0 0 14,1 0 13,-1 0 14,1 5 11,2 8 9,2 9 7,2 10 9,1 3-3,0 2-15,0 1-16,0 1-14,0 2-13,0 2-8,0 4-7,0 3-10,-1 0-4,0 0-3,-2-2-1,0 0-3,-1-1-4,0-2-7,0 0-8,1-1-7,-2-4-4,2-4-1,-1-4-1,0-6-1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56"/>
    </inkml:context>
    <inkml:brush xml:id="br0">
      <inkml:brushProperty name="width" value="0.04622" units="cm"/>
      <inkml:brushProperty name="height" value="0.04622" units="cm"/>
      <inkml:brushProperty name="color" value="#FED406"/>
    </inkml:brush>
  </inkml:definitions>
  <inkml:trace contextRef="#ctx0" brushRef="#br0">64850 21856 476,'8'-21'3,"0"3"6,-1 4 7,1 5 6,1 1 5,2 2 4,1 1 4,3 0 5,1 3 1,-1 4 2,1 4-1,-1 4 2,1 3-3,0 5-5,-1 3-5,1 5-5,-2 4-6,-3 4-8,-3 6-7,-2 4-9,-3 3-2,-2-2 2,-2-1 1,-2 0 3,-3-1-7,-4 0-14,-3 0-14,-5 0-15,-1-2-5,1-4 1,1-3 1,1-5 2,1-4 4,2-5 4,3-5 5,1-5 4,1-3 5,0 0 5,1-2 3,-1 0 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56"/>
    </inkml:context>
    <inkml:brush xml:id="br0">
      <inkml:brushProperty name="width" value="0.04353" units="cm"/>
      <inkml:brushProperty name="height" value="0.04353" units="cm"/>
      <inkml:brushProperty name="color" value="#FED406"/>
    </inkml:brush>
  </inkml:definitions>
  <inkml:trace contextRef="#ctx0" brushRef="#br0">65500 23524 505,'16'-14'2,"1"3"5,1 2 5,2 4 5,-2 1 5,0 0 8,0 0 7,-2 1 7,0 0 3,-1 3-2,1 4-2,0 2-2,-2 4-4,-1 4-5,-2 3-7,-2 5-5,-3 2-6,-3 3-6,-2 1-5,-3 2-7,-3 1 0,-2-1 4,-2-2 4,-2 1 3,0-4-2,1-3-6,0-5-9,2-3-6,4-4-1,8-1 6,8-2 8,7-2 6,6-2 2,3 0-5,3-2-4,3 0-5,1-1-7,0 0-9,0 0-9,1 0-10,-4 0-7,-4 2-4,-4 0-6,-6 2-4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59"/>
    </inkml:context>
    <inkml:brush xml:id="br0">
      <inkml:brushProperty name="width" value="0.02738" units="cm"/>
      <inkml:brushProperty name="height" value="0.02738" units="cm"/>
      <inkml:brushProperty name="color" value="#FED406"/>
    </inkml:brush>
  </inkml:definitions>
  <inkml:trace contextRef="#ctx0" brushRef="#br0">46916 11995 803,'8'-62'0,"0"2"0,0 3 1,0 1 0,-1-1 1,1-4 2,0-4 2,0-3 2,-1 4 1,-1 15-2,0 12-1,-2 15-2,1 0-1,2-13-5,2-12-2,2-13-3,-1-5-4,-1 4 0,-2 4-3,-2 5-2,-1 0 1,0 0 2,0-2 2,0 0 2,-1-1 3,-1-2 2,0 0 2,-1-1 3,-1 1 3,0 2 3,0 4 3,0 3 4,-2 2 0,-2 2-1,-4 2-2,-2 1-1,-2 2-1,-2 0 0,0 0-1,-1 0 0,0-1-1,-1-1 1,0 0-1,1-2 1,-1 0 0,0 0-2,1 0 0,-1 0-1,-1 1 0,-2 2-2,-1 2-1,-2 2 0,-2 1 0,1 3 0,-1 1 0,0 3 2,0 1-2,-1 1-2,-1 1-2,0 1-2,-3 1-1,1 1 1,-2 1 1,-1 1 1,0 1 1,-1 1 0,1 1 1,0 1 1,-1 0 0,-1 1 0,-1-1-1,-1 0 1,0 1-1,0-1 1,-1 0 1,1 1 0,-1 0 0,-2 2 0,-2 2 0,-2 3 0,-2-1-1,-1 0 0,0-2-2,-2 0 0,0 1-1,-2 1-1,0 2 0,-2 2 0,0 0 1,-2 0-1,0-1 1,-1-1 0,-2 0 1,0 2-2,-2 2-1,1 2-2,-2 2 1,0 2 1,0 2 1,0 2 1,1 0 1,1 1-1,0 0 1,2 0-1,-1 0 1,-4 0 0,-2-1 1,-3 1 0,-1 0 0,3 2-1,1 0-1,2 1-1,2 2 0,1 0 0,0 1 2,2 1 1,1 2 1,0 1-1,2 3 0,0 2-1,1-1 1,1 0 0,-2-1 0,2 0 0,-1-2 1,2 1 0,0-1 2,2 1 0,0 0 1,2 1-2,0 1 1,1 1-2,2 2 0,0 1-2,1 2 0,2 3-1,-1 1 0,-1 4 2,0 3 2,-2 3 1,0 1 1,0 3 0,0 2 0,0 2-1,0 0 1,0-2 0,-1-2-1,1-2 1,0-1-1,0 0 0,0 0 1,0 1 0,0 0 0,2 3 2,0 4 1,1 2 2,2 2-1,0 0 0,1 0-1,2 0-1,-1-2 0,1-1-2,0-2-1,-1-2 0,2-2-1,0-2 0,1-2-1,1-2 1,2-2-1,1-1 0,3-3 1,2-2 0,0 0-1,0 1-1,1 1-2,-1 1-2,3-2-1,3-2-1,4-3-1,5-3-1,1-3-1,2-3-2,1-3-2,0-3-2,4-3-5,6-2-10,6-4-9,6-2-11,0-3 2,-1-2 9,-4-2 11,-3-2 10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59"/>
    </inkml:context>
    <inkml:brush xml:id="br0">
      <inkml:brushProperty name="width" value="0.03721" units="cm"/>
      <inkml:brushProperty name="height" value="0.03721" units="cm"/>
      <inkml:brushProperty name="color" value="#FED406"/>
    </inkml:brush>
  </inkml:definitions>
  <inkml:trace contextRef="#ctx0" brushRef="#br0">41235 14807 591,'0'-38'2,"0"5"3,0 4 4,0 3 4,-1 8 3,-2 11 3,-2 10 2,-2 11 3,-1 8 0,-2 3-1,0 5-4,-1 3-1,-1 2-3,1 1-3,-1-1-4,0 0-2,1 0-2,1 0-2,0 0-1,2 1-1,0 0 0,-2 2 1,0 2 3,-1 2 1,0 0 0,0-3 0,2-4 0,1-2-1,1-4 0,2-5 0,2-5 0,2-5 1,4-5 2,7-4 2,8-6 3,6-4 3,7-7 0,6-9-1,8-9 0,6-9-2,9-8-1,11-7-4,11-9-3,11-8-3,7-1-6,5 1-12,5 4-10,5 4-11,-6 6-3,-16 12 6,-17 11 6,-17 13 5,-11 6-1,-6 2-10,-6 3-10,-5 1-9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24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12593 20537 476,'-8'-6'152,"1"6"-37,-1 4-38,0 6-37,-2 3-21,-3 5-3,-5 3-2,-4 5-3,-1 0 0,1 0 0,1-1 0,1-1 1,2-2-2,1-1-5,2-2-5,3-3-5,1-1-2,2-1-1,2 0 0,3-2-1,1-1 0,3-1 1,4 0 0,2-2 1,3-1 1,2-2 4,2-3 2,1 0 3,3-4 2,1-4 1,3-4 2,1-4 2,3-1-1,1 1 1,3 1-1,1 1-1,1 1-1,-2 0 0,0 2 0,-1 1-2,-2 1-3,-3 2-5,-3 2-5,-3 2-6,-4 0-14,-6-4-22,-6-2-23,-6-3-23,-3-2-1,0 2 19,1 1 19,-1 1 18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24"/>
    </inkml:context>
    <inkml:brush xml:id="br0">
      <inkml:brushProperty name="width" value="0.04678" units="cm"/>
      <inkml:brushProperty name="height" value="0.04678" units="cm"/>
      <inkml:brushProperty name="color" value="#F2395B"/>
    </inkml:brush>
  </inkml:definitions>
  <inkml:trace contextRef="#ctx0" brushRef="#br0">13262 20727 470,'-15'0'0,"3"-2"12,1 0 11,2-1 11,3 0 5,1 3-2,2 4-2,2 2-1,2 3-2,2 2 1,2 1-2,1 3 1,1 1-3,-2-1-1,-2 1-3,-2 0-3,-1 0-2,2 3-2,0 1-3,2 3-2,-1 1-4,-1 2-3,0 3-4,-2 1-3,0 2-7,0 2-8,0 3-10,0 1-8,0-1-4,0-2-1,0-3 1,0-3 0,0-4-3,0-4-7,0-3-8,0-4-6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25"/>
    </inkml:context>
    <inkml:brush xml:id="br0">
      <inkml:brushProperty name="width" value="0.04546" units="cm"/>
      <inkml:brushProperty name="height" value="0.04546" units="cm"/>
      <inkml:brushProperty name="color" value="#F2395B"/>
    </inkml:brush>
  </inkml:definitions>
  <inkml:trace contextRef="#ctx0" brushRef="#br0">10762 20655 483,'3'-14'8,"8"3"14,6 2 16,7 4 14,2 2 4,-3 2-10,-3 2-7,-3 2-10,-3 2-6,-3 2-3,-3 1-4,-2 3-4,-3 2-2,-3 2-1,0 1 0,-3 3-2,-3 1-3,-4 1-7,-4 1-7,-3 1-7,-3-1-2,1-1 1,-1-3 3,1-1 2,0-2 2,3-3 0,1-1 2,3-2 1,5-3 6,10-2 11,9-4 12,11-2 11,3-1 3,-2 0-3,-1 1-3,-3 2-3,-1 1-5,-3 4-4,-1 2-4,-2 4-4,-3 0-3,-1 1-4,-2 0-2,-2 0-2,-2 0-2,0 1 1,-2 1 0,0 1 0,-3 2 1,-4 1 1,-4 3 0,-3 1 1,-4 2-4,-2-1-8,-1 1-8,-2-1-7,-2 0-7,-1-3-5,-1-1-5,-1-2-5,2-3-3,5-3-1,5-3-2,5-2-1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31"/>
    </inkml:context>
    <inkml:brush xml:id="br0">
      <inkml:brushProperty name="width" value="0.04341" units="cm"/>
      <inkml:brushProperty name="height" value="0.04341" units="cm"/>
      <inkml:brushProperty name="color" value="#F2395B"/>
    </inkml:brush>
  </inkml:definitions>
  <inkml:trace contextRef="#ctx0" brushRef="#br0">21231 33193 506,'-12'0'10,"6"0"17,8 0 20,6 0 18,6-1 2,1 0-14,5-2-13,2 0-15,1 0-9,-2 0-4,0 2-5,0 0-4,-3 1-2,-1-2 0,-3 0-1,-1-1 1,-4 0-12,-6 3-25,-6 4-25,-6 2-24,-4 2-3,-1-2 19,-3-1 19,-1 0 18,-1-1 13,0 0 4,2-1 6,1 1 4,1 1 6,-1 0 4,0 1 5,1 2 4,0-1 10,4-1 12,3 0 13,3-2 13,1 1 1,2 2-9,0 2-9,2 2-9,0 2-6,2 3-3,0 3-3,2 3-2,0 2-2,0 1-2,-1 1-1,1 1-3,0-1-2,-2 0-3,0-1-4,-2-1-4,0 0-2,0 1-3,0 1-4,0 1-2,0-1-2,0 0-1,0-1-2,0-1-1,0-1-2,0-3-3,0-1-5,0-2-4,1-3 0,0-1 2,2-3 1,0 0 2,1-7-3,0-9-8,0-8-8,0-9-8,-1-2 1,-1 4 11,0 3 12,-2 4 11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8"/>
    </inkml:context>
    <inkml:brush xml:id="br0">
      <inkml:brushProperty name="width" value="0.04266" units="cm"/>
      <inkml:brushProperty name="height" value="0.04266" units="cm"/>
      <inkml:brushProperty name="color" value="#00BFF3"/>
    </inkml:brush>
  </inkml:definitions>
  <inkml:trace contextRef="#ctx0" brushRef="#br0">73153 44416 515,'8'-7'4,"2"2"9,0 2 8,1 2 8,0 4 7,-2 6 5,-2 5 5,-2 7 5,-3 3-3,-1-1-10,-2 1-11,-1-1-10,-3 0-8,0-1-4,-2-1-5,0-1-4,1-2-3,2 0-1,4 0-2,2-2-2,4-2 3,2-3 6,3-3 5,3-2 6,2-2 3,-2 2 1,-1 0 0,-1 2 1,-1 0 0,0 3 0,-2 2-1,0 2-1,-3 1-1,-3 3 0,-2 1-2,-4 3 0,-3 2-2,-7 5-3,-6 3-3,-5 4-2,-5 3-6,-1-1-9,-3-1-9,-1 1-9,1-2-8,0-6-4,3-4-6,2-4-5,3-6 1,4-3 4,6-4 6,5-4 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31"/>
    </inkml:context>
    <inkml:brush xml:id="br0">
      <inkml:brushProperty name="width" value="0.04508" units="cm"/>
      <inkml:brushProperty name="height" value="0.04508" units="cm"/>
      <inkml:brushProperty name="color" value="#F2395B"/>
    </inkml:brush>
  </inkml:definitions>
  <inkml:trace contextRef="#ctx0" brushRef="#br0">21400 34219 488,'1'-29'-4,"4"7"20,2 5 20,3 7 19,4 3 5,1 2-11,5 2-10,2 2-11,1 1-7,-2 0-4,0 0-3,0 0-3,-3 0-2,-1 0 1,-3 0 1,-1 0 0,-1-1-6,0 0-12,-1-2-14,1 0-13,-1-2-7,-3-2 0,-1-1-1,-2-3-1,-2 0 3,-2 0 7,-2 2 5,-2 1 7,-1 0 3,-2 0 2,0 0 1,-1 1 0,-1 0 3,0 2 1,0 2 1,1 2 3,-1 1 8,0 0 18,0 0 16,0 0 16,0 1 9,-1 4 0,-2 2-1,0 3-1,0 2-5,3 0-10,1-1-11,2 1-11,1 0-5,0 2-2,0 0-1,0 1-2,1 0-2,0-1 0,2-1-2,1 0-2,0-2-2,1 1-7,2 0-4,0-1-5,2 0-3,0 0 1,1-2 2,2 0 1,1-2-3,3-1-7,3-1-8,4 0-6,1-2-4,0-2 0,2-2 2,1-2 0,1-3 1,-1-2 1,1-3 1,-1-3 1,-2-1 3,-3 2 4,-4 3 4,-4 1 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31"/>
    </inkml:context>
    <inkml:brush xml:id="br0">
      <inkml:brushProperty name="width" value="0.03529" units="cm"/>
      <inkml:brushProperty name="height" value="0.03529" units="cm"/>
      <inkml:brushProperty name="color" value="#F2395B"/>
    </inkml:brush>
  </inkml:definitions>
  <inkml:trace contextRef="#ctx0" brushRef="#br0">22530 33316 623,'-5'-7'102,"6"2"-21,6 2-21,5 2-22,3 1-12,-1 2-5,0 0-4,-2 2-4,-1 0-4,-3 3-3,-1 2-3,-2 2-2,-2 1-5,0 1-3,-2 1-3,0 1-4,-3 2-3,-6 1-5,-4 3-3,-5 1-4,-2-1-2,1-3 1,1-4 1,1-4 0,1-3 4,2-1 3,3-1 5,1 0 4,3-2 11,4 0 18,4-2 17,4 0 19,4-2 4,5 0-9,5-2-7,5 0-9,2-2-8,-1 0-10,-1-1-8,-1-1-10,-2-1-9,-1 2-12,-3 1-11,-1 0-12,-3 2-1,-1 0 7,-2 2 8,-2 0 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32"/>
    </inkml:context>
    <inkml:brush xml:id="br0">
      <inkml:brushProperty name="width" value="0.03217" units="cm"/>
      <inkml:brushProperty name="height" value="0.03217" units="cm"/>
      <inkml:brushProperty name="color" value="#F2395B"/>
    </inkml:brush>
  </inkml:definitions>
  <inkml:trace contextRef="#ctx0" brushRef="#br0">23300 33497 683,'30'-8'128,"-1"2"-34,-3 1-34,-1 0-32,-3 1-22,-1 1-7,-3-1-7,-1 0-9,-2 0-6,-1 2-4,-1 0-6,0 2-3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32"/>
    </inkml:context>
    <inkml:brush xml:id="br0">
      <inkml:brushProperty name="width" value="0.04407" units="cm"/>
      <inkml:brushProperty name="height" value="0.04407" units="cm"/>
      <inkml:brushProperty name="color" value="#F2395B"/>
    </inkml:brush>
  </inkml:definitions>
  <inkml:trace contextRef="#ctx0" brushRef="#br0">23780 32983 499,'-13'-6'96,"4"4"-13,3 4-14,4 4-13,2 5-10,0 7-7,0 7-8,0 7-7,0 4-5,0 2-3,0 2-4,0 2-3,1 0-8,2 0-14,1-2-12,3 0-12,0-4-13,-1-8-12,-1-6-12,0-6-12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42"/>
    </inkml:context>
    <inkml:brush xml:id="br0">
      <inkml:brushProperty name="width" value="0.0436" units="cm"/>
      <inkml:brushProperty name="height" value="0.0436" units="cm"/>
      <inkml:brushProperty name="color" value="#F2395B"/>
    </inkml:brush>
  </inkml:definitions>
  <inkml:trace contextRef="#ctx0" brushRef="#br0">34513 23700 504,'0'18'145,"0"3"-32,0 4-32,0 5-32,0 1-18,0 0-6,0 1-4,0-1-6,-1-1-5,0 0-5,-2-1-5,0-1-4,-1-1-9,1 1-10,-1-1-10,0 1-10,0-3-6,1-4 0,-1-3-2,0-4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43"/>
    </inkml:context>
    <inkml:brush xml:id="br0">
      <inkml:brushProperty name="width" value="0.03449" units="cm"/>
      <inkml:brushProperty name="height" value="0.03449" units="cm"/>
      <inkml:brushProperty name="color" value="#F2395B"/>
    </inkml:brush>
  </inkml:definitions>
  <inkml:trace contextRef="#ctx0" brushRef="#br0">34500 24361 637,'30'-8'130,"-3"2"-30,-4 1-31,-1 0-31,-4 2-20,-1 0-10,-2 2-12,-3 1-10,-1-1-9,0-1-5,-2 0-6,0-1-6,-2-2-4,-1 0-4,-1-1-4,0-2-4,-1 1 4,0 1 11,0 0 12,0 2 12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43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35127 23611 477,'0'-13'11,"0"8"22,0 7 22,0 6 21,-1 5 5,0 5-14,-2 4-15,0 3-14,-1 3-8,0 1-6,0 1-3,1 1-6,-1 0-3,0 2-6,0 1-5,0 0-4,0 2-3,1 1-2,-1 0 0,0 2-2,0-2-4,0-6-8,0-4-8,1-5-8,-1-7-9,2-8-10,0-10-11,2-8-10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43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35100 24303 450,'0'-23'-2,"2"3"-4,0 1-5,2 3-5,0 0 4,0 2 10,-1 1 9,2 1 11,-1 1 7,1 2 5,1 2 4,2 3 4,0 0 0,0 2-3,-1 0-5,1 2-4,0 2-2,2 6-2,0 4-2,1 5-1,-1 3-3,-4 1-3,-4 1-3,-4 1-4,-2 0-2,0-1-4,0-1-2,0-1-3,4-5-4,6-10-5,7-10-5,8-10-4,0-3-1,-5 3 5,-5 2 4,-5 4 3,1-2 2,4-5 0,5-7-2,5-5 0,1-2-1,-3 3 1,-3 3 0,-2 3 1,-4 3 5,-1 3 9,-2 3 10,-2 3 10,-2 3 8,-2 6 4,-2 4 4,-2 5 6,-2 4-2,0 2-6,-1 1-7,-1 3-6,0 1-4,2 1-3,2 1-1,2 1-1,1 1-3,0-1-3,0 1-2,0-1-3,1-1-4,4-3-8,2-3-6,3-3-8,4-5-2,2-10 0,3-8 2,3-9 0,1-7 2,-1-3 0,-1-4 1,-1-4 1,-2-1 2,-5 1 2,-3 3 2,-4 2 3,-2 2 1,0 1 3,0 3 2,0 1 2,-2 4 1,-4 5-1,-4 5 1,-4 5-1,-4 3 0,-3 3 0,-5 4 0,-3 2-1,-3 4-3,1 4-6,-1 3-7,1 5-7,2-1-2,7-3 2,5-4 2,6-4 1,3-3-1,-2 1-3,0 0-3,-1 0-4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44"/>
    </inkml:context>
    <inkml:brush xml:id="br0">
      <inkml:brushProperty name="width" value="0.03996" units="cm"/>
      <inkml:brushProperty name="height" value="0.03996" units="cm"/>
      <inkml:brushProperty name="color" value="#F2395B"/>
    </inkml:brush>
  </inkml:definitions>
  <inkml:trace contextRef="#ctx0" brushRef="#br0">37235 24450 550,'-5'8'79,"6"2"-12,6 0-14,6 1-13,2 1-8,-1 1-3,-1 1-2,0 2-4,-3 0-2,-1 1-4,-2 1-3,-2 1-3,-3 1-3,-2 3-1,-3 1-1,-4 3-1,-2-1-2,-1-1-1,-3-3-2,-2-1-1,0-3-2,-1-1-2,0-3-3,1-1-2,4-3 3,8-4 5,9-4 6,10-4 5,5-3 3,5-2-4,3-2-2,4-1-3,4-2-8,2 0-10,4 0-10,2 1-12,2-1-6,-2 2-4,0 1-4,-2 1-3,-3 0 1,-7 2 3,-7 1 5,-7 0 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2T01:44:35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7399 5322 0,'0'0'0,"-10"-8"16,-6-2-16,-6-3 0,-3-1 0,-15-2 15,-4 0-15,-3 0 0,-3 2 16,-15 1-16,-5 4 0,-9 1 15,1 2-15,-5 4 0,-2 2 16,-11 4-16,5 3 0,-44 14 16,12 6-16,13 4 0,10 4 15,6 8-15,4 5 0,10 5 16,6 0-16,4 8 0,4 4 16,8 3-16,5 2 0,7 6 15,4 5-15,10-8 0,8-5 0,10 1 16,8 1-16,9-3 0,7-3 15,12-3-15,10-4 0,2-5 16,3-4-16,12-4 0,11-2 16,4-6-16,2-6 0,11-3 15,8-4-15,0-4 0,0-3 0,5-2 16,4-1-16,-3-5 0,0-3 16,-1-5-16,5-5 15,-5-6-15,-3-4 0,6-7 0,4-4 16,-4-5-16,-2-3 0,4-12 15,2-6-15,-3-3 0,-3-1 16,0-4-16,-1-4 0,-7-1 16,-4-1-16,-3-4 0,-2-6 15,-11 4-15,-9 1 0,-9-1 16,-5-2-16,-12 5 0,-6 3 0,-9-3 16,-9 0-16,-7 8 0,-6 5 15,-11 1-15,-7-1 0,-9 3 16,-7 3-16,-13 4 0,-9 4 15,-6 5-15,-3 3 0,-14 5 16,-10 3-16,-2 8 0,-5 5 16,-17 7-16,-14 2 0,-7 7 15,-5 4-15,-26 9 0,-21 10 16,-11 14-16,-12 11 0,-28 35 0,-20 24 16,82-34-16,58-24 0,39-16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8"/>
    </inkml:context>
    <inkml:brush xml:id="br0">
      <inkml:brushProperty name="width" value="0.05714" units="cm"/>
      <inkml:brushProperty name="height" value="0.05714" units="cm"/>
      <inkml:brushProperty name="color" value="#00BFF3"/>
    </inkml:brush>
  </inkml:definitions>
  <inkml:trace contextRef="#ctx0" brushRef="#br0">75333 44177 385,'-6'-6'84,"4"2"-20,4 4-20,4 3-21,3 2-7,1 3 4,3 3 5,2 4 5,2 0 1,1-1-3,3-1-3,1 0-4,2-2-1,2 1 0,3 0 1,1 0 0,1-2-2,-1 1-2,-1-2-3,-1 0-3,-1-1-2,-2 3-1,0 2-1,-1 2-2,-2 0 0,-5-1 2,-3-1 0,-4 0 2,-5-1-5,-4 2-10,-6 2-10,-4 3-9,-5 0-3,-5-3 6,-5-1 5,-5-2 6,-3-1 4,-4 1 1,-3 1 2,-2 2 2,-2 0 2,3 1 0,2 1 1,3 1 1,1 0-9,5-1-20,3-1-20,5 0-19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6:41"/>
    </inkml:context>
    <inkml:brush xml:id="br0">
      <inkml:brushProperty name="width" value="0.0588" units="cm"/>
      <inkml:brushProperty name="height" value="0.0588" units="cm"/>
      <inkml:brushProperty name="color" value="#F2395B"/>
    </inkml:brush>
  </inkml:definitions>
  <inkml:trace contextRef="#ctx0" brushRef="#br0">67387 11533 374,'-29'-6'8,"8"4"17,7 4 16,7 4 17,4 2 4,2 1-11,2 2-11,2-1-9,1 2-7,2 0-3,0-1-2,2 1-3,0-1-1,1-1-2,2-1 0,0-1-2,1 0 0,1-2-1,1-1 0,2 0 0,0-2-1,1-1-1,1 0-2,1-1 0,1-1-2,1 0-1,1 0-1,1 0-3,1 0 1,1 0 0,1 0 1,1 0 1,2-2-1,3-2-3,3-4-4,3-2-3,-1-2-1,0 2 1,-3-2 2,-1 0 1,-3 1 1,-2 2 1,-1 2 0,-3 3 2,0 0 0,-2 2 3,2 0 3,-1 2 1,0 0 3,-3 2 3,-1 0 3,-2 2 3,-1 0 0,1 0-1,1-1-1,1 1-2,1 0-1,0-2-2,-1 0-2,1-2-3,0 0-1,3 0-3,1 0-1,3 0-3,1-1 0,2-2-1,3-2 1,1-1-1,1-2 0,-1 2 1,-2 0 0,0 2-1,-2 1 2,-3 1 0,-3 1 0,-3 0 1,-1 1 2,0 0 2,-1 0 3,1 0 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19"/>
    </inkml:context>
    <inkml:brush xml:id="br0">
      <inkml:brushProperty name="width" value="0.05457" units="cm"/>
      <inkml:brushProperty name="height" value="0.05457" units="cm"/>
      <inkml:brushProperty name="color" value="#FED406"/>
    </inkml:brush>
  </inkml:definitions>
  <inkml:trace contextRef="#ctx0" brushRef="#br0">35348 18368 403,'-6'-8'10,"4"2"20,4 1 21,4 0 20,3 2 3,3 0-13,3 2-14,3 0-14,3 1-7,1 0-5,3 0-2,1 0-4,2 1-3,-1 0 0,1 2-2,-1 0-1,1 2 0,1 0 1,1 1 0,1 2 0,0 0-2,-2-1-3,0 1-3,-1 0-4,1-1-1,1-2 0,2-3 1,3 0 0,0-2-1,0 0 0,0 0-2,1 0-1,1-1 1,2-1 1,4 0 2,2-1 2,1-1 0,-1 0 1,0 0-2,-1 0 1,-2 1 0,0 0 3,-1 2 1,-2 0 3,0 1 0,-1-2 1,-2 0-1,0-1 1,-1-1-1,-1 2-2,-1 0-2,-1 2-1,-3 0-3,-2 0 0,-3 0-2,-2 0-1,-4 0 0,1 0 0,-2 0 1,-1 0 0,0 0 1,1 0 0,2 0 2,0 0 1,0-1-1,1 0 0,-1-2 0,1 0-2,-2-2 2,-3-2 2,-2-2 3,-4-1 3,-2-5 0,-1-4 1,0-5-2,-2-5 0,0-3-4,0 0-9,0-2-7,0-1-7,1-2-5,0-4-1,1-4 0,2-4-1,-1-1 1,1 4 2,0 2 2,0 5 3,-1 0 3,-2 1 4,-3 2 5,0 0 5,-2 1 1,0 0 1,0-1 0,0 1 0,-2 1 0,0 1 2,-3 3 1,-2 2 1,-1 1 1,-2 1 0,0 1 1,-1 1-1,0 1 1,0 3-1,2 1 0,1 3-2,0 1 1,0 2-1,0 2 1,0 3 0,-1 1-1,-1 2-1,-3 2-1,-2 2-2,-2 2 1,-1 4-2,-3 2 1,-1 3-1,-2 1 0,1-2-1,-1-2 0,1-2 0,-1-1-1,1 0 0,-1-1-1,1 1 1,-4 0-1,-5 0 1,-7 0-1,-4 0 1,-5 0-1,-1 0 0,0 0 0,-1 0-1,-1-1 0,2-1 0,0 0 1,2-1 0,0-1 2,0 0 0,0 0 3,1 0 1,-1-1 1,3-1 0,2 0-1,2-1 1,1-1-1,2 0 1,0 0 0,1 0-1,1 0 1,1 0-1,2 0 0,0 0 1,1 1-1,1 2 0,1 2 0,1 2-1,0 2 0,-1 2-2,-1 2-2,0 2-1,-2 1-1,1 3 0,0 2 1,-1 1-1,1 1 0,1-1 1,2 0 0,0-2 1,1-2 0,3-1 1,1-2 1,3-2 0,1-1 2,2 0 1,2-1 1,3 1 2,2 0 0,4 2 1,4 0 0,4 1 1,3 1 1,2 0 1,2 0 0,2-1 1,-1 2-1,-1 0 0,-2 1-2,-2 1-1,-1 2 0,0 3 0,0 3 0,0 3 1,-2 5-2,-1 7-5,-2 6-3,-1 7-3,-2 3-7,0-1-7,0 0-7,0-2-7,0-2-3,2-2 4,0-3 3,2-4 3,-1-4 0,0-5-1,-2-7-1,0-5-3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19"/>
    </inkml:context>
    <inkml:brush xml:id="br0">
      <inkml:brushProperty name="width" value="0.03469" units="cm"/>
      <inkml:brushProperty name="height" value="0.03469" units="cm"/>
      <inkml:brushProperty name="color" value="#FED406"/>
    </inkml:brush>
  </inkml:definitions>
  <inkml:trace contextRef="#ctx0" brushRef="#br0">43711 15600 634,'-13'0'66,"8"0"-10,7 0-11,6 0-10,6 0-6,5 2-4,5 0-3,5 2-3,3 0-4,2 0-2,2 0-4,3 0-3,-2-1-1,-4 1 1,-5-1 1,-2 1 0,-5 1-7,-3 0-14,-4 1-15,-4 2-15,-5 0-7,-2 2-1,-6 0 0,-2 0-1,-4 1 4,0-2 7,-1-2 7,-1-2 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19"/>
    </inkml:context>
    <inkml:brush xml:id="br0">
      <inkml:brushProperty name="width" value="0.0404" units="cm"/>
      <inkml:brushProperty name="height" value="0.0404" units="cm"/>
      <inkml:brushProperty name="color" value="#FED406"/>
    </inkml:brush>
  </inkml:definitions>
  <inkml:trace contextRef="#ctx0" brushRef="#br0">43321 16300 544,'-9'7'0,"-2"-1"0,-2 0 0,0-2 0,-3 0 0,0 0 1,0 0-1,1 0 1,0 1 6,5 0 13,2 1 11,3 2 13,1 0 4,2 1-3,0 2-3,2 0-4,0 2-4,0 5-2,0 3-4,0 5-3,0 2-4,0 1-5,0 0-4,0 2-5,-1 0-3,0 0-5,-2 0-2,0 1-4,-1-3-7,2-3-9,0-5-9,2-3-11,0-4-3,2-1 3,0-2 2,2-2 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0"/>
    </inkml:context>
    <inkml:brush xml:id="br0">
      <inkml:brushProperty name="width" value="0.04225" units="cm"/>
      <inkml:brushProperty name="height" value="0.04225" units="cm"/>
      <inkml:brushProperty name="color" value="#FED406"/>
    </inkml:brush>
  </inkml:definitions>
  <inkml:trace contextRef="#ctx0" brushRef="#br0">43600 16209 520,'7'-14'3,"-1"3"7,0 3 6,-1 2 6,0 3 4,5 0 1,4 2 1,4 0 0,4 1-1,8 0-4,7 0-5,7 0-4,2 1-3,0 0-1,-3 2-2,1 0-2,-3 1-2,-2 0 0,-3 0-2,-3 0-1,-4 0-1,-5 0-3,-5 0-1,-5 0-3,-4 0 1,-2 3 3,-4 2 1,-2 2 3,-4 1 2,-2 1 2,-4 1 1,-2 2 2,-3 0 2,-1 6 3,-3 3 3,-2 5 3,-1 1 1,-1-2-1,-1 0-2,-1-1-1,0-1-2,-1-3-1,1-1-1,-1-3-1,1-1-3,1-2-4,2-3-3,0-1-3,1-2-2,3-2 0,1-3-2,2-1-1,2-3 1,1-6-1,0-4 1,2-5 0,2-8-7,6-9-14,5-10-15,4-10-14,3-7-6,3-4 6,2-4 4,2-2 5,-1 0 6,1 7 8,-2 6 8,-2 8 7,0 6 7,-1 7 6,0 7 6,-2 7 7,-3 9 12,-4 10 17,-6 12 19,-4 10 19,-5 8 0,-6 4-14,-4 6-16,-5 5-16,-2 2-11,-4 0-8,-1 0-8,-2 0-8,0-4-6,3-3-2,3-5-4,3-5-3,4-6-1,3-3 2,4-6 2,5-5 0,2-4-3,2-4-9,2-4-10,2-4-9,2-3-1,2-2 8,2-1 8,2-3 9,1 0 6,1 1 9,2 1 7,0 0 8,1 3 5,1 2 4,1 4 3,2 3 4,-1 2 3,1 3 4,0 4 3,-1 2 3,1 2 1,0 0-3,-1-1-2,1 1-2,-1 1-5,-1 0-5,-1 1-5,0 1-6,-2 0-7,-3-3-6,-1-1-7,-3-2-7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0"/>
    </inkml:context>
    <inkml:brush xml:id="br0">
      <inkml:brushProperty name="width" value="0.04062" units="cm"/>
      <inkml:brushProperty name="height" value="0.04062" units="cm"/>
      <inkml:brushProperty name="color" value="#FED406"/>
    </inkml:brush>
  </inkml:definitions>
  <inkml:trace contextRef="#ctx0" brushRef="#br0">44658 16005 541,'7'-13'9,"-4"6"18,-3 6 18,-2 6 18,-4 6 4,-2 7-10,-2 7-9,-4 7-11,-3 5-6,-2 1-7,-1 5-4,-2 3-5,-2 0-5,0-2-5,1-2-4,0-3-5,1-3-6,3-5-7,3-7-7,3-5-7,3-7-9,4-8-13,4-8-11,4-8-12,4-5 2,2-1 14,3-3 16,3-1 15,2-1 12,0 4 9,-1 4 10,0 2 8,1 3 8,-1 2 7,1 4 7,0 3 5,0 2 3,-1 1-3,1 3-2,0 2-3,-1 2-4,1 2-4,0 2-3,-2 0-5,1 2-4,-2-1-7,-3 0-6,-1-2-7,-1-1-6,0-1-10,0 0-9,0-2-8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1"/>
    </inkml:context>
    <inkml:brush xml:id="br0">
      <inkml:brushProperty name="width" value="0.03777" units="cm"/>
      <inkml:brushProperty name="height" value="0.03777" units="cm"/>
      <inkml:brushProperty name="color" value="#FED406"/>
    </inkml:brush>
  </inkml:definitions>
  <inkml:trace contextRef="#ctx0" brushRef="#br0">46000 16350 582,'0'30'133,"0"-1"-29,0-4-30,0 0-30,0-2-18,0-1-7,0-1-7,0-1-7,0-2-8,0-2-9,0-1-11,0-2-9,0-5-10,2-6-12,0-8-12,1-6-11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1"/>
    </inkml:context>
    <inkml:brush xml:id="br0">
      <inkml:brushProperty name="width" value="0.04841" units="cm"/>
      <inkml:brushProperty name="height" value="0.04841" units="cm"/>
      <inkml:brushProperty name="color" value="#FED406"/>
    </inkml:brush>
  </inkml:definitions>
  <inkml:trace contextRef="#ctx0" brushRef="#br0">46500 15340 454,'7'-27'8,"-3"11"17,-2 9 17,0 10 17,-2 8 4,0 5-9,0 7-8,0 5-8,0 5-7,0 3-4,0 3-3,0 2-5,0 5-3,0 4 0,0 5-2,0 6 0,0 3-2,0 3 1,0 3-1,0 2 0,-1 3-12,-1 0-23,0 2-23,0 1-23,-2-5-7,2-13 13,0-11 11,2-11 12,0-10 5,2-4-3,0-5-2,2-4-2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2"/>
    </inkml:context>
    <inkml:brush xml:id="br0">
      <inkml:brushProperty name="width" value="0.04158" units="cm"/>
      <inkml:brushProperty name="height" value="0.04158" units="cm"/>
      <inkml:brushProperty name="color" value="#FED406"/>
    </inkml:brush>
  </inkml:definitions>
  <inkml:trace contextRef="#ctx0" brushRef="#br0">46197 16369 529,'-2'-15'3,"-2"-1"6,-3 0 8,-3 1 5,-1 0 6,4 2 4,2 2 4,4 3 4,3 1-2,6 4-8,4 2-10,5 4-8,3 0-6,-1-1-5,1 0-3,0-1-5,1-3-3,3 0-4,1-3-4,6-2-3,-1-1-3,0-2-2,-1 0-3,-1-1-1,-2 0 0,-5 0 4,-3 2 4,-4 1 5,-5 1 11,-5 2 20,-4 2 19,-5 2 20,-3 2 8,0 2-3,0 2-4,0 2-4,1 2-6,0 3-9,2 3-11,1 4-9,0 0-6,2 1-3,0-1-4,2 1-1,1-2-7,2-3-8,2-3-8,1-2-9,3-2-6,2-1-2,2 1-4,2 0-3,1-3 1,1-4 8,1-6 6,1-4 6,-2-3 5,-2 1 1,-2-1 2,-4 0 1,-4 4 11,-4 6 21,-6 7 19,-4 8 20,-4 4 5,-3 3-13,-2 3-11,-4 2-12,-1 2-7,2-3-1,3-1-2,1-3-2,1-1-1,1-1-4,-1-1-3,0 0-3,1-2 0,-1-1 3,0-1 2,1 0 4,3-3-1,8-1-3,8-2-4,8-2-4,6-2-5,5-2-7,5-2-7,5-2-7,2-2-6,2-2-6,1-2-4,0-1-5,-3-1 1,-6 2 9,-7 2 7,-6 2 9,-5 1 3,1 0-1,0 0-1,0 1-2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4"/>
    </inkml:context>
    <inkml:brush xml:id="br0">
      <inkml:brushProperty name="width" value="0.0458" units="cm"/>
      <inkml:brushProperty name="height" value="0.0458" units="cm"/>
      <inkml:brushProperty name="color" value="#FED406"/>
    </inkml:brush>
  </inkml:definitions>
  <inkml:trace contextRef="#ctx0" brushRef="#br0">48399 14550 480,'-8'9'9,"2"1"3,0 3 2,2 2 2,1 0 2,0-1 1,1-1 1,2 0 1,1-1-1,2 1-3,2 1-3,2 2-2,3-3-4,3-3-2,5-4-3,4-4-3,0-2-1,0 0-1,-1 0-1,0 0 1,-3 0-3,-3 0-2,-3 0-4,-2 0-3,-5 0 0,-2 0 1,-6 0 2,-2 0 2,-5 1 1,-2 4 1,-3 2 2,-3 4 1,-3 0 0,0 1 1,-1-1 0,0 1 0,-2 0 2,1 1 3,-1 1 3,0 2 3,3-2 1,5-1-2,5-2-1,5-2-2,4-2 0,5-1 3,6-1 2,4 0 4,4-2 0,3 0-2,3-2-3,3 0-1,1-2-3,-3-2-2,-1-2-4,-3-2-2,-1 0-2,-2 2 2,-3 3 0,-1 1 1,-4 1-3,-4 0-5,-6 0-6,-4 0-6,-5 1-1,-3 3 4,-5 4 6,-4 2 4,-2 2 3,-1 0 2,-1-1 2,-1 1 1,0 1 2,-1 1 2,1 3 2,0 2 3,1 0 0,0-1 0,0-1-1,3-1 0,1-1 1,4-2 5,5-3 3,3-1 4,4-2 1,4-2 1,4-2-1,4-2-1,5-3-1,9-4-3,8-4-3,7-3-3,5-4-6,1 0-6,3-1-7,3-1-8,-2 0-2,-2 3-1,-4 1 0,-2 3 1,-4 1 1,-8 2 6,-4 2 4,-7 2 5,-3 4 11,-2 4 15,-2 5 16,-2 6 16,-2 3 3,-1 3-10,0 3-9,-1 3-10,-1 3-6,3 2-2,2 4-4,2 3-2,0-1-1,0-6-1,-2-5-1,0-3 0,-1-3-5,1 3-12,2 1-11,0 3-10,0-2-7,0-3-3,-2-5-3,0-3-2,-3-5-5,-4-4-6,-4-6-7,-4-4-6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9"/>
    </inkml:context>
    <inkml:brush xml:id="br0">
      <inkml:brushProperty name="width" value="0.0475" units="cm"/>
      <inkml:brushProperty name="height" value="0.0475" units="cm"/>
      <inkml:brushProperty name="color" value="#00BFF3"/>
    </inkml:brush>
  </inkml:definitions>
  <inkml:trace contextRef="#ctx0" brushRef="#br0">78580 44135 463,'0'-23'108,"0"17"-12,0 16-12,0 17-12,0 8-12,0-1-14,0-1-12,0-2-12,-1-1-11,-1 0-8,0-1-6,0-1-8,-3-1-3,0 1 1,-1-1 1,-1 1 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4"/>
    </inkml:context>
    <inkml:brush xml:id="br0">
      <inkml:brushProperty name="width" value="0.03172" units="cm"/>
      <inkml:brushProperty name="height" value="0.03172" units="cm"/>
      <inkml:brushProperty name="color" value="#FED406"/>
    </inkml:brush>
  </inkml:definitions>
  <inkml:trace contextRef="#ctx0" brushRef="#br0">48587 16293 693,'-21'-8'4,"5"2"6,4 1 8,6 1 6,4 1 5,2 3 0,3 4 1,4 2 1,2 1-7,1-2-14,3-2-15,2-2-15,1-1-7,1 0 2,1 0 0,1 0 1,-1 0 3,-3 0 4,-3 0 3,-2 0 4,-4 1 3,-3 4 3,-2 2 3,-4 4 1,-3 1 2,-7 3-2,-6 1-2,-5 3 0,-5 1 3,2 1 10,-3 1 9,-1 1 9,2-1 3,5-4-1,5-5-3,5-4-2,2-2-2,2-1-1,2 0-1,-1-1-2,5-3-3,6-1-7,8-2-5,5-1-5,5-3-4,3-2 0,1-2 0,3-1 0,0-1 0,-3 2 2,-1 3 0,-4 1 2,-3 3 0,-6 4-2,-8 3-2,-6 6-1,-6 1-1,-2 0 2,-2 2 1,-4 1 1,-1 0 1,1-1 0,0 0 0,2-2 0,2-1 0,1-2 0,2-2 1,2-2 0,4-3-1,6-1-2,6-2-3,6-1-2,3-3-1,-1 2 2,1-1 0,0 0 2,-1 0 1,-1 2 0,-1 0 1,0 2 1,-4 1-2,-5 2-4,-4 2-4,-6 2-3,-3 1-1,-3 3 2,-4 2 3,-1 2 3,-4-1 3,0-1 1,-1-2 1,-1-2 3,0-1 2,1-1 4,2 1 2,0 0 4,2-1 2,2-2 2,4-3 1,3 0 1,3-2 1,6 0 0,4 0-1,6 0 1,4-1-4,5-1-7,5 0-6,4-1-7,4-2-5,-1 0-5,0-1-3,1-2-4,-2 1-3,-3 2-3,-5 3-2,0 1-4,-4 1 0,-3 0-1,-3 0 0,-2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5"/>
    </inkml:context>
    <inkml:brush xml:id="br0">
      <inkml:brushProperty name="width" value="0.0355" units="cm"/>
      <inkml:brushProperty name="height" value="0.0355" units="cm"/>
      <inkml:brushProperty name="color" value="#FED406"/>
    </inkml:brush>
  </inkml:definitions>
  <inkml:trace contextRef="#ctx0" brushRef="#br0">49005 17061 619,'-29'-35'15,"8"9"5,4 9 5,6 9 5,5 9 6,2 10 6,4 9 5,3 11 5,0 4-3,1 0-14,0 0-14,0 1-12,0 2-14,0 11-11,0 8-13,0 9-11,0 4-5,0-3 2,-1-1 3,1-3 2,-1-6 1,-1-12-1,0-12-1,-2-11-1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5"/>
    </inkml:context>
    <inkml:brush xml:id="br0">
      <inkml:brushProperty name="width" value="0.04091" units="cm"/>
      <inkml:brushProperty name="height" value="0.04091" units="cm"/>
      <inkml:brushProperty name="color" value="#FED406"/>
    </inkml:brush>
  </inkml:definitions>
  <inkml:trace contextRef="#ctx0" brushRef="#br0">50342 16025 537,'0'-15'0,"-2"-1"0,0 0 0,-2 1 0,2 0 5,2 2 7,4 2 10,2 3 7,2 1 4,0 2-5,0 2-2,0 2-4,-1 1-3,1 2-6,0 0-5,0 2-4,-2 1-4,-2 5-1,-4 4-2,-2 4-1,-4 3-1,-4 3 1,-4 3 1,-3 3 1,-2 0-2,2-2-3,3-1-4,1-3-4,5-3-3,6-6 0,7-3-1,8-6 0,1-2 2,-1 0 6,-2 0 7,-2 0 5,-2 0 4,-1 3 0,0 2 0,-2 2 1,0 2 5,-2 1 8,0 3 9,-2 2 9,-1 1 1,-2 1-8,-2 1-7,-1 1-8,-2-1-3,0-3-1,0-3-1,0-3 0,7-7-9,14-14-18,13-12-17,15-12-18,3-6-2,-4 5 13,-6 4 13,-5 3 13,-2 5 9,-3 3 7,-1 4 5,-3 5 6,-2 1 2,-2 2 1,-4 0 0,-3 2 0,-4-1-6,-6-2-13,-6-2-13,-5 0-12,-4-4-3,2 0 6,1-1 7,1-1 6,1 0 6,0 2 5,2 3 6,1 1 6,0 3 9,2 4 15,1 4 14,0 4 14,1 3 2,0 3-12,0 4-13,0 2-11,2 3-6,-1 3-3,2 2-2,1 4-2,0 0-4,0-2-7,0-2-5,0-1-6,1-2-6,4-1-5,5-1-6,4-1-5,2-3-4,1-4-3,1-6-2,1-4-4,2-6-1,3-2 2,3-5 0,3-4 2,-1-1 3,-7 1 4,-5 1 3,-6 0 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6"/>
    </inkml:context>
    <inkml:brush xml:id="br0">
      <inkml:brushProperty name="width" value="0.03869" units="cm"/>
      <inkml:brushProperty name="height" value="0.03869" units="cm"/>
      <inkml:brushProperty name="color" value="#FED406"/>
    </inkml:brush>
  </inkml:definitions>
  <inkml:trace contextRef="#ctx0" brushRef="#br0">52160 15760 568,'-21'-5'33,"6"8"5,7 6 7,5 7 5,3 2-3,2-3-12,0-2-12,2-4-12,1-2-9,3 1-8,3 0-6,4-1-8,1 0-4,1-2-4,1-2-3,1-2-4,1-3 0,1-4 3,1-4 3,2-3 3,-3-2 2,-3-3 2,-5 0 2,-3-1 2,-3 0 4,-4 1 6,-3 1 6,-2 1 5,-3 1 7,0 4 7,-1 3 7,-1 3 7,-1 0 4,0 2-1,0-1 1,0 0-1,0 0 0,1 2-1,-1 0-1,0 2 0,-1 3-3,0 6-3,-1 5-4,-1 7-4,0 3-2,4 1 0,2 1-1,4 1 0,1 1-4,0 2-9,0 2-8,0 2-9,0 1-2,0 1 1,0-1 3,0 0 2,0-1-3,0-3-9,0-3-7,0-3-9,-1-3-4,-2-2 1,-2-1 1,-2-3 1,-2-1 3,-1-2 8,-3-3 6,-2-1 8,0-2 3,-1-4 0,0-2 0,1-4 1,0-1 1,2-2 0,2 0 2,3-1 0,1-3 9,2-2 18,2-3 18,2-3 17,4-2 5,7-4-10,8-3-9,6-3-9,6-1-9,4-1-9,6 1-8,5 0-9,0 1-6,-4 5-2,-4 3-2,-3 5-2,-3 2-1,-1 2 3,2 2 3,-1 2 1,-1 2 5,-3 1 5,-3 0 5,-3 2 5,-2 1 2,1 2 0,0 2-2,-1 2 0,0 2 2,-1 3 6,0 4 5,-2 2 6,-2 3 1,-1 1-2,-2 3-2,-2 2-1,-2 0-4,-1 2-3,0 1-3,-2 1-3,-1 1-4,-4 1-4,-2 1-3,-3 1-3,-4 0-3,-2-2-1,-3-1-3,-3 1-2,-4-4-1,-3-3-1,-5-5-1,-3-3-1,-1-3-5,3-3-8,3-1-9,3-2-7,3-4-4,1-8 0,3-6 0,1-7 0,3-7 4,2-7 9,4-6 9,4-8 9,1-1 5,2 1 3,2 2 3,2 2 2,1 4 2,-1 7 0,0 7 1,2 8 0,-4 5 11,-2 8 23,-5 6 21,-3 8 23,-4 5 2,-2 5-18,-1 5-18,-3 5-18,1 0-15,5-3-11,3-5-11,4-3-12,3-4-8,2-1-6,2-2-6,2-2-5,1-3 1,2-2 9,0-4 8,2-2 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49:26"/>
    </inkml:context>
    <inkml:brush xml:id="br0">
      <inkml:brushProperty name="width" value="0.03941" units="cm"/>
      <inkml:brushProperty name="height" value="0.03941" units="cm"/>
      <inkml:brushProperty name="color" value="#FED406"/>
    </inkml:brush>
  </inkml:definitions>
  <inkml:trace contextRef="#ctx0" brushRef="#br0">53292 16750 558,'5'9'13,"-2"3"27,-6 4 26,-2 2 27,-7 5 1,-8 6-25,-7 8-25,-7 7-25,-5 2-15,1-3-5,1-1-5,2-2-5,1-3-14,2-5-23,1-6-24,3-3-23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50:54"/>
    </inkml:context>
    <inkml:brush xml:id="br0">
      <inkml:brushProperty name="width" value="0.03905" units="cm"/>
      <inkml:brushProperty name="height" value="0.03905" units="cm"/>
      <inkml:brushProperty name="color" value="#F2395B"/>
    </inkml:brush>
  </inkml:definitions>
  <inkml:trace contextRef="#ctx0" brushRef="#br0">91400 53800 563,'20'0'120,"9"0"-26,9 0-27,8 0-27,6 0-15,2 0-4,2 0-3,1 0-5,1 0-3,-1 0-2,0 0-3,-2 0-3,-1 0-2,-2 0-4,-2 0-2,-2 0-4,-3 0 0,-6 2 2,-4 0 1,-5 2 2,-4 0 1,-4 0 0,-2-1 1,-3 2 1,-5-2-1,-8 1 0,-8 0-3,-8 0 0,-7-1-1,-8 0 2,-8-2 2,-8 0 1,-6-1 1,-2 2 1,-4 0 0,-2 2 0,4-1 1,10-1 0,11-1 0,11 0 0,1 0-2,-9 1-4,-9 3-3,-8 2-5,-3 1 0,7-2 0,3-1 3,5 0 1,3-2 1,1-1 3,2 0 1,0-1 2,2-1 1,5 2-1,3 0 1,4 1-1,8 0 4,12-4 9,12-2 7,11-3 9,11-3 1,10 0-5,10-2-5,10 0-6,3 1-2,2 0-1,-1 0 0,1 2-1,-4 1-1,-5 2-1,-6 3-1,-6 1-2,-4 1-1,-2 0 0,-3 0-2,-1 0 0,-3 0 0,-4 0 1,-3 0 0,-5 0 2,-3 0-3,-3 2-3,-3 0-5,-3 2-4,-3-3-13,-4-5-23,-5-4-23,-2-5-22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5:37"/>
    </inkml:context>
    <inkml:brush xml:id="br0">
      <inkml:brushProperty name="width" value="0.02309" units="cm"/>
      <inkml:brushProperty name="height" value="0.02309" units="cm"/>
      <inkml:brushProperty name="color" value="#00BFF3"/>
    </inkml:brush>
  </inkml:definitions>
  <inkml:trace contextRef="#ctx0" brushRef="#br0">70042 11262 952,'-27'-22'3,"-6"7"4,-8 4 5,-6 5 4,4 2-7,16 2-20,15 0-20,16 2-20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5:56"/>
    </inkml:context>
    <inkml:brush xml:id="br0">
      <inkml:brushProperty name="width" value="0.03292" units="cm"/>
      <inkml:brushProperty name="height" value="0.03292" units="cm"/>
      <inkml:brushProperty name="color" value="#00BFF3"/>
    </inkml:brush>
  </inkml:definitions>
  <inkml:trace contextRef="#ctx0" brushRef="#br0">39213 34450 668,'-1'29'88,"-1"-3"-20,0-5-20,-1-3-20,0-2-11,1-1-3,0 0-2,2 1-3,0 0-1,0 3 1,0 2 0,0 1 2,-1 2-3,0-1-6,-2 1-4,0-1-5,-1 1-2,3-1-2,-1 0 0,2 0 0,0-1-4,0-2-4,0-4-6,0-3-5,-1-4-6,0-6-6,-2-6-6,0-6-7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5:56"/>
    </inkml:context>
    <inkml:brush xml:id="br0">
      <inkml:brushProperty name="width" value="0.03008" units="cm"/>
      <inkml:brushProperty name="height" value="0.03008" units="cm"/>
      <inkml:brushProperty name="color" value="#00BFF3"/>
    </inkml:brush>
  </inkml:definitions>
  <inkml:trace contextRef="#ctx0" brushRef="#br0">39250 34890 731,'1'-14'-37,"2"4"29,2 4 30,2 4 30,1 2 9,1 0-10,2 0-11,0 0-10,-1 0-8,0 0-5,0 0-6,-2 0-5,1-1-5,0-2-3,1-2-5,2-1-3,-1-2-3,1 2 2,0 1 1,0 1 1,-2-1-7,0-2-17,0-1-16,-2-3-16,-1 0-1,0 1 14,-2 0 16,0 2 14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5:57"/>
    </inkml:context>
    <inkml:brush xml:id="br0">
      <inkml:brushProperty name="width" value="0.03654" units="cm"/>
      <inkml:brushProperty name="height" value="0.03654" units="cm"/>
      <inkml:brushProperty name="color" value="#00BFF3"/>
    </inkml:brush>
  </inkml:definitions>
  <inkml:trace contextRef="#ctx0" brushRef="#br0">39980 33924 602,'0'-11'8,"0"10"19,0 10 17,0 10 18,0 4 3,0 1-11,0-1-13,0 1-11,0 0-8,0 2-4,0 3-6,0 1-4,0 2-3,0 1-4,0 1-1,0 0-3,-1 4-1,-1 5 0,0 4 0,0 4-1,-2 3-2,2-2-7,0-2-6,2-2-6,-1-3-5,0-4-4,-2-4-5,1-3-4,-2-5-1,2-3 1,0-5 2,2-3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9"/>
    </inkml:context>
    <inkml:brush xml:id="br0">
      <inkml:brushProperty name="width" value="0.03743" units="cm"/>
      <inkml:brushProperty name="height" value="0.03743" units="cm"/>
      <inkml:brushProperty name="color" value="#00BFF3"/>
    </inkml:brush>
  </inkml:definitions>
  <inkml:trace contextRef="#ctx0" brushRef="#br0">78600 44790 587,'21'-29'25,"-3"7"4,-4 5 2,-5 8 5,0 1 0,1 0-1,3 0-2,2 0 0,1 1-4,-1 1-3,1 0-5,0 2-3,-1 0-3,0 2 0,1 0 0,0 2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5:57"/>
    </inkml:context>
    <inkml:brush xml:id="br0">
      <inkml:brushProperty name="width" value="0.0414" units="cm"/>
      <inkml:brushProperty name="height" value="0.0414" units="cm"/>
      <inkml:brushProperty name="color" value="#00BFF3"/>
    </inkml:brush>
  </inkml:definitions>
  <inkml:trace contextRef="#ctx0" brushRef="#br0">40200 34720 531,'22'-7'22,"-3"1"2,-3 0 2,-2 2 2,-3 1-3,-1 5-6,-1 0-6,0 5-8,-2 2-2,-1 3 1,0 3 1,-2 4 1,-1 0-1,-2 1-3,-2-1-3,-2 1-4,0-2 0,0-1 2,2-2 2,0-2 1,5-7 0,6-9-2,7-10-2,7-9-2,3-6-2,-3-1 1,-1-1-1,-3 0 1,-1 0 0,-1 5 1,0 4 1,-2 4 0,-3 2 2,0 2 0,-2 3 2,-2 1 0,-2 3 8,0 4 14,-2 4 15,0 4 14,-2 4 3,-1 7-8,0 6-9,-2 5-7,0 1-6,0-2-4,0-3-4,0-3-3,0-3-3,-2-1-4,0-2-2,-1-2-4,0-1 0,3 3 1,4 1 2,2 3 2,3-1-2,0-3-4,1-2-7,2-4-4,0-4-3,3-4-2,2-6-1,1-4-1,2-6 0,0-7 0,-1-7 2,1-7 0,-2-2 1,-1 0 2,-2 1 2,-2 2 1,-3 1 1,-1 2 3,-2 2 1,-2 1 1,-2 3 3,-2 1 1,-2 3 3,-2 1 2,-2 3 2,0 3 1,-1 3 2,-2 3 1,0 1 0,-1 2-1,-2 0-1,0 2-1,-2 1-3,-1 2-2,-3 2-2,-2 2-2,-1 3-7,-1 4-10,-1 3-11,-1 5-11,2 0-1,5-3 6,5-3 7,4-2 6,3-2 3,-2 0 0,0-1-1,-1 1-1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5:58"/>
    </inkml:context>
    <inkml:brush xml:id="br0">
      <inkml:brushProperty name="width" value="0.02624" units="cm"/>
      <inkml:brushProperty name="height" value="0.02624" units="cm"/>
      <inkml:brushProperty name="color" value="#00BFF3"/>
    </inkml:brush>
  </inkml:definitions>
  <inkml:trace contextRef="#ctx0" brushRef="#br0">42641 35150 838,'14'0'-60,"-1"0"13,-2 0 13,-2 0 14,0 0 12,2 2 11,1 0 13,3 2 11,-1 1 3,-3 3-5,-2 4-6,-4 2-6,-2 3-3,0 1-2,-1 3-1,-2 1-1,-2 3-2,-4 1 0,-4 2-1,-3 2-1,-3 0 0,0-3-3,1-3 0,-1-3-3,1-3 1,3-3 3,1-2 2,2-4 3,5-4 5,8-6 7,8-6 6,7-6 8,5-1-1,-1 1-8,1 2-8,-1 2-8,1 2-6,-2 2-4,2 3-5,-1 1-5,-1 1-6,-4 1-8,-5 2-7,-3 0-8,-3 1-1,0 0 5,-2 0 7,0 0 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4"/>
    </inkml:context>
    <inkml:brush xml:id="br0">
      <inkml:brushProperty name="width" value="0.03522" units="cm"/>
      <inkml:brushProperty name="height" value="0.03522" units="cm"/>
      <inkml:brushProperty name="color" value="#00BFF3"/>
    </inkml:brush>
  </inkml:definitions>
  <inkml:trace contextRef="#ctx0" brushRef="#br0">55039 31950 624,'-5'7'94,"6"-1"-20,6 0-20,6-2-19,3-1-12,1 1-3,0 0-1,2 0-3,2-1-3,1 0-2,3-2-2,1 0-2,-1-1-6,-2 0-10,-3 0-10,-2 0-9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4"/>
    </inkml:context>
    <inkml:brush xml:id="br0">
      <inkml:brushProperty name="width" value="0.03507" units="cm"/>
      <inkml:brushProperty name="height" value="0.03507" units="cm"/>
      <inkml:brushProperty name="color" value="#00BFF3"/>
    </inkml:brush>
  </inkml:definitions>
  <inkml:trace contextRef="#ctx0" brushRef="#br0">54971 32250 627,'-23'0'3,"4"0"5,4 0 7,2 0 5,2 1 3,2 4 0,2 2 2,3 3-1,0 4 0,0 4-2,0 3-1,0 5-2,0 4-1,0 4-1,1 6-1,-1 5 0,1 0-1,0-2 0,2-4-1,0-2-1,1-1-2,-2 5-4,0 4-3,-1 4-5,-2 0-3,2-6-5,-1-4-5,0-5-3,0-5-5,2-3-4,0-5-3,2-3-5,1-5-2,2-5 2,2-4 0,2-6 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5"/>
    </inkml:context>
    <inkml:brush xml:id="br0">
      <inkml:brushProperty name="width" value="0.03652" units="cm"/>
      <inkml:brushProperty name="height" value="0.03652" units="cm"/>
      <inkml:brushProperty name="color" value="#00BFF3"/>
    </inkml:brush>
  </inkml:definitions>
  <inkml:trace contextRef="#ctx0" brushRef="#br0">54850 33100 602,'9'-6'72,"3"1"-14,4 2-14,2 2-14,2 1-9,3 2-5,1 0-6,3 1-5,0 0-1,1-2 1,-1-2 1,0-2 3,-1-1 0,-2-1-1,-1-1 1,-2-2 0,-3 1-10,-3-1-17,-3 0-19,-3 0-17,-1 0-6,-2 0 8,-1 1 8,0-1 7,-2-1 6,-2 0 6,-2-2 4,-2 1 4,-2-3 5,0 0 5,-1-1 4,-2-1 5,-1 0 3,-1 2 4,-3 2 4,-2 3 3,0 1 3,1 2 1,1 2 3,1 2 1,-1 2 2,0 4 1,-1 2 1,-1 4 2,0 1-1,1 3-1,1 1-1,1 3-2,1 2-1,0 1-2,2 3-2,1 1-1,1 1-3,2 1-1,2-2-2,2 2-2,1-2-3,2-1-5,0-3-7,2-1-4,2-3-5,4-1-4,3-2-3,5-2-4,2-3-3,1-1-2,0-2-1,2-2-2,2-2-2,3-1-1,3 0-1,3-1-2,-2-2 2,-6-1 3,-5 0 3,-6-1 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5"/>
    </inkml:context>
    <inkml:brush xml:id="br0">
      <inkml:brushProperty name="width" value="0.02923" units="cm"/>
      <inkml:brushProperty name="height" value="0.02923" units="cm"/>
      <inkml:brushProperty name="color" value="#00BFF3"/>
    </inkml:brush>
  </inkml:definitions>
  <inkml:trace contextRef="#ctx0" brushRef="#br0">56563 31616 752,'8'-7'40,"4"2"-2,4 2-1,2 2-2,0 2-4,-3 4-6,-3 2-6,-2 4-7,-3 0-5,-1 1-3,0 0-5,-2 0-2,-2 0-3,-6 3-2,-4 1-1,-5 3-2,-4-1 0,0 0 1,-1-1 0,-1 0 2,-1-2 1,2-1 4,-2-1 3,1 0 2,3-3 4,8-1 4,8-2 4,8-2 3,5-2-2,3-2-5,3-2-7,3-2-6,1-1-5,1 2-6,-1 0-4,1 2-5,-2 0-4,-4 0-2,-2 0-3,-3 0-2,-2-1-2,0 0 2,-2-2 0,0 0 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5"/>
    </inkml:context>
    <inkml:brush xml:id="br0">
      <inkml:brushProperty name="width" value="0.02634" units="cm"/>
      <inkml:brushProperty name="height" value="0.02634" units="cm"/>
      <inkml:brushProperty name="color" value="#00BFF3"/>
    </inkml:brush>
  </inkml:definitions>
  <inkml:trace contextRef="#ctx0" brushRef="#br0">57177 31929 835,'-6'-8'4,"2"2"7,4 1 9,3 0 8,2 2 1,5 1-5,4 1-4,4 0-6,2 1-4,0-2-6,2 0-4,1-1-7,0-1-4,1 2-4,-1 0-4,1 2-5,-2 0-3,-2 0-3,-1 0-2,-3 0-3,-1-1 1,-4 0 4,-3-2 4,-2 0 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5"/>
    </inkml:context>
    <inkml:brush xml:id="br0">
      <inkml:brushProperty name="width" value="0.03028" units="cm"/>
      <inkml:brushProperty name="height" value="0.03028" units="cm"/>
      <inkml:brushProperty name="color" value="#00BFF3"/>
    </inkml:brush>
  </inkml:definitions>
  <inkml:trace contextRef="#ctx0" brushRef="#br0">57830 31350 726,'-13'1'74,"4"4"-13,3 2-12,4 4-13,2 2-10,0 5-8,0 3-9,0 4-9,0 2-8,0 1-9,0-1-9,0 1-10,0-3-3,0-1 4,0-5 4,0-2 4,0-2 1,0-1-4,0-1-2,0 0-2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8"/>
    </inkml:context>
    <inkml:brush xml:id="br0">
      <inkml:brushProperty name="width" value="0.02783" units="cm"/>
      <inkml:brushProperty name="height" value="0.02783" units="cm"/>
      <inkml:brushProperty name="color" value="#00BFF3"/>
    </inkml:brush>
  </inkml:definitions>
  <inkml:trace contextRef="#ctx0" brushRef="#br0">57650 33560 790,'16'-1'40,"1"-1"-7,1 0-7,2-1-6,1-1-5,5 2 0,3 0-1,4 2 0,3 0-2,1 0-3,0 0-2,1 0-3,2-1-3,1 0-4,1-1-4,0-1-3,1 0-2,-2 0-1,0 1 0,-1 2 0,-2 0-3,-2 0-3,-1 0-3,-3 0-3,-3 0-2,0 0 3,-3 0 1,-1 0 2,-3 0 2,-1-2 0,-3-1 1,-1 0 1,-2-1 2,0-2 1,-2 0 2,-1-1 1,-1 0 3,-2 1 1,-2 0 2,-2 2 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9"/>
    </inkml:context>
    <inkml:brush xml:id="br0">
      <inkml:brushProperty name="width" value="0.03389" units="cm"/>
      <inkml:brushProperty name="height" value="0.03389" units="cm"/>
      <inkml:brushProperty name="color" value="#00BFF3"/>
    </inkml:brush>
  </inkml:definitions>
  <inkml:trace contextRef="#ctx0" brushRef="#br0">60500 32800 649,'29'16'76,"-3"-1"-15,-5 1-15,-3 0-14,-2-1-8,-1 1-2,1 0-2,0-2-2,-1 1-3,0 0-3,1-2-3,0-1-4,-1-1-1,1 0-1,0-2-1,-1 0-1,0-2 0,-1-1-4,0-1-1,-2 0-3,-1-1-3,-2 2-2,-3 0-4,-1 2-4,-2-1 1,-4 1 4,-2 0 4,-3 0 4,-4 0 2,-2 1 0,-3 2 0,-3 0 0,-4 0-2,-1 2-4,-4 2-5,-3 0-4,0-1-4,2-1-3,2-2-4,1-2-3,3-2 0,5-2 4,3-3 3,4 0 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0:59"/>
    </inkml:context>
    <inkml:brush xml:id="br0">
      <inkml:brushProperty name="width" value="0.0549" units="cm"/>
      <inkml:brushProperty name="height" value="0.0549" units="cm"/>
      <inkml:brushProperty name="color" value="#00BFF3"/>
    </inkml:brush>
  </inkml:definitions>
  <inkml:trace contextRef="#ctx0" brushRef="#br0">79257 43422 400,'0'-24'14,"0"13"26,0 14 28,0 14 26,-1 8 4,-1 5-19,0 3-20,-1 4-19,-1 3-12,0 2-4,0 2-2,0 2-4,-1 2-6,-1 3-9,-3 4-7,-1 2-10,-2 2-8,2 2-12,0 0-11,2 1-11,2-1-6,-1-4-2,2-1-2,1-4-1,0-6 4,0-10 11,0-9 11,0-10 11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9"/>
    </inkml:context>
    <inkml:brush xml:id="br0">
      <inkml:brushProperty name="width" value="0.03711" units="cm"/>
      <inkml:brushProperty name="height" value="0.03711" units="cm"/>
      <inkml:brushProperty name="color" value="#00BFF3"/>
    </inkml:brush>
  </inkml:definitions>
  <inkml:trace contextRef="#ctx0" brushRef="#br0">62231 31966 592,'17'-7'26,"1"2"-2,3 2-1,2 2-1,0 1-2,0 0-3,0 0-3,1 0-3,-2 0-4,-1 2-5,-3 0-6,-1 2-5,-4 1-7,-6 1-7,-6 3-6,-6 2-8,-4 0-1,-4-2 5,-2-3 4,-3-1 4,-1-1 5,1 0 5,1 0 4,1 0 4,0-1 3,3 0 1,0-2 1,1 0 0,0-1 4,0 2 3,0 0 5,1 2 5,0 0 2,2 0 4,2-1 1,2 1 3,1 1 3,0 2 3,0 2 3,1 2 3,-1 2 1,2 3-5,0 3-2,2 3-4,0 3-3,0 1-3,0 2-2,0 3-3,0 1-2,0 0 1,0 1 0,0 2 0,0-1-1,0 0-4,0-1-4,0-1-3,-1-2-4,-1-1-7,0-3-6,-1-1-6,-1-2-5,2 1-5,0-1-5,2 1-4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09"/>
    </inkml:context>
    <inkml:brush xml:id="br0">
      <inkml:brushProperty name="width" value="0.0394" units="cm"/>
      <inkml:brushProperty name="height" value="0.0394" units="cm"/>
      <inkml:brushProperty name="color" value="#00BFF3"/>
    </inkml:brush>
  </inkml:definitions>
  <inkml:trace contextRef="#ctx0" brushRef="#br0">62350 32900 558,'8'-15'14,"0"2"4,0 3 3,-1 1 3,2 2 2,2 2-1,2 2-1,1 2-1,3 1-3,2 0-3,0 0-4,4 0-4,1-1-4,1-2-2,1-2-5,1-2-2,0 0-6,-1 1-5,-1 0-5,-1 2-7,-2-1-1,-4-2 2,-2-2 3,-2-1 2,-4-2 2,-3 3 1,-2 0 1,-4 0 1,-2 1 1,-4-1 0,-2-2 0,-3 0 0,-3 0 6,0 2 9,0 3 9,-2 1 10,-1 1 4,0 2 2,1 0 0,-1 2 0,1 0 2,2 2 3,3 0 2,1 2 3,1 1 0,0 3-4,0 4-3,0 2-3,1 2-3,1 1-2,0 1-1,2 1-2,0 1-2,2 1-1,0 1-3,2 1-1,0-1-2,0-3-2,0-3-3,0-3-3,2 0-3,4 2-5,4 0-5,3 4-5,3-1-2,2-3 2,0-2 2,1-4 2,1-2-3,3-2-11,1-3-10,2 0-9,0-3-3,-5-1 4,-3 0 5,-4-1 4,-3-2 5,1 0 3,0-1 4,0-2 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10"/>
    </inkml:context>
    <inkml:brush xml:id="br0">
      <inkml:brushProperty name="width" value="0.02879" units="cm"/>
      <inkml:brushProperty name="height" value="0.02879" units="cm"/>
      <inkml:brushProperty name="color" value="#00BFF3"/>
    </inkml:brush>
  </inkml:definitions>
  <inkml:trace contextRef="#ctx0" brushRef="#br0">63962 31390 764,'8'-8'2,"0"2"6,-1 0 6,1 2 4,0 1 3,0 2-2,0 2-1,0 2-2,-1 2-1,-1 2-1,-1 1-1,-1 3-3,-1 2-1,-2 0-5,-2 1-4,-2 1-4,-2-1-1,-2 0 1,-5 0 2,-2-2 0,-1-1 1,2-1 0,3 0 0,1-2-1,3-1 2,6-2 1,4-2 2,6-2 2,1 0 1,1 2 1,0 2 0,0 2 1,0 0 0,0-1-1,-2-1 0,2 0 0,-2 0-2,-2 0-2,-4 1-1,-2 2-2,-4-1 0,0 1 0,-3 0 0,-2 0 0,-2 1-1,-4 0-3,-1 4-4,-4 2-3,-1-1-3,1-1-1,0-2-2,3-2-2,0-2-2,3-2-2,1-3-4,2 0-2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10"/>
    </inkml:context>
    <inkml:brush xml:id="br0">
      <inkml:brushProperty name="width" value="0.0279" units="cm"/>
      <inkml:brushProperty name="height" value="0.0279" units="cm"/>
      <inkml:brushProperty name="color" value="#00BFF3"/>
    </inkml:brush>
  </inkml:definitions>
  <inkml:trace contextRef="#ctx0" brushRef="#br0">64800 31680 788,'16'-13'38,"-1"4"-5,1 3-6,0 4-4,0 2-3,1 0-1,1 0 1,0 0-1,1 0-6,-3 0-15,-1 0-13,-2 0-14,-2 0-8,-1 0-1,0 0-3,-2 0-2,-1 0 2,0 2 6,-2 0 5,0 2 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10"/>
    </inkml:context>
    <inkml:brush xml:id="br0">
      <inkml:brushProperty name="width" value="0.03188" units="cm"/>
      <inkml:brushProperty name="height" value="0.03188" units="cm"/>
      <inkml:brushProperty name="color" value="#00BFF3"/>
    </inkml:brush>
  </inkml:definitions>
  <inkml:trace contextRef="#ctx0" brushRef="#br0">65194 31227 690,'-13'-10'8,"5"10"19,5 12 17,5 10 17,1 5 2,-1 0-16,0 0-15,-2 1-15,0 0-10,0 1-4,0 0-3,0 2-5,0-3-12,0-4-21,0-5-22,0-4-21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17"/>
    </inkml:context>
    <inkml:brush xml:id="br0">
      <inkml:brushProperty name="width" value="0.02986" units="cm"/>
      <inkml:brushProperty name="height" value="0.02986" units="cm"/>
      <inkml:brushProperty name="color" value="#00BFF3"/>
    </inkml:brush>
  </inkml:definitions>
  <inkml:trace contextRef="#ctx0" brushRef="#br0">68731 31750 736,'-44'1'35,"10"2"-8,7 2-6,7 2-6,5 2-4,1 3 3,0 3 1,2 4 1,0 2 1,1 5-1,0 3-1,-1 4-1,1 2-2,0 4-1,2 1-2,1 2-2,1 0-3,2 0-1,2-1-1,2-1-3,1-3-2,0-3-1,0-2-1,0-3-2,1-4-5,4-3-9,2-5-8,4-3-8,3-4-4,5-2 1,4-4 0,6-2 1,-1-4 4,-5 0 4,-7-3 6,-5-2 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18"/>
    </inkml:context>
    <inkml:brush xml:id="br0">
      <inkml:brushProperty name="width" value="0.02728" units="cm"/>
      <inkml:brushProperty name="height" value="0.02728" units="cm"/>
      <inkml:brushProperty name="color" value="#00BFF3"/>
    </inkml:brush>
  </inkml:definitions>
  <inkml:trace contextRef="#ctx0" brushRef="#br0">69837 31897 806,'9'-14'-24,"3"2"11,4 4 13,2 3 12,1 1 5,-1 2-4,-2 0-3,1 2-2,-3 1-3,-3 4-1,-3 2 0,-2 3-2,-4 3 0,-4 0 3,-4 1 3,-4 1 2,-3 3 1,-3 3 2,-4 5 0,-1 3 1,-2 2 0,1-1-1,1-1-1,1-1-2,1-2-1,1-1-3,1 0-3,1 0-2,2-3-3,3-3-4,3-3-4,2-3-3,4-5-8,4-6-12,4-8-12,4-6-11,3-5 0,3-3 12,3-3 12,3-3 13,0 0 7,-1 4 2,-3 2 3,-1 3 3,-3 3 2,-3 2 0,-2 4 1,-4 3 0,-1 2 4,0 2 9,-1 2 7,1 2 9,0 2 3,0 5 1,0 4 0,0 4 1,-1 2-1,-1 2-2,0 2-1,-1 3-1,-1 0-4,0 1-4,0-1-4,0 0-4,-1 0-6,-1-1-5,0-1-7,-1-1-5,-1-2-5,0-3-5,0-3-6,0-2-5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18"/>
    </inkml:context>
    <inkml:brush xml:id="br0">
      <inkml:brushProperty name="width" value="0.02461" units="cm"/>
      <inkml:brushProperty name="height" value="0.02461" units="cm"/>
      <inkml:brushProperty name="color" value="#00BFF3"/>
    </inkml:brush>
  </inkml:definitions>
  <inkml:trace contextRef="#ctx0" brushRef="#br0">70950 32827 894,'8'-6'0,"0"2"0,0 4 0,-1 3 0,0 1 2,-1 3 7,-1 2 5,0 2 6,-1 1 1,0 1-4,0 1-5,0 1-4,0-1-6,1-1-8,2-2-10,0-2-8,0-3-6,1-3-5,0-2-3,0-4-4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19"/>
    </inkml:context>
    <inkml:brush xml:id="br0">
      <inkml:brushProperty name="width" value="0.03384" units="cm"/>
      <inkml:brushProperty name="height" value="0.03384" units="cm"/>
      <inkml:brushProperty name="color" value="#00BFF3"/>
    </inkml:brush>
  </inkml:definitions>
  <inkml:trace contextRef="#ctx0" brushRef="#br0">71778 31040 650,'0'-19'24,"0"10"0,0 10 0,0 10-2,1 4-2,0-1-7,2-1-5,0 0-5,2-3-4,2-1 1,2-2-1,2-2 0,1-2-1,3 0-2,2-2-1,1 0-2,1-1-2,-2 0-1,-3 0-2,-1 0-2,-2 0 0,0 0 0,-2 0 2,-1 0 0,-2 0 0,-4 2 0,-4 0 0,-4 2-1,-3 1 2,-3 3 5,-4 4 4,-1 2 4,-3 1 2,2-1-1,1-2 1,1 1-1,0-2 1,1-1 3,-1 0 3,0-2 2,3-1 3,6 0 1,6-2 0,6 0 3,5-2-2,4-3-4,4 0-4,3-3-3,3-2-3,1 0-1,1-2-1,1 0-1,-1 0-2,-5 0-2,-3 2-2,-4 1-2,-5 1-3,-3 6-2,-4 2-4,-4 5-2,-4 3-1,-6 2 2,-4 1 2,-5 3 2,-3 0 1,-1-1 2,-1-1 0,-1 0 2,0-2 1,1-1 2,1-1 2,1 0 2,1-1 2,-2 1 4,-1 1 3,-1 1 3,2 0 3,3-4 1,4-3 1,5-2 2,4-4 3,6-1 7,6-2 5,6-1 7,5-3-3,7-2-10,5-2-11,7-2-11,3-1-5,0-1 0,1-2 0,2 0 0,0 1-2,1 1-3,-1 2-5,0 2-4,-2 2-2,-5 2 1,-5 3 1,-5 1 1,-5 0 1,-2-1 3,-3 0 0,-2-1 3,-4 1 7,-1 4 11,-2 3 11,-2 5 12,0 3 3,0 0-5,2 1-5,0 1-6,2 3-2,0 4 1,1 3 0,2 4 1,0 1-3,1 0-5,2-1-5,0-1-5,0-3-7,-2-5-5,-3-5-6,-1-4-5,-2-5-11,-4-3-15,-2-2-14,-3-4-16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20"/>
    </inkml:context>
    <inkml:brush xml:id="br0">
      <inkml:brushProperty name="width" value="0.03176" units="cm"/>
      <inkml:brushProperty name="height" value="0.03176" units="cm"/>
      <inkml:brushProperty name="color" value="#00BFF3"/>
    </inkml:brush>
  </inkml:definitions>
  <inkml:trace contextRef="#ctx0" brushRef="#br0">72368 32389 692,'13'-5'8,"-4"6"-1,-3 6-2,-4 6-1,-4 4-2,-6 3-1,-3 3-2,-6 3-2,-3 0 0,1-3 0,-1-3 1,1-3 1,4-4 0,10-5 2,10-4 0,10-6 2,4-2 0,1 1-1,-1-1 0,1 0 0,-3 2-1,-6 4 1,-3 3-1,-6 5 0,-5 3 1,-6 2 2,-4 1 2,-8 3 2,-2 0 1,1-1 1,1-1-1,1 0 1,1-3 0,1-3-1,0-3 1,3-2-2,4-3 1,8-2-2,10-2 0,7-2-1,7-2-1,3-2-2,3-2 0,3-2-2,0 1-1,-3 1-1,-3 2-1,-4 2-2,-2 2-1,-3 0-1,-2 2 0,-4 0-1,-3 3-1,-2 2 1,-4 3 0,-2 4-1,-6 2 2,-6 3 3,-7 3 1,-7 3 3,-2 1 0,0-3 1,2-1-1,0-2 1,1-3-1,1-1 2,0-2 0,4-2 1,-1-2 0,4 1 0,3 0-1,3 0 0,6-2 2,10-4 5,10-4 5,9-4 6,8-3-2,2-4-6,5-2-7,5-3-6,-2 0-4,-6 5 1,-5 3 0,-8 4 1,-2 2-7,-3 0-13,-1 0-13,-2 0-14,-5 0-3,-6 1 7,-8-1 5,-6 0 8,-4-1 5,1-2 7,-1-2 5,0-2 6,2 0 4,0-1 4,1 0 2,0 0 2,2 2 6,3 1 7,1 2 7,2 2 8,2 4 6,0 4 6,1 5 5,2 6 7,0 3-3,0 3-8,0 3-8,0 3-10,0 5-7,0 10-6,0 9-6,0 8-7,0 6-6,0 6-10,0 5-8,0 5-9,0-3-2,-2-10 5,-1-9 5,0-10 5,0-8-3,0-5-7,2-7-8,0-5-7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1"/>
    </inkml:context>
    <inkml:brush xml:id="br0">
      <inkml:brushProperty name="width" value="0.03686" units="cm"/>
      <inkml:brushProperty name="height" value="0.03686" units="cm"/>
      <inkml:brushProperty name="color" value="#00BFF3"/>
    </inkml:brush>
  </inkml:definitions>
  <inkml:trace contextRef="#ctx0" brushRef="#br0">79772 44881 596,'15'-13'82,"-2"3"-19,-3 4-17,-1 4-17,0 2-9,2 0 2,2 0 1,1 0 2,0 1-2,-3 4-3,-3 2-4,-2 4-3,-4 1-3,-1 1-4,-2 1-2,-1 0-3,-3 2-2,-2 2-2,-2 0-2,-2 1-3,-1 0-1,-2-1 1,-3-2-2,-1 1 1,-1-3 0,2-3 2,2-3 1,3-2 1,3-3 4,6-1 5,6 0 5,6-1 5,4-2-1,3-1-8,3 0-8,3-1-8,2-2-7,1 0-5,0-1-7,2-2-6,-1 0-6,-5 1-6,-3-1-5,-4 0-7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20"/>
    </inkml:context>
    <inkml:brush xml:id="br0">
      <inkml:brushProperty name="width" value="0.03822" units="cm"/>
      <inkml:brushProperty name="height" value="0.03822" units="cm"/>
      <inkml:brushProperty name="color" value="#00BFF3"/>
    </inkml:brush>
  </inkml:definitions>
  <inkml:trace contextRef="#ctx0" brushRef="#br0">74537 31950 575,'-21'1'17,"3"4"-2,4 2-4,6 4-4,-2 4 0,-2 6 0,-3 8 0,-3 7 1,-1 1-2,2-3-3,2-5-4,3-3-4,4-8-4,8-7-6,8-10-5,8-8-5,2-3 0,-1 2 7,-3 4 6,-1 3 7,-2 4 4,-2 7 1,-2 7 0,-2 8 2,-2 3 3,-3 2 6,0 1 7,-3 4 6,-2-1 3,-2 0-3,-2-1-2,-2-1-2,-1-3-2,1-3-3,-1-5-1,0-3-2,5-7-6,8-10-11,10-10-10,8-10-11,5-4-2,3 1 5,0 1 6,4 1 5,0 1 5,0 3 2,1 1 4,-1 3 2,-1 1 3,-3 2 1,-3 2 1,-3 2 1,-4 2 0,-1 0 1,-4 2-2,-3 0 0,-4 0-4,-6-4-8,-6-2-9,-5-3-9,-4-3 0,2-2 5,2-1 5,0-2 6,0-2 4,2 1 2,0-1 1,2 1 2,1 1 4,1 2 4,0 4 6,2 3 4,0 5 6,2 8 7,0 8 6,2 7 8,-1 7-1,-2 3-6,-2 4-7,-2 4-7,0 2-4,0 0-1,2 0-1,1 0-1,0-2-3,2-3-2,0-5-3,2-3-2,1-4-4,2-3-5,2-3-4,2-3-5,2-3-7,5-2-9,4-4-9,3-2-10,4-4-2,1-2 5,2-4 5,2-2 5,-2-1 1,-5 1-3,-6 0-3,-6 2-4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22"/>
    </inkml:context>
    <inkml:brush xml:id="br0">
      <inkml:brushProperty name="width" value="0.03581" units="cm"/>
      <inkml:brushProperty name="height" value="0.03581" units="cm"/>
      <inkml:brushProperty name="color" value="#00BFF3"/>
    </inkml:brush>
  </inkml:definitions>
  <inkml:trace contextRef="#ctx0" brushRef="#br0">76637 32224 614,'-1'-11'44,"-2"10"-4,-2 10-2,-2 10-3,-1 6-3,-2 4-4,0 5-4,-1 3-3,-2 2-4,-2 2-2,-1 1-3,-3 0-3,-1-1-1,1-2-1,-1-4 1,2-2 0,-2-1-4,0 1-10,1 1-8,-1 0-9,4-5-10,7-13-13,6-12-12,8-13-11,3-10 0,3-6 15,2-5 13,2-6 14,0-4 9,1-1 5,0 0 3,0-2 4,-2 3 2,2 1 1,0 3 1,-1 4 1,0 2 2,-1 3 2,0 3 3,-2 3 3,-1 3 1,0 4 0,-2 4-1,-1 5 0,-1 3 7,-2 4 12,-2 3 13,-2 5 13,-1 4 2,0 2-8,0 3-8,0 3-8,0 2-6,0 1-2,0 1-4,0 1-3,0-2-2,2-1-2,0-4-1,2-4 0,1-2-8,2-3-10,1-3-12,3-2-12,2-5-4,0-6 3,1-6 2,0-5 2,1-4 3,-3 2 4,-1-2 3,-2 0 3,-2 2 1,0 3 0,-2 3-2,0 3-1,-1-2-1,3-4-2,2-5-2,2-5-2,-1-1 3,-2 5 6,-4 3 7,-2 5 7,-2 5 14,0 10 19,0 8 21,0 9 20,0 5 3,0-1-15,0 1-15,0-1-15,0 2-11,0 1-5,0 3-5,0 1-6,-1 0-6,-1-1-3,0 0-6,-1-1-3,-1-1-6,0-1-5,0-1-7,0-1-5,1-2-2,0-5 4,2-3 3,0-4 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22"/>
    </inkml:context>
    <inkml:brush xml:id="br0">
      <inkml:brushProperty name="width" value="0.03737" units="cm"/>
      <inkml:brushProperty name="height" value="0.03737" units="cm"/>
      <inkml:brushProperty name="color" value="#00BFF3"/>
    </inkml:brush>
  </inkml:definitions>
  <inkml:trace contextRef="#ctx0" brushRef="#br0">78416 32850 588,'0'18'26,"0"3"-2,0 5-1,0 2-1,-1 3 0,0-1 0,-2-1 2,0-1 0,-1-2-1,2-1-6,0-4-6,2 0-5,1-6-8,2-9-9,2-8-11,2-9-9,2-7-4,3-2 0,3-6 3,3-3 0,0-1 3,-1 3 2,-2 3 4,-2 3 1,-4 3 7,0 5 9,-2 3 10,-2 5 9,-2 2 4,0 3-2,-2 4-1,0 2-3,-1 4 6,2 3 12,0 5 12,2 3 13,-1 2 1,-1-1-7,0-1-8,-1-1-8,-1-1-6,0 0-3,0-3-3,0 0-3,-2 0-6,0 1-8,-3 2-8,-2 0-8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23"/>
    </inkml:context>
    <inkml:brush xml:id="br0">
      <inkml:brushProperty name="width" value="0.024" units="cm"/>
      <inkml:brushProperty name="height" value="0.024" units="cm"/>
      <inkml:brushProperty name="color" value="#00BFF3"/>
    </inkml:brush>
  </inkml:definitions>
  <inkml:trace contextRef="#ctx0" brushRef="#br0">79195 31566 916,'15'-7'59,"-1"2"-35,0 2-32,-2 2-34,-1 2-9,1 2 14,-1 2 15,1 2 14,-1 1 10,-2-1 5,-2 1 5,-2 0 4,-2 0 1,-1 1-6,0 1-4,-2 1-4,-2 2-4,-3 0-2,-5 1-2,-4 1-2,-1 0 0,1-3 0,0-2 1,3-1 1,-1-1-1,1-2-2,-1-1-1,0 0-2,4-2 0,6-1 2,7 0 3,8-1 2,3-1 0,1 0 0,0 0-2,2 0-1,0 0-1,-2 0-2,-3 0-2,-1 0-1,-2 0 0,0 0 3,-3 0 3,0 0 3,0-1 1,-2-1 1,-1 0 1,0-1 0,-1-1 0,0 0 1,0 0-1,0 0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23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79950 31850 999,'29'0'-53,"-3"0"12,-5 0 12,-3 0 12,-2 0 5,0 0-1,3 0-1,0 0-1,-1 0 1,-3 0 3,-3 0 3,-2 0 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23"/>
    </inkml:context>
    <inkml:brush xml:id="br0">
      <inkml:brushProperty name="width" value="0.02725" units="cm"/>
      <inkml:brushProperty name="height" value="0.02725" units="cm"/>
      <inkml:brushProperty name="color" value="#00BFF3"/>
    </inkml:brush>
  </inkml:definitions>
  <inkml:trace contextRef="#ctx0" brushRef="#br0">80213 31400 807,'0'14'9,"0"-1"3,0-2 1,0-2 2,0-1 1,0 2 1,0 0 0,0 1 2,-1 1-1,-1 1-2,0 1-2,-1 1-2,0 1-2,1 1-6,0 1-4,2 2-4,-1 0-6,0 1-9,-2 1-7,0 1-9,-1-2-4,3-2 0,-1-3 0,2-3-1,-1-2 3,0-2 8,-2-2 7,0-2 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24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80981 31650 660,'23'1'59,"-1"2"-10,-1 2-10,0 2-10,-1 1-7,1 1-2,1 2-3,1 0-2,-2 0-3,-2-1-2,-3 0-1,-3-2-3,0 1 0,2 3 1,1 4 0,3 2 2,-1 1-2,-3 1-1,-2-1-2,-4 1-1,-2 1-2,-2 1 0,-3 3 0,0 1-1,-5 2-1,-4 3-4,-6 0-5,-4 4-3,-6 2-6,-8 6-5,-9 4-6,-7 6-6,1-4 0,7-10 3,8-11 5,7-11 5,4-5-1,-1 1-4,-1 1-5,-1 2-5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1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29043 42241 725,'-3'-7'54,"10"2"-2,10 2-5,9 2-3,6 0-7,-2-2-12,1-2-12,1-1-10,-2-2-7,-3 1 0,-4-1 0,-2 0-1,-2 0-4,-1 0-7,-1 0-9,-1 2-8,-3-1-7,-6 2-4,-6 2-4,-6 2-5,-3 0 3,0 0 11,0-2 12,1 0 10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1"/>
    </inkml:context>
    <inkml:brush xml:id="br0">
      <inkml:brushProperty name="width" value="0.04041" units="cm"/>
      <inkml:brushProperty name="height" value="0.04041" units="cm"/>
      <inkml:brushProperty name="color" value="#00BFF3"/>
    </inkml:brush>
  </inkml:definitions>
  <inkml:trace contextRef="#ctx0" brushRef="#br0">29353 41630 544,'-15'-21'1,"2"5"1,2 4 2,3 6 1,0 6 6,0 10 12,0 8 12,0 9 11,1 4 0,2 1-8,2-1-11,3 0-8,0 1-8,0-1-4,0-1-4,0 2-5,0-2-1,0-2 1,0-1 0,0-3 1,0-1-4,0-3-9,0-1-9,0-2-10,0-3-5,0-1-4,0-2-3,0-2-3,-2-3 4,-2-3 9,-4-2 10,-2-4 9,-2-1 7,-1 1 5,-1-1 5,-1 0 3,0 0 6,1 2 3,0 0 5,2 2 4,1 0 3,1 0 1,0 0 0,2 0 0,2 0 2,6 0-1,4 0 0,6 0 1,3-2-3,5-4-6,4-4-6,3-3-7,3-4-4,-2-2-3,1-1-4,1-3-2,-1 0-2,1-1 0,-1 1 1,1-1-1,-2 1 1,-1 1-1,-3 2-1,-1 0-1,-2 1-1,-2 3-1,0 1-3,0 2-1,-2 2 1,-1 1 3,-1 0 4,-1 2 4,-1 3 10,-2 4 15,-2 6 17,-2 4 15,-2 3 3,-1 1-9,0 2-8,-1 0-9,-1 2-7,0 1-2,0 3-3,0 0-3,0 2-1,0-3-1,0-1 1,0-2-2,-1-2-5,-1 1-15,0 0-12,-1-1-14,-2 0-5,0-1 3,-1 0 3,-2-2 3,0-2 1,1-2-1,-1-4 0,0-2-2,0-4 1,2 0 2,1-3 0,0-2 2,1-4 2,-2-6 4,0-5 3,-1-6 5,0-2 3,2 7 1,2 4 3,2 4 2,1 4 3,0 1 4,0 0 6,0 2 4,1 3 7,0 3 9,2 4 10,0 3 10,0 4-1,0 2-9,-2 2-11,0 1-10,-1 2-9,0 1-6,0 2-8,0 0-7,-1-1-5,0-1-2,-2-2-4,0-3-3,-2-1 0,0-2 3,-1-2 2,-1-2 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2"/>
    </inkml:context>
    <inkml:brush xml:id="br0">
      <inkml:brushProperty name="width" value="0.0359" units="cm"/>
      <inkml:brushProperty name="height" value="0.0359" units="cm"/>
      <inkml:brushProperty name="color" value="#00BFF3"/>
    </inkml:brush>
  </inkml:definitions>
  <inkml:trace contextRef="#ctx0" brushRef="#br0">30016 42411 612,'-7'-5'22,"2"6"8,2 6 7,2 6 9,1 3 0,0 2-7,0 3-5,0 1-7,0 2-5,2 1-3,0 1-3,2 1-3,-1-1-3,-1-1-3,0-3-3,-1-1-3,-1-2 0,0-4 1,0 0 1,0-2 3,1-2-3,1-1-7,3 0-6,2-2-6,2-1-2,4-2 2,2-3 3,3 0 2,2-2 2,-1 0 3,1 0 1,0 0 2,1 1 2,5 1 2,3 3 2,4 2 3,2 1 0,-4-2-1,-1-1 0,-1 0-1,-3-2 0,-1-1 1,-3 0-1,-1-1 1,-2-1 0,-1 0-1,-1 0-2,0 0 0,-3-2-1,-1 0-1,-2-3 0,-2-2 0,-2-2 0,-1-2 0,0-2 0,-2-1 0,0-2 1,0-2 1,0 0 0,0-1 1,-1 0-1,-2-2-4,-2-1-4,-2-1-4,-1-1-2,2-3-2,0-1-2,2-2-1,0-2-3,0 1-7,0 1-6,0-2-6,0 3-4,2 5 1,0 5-1,2 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4T20:11:02"/>
    </inkml:context>
    <inkml:brush xml:id="br0">
      <inkml:brushProperty name="width" value="0.04747" units="cm"/>
      <inkml:brushProperty name="height" value="0.04747" units="cm"/>
      <inkml:brushProperty name="color" value="#00BFF3"/>
    </inkml:brush>
  </inkml:definitions>
  <inkml:trace contextRef="#ctx0" brushRef="#br0">81403 43774 463,'6'-13'6,"-6"5"10,-4 4 12,-5 6 11,-3 2 1,2 2-6,1 0-7,0 1-7,0 3-4,-1 6-1,-3 4-1,-2 5 0,0 2-1,-1 1 3,0-1 2,1 0 1,-1 1 2,0-1-1,1 0 0,-1 1 0,1-1-1,2-1-2,3-1-2,1-1-1,3-3-5,6-4-5,4-4-6,6-2-5,4-7-8,5-5-8,5-6-8,5-5-8,3-4-2,3-3 2,1-1 4,2-2 3,-1-1 3,-3 2 4,-5 3 4,-3 1 4,-4 3 3,-3 1 0,-3 2 0,-3 2 2,-4 5 11,-6 8 23,-6 8 24,-6 8 23,-2 1 5,2-1-11,2-4-13,3-3-13,0 0-8,2 1-5,0 3-5,2 2-6,1-1-6,2-2-7,2-2-6,2-1-8,1-3-3,3-4 3,2-4 1,1-4 2,2-5-2,3-4-3,1-5-3,3-4-5,-1-6-1,-1-3 1,-3-4 1,-1-4 2,-2-2 1,-2 1 3,-3 2 2,-1 0 4,-1 2 1,-2 1 3,-1 3 2,0 2 2,-3 3 3,-2 5 3,-4 4 2,-2 6 3,-3 4 1,-2 2-3,-2 4-1,-1 3-2,-2 2-5,1 5-7,-1 4-7,0 3-8,2 2-4,3-1-2,2 0-3,4-2-2,4-3 1,4-3 3,5-4 4,6-4 3,3-2 4,3 0 4,3 0 5,3 0 5,0 0 3,-1 0 3,-3 0 3,-1 0 3,-3 1 5,-1 0 8,-2 2 9,-2 0 8,-3 2 3,-3 2 1,-2 1-1,-4 3 0,-2 3-4,-4 2-6,-2 3-6,-3 3-7,-2 1-5,0-1-2,0-1-3,1-1-3,0-1-2,2-1-4,2-1-3,2 0-3,2-3-1,2-1 0,2-3 2,2 0 1,3-3 1,2-1 0,3-1 1,3-1 0,2 0 2,0 2 3,0 0 3,-1 2 2,0 0 2,-1 1 1,0 1 2,-2 2 1,-1 0 0,-2 1 1,-3 1 0,-1 1 1,-3 2 0,-6 3 1,-4 4 2,-5 2 1,-4 1-4,-3 0-10,-4 1-9,-1-1-10,-4 0-8,-1-1-7,-3-1-8,-1-1-7,2-3-3,5-3 1,7-4 0,5-4 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2"/>
    </inkml:context>
    <inkml:brush xml:id="br0">
      <inkml:brushProperty name="width" value="0.04066" units="cm"/>
      <inkml:brushProperty name="height" value="0.04066" units="cm"/>
      <inkml:brushProperty name="color" value="#00BFF3"/>
    </inkml:brush>
  </inkml:definitions>
  <inkml:trace contextRef="#ctx0" brushRef="#br0">32721 41550 541,'5'53'131,"-4"-2"-28,-6-4-29,-4-3-28,-3-1-17,-2 0-5,1 0-5,-2 0-5,0 0-5,1-1-2,0-2-4,2 0-4,2-4-4,-1-2-5,2-5-7,1-3-6,1-5-5,2-1-3,2-4-2,2-3-4,1-4-2,0-6-4,0-6-2,0-6-3,0-3 2,2 1 5,0-1 6,2 0 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3"/>
    </inkml:context>
    <inkml:brush xml:id="br0">
      <inkml:brushProperty name="width" value="0.03972" units="cm"/>
      <inkml:brushProperty name="height" value="0.03972" units="cm"/>
      <inkml:brushProperty name="color" value="#00BFF3"/>
    </inkml:brush>
  </inkml:definitions>
  <inkml:trace contextRef="#ctx0" brushRef="#br0">32872 41400 553,'7'33'118,"1"5"-26,0 3-26,0 4-26,-1 1-14,-1-3-4,0-1-4,-2-2-4,0-1-2,0-2-1,0 0-1,0-1-2,0-1-2,0 1-3,0-1-2,0 0-4,0-2-3,0 0-3,-1-3-4,2-1-3,-3-4-4,0-3-4,0-5-3,-2-3-4,-1-3-1,-2-3 1,-1-1 1,-2-2 1,-4-4 1,-2-8 1,-3-6 1,-3-7 1,-3-4 3,0-1 4,-1-1 5,0-1 4,-1 1 3,5 3 1,2 3 0,3 4 1,2 1 4,0 2 9,2 3 8,1 1 8,1 1 5,2 0 2,2 1 2,2-1 3,2 0-2,4 2-3,2 1-4,4 0-4,1 0-3,1 0-6,1-1-5,1-1-5,0-1-3,3 0-2,0 0-2,1 0-1,0 1-5,-1 1-7,-1 0-7,0 2-8,-2-1-5,1-2-5,0-2-6,-2-2-4,1 0 0,0-1 8,-2 0 7,-1 0 7,-1 1 7,-2 3 4,-2 1 5,-2 2 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3"/>
    </inkml:context>
    <inkml:brush xml:id="br0">
      <inkml:brushProperty name="width" value="0.04626" units="cm"/>
      <inkml:brushProperty name="height" value="0.04626" units="cm"/>
      <inkml:brushProperty name="color" value="#00BFF3"/>
    </inkml:brush>
  </inkml:definitions>
  <inkml:trace contextRef="#ctx0" brushRef="#br0">34000 41251 475,'0'-43'2,"2"11"6,0 10 4,2 9 4,0 9 10,0 8 12,-1 8 13,2 7 13,-2 7 0,1 5-11,0 5-12,0 5-11,-1 3-7,0 2-2,-1 5-1,-2 2-2,0 1-3,0-4-3,0-2-5,0-4-3,0-2-5,0-2-2,0-2-3,0-2-4,1-3-2,2-3-2,2-5-1,2-3-2,1-5-4,0-3-5,3-4-6,0-4-5,2-6-3,3-8 1,4-8 0,2-7 1,0-5 1,-3 1 3,-4-1 2,-1 1 4,-3 0 1,1 3 2,0 2 2,0 2 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3"/>
    </inkml:context>
    <inkml:brush xml:id="br0">
      <inkml:brushProperty name="width" value="0.03215" units="cm"/>
      <inkml:brushProperty name="height" value="0.03215" units="cm"/>
      <inkml:brushProperty name="color" value="#00BFF3"/>
    </inkml:brush>
  </inkml:definitions>
  <inkml:trace contextRef="#ctx0" brushRef="#br0">34828 40566 684,'8'-7'45,"2"2"-3,-1 2-4,3 2-4,-2 1-3,1 2-4,-2 0-5,0 2-4,-3 1-4,-1 3-4,-2 4-6,-2 2-3,-1 2-3,-2-1 2,0 1 2,-1 0 2,-2-2 0,-1-1-3,0-2-1,-1-2-2,-1-2-1,2 1-1,1 0-1,1 0 0,1 0 0,3 2 1,4 0 1,2 1 1,2 0 2,2-1 2,0 0 2,2-3 3,-2 1-1,-1 2 0,-2 0-2,-2 1-1,-2 1-1,-1 0 1,0 0 1,-1-1 0,-4 2-1,-2 2 0,-5 1-1,-4 3-1,-2 0-3,-1-1-1,-1-1-3,0 0-3,-1-3-5,2-3-6,3-3-6,1-2-8,2-4-5,1-4-6,0-4-6,2-4-5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3"/>
    </inkml:context>
    <inkml:brush xml:id="br0">
      <inkml:brushProperty name="width" value="0.02696" units="cm"/>
      <inkml:brushProperty name="height" value="0.02696" units="cm"/>
      <inkml:brushProperty name="color" value="#00BFF3"/>
    </inkml:brush>
  </inkml:definitions>
  <inkml:trace contextRef="#ctx0" brushRef="#br0">35500 41050 816,'9'7'6,"1"-1"14,3-1 13,2 0 13,2-3-2,0 0-18,4 0-17,2-1-19,0-1-10,-1 0-3,-1 0-2,-1 0-4,-3-1 1,-2-1 2,-2 0 2,-4 0 3,-2-2 1,0 0-3,-2 0-2,0 1-1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4"/>
    </inkml:context>
    <inkml:brush xml:id="br0">
      <inkml:brushProperty name="width" value="0.03793" units="cm"/>
      <inkml:brushProperty name="height" value="0.03793" units="cm"/>
      <inkml:brushProperty name="color" value="#00BFF3"/>
    </inkml:brush>
  </inkml:definitions>
  <inkml:trace contextRef="#ctx0" brushRef="#br0">36129 40300 580,'-15'0'0,"4"2"0,4 0 0,2 2 0,1 0 9,2 2 19,0 0 20,2 1 18,0 3 5,0 6-9,0 4-9,0 5-10,0 5-14,0 3-18,0 7-21,0 5-18,0 1-10,0 0 1,0-2 0,0-1 1,-1-3-3,0-7-6,-2-7-6,0-7-7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8"/>
    </inkml:context>
    <inkml:brush xml:id="br0">
      <inkml:brushProperty name="width" value="0.03359" units="cm"/>
      <inkml:brushProperty name="height" value="0.03359" units="cm"/>
      <inkml:brushProperty name="color" value="#00BFF3"/>
    </inkml:brush>
  </inkml:definitions>
  <inkml:trace contextRef="#ctx0" brushRef="#br0">37950 40550 655,'7'40'93,"-2"2"-20,-3 2-20,-1 2-22,-1 3-11,0 2-2,0 3-4,0 4-2,0-1-2,0-3-2,0-3-1,0-3-2,0-3-5,0-4-12,0-4-10,0-3-12,0-4-5,2 0 1,0-1-1,2-1 1,0-1 1,0-1 0,0-1 1,-1-1 0,0-3 3,-1-3 6,0-4 6,-1-4 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9"/>
    </inkml:context>
    <inkml:brush xml:id="br0">
      <inkml:brushProperty name="width" value="0.02918" units="cm"/>
      <inkml:brushProperty name="height" value="0.02918" units="cm"/>
      <inkml:brushProperty name="color" value="#00BFF3"/>
    </inkml:brush>
  </inkml:definitions>
  <inkml:trace contextRef="#ctx0" brushRef="#br0">37450 42536 753,'1'30'48,"4"-3"-8,2-3-7,4-4-7,0 0-5,-1 1-2,-1 1-1,0 1-3,-1 0-2,1-1-4,2-1-5,0-1-4,0-1-1,-1-1-1,0 0-1,-2-2 1,0-2-1,-1-1 0,1-2 0,0-2-1,0-4 1,1-2 1,1-6 0,2-2 2,-2-3 0,-1 0-1,-2 0 1,-2 1-1,1-6-3,6-8-4,4-9-6,5-8-3,3-7-5,3-2-2,1-4-3,3-1-3,0-1-1,0 6 1,0 5-1,0 4 1,-3 5 2,-5 7 4,-6 5 4,-6 7 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9"/>
    </inkml:context>
    <inkml:brush xml:id="br0">
      <inkml:brushProperty name="width" value="0.02794" units="cm"/>
      <inkml:brushProperty name="height" value="0.02794" units="cm"/>
      <inkml:brushProperty name="color" value="#00BFF3"/>
    </inkml:brush>
  </inkml:definitions>
  <inkml:trace contextRef="#ctx0" brushRef="#br0">40050 40450 787,'1'14'53,"2"-1"-8,2-2-6,2-2-8,1-1-7,-1 2-10,1-1-8,-1 2-8,0 2-4,0 0 3,-2 1 1,0 1 4,-1 1-2,0 2-2,-1 0-2,1 0-4,-1 0-9,-4-1-16,-2-2-15,-3-2-16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1-15T17:16:49"/>
    </inkml:context>
    <inkml:brush xml:id="br0">
      <inkml:brushProperty name="width" value="0.02977" units="cm"/>
      <inkml:brushProperty name="height" value="0.02977" units="cm"/>
      <inkml:brushProperty name="color" value="#00BFF3"/>
    </inkml:brush>
  </inkml:definitions>
  <inkml:trace contextRef="#ctx0" brushRef="#br0">39429 41800 738,'-27'3'8,"10"8"14,7 6 15,10 7 15,3 1 1,0 0-14,-2-3-11,0-1-14,-1-1-8,0 1-4,0 1-3,0 1-3,0-2-6,0-1-7,0-4-5,0-3-8,0-4-6,2-6-6,0-6-7,2-6-6,-1-2 3,1 0 12,0 2 11,-1 1 11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976B-D2C7-4CA3-8FC2-2353A3DDD7EF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A6B7-4CCB-485F-8576-B759144AEB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26" Type="http://schemas.openxmlformats.org/officeDocument/2006/relationships/customXml" Target="../ink/ink23.xml"/><Relationship Id="rId39" Type="http://schemas.openxmlformats.org/officeDocument/2006/relationships/customXml" Target="../ink/ink36.xml"/><Relationship Id="rId21" Type="http://schemas.openxmlformats.org/officeDocument/2006/relationships/customXml" Target="../ink/ink18.xml"/><Relationship Id="rId34" Type="http://schemas.openxmlformats.org/officeDocument/2006/relationships/customXml" Target="../ink/ink31.xml"/><Relationship Id="rId42" Type="http://schemas.openxmlformats.org/officeDocument/2006/relationships/customXml" Target="../ink/ink39.xml"/><Relationship Id="rId47" Type="http://schemas.openxmlformats.org/officeDocument/2006/relationships/customXml" Target="../ink/ink44.xml"/><Relationship Id="rId50" Type="http://schemas.openxmlformats.org/officeDocument/2006/relationships/customXml" Target="../ink/ink47.xml"/><Relationship Id="rId7" Type="http://schemas.openxmlformats.org/officeDocument/2006/relationships/customXml" Target="../ink/ink4.xml"/><Relationship Id="rId2" Type="http://schemas.openxmlformats.org/officeDocument/2006/relationships/image" Target="../media/image1.png"/><Relationship Id="rId16" Type="http://schemas.openxmlformats.org/officeDocument/2006/relationships/customXml" Target="../ink/ink13.xml"/><Relationship Id="rId29" Type="http://schemas.openxmlformats.org/officeDocument/2006/relationships/customXml" Target="../ink/ink26.xml"/><Relationship Id="rId11" Type="http://schemas.openxmlformats.org/officeDocument/2006/relationships/customXml" Target="../ink/ink8.xml"/><Relationship Id="rId24" Type="http://schemas.openxmlformats.org/officeDocument/2006/relationships/customXml" Target="../ink/ink21.xml"/><Relationship Id="rId32" Type="http://schemas.openxmlformats.org/officeDocument/2006/relationships/customXml" Target="../ink/ink29.xml"/><Relationship Id="rId37" Type="http://schemas.openxmlformats.org/officeDocument/2006/relationships/customXml" Target="../ink/ink34.xml"/><Relationship Id="rId40" Type="http://schemas.openxmlformats.org/officeDocument/2006/relationships/customXml" Target="../ink/ink37.xml"/><Relationship Id="rId45" Type="http://schemas.openxmlformats.org/officeDocument/2006/relationships/customXml" Target="../ink/ink42.xml"/><Relationship Id="rId53" Type="http://schemas.openxmlformats.org/officeDocument/2006/relationships/customXml" Target="../ink/ink50.xml"/><Relationship Id="rId5" Type="http://schemas.openxmlformats.org/officeDocument/2006/relationships/customXml" Target="../ink/ink2.xml"/><Relationship Id="rId10" Type="http://schemas.openxmlformats.org/officeDocument/2006/relationships/customXml" Target="../ink/ink7.xml"/><Relationship Id="rId19" Type="http://schemas.openxmlformats.org/officeDocument/2006/relationships/customXml" Target="../ink/ink16.xml"/><Relationship Id="rId31" Type="http://schemas.openxmlformats.org/officeDocument/2006/relationships/customXml" Target="../ink/ink28.xml"/><Relationship Id="rId44" Type="http://schemas.openxmlformats.org/officeDocument/2006/relationships/customXml" Target="../ink/ink41.xml"/><Relationship Id="rId52" Type="http://schemas.openxmlformats.org/officeDocument/2006/relationships/customXml" Target="../ink/ink49.xml"/><Relationship Id="rId4" Type="http://schemas.openxmlformats.org/officeDocument/2006/relationships/customXml" Target="../ink/ink1.xml"/><Relationship Id="rId9" Type="http://schemas.openxmlformats.org/officeDocument/2006/relationships/customXml" Target="../ink/ink6.xml"/><Relationship Id="rId14" Type="http://schemas.openxmlformats.org/officeDocument/2006/relationships/customXml" Target="../ink/ink11.xml"/><Relationship Id="rId22" Type="http://schemas.openxmlformats.org/officeDocument/2006/relationships/customXml" Target="../ink/ink19.xml"/><Relationship Id="rId27" Type="http://schemas.openxmlformats.org/officeDocument/2006/relationships/customXml" Target="../ink/ink24.xml"/><Relationship Id="rId30" Type="http://schemas.openxmlformats.org/officeDocument/2006/relationships/customXml" Target="../ink/ink27.xml"/><Relationship Id="rId35" Type="http://schemas.openxmlformats.org/officeDocument/2006/relationships/customXml" Target="../ink/ink32.xml"/><Relationship Id="rId43" Type="http://schemas.openxmlformats.org/officeDocument/2006/relationships/customXml" Target="../ink/ink40.xml"/><Relationship Id="rId48" Type="http://schemas.openxmlformats.org/officeDocument/2006/relationships/customXml" Target="../ink/ink45.xml"/><Relationship Id="rId8" Type="http://schemas.openxmlformats.org/officeDocument/2006/relationships/customXml" Target="../ink/ink5.xml"/><Relationship Id="rId51" Type="http://schemas.openxmlformats.org/officeDocument/2006/relationships/customXml" Target="../ink/ink48.xml"/><Relationship Id="rId3" Type="http://schemas.openxmlformats.org/officeDocument/2006/relationships/image" Target="../media/image2.png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5" Type="http://schemas.openxmlformats.org/officeDocument/2006/relationships/customXml" Target="../ink/ink22.xml"/><Relationship Id="rId33" Type="http://schemas.openxmlformats.org/officeDocument/2006/relationships/customXml" Target="../ink/ink30.xml"/><Relationship Id="rId38" Type="http://schemas.openxmlformats.org/officeDocument/2006/relationships/customXml" Target="../ink/ink35.xml"/><Relationship Id="rId46" Type="http://schemas.openxmlformats.org/officeDocument/2006/relationships/customXml" Target="../ink/ink43.xml"/><Relationship Id="rId20" Type="http://schemas.openxmlformats.org/officeDocument/2006/relationships/customXml" Target="../ink/ink17.xml"/><Relationship Id="rId41" Type="http://schemas.openxmlformats.org/officeDocument/2006/relationships/customXml" Target="../ink/ink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customXml" Target="../ink/ink12.xml"/><Relationship Id="rId23" Type="http://schemas.openxmlformats.org/officeDocument/2006/relationships/customXml" Target="../ink/ink20.xml"/><Relationship Id="rId28" Type="http://schemas.openxmlformats.org/officeDocument/2006/relationships/customXml" Target="../ink/ink25.xml"/><Relationship Id="rId36" Type="http://schemas.openxmlformats.org/officeDocument/2006/relationships/customXml" Target="../ink/ink33.xml"/><Relationship Id="rId49" Type="http://schemas.openxmlformats.org/officeDocument/2006/relationships/customXml" Target="../ink/ink4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59.xml"/><Relationship Id="rId21" Type="http://schemas.openxmlformats.org/officeDocument/2006/relationships/customXml" Target="../ink/ink1363.xml"/><Relationship Id="rId42" Type="http://schemas.openxmlformats.org/officeDocument/2006/relationships/customXml" Target="../ink/ink1384.xml"/><Relationship Id="rId63" Type="http://schemas.openxmlformats.org/officeDocument/2006/relationships/customXml" Target="../ink/ink1405.xml"/><Relationship Id="rId84" Type="http://schemas.openxmlformats.org/officeDocument/2006/relationships/customXml" Target="../ink/ink1426.xml"/><Relationship Id="rId138" Type="http://schemas.openxmlformats.org/officeDocument/2006/relationships/customXml" Target="../ink/ink1480.xml"/><Relationship Id="rId159" Type="http://schemas.openxmlformats.org/officeDocument/2006/relationships/customXml" Target="../ink/ink1501.xml"/><Relationship Id="rId170" Type="http://schemas.openxmlformats.org/officeDocument/2006/relationships/customXml" Target="../ink/ink1512.xml"/><Relationship Id="rId191" Type="http://schemas.openxmlformats.org/officeDocument/2006/relationships/customXml" Target="../ink/ink1533.xml"/><Relationship Id="rId205" Type="http://schemas.openxmlformats.org/officeDocument/2006/relationships/customXml" Target="../ink/ink1547.xml"/><Relationship Id="rId226" Type="http://schemas.openxmlformats.org/officeDocument/2006/relationships/customXml" Target="../ink/ink1568.xml"/><Relationship Id="rId107" Type="http://schemas.openxmlformats.org/officeDocument/2006/relationships/customXml" Target="../ink/ink1449.xml"/><Relationship Id="rId11" Type="http://schemas.openxmlformats.org/officeDocument/2006/relationships/customXml" Target="../ink/ink1353.xml"/><Relationship Id="rId32" Type="http://schemas.openxmlformats.org/officeDocument/2006/relationships/customXml" Target="../ink/ink1374.xml"/><Relationship Id="rId53" Type="http://schemas.openxmlformats.org/officeDocument/2006/relationships/customXml" Target="../ink/ink1395.xml"/><Relationship Id="rId74" Type="http://schemas.openxmlformats.org/officeDocument/2006/relationships/customXml" Target="../ink/ink1416.xml"/><Relationship Id="rId128" Type="http://schemas.openxmlformats.org/officeDocument/2006/relationships/customXml" Target="../ink/ink1470.xml"/><Relationship Id="rId149" Type="http://schemas.openxmlformats.org/officeDocument/2006/relationships/customXml" Target="../ink/ink1491.xml"/><Relationship Id="rId5" Type="http://schemas.openxmlformats.org/officeDocument/2006/relationships/customXml" Target="../ink/ink1347.xml"/><Relationship Id="rId95" Type="http://schemas.openxmlformats.org/officeDocument/2006/relationships/customXml" Target="../ink/ink1437.xml"/><Relationship Id="rId160" Type="http://schemas.openxmlformats.org/officeDocument/2006/relationships/customXml" Target="../ink/ink1502.xml"/><Relationship Id="rId181" Type="http://schemas.openxmlformats.org/officeDocument/2006/relationships/customXml" Target="../ink/ink1523.xml"/><Relationship Id="rId216" Type="http://schemas.openxmlformats.org/officeDocument/2006/relationships/customXml" Target="../ink/ink1558.xml"/><Relationship Id="rId22" Type="http://schemas.openxmlformats.org/officeDocument/2006/relationships/customXml" Target="../ink/ink1364.xml"/><Relationship Id="rId43" Type="http://schemas.openxmlformats.org/officeDocument/2006/relationships/customXml" Target="../ink/ink1385.xml"/><Relationship Id="rId64" Type="http://schemas.openxmlformats.org/officeDocument/2006/relationships/customXml" Target="../ink/ink1406.xml"/><Relationship Id="rId118" Type="http://schemas.openxmlformats.org/officeDocument/2006/relationships/customXml" Target="../ink/ink1460.xml"/><Relationship Id="rId139" Type="http://schemas.openxmlformats.org/officeDocument/2006/relationships/customXml" Target="../ink/ink1481.xml"/><Relationship Id="rId85" Type="http://schemas.openxmlformats.org/officeDocument/2006/relationships/customXml" Target="../ink/ink1427.xml"/><Relationship Id="rId150" Type="http://schemas.openxmlformats.org/officeDocument/2006/relationships/customXml" Target="../ink/ink1492.xml"/><Relationship Id="rId171" Type="http://schemas.openxmlformats.org/officeDocument/2006/relationships/customXml" Target="../ink/ink1513.xml"/><Relationship Id="rId192" Type="http://schemas.openxmlformats.org/officeDocument/2006/relationships/customXml" Target="../ink/ink1534.xml"/><Relationship Id="rId206" Type="http://schemas.openxmlformats.org/officeDocument/2006/relationships/customXml" Target="../ink/ink1548.xml"/><Relationship Id="rId227" Type="http://schemas.openxmlformats.org/officeDocument/2006/relationships/customXml" Target="../ink/ink1569.xml"/><Relationship Id="rId12" Type="http://schemas.openxmlformats.org/officeDocument/2006/relationships/customXml" Target="../ink/ink1354.xml"/><Relationship Id="rId33" Type="http://schemas.openxmlformats.org/officeDocument/2006/relationships/customXml" Target="../ink/ink1375.xml"/><Relationship Id="rId108" Type="http://schemas.openxmlformats.org/officeDocument/2006/relationships/customXml" Target="../ink/ink1450.xml"/><Relationship Id="rId129" Type="http://schemas.openxmlformats.org/officeDocument/2006/relationships/customXml" Target="../ink/ink1471.xml"/><Relationship Id="rId54" Type="http://schemas.openxmlformats.org/officeDocument/2006/relationships/customXml" Target="../ink/ink1396.xml"/><Relationship Id="rId75" Type="http://schemas.openxmlformats.org/officeDocument/2006/relationships/customXml" Target="../ink/ink1417.xml"/><Relationship Id="rId96" Type="http://schemas.openxmlformats.org/officeDocument/2006/relationships/customXml" Target="../ink/ink1438.xml"/><Relationship Id="rId140" Type="http://schemas.openxmlformats.org/officeDocument/2006/relationships/customXml" Target="../ink/ink1482.xml"/><Relationship Id="rId161" Type="http://schemas.openxmlformats.org/officeDocument/2006/relationships/customXml" Target="../ink/ink1503.xml"/><Relationship Id="rId182" Type="http://schemas.openxmlformats.org/officeDocument/2006/relationships/customXml" Target="../ink/ink1524.xml"/><Relationship Id="rId217" Type="http://schemas.openxmlformats.org/officeDocument/2006/relationships/customXml" Target="../ink/ink1559.xml"/><Relationship Id="rId6" Type="http://schemas.openxmlformats.org/officeDocument/2006/relationships/customXml" Target="../ink/ink1348.xml"/><Relationship Id="rId23" Type="http://schemas.openxmlformats.org/officeDocument/2006/relationships/customXml" Target="../ink/ink1365.xml"/><Relationship Id="rId119" Type="http://schemas.openxmlformats.org/officeDocument/2006/relationships/customXml" Target="../ink/ink1461.xml"/><Relationship Id="rId44" Type="http://schemas.openxmlformats.org/officeDocument/2006/relationships/customXml" Target="../ink/ink1386.xml"/><Relationship Id="rId65" Type="http://schemas.openxmlformats.org/officeDocument/2006/relationships/customXml" Target="../ink/ink1407.xml"/><Relationship Id="rId86" Type="http://schemas.openxmlformats.org/officeDocument/2006/relationships/customXml" Target="../ink/ink1428.xml"/><Relationship Id="rId130" Type="http://schemas.openxmlformats.org/officeDocument/2006/relationships/customXml" Target="../ink/ink1472.xml"/><Relationship Id="rId151" Type="http://schemas.openxmlformats.org/officeDocument/2006/relationships/customXml" Target="../ink/ink1493.xml"/><Relationship Id="rId172" Type="http://schemas.openxmlformats.org/officeDocument/2006/relationships/customXml" Target="../ink/ink1514.xml"/><Relationship Id="rId193" Type="http://schemas.openxmlformats.org/officeDocument/2006/relationships/customXml" Target="../ink/ink1535.xml"/><Relationship Id="rId207" Type="http://schemas.openxmlformats.org/officeDocument/2006/relationships/customXml" Target="../ink/ink1549.xml"/><Relationship Id="rId228" Type="http://schemas.openxmlformats.org/officeDocument/2006/relationships/customXml" Target="../ink/ink1570.xml"/><Relationship Id="rId13" Type="http://schemas.openxmlformats.org/officeDocument/2006/relationships/customXml" Target="../ink/ink1355.xml"/><Relationship Id="rId109" Type="http://schemas.openxmlformats.org/officeDocument/2006/relationships/customXml" Target="../ink/ink1451.xml"/><Relationship Id="rId34" Type="http://schemas.openxmlformats.org/officeDocument/2006/relationships/customXml" Target="../ink/ink1376.xml"/><Relationship Id="rId55" Type="http://schemas.openxmlformats.org/officeDocument/2006/relationships/customXml" Target="../ink/ink1397.xml"/><Relationship Id="rId76" Type="http://schemas.openxmlformats.org/officeDocument/2006/relationships/customXml" Target="../ink/ink1418.xml"/><Relationship Id="rId97" Type="http://schemas.openxmlformats.org/officeDocument/2006/relationships/customXml" Target="../ink/ink1439.xml"/><Relationship Id="rId120" Type="http://schemas.openxmlformats.org/officeDocument/2006/relationships/customXml" Target="../ink/ink1462.xml"/><Relationship Id="rId141" Type="http://schemas.openxmlformats.org/officeDocument/2006/relationships/customXml" Target="../ink/ink1483.xml"/><Relationship Id="rId7" Type="http://schemas.openxmlformats.org/officeDocument/2006/relationships/customXml" Target="../ink/ink1349.xml"/><Relationship Id="rId162" Type="http://schemas.openxmlformats.org/officeDocument/2006/relationships/customXml" Target="../ink/ink1504.xml"/><Relationship Id="rId183" Type="http://schemas.openxmlformats.org/officeDocument/2006/relationships/customXml" Target="../ink/ink1525.xml"/><Relationship Id="rId218" Type="http://schemas.openxmlformats.org/officeDocument/2006/relationships/customXml" Target="../ink/ink1560.xml"/><Relationship Id="rId24" Type="http://schemas.openxmlformats.org/officeDocument/2006/relationships/customXml" Target="../ink/ink1366.xml"/><Relationship Id="rId45" Type="http://schemas.openxmlformats.org/officeDocument/2006/relationships/customXml" Target="../ink/ink1387.xml"/><Relationship Id="rId66" Type="http://schemas.openxmlformats.org/officeDocument/2006/relationships/customXml" Target="../ink/ink1408.xml"/><Relationship Id="rId87" Type="http://schemas.openxmlformats.org/officeDocument/2006/relationships/customXml" Target="../ink/ink1429.xml"/><Relationship Id="rId110" Type="http://schemas.openxmlformats.org/officeDocument/2006/relationships/customXml" Target="../ink/ink1452.xml"/><Relationship Id="rId131" Type="http://schemas.openxmlformats.org/officeDocument/2006/relationships/customXml" Target="../ink/ink1473.xml"/><Relationship Id="rId152" Type="http://schemas.openxmlformats.org/officeDocument/2006/relationships/customXml" Target="../ink/ink1494.xml"/><Relationship Id="rId173" Type="http://schemas.openxmlformats.org/officeDocument/2006/relationships/customXml" Target="../ink/ink1515.xml"/><Relationship Id="rId194" Type="http://schemas.openxmlformats.org/officeDocument/2006/relationships/customXml" Target="../ink/ink1536.xml"/><Relationship Id="rId208" Type="http://schemas.openxmlformats.org/officeDocument/2006/relationships/customXml" Target="../ink/ink1550.xml"/><Relationship Id="rId14" Type="http://schemas.openxmlformats.org/officeDocument/2006/relationships/customXml" Target="../ink/ink1356.xml"/><Relationship Id="rId35" Type="http://schemas.openxmlformats.org/officeDocument/2006/relationships/customXml" Target="../ink/ink1377.xml"/><Relationship Id="rId56" Type="http://schemas.openxmlformats.org/officeDocument/2006/relationships/customXml" Target="../ink/ink1398.xml"/><Relationship Id="rId77" Type="http://schemas.openxmlformats.org/officeDocument/2006/relationships/customXml" Target="../ink/ink1419.xml"/><Relationship Id="rId100" Type="http://schemas.openxmlformats.org/officeDocument/2006/relationships/customXml" Target="../ink/ink1442.xml"/><Relationship Id="rId8" Type="http://schemas.openxmlformats.org/officeDocument/2006/relationships/customXml" Target="../ink/ink1350.xml"/><Relationship Id="rId98" Type="http://schemas.openxmlformats.org/officeDocument/2006/relationships/customXml" Target="../ink/ink1440.xml"/><Relationship Id="rId121" Type="http://schemas.openxmlformats.org/officeDocument/2006/relationships/customXml" Target="../ink/ink1463.xml"/><Relationship Id="rId142" Type="http://schemas.openxmlformats.org/officeDocument/2006/relationships/customXml" Target="../ink/ink1484.xml"/><Relationship Id="rId163" Type="http://schemas.openxmlformats.org/officeDocument/2006/relationships/customXml" Target="../ink/ink1505.xml"/><Relationship Id="rId184" Type="http://schemas.openxmlformats.org/officeDocument/2006/relationships/customXml" Target="../ink/ink1526.xml"/><Relationship Id="rId219" Type="http://schemas.openxmlformats.org/officeDocument/2006/relationships/customXml" Target="../ink/ink1561.xml"/><Relationship Id="rId3" Type="http://schemas.openxmlformats.org/officeDocument/2006/relationships/image" Target="../media/image20.png"/><Relationship Id="rId214" Type="http://schemas.openxmlformats.org/officeDocument/2006/relationships/customXml" Target="../ink/ink1556.xml"/><Relationship Id="rId25" Type="http://schemas.openxmlformats.org/officeDocument/2006/relationships/customXml" Target="../ink/ink1367.xml"/><Relationship Id="rId46" Type="http://schemas.openxmlformats.org/officeDocument/2006/relationships/customXml" Target="../ink/ink1388.xml"/><Relationship Id="rId67" Type="http://schemas.openxmlformats.org/officeDocument/2006/relationships/customXml" Target="../ink/ink1409.xml"/><Relationship Id="rId116" Type="http://schemas.openxmlformats.org/officeDocument/2006/relationships/customXml" Target="../ink/ink1458.xml"/><Relationship Id="rId137" Type="http://schemas.openxmlformats.org/officeDocument/2006/relationships/customXml" Target="../ink/ink1479.xml"/><Relationship Id="rId158" Type="http://schemas.openxmlformats.org/officeDocument/2006/relationships/customXml" Target="../ink/ink1500.xml"/><Relationship Id="rId20" Type="http://schemas.openxmlformats.org/officeDocument/2006/relationships/customXml" Target="../ink/ink1362.xml"/><Relationship Id="rId41" Type="http://schemas.openxmlformats.org/officeDocument/2006/relationships/customXml" Target="../ink/ink1383.xml"/><Relationship Id="rId62" Type="http://schemas.openxmlformats.org/officeDocument/2006/relationships/customXml" Target="../ink/ink1404.xml"/><Relationship Id="rId83" Type="http://schemas.openxmlformats.org/officeDocument/2006/relationships/customXml" Target="../ink/ink1425.xml"/><Relationship Id="rId88" Type="http://schemas.openxmlformats.org/officeDocument/2006/relationships/customXml" Target="../ink/ink1430.xml"/><Relationship Id="rId111" Type="http://schemas.openxmlformats.org/officeDocument/2006/relationships/customXml" Target="../ink/ink1453.xml"/><Relationship Id="rId132" Type="http://schemas.openxmlformats.org/officeDocument/2006/relationships/customXml" Target="../ink/ink1474.xml"/><Relationship Id="rId153" Type="http://schemas.openxmlformats.org/officeDocument/2006/relationships/customXml" Target="../ink/ink1495.xml"/><Relationship Id="rId174" Type="http://schemas.openxmlformats.org/officeDocument/2006/relationships/customXml" Target="../ink/ink1516.xml"/><Relationship Id="rId179" Type="http://schemas.openxmlformats.org/officeDocument/2006/relationships/customXml" Target="../ink/ink1521.xml"/><Relationship Id="rId195" Type="http://schemas.openxmlformats.org/officeDocument/2006/relationships/customXml" Target="../ink/ink1537.xml"/><Relationship Id="rId209" Type="http://schemas.openxmlformats.org/officeDocument/2006/relationships/customXml" Target="../ink/ink1551.xml"/><Relationship Id="rId190" Type="http://schemas.openxmlformats.org/officeDocument/2006/relationships/customXml" Target="../ink/ink1532.xml"/><Relationship Id="rId204" Type="http://schemas.openxmlformats.org/officeDocument/2006/relationships/customXml" Target="../ink/ink1546.xml"/><Relationship Id="rId220" Type="http://schemas.openxmlformats.org/officeDocument/2006/relationships/customXml" Target="../ink/ink1562.xml"/><Relationship Id="rId225" Type="http://schemas.openxmlformats.org/officeDocument/2006/relationships/customXml" Target="../ink/ink1567.xml"/><Relationship Id="rId15" Type="http://schemas.openxmlformats.org/officeDocument/2006/relationships/customXml" Target="../ink/ink1357.xml"/><Relationship Id="rId36" Type="http://schemas.openxmlformats.org/officeDocument/2006/relationships/customXml" Target="../ink/ink1378.xml"/><Relationship Id="rId57" Type="http://schemas.openxmlformats.org/officeDocument/2006/relationships/customXml" Target="../ink/ink1399.xml"/><Relationship Id="rId106" Type="http://schemas.openxmlformats.org/officeDocument/2006/relationships/customXml" Target="../ink/ink1448.xml"/><Relationship Id="rId127" Type="http://schemas.openxmlformats.org/officeDocument/2006/relationships/customXml" Target="../ink/ink1469.xml"/><Relationship Id="rId10" Type="http://schemas.openxmlformats.org/officeDocument/2006/relationships/customXml" Target="../ink/ink1352.xml"/><Relationship Id="rId31" Type="http://schemas.openxmlformats.org/officeDocument/2006/relationships/customXml" Target="../ink/ink1373.xml"/><Relationship Id="rId52" Type="http://schemas.openxmlformats.org/officeDocument/2006/relationships/customXml" Target="../ink/ink1394.xml"/><Relationship Id="rId73" Type="http://schemas.openxmlformats.org/officeDocument/2006/relationships/customXml" Target="../ink/ink1415.xml"/><Relationship Id="rId78" Type="http://schemas.openxmlformats.org/officeDocument/2006/relationships/customXml" Target="../ink/ink1420.xml"/><Relationship Id="rId94" Type="http://schemas.openxmlformats.org/officeDocument/2006/relationships/customXml" Target="../ink/ink1436.xml"/><Relationship Id="rId99" Type="http://schemas.openxmlformats.org/officeDocument/2006/relationships/customXml" Target="../ink/ink1441.xml"/><Relationship Id="rId101" Type="http://schemas.openxmlformats.org/officeDocument/2006/relationships/customXml" Target="../ink/ink1443.xml"/><Relationship Id="rId122" Type="http://schemas.openxmlformats.org/officeDocument/2006/relationships/customXml" Target="../ink/ink1464.xml"/><Relationship Id="rId143" Type="http://schemas.openxmlformats.org/officeDocument/2006/relationships/customXml" Target="../ink/ink1485.xml"/><Relationship Id="rId148" Type="http://schemas.openxmlformats.org/officeDocument/2006/relationships/customXml" Target="../ink/ink1490.xml"/><Relationship Id="rId164" Type="http://schemas.openxmlformats.org/officeDocument/2006/relationships/customXml" Target="../ink/ink1506.xml"/><Relationship Id="rId169" Type="http://schemas.openxmlformats.org/officeDocument/2006/relationships/customXml" Target="../ink/ink1511.xml"/><Relationship Id="rId185" Type="http://schemas.openxmlformats.org/officeDocument/2006/relationships/customXml" Target="../ink/ink1527.xml"/><Relationship Id="rId4" Type="http://schemas.openxmlformats.org/officeDocument/2006/relationships/image" Target="../media/image21.png"/><Relationship Id="rId9" Type="http://schemas.openxmlformats.org/officeDocument/2006/relationships/customXml" Target="../ink/ink1351.xml"/><Relationship Id="rId180" Type="http://schemas.openxmlformats.org/officeDocument/2006/relationships/customXml" Target="../ink/ink1522.xml"/><Relationship Id="rId210" Type="http://schemas.openxmlformats.org/officeDocument/2006/relationships/customXml" Target="../ink/ink1552.xml"/><Relationship Id="rId215" Type="http://schemas.openxmlformats.org/officeDocument/2006/relationships/customXml" Target="../ink/ink1557.xml"/><Relationship Id="rId26" Type="http://schemas.openxmlformats.org/officeDocument/2006/relationships/customXml" Target="../ink/ink1368.xml"/><Relationship Id="rId47" Type="http://schemas.openxmlformats.org/officeDocument/2006/relationships/customXml" Target="../ink/ink1389.xml"/><Relationship Id="rId68" Type="http://schemas.openxmlformats.org/officeDocument/2006/relationships/customXml" Target="../ink/ink1410.xml"/><Relationship Id="rId89" Type="http://schemas.openxmlformats.org/officeDocument/2006/relationships/customXml" Target="../ink/ink1431.xml"/><Relationship Id="rId112" Type="http://schemas.openxmlformats.org/officeDocument/2006/relationships/customXml" Target="../ink/ink1454.xml"/><Relationship Id="rId133" Type="http://schemas.openxmlformats.org/officeDocument/2006/relationships/customXml" Target="../ink/ink1475.xml"/><Relationship Id="rId154" Type="http://schemas.openxmlformats.org/officeDocument/2006/relationships/customXml" Target="../ink/ink1496.xml"/><Relationship Id="rId175" Type="http://schemas.openxmlformats.org/officeDocument/2006/relationships/customXml" Target="../ink/ink1517.xml"/><Relationship Id="rId196" Type="http://schemas.openxmlformats.org/officeDocument/2006/relationships/customXml" Target="../ink/ink1538.xml"/><Relationship Id="rId200" Type="http://schemas.openxmlformats.org/officeDocument/2006/relationships/customXml" Target="../ink/ink1542.xml"/><Relationship Id="rId16" Type="http://schemas.openxmlformats.org/officeDocument/2006/relationships/customXml" Target="../ink/ink1358.xml"/><Relationship Id="rId221" Type="http://schemas.openxmlformats.org/officeDocument/2006/relationships/customXml" Target="../ink/ink1563.xml"/><Relationship Id="rId37" Type="http://schemas.openxmlformats.org/officeDocument/2006/relationships/customXml" Target="../ink/ink1379.xml"/><Relationship Id="rId58" Type="http://schemas.openxmlformats.org/officeDocument/2006/relationships/customXml" Target="../ink/ink1400.xml"/><Relationship Id="rId79" Type="http://schemas.openxmlformats.org/officeDocument/2006/relationships/customXml" Target="../ink/ink1421.xml"/><Relationship Id="rId102" Type="http://schemas.openxmlformats.org/officeDocument/2006/relationships/customXml" Target="../ink/ink1444.xml"/><Relationship Id="rId123" Type="http://schemas.openxmlformats.org/officeDocument/2006/relationships/customXml" Target="../ink/ink1465.xml"/><Relationship Id="rId144" Type="http://schemas.openxmlformats.org/officeDocument/2006/relationships/customXml" Target="../ink/ink1486.xml"/><Relationship Id="rId90" Type="http://schemas.openxmlformats.org/officeDocument/2006/relationships/customXml" Target="../ink/ink1432.xml"/><Relationship Id="rId165" Type="http://schemas.openxmlformats.org/officeDocument/2006/relationships/customXml" Target="../ink/ink1507.xml"/><Relationship Id="rId186" Type="http://schemas.openxmlformats.org/officeDocument/2006/relationships/customXml" Target="../ink/ink1528.xml"/><Relationship Id="rId211" Type="http://schemas.openxmlformats.org/officeDocument/2006/relationships/customXml" Target="../ink/ink1553.xml"/><Relationship Id="rId27" Type="http://schemas.openxmlformats.org/officeDocument/2006/relationships/customXml" Target="../ink/ink1369.xml"/><Relationship Id="rId48" Type="http://schemas.openxmlformats.org/officeDocument/2006/relationships/customXml" Target="../ink/ink1390.xml"/><Relationship Id="rId69" Type="http://schemas.openxmlformats.org/officeDocument/2006/relationships/customXml" Target="../ink/ink1411.xml"/><Relationship Id="rId113" Type="http://schemas.openxmlformats.org/officeDocument/2006/relationships/customXml" Target="../ink/ink1455.xml"/><Relationship Id="rId134" Type="http://schemas.openxmlformats.org/officeDocument/2006/relationships/customXml" Target="../ink/ink1476.xml"/><Relationship Id="rId80" Type="http://schemas.openxmlformats.org/officeDocument/2006/relationships/customXml" Target="../ink/ink1422.xml"/><Relationship Id="rId155" Type="http://schemas.openxmlformats.org/officeDocument/2006/relationships/customXml" Target="../ink/ink1497.xml"/><Relationship Id="rId176" Type="http://schemas.openxmlformats.org/officeDocument/2006/relationships/customXml" Target="../ink/ink1518.xml"/><Relationship Id="rId197" Type="http://schemas.openxmlformats.org/officeDocument/2006/relationships/customXml" Target="../ink/ink1539.xml"/><Relationship Id="rId201" Type="http://schemas.openxmlformats.org/officeDocument/2006/relationships/customXml" Target="../ink/ink1543.xml"/><Relationship Id="rId222" Type="http://schemas.openxmlformats.org/officeDocument/2006/relationships/customXml" Target="../ink/ink1564.xml"/><Relationship Id="rId17" Type="http://schemas.openxmlformats.org/officeDocument/2006/relationships/customXml" Target="../ink/ink1359.xml"/><Relationship Id="rId38" Type="http://schemas.openxmlformats.org/officeDocument/2006/relationships/customXml" Target="../ink/ink1380.xml"/><Relationship Id="rId59" Type="http://schemas.openxmlformats.org/officeDocument/2006/relationships/customXml" Target="../ink/ink1401.xml"/><Relationship Id="rId103" Type="http://schemas.openxmlformats.org/officeDocument/2006/relationships/customXml" Target="../ink/ink1445.xml"/><Relationship Id="rId124" Type="http://schemas.openxmlformats.org/officeDocument/2006/relationships/customXml" Target="../ink/ink1466.xml"/><Relationship Id="rId70" Type="http://schemas.openxmlformats.org/officeDocument/2006/relationships/customXml" Target="../ink/ink1412.xml"/><Relationship Id="rId91" Type="http://schemas.openxmlformats.org/officeDocument/2006/relationships/customXml" Target="../ink/ink1433.xml"/><Relationship Id="rId145" Type="http://schemas.openxmlformats.org/officeDocument/2006/relationships/customXml" Target="../ink/ink1487.xml"/><Relationship Id="rId166" Type="http://schemas.openxmlformats.org/officeDocument/2006/relationships/customXml" Target="../ink/ink1508.xml"/><Relationship Id="rId187" Type="http://schemas.openxmlformats.org/officeDocument/2006/relationships/customXml" Target="../ink/ink152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554.xml"/><Relationship Id="rId28" Type="http://schemas.openxmlformats.org/officeDocument/2006/relationships/customXml" Target="../ink/ink1370.xml"/><Relationship Id="rId49" Type="http://schemas.openxmlformats.org/officeDocument/2006/relationships/customXml" Target="../ink/ink1391.xml"/><Relationship Id="rId114" Type="http://schemas.openxmlformats.org/officeDocument/2006/relationships/customXml" Target="../ink/ink1456.xml"/><Relationship Id="rId60" Type="http://schemas.openxmlformats.org/officeDocument/2006/relationships/customXml" Target="../ink/ink1402.xml"/><Relationship Id="rId81" Type="http://schemas.openxmlformats.org/officeDocument/2006/relationships/customXml" Target="../ink/ink1423.xml"/><Relationship Id="rId135" Type="http://schemas.openxmlformats.org/officeDocument/2006/relationships/customXml" Target="../ink/ink1477.xml"/><Relationship Id="rId156" Type="http://schemas.openxmlformats.org/officeDocument/2006/relationships/customXml" Target="../ink/ink1498.xml"/><Relationship Id="rId177" Type="http://schemas.openxmlformats.org/officeDocument/2006/relationships/customXml" Target="../ink/ink1519.xml"/><Relationship Id="rId198" Type="http://schemas.openxmlformats.org/officeDocument/2006/relationships/customXml" Target="../ink/ink1540.xml"/><Relationship Id="rId202" Type="http://schemas.openxmlformats.org/officeDocument/2006/relationships/customXml" Target="../ink/ink1544.xml"/><Relationship Id="rId223" Type="http://schemas.openxmlformats.org/officeDocument/2006/relationships/customXml" Target="../ink/ink1565.xml"/><Relationship Id="rId18" Type="http://schemas.openxmlformats.org/officeDocument/2006/relationships/customXml" Target="../ink/ink1360.xml"/><Relationship Id="rId39" Type="http://schemas.openxmlformats.org/officeDocument/2006/relationships/customXml" Target="../ink/ink1381.xml"/><Relationship Id="rId50" Type="http://schemas.openxmlformats.org/officeDocument/2006/relationships/customXml" Target="../ink/ink1392.xml"/><Relationship Id="rId104" Type="http://schemas.openxmlformats.org/officeDocument/2006/relationships/customXml" Target="../ink/ink1446.xml"/><Relationship Id="rId125" Type="http://schemas.openxmlformats.org/officeDocument/2006/relationships/customXml" Target="../ink/ink1467.xml"/><Relationship Id="rId146" Type="http://schemas.openxmlformats.org/officeDocument/2006/relationships/customXml" Target="../ink/ink1488.xml"/><Relationship Id="rId167" Type="http://schemas.openxmlformats.org/officeDocument/2006/relationships/customXml" Target="../ink/ink1509.xml"/><Relationship Id="rId188" Type="http://schemas.openxmlformats.org/officeDocument/2006/relationships/customXml" Target="../ink/ink1530.xml"/><Relationship Id="rId71" Type="http://schemas.openxmlformats.org/officeDocument/2006/relationships/customXml" Target="../ink/ink1413.xml"/><Relationship Id="rId92" Type="http://schemas.openxmlformats.org/officeDocument/2006/relationships/customXml" Target="../ink/ink1434.xml"/><Relationship Id="rId213" Type="http://schemas.openxmlformats.org/officeDocument/2006/relationships/customXml" Target="../ink/ink1555.xml"/><Relationship Id="rId2" Type="http://schemas.openxmlformats.org/officeDocument/2006/relationships/image" Target="../media/image19.png"/><Relationship Id="rId29" Type="http://schemas.openxmlformats.org/officeDocument/2006/relationships/customXml" Target="../ink/ink1371.xml"/><Relationship Id="rId40" Type="http://schemas.openxmlformats.org/officeDocument/2006/relationships/customXml" Target="../ink/ink1382.xml"/><Relationship Id="rId115" Type="http://schemas.openxmlformats.org/officeDocument/2006/relationships/customXml" Target="../ink/ink1457.xml"/><Relationship Id="rId136" Type="http://schemas.openxmlformats.org/officeDocument/2006/relationships/customXml" Target="../ink/ink1478.xml"/><Relationship Id="rId157" Type="http://schemas.openxmlformats.org/officeDocument/2006/relationships/customXml" Target="../ink/ink1499.xml"/><Relationship Id="rId178" Type="http://schemas.openxmlformats.org/officeDocument/2006/relationships/customXml" Target="../ink/ink1520.xml"/><Relationship Id="rId61" Type="http://schemas.openxmlformats.org/officeDocument/2006/relationships/customXml" Target="../ink/ink1403.xml"/><Relationship Id="rId82" Type="http://schemas.openxmlformats.org/officeDocument/2006/relationships/customXml" Target="../ink/ink1424.xml"/><Relationship Id="rId199" Type="http://schemas.openxmlformats.org/officeDocument/2006/relationships/customXml" Target="../ink/ink1541.xml"/><Relationship Id="rId203" Type="http://schemas.openxmlformats.org/officeDocument/2006/relationships/customXml" Target="../ink/ink1545.xml"/><Relationship Id="rId19" Type="http://schemas.openxmlformats.org/officeDocument/2006/relationships/customXml" Target="../ink/ink1361.xml"/><Relationship Id="rId224" Type="http://schemas.openxmlformats.org/officeDocument/2006/relationships/customXml" Target="../ink/ink1566.xml"/><Relationship Id="rId30" Type="http://schemas.openxmlformats.org/officeDocument/2006/relationships/customXml" Target="../ink/ink1372.xml"/><Relationship Id="rId105" Type="http://schemas.openxmlformats.org/officeDocument/2006/relationships/customXml" Target="../ink/ink1447.xml"/><Relationship Id="rId126" Type="http://schemas.openxmlformats.org/officeDocument/2006/relationships/customXml" Target="../ink/ink1468.xml"/><Relationship Id="rId147" Type="http://schemas.openxmlformats.org/officeDocument/2006/relationships/customXml" Target="../ink/ink1489.xml"/><Relationship Id="rId168" Type="http://schemas.openxmlformats.org/officeDocument/2006/relationships/customXml" Target="../ink/ink1510.xml"/><Relationship Id="rId51" Type="http://schemas.openxmlformats.org/officeDocument/2006/relationships/customXml" Target="../ink/ink1393.xml"/><Relationship Id="rId72" Type="http://schemas.openxmlformats.org/officeDocument/2006/relationships/customXml" Target="../ink/ink1414.xml"/><Relationship Id="rId93" Type="http://schemas.openxmlformats.org/officeDocument/2006/relationships/customXml" Target="../ink/ink1435.xml"/><Relationship Id="rId189" Type="http://schemas.openxmlformats.org/officeDocument/2006/relationships/customXml" Target="../ink/ink153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86.xml"/><Relationship Id="rId299" Type="http://schemas.openxmlformats.org/officeDocument/2006/relationships/customXml" Target="../ink/ink1868.xml"/><Relationship Id="rId21" Type="http://schemas.openxmlformats.org/officeDocument/2006/relationships/customXml" Target="../ink/ink1590.xml"/><Relationship Id="rId63" Type="http://schemas.openxmlformats.org/officeDocument/2006/relationships/customXml" Target="../ink/ink1632.xml"/><Relationship Id="rId159" Type="http://schemas.openxmlformats.org/officeDocument/2006/relationships/customXml" Target="../ink/ink1728.xml"/><Relationship Id="rId324" Type="http://schemas.openxmlformats.org/officeDocument/2006/relationships/customXml" Target="../ink/ink1893.xml"/><Relationship Id="rId366" Type="http://schemas.openxmlformats.org/officeDocument/2006/relationships/customXml" Target="../ink/ink1935.xml"/><Relationship Id="rId170" Type="http://schemas.openxmlformats.org/officeDocument/2006/relationships/customXml" Target="../ink/ink1739.xml"/><Relationship Id="rId226" Type="http://schemas.openxmlformats.org/officeDocument/2006/relationships/customXml" Target="../ink/ink1795.xml"/><Relationship Id="rId268" Type="http://schemas.openxmlformats.org/officeDocument/2006/relationships/customXml" Target="../ink/ink1837.xml"/><Relationship Id="rId32" Type="http://schemas.openxmlformats.org/officeDocument/2006/relationships/customXml" Target="../ink/ink1601.xml"/><Relationship Id="rId74" Type="http://schemas.openxmlformats.org/officeDocument/2006/relationships/customXml" Target="../ink/ink1643.xml"/><Relationship Id="rId128" Type="http://schemas.openxmlformats.org/officeDocument/2006/relationships/customXml" Target="../ink/ink1697.xml"/><Relationship Id="rId335" Type="http://schemas.openxmlformats.org/officeDocument/2006/relationships/customXml" Target="../ink/ink1904.xml"/><Relationship Id="rId5" Type="http://schemas.openxmlformats.org/officeDocument/2006/relationships/customXml" Target="../ink/ink1574.xml"/><Relationship Id="rId181" Type="http://schemas.openxmlformats.org/officeDocument/2006/relationships/customXml" Target="../ink/ink1750.xml"/><Relationship Id="rId237" Type="http://schemas.openxmlformats.org/officeDocument/2006/relationships/customXml" Target="../ink/ink1806.xml"/><Relationship Id="rId279" Type="http://schemas.openxmlformats.org/officeDocument/2006/relationships/customXml" Target="../ink/ink1848.xml"/><Relationship Id="rId43" Type="http://schemas.openxmlformats.org/officeDocument/2006/relationships/customXml" Target="../ink/ink1612.xml"/><Relationship Id="rId139" Type="http://schemas.openxmlformats.org/officeDocument/2006/relationships/customXml" Target="../ink/ink1708.xml"/><Relationship Id="rId290" Type="http://schemas.openxmlformats.org/officeDocument/2006/relationships/customXml" Target="../ink/ink1859.xml"/><Relationship Id="rId304" Type="http://schemas.openxmlformats.org/officeDocument/2006/relationships/customXml" Target="../ink/ink1873.xml"/><Relationship Id="rId346" Type="http://schemas.openxmlformats.org/officeDocument/2006/relationships/customXml" Target="../ink/ink1915.xml"/><Relationship Id="rId85" Type="http://schemas.openxmlformats.org/officeDocument/2006/relationships/customXml" Target="../ink/ink1654.xml"/><Relationship Id="rId150" Type="http://schemas.openxmlformats.org/officeDocument/2006/relationships/customXml" Target="../ink/ink1719.xml"/><Relationship Id="rId192" Type="http://schemas.openxmlformats.org/officeDocument/2006/relationships/customXml" Target="../ink/ink1761.xml"/><Relationship Id="rId206" Type="http://schemas.openxmlformats.org/officeDocument/2006/relationships/customXml" Target="../ink/ink1775.xml"/><Relationship Id="rId248" Type="http://schemas.openxmlformats.org/officeDocument/2006/relationships/customXml" Target="../ink/ink1817.xml"/><Relationship Id="rId12" Type="http://schemas.openxmlformats.org/officeDocument/2006/relationships/customXml" Target="../ink/ink1581.xml"/><Relationship Id="rId108" Type="http://schemas.openxmlformats.org/officeDocument/2006/relationships/customXml" Target="../ink/ink1677.xml"/><Relationship Id="rId315" Type="http://schemas.openxmlformats.org/officeDocument/2006/relationships/customXml" Target="../ink/ink1884.xml"/><Relationship Id="rId357" Type="http://schemas.openxmlformats.org/officeDocument/2006/relationships/customXml" Target="../ink/ink1926.xml"/><Relationship Id="rId54" Type="http://schemas.openxmlformats.org/officeDocument/2006/relationships/customXml" Target="../ink/ink1623.xml"/><Relationship Id="rId96" Type="http://schemas.openxmlformats.org/officeDocument/2006/relationships/customXml" Target="../ink/ink1665.xml"/><Relationship Id="rId161" Type="http://schemas.openxmlformats.org/officeDocument/2006/relationships/customXml" Target="../ink/ink1730.xml"/><Relationship Id="rId217" Type="http://schemas.openxmlformats.org/officeDocument/2006/relationships/customXml" Target="../ink/ink1786.xml"/><Relationship Id="rId259" Type="http://schemas.openxmlformats.org/officeDocument/2006/relationships/customXml" Target="../ink/ink1828.xml"/><Relationship Id="rId23" Type="http://schemas.openxmlformats.org/officeDocument/2006/relationships/customXml" Target="../ink/ink1592.xml"/><Relationship Id="rId119" Type="http://schemas.openxmlformats.org/officeDocument/2006/relationships/customXml" Target="../ink/ink1688.xml"/><Relationship Id="rId270" Type="http://schemas.openxmlformats.org/officeDocument/2006/relationships/customXml" Target="../ink/ink1839.xml"/><Relationship Id="rId326" Type="http://schemas.openxmlformats.org/officeDocument/2006/relationships/customXml" Target="../ink/ink1895.xml"/><Relationship Id="rId65" Type="http://schemas.openxmlformats.org/officeDocument/2006/relationships/customXml" Target="../ink/ink1634.xml"/><Relationship Id="rId130" Type="http://schemas.openxmlformats.org/officeDocument/2006/relationships/customXml" Target="../ink/ink1699.xml"/><Relationship Id="rId172" Type="http://schemas.openxmlformats.org/officeDocument/2006/relationships/customXml" Target="../ink/ink1741.xml"/><Relationship Id="rId228" Type="http://schemas.openxmlformats.org/officeDocument/2006/relationships/customXml" Target="../ink/ink1797.xml"/><Relationship Id="rId281" Type="http://schemas.openxmlformats.org/officeDocument/2006/relationships/customXml" Target="../ink/ink1850.xml"/><Relationship Id="rId337" Type="http://schemas.openxmlformats.org/officeDocument/2006/relationships/customXml" Target="../ink/ink1906.xml"/><Relationship Id="rId34" Type="http://schemas.openxmlformats.org/officeDocument/2006/relationships/customXml" Target="../ink/ink1603.xml"/><Relationship Id="rId76" Type="http://schemas.openxmlformats.org/officeDocument/2006/relationships/customXml" Target="../ink/ink1645.xml"/><Relationship Id="rId141" Type="http://schemas.openxmlformats.org/officeDocument/2006/relationships/customXml" Target="../ink/ink1710.xml"/><Relationship Id="rId7" Type="http://schemas.openxmlformats.org/officeDocument/2006/relationships/customXml" Target="../ink/ink1576.xml"/><Relationship Id="rId183" Type="http://schemas.openxmlformats.org/officeDocument/2006/relationships/customXml" Target="../ink/ink1752.xml"/><Relationship Id="rId239" Type="http://schemas.openxmlformats.org/officeDocument/2006/relationships/customXml" Target="../ink/ink1808.xml"/><Relationship Id="rId250" Type="http://schemas.openxmlformats.org/officeDocument/2006/relationships/customXml" Target="../ink/ink1819.xml"/><Relationship Id="rId292" Type="http://schemas.openxmlformats.org/officeDocument/2006/relationships/customXml" Target="../ink/ink1861.xml"/><Relationship Id="rId306" Type="http://schemas.openxmlformats.org/officeDocument/2006/relationships/customXml" Target="../ink/ink1875.xml"/><Relationship Id="rId45" Type="http://schemas.openxmlformats.org/officeDocument/2006/relationships/customXml" Target="../ink/ink1614.xml"/><Relationship Id="rId87" Type="http://schemas.openxmlformats.org/officeDocument/2006/relationships/customXml" Target="../ink/ink1656.xml"/><Relationship Id="rId110" Type="http://schemas.openxmlformats.org/officeDocument/2006/relationships/customXml" Target="../ink/ink1679.xml"/><Relationship Id="rId348" Type="http://schemas.openxmlformats.org/officeDocument/2006/relationships/customXml" Target="../ink/ink1917.xml"/><Relationship Id="rId152" Type="http://schemas.openxmlformats.org/officeDocument/2006/relationships/customXml" Target="../ink/ink1721.xml"/><Relationship Id="rId194" Type="http://schemas.openxmlformats.org/officeDocument/2006/relationships/customXml" Target="../ink/ink1763.xml"/><Relationship Id="rId208" Type="http://schemas.openxmlformats.org/officeDocument/2006/relationships/customXml" Target="../ink/ink1777.xml"/><Relationship Id="rId261" Type="http://schemas.openxmlformats.org/officeDocument/2006/relationships/customXml" Target="../ink/ink1830.xml"/><Relationship Id="rId14" Type="http://schemas.openxmlformats.org/officeDocument/2006/relationships/customXml" Target="../ink/ink1583.xml"/><Relationship Id="rId56" Type="http://schemas.openxmlformats.org/officeDocument/2006/relationships/customXml" Target="../ink/ink1625.xml"/><Relationship Id="rId317" Type="http://schemas.openxmlformats.org/officeDocument/2006/relationships/customXml" Target="../ink/ink1886.xml"/><Relationship Id="rId359" Type="http://schemas.openxmlformats.org/officeDocument/2006/relationships/customXml" Target="../ink/ink1928.xml"/><Relationship Id="rId98" Type="http://schemas.openxmlformats.org/officeDocument/2006/relationships/customXml" Target="../ink/ink1667.xml"/><Relationship Id="rId121" Type="http://schemas.openxmlformats.org/officeDocument/2006/relationships/customXml" Target="../ink/ink1690.xml"/><Relationship Id="rId163" Type="http://schemas.openxmlformats.org/officeDocument/2006/relationships/customXml" Target="../ink/ink1732.xml"/><Relationship Id="rId219" Type="http://schemas.openxmlformats.org/officeDocument/2006/relationships/customXml" Target="../ink/ink1788.xml"/><Relationship Id="rId230" Type="http://schemas.openxmlformats.org/officeDocument/2006/relationships/customXml" Target="../ink/ink1799.xml"/><Relationship Id="rId25" Type="http://schemas.openxmlformats.org/officeDocument/2006/relationships/customXml" Target="../ink/ink1594.xml"/><Relationship Id="rId67" Type="http://schemas.openxmlformats.org/officeDocument/2006/relationships/customXml" Target="../ink/ink1636.xml"/><Relationship Id="rId272" Type="http://schemas.openxmlformats.org/officeDocument/2006/relationships/customXml" Target="../ink/ink1841.xml"/><Relationship Id="rId328" Type="http://schemas.openxmlformats.org/officeDocument/2006/relationships/customXml" Target="../ink/ink1897.xml"/><Relationship Id="rId132" Type="http://schemas.openxmlformats.org/officeDocument/2006/relationships/customXml" Target="../ink/ink1701.xml"/><Relationship Id="rId174" Type="http://schemas.openxmlformats.org/officeDocument/2006/relationships/customXml" Target="../ink/ink1743.xml"/><Relationship Id="rId220" Type="http://schemas.openxmlformats.org/officeDocument/2006/relationships/customXml" Target="../ink/ink1789.xml"/><Relationship Id="rId241" Type="http://schemas.openxmlformats.org/officeDocument/2006/relationships/customXml" Target="../ink/ink1810.xml"/><Relationship Id="rId15" Type="http://schemas.openxmlformats.org/officeDocument/2006/relationships/customXml" Target="../ink/ink1584.xml"/><Relationship Id="rId36" Type="http://schemas.openxmlformats.org/officeDocument/2006/relationships/customXml" Target="../ink/ink1605.xml"/><Relationship Id="rId57" Type="http://schemas.openxmlformats.org/officeDocument/2006/relationships/customXml" Target="../ink/ink1626.xml"/><Relationship Id="rId262" Type="http://schemas.openxmlformats.org/officeDocument/2006/relationships/customXml" Target="../ink/ink1831.xml"/><Relationship Id="rId283" Type="http://schemas.openxmlformats.org/officeDocument/2006/relationships/customXml" Target="../ink/ink1852.xml"/><Relationship Id="rId318" Type="http://schemas.openxmlformats.org/officeDocument/2006/relationships/customXml" Target="../ink/ink1887.xml"/><Relationship Id="rId339" Type="http://schemas.openxmlformats.org/officeDocument/2006/relationships/customXml" Target="../ink/ink1908.xml"/><Relationship Id="rId78" Type="http://schemas.openxmlformats.org/officeDocument/2006/relationships/customXml" Target="../ink/ink1647.xml"/><Relationship Id="rId99" Type="http://schemas.openxmlformats.org/officeDocument/2006/relationships/customXml" Target="../ink/ink1668.xml"/><Relationship Id="rId101" Type="http://schemas.openxmlformats.org/officeDocument/2006/relationships/customXml" Target="../ink/ink1670.xml"/><Relationship Id="rId122" Type="http://schemas.openxmlformats.org/officeDocument/2006/relationships/customXml" Target="../ink/ink1691.xml"/><Relationship Id="rId143" Type="http://schemas.openxmlformats.org/officeDocument/2006/relationships/customXml" Target="../ink/ink1712.xml"/><Relationship Id="rId164" Type="http://schemas.openxmlformats.org/officeDocument/2006/relationships/customXml" Target="../ink/ink1733.xml"/><Relationship Id="rId185" Type="http://schemas.openxmlformats.org/officeDocument/2006/relationships/customXml" Target="../ink/ink1754.xml"/><Relationship Id="rId350" Type="http://schemas.openxmlformats.org/officeDocument/2006/relationships/customXml" Target="../ink/ink1919.xml"/><Relationship Id="rId9" Type="http://schemas.openxmlformats.org/officeDocument/2006/relationships/customXml" Target="../ink/ink1578.xml"/><Relationship Id="rId210" Type="http://schemas.openxmlformats.org/officeDocument/2006/relationships/customXml" Target="../ink/ink1779.xml"/><Relationship Id="rId26" Type="http://schemas.openxmlformats.org/officeDocument/2006/relationships/customXml" Target="../ink/ink1595.xml"/><Relationship Id="rId231" Type="http://schemas.openxmlformats.org/officeDocument/2006/relationships/customXml" Target="../ink/ink1800.xml"/><Relationship Id="rId252" Type="http://schemas.openxmlformats.org/officeDocument/2006/relationships/customXml" Target="../ink/ink1821.xml"/><Relationship Id="rId273" Type="http://schemas.openxmlformats.org/officeDocument/2006/relationships/customXml" Target="../ink/ink1842.xml"/><Relationship Id="rId294" Type="http://schemas.openxmlformats.org/officeDocument/2006/relationships/customXml" Target="../ink/ink1863.xml"/><Relationship Id="rId308" Type="http://schemas.openxmlformats.org/officeDocument/2006/relationships/customXml" Target="../ink/ink1877.xml"/><Relationship Id="rId329" Type="http://schemas.openxmlformats.org/officeDocument/2006/relationships/customXml" Target="../ink/ink1898.xml"/><Relationship Id="rId47" Type="http://schemas.openxmlformats.org/officeDocument/2006/relationships/customXml" Target="../ink/ink1616.xml"/><Relationship Id="rId68" Type="http://schemas.openxmlformats.org/officeDocument/2006/relationships/customXml" Target="../ink/ink1637.xml"/><Relationship Id="rId89" Type="http://schemas.openxmlformats.org/officeDocument/2006/relationships/customXml" Target="../ink/ink1658.xml"/><Relationship Id="rId112" Type="http://schemas.openxmlformats.org/officeDocument/2006/relationships/customXml" Target="../ink/ink1681.xml"/><Relationship Id="rId133" Type="http://schemas.openxmlformats.org/officeDocument/2006/relationships/customXml" Target="../ink/ink1702.xml"/><Relationship Id="rId154" Type="http://schemas.openxmlformats.org/officeDocument/2006/relationships/customXml" Target="../ink/ink1723.xml"/><Relationship Id="rId175" Type="http://schemas.openxmlformats.org/officeDocument/2006/relationships/customXml" Target="../ink/ink1744.xml"/><Relationship Id="rId340" Type="http://schemas.openxmlformats.org/officeDocument/2006/relationships/customXml" Target="../ink/ink1909.xml"/><Relationship Id="rId361" Type="http://schemas.openxmlformats.org/officeDocument/2006/relationships/customXml" Target="../ink/ink1930.xml"/><Relationship Id="rId196" Type="http://schemas.openxmlformats.org/officeDocument/2006/relationships/customXml" Target="../ink/ink1765.xml"/><Relationship Id="rId200" Type="http://schemas.openxmlformats.org/officeDocument/2006/relationships/customXml" Target="../ink/ink1769.xml"/><Relationship Id="rId16" Type="http://schemas.openxmlformats.org/officeDocument/2006/relationships/customXml" Target="../ink/ink1585.xml"/><Relationship Id="rId221" Type="http://schemas.openxmlformats.org/officeDocument/2006/relationships/customXml" Target="../ink/ink1790.xml"/><Relationship Id="rId242" Type="http://schemas.openxmlformats.org/officeDocument/2006/relationships/customXml" Target="../ink/ink1811.xml"/><Relationship Id="rId263" Type="http://schemas.openxmlformats.org/officeDocument/2006/relationships/customXml" Target="../ink/ink1832.xml"/><Relationship Id="rId284" Type="http://schemas.openxmlformats.org/officeDocument/2006/relationships/customXml" Target="../ink/ink1853.xml"/><Relationship Id="rId319" Type="http://schemas.openxmlformats.org/officeDocument/2006/relationships/customXml" Target="../ink/ink1888.xml"/><Relationship Id="rId37" Type="http://schemas.openxmlformats.org/officeDocument/2006/relationships/customXml" Target="../ink/ink1606.xml"/><Relationship Id="rId58" Type="http://schemas.openxmlformats.org/officeDocument/2006/relationships/customXml" Target="../ink/ink1627.xml"/><Relationship Id="rId79" Type="http://schemas.openxmlformats.org/officeDocument/2006/relationships/customXml" Target="../ink/ink1648.xml"/><Relationship Id="rId102" Type="http://schemas.openxmlformats.org/officeDocument/2006/relationships/customXml" Target="../ink/ink1671.xml"/><Relationship Id="rId123" Type="http://schemas.openxmlformats.org/officeDocument/2006/relationships/customXml" Target="../ink/ink1692.xml"/><Relationship Id="rId144" Type="http://schemas.openxmlformats.org/officeDocument/2006/relationships/customXml" Target="../ink/ink1713.xml"/><Relationship Id="rId330" Type="http://schemas.openxmlformats.org/officeDocument/2006/relationships/customXml" Target="../ink/ink1899.xml"/><Relationship Id="rId90" Type="http://schemas.openxmlformats.org/officeDocument/2006/relationships/customXml" Target="../ink/ink1659.xml"/><Relationship Id="rId165" Type="http://schemas.openxmlformats.org/officeDocument/2006/relationships/customXml" Target="../ink/ink1734.xml"/><Relationship Id="rId186" Type="http://schemas.openxmlformats.org/officeDocument/2006/relationships/customXml" Target="../ink/ink1755.xml"/><Relationship Id="rId351" Type="http://schemas.openxmlformats.org/officeDocument/2006/relationships/customXml" Target="../ink/ink1920.xml"/><Relationship Id="rId211" Type="http://schemas.openxmlformats.org/officeDocument/2006/relationships/customXml" Target="../ink/ink1780.xml"/><Relationship Id="rId232" Type="http://schemas.openxmlformats.org/officeDocument/2006/relationships/customXml" Target="../ink/ink1801.xml"/><Relationship Id="rId253" Type="http://schemas.openxmlformats.org/officeDocument/2006/relationships/customXml" Target="../ink/ink1822.xml"/><Relationship Id="rId274" Type="http://schemas.openxmlformats.org/officeDocument/2006/relationships/customXml" Target="../ink/ink1843.xml"/><Relationship Id="rId295" Type="http://schemas.openxmlformats.org/officeDocument/2006/relationships/customXml" Target="../ink/ink1864.xml"/><Relationship Id="rId309" Type="http://schemas.openxmlformats.org/officeDocument/2006/relationships/customXml" Target="../ink/ink1878.xml"/><Relationship Id="rId27" Type="http://schemas.openxmlformats.org/officeDocument/2006/relationships/customXml" Target="../ink/ink1596.xml"/><Relationship Id="rId48" Type="http://schemas.openxmlformats.org/officeDocument/2006/relationships/customXml" Target="../ink/ink1617.xml"/><Relationship Id="rId69" Type="http://schemas.openxmlformats.org/officeDocument/2006/relationships/customXml" Target="../ink/ink1638.xml"/><Relationship Id="rId113" Type="http://schemas.openxmlformats.org/officeDocument/2006/relationships/customXml" Target="../ink/ink1682.xml"/><Relationship Id="rId134" Type="http://schemas.openxmlformats.org/officeDocument/2006/relationships/customXml" Target="../ink/ink1703.xml"/><Relationship Id="rId320" Type="http://schemas.openxmlformats.org/officeDocument/2006/relationships/customXml" Target="../ink/ink1889.xml"/><Relationship Id="rId80" Type="http://schemas.openxmlformats.org/officeDocument/2006/relationships/customXml" Target="../ink/ink1649.xml"/><Relationship Id="rId155" Type="http://schemas.openxmlformats.org/officeDocument/2006/relationships/customXml" Target="../ink/ink1724.xml"/><Relationship Id="rId176" Type="http://schemas.openxmlformats.org/officeDocument/2006/relationships/customXml" Target="../ink/ink1745.xml"/><Relationship Id="rId197" Type="http://schemas.openxmlformats.org/officeDocument/2006/relationships/customXml" Target="../ink/ink1766.xml"/><Relationship Id="rId341" Type="http://schemas.openxmlformats.org/officeDocument/2006/relationships/customXml" Target="../ink/ink1910.xml"/><Relationship Id="rId362" Type="http://schemas.openxmlformats.org/officeDocument/2006/relationships/customXml" Target="../ink/ink1931.xml"/><Relationship Id="rId201" Type="http://schemas.openxmlformats.org/officeDocument/2006/relationships/customXml" Target="../ink/ink1770.xml"/><Relationship Id="rId222" Type="http://schemas.openxmlformats.org/officeDocument/2006/relationships/customXml" Target="../ink/ink1791.xml"/><Relationship Id="rId243" Type="http://schemas.openxmlformats.org/officeDocument/2006/relationships/customXml" Target="../ink/ink1812.xml"/><Relationship Id="rId264" Type="http://schemas.openxmlformats.org/officeDocument/2006/relationships/customXml" Target="../ink/ink1833.xml"/><Relationship Id="rId285" Type="http://schemas.openxmlformats.org/officeDocument/2006/relationships/customXml" Target="../ink/ink1854.xml"/><Relationship Id="rId17" Type="http://schemas.openxmlformats.org/officeDocument/2006/relationships/customXml" Target="../ink/ink1586.xml"/><Relationship Id="rId38" Type="http://schemas.openxmlformats.org/officeDocument/2006/relationships/customXml" Target="../ink/ink1607.xml"/><Relationship Id="rId59" Type="http://schemas.openxmlformats.org/officeDocument/2006/relationships/customXml" Target="../ink/ink1628.xml"/><Relationship Id="rId103" Type="http://schemas.openxmlformats.org/officeDocument/2006/relationships/customXml" Target="../ink/ink1672.xml"/><Relationship Id="rId124" Type="http://schemas.openxmlformats.org/officeDocument/2006/relationships/customXml" Target="../ink/ink1693.xml"/><Relationship Id="rId310" Type="http://schemas.openxmlformats.org/officeDocument/2006/relationships/customXml" Target="../ink/ink1879.xml"/><Relationship Id="rId70" Type="http://schemas.openxmlformats.org/officeDocument/2006/relationships/customXml" Target="../ink/ink1639.xml"/><Relationship Id="rId91" Type="http://schemas.openxmlformats.org/officeDocument/2006/relationships/customXml" Target="../ink/ink1660.xml"/><Relationship Id="rId145" Type="http://schemas.openxmlformats.org/officeDocument/2006/relationships/customXml" Target="../ink/ink1714.xml"/><Relationship Id="rId166" Type="http://schemas.openxmlformats.org/officeDocument/2006/relationships/customXml" Target="../ink/ink1735.xml"/><Relationship Id="rId187" Type="http://schemas.openxmlformats.org/officeDocument/2006/relationships/customXml" Target="../ink/ink1756.xml"/><Relationship Id="rId331" Type="http://schemas.openxmlformats.org/officeDocument/2006/relationships/customXml" Target="../ink/ink1900.xml"/><Relationship Id="rId352" Type="http://schemas.openxmlformats.org/officeDocument/2006/relationships/customXml" Target="../ink/ink1921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781.xml"/><Relationship Id="rId233" Type="http://schemas.openxmlformats.org/officeDocument/2006/relationships/customXml" Target="../ink/ink1802.xml"/><Relationship Id="rId254" Type="http://schemas.openxmlformats.org/officeDocument/2006/relationships/customXml" Target="../ink/ink1823.xml"/><Relationship Id="rId28" Type="http://schemas.openxmlformats.org/officeDocument/2006/relationships/customXml" Target="../ink/ink1597.xml"/><Relationship Id="rId49" Type="http://schemas.openxmlformats.org/officeDocument/2006/relationships/customXml" Target="../ink/ink1618.xml"/><Relationship Id="rId114" Type="http://schemas.openxmlformats.org/officeDocument/2006/relationships/customXml" Target="../ink/ink1683.xml"/><Relationship Id="rId275" Type="http://schemas.openxmlformats.org/officeDocument/2006/relationships/customXml" Target="../ink/ink1844.xml"/><Relationship Id="rId296" Type="http://schemas.openxmlformats.org/officeDocument/2006/relationships/customXml" Target="../ink/ink1865.xml"/><Relationship Id="rId300" Type="http://schemas.openxmlformats.org/officeDocument/2006/relationships/customXml" Target="../ink/ink1869.xml"/><Relationship Id="rId60" Type="http://schemas.openxmlformats.org/officeDocument/2006/relationships/customXml" Target="../ink/ink1629.xml"/><Relationship Id="rId81" Type="http://schemas.openxmlformats.org/officeDocument/2006/relationships/customXml" Target="../ink/ink1650.xml"/><Relationship Id="rId135" Type="http://schemas.openxmlformats.org/officeDocument/2006/relationships/customXml" Target="../ink/ink1704.xml"/><Relationship Id="rId156" Type="http://schemas.openxmlformats.org/officeDocument/2006/relationships/customXml" Target="../ink/ink1725.xml"/><Relationship Id="rId177" Type="http://schemas.openxmlformats.org/officeDocument/2006/relationships/customXml" Target="../ink/ink1746.xml"/><Relationship Id="rId198" Type="http://schemas.openxmlformats.org/officeDocument/2006/relationships/customXml" Target="../ink/ink1767.xml"/><Relationship Id="rId321" Type="http://schemas.openxmlformats.org/officeDocument/2006/relationships/customXml" Target="../ink/ink1890.xml"/><Relationship Id="rId342" Type="http://schemas.openxmlformats.org/officeDocument/2006/relationships/customXml" Target="../ink/ink1911.xml"/><Relationship Id="rId363" Type="http://schemas.openxmlformats.org/officeDocument/2006/relationships/customXml" Target="../ink/ink1932.xml"/><Relationship Id="rId202" Type="http://schemas.openxmlformats.org/officeDocument/2006/relationships/customXml" Target="../ink/ink1771.xml"/><Relationship Id="rId223" Type="http://schemas.openxmlformats.org/officeDocument/2006/relationships/customXml" Target="../ink/ink1792.xml"/><Relationship Id="rId244" Type="http://schemas.openxmlformats.org/officeDocument/2006/relationships/customXml" Target="../ink/ink1813.xml"/><Relationship Id="rId18" Type="http://schemas.openxmlformats.org/officeDocument/2006/relationships/customXml" Target="../ink/ink1587.xml"/><Relationship Id="rId39" Type="http://schemas.openxmlformats.org/officeDocument/2006/relationships/customXml" Target="../ink/ink1608.xml"/><Relationship Id="rId265" Type="http://schemas.openxmlformats.org/officeDocument/2006/relationships/customXml" Target="../ink/ink1834.xml"/><Relationship Id="rId286" Type="http://schemas.openxmlformats.org/officeDocument/2006/relationships/customXml" Target="../ink/ink1855.xml"/><Relationship Id="rId50" Type="http://schemas.openxmlformats.org/officeDocument/2006/relationships/customXml" Target="../ink/ink1619.xml"/><Relationship Id="rId104" Type="http://schemas.openxmlformats.org/officeDocument/2006/relationships/customXml" Target="../ink/ink1673.xml"/><Relationship Id="rId125" Type="http://schemas.openxmlformats.org/officeDocument/2006/relationships/customXml" Target="../ink/ink1694.xml"/><Relationship Id="rId146" Type="http://schemas.openxmlformats.org/officeDocument/2006/relationships/customXml" Target="../ink/ink1715.xml"/><Relationship Id="rId167" Type="http://schemas.openxmlformats.org/officeDocument/2006/relationships/customXml" Target="../ink/ink1736.xml"/><Relationship Id="rId188" Type="http://schemas.openxmlformats.org/officeDocument/2006/relationships/customXml" Target="../ink/ink1757.xml"/><Relationship Id="rId311" Type="http://schemas.openxmlformats.org/officeDocument/2006/relationships/customXml" Target="../ink/ink1880.xml"/><Relationship Id="rId332" Type="http://schemas.openxmlformats.org/officeDocument/2006/relationships/customXml" Target="../ink/ink1901.xml"/><Relationship Id="rId353" Type="http://schemas.openxmlformats.org/officeDocument/2006/relationships/customXml" Target="../ink/ink1922.xml"/><Relationship Id="rId71" Type="http://schemas.openxmlformats.org/officeDocument/2006/relationships/customXml" Target="../ink/ink1640.xml"/><Relationship Id="rId92" Type="http://schemas.openxmlformats.org/officeDocument/2006/relationships/customXml" Target="../ink/ink1661.xml"/><Relationship Id="rId213" Type="http://schemas.openxmlformats.org/officeDocument/2006/relationships/customXml" Target="../ink/ink1782.xml"/><Relationship Id="rId234" Type="http://schemas.openxmlformats.org/officeDocument/2006/relationships/customXml" Target="../ink/ink1803.xml"/><Relationship Id="rId2" Type="http://schemas.openxmlformats.org/officeDocument/2006/relationships/customXml" Target="../ink/ink1571.xml"/><Relationship Id="rId29" Type="http://schemas.openxmlformats.org/officeDocument/2006/relationships/customXml" Target="../ink/ink1598.xml"/><Relationship Id="rId255" Type="http://schemas.openxmlformats.org/officeDocument/2006/relationships/customXml" Target="../ink/ink1824.xml"/><Relationship Id="rId276" Type="http://schemas.openxmlformats.org/officeDocument/2006/relationships/customXml" Target="../ink/ink1845.xml"/><Relationship Id="rId297" Type="http://schemas.openxmlformats.org/officeDocument/2006/relationships/customXml" Target="../ink/ink1866.xml"/><Relationship Id="rId40" Type="http://schemas.openxmlformats.org/officeDocument/2006/relationships/customXml" Target="../ink/ink1609.xml"/><Relationship Id="rId115" Type="http://schemas.openxmlformats.org/officeDocument/2006/relationships/customXml" Target="../ink/ink1684.xml"/><Relationship Id="rId136" Type="http://schemas.openxmlformats.org/officeDocument/2006/relationships/customXml" Target="../ink/ink1705.xml"/><Relationship Id="rId157" Type="http://schemas.openxmlformats.org/officeDocument/2006/relationships/customXml" Target="../ink/ink1726.xml"/><Relationship Id="rId178" Type="http://schemas.openxmlformats.org/officeDocument/2006/relationships/customXml" Target="../ink/ink1747.xml"/><Relationship Id="rId301" Type="http://schemas.openxmlformats.org/officeDocument/2006/relationships/customXml" Target="../ink/ink1870.xml"/><Relationship Id="rId322" Type="http://schemas.openxmlformats.org/officeDocument/2006/relationships/customXml" Target="../ink/ink1891.xml"/><Relationship Id="rId343" Type="http://schemas.openxmlformats.org/officeDocument/2006/relationships/customXml" Target="../ink/ink1912.xml"/><Relationship Id="rId364" Type="http://schemas.openxmlformats.org/officeDocument/2006/relationships/customXml" Target="../ink/ink1933.xml"/><Relationship Id="rId61" Type="http://schemas.openxmlformats.org/officeDocument/2006/relationships/customXml" Target="../ink/ink1630.xml"/><Relationship Id="rId82" Type="http://schemas.openxmlformats.org/officeDocument/2006/relationships/customXml" Target="../ink/ink1651.xml"/><Relationship Id="rId199" Type="http://schemas.openxmlformats.org/officeDocument/2006/relationships/customXml" Target="../ink/ink1768.xml"/><Relationship Id="rId203" Type="http://schemas.openxmlformats.org/officeDocument/2006/relationships/customXml" Target="../ink/ink1772.xml"/><Relationship Id="rId19" Type="http://schemas.openxmlformats.org/officeDocument/2006/relationships/customXml" Target="../ink/ink1588.xml"/><Relationship Id="rId224" Type="http://schemas.openxmlformats.org/officeDocument/2006/relationships/customXml" Target="../ink/ink1793.xml"/><Relationship Id="rId245" Type="http://schemas.openxmlformats.org/officeDocument/2006/relationships/customXml" Target="../ink/ink1814.xml"/><Relationship Id="rId266" Type="http://schemas.openxmlformats.org/officeDocument/2006/relationships/customXml" Target="../ink/ink1835.xml"/><Relationship Id="rId287" Type="http://schemas.openxmlformats.org/officeDocument/2006/relationships/customXml" Target="../ink/ink1856.xml"/><Relationship Id="rId30" Type="http://schemas.openxmlformats.org/officeDocument/2006/relationships/customXml" Target="../ink/ink1599.xml"/><Relationship Id="rId105" Type="http://schemas.openxmlformats.org/officeDocument/2006/relationships/customXml" Target="../ink/ink1674.xml"/><Relationship Id="rId126" Type="http://schemas.openxmlformats.org/officeDocument/2006/relationships/customXml" Target="../ink/ink1695.xml"/><Relationship Id="rId147" Type="http://schemas.openxmlformats.org/officeDocument/2006/relationships/customXml" Target="../ink/ink1716.xml"/><Relationship Id="rId168" Type="http://schemas.openxmlformats.org/officeDocument/2006/relationships/customXml" Target="../ink/ink1737.xml"/><Relationship Id="rId312" Type="http://schemas.openxmlformats.org/officeDocument/2006/relationships/customXml" Target="../ink/ink1881.xml"/><Relationship Id="rId333" Type="http://schemas.openxmlformats.org/officeDocument/2006/relationships/customXml" Target="../ink/ink1902.xml"/><Relationship Id="rId354" Type="http://schemas.openxmlformats.org/officeDocument/2006/relationships/customXml" Target="../ink/ink1923.xml"/><Relationship Id="rId51" Type="http://schemas.openxmlformats.org/officeDocument/2006/relationships/customXml" Target="../ink/ink1620.xml"/><Relationship Id="rId72" Type="http://schemas.openxmlformats.org/officeDocument/2006/relationships/customXml" Target="../ink/ink1641.xml"/><Relationship Id="rId93" Type="http://schemas.openxmlformats.org/officeDocument/2006/relationships/customXml" Target="../ink/ink1662.xml"/><Relationship Id="rId189" Type="http://schemas.openxmlformats.org/officeDocument/2006/relationships/customXml" Target="../ink/ink1758.xml"/><Relationship Id="rId3" Type="http://schemas.openxmlformats.org/officeDocument/2006/relationships/customXml" Target="../ink/ink1572.xml"/><Relationship Id="rId214" Type="http://schemas.openxmlformats.org/officeDocument/2006/relationships/customXml" Target="../ink/ink1783.xml"/><Relationship Id="rId235" Type="http://schemas.openxmlformats.org/officeDocument/2006/relationships/customXml" Target="../ink/ink1804.xml"/><Relationship Id="rId256" Type="http://schemas.openxmlformats.org/officeDocument/2006/relationships/customXml" Target="../ink/ink1825.xml"/><Relationship Id="rId277" Type="http://schemas.openxmlformats.org/officeDocument/2006/relationships/customXml" Target="../ink/ink1846.xml"/><Relationship Id="rId298" Type="http://schemas.openxmlformats.org/officeDocument/2006/relationships/customXml" Target="../ink/ink1867.xml"/><Relationship Id="rId116" Type="http://schemas.openxmlformats.org/officeDocument/2006/relationships/customXml" Target="../ink/ink1685.xml"/><Relationship Id="rId137" Type="http://schemas.openxmlformats.org/officeDocument/2006/relationships/customXml" Target="../ink/ink1706.xml"/><Relationship Id="rId158" Type="http://schemas.openxmlformats.org/officeDocument/2006/relationships/customXml" Target="../ink/ink1727.xml"/><Relationship Id="rId302" Type="http://schemas.openxmlformats.org/officeDocument/2006/relationships/customXml" Target="../ink/ink1871.xml"/><Relationship Id="rId323" Type="http://schemas.openxmlformats.org/officeDocument/2006/relationships/customXml" Target="../ink/ink1892.xml"/><Relationship Id="rId344" Type="http://schemas.openxmlformats.org/officeDocument/2006/relationships/customXml" Target="../ink/ink1913.xml"/><Relationship Id="rId20" Type="http://schemas.openxmlformats.org/officeDocument/2006/relationships/customXml" Target="../ink/ink1589.xml"/><Relationship Id="rId41" Type="http://schemas.openxmlformats.org/officeDocument/2006/relationships/customXml" Target="../ink/ink1610.xml"/><Relationship Id="rId62" Type="http://schemas.openxmlformats.org/officeDocument/2006/relationships/customXml" Target="../ink/ink1631.xml"/><Relationship Id="rId83" Type="http://schemas.openxmlformats.org/officeDocument/2006/relationships/customXml" Target="../ink/ink1652.xml"/><Relationship Id="rId179" Type="http://schemas.openxmlformats.org/officeDocument/2006/relationships/customXml" Target="../ink/ink1748.xml"/><Relationship Id="rId365" Type="http://schemas.openxmlformats.org/officeDocument/2006/relationships/customXml" Target="../ink/ink1934.xml"/><Relationship Id="rId190" Type="http://schemas.openxmlformats.org/officeDocument/2006/relationships/customXml" Target="../ink/ink1759.xml"/><Relationship Id="rId204" Type="http://schemas.openxmlformats.org/officeDocument/2006/relationships/customXml" Target="../ink/ink1773.xml"/><Relationship Id="rId225" Type="http://schemas.openxmlformats.org/officeDocument/2006/relationships/customXml" Target="../ink/ink1794.xml"/><Relationship Id="rId246" Type="http://schemas.openxmlformats.org/officeDocument/2006/relationships/customXml" Target="../ink/ink1815.xml"/><Relationship Id="rId267" Type="http://schemas.openxmlformats.org/officeDocument/2006/relationships/customXml" Target="../ink/ink1836.xml"/><Relationship Id="rId288" Type="http://schemas.openxmlformats.org/officeDocument/2006/relationships/customXml" Target="../ink/ink1857.xml"/><Relationship Id="rId106" Type="http://schemas.openxmlformats.org/officeDocument/2006/relationships/customXml" Target="../ink/ink1675.xml"/><Relationship Id="rId127" Type="http://schemas.openxmlformats.org/officeDocument/2006/relationships/customXml" Target="../ink/ink1696.xml"/><Relationship Id="rId313" Type="http://schemas.openxmlformats.org/officeDocument/2006/relationships/customXml" Target="../ink/ink1882.xml"/><Relationship Id="rId10" Type="http://schemas.openxmlformats.org/officeDocument/2006/relationships/customXml" Target="../ink/ink1579.xml"/><Relationship Id="rId31" Type="http://schemas.openxmlformats.org/officeDocument/2006/relationships/customXml" Target="../ink/ink1600.xml"/><Relationship Id="rId52" Type="http://schemas.openxmlformats.org/officeDocument/2006/relationships/customXml" Target="../ink/ink1621.xml"/><Relationship Id="rId73" Type="http://schemas.openxmlformats.org/officeDocument/2006/relationships/customXml" Target="../ink/ink1642.xml"/><Relationship Id="rId94" Type="http://schemas.openxmlformats.org/officeDocument/2006/relationships/customXml" Target="../ink/ink1663.xml"/><Relationship Id="rId148" Type="http://schemas.openxmlformats.org/officeDocument/2006/relationships/customXml" Target="../ink/ink1717.xml"/><Relationship Id="rId169" Type="http://schemas.openxmlformats.org/officeDocument/2006/relationships/customXml" Target="../ink/ink1738.xml"/><Relationship Id="rId334" Type="http://schemas.openxmlformats.org/officeDocument/2006/relationships/customXml" Target="../ink/ink1903.xml"/><Relationship Id="rId355" Type="http://schemas.openxmlformats.org/officeDocument/2006/relationships/customXml" Target="../ink/ink1924.xml"/><Relationship Id="rId4" Type="http://schemas.openxmlformats.org/officeDocument/2006/relationships/customXml" Target="../ink/ink1573.xml"/><Relationship Id="rId180" Type="http://schemas.openxmlformats.org/officeDocument/2006/relationships/customXml" Target="../ink/ink1749.xml"/><Relationship Id="rId215" Type="http://schemas.openxmlformats.org/officeDocument/2006/relationships/customXml" Target="../ink/ink1784.xml"/><Relationship Id="rId236" Type="http://schemas.openxmlformats.org/officeDocument/2006/relationships/customXml" Target="../ink/ink1805.xml"/><Relationship Id="rId257" Type="http://schemas.openxmlformats.org/officeDocument/2006/relationships/customXml" Target="../ink/ink1826.xml"/><Relationship Id="rId278" Type="http://schemas.openxmlformats.org/officeDocument/2006/relationships/customXml" Target="../ink/ink1847.xml"/><Relationship Id="rId303" Type="http://schemas.openxmlformats.org/officeDocument/2006/relationships/customXml" Target="../ink/ink1872.xml"/><Relationship Id="rId42" Type="http://schemas.openxmlformats.org/officeDocument/2006/relationships/customXml" Target="../ink/ink1611.xml"/><Relationship Id="rId84" Type="http://schemas.openxmlformats.org/officeDocument/2006/relationships/customXml" Target="../ink/ink1653.xml"/><Relationship Id="rId138" Type="http://schemas.openxmlformats.org/officeDocument/2006/relationships/customXml" Target="../ink/ink1707.xml"/><Relationship Id="rId345" Type="http://schemas.openxmlformats.org/officeDocument/2006/relationships/customXml" Target="../ink/ink1914.xml"/><Relationship Id="rId191" Type="http://schemas.openxmlformats.org/officeDocument/2006/relationships/customXml" Target="../ink/ink1760.xml"/><Relationship Id="rId205" Type="http://schemas.openxmlformats.org/officeDocument/2006/relationships/customXml" Target="../ink/ink1774.xml"/><Relationship Id="rId247" Type="http://schemas.openxmlformats.org/officeDocument/2006/relationships/customXml" Target="../ink/ink1816.xml"/><Relationship Id="rId107" Type="http://schemas.openxmlformats.org/officeDocument/2006/relationships/customXml" Target="../ink/ink1676.xml"/><Relationship Id="rId289" Type="http://schemas.openxmlformats.org/officeDocument/2006/relationships/customXml" Target="../ink/ink1858.xml"/><Relationship Id="rId11" Type="http://schemas.openxmlformats.org/officeDocument/2006/relationships/customXml" Target="../ink/ink1580.xml"/><Relationship Id="rId53" Type="http://schemas.openxmlformats.org/officeDocument/2006/relationships/customXml" Target="../ink/ink1622.xml"/><Relationship Id="rId149" Type="http://schemas.openxmlformats.org/officeDocument/2006/relationships/customXml" Target="../ink/ink1718.xml"/><Relationship Id="rId314" Type="http://schemas.openxmlformats.org/officeDocument/2006/relationships/customXml" Target="../ink/ink1883.xml"/><Relationship Id="rId356" Type="http://schemas.openxmlformats.org/officeDocument/2006/relationships/customXml" Target="../ink/ink1925.xml"/><Relationship Id="rId95" Type="http://schemas.openxmlformats.org/officeDocument/2006/relationships/customXml" Target="../ink/ink1664.xml"/><Relationship Id="rId160" Type="http://schemas.openxmlformats.org/officeDocument/2006/relationships/customXml" Target="../ink/ink1729.xml"/><Relationship Id="rId216" Type="http://schemas.openxmlformats.org/officeDocument/2006/relationships/customXml" Target="../ink/ink1785.xml"/><Relationship Id="rId258" Type="http://schemas.openxmlformats.org/officeDocument/2006/relationships/customXml" Target="../ink/ink1827.xml"/><Relationship Id="rId22" Type="http://schemas.openxmlformats.org/officeDocument/2006/relationships/customXml" Target="../ink/ink1591.xml"/><Relationship Id="rId64" Type="http://schemas.openxmlformats.org/officeDocument/2006/relationships/customXml" Target="../ink/ink1633.xml"/><Relationship Id="rId118" Type="http://schemas.openxmlformats.org/officeDocument/2006/relationships/customXml" Target="../ink/ink1687.xml"/><Relationship Id="rId325" Type="http://schemas.openxmlformats.org/officeDocument/2006/relationships/customXml" Target="../ink/ink1894.xml"/><Relationship Id="rId367" Type="http://schemas.openxmlformats.org/officeDocument/2006/relationships/customXml" Target="../ink/ink1936.xml"/><Relationship Id="rId171" Type="http://schemas.openxmlformats.org/officeDocument/2006/relationships/customXml" Target="../ink/ink1740.xml"/><Relationship Id="rId227" Type="http://schemas.openxmlformats.org/officeDocument/2006/relationships/customXml" Target="../ink/ink1796.xml"/><Relationship Id="rId269" Type="http://schemas.openxmlformats.org/officeDocument/2006/relationships/customXml" Target="../ink/ink1838.xml"/><Relationship Id="rId33" Type="http://schemas.openxmlformats.org/officeDocument/2006/relationships/customXml" Target="../ink/ink1602.xml"/><Relationship Id="rId129" Type="http://schemas.openxmlformats.org/officeDocument/2006/relationships/customXml" Target="../ink/ink1698.xml"/><Relationship Id="rId280" Type="http://schemas.openxmlformats.org/officeDocument/2006/relationships/customXml" Target="../ink/ink1849.xml"/><Relationship Id="rId336" Type="http://schemas.openxmlformats.org/officeDocument/2006/relationships/customXml" Target="../ink/ink1905.xml"/><Relationship Id="rId75" Type="http://schemas.openxmlformats.org/officeDocument/2006/relationships/customXml" Target="../ink/ink1644.xml"/><Relationship Id="rId140" Type="http://schemas.openxmlformats.org/officeDocument/2006/relationships/customXml" Target="../ink/ink1709.xml"/><Relationship Id="rId182" Type="http://schemas.openxmlformats.org/officeDocument/2006/relationships/customXml" Target="../ink/ink1751.xml"/><Relationship Id="rId6" Type="http://schemas.openxmlformats.org/officeDocument/2006/relationships/customXml" Target="../ink/ink1575.xml"/><Relationship Id="rId238" Type="http://schemas.openxmlformats.org/officeDocument/2006/relationships/customXml" Target="../ink/ink1807.xml"/><Relationship Id="rId291" Type="http://schemas.openxmlformats.org/officeDocument/2006/relationships/customXml" Target="../ink/ink1860.xml"/><Relationship Id="rId305" Type="http://schemas.openxmlformats.org/officeDocument/2006/relationships/customXml" Target="../ink/ink1874.xml"/><Relationship Id="rId347" Type="http://schemas.openxmlformats.org/officeDocument/2006/relationships/customXml" Target="../ink/ink1916.xml"/><Relationship Id="rId44" Type="http://schemas.openxmlformats.org/officeDocument/2006/relationships/customXml" Target="../ink/ink1613.xml"/><Relationship Id="rId86" Type="http://schemas.openxmlformats.org/officeDocument/2006/relationships/customXml" Target="../ink/ink1655.xml"/><Relationship Id="rId151" Type="http://schemas.openxmlformats.org/officeDocument/2006/relationships/customXml" Target="../ink/ink1720.xml"/><Relationship Id="rId193" Type="http://schemas.openxmlformats.org/officeDocument/2006/relationships/customXml" Target="../ink/ink1762.xml"/><Relationship Id="rId207" Type="http://schemas.openxmlformats.org/officeDocument/2006/relationships/customXml" Target="../ink/ink1776.xml"/><Relationship Id="rId249" Type="http://schemas.openxmlformats.org/officeDocument/2006/relationships/customXml" Target="../ink/ink1818.xml"/><Relationship Id="rId13" Type="http://schemas.openxmlformats.org/officeDocument/2006/relationships/customXml" Target="../ink/ink1582.xml"/><Relationship Id="rId109" Type="http://schemas.openxmlformats.org/officeDocument/2006/relationships/customXml" Target="../ink/ink1678.xml"/><Relationship Id="rId260" Type="http://schemas.openxmlformats.org/officeDocument/2006/relationships/customXml" Target="../ink/ink1829.xml"/><Relationship Id="rId316" Type="http://schemas.openxmlformats.org/officeDocument/2006/relationships/customXml" Target="../ink/ink1885.xml"/><Relationship Id="rId55" Type="http://schemas.openxmlformats.org/officeDocument/2006/relationships/customXml" Target="../ink/ink1624.xml"/><Relationship Id="rId97" Type="http://schemas.openxmlformats.org/officeDocument/2006/relationships/customXml" Target="../ink/ink1666.xml"/><Relationship Id="rId120" Type="http://schemas.openxmlformats.org/officeDocument/2006/relationships/customXml" Target="../ink/ink1689.xml"/><Relationship Id="rId358" Type="http://schemas.openxmlformats.org/officeDocument/2006/relationships/customXml" Target="../ink/ink1927.xml"/><Relationship Id="rId162" Type="http://schemas.openxmlformats.org/officeDocument/2006/relationships/customXml" Target="../ink/ink1731.xml"/><Relationship Id="rId218" Type="http://schemas.openxmlformats.org/officeDocument/2006/relationships/customXml" Target="../ink/ink1787.xml"/><Relationship Id="rId271" Type="http://schemas.openxmlformats.org/officeDocument/2006/relationships/customXml" Target="../ink/ink1840.xml"/><Relationship Id="rId24" Type="http://schemas.openxmlformats.org/officeDocument/2006/relationships/customXml" Target="../ink/ink1593.xml"/><Relationship Id="rId66" Type="http://schemas.openxmlformats.org/officeDocument/2006/relationships/customXml" Target="../ink/ink1635.xml"/><Relationship Id="rId131" Type="http://schemas.openxmlformats.org/officeDocument/2006/relationships/customXml" Target="../ink/ink1700.xml"/><Relationship Id="rId327" Type="http://schemas.openxmlformats.org/officeDocument/2006/relationships/customXml" Target="../ink/ink1896.xml"/><Relationship Id="rId173" Type="http://schemas.openxmlformats.org/officeDocument/2006/relationships/customXml" Target="../ink/ink1742.xml"/><Relationship Id="rId229" Type="http://schemas.openxmlformats.org/officeDocument/2006/relationships/customXml" Target="../ink/ink1798.xml"/><Relationship Id="rId240" Type="http://schemas.openxmlformats.org/officeDocument/2006/relationships/customXml" Target="../ink/ink1809.xml"/><Relationship Id="rId35" Type="http://schemas.openxmlformats.org/officeDocument/2006/relationships/customXml" Target="../ink/ink1604.xml"/><Relationship Id="rId77" Type="http://schemas.openxmlformats.org/officeDocument/2006/relationships/customXml" Target="../ink/ink1646.xml"/><Relationship Id="rId100" Type="http://schemas.openxmlformats.org/officeDocument/2006/relationships/customXml" Target="../ink/ink1669.xml"/><Relationship Id="rId282" Type="http://schemas.openxmlformats.org/officeDocument/2006/relationships/customXml" Target="../ink/ink1851.xml"/><Relationship Id="rId338" Type="http://schemas.openxmlformats.org/officeDocument/2006/relationships/customXml" Target="../ink/ink1907.xml"/><Relationship Id="rId8" Type="http://schemas.openxmlformats.org/officeDocument/2006/relationships/customXml" Target="../ink/ink1577.xml"/><Relationship Id="rId142" Type="http://schemas.openxmlformats.org/officeDocument/2006/relationships/customXml" Target="../ink/ink1711.xml"/><Relationship Id="rId184" Type="http://schemas.openxmlformats.org/officeDocument/2006/relationships/customXml" Target="../ink/ink1753.xml"/><Relationship Id="rId251" Type="http://schemas.openxmlformats.org/officeDocument/2006/relationships/customXml" Target="../ink/ink1820.xml"/><Relationship Id="rId46" Type="http://schemas.openxmlformats.org/officeDocument/2006/relationships/customXml" Target="../ink/ink1615.xml"/><Relationship Id="rId293" Type="http://schemas.openxmlformats.org/officeDocument/2006/relationships/customXml" Target="../ink/ink1862.xml"/><Relationship Id="rId307" Type="http://schemas.openxmlformats.org/officeDocument/2006/relationships/customXml" Target="../ink/ink1876.xml"/><Relationship Id="rId349" Type="http://schemas.openxmlformats.org/officeDocument/2006/relationships/customXml" Target="../ink/ink1918.xml"/><Relationship Id="rId88" Type="http://schemas.openxmlformats.org/officeDocument/2006/relationships/customXml" Target="../ink/ink1657.xml"/><Relationship Id="rId111" Type="http://schemas.openxmlformats.org/officeDocument/2006/relationships/customXml" Target="../ink/ink1680.xml"/><Relationship Id="rId153" Type="http://schemas.openxmlformats.org/officeDocument/2006/relationships/customXml" Target="../ink/ink1722.xml"/><Relationship Id="rId195" Type="http://schemas.openxmlformats.org/officeDocument/2006/relationships/customXml" Target="../ink/ink1764.xml"/><Relationship Id="rId209" Type="http://schemas.openxmlformats.org/officeDocument/2006/relationships/customXml" Target="../ink/ink1778.xml"/><Relationship Id="rId360" Type="http://schemas.openxmlformats.org/officeDocument/2006/relationships/customXml" Target="../ink/ink192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50.xml"/><Relationship Id="rId21" Type="http://schemas.openxmlformats.org/officeDocument/2006/relationships/customXml" Target="../ink/ink1954.xml"/><Relationship Id="rId42" Type="http://schemas.openxmlformats.org/officeDocument/2006/relationships/customXml" Target="../ink/ink1975.xml"/><Relationship Id="rId63" Type="http://schemas.openxmlformats.org/officeDocument/2006/relationships/customXml" Target="../ink/ink1996.xml"/><Relationship Id="rId84" Type="http://schemas.openxmlformats.org/officeDocument/2006/relationships/customXml" Target="../ink/ink2017.xml"/><Relationship Id="rId138" Type="http://schemas.openxmlformats.org/officeDocument/2006/relationships/customXml" Target="../ink/ink2071.xml"/><Relationship Id="rId107" Type="http://schemas.openxmlformats.org/officeDocument/2006/relationships/customXml" Target="../ink/ink2040.xml"/><Relationship Id="rId11" Type="http://schemas.openxmlformats.org/officeDocument/2006/relationships/customXml" Target="../ink/ink1944.xml"/><Relationship Id="rId32" Type="http://schemas.openxmlformats.org/officeDocument/2006/relationships/customXml" Target="../ink/ink1965.xml"/><Relationship Id="rId53" Type="http://schemas.openxmlformats.org/officeDocument/2006/relationships/customXml" Target="../ink/ink1986.xml"/><Relationship Id="rId74" Type="http://schemas.openxmlformats.org/officeDocument/2006/relationships/customXml" Target="../ink/ink2007.xml"/><Relationship Id="rId128" Type="http://schemas.openxmlformats.org/officeDocument/2006/relationships/customXml" Target="../ink/ink2061.xml"/><Relationship Id="rId149" Type="http://schemas.openxmlformats.org/officeDocument/2006/relationships/customXml" Target="../ink/ink2082.xml"/><Relationship Id="rId5" Type="http://schemas.openxmlformats.org/officeDocument/2006/relationships/customXml" Target="../ink/ink1938.xml"/><Relationship Id="rId95" Type="http://schemas.openxmlformats.org/officeDocument/2006/relationships/customXml" Target="../ink/ink2028.xml"/><Relationship Id="rId22" Type="http://schemas.openxmlformats.org/officeDocument/2006/relationships/customXml" Target="../ink/ink1955.xml"/><Relationship Id="rId27" Type="http://schemas.openxmlformats.org/officeDocument/2006/relationships/customXml" Target="../ink/ink1960.xml"/><Relationship Id="rId43" Type="http://schemas.openxmlformats.org/officeDocument/2006/relationships/customXml" Target="../ink/ink1976.xml"/><Relationship Id="rId48" Type="http://schemas.openxmlformats.org/officeDocument/2006/relationships/customXml" Target="../ink/ink1981.xml"/><Relationship Id="rId64" Type="http://schemas.openxmlformats.org/officeDocument/2006/relationships/customXml" Target="../ink/ink1997.xml"/><Relationship Id="rId69" Type="http://schemas.openxmlformats.org/officeDocument/2006/relationships/customXml" Target="../ink/ink2002.xml"/><Relationship Id="rId113" Type="http://schemas.openxmlformats.org/officeDocument/2006/relationships/customXml" Target="../ink/ink2046.xml"/><Relationship Id="rId118" Type="http://schemas.openxmlformats.org/officeDocument/2006/relationships/customXml" Target="../ink/ink2051.xml"/><Relationship Id="rId134" Type="http://schemas.openxmlformats.org/officeDocument/2006/relationships/customXml" Target="../ink/ink2067.xml"/><Relationship Id="rId139" Type="http://schemas.openxmlformats.org/officeDocument/2006/relationships/customXml" Target="../ink/ink2072.xml"/><Relationship Id="rId80" Type="http://schemas.openxmlformats.org/officeDocument/2006/relationships/customXml" Target="../ink/ink2013.xml"/><Relationship Id="rId85" Type="http://schemas.openxmlformats.org/officeDocument/2006/relationships/customXml" Target="../ink/ink2018.xml"/><Relationship Id="rId150" Type="http://schemas.openxmlformats.org/officeDocument/2006/relationships/image" Target="../media/image24.emf"/><Relationship Id="rId12" Type="http://schemas.openxmlformats.org/officeDocument/2006/relationships/customXml" Target="../ink/ink1945.xml"/><Relationship Id="rId17" Type="http://schemas.openxmlformats.org/officeDocument/2006/relationships/customXml" Target="../ink/ink1950.xml"/><Relationship Id="rId33" Type="http://schemas.openxmlformats.org/officeDocument/2006/relationships/customXml" Target="../ink/ink1966.xml"/><Relationship Id="rId38" Type="http://schemas.openxmlformats.org/officeDocument/2006/relationships/customXml" Target="../ink/ink1971.xml"/><Relationship Id="rId59" Type="http://schemas.openxmlformats.org/officeDocument/2006/relationships/customXml" Target="../ink/ink1992.xml"/><Relationship Id="rId103" Type="http://schemas.openxmlformats.org/officeDocument/2006/relationships/customXml" Target="../ink/ink2036.xml"/><Relationship Id="rId108" Type="http://schemas.openxmlformats.org/officeDocument/2006/relationships/customXml" Target="../ink/ink2041.xml"/><Relationship Id="rId124" Type="http://schemas.openxmlformats.org/officeDocument/2006/relationships/customXml" Target="../ink/ink2057.xml"/><Relationship Id="rId129" Type="http://schemas.openxmlformats.org/officeDocument/2006/relationships/customXml" Target="../ink/ink2062.xml"/><Relationship Id="rId54" Type="http://schemas.openxmlformats.org/officeDocument/2006/relationships/customXml" Target="../ink/ink1987.xml"/><Relationship Id="rId70" Type="http://schemas.openxmlformats.org/officeDocument/2006/relationships/customXml" Target="../ink/ink2003.xml"/><Relationship Id="rId75" Type="http://schemas.openxmlformats.org/officeDocument/2006/relationships/customXml" Target="../ink/ink2008.xml"/><Relationship Id="rId91" Type="http://schemas.openxmlformats.org/officeDocument/2006/relationships/customXml" Target="../ink/ink2024.xml"/><Relationship Id="rId96" Type="http://schemas.openxmlformats.org/officeDocument/2006/relationships/customXml" Target="../ink/ink2029.xml"/><Relationship Id="rId140" Type="http://schemas.openxmlformats.org/officeDocument/2006/relationships/customXml" Target="../ink/ink2073.xml"/><Relationship Id="rId145" Type="http://schemas.openxmlformats.org/officeDocument/2006/relationships/customXml" Target="../ink/ink207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39.xml"/><Relationship Id="rId23" Type="http://schemas.openxmlformats.org/officeDocument/2006/relationships/customXml" Target="../ink/ink1956.xml"/><Relationship Id="rId28" Type="http://schemas.openxmlformats.org/officeDocument/2006/relationships/customXml" Target="../ink/ink1961.xml"/><Relationship Id="rId49" Type="http://schemas.openxmlformats.org/officeDocument/2006/relationships/customXml" Target="../ink/ink1982.xml"/><Relationship Id="rId114" Type="http://schemas.openxmlformats.org/officeDocument/2006/relationships/customXml" Target="../ink/ink2047.xml"/><Relationship Id="rId119" Type="http://schemas.openxmlformats.org/officeDocument/2006/relationships/customXml" Target="../ink/ink2052.xml"/><Relationship Id="rId44" Type="http://schemas.openxmlformats.org/officeDocument/2006/relationships/customXml" Target="../ink/ink1977.xml"/><Relationship Id="rId60" Type="http://schemas.openxmlformats.org/officeDocument/2006/relationships/customXml" Target="../ink/ink1993.xml"/><Relationship Id="rId65" Type="http://schemas.openxmlformats.org/officeDocument/2006/relationships/customXml" Target="../ink/ink1998.xml"/><Relationship Id="rId81" Type="http://schemas.openxmlformats.org/officeDocument/2006/relationships/customXml" Target="../ink/ink2014.xml"/><Relationship Id="rId86" Type="http://schemas.openxmlformats.org/officeDocument/2006/relationships/customXml" Target="../ink/ink2019.xml"/><Relationship Id="rId130" Type="http://schemas.openxmlformats.org/officeDocument/2006/relationships/customXml" Target="../ink/ink2063.xml"/><Relationship Id="rId135" Type="http://schemas.openxmlformats.org/officeDocument/2006/relationships/customXml" Target="../ink/ink2068.xml"/><Relationship Id="rId13" Type="http://schemas.openxmlformats.org/officeDocument/2006/relationships/customXml" Target="../ink/ink1946.xml"/><Relationship Id="rId18" Type="http://schemas.openxmlformats.org/officeDocument/2006/relationships/customXml" Target="../ink/ink1951.xml"/><Relationship Id="rId39" Type="http://schemas.openxmlformats.org/officeDocument/2006/relationships/customXml" Target="../ink/ink1972.xml"/><Relationship Id="rId109" Type="http://schemas.openxmlformats.org/officeDocument/2006/relationships/customXml" Target="../ink/ink2042.xml"/><Relationship Id="rId34" Type="http://schemas.openxmlformats.org/officeDocument/2006/relationships/customXml" Target="../ink/ink1967.xml"/><Relationship Id="rId50" Type="http://schemas.openxmlformats.org/officeDocument/2006/relationships/customXml" Target="../ink/ink1983.xml"/><Relationship Id="rId55" Type="http://schemas.openxmlformats.org/officeDocument/2006/relationships/customXml" Target="../ink/ink1988.xml"/><Relationship Id="rId76" Type="http://schemas.openxmlformats.org/officeDocument/2006/relationships/customXml" Target="../ink/ink2009.xml"/><Relationship Id="rId97" Type="http://schemas.openxmlformats.org/officeDocument/2006/relationships/customXml" Target="../ink/ink2030.xml"/><Relationship Id="rId104" Type="http://schemas.openxmlformats.org/officeDocument/2006/relationships/customXml" Target="../ink/ink2037.xml"/><Relationship Id="rId120" Type="http://schemas.openxmlformats.org/officeDocument/2006/relationships/customXml" Target="../ink/ink2053.xml"/><Relationship Id="rId125" Type="http://schemas.openxmlformats.org/officeDocument/2006/relationships/customXml" Target="../ink/ink2058.xml"/><Relationship Id="rId141" Type="http://schemas.openxmlformats.org/officeDocument/2006/relationships/customXml" Target="../ink/ink2074.xml"/><Relationship Id="rId146" Type="http://schemas.openxmlformats.org/officeDocument/2006/relationships/customXml" Target="../ink/ink2079.xml"/><Relationship Id="rId7" Type="http://schemas.openxmlformats.org/officeDocument/2006/relationships/customXml" Target="../ink/ink1940.xml"/><Relationship Id="rId71" Type="http://schemas.openxmlformats.org/officeDocument/2006/relationships/customXml" Target="../ink/ink2004.xml"/><Relationship Id="rId92" Type="http://schemas.openxmlformats.org/officeDocument/2006/relationships/customXml" Target="../ink/ink2025.xml"/><Relationship Id="rId2" Type="http://schemas.openxmlformats.org/officeDocument/2006/relationships/image" Target="../media/image22.png"/><Relationship Id="rId29" Type="http://schemas.openxmlformats.org/officeDocument/2006/relationships/customXml" Target="../ink/ink1962.xml"/><Relationship Id="rId24" Type="http://schemas.openxmlformats.org/officeDocument/2006/relationships/customXml" Target="../ink/ink1957.xml"/><Relationship Id="rId40" Type="http://schemas.openxmlformats.org/officeDocument/2006/relationships/customXml" Target="../ink/ink1973.xml"/><Relationship Id="rId45" Type="http://schemas.openxmlformats.org/officeDocument/2006/relationships/customXml" Target="../ink/ink1978.xml"/><Relationship Id="rId66" Type="http://schemas.openxmlformats.org/officeDocument/2006/relationships/customXml" Target="../ink/ink1999.xml"/><Relationship Id="rId87" Type="http://schemas.openxmlformats.org/officeDocument/2006/relationships/customXml" Target="../ink/ink2020.xml"/><Relationship Id="rId110" Type="http://schemas.openxmlformats.org/officeDocument/2006/relationships/customXml" Target="../ink/ink2043.xml"/><Relationship Id="rId115" Type="http://schemas.openxmlformats.org/officeDocument/2006/relationships/customXml" Target="../ink/ink2048.xml"/><Relationship Id="rId131" Type="http://schemas.openxmlformats.org/officeDocument/2006/relationships/customXml" Target="../ink/ink2064.xml"/><Relationship Id="rId136" Type="http://schemas.openxmlformats.org/officeDocument/2006/relationships/customXml" Target="../ink/ink2069.xml"/><Relationship Id="rId61" Type="http://schemas.openxmlformats.org/officeDocument/2006/relationships/customXml" Target="../ink/ink1994.xml"/><Relationship Id="rId82" Type="http://schemas.openxmlformats.org/officeDocument/2006/relationships/customXml" Target="../ink/ink2015.xml"/><Relationship Id="rId19" Type="http://schemas.openxmlformats.org/officeDocument/2006/relationships/customXml" Target="../ink/ink1952.xml"/><Relationship Id="rId14" Type="http://schemas.openxmlformats.org/officeDocument/2006/relationships/customXml" Target="../ink/ink1947.xml"/><Relationship Id="rId30" Type="http://schemas.openxmlformats.org/officeDocument/2006/relationships/customXml" Target="../ink/ink1963.xml"/><Relationship Id="rId35" Type="http://schemas.openxmlformats.org/officeDocument/2006/relationships/customXml" Target="../ink/ink1968.xml"/><Relationship Id="rId56" Type="http://schemas.openxmlformats.org/officeDocument/2006/relationships/customXml" Target="../ink/ink1989.xml"/><Relationship Id="rId77" Type="http://schemas.openxmlformats.org/officeDocument/2006/relationships/customXml" Target="../ink/ink2010.xml"/><Relationship Id="rId100" Type="http://schemas.openxmlformats.org/officeDocument/2006/relationships/customXml" Target="../ink/ink2033.xml"/><Relationship Id="rId105" Type="http://schemas.openxmlformats.org/officeDocument/2006/relationships/customXml" Target="../ink/ink2038.xml"/><Relationship Id="rId126" Type="http://schemas.openxmlformats.org/officeDocument/2006/relationships/customXml" Target="../ink/ink2059.xml"/><Relationship Id="rId147" Type="http://schemas.openxmlformats.org/officeDocument/2006/relationships/customXml" Target="../ink/ink2080.xml"/><Relationship Id="rId8" Type="http://schemas.openxmlformats.org/officeDocument/2006/relationships/customXml" Target="../ink/ink1941.xml"/><Relationship Id="rId51" Type="http://schemas.openxmlformats.org/officeDocument/2006/relationships/customXml" Target="../ink/ink1984.xml"/><Relationship Id="rId72" Type="http://schemas.openxmlformats.org/officeDocument/2006/relationships/customXml" Target="../ink/ink2005.xml"/><Relationship Id="rId93" Type="http://schemas.openxmlformats.org/officeDocument/2006/relationships/customXml" Target="../ink/ink2026.xml"/><Relationship Id="rId98" Type="http://schemas.openxmlformats.org/officeDocument/2006/relationships/customXml" Target="../ink/ink2031.xml"/><Relationship Id="rId121" Type="http://schemas.openxmlformats.org/officeDocument/2006/relationships/customXml" Target="../ink/ink2054.xml"/><Relationship Id="rId142" Type="http://schemas.openxmlformats.org/officeDocument/2006/relationships/customXml" Target="../ink/ink2075.xml"/><Relationship Id="rId3" Type="http://schemas.openxmlformats.org/officeDocument/2006/relationships/image" Target="../media/image23.png"/><Relationship Id="rId25" Type="http://schemas.openxmlformats.org/officeDocument/2006/relationships/customXml" Target="../ink/ink1958.xml"/><Relationship Id="rId46" Type="http://schemas.openxmlformats.org/officeDocument/2006/relationships/customXml" Target="../ink/ink1979.xml"/><Relationship Id="rId67" Type="http://schemas.openxmlformats.org/officeDocument/2006/relationships/customXml" Target="../ink/ink2000.xml"/><Relationship Id="rId116" Type="http://schemas.openxmlformats.org/officeDocument/2006/relationships/customXml" Target="../ink/ink2049.xml"/><Relationship Id="rId137" Type="http://schemas.openxmlformats.org/officeDocument/2006/relationships/customXml" Target="../ink/ink2070.xml"/><Relationship Id="rId20" Type="http://schemas.openxmlformats.org/officeDocument/2006/relationships/customXml" Target="../ink/ink1953.xml"/><Relationship Id="rId41" Type="http://schemas.openxmlformats.org/officeDocument/2006/relationships/customXml" Target="../ink/ink1974.xml"/><Relationship Id="rId62" Type="http://schemas.openxmlformats.org/officeDocument/2006/relationships/customXml" Target="../ink/ink1995.xml"/><Relationship Id="rId83" Type="http://schemas.openxmlformats.org/officeDocument/2006/relationships/customXml" Target="../ink/ink2016.xml"/><Relationship Id="rId88" Type="http://schemas.openxmlformats.org/officeDocument/2006/relationships/customXml" Target="../ink/ink2021.xml"/><Relationship Id="rId111" Type="http://schemas.openxmlformats.org/officeDocument/2006/relationships/customXml" Target="../ink/ink2044.xml"/><Relationship Id="rId132" Type="http://schemas.openxmlformats.org/officeDocument/2006/relationships/customXml" Target="../ink/ink2065.xml"/><Relationship Id="rId15" Type="http://schemas.openxmlformats.org/officeDocument/2006/relationships/customXml" Target="../ink/ink1948.xml"/><Relationship Id="rId36" Type="http://schemas.openxmlformats.org/officeDocument/2006/relationships/customXml" Target="../ink/ink1969.xml"/><Relationship Id="rId57" Type="http://schemas.openxmlformats.org/officeDocument/2006/relationships/customXml" Target="../ink/ink1990.xml"/><Relationship Id="rId106" Type="http://schemas.openxmlformats.org/officeDocument/2006/relationships/customXml" Target="../ink/ink2039.xml"/><Relationship Id="rId127" Type="http://schemas.openxmlformats.org/officeDocument/2006/relationships/customXml" Target="../ink/ink2060.xml"/><Relationship Id="rId10" Type="http://schemas.openxmlformats.org/officeDocument/2006/relationships/customXml" Target="../ink/ink1943.xml"/><Relationship Id="rId31" Type="http://schemas.openxmlformats.org/officeDocument/2006/relationships/customXml" Target="../ink/ink1964.xml"/><Relationship Id="rId52" Type="http://schemas.openxmlformats.org/officeDocument/2006/relationships/customXml" Target="../ink/ink1985.xml"/><Relationship Id="rId73" Type="http://schemas.openxmlformats.org/officeDocument/2006/relationships/customXml" Target="../ink/ink2006.xml"/><Relationship Id="rId78" Type="http://schemas.openxmlformats.org/officeDocument/2006/relationships/customXml" Target="../ink/ink2011.xml"/><Relationship Id="rId94" Type="http://schemas.openxmlformats.org/officeDocument/2006/relationships/customXml" Target="../ink/ink2027.xml"/><Relationship Id="rId99" Type="http://schemas.openxmlformats.org/officeDocument/2006/relationships/customXml" Target="../ink/ink2032.xml"/><Relationship Id="rId101" Type="http://schemas.openxmlformats.org/officeDocument/2006/relationships/customXml" Target="../ink/ink2034.xml"/><Relationship Id="rId122" Type="http://schemas.openxmlformats.org/officeDocument/2006/relationships/customXml" Target="../ink/ink2055.xml"/><Relationship Id="rId143" Type="http://schemas.openxmlformats.org/officeDocument/2006/relationships/customXml" Target="../ink/ink2076.xml"/><Relationship Id="rId148" Type="http://schemas.openxmlformats.org/officeDocument/2006/relationships/customXml" Target="../ink/ink2081.xml"/><Relationship Id="rId4" Type="http://schemas.openxmlformats.org/officeDocument/2006/relationships/customXml" Target="../ink/ink1937.xml"/><Relationship Id="rId9" Type="http://schemas.openxmlformats.org/officeDocument/2006/relationships/customXml" Target="../ink/ink1942.xml"/><Relationship Id="rId26" Type="http://schemas.openxmlformats.org/officeDocument/2006/relationships/customXml" Target="../ink/ink1959.xml"/><Relationship Id="rId47" Type="http://schemas.openxmlformats.org/officeDocument/2006/relationships/customXml" Target="../ink/ink1980.xml"/><Relationship Id="rId68" Type="http://schemas.openxmlformats.org/officeDocument/2006/relationships/customXml" Target="../ink/ink2001.xml"/><Relationship Id="rId89" Type="http://schemas.openxmlformats.org/officeDocument/2006/relationships/customXml" Target="../ink/ink2022.xml"/><Relationship Id="rId112" Type="http://schemas.openxmlformats.org/officeDocument/2006/relationships/customXml" Target="../ink/ink2045.xml"/><Relationship Id="rId133" Type="http://schemas.openxmlformats.org/officeDocument/2006/relationships/customXml" Target="../ink/ink2066.xml"/><Relationship Id="rId16" Type="http://schemas.openxmlformats.org/officeDocument/2006/relationships/customXml" Target="../ink/ink1949.xml"/><Relationship Id="rId37" Type="http://schemas.openxmlformats.org/officeDocument/2006/relationships/customXml" Target="../ink/ink1970.xml"/><Relationship Id="rId58" Type="http://schemas.openxmlformats.org/officeDocument/2006/relationships/customXml" Target="../ink/ink1991.xml"/><Relationship Id="rId79" Type="http://schemas.openxmlformats.org/officeDocument/2006/relationships/customXml" Target="../ink/ink2012.xml"/><Relationship Id="rId102" Type="http://schemas.openxmlformats.org/officeDocument/2006/relationships/customXml" Target="../ink/ink2035.xml"/><Relationship Id="rId123" Type="http://schemas.openxmlformats.org/officeDocument/2006/relationships/customXml" Target="../ink/ink2056.xml"/><Relationship Id="rId144" Type="http://schemas.openxmlformats.org/officeDocument/2006/relationships/customXml" Target="../ink/ink2077.xml"/><Relationship Id="rId90" Type="http://schemas.openxmlformats.org/officeDocument/2006/relationships/customXml" Target="../ink/ink202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97.xml"/><Relationship Id="rId21" Type="http://schemas.openxmlformats.org/officeDocument/2006/relationships/customXml" Target="../ink/ink2101.xml"/><Relationship Id="rId42" Type="http://schemas.openxmlformats.org/officeDocument/2006/relationships/customXml" Target="../ink/ink2122.xml"/><Relationship Id="rId63" Type="http://schemas.openxmlformats.org/officeDocument/2006/relationships/customXml" Target="../ink/ink2143.xml"/><Relationship Id="rId84" Type="http://schemas.openxmlformats.org/officeDocument/2006/relationships/customXml" Target="../ink/ink2164.xml"/><Relationship Id="rId138" Type="http://schemas.openxmlformats.org/officeDocument/2006/relationships/customXml" Target="../ink/ink2218.xml"/><Relationship Id="rId159" Type="http://schemas.openxmlformats.org/officeDocument/2006/relationships/customXml" Target="../ink/ink2239.xml"/><Relationship Id="rId170" Type="http://schemas.openxmlformats.org/officeDocument/2006/relationships/customXml" Target="../ink/ink2250.xml"/><Relationship Id="rId191" Type="http://schemas.openxmlformats.org/officeDocument/2006/relationships/customXml" Target="../ink/ink2271.xml"/><Relationship Id="rId205" Type="http://schemas.openxmlformats.org/officeDocument/2006/relationships/customXml" Target="../ink/ink2285.xml"/><Relationship Id="rId226" Type="http://schemas.openxmlformats.org/officeDocument/2006/relationships/customXml" Target="../ink/ink2306.xml"/><Relationship Id="rId247" Type="http://schemas.openxmlformats.org/officeDocument/2006/relationships/customXml" Target="../ink/ink2327.xml"/><Relationship Id="rId107" Type="http://schemas.openxmlformats.org/officeDocument/2006/relationships/customXml" Target="../ink/ink2187.xml"/><Relationship Id="rId11" Type="http://schemas.openxmlformats.org/officeDocument/2006/relationships/customXml" Target="../ink/ink2091.xml"/><Relationship Id="rId32" Type="http://schemas.openxmlformats.org/officeDocument/2006/relationships/customXml" Target="../ink/ink2112.xml"/><Relationship Id="rId53" Type="http://schemas.openxmlformats.org/officeDocument/2006/relationships/customXml" Target="../ink/ink2133.xml"/><Relationship Id="rId74" Type="http://schemas.openxmlformats.org/officeDocument/2006/relationships/customXml" Target="../ink/ink2154.xml"/><Relationship Id="rId128" Type="http://schemas.openxmlformats.org/officeDocument/2006/relationships/customXml" Target="../ink/ink2208.xml"/><Relationship Id="rId149" Type="http://schemas.openxmlformats.org/officeDocument/2006/relationships/customXml" Target="../ink/ink2229.xml"/><Relationship Id="rId5" Type="http://schemas.openxmlformats.org/officeDocument/2006/relationships/customXml" Target="../ink/ink2085.xml"/><Relationship Id="rId95" Type="http://schemas.openxmlformats.org/officeDocument/2006/relationships/customXml" Target="../ink/ink2175.xml"/><Relationship Id="rId160" Type="http://schemas.openxmlformats.org/officeDocument/2006/relationships/customXml" Target="../ink/ink2240.xml"/><Relationship Id="rId181" Type="http://schemas.openxmlformats.org/officeDocument/2006/relationships/customXml" Target="../ink/ink2261.xml"/><Relationship Id="rId216" Type="http://schemas.openxmlformats.org/officeDocument/2006/relationships/customXml" Target="../ink/ink2296.xml"/><Relationship Id="rId237" Type="http://schemas.openxmlformats.org/officeDocument/2006/relationships/customXml" Target="../ink/ink2317.xml"/><Relationship Id="rId22" Type="http://schemas.openxmlformats.org/officeDocument/2006/relationships/customXml" Target="../ink/ink2102.xml"/><Relationship Id="rId43" Type="http://schemas.openxmlformats.org/officeDocument/2006/relationships/customXml" Target="../ink/ink2123.xml"/><Relationship Id="rId64" Type="http://schemas.openxmlformats.org/officeDocument/2006/relationships/customXml" Target="../ink/ink2144.xml"/><Relationship Id="rId118" Type="http://schemas.openxmlformats.org/officeDocument/2006/relationships/customXml" Target="../ink/ink2198.xml"/><Relationship Id="rId139" Type="http://schemas.openxmlformats.org/officeDocument/2006/relationships/customXml" Target="../ink/ink2219.xml"/><Relationship Id="rId85" Type="http://schemas.openxmlformats.org/officeDocument/2006/relationships/customXml" Target="../ink/ink2165.xml"/><Relationship Id="rId150" Type="http://schemas.openxmlformats.org/officeDocument/2006/relationships/customXml" Target="../ink/ink2230.xml"/><Relationship Id="rId171" Type="http://schemas.openxmlformats.org/officeDocument/2006/relationships/customXml" Target="../ink/ink2251.xml"/><Relationship Id="rId192" Type="http://schemas.openxmlformats.org/officeDocument/2006/relationships/customXml" Target="../ink/ink2272.xml"/><Relationship Id="rId206" Type="http://schemas.openxmlformats.org/officeDocument/2006/relationships/customXml" Target="../ink/ink2286.xml"/><Relationship Id="rId227" Type="http://schemas.openxmlformats.org/officeDocument/2006/relationships/customXml" Target="../ink/ink2307.xml"/><Relationship Id="rId248" Type="http://schemas.openxmlformats.org/officeDocument/2006/relationships/customXml" Target="../ink/ink2328.xml"/><Relationship Id="rId12" Type="http://schemas.openxmlformats.org/officeDocument/2006/relationships/customXml" Target="../ink/ink2092.xml"/><Relationship Id="rId33" Type="http://schemas.openxmlformats.org/officeDocument/2006/relationships/customXml" Target="../ink/ink2113.xml"/><Relationship Id="rId108" Type="http://schemas.openxmlformats.org/officeDocument/2006/relationships/customXml" Target="../ink/ink2188.xml"/><Relationship Id="rId129" Type="http://schemas.openxmlformats.org/officeDocument/2006/relationships/customXml" Target="../ink/ink2209.xml"/><Relationship Id="rId54" Type="http://schemas.openxmlformats.org/officeDocument/2006/relationships/customXml" Target="../ink/ink2134.xml"/><Relationship Id="rId75" Type="http://schemas.openxmlformats.org/officeDocument/2006/relationships/customXml" Target="../ink/ink2155.xml"/><Relationship Id="rId96" Type="http://schemas.openxmlformats.org/officeDocument/2006/relationships/customXml" Target="../ink/ink2176.xml"/><Relationship Id="rId140" Type="http://schemas.openxmlformats.org/officeDocument/2006/relationships/customXml" Target="../ink/ink2220.xml"/><Relationship Id="rId161" Type="http://schemas.openxmlformats.org/officeDocument/2006/relationships/customXml" Target="../ink/ink2241.xml"/><Relationship Id="rId182" Type="http://schemas.openxmlformats.org/officeDocument/2006/relationships/customXml" Target="../ink/ink2262.xml"/><Relationship Id="rId217" Type="http://schemas.openxmlformats.org/officeDocument/2006/relationships/customXml" Target="../ink/ink2297.xml"/><Relationship Id="rId6" Type="http://schemas.openxmlformats.org/officeDocument/2006/relationships/customXml" Target="../ink/ink2086.xml"/><Relationship Id="rId238" Type="http://schemas.openxmlformats.org/officeDocument/2006/relationships/customXml" Target="../ink/ink2318.xml"/><Relationship Id="rId23" Type="http://schemas.openxmlformats.org/officeDocument/2006/relationships/customXml" Target="../ink/ink2103.xml"/><Relationship Id="rId119" Type="http://schemas.openxmlformats.org/officeDocument/2006/relationships/customXml" Target="../ink/ink2199.xml"/><Relationship Id="rId44" Type="http://schemas.openxmlformats.org/officeDocument/2006/relationships/customXml" Target="../ink/ink2124.xml"/><Relationship Id="rId65" Type="http://schemas.openxmlformats.org/officeDocument/2006/relationships/customXml" Target="../ink/ink2145.xml"/><Relationship Id="rId86" Type="http://schemas.openxmlformats.org/officeDocument/2006/relationships/customXml" Target="../ink/ink2166.xml"/><Relationship Id="rId130" Type="http://schemas.openxmlformats.org/officeDocument/2006/relationships/customXml" Target="../ink/ink2210.xml"/><Relationship Id="rId151" Type="http://schemas.openxmlformats.org/officeDocument/2006/relationships/customXml" Target="../ink/ink2231.xml"/><Relationship Id="rId172" Type="http://schemas.openxmlformats.org/officeDocument/2006/relationships/customXml" Target="../ink/ink2252.xml"/><Relationship Id="rId193" Type="http://schemas.openxmlformats.org/officeDocument/2006/relationships/customXml" Target="../ink/ink2273.xml"/><Relationship Id="rId207" Type="http://schemas.openxmlformats.org/officeDocument/2006/relationships/customXml" Target="../ink/ink2287.xml"/><Relationship Id="rId228" Type="http://schemas.openxmlformats.org/officeDocument/2006/relationships/customXml" Target="../ink/ink2308.xml"/><Relationship Id="rId249" Type="http://schemas.openxmlformats.org/officeDocument/2006/relationships/customXml" Target="../ink/ink2329.xml"/><Relationship Id="rId13" Type="http://schemas.openxmlformats.org/officeDocument/2006/relationships/customXml" Target="../ink/ink2093.xml"/><Relationship Id="rId109" Type="http://schemas.openxmlformats.org/officeDocument/2006/relationships/customXml" Target="../ink/ink2189.xml"/><Relationship Id="rId34" Type="http://schemas.openxmlformats.org/officeDocument/2006/relationships/customXml" Target="../ink/ink2114.xml"/><Relationship Id="rId55" Type="http://schemas.openxmlformats.org/officeDocument/2006/relationships/customXml" Target="../ink/ink2135.xml"/><Relationship Id="rId76" Type="http://schemas.openxmlformats.org/officeDocument/2006/relationships/customXml" Target="../ink/ink2156.xml"/><Relationship Id="rId97" Type="http://schemas.openxmlformats.org/officeDocument/2006/relationships/customXml" Target="../ink/ink2177.xml"/><Relationship Id="rId120" Type="http://schemas.openxmlformats.org/officeDocument/2006/relationships/customXml" Target="../ink/ink2200.xml"/><Relationship Id="rId141" Type="http://schemas.openxmlformats.org/officeDocument/2006/relationships/customXml" Target="../ink/ink2221.xml"/><Relationship Id="rId7" Type="http://schemas.openxmlformats.org/officeDocument/2006/relationships/customXml" Target="../ink/ink2087.xml"/><Relationship Id="rId162" Type="http://schemas.openxmlformats.org/officeDocument/2006/relationships/customXml" Target="../ink/ink2242.xml"/><Relationship Id="rId183" Type="http://schemas.openxmlformats.org/officeDocument/2006/relationships/customXml" Target="../ink/ink2263.xml"/><Relationship Id="rId218" Type="http://schemas.openxmlformats.org/officeDocument/2006/relationships/customXml" Target="../ink/ink2298.xml"/><Relationship Id="rId239" Type="http://schemas.openxmlformats.org/officeDocument/2006/relationships/customXml" Target="../ink/ink2319.xml"/><Relationship Id="rId250" Type="http://schemas.openxmlformats.org/officeDocument/2006/relationships/customXml" Target="../ink/ink2330.xml"/><Relationship Id="rId24" Type="http://schemas.openxmlformats.org/officeDocument/2006/relationships/customXml" Target="../ink/ink2104.xml"/><Relationship Id="rId45" Type="http://schemas.openxmlformats.org/officeDocument/2006/relationships/customXml" Target="../ink/ink2125.xml"/><Relationship Id="rId66" Type="http://schemas.openxmlformats.org/officeDocument/2006/relationships/customXml" Target="../ink/ink2146.xml"/><Relationship Id="rId87" Type="http://schemas.openxmlformats.org/officeDocument/2006/relationships/customXml" Target="../ink/ink2167.xml"/><Relationship Id="rId110" Type="http://schemas.openxmlformats.org/officeDocument/2006/relationships/customXml" Target="../ink/ink2190.xml"/><Relationship Id="rId131" Type="http://schemas.openxmlformats.org/officeDocument/2006/relationships/customXml" Target="../ink/ink2211.xml"/><Relationship Id="rId152" Type="http://schemas.openxmlformats.org/officeDocument/2006/relationships/customXml" Target="../ink/ink2232.xml"/><Relationship Id="rId173" Type="http://schemas.openxmlformats.org/officeDocument/2006/relationships/customXml" Target="../ink/ink2253.xml"/><Relationship Id="rId194" Type="http://schemas.openxmlformats.org/officeDocument/2006/relationships/customXml" Target="../ink/ink2274.xml"/><Relationship Id="rId208" Type="http://schemas.openxmlformats.org/officeDocument/2006/relationships/customXml" Target="../ink/ink2288.xml"/><Relationship Id="rId229" Type="http://schemas.openxmlformats.org/officeDocument/2006/relationships/customXml" Target="../ink/ink2309.xml"/><Relationship Id="rId240" Type="http://schemas.openxmlformats.org/officeDocument/2006/relationships/customXml" Target="../ink/ink2320.xml"/><Relationship Id="rId14" Type="http://schemas.openxmlformats.org/officeDocument/2006/relationships/customXml" Target="../ink/ink2094.xml"/><Relationship Id="rId35" Type="http://schemas.openxmlformats.org/officeDocument/2006/relationships/customXml" Target="../ink/ink2115.xml"/><Relationship Id="rId56" Type="http://schemas.openxmlformats.org/officeDocument/2006/relationships/customXml" Target="../ink/ink2136.xml"/><Relationship Id="rId77" Type="http://schemas.openxmlformats.org/officeDocument/2006/relationships/customXml" Target="../ink/ink2157.xml"/><Relationship Id="rId100" Type="http://schemas.openxmlformats.org/officeDocument/2006/relationships/customXml" Target="../ink/ink2180.xml"/><Relationship Id="rId8" Type="http://schemas.openxmlformats.org/officeDocument/2006/relationships/customXml" Target="../ink/ink2088.xml"/><Relationship Id="rId98" Type="http://schemas.openxmlformats.org/officeDocument/2006/relationships/customXml" Target="../ink/ink2178.xml"/><Relationship Id="rId121" Type="http://schemas.openxmlformats.org/officeDocument/2006/relationships/customXml" Target="../ink/ink2201.xml"/><Relationship Id="rId142" Type="http://schemas.openxmlformats.org/officeDocument/2006/relationships/customXml" Target="../ink/ink2222.xml"/><Relationship Id="rId163" Type="http://schemas.openxmlformats.org/officeDocument/2006/relationships/customXml" Target="../ink/ink2243.xml"/><Relationship Id="rId184" Type="http://schemas.openxmlformats.org/officeDocument/2006/relationships/customXml" Target="../ink/ink2264.xml"/><Relationship Id="rId219" Type="http://schemas.openxmlformats.org/officeDocument/2006/relationships/customXml" Target="../ink/ink2299.xml"/><Relationship Id="rId230" Type="http://schemas.openxmlformats.org/officeDocument/2006/relationships/customXml" Target="../ink/ink2310.xml"/><Relationship Id="rId251" Type="http://schemas.openxmlformats.org/officeDocument/2006/relationships/customXml" Target="../ink/ink2331.xml"/><Relationship Id="rId25" Type="http://schemas.openxmlformats.org/officeDocument/2006/relationships/customXml" Target="../ink/ink2105.xml"/><Relationship Id="rId46" Type="http://schemas.openxmlformats.org/officeDocument/2006/relationships/customXml" Target="../ink/ink2126.xml"/><Relationship Id="rId67" Type="http://schemas.openxmlformats.org/officeDocument/2006/relationships/customXml" Target="../ink/ink2147.xml"/><Relationship Id="rId88" Type="http://schemas.openxmlformats.org/officeDocument/2006/relationships/customXml" Target="../ink/ink2168.xml"/><Relationship Id="rId111" Type="http://schemas.openxmlformats.org/officeDocument/2006/relationships/customXml" Target="../ink/ink2191.xml"/><Relationship Id="rId132" Type="http://schemas.openxmlformats.org/officeDocument/2006/relationships/customXml" Target="../ink/ink2212.xml"/><Relationship Id="rId153" Type="http://schemas.openxmlformats.org/officeDocument/2006/relationships/customXml" Target="../ink/ink2233.xml"/><Relationship Id="rId174" Type="http://schemas.openxmlformats.org/officeDocument/2006/relationships/customXml" Target="../ink/ink2254.xml"/><Relationship Id="rId195" Type="http://schemas.openxmlformats.org/officeDocument/2006/relationships/customXml" Target="../ink/ink2275.xml"/><Relationship Id="rId209" Type="http://schemas.openxmlformats.org/officeDocument/2006/relationships/customXml" Target="../ink/ink2289.xml"/><Relationship Id="rId220" Type="http://schemas.openxmlformats.org/officeDocument/2006/relationships/customXml" Target="../ink/ink2300.xml"/><Relationship Id="rId241" Type="http://schemas.openxmlformats.org/officeDocument/2006/relationships/customXml" Target="../ink/ink2321.xml"/><Relationship Id="rId15" Type="http://schemas.openxmlformats.org/officeDocument/2006/relationships/customXml" Target="../ink/ink2095.xml"/><Relationship Id="rId36" Type="http://schemas.openxmlformats.org/officeDocument/2006/relationships/customXml" Target="../ink/ink2116.xml"/><Relationship Id="rId57" Type="http://schemas.openxmlformats.org/officeDocument/2006/relationships/customXml" Target="../ink/ink2137.xml"/><Relationship Id="rId78" Type="http://schemas.openxmlformats.org/officeDocument/2006/relationships/customXml" Target="../ink/ink2158.xml"/><Relationship Id="rId99" Type="http://schemas.openxmlformats.org/officeDocument/2006/relationships/customXml" Target="../ink/ink2179.xml"/><Relationship Id="rId101" Type="http://schemas.openxmlformats.org/officeDocument/2006/relationships/customXml" Target="../ink/ink2181.xml"/><Relationship Id="rId122" Type="http://schemas.openxmlformats.org/officeDocument/2006/relationships/customXml" Target="../ink/ink2202.xml"/><Relationship Id="rId143" Type="http://schemas.openxmlformats.org/officeDocument/2006/relationships/customXml" Target="../ink/ink2223.xml"/><Relationship Id="rId164" Type="http://schemas.openxmlformats.org/officeDocument/2006/relationships/customXml" Target="../ink/ink2244.xml"/><Relationship Id="rId185" Type="http://schemas.openxmlformats.org/officeDocument/2006/relationships/customXml" Target="../ink/ink2265.xml"/><Relationship Id="rId9" Type="http://schemas.openxmlformats.org/officeDocument/2006/relationships/customXml" Target="../ink/ink2089.xml"/><Relationship Id="rId210" Type="http://schemas.openxmlformats.org/officeDocument/2006/relationships/customXml" Target="../ink/ink2290.xml"/><Relationship Id="rId26" Type="http://schemas.openxmlformats.org/officeDocument/2006/relationships/customXml" Target="../ink/ink2106.xml"/><Relationship Id="rId231" Type="http://schemas.openxmlformats.org/officeDocument/2006/relationships/customXml" Target="../ink/ink2311.xml"/><Relationship Id="rId252" Type="http://schemas.openxmlformats.org/officeDocument/2006/relationships/customXml" Target="../ink/ink2332.xml"/><Relationship Id="rId47" Type="http://schemas.openxmlformats.org/officeDocument/2006/relationships/customXml" Target="../ink/ink2127.xml"/><Relationship Id="rId68" Type="http://schemas.openxmlformats.org/officeDocument/2006/relationships/customXml" Target="../ink/ink2148.xml"/><Relationship Id="rId89" Type="http://schemas.openxmlformats.org/officeDocument/2006/relationships/customXml" Target="../ink/ink2169.xml"/><Relationship Id="rId112" Type="http://schemas.openxmlformats.org/officeDocument/2006/relationships/customXml" Target="../ink/ink2192.xml"/><Relationship Id="rId133" Type="http://schemas.openxmlformats.org/officeDocument/2006/relationships/customXml" Target="../ink/ink2213.xml"/><Relationship Id="rId154" Type="http://schemas.openxmlformats.org/officeDocument/2006/relationships/customXml" Target="../ink/ink2234.xml"/><Relationship Id="rId175" Type="http://schemas.openxmlformats.org/officeDocument/2006/relationships/customXml" Target="../ink/ink2255.xml"/><Relationship Id="rId196" Type="http://schemas.openxmlformats.org/officeDocument/2006/relationships/customXml" Target="../ink/ink2276.xml"/><Relationship Id="rId200" Type="http://schemas.openxmlformats.org/officeDocument/2006/relationships/customXml" Target="../ink/ink2280.xml"/><Relationship Id="rId16" Type="http://schemas.openxmlformats.org/officeDocument/2006/relationships/customXml" Target="../ink/ink2096.xml"/><Relationship Id="rId221" Type="http://schemas.openxmlformats.org/officeDocument/2006/relationships/customXml" Target="../ink/ink2301.xml"/><Relationship Id="rId242" Type="http://schemas.openxmlformats.org/officeDocument/2006/relationships/customXml" Target="../ink/ink2322.xml"/><Relationship Id="rId37" Type="http://schemas.openxmlformats.org/officeDocument/2006/relationships/customXml" Target="../ink/ink2117.xml"/><Relationship Id="rId58" Type="http://schemas.openxmlformats.org/officeDocument/2006/relationships/customXml" Target="../ink/ink2138.xml"/><Relationship Id="rId79" Type="http://schemas.openxmlformats.org/officeDocument/2006/relationships/customXml" Target="../ink/ink2159.xml"/><Relationship Id="rId102" Type="http://schemas.openxmlformats.org/officeDocument/2006/relationships/customXml" Target="../ink/ink2182.xml"/><Relationship Id="rId123" Type="http://schemas.openxmlformats.org/officeDocument/2006/relationships/customXml" Target="../ink/ink2203.xml"/><Relationship Id="rId144" Type="http://schemas.openxmlformats.org/officeDocument/2006/relationships/customXml" Target="../ink/ink2224.xml"/><Relationship Id="rId90" Type="http://schemas.openxmlformats.org/officeDocument/2006/relationships/customXml" Target="../ink/ink2170.xml"/><Relationship Id="rId165" Type="http://schemas.openxmlformats.org/officeDocument/2006/relationships/customXml" Target="../ink/ink2245.xml"/><Relationship Id="rId186" Type="http://schemas.openxmlformats.org/officeDocument/2006/relationships/customXml" Target="../ink/ink2266.xml"/><Relationship Id="rId211" Type="http://schemas.openxmlformats.org/officeDocument/2006/relationships/customXml" Target="../ink/ink2291.xml"/><Relationship Id="rId232" Type="http://schemas.openxmlformats.org/officeDocument/2006/relationships/customXml" Target="../ink/ink2312.xml"/><Relationship Id="rId253" Type="http://schemas.openxmlformats.org/officeDocument/2006/relationships/customXml" Target="../ink/ink2333.xml"/><Relationship Id="rId27" Type="http://schemas.openxmlformats.org/officeDocument/2006/relationships/customXml" Target="../ink/ink2107.xml"/><Relationship Id="rId48" Type="http://schemas.openxmlformats.org/officeDocument/2006/relationships/customXml" Target="../ink/ink2128.xml"/><Relationship Id="rId69" Type="http://schemas.openxmlformats.org/officeDocument/2006/relationships/customXml" Target="../ink/ink2149.xml"/><Relationship Id="rId113" Type="http://schemas.openxmlformats.org/officeDocument/2006/relationships/customXml" Target="../ink/ink2193.xml"/><Relationship Id="rId134" Type="http://schemas.openxmlformats.org/officeDocument/2006/relationships/customXml" Target="../ink/ink2214.xml"/><Relationship Id="rId80" Type="http://schemas.openxmlformats.org/officeDocument/2006/relationships/customXml" Target="../ink/ink2160.xml"/><Relationship Id="rId155" Type="http://schemas.openxmlformats.org/officeDocument/2006/relationships/customXml" Target="../ink/ink2235.xml"/><Relationship Id="rId176" Type="http://schemas.openxmlformats.org/officeDocument/2006/relationships/customXml" Target="../ink/ink2256.xml"/><Relationship Id="rId197" Type="http://schemas.openxmlformats.org/officeDocument/2006/relationships/customXml" Target="../ink/ink2277.xml"/><Relationship Id="rId201" Type="http://schemas.openxmlformats.org/officeDocument/2006/relationships/customXml" Target="../ink/ink2281.xml"/><Relationship Id="rId222" Type="http://schemas.openxmlformats.org/officeDocument/2006/relationships/customXml" Target="../ink/ink2302.xml"/><Relationship Id="rId243" Type="http://schemas.openxmlformats.org/officeDocument/2006/relationships/customXml" Target="../ink/ink2323.xml"/><Relationship Id="rId17" Type="http://schemas.openxmlformats.org/officeDocument/2006/relationships/customXml" Target="../ink/ink2097.xml"/><Relationship Id="rId38" Type="http://schemas.openxmlformats.org/officeDocument/2006/relationships/customXml" Target="../ink/ink2118.xml"/><Relationship Id="rId59" Type="http://schemas.openxmlformats.org/officeDocument/2006/relationships/customXml" Target="../ink/ink2139.xml"/><Relationship Id="rId103" Type="http://schemas.openxmlformats.org/officeDocument/2006/relationships/customXml" Target="../ink/ink2183.xml"/><Relationship Id="rId124" Type="http://schemas.openxmlformats.org/officeDocument/2006/relationships/customXml" Target="../ink/ink2204.xml"/><Relationship Id="rId70" Type="http://schemas.openxmlformats.org/officeDocument/2006/relationships/customXml" Target="../ink/ink2150.xml"/><Relationship Id="rId91" Type="http://schemas.openxmlformats.org/officeDocument/2006/relationships/customXml" Target="../ink/ink2171.xml"/><Relationship Id="rId145" Type="http://schemas.openxmlformats.org/officeDocument/2006/relationships/customXml" Target="../ink/ink2225.xml"/><Relationship Id="rId166" Type="http://schemas.openxmlformats.org/officeDocument/2006/relationships/customXml" Target="../ink/ink2246.xml"/><Relationship Id="rId187" Type="http://schemas.openxmlformats.org/officeDocument/2006/relationships/customXml" Target="../ink/ink2267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292.xml"/><Relationship Id="rId233" Type="http://schemas.openxmlformats.org/officeDocument/2006/relationships/customXml" Target="../ink/ink2313.xml"/><Relationship Id="rId254" Type="http://schemas.openxmlformats.org/officeDocument/2006/relationships/customXml" Target="../ink/ink2334.xml"/><Relationship Id="rId28" Type="http://schemas.openxmlformats.org/officeDocument/2006/relationships/customXml" Target="../ink/ink2108.xml"/><Relationship Id="rId49" Type="http://schemas.openxmlformats.org/officeDocument/2006/relationships/customXml" Target="../ink/ink2129.xml"/><Relationship Id="rId114" Type="http://schemas.openxmlformats.org/officeDocument/2006/relationships/customXml" Target="../ink/ink2194.xml"/><Relationship Id="rId60" Type="http://schemas.openxmlformats.org/officeDocument/2006/relationships/customXml" Target="../ink/ink2140.xml"/><Relationship Id="rId81" Type="http://schemas.openxmlformats.org/officeDocument/2006/relationships/customXml" Target="../ink/ink2161.xml"/><Relationship Id="rId135" Type="http://schemas.openxmlformats.org/officeDocument/2006/relationships/customXml" Target="../ink/ink2215.xml"/><Relationship Id="rId156" Type="http://schemas.openxmlformats.org/officeDocument/2006/relationships/customXml" Target="../ink/ink2236.xml"/><Relationship Id="rId177" Type="http://schemas.openxmlformats.org/officeDocument/2006/relationships/customXml" Target="../ink/ink2257.xml"/><Relationship Id="rId198" Type="http://schemas.openxmlformats.org/officeDocument/2006/relationships/customXml" Target="../ink/ink2278.xml"/><Relationship Id="rId202" Type="http://schemas.openxmlformats.org/officeDocument/2006/relationships/customXml" Target="../ink/ink2282.xml"/><Relationship Id="rId223" Type="http://schemas.openxmlformats.org/officeDocument/2006/relationships/customXml" Target="../ink/ink2303.xml"/><Relationship Id="rId244" Type="http://schemas.openxmlformats.org/officeDocument/2006/relationships/customXml" Target="../ink/ink2324.xml"/><Relationship Id="rId18" Type="http://schemas.openxmlformats.org/officeDocument/2006/relationships/customXml" Target="../ink/ink2098.xml"/><Relationship Id="rId39" Type="http://schemas.openxmlformats.org/officeDocument/2006/relationships/customXml" Target="../ink/ink2119.xml"/><Relationship Id="rId50" Type="http://schemas.openxmlformats.org/officeDocument/2006/relationships/customXml" Target="../ink/ink2130.xml"/><Relationship Id="rId104" Type="http://schemas.openxmlformats.org/officeDocument/2006/relationships/customXml" Target="../ink/ink2184.xml"/><Relationship Id="rId125" Type="http://schemas.openxmlformats.org/officeDocument/2006/relationships/customXml" Target="../ink/ink2205.xml"/><Relationship Id="rId146" Type="http://schemas.openxmlformats.org/officeDocument/2006/relationships/customXml" Target="../ink/ink2226.xml"/><Relationship Id="rId167" Type="http://schemas.openxmlformats.org/officeDocument/2006/relationships/customXml" Target="../ink/ink2247.xml"/><Relationship Id="rId188" Type="http://schemas.openxmlformats.org/officeDocument/2006/relationships/customXml" Target="../ink/ink2268.xml"/><Relationship Id="rId71" Type="http://schemas.openxmlformats.org/officeDocument/2006/relationships/customXml" Target="../ink/ink2151.xml"/><Relationship Id="rId92" Type="http://schemas.openxmlformats.org/officeDocument/2006/relationships/customXml" Target="../ink/ink2172.xml"/><Relationship Id="rId213" Type="http://schemas.openxmlformats.org/officeDocument/2006/relationships/customXml" Target="../ink/ink2293.xml"/><Relationship Id="rId234" Type="http://schemas.openxmlformats.org/officeDocument/2006/relationships/customXml" Target="../ink/ink2314.xml"/><Relationship Id="rId2" Type="http://schemas.openxmlformats.org/officeDocument/2006/relationships/image" Target="../media/image25.png"/><Relationship Id="rId29" Type="http://schemas.openxmlformats.org/officeDocument/2006/relationships/customXml" Target="../ink/ink2109.xml"/><Relationship Id="rId255" Type="http://schemas.openxmlformats.org/officeDocument/2006/relationships/customXml" Target="../ink/ink2335.xml"/><Relationship Id="rId40" Type="http://schemas.openxmlformats.org/officeDocument/2006/relationships/customXml" Target="../ink/ink2120.xml"/><Relationship Id="rId115" Type="http://schemas.openxmlformats.org/officeDocument/2006/relationships/customXml" Target="../ink/ink2195.xml"/><Relationship Id="rId136" Type="http://schemas.openxmlformats.org/officeDocument/2006/relationships/customXml" Target="../ink/ink2216.xml"/><Relationship Id="rId157" Type="http://schemas.openxmlformats.org/officeDocument/2006/relationships/customXml" Target="../ink/ink2237.xml"/><Relationship Id="rId178" Type="http://schemas.openxmlformats.org/officeDocument/2006/relationships/customXml" Target="../ink/ink2258.xml"/><Relationship Id="rId61" Type="http://schemas.openxmlformats.org/officeDocument/2006/relationships/customXml" Target="../ink/ink2141.xml"/><Relationship Id="rId82" Type="http://schemas.openxmlformats.org/officeDocument/2006/relationships/customXml" Target="../ink/ink2162.xml"/><Relationship Id="rId199" Type="http://schemas.openxmlformats.org/officeDocument/2006/relationships/customXml" Target="../ink/ink2279.xml"/><Relationship Id="rId203" Type="http://schemas.openxmlformats.org/officeDocument/2006/relationships/customXml" Target="../ink/ink2283.xml"/><Relationship Id="rId19" Type="http://schemas.openxmlformats.org/officeDocument/2006/relationships/customXml" Target="../ink/ink2099.xml"/><Relationship Id="rId224" Type="http://schemas.openxmlformats.org/officeDocument/2006/relationships/customXml" Target="../ink/ink2304.xml"/><Relationship Id="rId245" Type="http://schemas.openxmlformats.org/officeDocument/2006/relationships/customXml" Target="../ink/ink2325.xml"/><Relationship Id="rId30" Type="http://schemas.openxmlformats.org/officeDocument/2006/relationships/customXml" Target="../ink/ink2110.xml"/><Relationship Id="rId105" Type="http://schemas.openxmlformats.org/officeDocument/2006/relationships/customXml" Target="../ink/ink2185.xml"/><Relationship Id="rId126" Type="http://schemas.openxmlformats.org/officeDocument/2006/relationships/customXml" Target="../ink/ink2206.xml"/><Relationship Id="rId147" Type="http://schemas.openxmlformats.org/officeDocument/2006/relationships/customXml" Target="../ink/ink2227.xml"/><Relationship Id="rId168" Type="http://schemas.openxmlformats.org/officeDocument/2006/relationships/customXml" Target="../ink/ink2248.xml"/><Relationship Id="rId51" Type="http://schemas.openxmlformats.org/officeDocument/2006/relationships/customXml" Target="../ink/ink2131.xml"/><Relationship Id="rId72" Type="http://schemas.openxmlformats.org/officeDocument/2006/relationships/customXml" Target="../ink/ink2152.xml"/><Relationship Id="rId93" Type="http://schemas.openxmlformats.org/officeDocument/2006/relationships/customXml" Target="../ink/ink2173.xml"/><Relationship Id="rId189" Type="http://schemas.openxmlformats.org/officeDocument/2006/relationships/customXml" Target="../ink/ink2269.xml"/><Relationship Id="rId3" Type="http://schemas.openxmlformats.org/officeDocument/2006/relationships/customXml" Target="../ink/ink2083.xml"/><Relationship Id="rId214" Type="http://schemas.openxmlformats.org/officeDocument/2006/relationships/customXml" Target="../ink/ink2294.xml"/><Relationship Id="rId235" Type="http://schemas.openxmlformats.org/officeDocument/2006/relationships/customXml" Target="../ink/ink2315.xml"/><Relationship Id="rId256" Type="http://schemas.openxmlformats.org/officeDocument/2006/relationships/customXml" Target="../ink/ink2336.xml"/><Relationship Id="rId116" Type="http://schemas.openxmlformats.org/officeDocument/2006/relationships/customXml" Target="../ink/ink2196.xml"/><Relationship Id="rId137" Type="http://schemas.openxmlformats.org/officeDocument/2006/relationships/customXml" Target="../ink/ink2217.xml"/><Relationship Id="rId158" Type="http://schemas.openxmlformats.org/officeDocument/2006/relationships/customXml" Target="../ink/ink2238.xml"/><Relationship Id="rId20" Type="http://schemas.openxmlformats.org/officeDocument/2006/relationships/customXml" Target="../ink/ink2100.xml"/><Relationship Id="rId41" Type="http://schemas.openxmlformats.org/officeDocument/2006/relationships/customXml" Target="../ink/ink2121.xml"/><Relationship Id="rId62" Type="http://schemas.openxmlformats.org/officeDocument/2006/relationships/customXml" Target="../ink/ink2142.xml"/><Relationship Id="rId83" Type="http://schemas.openxmlformats.org/officeDocument/2006/relationships/customXml" Target="../ink/ink2163.xml"/><Relationship Id="rId179" Type="http://schemas.openxmlformats.org/officeDocument/2006/relationships/customXml" Target="../ink/ink2259.xml"/><Relationship Id="rId190" Type="http://schemas.openxmlformats.org/officeDocument/2006/relationships/customXml" Target="../ink/ink2270.xml"/><Relationship Id="rId204" Type="http://schemas.openxmlformats.org/officeDocument/2006/relationships/customXml" Target="../ink/ink2284.xml"/><Relationship Id="rId225" Type="http://schemas.openxmlformats.org/officeDocument/2006/relationships/customXml" Target="../ink/ink2305.xml"/><Relationship Id="rId246" Type="http://schemas.openxmlformats.org/officeDocument/2006/relationships/customXml" Target="../ink/ink2326.xml"/><Relationship Id="rId106" Type="http://schemas.openxmlformats.org/officeDocument/2006/relationships/customXml" Target="../ink/ink2186.xml"/><Relationship Id="rId127" Type="http://schemas.openxmlformats.org/officeDocument/2006/relationships/customXml" Target="../ink/ink2207.xml"/><Relationship Id="rId10" Type="http://schemas.openxmlformats.org/officeDocument/2006/relationships/customXml" Target="../ink/ink2090.xml"/><Relationship Id="rId31" Type="http://schemas.openxmlformats.org/officeDocument/2006/relationships/customXml" Target="../ink/ink2111.xml"/><Relationship Id="rId52" Type="http://schemas.openxmlformats.org/officeDocument/2006/relationships/customXml" Target="../ink/ink2132.xml"/><Relationship Id="rId73" Type="http://schemas.openxmlformats.org/officeDocument/2006/relationships/customXml" Target="../ink/ink2153.xml"/><Relationship Id="rId94" Type="http://schemas.openxmlformats.org/officeDocument/2006/relationships/customXml" Target="../ink/ink2174.xml"/><Relationship Id="rId148" Type="http://schemas.openxmlformats.org/officeDocument/2006/relationships/customXml" Target="../ink/ink2228.xml"/><Relationship Id="rId169" Type="http://schemas.openxmlformats.org/officeDocument/2006/relationships/customXml" Target="../ink/ink2249.xml"/><Relationship Id="rId4" Type="http://schemas.openxmlformats.org/officeDocument/2006/relationships/customXml" Target="../ink/ink2084.xml"/><Relationship Id="rId180" Type="http://schemas.openxmlformats.org/officeDocument/2006/relationships/customXml" Target="../ink/ink2260.xml"/><Relationship Id="rId215" Type="http://schemas.openxmlformats.org/officeDocument/2006/relationships/customXml" Target="../ink/ink2295.xml"/><Relationship Id="rId236" Type="http://schemas.openxmlformats.org/officeDocument/2006/relationships/customXml" Target="../ink/ink2316.xml"/><Relationship Id="rId257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60.xml"/><Relationship Id="rId21" Type="http://schemas.openxmlformats.org/officeDocument/2006/relationships/customXml" Target="../ink/ink2355.xml"/><Relationship Id="rId42" Type="http://schemas.openxmlformats.org/officeDocument/2006/relationships/customXml" Target="../ink/ink2376.xml"/><Relationship Id="rId47" Type="http://schemas.openxmlformats.org/officeDocument/2006/relationships/customXml" Target="../ink/ink2381.xml"/><Relationship Id="rId63" Type="http://schemas.openxmlformats.org/officeDocument/2006/relationships/customXml" Target="../ink/ink2397.xml"/><Relationship Id="rId68" Type="http://schemas.openxmlformats.org/officeDocument/2006/relationships/customXml" Target="../ink/ink2402.xml"/><Relationship Id="rId84" Type="http://schemas.openxmlformats.org/officeDocument/2006/relationships/customXml" Target="../ink/ink2418.xml"/><Relationship Id="rId89" Type="http://schemas.openxmlformats.org/officeDocument/2006/relationships/customXml" Target="../ink/ink2423.xml"/><Relationship Id="rId112" Type="http://schemas.openxmlformats.org/officeDocument/2006/relationships/image" Target="../media/image28.emf"/><Relationship Id="rId16" Type="http://schemas.openxmlformats.org/officeDocument/2006/relationships/customXml" Target="../ink/ink2350.xml"/><Relationship Id="rId107" Type="http://schemas.openxmlformats.org/officeDocument/2006/relationships/customXml" Target="../ink/ink2441.xml"/><Relationship Id="rId11" Type="http://schemas.openxmlformats.org/officeDocument/2006/relationships/customXml" Target="../ink/ink2345.xml"/><Relationship Id="rId32" Type="http://schemas.openxmlformats.org/officeDocument/2006/relationships/customXml" Target="../ink/ink2366.xml"/><Relationship Id="rId37" Type="http://schemas.openxmlformats.org/officeDocument/2006/relationships/customXml" Target="../ink/ink2371.xml"/><Relationship Id="rId53" Type="http://schemas.openxmlformats.org/officeDocument/2006/relationships/customXml" Target="../ink/ink2387.xml"/><Relationship Id="rId58" Type="http://schemas.openxmlformats.org/officeDocument/2006/relationships/customXml" Target="../ink/ink2392.xml"/><Relationship Id="rId74" Type="http://schemas.openxmlformats.org/officeDocument/2006/relationships/customXml" Target="../ink/ink2408.xml"/><Relationship Id="rId79" Type="http://schemas.openxmlformats.org/officeDocument/2006/relationships/customXml" Target="../ink/ink2413.xml"/><Relationship Id="rId102" Type="http://schemas.openxmlformats.org/officeDocument/2006/relationships/customXml" Target="../ink/ink2436.xml"/><Relationship Id="rId5" Type="http://schemas.openxmlformats.org/officeDocument/2006/relationships/customXml" Target="../ink/ink2339.xml"/><Relationship Id="rId90" Type="http://schemas.openxmlformats.org/officeDocument/2006/relationships/customXml" Target="../ink/ink2424.xml"/><Relationship Id="rId95" Type="http://schemas.openxmlformats.org/officeDocument/2006/relationships/customXml" Target="../ink/ink2429.xml"/><Relationship Id="rId22" Type="http://schemas.openxmlformats.org/officeDocument/2006/relationships/customXml" Target="../ink/ink2356.xml"/><Relationship Id="rId27" Type="http://schemas.openxmlformats.org/officeDocument/2006/relationships/customXml" Target="../ink/ink2361.xml"/><Relationship Id="rId43" Type="http://schemas.openxmlformats.org/officeDocument/2006/relationships/customXml" Target="../ink/ink2377.xml"/><Relationship Id="rId48" Type="http://schemas.openxmlformats.org/officeDocument/2006/relationships/customXml" Target="../ink/ink2382.xml"/><Relationship Id="rId64" Type="http://schemas.openxmlformats.org/officeDocument/2006/relationships/customXml" Target="../ink/ink2398.xml"/><Relationship Id="rId69" Type="http://schemas.openxmlformats.org/officeDocument/2006/relationships/customXml" Target="../ink/ink2403.xml"/><Relationship Id="rId80" Type="http://schemas.openxmlformats.org/officeDocument/2006/relationships/customXml" Target="../ink/ink2414.xml"/><Relationship Id="rId85" Type="http://schemas.openxmlformats.org/officeDocument/2006/relationships/customXml" Target="../ink/ink2419.xml"/><Relationship Id="rId12" Type="http://schemas.openxmlformats.org/officeDocument/2006/relationships/customXml" Target="../ink/ink2346.xml"/><Relationship Id="rId17" Type="http://schemas.openxmlformats.org/officeDocument/2006/relationships/customXml" Target="../ink/ink2351.xml"/><Relationship Id="rId33" Type="http://schemas.openxmlformats.org/officeDocument/2006/relationships/customXml" Target="../ink/ink2367.xml"/><Relationship Id="rId38" Type="http://schemas.openxmlformats.org/officeDocument/2006/relationships/customXml" Target="../ink/ink2372.xml"/><Relationship Id="rId59" Type="http://schemas.openxmlformats.org/officeDocument/2006/relationships/customXml" Target="../ink/ink2393.xml"/><Relationship Id="rId103" Type="http://schemas.openxmlformats.org/officeDocument/2006/relationships/customXml" Target="../ink/ink2437.xml"/><Relationship Id="rId108" Type="http://schemas.openxmlformats.org/officeDocument/2006/relationships/customXml" Target="../ink/ink2442.xml"/><Relationship Id="rId54" Type="http://schemas.openxmlformats.org/officeDocument/2006/relationships/customXml" Target="../ink/ink2388.xml"/><Relationship Id="rId70" Type="http://schemas.openxmlformats.org/officeDocument/2006/relationships/customXml" Target="../ink/ink2404.xml"/><Relationship Id="rId75" Type="http://schemas.openxmlformats.org/officeDocument/2006/relationships/customXml" Target="../ink/ink2409.xml"/><Relationship Id="rId91" Type="http://schemas.openxmlformats.org/officeDocument/2006/relationships/customXml" Target="../ink/ink2425.xml"/><Relationship Id="rId96" Type="http://schemas.openxmlformats.org/officeDocument/2006/relationships/customXml" Target="../ink/ink24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40.xml"/><Relationship Id="rId15" Type="http://schemas.openxmlformats.org/officeDocument/2006/relationships/customXml" Target="../ink/ink2349.xml"/><Relationship Id="rId23" Type="http://schemas.openxmlformats.org/officeDocument/2006/relationships/customXml" Target="../ink/ink2357.xml"/><Relationship Id="rId28" Type="http://schemas.openxmlformats.org/officeDocument/2006/relationships/customXml" Target="../ink/ink2362.xml"/><Relationship Id="rId36" Type="http://schemas.openxmlformats.org/officeDocument/2006/relationships/customXml" Target="../ink/ink2370.xml"/><Relationship Id="rId49" Type="http://schemas.openxmlformats.org/officeDocument/2006/relationships/customXml" Target="../ink/ink2383.xml"/><Relationship Id="rId57" Type="http://schemas.openxmlformats.org/officeDocument/2006/relationships/customXml" Target="../ink/ink2391.xml"/><Relationship Id="rId106" Type="http://schemas.openxmlformats.org/officeDocument/2006/relationships/customXml" Target="../ink/ink2440.xml"/><Relationship Id="rId10" Type="http://schemas.openxmlformats.org/officeDocument/2006/relationships/customXml" Target="../ink/ink2344.xml"/><Relationship Id="rId31" Type="http://schemas.openxmlformats.org/officeDocument/2006/relationships/customXml" Target="../ink/ink2365.xml"/><Relationship Id="rId44" Type="http://schemas.openxmlformats.org/officeDocument/2006/relationships/customXml" Target="../ink/ink2378.xml"/><Relationship Id="rId52" Type="http://schemas.openxmlformats.org/officeDocument/2006/relationships/customXml" Target="../ink/ink2386.xml"/><Relationship Id="rId60" Type="http://schemas.openxmlformats.org/officeDocument/2006/relationships/customXml" Target="../ink/ink2394.xml"/><Relationship Id="rId65" Type="http://schemas.openxmlformats.org/officeDocument/2006/relationships/customXml" Target="../ink/ink2399.xml"/><Relationship Id="rId73" Type="http://schemas.openxmlformats.org/officeDocument/2006/relationships/customXml" Target="../ink/ink2407.xml"/><Relationship Id="rId78" Type="http://schemas.openxmlformats.org/officeDocument/2006/relationships/customXml" Target="../ink/ink2412.xml"/><Relationship Id="rId81" Type="http://schemas.openxmlformats.org/officeDocument/2006/relationships/customXml" Target="../ink/ink2415.xml"/><Relationship Id="rId86" Type="http://schemas.openxmlformats.org/officeDocument/2006/relationships/customXml" Target="../ink/ink2420.xml"/><Relationship Id="rId94" Type="http://schemas.openxmlformats.org/officeDocument/2006/relationships/customXml" Target="../ink/ink2428.xml"/><Relationship Id="rId99" Type="http://schemas.openxmlformats.org/officeDocument/2006/relationships/customXml" Target="../ink/ink2433.xml"/><Relationship Id="rId101" Type="http://schemas.openxmlformats.org/officeDocument/2006/relationships/customXml" Target="../ink/ink2435.xml"/><Relationship Id="rId4" Type="http://schemas.openxmlformats.org/officeDocument/2006/relationships/customXml" Target="../ink/ink2338.xml"/><Relationship Id="rId9" Type="http://schemas.openxmlformats.org/officeDocument/2006/relationships/customXml" Target="../ink/ink2343.xml"/><Relationship Id="rId13" Type="http://schemas.openxmlformats.org/officeDocument/2006/relationships/customXml" Target="../ink/ink2347.xml"/><Relationship Id="rId18" Type="http://schemas.openxmlformats.org/officeDocument/2006/relationships/customXml" Target="../ink/ink2352.xml"/><Relationship Id="rId39" Type="http://schemas.openxmlformats.org/officeDocument/2006/relationships/customXml" Target="../ink/ink2373.xml"/><Relationship Id="rId109" Type="http://schemas.openxmlformats.org/officeDocument/2006/relationships/customXml" Target="../ink/ink2443.xml"/><Relationship Id="rId34" Type="http://schemas.openxmlformats.org/officeDocument/2006/relationships/customXml" Target="../ink/ink2368.xml"/><Relationship Id="rId50" Type="http://schemas.openxmlformats.org/officeDocument/2006/relationships/customXml" Target="../ink/ink2384.xml"/><Relationship Id="rId55" Type="http://schemas.openxmlformats.org/officeDocument/2006/relationships/customXml" Target="../ink/ink2389.xml"/><Relationship Id="rId76" Type="http://schemas.openxmlformats.org/officeDocument/2006/relationships/customXml" Target="../ink/ink2410.xml"/><Relationship Id="rId97" Type="http://schemas.openxmlformats.org/officeDocument/2006/relationships/customXml" Target="../ink/ink2431.xml"/><Relationship Id="rId104" Type="http://schemas.openxmlformats.org/officeDocument/2006/relationships/customXml" Target="../ink/ink2438.xml"/><Relationship Id="rId7" Type="http://schemas.openxmlformats.org/officeDocument/2006/relationships/customXml" Target="../ink/ink2341.xml"/><Relationship Id="rId71" Type="http://schemas.openxmlformats.org/officeDocument/2006/relationships/customXml" Target="../ink/ink2405.xml"/><Relationship Id="rId92" Type="http://schemas.openxmlformats.org/officeDocument/2006/relationships/customXml" Target="../ink/ink2426.xml"/><Relationship Id="rId2" Type="http://schemas.openxmlformats.org/officeDocument/2006/relationships/image" Target="../media/image27.png"/><Relationship Id="rId29" Type="http://schemas.openxmlformats.org/officeDocument/2006/relationships/customXml" Target="../ink/ink2363.xml"/><Relationship Id="rId24" Type="http://schemas.openxmlformats.org/officeDocument/2006/relationships/customXml" Target="../ink/ink2358.xml"/><Relationship Id="rId40" Type="http://schemas.openxmlformats.org/officeDocument/2006/relationships/customXml" Target="../ink/ink2374.xml"/><Relationship Id="rId45" Type="http://schemas.openxmlformats.org/officeDocument/2006/relationships/customXml" Target="../ink/ink2379.xml"/><Relationship Id="rId66" Type="http://schemas.openxmlformats.org/officeDocument/2006/relationships/customXml" Target="../ink/ink2400.xml"/><Relationship Id="rId87" Type="http://schemas.openxmlformats.org/officeDocument/2006/relationships/customXml" Target="../ink/ink2421.xml"/><Relationship Id="rId110" Type="http://schemas.openxmlformats.org/officeDocument/2006/relationships/customXml" Target="../ink/ink2444.xml"/><Relationship Id="rId61" Type="http://schemas.openxmlformats.org/officeDocument/2006/relationships/customXml" Target="../ink/ink2395.xml"/><Relationship Id="rId82" Type="http://schemas.openxmlformats.org/officeDocument/2006/relationships/customXml" Target="../ink/ink2416.xml"/><Relationship Id="rId19" Type="http://schemas.openxmlformats.org/officeDocument/2006/relationships/customXml" Target="../ink/ink2353.xml"/><Relationship Id="rId14" Type="http://schemas.openxmlformats.org/officeDocument/2006/relationships/customXml" Target="../ink/ink2348.xml"/><Relationship Id="rId30" Type="http://schemas.openxmlformats.org/officeDocument/2006/relationships/customXml" Target="../ink/ink2364.xml"/><Relationship Id="rId35" Type="http://schemas.openxmlformats.org/officeDocument/2006/relationships/customXml" Target="../ink/ink2369.xml"/><Relationship Id="rId56" Type="http://schemas.openxmlformats.org/officeDocument/2006/relationships/customXml" Target="../ink/ink2390.xml"/><Relationship Id="rId77" Type="http://schemas.openxmlformats.org/officeDocument/2006/relationships/customXml" Target="../ink/ink2411.xml"/><Relationship Id="rId100" Type="http://schemas.openxmlformats.org/officeDocument/2006/relationships/customXml" Target="../ink/ink2434.xml"/><Relationship Id="rId105" Type="http://schemas.openxmlformats.org/officeDocument/2006/relationships/customXml" Target="../ink/ink2439.xml"/><Relationship Id="rId8" Type="http://schemas.openxmlformats.org/officeDocument/2006/relationships/customXml" Target="../ink/ink2342.xml"/><Relationship Id="rId51" Type="http://schemas.openxmlformats.org/officeDocument/2006/relationships/customXml" Target="../ink/ink2385.xml"/><Relationship Id="rId72" Type="http://schemas.openxmlformats.org/officeDocument/2006/relationships/customXml" Target="../ink/ink2406.xml"/><Relationship Id="rId93" Type="http://schemas.openxmlformats.org/officeDocument/2006/relationships/customXml" Target="../ink/ink2427.xml"/><Relationship Id="rId98" Type="http://schemas.openxmlformats.org/officeDocument/2006/relationships/customXml" Target="../ink/ink2432.xml"/><Relationship Id="rId3" Type="http://schemas.openxmlformats.org/officeDocument/2006/relationships/customXml" Target="../ink/ink2337.xml"/><Relationship Id="rId25" Type="http://schemas.openxmlformats.org/officeDocument/2006/relationships/customXml" Target="../ink/ink2359.xml"/><Relationship Id="rId46" Type="http://schemas.openxmlformats.org/officeDocument/2006/relationships/customXml" Target="../ink/ink2380.xml"/><Relationship Id="rId67" Type="http://schemas.openxmlformats.org/officeDocument/2006/relationships/customXml" Target="../ink/ink2401.xml"/><Relationship Id="rId20" Type="http://schemas.openxmlformats.org/officeDocument/2006/relationships/customXml" Target="../ink/ink2354.xml"/><Relationship Id="rId41" Type="http://schemas.openxmlformats.org/officeDocument/2006/relationships/customXml" Target="../ink/ink2375.xml"/><Relationship Id="rId62" Type="http://schemas.openxmlformats.org/officeDocument/2006/relationships/customXml" Target="../ink/ink2396.xml"/><Relationship Id="rId83" Type="http://schemas.openxmlformats.org/officeDocument/2006/relationships/customXml" Target="../ink/ink2417.xml"/><Relationship Id="rId88" Type="http://schemas.openxmlformats.org/officeDocument/2006/relationships/customXml" Target="../ink/ink2422.xml"/><Relationship Id="rId111" Type="http://schemas.openxmlformats.org/officeDocument/2006/relationships/customXml" Target="../ink/ink2445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68.xml"/><Relationship Id="rId21" Type="http://schemas.openxmlformats.org/officeDocument/2006/relationships/customXml" Target="../ink/ink2463.xml"/><Relationship Id="rId42" Type="http://schemas.openxmlformats.org/officeDocument/2006/relationships/customXml" Target="../ink/ink2484.xml"/><Relationship Id="rId47" Type="http://schemas.openxmlformats.org/officeDocument/2006/relationships/customXml" Target="../ink/ink2489.xml"/><Relationship Id="rId63" Type="http://schemas.openxmlformats.org/officeDocument/2006/relationships/customXml" Target="../ink/ink2505.xml"/><Relationship Id="rId68" Type="http://schemas.openxmlformats.org/officeDocument/2006/relationships/customXml" Target="../ink/ink2510.xml"/><Relationship Id="rId2" Type="http://schemas.openxmlformats.org/officeDocument/2006/relationships/image" Target="../media/image29.png"/><Relationship Id="rId16" Type="http://schemas.openxmlformats.org/officeDocument/2006/relationships/customXml" Target="../ink/ink2458.xml"/><Relationship Id="rId29" Type="http://schemas.openxmlformats.org/officeDocument/2006/relationships/customXml" Target="../ink/ink2471.xml"/><Relationship Id="rId11" Type="http://schemas.openxmlformats.org/officeDocument/2006/relationships/customXml" Target="../ink/ink2453.xml"/><Relationship Id="rId24" Type="http://schemas.openxmlformats.org/officeDocument/2006/relationships/customXml" Target="../ink/ink2466.xml"/><Relationship Id="rId32" Type="http://schemas.openxmlformats.org/officeDocument/2006/relationships/customXml" Target="../ink/ink2474.xml"/><Relationship Id="rId37" Type="http://schemas.openxmlformats.org/officeDocument/2006/relationships/customXml" Target="../ink/ink2479.xml"/><Relationship Id="rId40" Type="http://schemas.openxmlformats.org/officeDocument/2006/relationships/customXml" Target="../ink/ink2482.xml"/><Relationship Id="rId45" Type="http://schemas.openxmlformats.org/officeDocument/2006/relationships/customXml" Target="../ink/ink2487.xml"/><Relationship Id="rId53" Type="http://schemas.openxmlformats.org/officeDocument/2006/relationships/customXml" Target="../ink/ink2495.xml"/><Relationship Id="rId58" Type="http://schemas.openxmlformats.org/officeDocument/2006/relationships/customXml" Target="../ink/ink2500.xml"/><Relationship Id="rId66" Type="http://schemas.openxmlformats.org/officeDocument/2006/relationships/customXml" Target="../ink/ink2508.xml"/><Relationship Id="rId74" Type="http://schemas.openxmlformats.org/officeDocument/2006/relationships/customXml" Target="../ink/ink2516.xml"/><Relationship Id="rId5" Type="http://schemas.openxmlformats.org/officeDocument/2006/relationships/customXml" Target="../ink/ink2447.xml"/><Relationship Id="rId61" Type="http://schemas.openxmlformats.org/officeDocument/2006/relationships/customXml" Target="../ink/ink2503.xml"/><Relationship Id="rId19" Type="http://schemas.openxmlformats.org/officeDocument/2006/relationships/customXml" Target="../ink/ink2461.xml"/><Relationship Id="rId14" Type="http://schemas.openxmlformats.org/officeDocument/2006/relationships/customXml" Target="../ink/ink2456.xml"/><Relationship Id="rId22" Type="http://schemas.openxmlformats.org/officeDocument/2006/relationships/customXml" Target="../ink/ink2464.xml"/><Relationship Id="rId27" Type="http://schemas.openxmlformats.org/officeDocument/2006/relationships/customXml" Target="../ink/ink2469.xml"/><Relationship Id="rId30" Type="http://schemas.openxmlformats.org/officeDocument/2006/relationships/customXml" Target="../ink/ink2472.xml"/><Relationship Id="rId35" Type="http://schemas.openxmlformats.org/officeDocument/2006/relationships/customXml" Target="../ink/ink2477.xml"/><Relationship Id="rId43" Type="http://schemas.openxmlformats.org/officeDocument/2006/relationships/customXml" Target="../ink/ink2485.xml"/><Relationship Id="rId48" Type="http://schemas.openxmlformats.org/officeDocument/2006/relationships/customXml" Target="../ink/ink2490.xml"/><Relationship Id="rId56" Type="http://schemas.openxmlformats.org/officeDocument/2006/relationships/customXml" Target="../ink/ink2498.xml"/><Relationship Id="rId64" Type="http://schemas.openxmlformats.org/officeDocument/2006/relationships/customXml" Target="../ink/ink2506.xml"/><Relationship Id="rId69" Type="http://schemas.openxmlformats.org/officeDocument/2006/relationships/customXml" Target="../ink/ink2511.xml"/><Relationship Id="rId8" Type="http://schemas.openxmlformats.org/officeDocument/2006/relationships/customXml" Target="../ink/ink2450.xml"/><Relationship Id="rId51" Type="http://schemas.openxmlformats.org/officeDocument/2006/relationships/customXml" Target="../ink/ink2493.xml"/><Relationship Id="rId72" Type="http://schemas.openxmlformats.org/officeDocument/2006/relationships/customXml" Target="../ink/ink2514.xml"/><Relationship Id="rId3" Type="http://schemas.openxmlformats.org/officeDocument/2006/relationships/image" Target="../media/image30.png"/><Relationship Id="rId12" Type="http://schemas.openxmlformats.org/officeDocument/2006/relationships/customXml" Target="../ink/ink2454.xml"/><Relationship Id="rId17" Type="http://schemas.openxmlformats.org/officeDocument/2006/relationships/customXml" Target="../ink/ink2459.xml"/><Relationship Id="rId25" Type="http://schemas.openxmlformats.org/officeDocument/2006/relationships/customXml" Target="../ink/ink2467.xml"/><Relationship Id="rId33" Type="http://schemas.openxmlformats.org/officeDocument/2006/relationships/customXml" Target="../ink/ink2475.xml"/><Relationship Id="rId38" Type="http://schemas.openxmlformats.org/officeDocument/2006/relationships/customXml" Target="../ink/ink2480.xml"/><Relationship Id="rId46" Type="http://schemas.openxmlformats.org/officeDocument/2006/relationships/customXml" Target="../ink/ink2488.xml"/><Relationship Id="rId59" Type="http://schemas.openxmlformats.org/officeDocument/2006/relationships/customXml" Target="../ink/ink2501.xml"/><Relationship Id="rId67" Type="http://schemas.openxmlformats.org/officeDocument/2006/relationships/customXml" Target="../ink/ink2509.xml"/><Relationship Id="rId20" Type="http://schemas.openxmlformats.org/officeDocument/2006/relationships/customXml" Target="../ink/ink2462.xml"/><Relationship Id="rId41" Type="http://schemas.openxmlformats.org/officeDocument/2006/relationships/customXml" Target="../ink/ink2483.xml"/><Relationship Id="rId54" Type="http://schemas.openxmlformats.org/officeDocument/2006/relationships/customXml" Target="../ink/ink2496.xml"/><Relationship Id="rId62" Type="http://schemas.openxmlformats.org/officeDocument/2006/relationships/customXml" Target="../ink/ink2504.xml"/><Relationship Id="rId70" Type="http://schemas.openxmlformats.org/officeDocument/2006/relationships/customXml" Target="../ink/ink2512.xml"/><Relationship Id="rId75" Type="http://schemas.openxmlformats.org/officeDocument/2006/relationships/customXml" Target="../ink/ink25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48.xml"/><Relationship Id="rId15" Type="http://schemas.openxmlformats.org/officeDocument/2006/relationships/customXml" Target="../ink/ink2457.xml"/><Relationship Id="rId23" Type="http://schemas.openxmlformats.org/officeDocument/2006/relationships/customXml" Target="../ink/ink2465.xml"/><Relationship Id="rId28" Type="http://schemas.openxmlformats.org/officeDocument/2006/relationships/customXml" Target="../ink/ink2470.xml"/><Relationship Id="rId36" Type="http://schemas.openxmlformats.org/officeDocument/2006/relationships/customXml" Target="../ink/ink2478.xml"/><Relationship Id="rId49" Type="http://schemas.openxmlformats.org/officeDocument/2006/relationships/customXml" Target="../ink/ink2491.xml"/><Relationship Id="rId57" Type="http://schemas.openxmlformats.org/officeDocument/2006/relationships/customXml" Target="../ink/ink2499.xml"/><Relationship Id="rId10" Type="http://schemas.openxmlformats.org/officeDocument/2006/relationships/customXml" Target="../ink/ink2452.xml"/><Relationship Id="rId31" Type="http://schemas.openxmlformats.org/officeDocument/2006/relationships/customXml" Target="../ink/ink2473.xml"/><Relationship Id="rId44" Type="http://schemas.openxmlformats.org/officeDocument/2006/relationships/customXml" Target="../ink/ink2486.xml"/><Relationship Id="rId52" Type="http://schemas.openxmlformats.org/officeDocument/2006/relationships/customXml" Target="../ink/ink2494.xml"/><Relationship Id="rId60" Type="http://schemas.openxmlformats.org/officeDocument/2006/relationships/customXml" Target="../ink/ink2502.xml"/><Relationship Id="rId65" Type="http://schemas.openxmlformats.org/officeDocument/2006/relationships/customXml" Target="../ink/ink2507.xml"/><Relationship Id="rId73" Type="http://schemas.openxmlformats.org/officeDocument/2006/relationships/customXml" Target="../ink/ink2515.xml"/><Relationship Id="rId4" Type="http://schemas.openxmlformats.org/officeDocument/2006/relationships/customXml" Target="../ink/ink2446.xml"/><Relationship Id="rId9" Type="http://schemas.openxmlformats.org/officeDocument/2006/relationships/customXml" Target="../ink/ink2451.xml"/><Relationship Id="rId13" Type="http://schemas.openxmlformats.org/officeDocument/2006/relationships/customXml" Target="../ink/ink2455.xml"/><Relationship Id="rId18" Type="http://schemas.openxmlformats.org/officeDocument/2006/relationships/customXml" Target="../ink/ink2460.xml"/><Relationship Id="rId39" Type="http://schemas.openxmlformats.org/officeDocument/2006/relationships/customXml" Target="../ink/ink2481.xml"/><Relationship Id="rId34" Type="http://schemas.openxmlformats.org/officeDocument/2006/relationships/customXml" Target="../ink/ink2476.xml"/><Relationship Id="rId50" Type="http://schemas.openxmlformats.org/officeDocument/2006/relationships/customXml" Target="../ink/ink2492.xml"/><Relationship Id="rId55" Type="http://schemas.openxmlformats.org/officeDocument/2006/relationships/customXml" Target="../ink/ink2497.xml"/><Relationship Id="rId7" Type="http://schemas.openxmlformats.org/officeDocument/2006/relationships/customXml" Target="../ink/ink2449.xml"/><Relationship Id="rId71" Type="http://schemas.openxmlformats.org/officeDocument/2006/relationships/customXml" Target="../ink/ink251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32.xml"/><Relationship Id="rId21" Type="http://schemas.openxmlformats.org/officeDocument/2006/relationships/customXml" Target="../ink/ink2536.xml"/><Relationship Id="rId63" Type="http://schemas.openxmlformats.org/officeDocument/2006/relationships/customXml" Target="../ink/ink2578.xml"/><Relationship Id="rId159" Type="http://schemas.openxmlformats.org/officeDocument/2006/relationships/customXml" Target="../ink/ink2674.xml"/><Relationship Id="rId170" Type="http://schemas.openxmlformats.org/officeDocument/2006/relationships/customXml" Target="../ink/ink2685.xml"/><Relationship Id="rId226" Type="http://schemas.openxmlformats.org/officeDocument/2006/relationships/customXml" Target="../ink/ink2741.xml"/><Relationship Id="rId268" Type="http://schemas.openxmlformats.org/officeDocument/2006/relationships/customXml" Target="../ink/ink2783.xml"/><Relationship Id="rId32" Type="http://schemas.openxmlformats.org/officeDocument/2006/relationships/customXml" Target="../ink/ink2547.xml"/><Relationship Id="rId74" Type="http://schemas.openxmlformats.org/officeDocument/2006/relationships/customXml" Target="../ink/ink2589.xml"/><Relationship Id="rId128" Type="http://schemas.openxmlformats.org/officeDocument/2006/relationships/customXml" Target="../ink/ink2643.xml"/><Relationship Id="rId5" Type="http://schemas.openxmlformats.org/officeDocument/2006/relationships/customXml" Target="../ink/ink2520.xml"/><Relationship Id="rId181" Type="http://schemas.openxmlformats.org/officeDocument/2006/relationships/customXml" Target="../ink/ink2696.xml"/><Relationship Id="rId237" Type="http://schemas.openxmlformats.org/officeDocument/2006/relationships/customXml" Target="../ink/ink2752.xml"/><Relationship Id="rId279" Type="http://schemas.openxmlformats.org/officeDocument/2006/relationships/customXml" Target="../ink/ink2794.xml"/><Relationship Id="rId43" Type="http://schemas.openxmlformats.org/officeDocument/2006/relationships/customXml" Target="../ink/ink2558.xml"/><Relationship Id="rId139" Type="http://schemas.openxmlformats.org/officeDocument/2006/relationships/customXml" Target="../ink/ink2654.xml"/><Relationship Id="rId85" Type="http://schemas.openxmlformats.org/officeDocument/2006/relationships/customXml" Target="../ink/ink2600.xml"/><Relationship Id="rId150" Type="http://schemas.openxmlformats.org/officeDocument/2006/relationships/customXml" Target="../ink/ink2665.xml"/><Relationship Id="rId171" Type="http://schemas.openxmlformats.org/officeDocument/2006/relationships/customXml" Target="../ink/ink2686.xml"/><Relationship Id="rId192" Type="http://schemas.openxmlformats.org/officeDocument/2006/relationships/customXml" Target="../ink/ink2707.xml"/><Relationship Id="rId206" Type="http://schemas.openxmlformats.org/officeDocument/2006/relationships/customXml" Target="../ink/ink2721.xml"/><Relationship Id="rId227" Type="http://schemas.openxmlformats.org/officeDocument/2006/relationships/customXml" Target="../ink/ink2742.xml"/><Relationship Id="rId248" Type="http://schemas.openxmlformats.org/officeDocument/2006/relationships/customXml" Target="../ink/ink2763.xml"/><Relationship Id="rId269" Type="http://schemas.openxmlformats.org/officeDocument/2006/relationships/customXml" Target="../ink/ink2784.xml"/><Relationship Id="rId12" Type="http://schemas.openxmlformats.org/officeDocument/2006/relationships/customXml" Target="../ink/ink2527.xml"/><Relationship Id="rId33" Type="http://schemas.openxmlformats.org/officeDocument/2006/relationships/customXml" Target="../ink/ink2548.xml"/><Relationship Id="rId108" Type="http://schemas.openxmlformats.org/officeDocument/2006/relationships/customXml" Target="../ink/ink2623.xml"/><Relationship Id="rId129" Type="http://schemas.openxmlformats.org/officeDocument/2006/relationships/customXml" Target="../ink/ink2644.xml"/><Relationship Id="rId280" Type="http://schemas.openxmlformats.org/officeDocument/2006/relationships/customXml" Target="../ink/ink2795.xml"/><Relationship Id="rId54" Type="http://schemas.openxmlformats.org/officeDocument/2006/relationships/customXml" Target="../ink/ink2569.xml"/><Relationship Id="rId75" Type="http://schemas.openxmlformats.org/officeDocument/2006/relationships/customXml" Target="../ink/ink2590.xml"/><Relationship Id="rId96" Type="http://schemas.openxmlformats.org/officeDocument/2006/relationships/customXml" Target="../ink/ink2611.xml"/><Relationship Id="rId140" Type="http://schemas.openxmlformats.org/officeDocument/2006/relationships/customXml" Target="../ink/ink2655.xml"/><Relationship Id="rId161" Type="http://schemas.openxmlformats.org/officeDocument/2006/relationships/customXml" Target="../ink/ink2676.xml"/><Relationship Id="rId182" Type="http://schemas.openxmlformats.org/officeDocument/2006/relationships/customXml" Target="../ink/ink2697.xml"/><Relationship Id="rId217" Type="http://schemas.openxmlformats.org/officeDocument/2006/relationships/customXml" Target="../ink/ink2732.xml"/><Relationship Id="rId6" Type="http://schemas.openxmlformats.org/officeDocument/2006/relationships/customXml" Target="../ink/ink2521.xml"/><Relationship Id="rId238" Type="http://schemas.openxmlformats.org/officeDocument/2006/relationships/customXml" Target="../ink/ink2753.xml"/><Relationship Id="rId259" Type="http://schemas.openxmlformats.org/officeDocument/2006/relationships/customXml" Target="../ink/ink2774.xml"/><Relationship Id="rId23" Type="http://schemas.openxmlformats.org/officeDocument/2006/relationships/customXml" Target="../ink/ink2538.xml"/><Relationship Id="rId119" Type="http://schemas.openxmlformats.org/officeDocument/2006/relationships/customXml" Target="../ink/ink2634.xml"/><Relationship Id="rId270" Type="http://schemas.openxmlformats.org/officeDocument/2006/relationships/customXml" Target="../ink/ink2785.xml"/><Relationship Id="rId44" Type="http://schemas.openxmlformats.org/officeDocument/2006/relationships/customXml" Target="../ink/ink2559.xml"/><Relationship Id="rId65" Type="http://schemas.openxmlformats.org/officeDocument/2006/relationships/customXml" Target="../ink/ink2580.xml"/><Relationship Id="rId86" Type="http://schemas.openxmlformats.org/officeDocument/2006/relationships/customXml" Target="../ink/ink2601.xml"/><Relationship Id="rId130" Type="http://schemas.openxmlformats.org/officeDocument/2006/relationships/customXml" Target="../ink/ink2645.xml"/><Relationship Id="rId151" Type="http://schemas.openxmlformats.org/officeDocument/2006/relationships/customXml" Target="../ink/ink2666.xml"/><Relationship Id="rId172" Type="http://schemas.openxmlformats.org/officeDocument/2006/relationships/customXml" Target="../ink/ink2687.xml"/><Relationship Id="rId193" Type="http://schemas.openxmlformats.org/officeDocument/2006/relationships/customXml" Target="../ink/ink2708.xml"/><Relationship Id="rId207" Type="http://schemas.openxmlformats.org/officeDocument/2006/relationships/customXml" Target="../ink/ink2722.xml"/><Relationship Id="rId228" Type="http://schemas.openxmlformats.org/officeDocument/2006/relationships/customXml" Target="../ink/ink2743.xml"/><Relationship Id="rId249" Type="http://schemas.openxmlformats.org/officeDocument/2006/relationships/customXml" Target="../ink/ink2764.xml"/><Relationship Id="rId13" Type="http://schemas.openxmlformats.org/officeDocument/2006/relationships/customXml" Target="../ink/ink2528.xml"/><Relationship Id="rId109" Type="http://schemas.openxmlformats.org/officeDocument/2006/relationships/customXml" Target="../ink/ink2624.xml"/><Relationship Id="rId260" Type="http://schemas.openxmlformats.org/officeDocument/2006/relationships/customXml" Target="../ink/ink2775.xml"/><Relationship Id="rId281" Type="http://schemas.openxmlformats.org/officeDocument/2006/relationships/customXml" Target="../ink/ink2796.xml"/><Relationship Id="rId34" Type="http://schemas.openxmlformats.org/officeDocument/2006/relationships/customXml" Target="../ink/ink2549.xml"/><Relationship Id="rId55" Type="http://schemas.openxmlformats.org/officeDocument/2006/relationships/customXml" Target="../ink/ink2570.xml"/><Relationship Id="rId76" Type="http://schemas.openxmlformats.org/officeDocument/2006/relationships/customXml" Target="../ink/ink2591.xml"/><Relationship Id="rId97" Type="http://schemas.openxmlformats.org/officeDocument/2006/relationships/customXml" Target="../ink/ink2612.xml"/><Relationship Id="rId120" Type="http://schemas.openxmlformats.org/officeDocument/2006/relationships/customXml" Target="../ink/ink2635.xml"/><Relationship Id="rId141" Type="http://schemas.openxmlformats.org/officeDocument/2006/relationships/customXml" Target="../ink/ink2656.xml"/><Relationship Id="rId7" Type="http://schemas.openxmlformats.org/officeDocument/2006/relationships/customXml" Target="../ink/ink2522.xml"/><Relationship Id="rId162" Type="http://schemas.openxmlformats.org/officeDocument/2006/relationships/customXml" Target="../ink/ink2677.xml"/><Relationship Id="rId183" Type="http://schemas.openxmlformats.org/officeDocument/2006/relationships/customXml" Target="../ink/ink2698.xml"/><Relationship Id="rId218" Type="http://schemas.openxmlformats.org/officeDocument/2006/relationships/customXml" Target="../ink/ink2733.xml"/><Relationship Id="rId239" Type="http://schemas.openxmlformats.org/officeDocument/2006/relationships/customXml" Target="../ink/ink2754.xml"/><Relationship Id="rId250" Type="http://schemas.openxmlformats.org/officeDocument/2006/relationships/customXml" Target="../ink/ink2765.xml"/><Relationship Id="rId271" Type="http://schemas.openxmlformats.org/officeDocument/2006/relationships/customXml" Target="../ink/ink2786.xml"/><Relationship Id="rId24" Type="http://schemas.openxmlformats.org/officeDocument/2006/relationships/customXml" Target="../ink/ink2539.xml"/><Relationship Id="rId45" Type="http://schemas.openxmlformats.org/officeDocument/2006/relationships/customXml" Target="../ink/ink2560.xml"/><Relationship Id="rId66" Type="http://schemas.openxmlformats.org/officeDocument/2006/relationships/customXml" Target="../ink/ink2581.xml"/><Relationship Id="rId87" Type="http://schemas.openxmlformats.org/officeDocument/2006/relationships/customXml" Target="../ink/ink2602.xml"/><Relationship Id="rId110" Type="http://schemas.openxmlformats.org/officeDocument/2006/relationships/customXml" Target="../ink/ink2625.xml"/><Relationship Id="rId131" Type="http://schemas.openxmlformats.org/officeDocument/2006/relationships/customXml" Target="../ink/ink2646.xml"/><Relationship Id="rId152" Type="http://schemas.openxmlformats.org/officeDocument/2006/relationships/customXml" Target="../ink/ink2667.xml"/><Relationship Id="rId173" Type="http://schemas.openxmlformats.org/officeDocument/2006/relationships/customXml" Target="../ink/ink2688.xml"/><Relationship Id="rId194" Type="http://schemas.openxmlformats.org/officeDocument/2006/relationships/customXml" Target="../ink/ink2709.xml"/><Relationship Id="rId208" Type="http://schemas.openxmlformats.org/officeDocument/2006/relationships/customXml" Target="../ink/ink2723.xml"/><Relationship Id="rId229" Type="http://schemas.openxmlformats.org/officeDocument/2006/relationships/customXml" Target="../ink/ink2744.xml"/><Relationship Id="rId240" Type="http://schemas.openxmlformats.org/officeDocument/2006/relationships/customXml" Target="../ink/ink2755.xml"/><Relationship Id="rId261" Type="http://schemas.openxmlformats.org/officeDocument/2006/relationships/customXml" Target="../ink/ink2776.xml"/><Relationship Id="rId14" Type="http://schemas.openxmlformats.org/officeDocument/2006/relationships/customXml" Target="../ink/ink2529.xml"/><Relationship Id="rId35" Type="http://schemas.openxmlformats.org/officeDocument/2006/relationships/customXml" Target="../ink/ink2550.xml"/><Relationship Id="rId56" Type="http://schemas.openxmlformats.org/officeDocument/2006/relationships/customXml" Target="../ink/ink2571.xml"/><Relationship Id="rId77" Type="http://schemas.openxmlformats.org/officeDocument/2006/relationships/customXml" Target="../ink/ink2592.xml"/><Relationship Id="rId100" Type="http://schemas.openxmlformats.org/officeDocument/2006/relationships/customXml" Target="../ink/ink2615.xml"/><Relationship Id="rId282" Type="http://schemas.openxmlformats.org/officeDocument/2006/relationships/customXml" Target="../ink/ink2797.xml"/><Relationship Id="rId8" Type="http://schemas.openxmlformats.org/officeDocument/2006/relationships/customXml" Target="../ink/ink2523.xml"/><Relationship Id="rId98" Type="http://schemas.openxmlformats.org/officeDocument/2006/relationships/customXml" Target="../ink/ink2613.xml"/><Relationship Id="rId121" Type="http://schemas.openxmlformats.org/officeDocument/2006/relationships/customXml" Target="../ink/ink2636.xml"/><Relationship Id="rId142" Type="http://schemas.openxmlformats.org/officeDocument/2006/relationships/customXml" Target="../ink/ink2657.xml"/><Relationship Id="rId163" Type="http://schemas.openxmlformats.org/officeDocument/2006/relationships/customXml" Target="../ink/ink2678.xml"/><Relationship Id="rId184" Type="http://schemas.openxmlformats.org/officeDocument/2006/relationships/customXml" Target="../ink/ink2699.xml"/><Relationship Id="rId219" Type="http://schemas.openxmlformats.org/officeDocument/2006/relationships/customXml" Target="../ink/ink2734.xml"/><Relationship Id="rId230" Type="http://schemas.openxmlformats.org/officeDocument/2006/relationships/customXml" Target="../ink/ink2745.xml"/><Relationship Id="rId251" Type="http://schemas.openxmlformats.org/officeDocument/2006/relationships/customXml" Target="../ink/ink2766.xml"/><Relationship Id="rId25" Type="http://schemas.openxmlformats.org/officeDocument/2006/relationships/customXml" Target="../ink/ink2540.xml"/><Relationship Id="rId46" Type="http://schemas.openxmlformats.org/officeDocument/2006/relationships/customXml" Target="../ink/ink2561.xml"/><Relationship Id="rId67" Type="http://schemas.openxmlformats.org/officeDocument/2006/relationships/customXml" Target="../ink/ink2582.xml"/><Relationship Id="rId272" Type="http://schemas.openxmlformats.org/officeDocument/2006/relationships/customXml" Target="../ink/ink2787.xml"/><Relationship Id="rId88" Type="http://schemas.openxmlformats.org/officeDocument/2006/relationships/customXml" Target="../ink/ink2603.xml"/><Relationship Id="rId111" Type="http://schemas.openxmlformats.org/officeDocument/2006/relationships/customXml" Target="../ink/ink2626.xml"/><Relationship Id="rId132" Type="http://schemas.openxmlformats.org/officeDocument/2006/relationships/customXml" Target="../ink/ink2647.xml"/><Relationship Id="rId153" Type="http://schemas.openxmlformats.org/officeDocument/2006/relationships/customXml" Target="../ink/ink2668.xml"/><Relationship Id="rId174" Type="http://schemas.openxmlformats.org/officeDocument/2006/relationships/customXml" Target="../ink/ink2689.xml"/><Relationship Id="rId195" Type="http://schemas.openxmlformats.org/officeDocument/2006/relationships/customXml" Target="../ink/ink2710.xml"/><Relationship Id="rId209" Type="http://schemas.openxmlformats.org/officeDocument/2006/relationships/customXml" Target="../ink/ink2724.xml"/><Relationship Id="rId220" Type="http://schemas.openxmlformats.org/officeDocument/2006/relationships/customXml" Target="../ink/ink2735.xml"/><Relationship Id="rId241" Type="http://schemas.openxmlformats.org/officeDocument/2006/relationships/customXml" Target="../ink/ink2756.xml"/><Relationship Id="rId15" Type="http://schemas.openxmlformats.org/officeDocument/2006/relationships/customXml" Target="../ink/ink2530.xml"/><Relationship Id="rId36" Type="http://schemas.openxmlformats.org/officeDocument/2006/relationships/customXml" Target="../ink/ink2551.xml"/><Relationship Id="rId57" Type="http://schemas.openxmlformats.org/officeDocument/2006/relationships/customXml" Target="../ink/ink2572.xml"/><Relationship Id="rId262" Type="http://schemas.openxmlformats.org/officeDocument/2006/relationships/customXml" Target="../ink/ink2777.xml"/><Relationship Id="rId283" Type="http://schemas.openxmlformats.org/officeDocument/2006/relationships/customXml" Target="../ink/ink2798.xml"/><Relationship Id="rId78" Type="http://schemas.openxmlformats.org/officeDocument/2006/relationships/customXml" Target="../ink/ink2593.xml"/><Relationship Id="rId99" Type="http://schemas.openxmlformats.org/officeDocument/2006/relationships/customXml" Target="../ink/ink2614.xml"/><Relationship Id="rId101" Type="http://schemas.openxmlformats.org/officeDocument/2006/relationships/customXml" Target="../ink/ink2616.xml"/><Relationship Id="rId122" Type="http://schemas.openxmlformats.org/officeDocument/2006/relationships/customXml" Target="../ink/ink2637.xml"/><Relationship Id="rId143" Type="http://schemas.openxmlformats.org/officeDocument/2006/relationships/customXml" Target="../ink/ink2658.xml"/><Relationship Id="rId164" Type="http://schemas.openxmlformats.org/officeDocument/2006/relationships/customXml" Target="../ink/ink2679.xml"/><Relationship Id="rId185" Type="http://schemas.openxmlformats.org/officeDocument/2006/relationships/customXml" Target="../ink/ink2700.xml"/><Relationship Id="rId9" Type="http://schemas.openxmlformats.org/officeDocument/2006/relationships/customXml" Target="../ink/ink2524.xml"/><Relationship Id="rId210" Type="http://schemas.openxmlformats.org/officeDocument/2006/relationships/customXml" Target="../ink/ink2725.xml"/><Relationship Id="rId26" Type="http://schemas.openxmlformats.org/officeDocument/2006/relationships/customXml" Target="../ink/ink2541.xml"/><Relationship Id="rId231" Type="http://schemas.openxmlformats.org/officeDocument/2006/relationships/customXml" Target="../ink/ink2746.xml"/><Relationship Id="rId252" Type="http://schemas.openxmlformats.org/officeDocument/2006/relationships/customXml" Target="../ink/ink2767.xml"/><Relationship Id="rId273" Type="http://schemas.openxmlformats.org/officeDocument/2006/relationships/customXml" Target="../ink/ink2788.xml"/><Relationship Id="rId47" Type="http://schemas.openxmlformats.org/officeDocument/2006/relationships/customXml" Target="../ink/ink2562.xml"/><Relationship Id="rId68" Type="http://schemas.openxmlformats.org/officeDocument/2006/relationships/customXml" Target="../ink/ink2583.xml"/><Relationship Id="rId89" Type="http://schemas.openxmlformats.org/officeDocument/2006/relationships/customXml" Target="../ink/ink2604.xml"/><Relationship Id="rId112" Type="http://schemas.openxmlformats.org/officeDocument/2006/relationships/customXml" Target="../ink/ink2627.xml"/><Relationship Id="rId133" Type="http://schemas.openxmlformats.org/officeDocument/2006/relationships/customXml" Target="../ink/ink2648.xml"/><Relationship Id="rId154" Type="http://schemas.openxmlformats.org/officeDocument/2006/relationships/customXml" Target="../ink/ink2669.xml"/><Relationship Id="rId175" Type="http://schemas.openxmlformats.org/officeDocument/2006/relationships/customXml" Target="../ink/ink2690.xml"/><Relationship Id="rId196" Type="http://schemas.openxmlformats.org/officeDocument/2006/relationships/customXml" Target="../ink/ink2711.xml"/><Relationship Id="rId200" Type="http://schemas.openxmlformats.org/officeDocument/2006/relationships/customXml" Target="../ink/ink2715.xml"/><Relationship Id="rId16" Type="http://schemas.openxmlformats.org/officeDocument/2006/relationships/customXml" Target="../ink/ink2531.xml"/><Relationship Id="rId221" Type="http://schemas.openxmlformats.org/officeDocument/2006/relationships/customXml" Target="../ink/ink2736.xml"/><Relationship Id="rId242" Type="http://schemas.openxmlformats.org/officeDocument/2006/relationships/customXml" Target="../ink/ink2757.xml"/><Relationship Id="rId263" Type="http://schemas.openxmlformats.org/officeDocument/2006/relationships/customXml" Target="../ink/ink2778.xml"/><Relationship Id="rId284" Type="http://schemas.openxmlformats.org/officeDocument/2006/relationships/customXml" Target="../ink/ink2799.xml"/><Relationship Id="rId37" Type="http://schemas.openxmlformats.org/officeDocument/2006/relationships/customXml" Target="../ink/ink2552.xml"/><Relationship Id="rId58" Type="http://schemas.openxmlformats.org/officeDocument/2006/relationships/customXml" Target="../ink/ink2573.xml"/><Relationship Id="rId79" Type="http://schemas.openxmlformats.org/officeDocument/2006/relationships/customXml" Target="../ink/ink2594.xml"/><Relationship Id="rId102" Type="http://schemas.openxmlformats.org/officeDocument/2006/relationships/customXml" Target="../ink/ink2617.xml"/><Relationship Id="rId123" Type="http://schemas.openxmlformats.org/officeDocument/2006/relationships/customXml" Target="../ink/ink2638.xml"/><Relationship Id="rId144" Type="http://schemas.openxmlformats.org/officeDocument/2006/relationships/customXml" Target="../ink/ink2659.xml"/><Relationship Id="rId90" Type="http://schemas.openxmlformats.org/officeDocument/2006/relationships/customXml" Target="../ink/ink2605.xml"/><Relationship Id="rId165" Type="http://schemas.openxmlformats.org/officeDocument/2006/relationships/customXml" Target="../ink/ink2680.xml"/><Relationship Id="rId186" Type="http://schemas.openxmlformats.org/officeDocument/2006/relationships/customXml" Target="../ink/ink2701.xml"/><Relationship Id="rId211" Type="http://schemas.openxmlformats.org/officeDocument/2006/relationships/customXml" Target="../ink/ink2726.xml"/><Relationship Id="rId232" Type="http://schemas.openxmlformats.org/officeDocument/2006/relationships/customXml" Target="../ink/ink2747.xml"/><Relationship Id="rId253" Type="http://schemas.openxmlformats.org/officeDocument/2006/relationships/customXml" Target="../ink/ink2768.xml"/><Relationship Id="rId274" Type="http://schemas.openxmlformats.org/officeDocument/2006/relationships/customXml" Target="../ink/ink2789.xml"/><Relationship Id="rId27" Type="http://schemas.openxmlformats.org/officeDocument/2006/relationships/customXml" Target="../ink/ink2542.xml"/><Relationship Id="rId48" Type="http://schemas.openxmlformats.org/officeDocument/2006/relationships/customXml" Target="../ink/ink2563.xml"/><Relationship Id="rId69" Type="http://schemas.openxmlformats.org/officeDocument/2006/relationships/customXml" Target="../ink/ink2584.xml"/><Relationship Id="rId113" Type="http://schemas.openxmlformats.org/officeDocument/2006/relationships/customXml" Target="../ink/ink2628.xml"/><Relationship Id="rId134" Type="http://schemas.openxmlformats.org/officeDocument/2006/relationships/customXml" Target="../ink/ink2649.xml"/><Relationship Id="rId80" Type="http://schemas.openxmlformats.org/officeDocument/2006/relationships/customXml" Target="../ink/ink2595.xml"/><Relationship Id="rId155" Type="http://schemas.openxmlformats.org/officeDocument/2006/relationships/customXml" Target="../ink/ink2670.xml"/><Relationship Id="rId176" Type="http://schemas.openxmlformats.org/officeDocument/2006/relationships/customXml" Target="../ink/ink2691.xml"/><Relationship Id="rId197" Type="http://schemas.openxmlformats.org/officeDocument/2006/relationships/customXml" Target="../ink/ink2712.xml"/><Relationship Id="rId201" Type="http://schemas.openxmlformats.org/officeDocument/2006/relationships/customXml" Target="../ink/ink2716.xml"/><Relationship Id="rId222" Type="http://schemas.openxmlformats.org/officeDocument/2006/relationships/customXml" Target="../ink/ink2737.xml"/><Relationship Id="rId243" Type="http://schemas.openxmlformats.org/officeDocument/2006/relationships/customXml" Target="../ink/ink2758.xml"/><Relationship Id="rId264" Type="http://schemas.openxmlformats.org/officeDocument/2006/relationships/customXml" Target="../ink/ink2779.xml"/><Relationship Id="rId285" Type="http://schemas.openxmlformats.org/officeDocument/2006/relationships/customXml" Target="../ink/ink2800.xml"/><Relationship Id="rId17" Type="http://schemas.openxmlformats.org/officeDocument/2006/relationships/customXml" Target="../ink/ink2532.xml"/><Relationship Id="rId38" Type="http://schemas.openxmlformats.org/officeDocument/2006/relationships/customXml" Target="../ink/ink2553.xml"/><Relationship Id="rId59" Type="http://schemas.openxmlformats.org/officeDocument/2006/relationships/customXml" Target="../ink/ink2574.xml"/><Relationship Id="rId103" Type="http://schemas.openxmlformats.org/officeDocument/2006/relationships/customXml" Target="../ink/ink2618.xml"/><Relationship Id="rId124" Type="http://schemas.openxmlformats.org/officeDocument/2006/relationships/customXml" Target="../ink/ink2639.xml"/><Relationship Id="rId70" Type="http://schemas.openxmlformats.org/officeDocument/2006/relationships/customXml" Target="../ink/ink2585.xml"/><Relationship Id="rId91" Type="http://schemas.openxmlformats.org/officeDocument/2006/relationships/customXml" Target="../ink/ink2606.xml"/><Relationship Id="rId145" Type="http://schemas.openxmlformats.org/officeDocument/2006/relationships/customXml" Target="../ink/ink2660.xml"/><Relationship Id="rId166" Type="http://schemas.openxmlformats.org/officeDocument/2006/relationships/customXml" Target="../ink/ink2681.xml"/><Relationship Id="rId187" Type="http://schemas.openxmlformats.org/officeDocument/2006/relationships/customXml" Target="../ink/ink2702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727.xml"/><Relationship Id="rId233" Type="http://schemas.openxmlformats.org/officeDocument/2006/relationships/customXml" Target="../ink/ink2748.xml"/><Relationship Id="rId254" Type="http://schemas.openxmlformats.org/officeDocument/2006/relationships/customXml" Target="../ink/ink2769.xml"/><Relationship Id="rId28" Type="http://schemas.openxmlformats.org/officeDocument/2006/relationships/customXml" Target="../ink/ink2543.xml"/><Relationship Id="rId49" Type="http://schemas.openxmlformats.org/officeDocument/2006/relationships/customXml" Target="../ink/ink2564.xml"/><Relationship Id="rId114" Type="http://schemas.openxmlformats.org/officeDocument/2006/relationships/customXml" Target="../ink/ink2629.xml"/><Relationship Id="rId275" Type="http://schemas.openxmlformats.org/officeDocument/2006/relationships/customXml" Target="../ink/ink2790.xml"/><Relationship Id="rId60" Type="http://schemas.openxmlformats.org/officeDocument/2006/relationships/customXml" Target="../ink/ink2575.xml"/><Relationship Id="rId81" Type="http://schemas.openxmlformats.org/officeDocument/2006/relationships/customXml" Target="../ink/ink2596.xml"/><Relationship Id="rId135" Type="http://schemas.openxmlformats.org/officeDocument/2006/relationships/customXml" Target="../ink/ink2650.xml"/><Relationship Id="rId156" Type="http://schemas.openxmlformats.org/officeDocument/2006/relationships/customXml" Target="../ink/ink2671.xml"/><Relationship Id="rId177" Type="http://schemas.openxmlformats.org/officeDocument/2006/relationships/customXml" Target="../ink/ink2692.xml"/><Relationship Id="rId198" Type="http://schemas.openxmlformats.org/officeDocument/2006/relationships/customXml" Target="../ink/ink2713.xml"/><Relationship Id="rId202" Type="http://schemas.openxmlformats.org/officeDocument/2006/relationships/customXml" Target="../ink/ink2717.xml"/><Relationship Id="rId223" Type="http://schemas.openxmlformats.org/officeDocument/2006/relationships/customXml" Target="../ink/ink2738.xml"/><Relationship Id="rId244" Type="http://schemas.openxmlformats.org/officeDocument/2006/relationships/customXml" Target="../ink/ink2759.xml"/><Relationship Id="rId18" Type="http://schemas.openxmlformats.org/officeDocument/2006/relationships/customXml" Target="../ink/ink2533.xml"/><Relationship Id="rId39" Type="http://schemas.openxmlformats.org/officeDocument/2006/relationships/customXml" Target="../ink/ink2554.xml"/><Relationship Id="rId265" Type="http://schemas.openxmlformats.org/officeDocument/2006/relationships/customXml" Target="../ink/ink2780.xml"/><Relationship Id="rId286" Type="http://schemas.openxmlformats.org/officeDocument/2006/relationships/customXml" Target="../ink/ink2801.xml"/><Relationship Id="rId50" Type="http://schemas.openxmlformats.org/officeDocument/2006/relationships/customXml" Target="../ink/ink2565.xml"/><Relationship Id="rId104" Type="http://schemas.openxmlformats.org/officeDocument/2006/relationships/customXml" Target="../ink/ink2619.xml"/><Relationship Id="rId125" Type="http://schemas.openxmlformats.org/officeDocument/2006/relationships/customXml" Target="../ink/ink2640.xml"/><Relationship Id="rId146" Type="http://schemas.openxmlformats.org/officeDocument/2006/relationships/customXml" Target="../ink/ink2661.xml"/><Relationship Id="rId167" Type="http://schemas.openxmlformats.org/officeDocument/2006/relationships/customXml" Target="../ink/ink2682.xml"/><Relationship Id="rId188" Type="http://schemas.openxmlformats.org/officeDocument/2006/relationships/customXml" Target="../ink/ink2703.xml"/><Relationship Id="rId71" Type="http://schemas.openxmlformats.org/officeDocument/2006/relationships/customXml" Target="../ink/ink2586.xml"/><Relationship Id="rId92" Type="http://schemas.openxmlformats.org/officeDocument/2006/relationships/customXml" Target="../ink/ink2607.xml"/><Relationship Id="rId213" Type="http://schemas.openxmlformats.org/officeDocument/2006/relationships/customXml" Target="../ink/ink2728.xml"/><Relationship Id="rId234" Type="http://schemas.openxmlformats.org/officeDocument/2006/relationships/customXml" Target="../ink/ink2749.xml"/><Relationship Id="rId2" Type="http://schemas.openxmlformats.org/officeDocument/2006/relationships/image" Target="../media/image31.png"/><Relationship Id="rId29" Type="http://schemas.openxmlformats.org/officeDocument/2006/relationships/customXml" Target="../ink/ink2544.xml"/><Relationship Id="rId255" Type="http://schemas.openxmlformats.org/officeDocument/2006/relationships/customXml" Target="../ink/ink2770.xml"/><Relationship Id="rId276" Type="http://schemas.openxmlformats.org/officeDocument/2006/relationships/customXml" Target="../ink/ink2791.xml"/><Relationship Id="rId40" Type="http://schemas.openxmlformats.org/officeDocument/2006/relationships/customXml" Target="../ink/ink2555.xml"/><Relationship Id="rId115" Type="http://schemas.openxmlformats.org/officeDocument/2006/relationships/customXml" Target="../ink/ink2630.xml"/><Relationship Id="rId136" Type="http://schemas.openxmlformats.org/officeDocument/2006/relationships/customXml" Target="../ink/ink2651.xml"/><Relationship Id="rId157" Type="http://schemas.openxmlformats.org/officeDocument/2006/relationships/customXml" Target="../ink/ink2672.xml"/><Relationship Id="rId178" Type="http://schemas.openxmlformats.org/officeDocument/2006/relationships/customXml" Target="../ink/ink2693.xml"/><Relationship Id="rId61" Type="http://schemas.openxmlformats.org/officeDocument/2006/relationships/customXml" Target="../ink/ink2576.xml"/><Relationship Id="rId82" Type="http://schemas.openxmlformats.org/officeDocument/2006/relationships/customXml" Target="../ink/ink2597.xml"/><Relationship Id="rId199" Type="http://schemas.openxmlformats.org/officeDocument/2006/relationships/customXml" Target="../ink/ink2714.xml"/><Relationship Id="rId203" Type="http://schemas.openxmlformats.org/officeDocument/2006/relationships/customXml" Target="../ink/ink2718.xml"/><Relationship Id="rId19" Type="http://schemas.openxmlformats.org/officeDocument/2006/relationships/customXml" Target="../ink/ink2534.xml"/><Relationship Id="rId224" Type="http://schemas.openxmlformats.org/officeDocument/2006/relationships/customXml" Target="../ink/ink2739.xml"/><Relationship Id="rId245" Type="http://schemas.openxmlformats.org/officeDocument/2006/relationships/customXml" Target="../ink/ink2760.xml"/><Relationship Id="rId266" Type="http://schemas.openxmlformats.org/officeDocument/2006/relationships/customXml" Target="../ink/ink2781.xml"/><Relationship Id="rId287" Type="http://schemas.openxmlformats.org/officeDocument/2006/relationships/customXml" Target="../ink/ink2802.xml"/><Relationship Id="rId30" Type="http://schemas.openxmlformats.org/officeDocument/2006/relationships/customXml" Target="../ink/ink2545.xml"/><Relationship Id="rId105" Type="http://schemas.openxmlformats.org/officeDocument/2006/relationships/customXml" Target="../ink/ink2620.xml"/><Relationship Id="rId126" Type="http://schemas.openxmlformats.org/officeDocument/2006/relationships/customXml" Target="../ink/ink2641.xml"/><Relationship Id="rId147" Type="http://schemas.openxmlformats.org/officeDocument/2006/relationships/customXml" Target="../ink/ink2662.xml"/><Relationship Id="rId168" Type="http://schemas.openxmlformats.org/officeDocument/2006/relationships/customXml" Target="../ink/ink2683.xml"/><Relationship Id="rId51" Type="http://schemas.openxmlformats.org/officeDocument/2006/relationships/customXml" Target="../ink/ink2566.xml"/><Relationship Id="rId72" Type="http://schemas.openxmlformats.org/officeDocument/2006/relationships/customXml" Target="../ink/ink2587.xml"/><Relationship Id="rId93" Type="http://schemas.openxmlformats.org/officeDocument/2006/relationships/customXml" Target="../ink/ink2608.xml"/><Relationship Id="rId189" Type="http://schemas.openxmlformats.org/officeDocument/2006/relationships/customXml" Target="../ink/ink2704.xml"/><Relationship Id="rId3" Type="http://schemas.openxmlformats.org/officeDocument/2006/relationships/customXml" Target="../ink/ink2518.xml"/><Relationship Id="rId214" Type="http://schemas.openxmlformats.org/officeDocument/2006/relationships/customXml" Target="../ink/ink2729.xml"/><Relationship Id="rId235" Type="http://schemas.openxmlformats.org/officeDocument/2006/relationships/customXml" Target="../ink/ink2750.xml"/><Relationship Id="rId256" Type="http://schemas.openxmlformats.org/officeDocument/2006/relationships/customXml" Target="../ink/ink2771.xml"/><Relationship Id="rId277" Type="http://schemas.openxmlformats.org/officeDocument/2006/relationships/customXml" Target="../ink/ink2792.xml"/><Relationship Id="rId116" Type="http://schemas.openxmlformats.org/officeDocument/2006/relationships/customXml" Target="../ink/ink2631.xml"/><Relationship Id="rId137" Type="http://schemas.openxmlformats.org/officeDocument/2006/relationships/customXml" Target="../ink/ink2652.xml"/><Relationship Id="rId158" Type="http://schemas.openxmlformats.org/officeDocument/2006/relationships/customXml" Target="../ink/ink2673.xml"/><Relationship Id="rId20" Type="http://schemas.openxmlformats.org/officeDocument/2006/relationships/customXml" Target="../ink/ink2535.xml"/><Relationship Id="rId41" Type="http://schemas.openxmlformats.org/officeDocument/2006/relationships/customXml" Target="../ink/ink2556.xml"/><Relationship Id="rId62" Type="http://schemas.openxmlformats.org/officeDocument/2006/relationships/customXml" Target="../ink/ink2577.xml"/><Relationship Id="rId83" Type="http://schemas.openxmlformats.org/officeDocument/2006/relationships/customXml" Target="../ink/ink2598.xml"/><Relationship Id="rId179" Type="http://schemas.openxmlformats.org/officeDocument/2006/relationships/customXml" Target="../ink/ink2694.xml"/><Relationship Id="rId190" Type="http://schemas.openxmlformats.org/officeDocument/2006/relationships/customXml" Target="../ink/ink2705.xml"/><Relationship Id="rId204" Type="http://schemas.openxmlformats.org/officeDocument/2006/relationships/customXml" Target="../ink/ink2719.xml"/><Relationship Id="rId225" Type="http://schemas.openxmlformats.org/officeDocument/2006/relationships/customXml" Target="../ink/ink2740.xml"/><Relationship Id="rId246" Type="http://schemas.openxmlformats.org/officeDocument/2006/relationships/customXml" Target="../ink/ink2761.xml"/><Relationship Id="rId267" Type="http://schemas.openxmlformats.org/officeDocument/2006/relationships/customXml" Target="../ink/ink2782.xml"/><Relationship Id="rId288" Type="http://schemas.openxmlformats.org/officeDocument/2006/relationships/image" Target="../media/image32.emf"/><Relationship Id="rId106" Type="http://schemas.openxmlformats.org/officeDocument/2006/relationships/customXml" Target="../ink/ink2621.xml"/><Relationship Id="rId127" Type="http://schemas.openxmlformats.org/officeDocument/2006/relationships/customXml" Target="../ink/ink2642.xml"/><Relationship Id="rId10" Type="http://schemas.openxmlformats.org/officeDocument/2006/relationships/customXml" Target="../ink/ink2525.xml"/><Relationship Id="rId31" Type="http://schemas.openxmlformats.org/officeDocument/2006/relationships/customXml" Target="../ink/ink2546.xml"/><Relationship Id="rId52" Type="http://schemas.openxmlformats.org/officeDocument/2006/relationships/customXml" Target="../ink/ink2567.xml"/><Relationship Id="rId73" Type="http://schemas.openxmlformats.org/officeDocument/2006/relationships/customXml" Target="../ink/ink2588.xml"/><Relationship Id="rId94" Type="http://schemas.openxmlformats.org/officeDocument/2006/relationships/customXml" Target="../ink/ink2609.xml"/><Relationship Id="rId148" Type="http://schemas.openxmlformats.org/officeDocument/2006/relationships/customXml" Target="../ink/ink2663.xml"/><Relationship Id="rId169" Type="http://schemas.openxmlformats.org/officeDocument/2006/relationships/customXml" Target="../ink/ink2684.xml"/><Relationship Id="rId4" Type="http://schemas.openxmlformats.org/officeDocument/2006/relationships/customXml" Target="../ink/ink2519.xml"/><Relationship Id="rId180" Type="http://schemas.openxmlformats.org/officeDocument/2006/relationships/customXml" Target="../ink/ink2695.xml"/><Relationship Id="rId215" Type="http://schemas.openxmlformats.org/officeDocument/2006/relationships/customXml" Target="../ink/ink2730.xml"/><Relationship Id="rId236" Type="http://schemas.openxmlformats.org/officeDocument/2006/relationships/customXml" Target="../ink/ink2751.xml"/><Relationship Id="rId257" Type="http://schemas.openxmlformats.org/officeDocument/2006/relationships/customXml" Target="../ink/ink2772.xml"/><Relationship Id="rId278" Type="http://schemas.openxmlformats.org/officeDocument/2006/relationships/customXml" Target="../ink/ink2793.xml"/><Relationship Id="rId42" Type="http://schemas.openxmlformats.org/officeDocument/2006/relationships/customXml" Target="../ink/ink2557.xml"/><Relationship Id="rId84" Type="http://schemas.openxmlformats.org/officeDocument/2006/relationships/customXml" Target="../ink/ink2599.xml"/><Relationship Id="rId138" Type="http://schemas.openxmlformats.org/officeDocument/2006/relationships/customXml" Target="../ink/ink2653.xml"/><Relationship Id="rId191" Type="http://schemas.openxmlformats.org/officeDocument/2006/relationships/customXml" Target="../ink/ink2706.xml"/><Relationship Id="rId205" Type="http://schemas.openxmlformats.org/officeDocument/2006/relationships/customXml" Target="../ink/ink2720.xml"/><Relationship Id="rId247" Type="http://schemas.openxmlformats.org/officeDocument/2006/relationships/customXml" Target="../ink/ink2762.xml"/><Relationship Id="rId107" Type="http://schemas.openxmlformats.org/officeDocument/2006/relationships/customXml" Target="../ink/ink2622.xml"/><Relationship Id="rId11" Type="http://schemas.openxmlformats.org/officeDocument/2006/relationships/customXml" Target="../ink/ink2526.xml"/><Relationship Id="rId53" Type="http://schemas.openxmlformats.org/officeDocument/2006/relationships/customXml" Target="../ink/ink2568.xml"/><Relationship Id="rId149" Type="http://schemas.openxmlformats.org/officeDocument/2006/relationships/customXml" Target="../ink/ink2664.xml"/><Relationship Id="rId95" Type="http://schemas.openxmlformats.org/officeDocument/2006/relationships/customXml" Target="../ink/ink2610.xml"/><Relationship Id="rId160" Type="http://schemas.openxmlformats.org/officeDocument/2006/relationships/customXml" Target="../ink/ink2675.xml"/><Relationship Id="rId216" Type="http://schemas.openxmlformats.org/officeDocument/2006/relationships/customXml" Target="../ink/ink2731.xml"/><Relationship Id="rId258" Type="http://schemas.openxmlformats.org/officeDocument/2006/relationships/customXml" Target="../ink/ink2773.xml"/><Relationship Id="rId22" Type="http://schemas.openxmlformats.org/officeDocument/2006/relationships/customXml" Target="../ink/ink2537.xml"/><Relationship Id="rId64" Type="http://schemas.openxmlformats.org/officeDocument/2006/relationships/customXml" Target="../ink/ink2579.xml"/><Relationship Id="rId118" Type="http://schemas.openxmlformats.org/officeDocument/2006/relationships/customXml" Target="../ink/ink2633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25.xml"/><Relationship Id="rId21" Type="http://schemas.openxmlformats.org/officeDocument/2006/relationships/customXml" Target="../ink/ink2820.xml"/><Relationship Id="rId42" Type="http://schemas.openxmlformats.org/officeDocument/2006/relationships/customXml" Target="../ink/ink2841.xml"/><Relationship Id="rId47" Type="http://schemas.openxmlformats.org/officeDocument/2006/relationships/customXml" Target="../ink/ink2846.xml"/><Relationship Id="rId63" Type="http://schemas.openxmlformats.org/officeDocument/2006/relationships/customXml" Target="../ink/ink2862.xml"/><Relationship Id="rId68" Type="http://schemas.openxmlformats.org/officeDocument/2006/relationships/customXml" Target="../ink/ink2867.xml"/><Relationship Id="rId84" Type="http://schemas.openxmlformats.org/officeDocument/2006/relationships/customXml" Target="../ink/ink2883.xml"/><Relationship Id="rId89" Type="http://schemas.openxmlformats.org/officeDocument/2006/relationships/customXml" Target="../ink/ink2888.xml"/><Relationship Id="rId16" Type="http://schemas.openxmlformats.org/officeDocument/2006/relationships/customXml" Target="../ink/ink2815.xml"/><Relationship Id="rId11" Type="http://schemas.openxmlformats.org/officeDocument/2006/relationships/customXml" Target="../ink/ink2810.xml"/><Relationship Id="rId32" Type="http://schemas.openxmlformats.org/officeDocument/2006/relationships/customXml" Target="../ink/ink2831.xml"/><Relationship Id="rId37" Type="http://schemas.openxmlformats.org/officeDocument/2006/relationships/customXml" Target="../ink/ink2836.xml"/><Relationship Id="rId53" Type="http://schemas.openxmlformats.org/officeDocument/2006/relationships/customXml" Target="../ink/ink2852.xml"/><Relationship Id="rId58" Type="http://schemas.openxmlformats.org/officeDocument/2006/relationships/customXml" Target="../ink/ink2857.xml"/><Relationship Id="rId74" Type="http://schemas.openxmlformats.org/officeDocument/2006/relationships/customXml" Target="../ink/ink2873.xml"/><Relationship Id="rId79" Type="http://schemas.openxmlformats.org/officeDocument/2006/relationships/customXml" Target="../ink/ink2878.xml"/><Relationship Id="rId5" Type="http://schemas.openxmlformats.org/officeDocument/2006/relationships/customXml" Target="../ink/ink2804.xml"/><Relationship Id="rId90" Type="http://schemas.openxmlformats.org/officeDocument/2006/relationships/image" Target="../media/image35.emf"/><Relationship Id="rId14" Type="http://schemas.openxmlformats.org/officeDocument/2006/relationships/customXml" Target="../ink/ink2813.xml"/><Relationship Id="rId22" Type="http://schemas.openxmlformats.org/officeDocument/2006/relationships/customXml" Target="../ink/ink2821.xml"/><Relationship Id="rId27" Type="http://schemas.openxmlformats.org/officeDocument/2006/relationships/customXml" Target="../ink/ink2826.xml"/><Relationship Id="rId30" Type="http://schemas.openxmlformats.org/officeDocument/2006/relationships/customXml" Target="../ink/ink2829.xml"/><Relationship Id="rId35" Type="http://schemas.openxmlformats.org/officeDocument/2006/relationships/customXml" Target="../ink/ink2834.xml"/><Relationship Id="rId43" Type="http://schemas.openxmlformats.org/officeDocument/2006/relationships/customXml" Target="../ink/ink2842.xml"/><Relationship Id="rId48" Type="http://schemas.openxmlformats.org/officeDocument/2006/relationships/customXml" Target="../ink/ink2847.xml"/><Relationship Id="rId56" Type="http://schemas.openxmlformats.org/officeDocument/2006/relationships/customXml" Target="../ink/ink2855.xml"/><Relationship Id="rId64" Type="http://schemas.openxmlformats.org/officeDocument/2006/relationships/customXml" Target="../ink/ink2863.xml"/><Relationship Id="rId69" Type="http://schemas.openxmlformats.org/officeDocument/2006/relationships/customXml" Target="../ink/ink2868.xml"/><Relationship Id="rId77" Type="http://schemas.openxmlformats.org/officeDocument/2006/relationships/customXml" Target="../ink/ink2876.xml"/><Relationship Id="rId8" Type="http://schemas.openxmlformats.org/officeDocument/2006/relationships/customXml" Target="../ink/ink2807.xml"/><Relationship Id="rId51" Type="http://schemas.openxmlformats.org/officeDocument/2006/relationships/customXml" Target="../ink/ink2850.xml"/><Relationship Id="rId72" Type="http://schemas.openxmlformats.org/officeDocument/2006/relationships/customXml" Target="../ink/ink2871.xml"/><Relationship Id="rId80" Type="http://schemas.openxmlformats.org/officeDocument/2006/relationships/customXml" Target="../ink/ink2879.xml"/><Relationship Id="rId85" Type="http://schemas.openxmlformats.org/officeDocument/2006/relationships/customXml" Target="../ink/ink2884.xml"/><Relationship Id="rId3" Type="http://schemas.openxmlformats.org/officeDocument/2006/relationships/image" Target="../media/image34.png"/><Relationship Id="rId12" Type="http://schemas.openxmlformats.org/officeDocument/2006/relationships/customXml" Target="../ink/ink2811.xml"/><Relationship Id="rId17" Type="http://schemas.openxmlformats.org/officeDocument/2006/relationships/customXml" Target="../ink/ink2816.xml"/><Relationship Id="rId25" Type="http://schemas.openxmlformats.org/officeDocument/2006/relationships/customXml" Target="../ink/ink2824.xml"/><Relationship Id="rId33" Type="http://schemas.openxmlformats.org/officeDocument/2006/relationships/customXml" Target="../ink/ink2832.xml"/><Relationship Id="rId38" Type="http://schemas.openxmlformats.org/officeDocument/2006/relationships/customXml" Target="../ink/ink2837.xml"/><Relationship Id="rId46" Type="http://schemas.openxmlformats.org/officeDocument/2006/relationships/customXml" Target="../ink/ink2845.xml"/><Relationship Id="rId59" Type="http://schemas.openxmlformats.org/officeDocument/2006/relationships/customXml" Target="../ink/ink2858.xml"/><Relationship Id="rId67" Type="http://schemas.openxmlformats.org/officeDocument/2006/relationships/customXml" Target="../ink/ink2866.xml"/><Relationship Id="rId20" Type="http://schemas.openxmlformats.org/officeDocument/2006/relationships/customXml" Target="../ink/ink2819.xml"/><Relationship Id="rId41" Type="http://schemas.openxmlformats.org/officeDocument/2006/relationships/customXml" Target="../ink/ink2840.xml"/><Relationship Id="rId54" Type="http://schemas.openxmlformats.org/officeDocument/2006/relationships/customXml" Target="../ink/ink2853.xml"/><Relationship Id="rId62" Type="http://schemas.openxmlformats.org/officeDocument/2006/relationships/customXml" Target="../ink/ink2861.xml"/><Relationship Id="rId70" Type="http://schemas.openxmlformats.org/officeDocument/2006/relationships/customXml" Target="../ink/ink2869.xml"/><Relationship Id="rId75" Type="http://schemas.openxmlformats.org/officeDocument/2006/relationships/customXml" Target="../ink/ink2874.xml"/><Relationship Id="rId83" Type="http://schemas.openxmlformats.org/officeDocument/2006/relationships/customXml" Target="../ink/ink2882.xml"/><Relationship Id="rId88" Type="http://schemas.openxmlformats.org/officeDocument/2006/relationships/customXml" Target="../ink/ink288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05.xml"/><Relationship Id="rId15" Type="http://schemas.openxmlformats.org/officeDocument/2006/relationships/customXml" Target="../ink/ink2814.xml"/><Relationship Id="rId23" Type="http://schemas.openxmlformats.org/officeDocument/2006/relationships/customXml" Target="../ink/ink2822.xml"/><Relationship Id="rId28" Type="http://schemas.openxmlformats.org/officeDocument/2006/relationships/customXml" Target="../ink/ink2827.xml"/><Relationship Id="rId36" Type="http://schemas.openxmlformats.org/officeDocument/2006/relationships/customXml" Target="../ink/ink2835.xml"/><Relationship Id="rId49" Type="http://schemas.openxmlformats.org/officeDocument/2006/relationships/customXml" Target="../ink/ink2848.xml"/><Relationship Id="rId57" Type="http://schemas.openxmlformats.org/officeDocument/2006/relationships/customXml" Target="../ink/ink2856.xml"/><Relationship Id="rId10" Type="http://schemas.openxmlformats.org/officeDocument/2006/relationships/customXml" Target="../ink/ink2809.xml"/><Relationship Id="rId31" Type="http://schemas.openxmlformats.org/officeDocument/2006/relationships/customXml" Target="../ink/ink2830.xml"/><Relationship Id="rId44" Type="http://schemas.openxmlformats.org/officeDocument/2006/relationships/customXml" Target="../ink/ink2843.xml"/><Relationship Id="rId52" Type="http://schemas.openxmlformats.org/officeDocument/2006/relationships/customXml" Target="../ink/ink2851.xml"/><Relationship Id="rId60" Type="http://schemas.openxmlformats.org/officeDocument/2006/relationships/customXml" Target="../ink/ink2859.xml"/><Relationship Id="rId65" Type="http://schemas.openxmlformats.org/officeDocument/2006/relationships/customXml" Target="../ink/ink2864.xml"/><Relationship Id="rId73" Type="http://schemas.openxmlformats.org/officeDocument/2006/relationships/customXml" Target="../ink/ink2872.xml"/><Relationship Id="rId78" Type="http://schemas.openxmlformats.org/officeDocument/2006/relationships/customXml" Target="../ink/ink2877.xml"/><Relationship Id="rId81" Type="http://schemas.openxmlformats.org/officeDocument/2006/relationships/customXml" Target="../ink/ink2880.xml"/><Relationship Id="rId86" Type="http://schemas.openxmlformats.org/officeDocument/2006/relationships/customXml" Target="../ink/ink2885.xml"/><Relationship Id="rId4" Type="http://schemas.openxmlformats.org/officeDocument/2006/relationships/customXml" Target="../ink/ink2803.xml"/><Relationship Id="rId9" Type="http://schemas.openxmlformats.org/officeDocument/2006/relationships/customXml" Target="../ink/ink2808.xml"/><Relationship Id="rId13" Type="http://schemas.openxmlformats.org/officeDocument/2006/relationships/customXml" Target="../ink/ink2812.xml"/><Relationship Id="rId18" Type="http://schemas.openxmlformats.org/officeDocument/2006/relationships/customXml" Target="../ink/ink2817.xml"/><Relationship Id="rId39" Type="http://schemas.openxmlformats.org/officeDocument/2006/relationships/customXml" Target="../ink/ink2838.xml"/><Relationship Id="rId34" Type="http://schemas.openxmlformats.org/officeDocument/2006/relationships/customXml" Target="../ink/ink2833.xml"/><Relationship Id="rId50" Type="http://schemas.openxmlformats.org/officeDocument/2006/relationships/customXml" Target="../ink/ink2849.xml"/><Relationship Id="rId55" Type="http://schemas.openxmlformats.org/officeDocument/2006/relationships/customXml" Target="../ink/ink2854.xml"/><Relationship Id="rId76" Type="http://schemas.openxmlformats.org/officeDocument/2006/relationships/customXml" Target="../ink/ink2875.xml"/><Relationship Id="rId7" Type="http://schemas.openxmlformats.org/officeDocument/2006/relationships/customXml" Target="../ink/ink2806.xml"/><Relationship Id="rId71" Type="http://schemas.openxmlformats.org/officeDocument/2006/relationships/customXml" Target="../ink/ink2870.xml"/><Relationship Id="rId2" Type="http://schemas.openxmlformats.org/officeDocument/2006/relationships/image" Target="../media/image33.png"/><Relationship Id="rId29" Type="http://schemas.openxmlformats.org/officeDocument/2006/relationships/customXml" Target="../ink/ink2828.xml"/><Relationship Id="rId24" Type="http://schemas.openxmlformats.org/officeDocument/2006/relationships/customXml" Target="../ink/ink2823.xml"/><Relationship Id="rId40" Type="http://schemas.openxmlformats.org/officeDocument/2006/relationships/customXml" Target="../ink/ink2839.xml"/><Relationship Id="rId45" Type="http://schemas.openxmlformats.org/officeDocument/2006/relationships/customXml" Target="../ink/ink2844.xml"/><Relationship Id="rId66" Type="http://schemas.openxmlformats.org/officeDocument/2006/relationships/customXml" Target="../ink/ink2865.xml"/><Relationship Id="rId87" Type="http://schemas.openxmlformats.org/officeDocument/2006/relationships/customXml" Target="../ink/ink2886.xml"/><Relationship Id="rId61" Type="http://schemas.openxmlformats.org/officeDocument/2006/relationships/customXml" Target="../ink/ink2860.xml"/><Relationship Id="rId82" Type="http://schemas.openxmlformats.org/officeDocument/2006/relationships/customXml" Target="../ink/ink2881.xml"/><Relationship Id="rId19" Type="http://schemas.openxmlformats.org/officeDocument/2006/relationships/customXml" Target="../ink/ink281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03.xml"/><Relationship Id="rId21" Type="http://schemas.openxmlformats.org/officeDocument/2006/relationships/customXml" Target="../ink/ink2907.xml"/><Relationship Id="rId63" Type="http://schemas.openxmlformats.org/officeDocument/2006/relationships/customXml" Target="../ink/ink2949.xml"/><Relationship Id="rId159" Type="http://schemas.openxmlformats.org/officeDocument/2006/relationships/customXml" Target="../ink/ink3045.xml"/><Relationship Id="rId170" Type="http://schemas.openxmlformats.org/officeDocument/2006/relationships/customXml" Target="../ink/ink3056.xml"/><Relationship Id="rId191" Type="http://schemas.openxmlformats.org/officeDocument/2006/relationships/customXml" Target="../ink/ink3077.xml"/><Relationship Id="rId205" Type="http://schemas.openxmlformats.org/officeDocument/2006/relationships/customXml" Target="../ink/ink3091.xml"/><Relationship Id="rId226" Type="http://schemas.openxmlformats.org/officeDocument/2006/relationships/customXml" Target="../ink/ink3112.xml"/><Relationship Id="rId247" Type="http://schemas.openxmlformats.org/officeDocument/2006/relationships/customXml" Target="../ink/ink3133.xml"/><Relationship Id="rId107" Type="http://schemas.openxmlformats.org/officeDocument/2006/relationships/customXml" Target="../ink/ink2993.xml"/><Relationship Id="rId11" Type="http://schemas.openxmlformats.org/officeDocument/2006/relationships/customXml" Target="../ink/ink2897.xml"/><Relationship Id="rId32" Type="http://schemas.openxmlformats.org/officeDocument/2006/relationships/customXml" Target="../ink/ink2918.xml"/><Relationship Id="rId53" Type="http://schemas.openxmlformats.org/officeDocument/2006/relationships/customXml" Target="../ink/ink2939.xml"/><Relationship Id="rId74" Type="http://schemas.openxmlformats.org/officeDocument/2006/relationships/customXml" Target="../ink/ink2960.xml"/><Relationship Id="rId128" Type="http://schemas.openxmlformats.org/officeDocument/2006/relationships/customXml" Target="../ink/ink3014.xml"/><Relationship Id="rId149" Type="http://schemas.openxmlformats.org/officeDocument/2006/relationships/customXml" Target="../ink/ink3035.xml"/><Relationship Id="rId5" Type="http://schemas.openxmlformats.org/officeDocument/2006/relationships/customXml" Target="../ink/ink2891.xml"/><Relationship Id="rId95" Type="http://schemas.openxmlformats.org/officeDocument/2006/relationships/customXml" Target="../ink/ink2981.xml"/><Relationship Id="rId160" Type="http://schemas.openxmlformats.org/officeDocument/2006/relationships/customXml" Target="../ink/ink3046.xml"/><Relationship Id="rId181" Type="http://schemas.openxmlformats.org/officeDocument/2006/relationships/customXml" Target="../ink/ink3067.xml"/><Relationship Id="rId216" Type="http://schemas.openxmlformats.org/officeDocument/2006/relationships/customXml" Target="../ink/ink3102.xml"/><Relationship Id="rId237" Type="http://schemas.openxmlformats.org/officeDocument/2006/relationships/customXml" Target="../ink/ink3123.xml"/><Relationship Id="rId258" Type="http://schemas.openxmlformats.org/officeDocument/2006/relationships/customXml" Target="../ink/ink3144.xml"/><Relationship Id="rId22" Type="http://schemas.openxmlformats.org/officeDocument/2006/relationships/customXml" Target="../ink/ink2908.xml"/><Relationship Id="rId43" Type="http://schemas.openxmlformats.org/officeDocument/2006/relationships/customXml" Target="../ink/ink2929.xml"/><Relationship Id="rId64" Type="http://schemas.openxmlformats.org/officeDocument/2006/relationships/customXml" Target="../ink/ink2950.xml"/><Relationship Id="rId118" Type="http://schemas.openxmlformats.org/officeDocument/2006/relationships/customXml" Target="../ink/ink3004.xml"/><Relationship Id="rId139" Type="http://schemas.openxmlformats.org/officeDocument/2006/relationships/customXml" Target="../ink/ink3025.xml"/><Relationship Id="rId85" Type="http://schemas.openxmlformats.org/officeDocument/2006/relationships/customXml" Target="../ink/ink2971.xml"/><Relationship Id="rId150" Type="http://schemas.openxmlformats.org/officeDocument/2006/relationships/customXml" Target="../ink/ink3036.xml"/><Relationship Id="rId171" Type="http://schemas.openxmlformats.org/officeDocument/2006/relationships/customXml" Target="../ink/ink3057.xml"/><Relationship Id="rId192" Type="http://schemas.openxmlformats.org/officeDocument/2006/relationships/customXml" Target="../ink/ink3078.xml"/><Relationship Id="rId206" Type="http://schemas.openxmlformats.org/officeDocument/2006/relationships/customXml" Target="../ink/ink3092.xml"/><Relationship Id="rId227" Type="http://schemas.openxmlformats.org/officeDocument/2006/relationships/customXml" Target="../ink/ink3113.xml"/><Relationship Id="rId248" Type="http://schemas.openxmlformats.org/officeDocument/2006/relationships/customXml" Target="../ink/ink3134.xml"/><Relationship Id="rId12" Type="http://schemas.openxmlformats.org/officeDocument/2006/relationships/customXml" Target="../ink/ink2898.xml"/><Relationship Id="rId33" Type="http://schemas.openxmlformats.org/officeDocument/2006/relationships/customXml" Target="../ink/ink2919.xml"/><Relationship Id="rId108" Type="http://schemas.openxmlformats.org/officeDocument/2006/relationships/customXml" Target="../ink/ink2994.xml"/><Relationship Id="rId129" Type="http://schemas.openxmlformats.org/officeDocument/2006/relationships/customXml" Target="../ink/ink3015.xml"/><Relationship Id="rId54" Type="http://schemas.openxmlformats.org/officeDocument/2006/relationships/customXml" Target="../ink/ink2940.xml"/><Relationship Id="rId75" Type="http://schemas.openxmlformats.org/officeDocument/2006/relationships/customXml" Target="../ink/ink2961.xml"/><Relationship Id="rId96" Type="http://schemas.openxmlformats.org/officeDocument/2006/relationships/customXml" Target="../ink/ink2982.xml"/><Relationship Id="rId140" Type="http://schemas.openxmlformats.org/officeDocument/2006/relationships/customXml" Target="../ink/ink3026.xml"/><Relationship Id="rId161" Type="http://schemas.openxmlformats.org/officeDocument/2006/relationships/customXml" Target="../ink/ink3047.xml"/><Relationship Id="rId182" Type="http://schemas.openxmlformats.org/officeDocument/2006/relationships/customXml" Target="../ink/ink3068.xml"/><Relationship Id="rId217" Type="http://schemas.openxmlformats.org/officeDocument/2006/relationships/customXml" Target="../ink/ink3103.xml"/><Relationship Id="rId6" Type="http://schemas.openxmlformats.org/officeDocument/2006/relationships/customXml" Target="../ink/ink2892.xml"/><Relationship Id="rId238" Type="http://schemas.openxmlformats.org/officeDocument/2006/relationships/customXml" Target="../ink/ink3124.xml"/><Relationship Id="rId259" Type="http://schemas.openxmlformats.org/officeDocument/2006/relationships/customXml" Target="../ink/ink3145.xml"/><Relationship Id="rId23" Type="http://schemas.openxmlformats.org/officeDocument/2006/relationships/customXml" Target="../ink/ink2909.xml"/><Relationship Id="rId119" Type="http://schemas.openxmlformats.org/officeDocument/2006/relationships/customXml" Target="../ink/ink3005.xml"/><Relationship Id="rId44" Type="http://schemas.openxmlformats.org/officeDocument/2006/relationships/customXml" Target="../ink/ink2930.xml"/><Relationship Id="rId65" Type="http://schemas.openxmlformats.org/officeDocument/2006/relationships/customXml" Target="../ink/ink2951.xml"/><Relationship Id="rId86" Type="http://schemas.openxmlformats.org/officeDocument/2006/relationships/customXml" Target="../ink/ink2972.xml"/><Relationship Id="rId130" Type="http://schemas.openxmlformats.org/officeDocument/2006/relationships/customXml" Target="../ink/ink3016.xml"/><Relationship Id="rId151" Type="http://schemas.openxmlformats.org/officeDocument/2006/relationships/customXml" Target="../ink/ink3037.xml"/><Relationship Id="rId172" Type="http://schemas.openxmlformats.org/officeDocument/2006/relationships/customXml" Target="../ink/ink3058.xml"/><Relationship Id="rId193" Type="http://schemas.openxmlformats.org/officeDocument/2006/relationships/customXml" Target="../ink/ink3079.xml"/><Relationship Id="rId207" Type="http://schemas.openxmlformats.org/officeDocument/2006/relationships/customXml" Target="../ink/ink3093.xml"/><Relationship Id="rId228" Type="http://schemas.openxmlformats.org/officeDocument/2006/relationships/customXml" Target="../ink/ink3114.xml"/><Relationship Id="rId249" Type="http://schemas.openxmlformats.org/officeDocument/2006/relationships/customXml" Target="../ink/ink3135.xml"/><Relationship Id="rId13" Type="http://schemas.openxmlformats.org/officeDocument/2006/relationships/customXml" Target="../ink/ink2899.xml"/><Relationship Id="rId109" Type="http://schemas.openxmlformats.org/officeDocument/2006/relationships/customXml" Target="../ink/ink2995.xml"/><Relationship Id="rId260" Type="http://schemas.openxmlformats.org/officeDocument/2006/relationships/customXml" Target="../ink/ink3146.xml"/><Relationship Id="rId34" Type="http://schemas.openxmlformats.org/officeDocument/2006/relationships/customXml" Target="../ink/ink2920.xml"/><Relationship Id="rId55" Type="http://schemas.openxmlformats.org/officeDocument/2006/relationships/customXml" Target="../ink/ink2941.xml"/><Relationship Id="rId76" Type="http://schemas.openxmlformats.org/officeDocument/2006/relationships/customXml" Target="../ink/ink2962.xml"/><Relationship Id="rId97" Type="http://schemas.openxmlformats.org/officeDocument/2006/relationships/customXml" Target="../ink/ink2983.xml"/><Relationship Id="rId120" Type="http://schemas.openxmlformats.org/officeDocument/2006/relationships/customXml" Target="../ink/ink3006.xml"/><Relationship Id="rId141" Type="http://schemas.openxmlformats.org/officeDocument/2006/relationships/customXml" Target="../ink/ink3027.xml"/><Relationship Id="rId7" Type="http://schemas.openxmlformats.org/officeDocument/2006/relationships/customXml" Target="../ink/ink2893.xml"/><Relationship Id="rId162" Type="http://schemas.openxmlformats.org/officeDocument/2006/relationships/customXml" Target="../ink/ink3048.xml"/><Relationship Id="rId183" Type="http://schemas.openxmlformats.org/officeDocument/2006/relationships/customXml" Target="../ink/ink3069.xml"/><Relationship Id="rId218" Type="http://schemas.openxmlformats.org/officeDocument/2006/relationships/customXml" Target="../ink/ink3104.xml"/><Relationship Id="rId239" Type="http://schemas.openxmlformats.org/officeDocument/2006/relationships/customXml" Target="../ink/ink3125.xml"/><Relationship Id="rId250" Type="http://schemas.openxmlformats.org/officeDocument/2006/relationships/customXml" Target="../ink/ink3136.xml"/><Relationship Id="rId24" Type="http://schemas.openxmlformats.org/officeDocument/2006/relationships/customXml" Target="../ink/ink2910.xml"/><Relationship Id="rId45" Type="http://schemas.openxmlformats.org/officeDocument/2006/relationships/customXml" Target="../ink/ink2931.xml"/><Relationship Id="rId66" Type="http://schemas.openxmlformats.org/officeDocument/2006/relationships/customXml" Target="../ink/ink2952.xml"/><Relationship Id="rId87" Type="http://schemas.openxmlformats.org/officeDocument/2006/relationships/customXml" Target="../ink/ink2973.xml"/><Relationship Id="rId110" Type="http://schemas.openxmlformats.org/officeDocument/2006/relationships/customXml" Target="../ink/ink2996.xml"/><Relationship Id="rId131" Type="http://schemas.openxmlformats.org/officeDocument/2006/relationships/customXml" Target="../ink/ink3017.xml"/><Relationship Id="rId152" Type="http://schemas.openxmlformats.org/officeDocument/2006/relationships/customXml" Target="../ink/ink3038.xml"/><Relationship Id="rId173" Type="http://schemas.openxmlformats.org/officeDocument/2006/relationships/customXml" Target="../ink/ink3059.xml"/><Relationship Id="rId194" Type="http://schemas.openxmlformats.org/officeDocument/2006/relationships/customXml" Target="../ink/ink3080.xml"/><Relationship Id="rId208" Type="http://schemas.openxmlformats.org/officeDocument/2006/relationships/customXml" Target="../ink/ink3094.xml"/><Relationship Id="rId229" Type="http://schemas.openxmlformats.org/officeDocument/2006/relationships/customXml" Target="../ink/ink3115.xml"/><Relationship Id="rId240" Type="http://schemas.openxmlformats.org/officeDocument/2006/relationships/customXml" Target="../ink/ink3126.xml"/><Relationship Id="rId261" Type="http://schemas.openxmlformats.org/officeDocument/2006/relationships/image" Target="../media/image37.png"/><Relationship Id="rId14" Type="http://schemas.openxmlformats.org/officeDocument/2006/relationships/customXml" Target="../ink/ink2900.xml"/><Relationship Id="rId35" Type="http://schemas.openxmlformats.org/officeDocument/2006/relationships/customXml" Target="../ink/ink2921.xml"/><Relationship Id="rId56" Type="http://schemas.openxmlformats.org/officeDocument/2006/relationships/customXml" Target="../ink/ink2942.xml"/><Relationship Id="rId77" Type="http://schemas.openxmlformats.org/officeDocument/2006/relationships/customXml" Target="../ink/ink2963.xml"/><Relationship Id="rId100" Type="http://schemas.openxmlformats.org/officeDocument/2006/relationships/customXml" Target="../ink/ink2986.xml"/><Relationship Id="rId8" Type="http://schemas.openxmlformats.org/officeDocument/2006/relationships/customXml" Target="../ink/ink2894.xml"/><Relationship Id="rId98" Type="http://schemas.openxmlformats.org/officeDocument/2006/relationships/customXml" Target="../ink/ink2984.xml"/><Relationship Id="rId121" Type="http://schemas.openxmlformats.org/officeDocument/2006/relationships/customXml" Target="../ink/ink3007.xml"/><Relationship Id="rId142" Type="http://schemas.openxmlformats.org/officeDocument/2006/relationships/customXml" Target="../ink/ink3028.xml"/><Relationship Id="rId163" Type="http://schemas.openxmlformats.org/officeDocument/2006/relationships/customXml" Target="../ink/ink3049.xml"/><Relationship Id="rId184" Type="http://schemas.openxmlformats.org/officeDocument/2006/relationships/customXml" Target="../ink/ink3070.xml"/><Relationship Id="rId219" Type="http://schemas.openxmlformats.org/officeDocument/2006/relationships/customXml" Target="../ink/ink3105.xml"/><Relationship Id="rId230" Type="http://schemas.openxmlformats.org/officeDocument/2006/relationships/customXml" Target="../ink/ink3116.xml"/><Relationship Id="rId251" Type="http://schemas.openxmlformats.org/officeDocument/2006/relationships/customXml" Target="../ink/ink3137.xml"/><Relationship Id="rId25" Type="http://schemas.openxmlformats.org/officeDocument/2006/relationships/customXml" Target="../ink/ink2911.xml"/><Relationship Id="rId46" Type="http://schemas.openxmlformats.org/officeDocument/2006/relationships/customXml" Target="../ink/ink2932.xml"/><Relationship Id="rId67" Type="http://schemas.openxmlformats.org/officeDocument/2006/relationships/customXml" Target="../ink/ink2953.xml"/><Relationship Id="rId88" Type="http://schemas.openxmlformats.org/officeDocument/2006/relationships/customXml" Target="../ink/ink2974.xml"/><Relationship Id="rId111" Type="http://schemas.openxmlformats.org/officeDocument/2006/relationships/customXml" Target="../ink/ink2997.xml"/><Relationship Id="rId132" Type="http://schemas.openxmlformats.org/officeDocument/2006/relationships/customXml" Target="../ink/ink3018.xml"/><Relationship Id="rId153" Type="http://schemas.openxmlformats.org/officeDocument/2006/relationships/customXml" Target="../ink/ink3039.xml"/><Relationship Id="rId174" Type="http://schemas.openxmlformats.org/officeDocument/2006/relationships/customXml" Target="../ink/ink3060.xml"/><Relationship Id="rId195" Type="http://schemas.openxmlformats.org/officeDocument/2006/relationships/customXml" Target="../ink/ink3081.xml"/><Relationship Id="rId209" Type="http://schemas.openxmlformats.org/officeDocument/2006/relationships/customXml" Target="../ink/ink3095.xml"/><Relationship Id="rId220" Type="http://schemas.openxmlformats.org/officeDocument/2006/relationships/customXml" Target="../ink/ink3106.xml"/><Relationship Id="rId241" Type="http://schemas.openxmlformats.org/officeDocument/2006/relationships/customXml" Target="../ink/ink3127.xml"/><Relationship Id="rId15" Type="http://schemas.openxmlformats.org/officeDocument/2006/relationships/customXml" Target="../ink/ink2901.xml"/><Relationship Id="rId36" Type="http://schemas.openxmlformats.org/officeDocument/2006/relationships/customXml" Target="../ink/ink2922.xml"/><Relationship Id="rId57" Type="http://schemas.openxmlformats.org/officeDocument/2006/relationships/customXml" Target="../ink/ink2943.xml"/><Relationship Id="rId78" Type="http://schemas.openxmlformats.org/officeDocument/2006/relationships/customXml" Target="../ink/ink2964.xml"/><Relationship Id="rId99" Type="http://schemas.openxmlformats.org/officeDocument/2006/relationships/customXml" Target="../ink/ink2985.xml"/><Relationship Id="rId101" Type="http://schemas.openxmlformats.org/officeDocument/2006/relationships/customXml" Target="../ink/ink2987.xml"/><Relationship Id="rId122" Type="http://schemas.openxmlformats.org/officeDocument/2006/relationships/customXml" Target="../ink/ink3008.xml"/><Relationship Id="rId143" Type="http://schemas.openxmlformats.org/officeDocument/2006/relationships/customXml" Target="../ink/ink3029.xml"/><Relationship Id="rId164" Type="http://schemas.openxmlformats.org/officeDocument/2006/relationships/customXml" Target="../ink/ink3050.xml"/><Relationship Id="rId185" Type="http://schemas.openxmlformats.org/officeDocument/2006/relationships/customXml" Target="../ink/ink3071.xml"/><Relationship Id="rId9" Type="http://schemas.openxmlformats.org/officeDocument/2006/relationships/customXml" Target="../ink/ink2895.xml"/><Relationship Id="rId210" Type="http://schemas.openxmlformats.org/officeDocument/2006/relationships/customXml" Target="../ink/ink3096.xml"/><Relationship Id="rId26" Type="http://schemas.openxmlformats.org/officeDocument/2006/relationships/customXml" Target="../ink/ink2912.xml"/><Relationship Id="rId231" Type="http://schemas.openxmlformats.org/officeDocument/2006/relationships/customXml" Target="../ink/ink3117.xml"/><Relationship Id="rId252" Type="http://schemas.openxmlformats.org/officeDocument/2006/relationships/customXml" Target="../ink/ink3138.xml"/><Relationship Id="rId47" Type="http://schemas.openxmlformats.org/officeDocument/2006/relationships/customXml" Target="../ink/ink2933.xml"/><Relationship Id="rId68" Type="http://schemas.openxmlformats.org/officeDocument/2006/relationships/customXml" Target="../ink/ink2954.xml"/><Relationship Id="rId89" Type="http://schemas.openxmlformats.org/officeDocument/2006/relationships/customXml" Target="../ink/ink2975.xml"/><Relationship Id="rId112" Type="http://schemas.openxmlformats.org/officeDocument/2006/relationships/customXml" Target="../ink/ink2998.xml"/><Relationship Id="rId133" Type="http://schemas.openxmlformats.org/officeDocument/2006/relationships/customXml" Target="../ink/ink3019.xml"/><Relationship Id="rId154" Type="http://schemas.openxmlformats.org/officeDocument/2006/relationships/customXml" Target="../ink/ink3040.xml"/><Relationship Id="rId175" Type="http://schemas.openxmlformats.org/officeDocument/2006/relationships/customXml" Target="../ink/ink3061.xml"/><Relationship Id="rId196" Type="http://schemas.openxmlformats.org/officeDocument/2006/relationships/customXml" Target="../ink/ink3082.xml"/><Relationship Id="rId200" Type="http://schemas.openxmlformats.org/officeDocument/2006/relationships/customXml" Target="../ink/ink3086.xml"/><Relationship Id="rId16" Type="http://schemas.openxmlformats.org/officeDocument/2006/relationships/customXml" Target="../ink/ink2902.xml"/><Relationship Id="rId221" Type="http://schemas.openxmlformats.org/officeDocument/2006/relationships/customXml" Target="../ink/ink3107.xml"/><Relationship Id="rId242" Type="http://schemas.openxmlformats.org/officeDocument/2006/relationships/customXml" Target="../ink/ink3128.xml"/><Relationship Id="rId37" Type="http://schemas.openxmlformats.org/officeDocument/2006/relationships/customXml" Target="../ink/ink2923.xml"/><Relationship Id="rId58" Type="http://schemas.openxmlformats.org/officeDocument/2006/relationships/customXml" Target="../ink/ink2944.xml"/><Relationship Id="rId79" Type="http://schemas.openxmlformats.org/officeDocument/2006/relationships/customXml" Target="../ink/ink2965.xml"/><Relationship Id="rId102" Type="http://schemas.openxmlformats.org/officeDocument/2006/relationships/customXml" Target="../ink/ink2988.xml"/><Relationship Id="rId123" Type="http://schemas.openxmlformats.org/officeDocument/2006/relationships/customXml" Target="../ink/ink3009.xml"/><Relationship Id="rId144" Type="http://schemas.openxmlformats.org/officeDocument/2006/relationships/customXml" Target="../ink/ink3030.xml"/><Relationship Id="rId90" Type="http://schemas.openxmlformats.org/officeDocument/2006/relationships/customXml" Target="../ink/ink2976.xml"/><Relationship Id="rId165" Type="http://schemas.openxmlformats.org/officeDocument/2006/relationships/customXml" Target="../ink/ink3051.xml"/><Relationship Id="rId186" Type="http://schemas.openxmlformats.org/officeDocument/2006/relationships/customXml" Target="../ink/ink3072.xml"/><Relationship Id="rId211" Type="http://schemas.openxmlformats.org/officeDocument/2006/relationships/customXml" Target="../ink/ink3097.xml"/><Relationship Id="rId232" Type="http://schemas.openxmlformats.org/officeDocument/2006/relationships/customXml" Target="../ink/ink3118.xml"/><Relationship Id="rId253" Type="http://schemas.openxmlformats.org/officeDocument/2006/relationships/customXml" Target="../ink/ink3139.xml"/><Relationship Id="rId27" Type="http://schemas.openxmlformats.org/officeDocument/2006/relationships/customXml" Target="../ink/ink2913.xml"/><Relationship Id="rId48" Type="http://schemas.openxmlformats.org/officeDocument/2006/relationships/customXml" Target="../ink/ink2934.xml"/><Relationship Id="rId69" Type="http://schemas.openxmlformats.org/officeDocument/2006/relationships/customXml" Target="../ink/ink2955.xml"/><Relationship Id="rId113" Type="http://schemas.openxmlformats.org/officeDocument/2006/relationships/customXml" Target="../ink/ink2999.xml"/><Relationship Id="rId134" Type="http://schemas.openxmlformats.org/officeDocument/2006/relationships/customXml" Target="../ink/ink3020.xml"/><Relationship Id="rId80" Type="http://schemas.openxmlformats.org/officeDocument/2006/relationships/customXml" Target="../ink/ink2966.xml"/><Relationship Id="rId155" Type="http://schemas.openxmlformats.org/officeDocument/2006/relationships/customXml" Target="../ink/ink3041.xml"/><Relationship Id="rId176" Type="http://schemas.openxmlformats.org/officeDocument/2006/relationships/customXml" Target="../ink/ink3062.xml"/><Relationship Id="rId197" Type="http://schemas.openxmlformats.org/officeDocument/2006/relationships/customXml" Target="../ink/ink3083.xml"/><Relationship Id="rId201" Type="http://schemas.openxmlformats.org/officeDocument/2006/relationships/customXml" Target="../ink/ink3087.xml"/><Relationship Id="rId222" Type="http://schemas.openxmlformats.org/officeDocument/2006/relationships/customXml" Target="../ink/ink3108.xml"/><Relationship Id="rId243" Type="http://schemas.openxmlformats.org/officeDocument/2006/relationships/customXml" Target="../ink/ink3129.xml"/><Relationship Id="rId17" Type="http://schemas.openxmlformats.org/officeDocument/2006/relationships/customXml" Target="../ink/ink2903.xml"/><Relationship Id="rId38" Type="http://schemas.openxmlformats.org/officeDocument/2006/relationships/customXml" Target="../ink/ink2924.xml"/><Relationship Id="rId59" Type="http://schemas.openxmlformats.org/officeDocument/2006/relationships/customXml" Target="../ink/ink2945.xml"/><Relationship Id="rId103" Type="http://schemas.openxmlformats.org/officeDocument/2006/relationships/customXml" Target="../ink/ink2989.xml"/><Relationship Id="rId124" Type="http://schemas.openxmlformats.org/officeDocument/2006/relationships/customXml" Target="../ink/ink3010.xml"/><Relationship Id="rId70" Type="http://schemas.openxmlformats.org/officeDocument/2006/relationships/customXml" Target="../ink/ink2956.xml"/><Relationship Id="rId91" Type="http://schemas.openxmlformats.org/officeDocument/2006/relationships/customXml" Target="../ink/ink2977.xml"/><Relationship Id="rId145" Type="http://schemas.openxmlformats.org/officeDocument/2006/relationships/customXml" Target="../ink/ink3031.xml"/><Relationship Id="rId166" Type="http://schemas.openxmlformats.org/officeDocument/2006/relationships/customXml" Target="../ink/ink3052.xml"/><Relationship Id="rId187" Type="http://schemas.openxmlformats.org/officeDocument/2006/relationships/customXml" Target="../ink/ink3073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098.xml"/><Relationship Id="rId233" Type="http://schemas.openxmlformats.org/officeDocument/2006/relationships/customXml" Target="../ink/ink3119.xml"/><Relationship Id="rId254" Type="http://schemas.openxmlformats.org/officeDocument/2006/relationships/customXml" Target="../ink/ink3140.xml"/><Relationship Id="rId28" Type="http://schemas.openxmlformats.org/officeDocument/2006/relationships/customXml" Target="../ink/ink2914.xml"/><Relationship Id="rId49" Type="http://schemas.openxmlformats.org/officeDocument/2006/relationships/customXml" Target="../ink/ink2935.xml"/><Relationship Id="rId114" Type="http://schemas.openxmlformats.org/officeDocument/2006/relationships/customXml" Target="../ink/ink3000.xml"/><Relationship Id="rId60" Type="http://schemas.openxmlformats.org/officeDocument/2006/relationships/customXml" Target="../ink/ink2946.xml"/><Relationship Id="rId81" Type="http://schemas.openxmlformats.org/officeDocument/2006/relationships/customXml" Target="../ink/ink2967.xml"/><Relationship Id="rId135" Type="http://schemas.openxmlformats.org/officeDocument/2006/relationships/customXml" Target="../ink/ink3021.xml"/><Relationship Id="rId156" Type="http://schemas.openxmlformats.org/officeDocument/2006/relationships/customXml" Target="../ink/ink3042.xml"/><Relationship Id="rId177" Type="http://schemas.openxmlformats.org/officeDocument/2006/relationships/customXml" Target="../ink/ink3063.xml"/><Relationship Id="rId198" Type="http://schemas.openxmlformats.org/officeDocument/2006/relationships/customXml" Target="../ink/ink3084.xml"/><Relationship Id="rId202" Type="http://schemas.openxmlformats.org/officeDocument/2006/relationships/customXml" Target="../ink/ink3088.xml"/><Relationship Id="rId223" Type="http://schemas.openxmlformats.org/officeDocument/2006/relationships/customXml" Target="../ink/ink3109.xml"/><Relationship Id="rId244" Type="http://schemas.openxmlformats.org/officeDocument/2006/relationships/customXml" Target="../ink/ink3130.xml"/><Relationship Id="rId18" Type="http://schemas.openxmlformats.org/officeDocument/2006/relationships/customXml" Target="../ink/ink2904.xml"/><Relationship Id="rId39" Type="http://schemas.openxmlformats.org/officeDocument/2006/relationships/customXml" Target="../ink/ink2925.xml"/><Relationship Id="rId50" Type="http://schemas.openxmlformats.org/officeDocument/2006/relationships/customXml" Target="../ink/ink2936.xml"/><Relationship Id="rId104" Type="http://schemas.openxmlformats.org/officeDocument/2006/relationships/customXml" Target="../ink/ink2990.xml"/><Relationship Id="rId125" Type="http://schemas.openxmlformats.org/officeDocument/2006/relationships/customXml" Target="../ink/ink3011.xml"/><Relationship Id="rId146" Type="http://schemas.openxmlformats.org/officeDocument/2006/relationships/customXml" Target="../ink/ink3032.xml"/><Relationship Id="rId167" Type="http://schemas.openxmlformats.org/officeDocument/2006/relationships/customXml" Target="../ink/ink3053.xml"/><Relationship Id="rId188" Type="http://schemas.openxmlformats.org/officeDocument/2006/relationships/customXml" Target="../ink/ink3074.xml"/><Relationship Id="rId71" Type="http://schemas.openxmlformats.org/officeDocument/2006/relationships/customXml" Target="../ink/ink2957.xml"/><Relationship Id="rId92" Type="http://schemas.openxmlformats.org/officeDocument/2006/relationships/customXml" Target="../ink/ink2978.xml"/><Relationship Id="rId213" Type="http://schemas.openxmlformats.org/officeDocument/2006/relationships/customXml" Target="../ink/ink3099.xml"/><Relationship Id="rId234" Type="http://schemas.openxmlformats.org/officeDocument/2006/relationships/customXml" Target="../ink/ink3120.xml"/><Relationship Id="rId2" Type="http://schemas.openxmlformats.org/officeDocument/2006/relationships/image" Target="../media/image36.png"/><Relationship Id="rId29" Type="http://schemas.openxmlformats.org/officeDocument/2006/relationships/customXml" Target="../ink/ink2915.xml"/><Relationship Id="rId255" Type="http://schemas.openxmlformats.org/officeDocument/2006/relationships/customXml" Target="../ink/ink3141.xml"/><Relationship Id="rId40" Type="http://schemas.openxmlformats.org/officeDocument/2006/relationships/customXml" Target="../ink/ink2926.xml"/><Relationship Id="rId115" Type="http://schemas.openxmlformats.org/officeDocument/2006/relationships/customXml" Target="../ink/ink3001.xml"/><Relationship Id="rId136" Type="http://schemas.openxmlformats.org/officeDocument/2006/relationships/customXml" Target="../ink/ink3022.xml"/><Relationship Id="rId157" Type="http://schemas.openxmlformats.org/officeDocument/2006/relationships/customXml" Target="../ink/ink3043.xml"/><Relationship Id="rId178" Type="http://schemas.openxmlformats.org/officeDocument/2006/relationships/customXml" Target="../ink/ink3064.xml"/><Relationship Id="rId61" Type="http://schemas.openxmlformats.org/officeDocument/2006/relationships/customXml" Target="../ink/ink2947.xml"/><Relationship Id="rId82" Type="http://schemas.openxmlformats.org/officeDocument/2006/relationships/customXml" Target="../ink/ink2968.xml"/><Relationship Id="rId199" Type="http://schemas.openxmlformats.org/officeDocument/2006/relationships/customXml" Target="../ink/ink3085.xml"/><Relationship Id="rId203" Type="http://schemas.openxmlformats.org/officeDocument/2006/relationships/customXml" Target="../ink/ink3089.xml"/><Relationship Id="rId19" Type="http://schemas.openxmlformats.org/officeDocument/2006/relationships/customXml" Target="../ink/ink2905.xml"/><Relationship Id="rId224" Type="http://schemas.openxmlformats.org/officeDocument/2006/relationships/customXml" Target="../ink/ink3110.xml"/><Relationship Id="rId245" Type="http://schemas.openxmlformats.org/officeDocument/2006/relationships/customXml" Target="../ink/ink3131.xml"/><Relationship Id="rId30" Type="http://schemas.openxmlformats.org/officeDocument/2006/relationships/customXml" Target="../ink/ink2916.xml"/><Relationship Id="rId105" Type="http://schemas.openxmlformats.org/officeDocument/2006/relationships/customXml" Target="../ink/ink2991.xml"/><Relationship Id="rId126" Type="http://schemas.openxmlformats.org/officeDocument/2006/relationships/customXml" Target="../ink/ink3012.xml"/><Relationship Id="rId147" Type="http://schemas.openxmlformats.org/officeDocument/2006/relationships/customXml" Target="../ink/ink3033.xml"/><Relationship Id="rId168" Type="http://schemas.openxmlformats.org/officeDocument/2006/relationships/customXml" Target="../ink/ink3054.xml"/><Relationship Id="rId51" Type="http://schemas.openxmlformats.org/officeDocument/2006/relationships/customXml" Target="../ink/ink2937.xml"/><Relationship Id="rId72" Type="http://schemas.openxmlformats.org/officeDocument/2006/relationships/customXml" Target="../ink/ink2958.xml"/><Relationship Id="rId93" Type="http://schemas.openxmlformats.org/officeDocument/2006/relationships/customXml" Target="../ink/ink2979.xml"/><Relationship Id="rId189" Type="http://schemas.openxmlformats.org/officeDocument/2006/relationships/customXml" Target="../ink/ink3075.xml"/><Relationship Id="rId3" Type="http://schemas.openxmlformats.org/officeDocument/2006/relationships/customXml" Target="../ink/ink2889.xml"/><Relationship Id="rId214" Type="http://schemas.openxmlformats.org/officeDocument/2006/relationships/customXml" Target="../ink/ink3100.xml"/><Relationship Id="rId235" Type="http://schemas.openxmlformats.org/officeDocument/2006/relationships/customXml" Target="../ink/ink3121.xml"/><Relationship Id="rId256" Type="http://schemas.openxmlformats.org/officeDocument/2006/relationships/customXml" Target="../ink/ink3142.xml"/><Relationship Id="rId116" Type="http://schemas.openxmlformats.org/officeDocument/2006/relationships/customXml" Target="../ink/ink3002.xml"/><Relationship Id="rId137" Type="http://schemas.openxmlformats.org/officeDocument/2006/relationships/customXml" Target="../ink/ink3023.xml"/><Relationship Id="rId158" Type="http://schemas.openxmlformats.org/officeDocument/2006/relationships/customXml" Target="../ink/ink3044.xml"/><Relationship Id="rId20" Type="http://schemas.openxmlformats.org/officeDocument/2006/relationships/customXml" Target="../ink/ink2906.xml"/><Relationship Id="rId41" Type="http://schemas.openxmlformats.org/officeDocument/2006/relationships/customXml" Target="../ink/ink2927.xml"/><Relationship Id="rId62" Type="http://schemas.openxmlformats.org/officeDocument/2006/relationships/customXml" Target="../ink/ink2948.xml"/><Relationship Id="rId83" Type="http://schemas.openxmlformats.org/officeDocument/2006/relationships/customXml" Target="../ink/ink2969.xml"/><Relationship Id="rId179" Type="http://schemas.openxmlformats.org/officeDocument/2006/relationships/customXml" Target="../ink/ink3065.xml"/><Relationship Id="rId190" Type="http://schemas.openxmlformats.org/officeDocument/2006/relationships/customXml" Target="../ink/ink3076.xml"/><Relationship Id="rId204" Type="http://schemas.openxmlformats.org/officeDocument/2006/relationships/customXml" Target="../ink/ink3090.xml"/><Relationship Id="rId225" Type="http://schemas.openxmlformats.org/officeDocument/2006/relationships/customXml" Target="../ink/ink3111.xml"/><Relationship Id="rId246" Type="http://schemas.openxmlformats.org/officeDocument/2006/relationships/customXml" Target="../ink/ink3132.xml"/><Relationship Id="rId106" Type="http://schemas.openxmlformats.org/officeDocument/2006/relationships/customXml" Target="../ink/ink2992.xml"/><Relationship Id="rId127" Type="http://schemas.openxmlformats.org/officeDocument/2006/relationships/customXml" Target="../ink/ink3013.xml"/><Relationship Id="rId10" Type="http://schemas.openxmlformats.org/officeDocument/2006/relationships/customXml" Target="../ink/ink2896.xml"/><Relationship Id="rId31" Type="http://schemas.openxmlformats.org/officeDocument/2006/relationships/customXml" Target="../ink/ink2917.xml"/><Relationship Id="rId52" Type="http://schemas.openxmlformats.org/officeDocument/2006/relationships/customXml" Target="../ink/ink2938.xml"/><Relationship Id="rId73" Type="http://schemas.openxmlformats.org/officeDocument/2006/relationships/customXml" Target="../ink/ink2959.xml"/><Relationship Id="rId94" Type="http://schemas.openxmlformats.org/officeDocument/2006/relationships/customXml" Target="../ink/ink2980.xml"/><Relationship Id="rId148" Type="http://schemas.openxmlformats.org/officeDocument/2006/relationships/customXml" Target="../ink/ink3034.xml"/><Relationship Id="rId169" Type="http://schemas.openxmlformats.org/officeDocument/2006/relationships/customXml" Target="../ink/ink3055.xml"/><Relationship Id="rId4" Type="http://schemas.openxmlformats.org/officeDocument/2006/relationships/customXml" Target="../ink/ink2890.xml"/><Relationship Id="rId180" Type="http://schemas.openxmlformats.org/officeDocument/2006/relationships/customXml" Target="../ink/ink3066.xml"/><Relationship Id="rId215" Type="http://schemas.openxmlformats.org/officeDocument/2006/relationships/customXml" Target="../ink/ink3101.xml"/><Relationship Id="rId236" Type="http://schemas.openxmlformats.org/officeDocument/2006/relationships/customXml" Target="../ink/ink3122.xml"/><Relationship Id="rId257" Type="http://schemas.openxmlformats.org/officeDocument/2006/relationships/customXml" Target="../ink/ink3143.xml"/><Relationship Id="rId42" Type="http://schemas.openxmlformats.org/officeDocument/2006/relationships/customXml" Target="../ink/ink2928.xml"/><Relationship Id="rId84" Type="http://schemas.openxmlformats.org/officeDocument/2006/relationships/customXml" Target="../ink/ink2970.xml"/><Relationship Id="rId138" Type="http://schemas.openxmlformats.org/officeDocument/2006/relationships/customXml" Target="../ink/ink3024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60.xml"/><Relationship Id="rId21" Type="http://schemas.openxmlformats.org/officeDocument/2006/relationships/customXml" Target="../ink/ink3164.xml"/><Relationship Id="rId42" Type="http://schemas.openxmlformats.org/officeDocument/2006/relationships/customXml" Target="../ink/ink3185.xml"/><Relationship Id="rId63" Type="http://schemas.openxmlformats.org/officeDocument/2006/relationships/customXml" Target="../ink/ink3206.xml"/><Relationship Id="rId84" Type="http://schemas.openxmlformats.org/officeDocument/2006/relationships/customXml" Target="../ink/ink3227.xml"/><Relationship Id="rId138" Type="http://schemas.openxmlformats.org/officeDocument/2006/relationships/customXml" Target="../ink/ink3281.xml"/><Relationship Id="rId159" Type="http://schemas.openxmlformats.org/officeDocument/2006/relationships/customXml" Target="../ink/ink3302.xml"/><Relationship Id="rId170" Type="http://schemas.openxmlformats.org/officeDocument/2006/relationships/customXml" Target="../ink/ink3313.xml"/><Relationship Id="rId191" Type="http://schemas.openxmlformats.org/officeDocument/2006/relationships/customXml" Target="../ink/ink3334.xml"/><Relationship Id="rId205" Type="http://schemas.openxmlformats.org/officeDocument/2006/relationships/customXml" Target="../ink/ink3348.xml"/><Relationship Id="rId107" Type="http://schemas.openxmlformats.org/officeDocument/2006/relationships/customXml" Target="../ink/ink3250.xml"/><Relationship Id="rId11" Type="http://schemas.openxmlformats.org/officeDocument/2006/relationships/customXml" Target="../ink/ink3154.xml"/><Relationship Id="rId32" Type="http://schemas.openxmlformats.org/officeDocument/2006/relationships/customXml" Target="../ink/ink3175.xml"/><Relationship Id="rId53" Type="http://schemas.openxmlformats.org/officeDocument/2006/relationships/customXml" Target="../ink/ink3196.xml"/><Relationship Id="rId74" Type="http://schemas.openxmlformats.org/officeDocument/2006/relationships/customXml" Target="../ink/ink3217.xml"/><Relationship Id="rId128" Type="http://schemas.openxmlformats.org/officeDocument/2006/relationships/customXml" Target="../ink/ink3271.xml"/><Relationship Id="rId149" Type="http://schemas.openxmlformats.org/officeDocument/2006/relationships/customXml" Target="../ink/ink3292.xml"/><Relationship Id="rId5" Type="http://schemas.openxmlformats.org/officeDocument/2006/relationships/customXml" Target="../ink/ink3148.xml"/><Relationship Id="rId95" Type="http://schemas.openxmlformats.org/officeDocument/2006/relationships/customXml" Target="../ink/ink3238.xml"/><Relationship Id="rId160" Type="http://schemas.openxmlformats.org/officeDocument/2006/relationships/customXml" Target="../ink/ink3303.xml"/><Relationship Id="rId181" Type="http://schemas.openxmlformats.org/officeDocument/2006/relationships/customXml" Target="../ink/ink3324.xml"/><Relationship Id="rId22" Type="http://schemas.openxmlformats.org/officeDocument/2006/relationships/customXml" Target="../ink/ink3165.xml"/><Relationship Id="rId43" Type="http://schemas.openxmlformats.org/officeDocument/2006/relationships/customXml" Target="../ink/ink3186.xml"/><Relationship Id="rId64" Type="http://schemas.openxmlformats.org/officeDocument/2006/relationships/customXml" Target="../ink/ink3207.xml"/><Relationship Id="rId118" Type="http://schemas.openxmlformats.org/officeDocument/2006/relationships/customXml" Target="../ink/ink3261.xml"/><Relationship Id="rId139" Type="http://schemas.openxmlformats.org/officeDocument/2006/relationships/customXml" Target="../ink/ink3282.xml"/><Relationship Id="rId85" Type="http://schemas.openxmlformats.org/officeDocument/2006/relationships/customXml" Target="../ink/ink3228.xml"/><Relationship Id="rId150" Type="http://schemas.openxmlformats.org/officeDocument/2006/relationships/customXml" Target="../ink/ink3293.xml"/><Relationship Id="rId171" Type="http://schemas.openxmlformats.org/officeDocument/2006/relationships/customXml" Target="../ink/ink3314.xml"/><Relationship Id="rId192" Type="http://schemas.openxmlformats.org/officeDocument/2006/relationships/customXml" Target="../ink/ink3335.xml"/><Relationship Id="rId206" Type="http://schemas.openxmlformats.org/officeDocument/2006/relationships/customXml" Target="../ink/ink3349.xml"/><Relationship Id="rId12" Type="http://schemas.openxmlformats.org/officeDocument/2006/relationships/customXml" Target="../ink/ink3155.xml"/><Relationship Id="rId33" Type="http://schemas.openxmlformats.org/officeDocument/2006/relationships/customXml" Target="../ink/ink3176.xml"/><Relationship Id="rId108" Type="http://schemas.openxmlformats.org/officeDocument/2006/relationships/customXml" Target="../ink/ink3251.xml"/><Relationship Id="rId129" Type="http://schemas.openxmlformats.org/officeDocument/2006/relationships/customXml" Target="../ink/ink3272.xml"/><Relationship Id="rId54" Type="http://schemas.openxmlformats.org/officeDocument/2006/relationships/customXml" Target="../ink/ink3197.xml"/><Relationship Id="rId75" Type="http://schemas.openxmlformats.org/officeDocument/2006/relationships/customXml" Target="../ink/ink3218.xml"/><Relationship Id="rId96" Type="http://schemas.openxmlformats.org/officeDocument/2006/relationships/customXml" Target="../ink/ink3239.xml"/><Relationship Id="rId140" Type="http://schemas.openxmlformats.org/officeDocument/2006/relationships/customXml" Target="../ink/ink3283.xml"/><Relationship Id="rId161" Type="http://schemas.openxmlformats.org/officeDocument/2006/relationships/customXml" Target="../ink/ink3304.xml"/><Relationship Id="rId182" Type="http://schemas.openxmlformats.org/officeDocument/2006/relationships/customXml" Target="../ink/ink3325.xml"/><Relationship Id="rId6" Type="http://schemas.openxmlformats.org/officeDocument/2006/relationships/customXml" Target="../ink/ink3149.xml"/><Relationship Id="rId23" Type="http://schemas.openxmlformats.org/officeDocument/2006/relationships/customXml" Target="../ink/ink3166.xml"/><Relationship Id="rId119" Type="http://schemas.openxmlformats.org/officeDocument/2006/relationships/customXml" Target="../ink/ink3262.xml"/><Relationship Id="rId44" Type="http://schemas.openxmlformats.org/officeDocument/2006/relationships/customXml" Target="../ink/ink3187.xml"/><Relationship Id="rId65" Type="http://schemas.openxmlformats.org/officeDocument/2006/relationships/customXml" Target="../ink/ink3208.xml"/><Relationship Id="rId86" Type="http://schemas.openxmlformats.org/officeDocument/2006/relationships/customXml" Target="../ink/ink3229.xml"/><Relationship Id="rId130" Type="http://schemas.openxmlformats.org/officeDocument/2006/relationships/customXml" Target="../ink/ink3273.xml"/><Relationship Id="rId151" Type="http://schemas.openxmlformats.org/officeDocument/2006/relationships/customXml" Target="../ink/ink3294.xml"/><Relationship Id="rId172" Type="http://schemas.openxmlformats.org/officeDocument/2006/relationships/customXml" Target="../ink/ink3315.xml"/><Relationship Id="rId193" Type="http://schemas.openxmlformats.org/officeDocument/2006/relationships/customXml" Target="../ink/ink3336.xml"/><Relationship Id="rId207" Type="http://schemas.openxmlformats.org/officeDocument/2006/relationships/customXml" Target="../ink/ink3350.xml"/><Relationship Id="rId13" Type="http://schemas.openxmlformats.org/officeDocument/2006/relationships/customXml" Target="../ink/ink3156.xml"/><Relationship Id="rId109" Type="http://schemas.openxmlformats.org/officeDocument/2006/relationships/customXml" Target="../ink/ink3252.xml"/><Relationship Id="rId34" Type="http://schemas.openxmlformats.org/officeDocument/2006/relationships/customXml" Target="../ink/ink3177.xml"/><Relationship Id="rId55" Type="http://schemas.openxmlformats.org/officeDocument/2006/relationships/customXml" Target="../ink/ink3198.xml"/><Relationship Id="rId76" Type="http://schemas.openxmlformats.org/officeDocument/2006/relationships/customXml" Target="../ink/ink3219.xml"/><Relationship Id="rId97" Type="http://schemas.openxmlformats.org/officeDocument/2006/relationships/customXml" Target="../ink/ink3240.xml"/><Relationship Id="rId120" Type="http://schemas.openxmlformats.org/officeDocument/2006/relationships/customXml" Target="../ink/ink3263.xml"/><Relationship Id="rId141" Type="http://schemas.openxmlformats.org/officeDocument/2006/relationships/customXml" Target="../ink/ink3284.xml"/><Relationship Id="rId7" Type="http://schemas.openxmlformats.org/officeDocument/2006/relationships/customXml" Target="../ink/ink3150.xml"/><Relationship Id="rId162" Type="http://schemas.openxmlformats.org/officeDocument/2006/relationships/customXml" Target="../ink/ink3305.xml"/><Relationship Id="rId183" Type="http://schemas.openxmlformats.org/officeDocument/2006/relationships/customXml" Target="../ink/ink3326.xml"/><Relationship Id="rId24" Type="http://schemas.openxmlformats.org/officeDocument/2006/relationships/customXml" Target="../ink/ink3167.xml"/><Relationship Id="rId45" Type="http://schemas.openxmlformats.org/officeDocument/2006/relationships/customXml" Target="../ink/ink3188.xml"/><Relationship Id="rId66" Type="http://schemas.openxmlformats.org/officeDocument/2006/relationships/customXml" Target="../ink/ink3209.xml"/><Relationship Id="rId87" Type="http://schemas.openxmlformats.org/officeDocument/2006/relationships/customXml" Target="../ink/ink3230.xml"/><Relationship Id="rId110" Type="http://schemas.openxmlformats.org/officeDocument/2006/relationships/customXml" Target="../ink/ink3253.xml"/><Relationship Id="rId131" Type="http://schemas.openxmlformats.org/officeDocument/2006/relationships/customXml" Target="../ink/ink3274.xml"/><Relationship Id="rId61" Type="http://schemas.openxmlformats.org/officeDocument/2006/relationships/customXml" Target="../ink/ink3204.xml"/><Relationship Id="rId82" Type="http://schemas.openxmlformats.org/officeDocument/2006/relationships/customXml" Target="../ink/ink3225.xml"/><Relationship Id="rId152" Type="http://schemas.openxmlformats.org/officeDocument/2006/relationships/customXml" Target="../ink/ink3295.xml"/><Relationship Id="rId173" Type="http://schemas.openxmlformats.org/officeDocument/2006/relationships/customXml" Target="../ink/ink3316.xml"/><Relationship Id="rId194" Type="http://schemas.openxmlformats.org/officeDocument/2006/relationships/customXml" Target="../ink/ink3337.xml"/><Relationship Id="rId199" Type="http://schemas.openxmlformats.org/officeDocument/2006/relationships/customXml" Target="../ink/ink3342.xml"/><Relationship Id="rId203" Type="http://schemas.openxmlformats.org/officeDocument/2006/relationships/customXml" Target="../ink/ink3346.xml"/><Relationship Id="rId208" Type="http://schemas.openxmlformats.org/officeDocument/2006/relationships/customXml" Target="../ink/ink3351.xml"/><Relationship Id="rId19" Type="http://schemas.openxmlformats.org/officeDocument/2006/relationships/customXml" Target="../ink/ink3162.xml"/><Relationship Id="rId14" Type="http://schemas.openxmlformats.org/officeDocument/2006/relationships/customXml" Target="../ink/ink3157.xml"/><Relationship Id="rId30" Type="http://schemas.openxmlformats.org/officeDocument/2006/relationships/customXml" Target="../ink/ink3173.xml"/><Relationship Id="rId35" Type="http://schemas.openxmlformats.org/officeDocument/2006/relationships/customXml" Target="../ink/ink3178.xml"/><Relationship Id="rId56" Type="http://schemas.openxmlformats.org/officeDocument/2006/relationships/customXml" Target="../ink/ink3199.xml"/><Relationship Id="rId77" Type="http://schemas.openxmlformats.org/officeDocument/2006/relationships/customXml" Target="../ink/ink3220.xml"/><Relationship Id="rId100" Type="http://schemas.openxmlformats.org/officeDocument/2006/relationships/customXml" Target="../ink/ink3243.xml"/><Relationship Id="rId105" Type="http://schemas.openxmlformats.org/officeDocument/2006/relationships/customXml" Target="../ink/ink3248.xml"/><Relationship Id="rId126" Type="http://schemas.openxmlformats.org/officeDocument/2006/relationships/customXml" Target="../ink/ink3269.xml"/><Relationship Id="rId147" Type="http://schemas.openxmlformats.org/officeDocument/2006/relationships/customXml" Target="../ink/ink3290.xml"/><Relationship Id="rId168" Type="http://schemas.openxmlformats.org/officeDocument/2006/relationships/customXml" Target="../ink/ink3311.xml"/><Relationship Id="rId8" Type="http://schemas.openxmlformats.org/officeDocument/2006/relationships/customXml" Target="../ink/ink3151.xml"/><Relationship Id="rId51" Type="http://schemas.openxmlformats.org/officeDocument/2006/relationships/customXml" Target="../ink/ink3194.xml"/><Relationship Id="rId72" Type="http://schemas.openxmlformats.org/officeDocument/2006/relationships/customXml" Target="../ink/ink3215.xml"/><Relationship Id="rId93" Type="http://schemas.openxmlformats.org/officeDocument/2006/relationships/customXml" Target="../ink/ink3236.xml"/><Relationship Id="rId98" Type="http://schemas.openxmlformats.org/officeDocument/2006/relationships/customXml" Target="../ink/ink3241.xml"/><Relationship Id="rId121" Type="http://schemas.openxmlformats.org/officeDocument/2006/relationships/customXml" Target="../ink/ink3264.xml"/><Relationship Id="rId142" Type="http://schemas.openxmlformats.org/officeDocument/2006/relationships/customXml" Target="../ink/ink3285.xml"/><Relationship Id="rId163" Type="http://schemas.openxmlformats.org/officeDocument/2006/relationships/customXml" Target="../ink/ink3306.xml"/><Relationship Id="rId184" Type="http://schemas.openxmlformats.org/officeDocument/2006/relationships/customXml" Target="../ink/ink3327.xml"/><Relationship Id="rId189" Type="http://schemas.openxmlformats.org/officeDocument/2006/relationships/customXml" Target="../ink/ink3332.xml"/><Relationship Id="rId3" Type="http://schemas.openxmlformats.org/officeDocument/2006/relationships/image" Target="../media/image39.png"/><Relationship Id="rId25" Type="http://schemas.openxmlformats.org/officeDocument/2006/relationships/customXml" Target="../ink/ink3168.xml"/><Relationship Id="rId46" Type="http://schemas.openxmlformats.org/officeDocument/2006/relationships/customXml" Target="../ink/ink3189.xml"/><Relationship Id="rId67" Type="http://schemas.openxmlformats.org/officeDocument/2006/relationships/customXml" Target="../ink/ink3210.xml"/><Relationship Id="rId116" Type="http://schemas.openxmlformats.org/officeDocument/2006/relationships/customXml" Target="../ink/ink3259.xml"/><Relationship Id="rId137" Type="http://schemas.openxmlformats.org/officeDocument/2006/relationships/customXml" Target="../ink/ink3280.xml"/><Relationship Id="rId158" Type="http://schemas.openxmlformats.org/officeDocument/2006/relationships/customXml" Target="../ink/ink3301.xml"/><Relationship Id="rId20" Type="http://schemas.openxmlformats.org/officeDocument/2006/relationships/customXml" Target="../ink/ink3163.xml"/><Relationship Id="rId41" Type="http://schemas.openxmlformats.org/officeDocument/2006/relationships/customXml" Target="../ink/ink3184.xml"/><Relationship Id="rId62" Type="http://schemas.openxmlformats.org/officeDocument/2006/relationships/customXml" Target="../ink/ink3205.xml"/><Relationship Id="rId83" Type="http://schemas.openxmlformats.org/officeDocument/2006/relationships/customXml" Target="../ink/ink3226.xml"/><Relationship Id="rId88" Type="http://schemas.openxmlformats.org/officeDocument/2006/relationships/customXml" Target="../ink/ink3231.xml"/><Relationship Id="rId111" Type="http://schemas.openxmlformats.org/officeDocument/2006/relationships/customXml" Target="../ink/ink3254.xml"/><Relationship Id="rId132" Type="http://schemas.openxmlformats.org/officeDocument/2006/relationships/customXml" Target="../ink/ink3275.xml"/><Relationship Id="rId153" Type="http://schemas.openxmlformats.org/officeDocument/2006/relationships/customXml" Target="../ink/ink3296.xml"/><Relationship Id="rId174" Type="http://schemas.openxmlformats.org/officeDocument/2006/relationships/customXml" Target="../ink/ink3317.xml"/><Relationship Id="rId179" Type="http://schemas.openxmlformats.org/officeDocument/2006/relationships/customXml" Target="../ink/ink3322.xml"/><Relationship Id="rId195" Type="http://schemas.openxmlformats.org/officeDocument/2006/relationships/customXml" Target="../ink/ink3338.xml"/><Relationship Id="rId209" Type="http://schemas.openxmlformats.org/officeDocument/2006/relationships/customXml" Target="../ink/ink3352.xml"/><Relationship Id="rId190" Type="http://schemas.openxmlformats.org/officeDocument/2006/relationships/customXml" Target="../ink/ink3333.xml"/><Relationship Id="rId204" Type="http://schemas.openxmlformats.org/officeDocument/2006/relationships/customXml" Target="../ink/ink3347.xml"/><Relationship Id="rId15" Type="http://schemas.openxmlformats.org/officeDocument/2006/relationships/customXml" Target="../ink/ink3158.xml"/><Relationship Id="rId36" Type="http://schemas.openxmlformats.org/officeDocument/2006/relationships/customXml" Target="../ink/ink3179.xml"/><Relationship Id="rId57" Type="http://schemas.openxmlformats.org/officeDocument/2006/relationships/customXml" Target="../ink/ink3200.xml"/><Relationship Id="rId106" Type="http://schemas.openxmlformats.org/officeDocument/2006/relationships/customXml" Target="../ink/ink3249.xml"/><Relationship Id="rId127" Type="http://schemas.openxmlformats.org/officeDocument/2006/relationships/customXml" Target="../ink/ink3270.xml"/><Relationship Id="rId10" Type="http://schemas.openxmlformats.org/officeDocument/2006/relationships/customXml" Target="../ink/ink3153.xml"/><Relationship Id="rId31" Type="http://schemas.openxmlformats.org/officeDocument/2006/relationships/customXml" Target="../ink/ink3174.xml"/><Relationship Id="rId52" Type="http://schemas.openxmlformats.org/officeDocument/2006/relationships/customXml" Target="../ink/ink3195.xml"/><Relationship Id="rId73" Type="http://schemas.openxmlformats.org/officeDocument/2006/relationships/customXml" Target="../ink/ink3216.xml"/><Relationship Id="rId78" Type="http://schemas.openxmlformats.org/officeDocument/2006/relationships/customXml" Target="../ink/ink3221.xml"/><Relationship Id="rId94" Type="http://schemas.openxmlformats.org/officeDocument/2006/relationships/customXml" Target="../ink/ink3237.xml"/><Relationship Id="rId99" Type="http://schemas.openxmlformats.org/officeDocument/2006/relationships/customXml" Target="../ink/ink3242.xml"/><Relationship Id="rId101" Type="http://schemas.openxmlformats.org/officeDocument/2006/relationships/customXml" Target="../ink/ink3244.xml"/><Relationship Id="rId122" Type="http://schemas.openxmlformats.org/officeDocument/2006/relationships/customXml" Target="../ink/ink3265.xml"/><Relationship Id="rId143" Type="http://schemas.openxmlformats.org/officeDocument/2006/relationships/customXml" Target="../ink/ink3286.xml"/><Relationship Id="rId148" Type="http://schemas.openxmlformats.org/officeDocument/2006/relationships/customXml" Target="../ink/ink3291.xml"/><Relationship Id="rId164" Type="http://schemas.openxmlformats.org/officeDocument/2006/relationships/customXml" Target="../ink/ink3307.xml"/><Relationship Id="rId169" Type="http://schemas.openxmlformats.org/officeDocument/2006/relationships/customXml" Target="../ink/ink3312.xml"/><Relationship Id="rId185" Type="http://schemas.openxmlformats.org/officeDocument/2006/relationships/customXml" Target="../ink/ink3328.xml"/><Relationship Id="rId4" Type="http://schemas.openxmlformats.org/officeDocument/2006/relationships/customXml" Target="../ink/ink3147.xml"/><Relationship Id="rId9" Type="http://schemas.openxmlformats.org/officeDocument/2006/relationships/customXml" Target="../ink/ink3152.xml"/><Relationship Id="rId180" Type="http://schemas.openxmlformats.org/officeDocument/2006/relationships/customXml" Target="../ink/ink3323.xml"/><Relationship Id="rId210" Type="http://schemas.openxmlformats.org/officeDocument/2006/relationships/customXml" Target="../ink/ink3353.xml"/><Relationship Id="rId26" Type="http://schemas.openxmlformats.org/officeDocument/2006/relationships/customXml" Target="../ink/ink3169.xml"/><Relationship Id="rId47" Type="http://schemas.openxmlformats.org/officeDocument/2006/relationships/customXml" Target="../ink/ink3190.xml"/><Relationship Id="rId68" Type="http://schemas.openxmlformats.org/officeDocument/2006/relationships/customXml" Target="../ink/ink3211.xml"/><Relationship Id="rId89" Type="http://schemas.openxmlformats.org/officeDocument/2006/relationships/customXml" Target="../ink/ink3232.xml"/><Relationship Id="rId112" Type="http://schemas.openxmlformats.org/officeDocument/2006/relationships/customXml" Target="../ink/ink3255.xml"/><Relationship Id="rId133" Type="http://schemas.openxmlformats.org/officeDocument/2006/relationships/customXml" Target="../ink/ink3276.xml"/><Relationship Id="rId154" Type="http://schemas.openxmlformats.org/officeDocument/2006/relationships/customXml" Target="../ink/ink3297.xml"/><Relationship Id="rId175" Type="http://schemas.openxmlformats.org/officeDocument/2006/relationships/customXml" Target="../ink/ink3318.xml"/><Relationship Id="rId196" Type="http://schemas.openxmlformats.org/officeDocument/2006/relationships/customXml" Target="../ink/ink3339.xml"/><Relationship Id="rId200" Type="http://schemas.openxmlformats.org/officeDocument/2006/relationships/customXml" Target="../ink/ink3343.xml"/><Relationship Id="rId16" Type="http://schemas.openxmlformats.org/officeDocument/2006/relationships/customXml" Target="../ink/ink3159.xml"/><Relationship Id="rId37" Type="http://schemas.openxmlformats.org/officeDocument/2006/relationships/customXml" Target="../ink/ink3180.xml"/><Relationship Id="rId58" Type="http://schemas.openxmlformats.org/officeDocument/2006/relationships/customXml" Target="../ink/ink3201.xml"/><Relationship Id="rId79" Type="http://schemas.openxmlformats.org/officeDocument/2006/relationships/customXml" Target="../ink/ink3222.xml"/><Relationship Id="rId102" Type="http://schemas.openxmlformats.org/officeDocument/2006/relationships/customXml" Target="../ink/ink3245.xml"/><Relationship Id="rId123" Type="http://schemas.openxmlformats.org/officeDocument/2006/relationships/customXml" Target="../ink/ink3266.xml"/><Relationship Id="rId144" Type="http://schemas.openxmlformats.org/officeDocument/2006/relationships/customXml" Target="../ink/ink3287.xml"/><Relationship Id="rId90" Type="http://schemas.openxmlformats.org/officeDocument/2006/relationships/customXml" Target="../ink/ink3233.xml"/><Relationship Id="rId165" Type="http://schemas.openxmlformats.org/officeDocument/2006/relationships/customXml" Target="../ink/ink3308.xml"/><Relationship Id="rId186" Type="http://schemas.openxmlformats.org/officeDocument/2006/relationships/customXml" Target="../ink/ink3329.xml"/><Relationship Id="rId211" Type="http://schemas.openxmlformats.org/officeDocument/2006/relationships/customXml" Target="../ink/ink3354.xml"/><Relationship Id="rId27" Type="http://schemas.openxmlformats.org/officeDocument/2006/relationships/customXml" Target="../ink/ink3170.xml"/><Relationship Id="rId48" Type="http://schemas.openxmlformats.org/officeDocument/2006/relationships/customXml" Target="../ink/ink3191.xml"/><Relationship Id="rId69" Type="http://schemas.openxmlformats.org/officeDocument/2006/relationships/customXml" Target="../ink/ink3212.xml"/><Relationship Id="rId113" Type="http://schemas.openxmlformats.org/officeDocument/2006/relationships/customXml" Target="../ink/ink3256.xml"/><Relationship Id="rId134" Type="http://schemas.openxmlformats.org/officeDocument/2006/relationships/customXml" Target="../ink/ink3277.xml"/><Relationship Id="rId80" Type="http://schemas.openxmlformats.org/officeDocument/2006/relationships/customXml" Target="../ink/ink3223.xml"/><Relationship Id="rId155" Type="http://schemas.openxmlformats.org/officeDocument/2006/relationships/customXml" Target="../ink/ink3298.xml"/><Relationship Id="rId176" Type="http://schemas.openxmlformats.org/officeDocument/2006/relationships/customXml" Target="../ink/ink3319.xml"/><Relationship Id="rId197" Type="http://schemas.openxmlformats.org/officeDocument/2006/relationships/customXml" Target="../ink/ink3340.xml"/><Relationship Id="rId201" Type="http://schemas.openxmlformats.org/officeDocument/2006/relationships/customXml" Target="../ink/ink3344.xml"/><Relationship Id="rId17" Type="http://schemas.openxmlformats.org/officeDocument/2006/relationships/customXml" Target="../ink/ink3160.xml"/><Relationship Id="rId38" Type="http://schemas.openxmlformats.org/officeDocument/2006/relationships/customXml" Target="../ink/ink3181.xml"/><Relationship Id="rId59" Type="http://schemas.openxmlformats.org/officeDocument/2006/relationships/customXml" Target="../ink/ink3202.xml"/><Relationship Id="rId103" Type="http://schemas.openxmlformats.org/officeDocument/2006/relationships/customXml" Target="../ink/ink3246.xml"/><Relationship Id="rId124" Type="http://schemas.openxmlformats.org/officeDocument/2006/relationships/customXml" Target="../ink/ink3267.xml"/><Relationship Id="rId70" Type="http://schemas.openxmlformats.org/officeDocument/2006/relationships/customXml" Target="../ink/ink3213.xml"/><Relationship Id="rId91" Type="http://schemas.openxmlformats.org/officeDocument/2006/relationships/customXml" Target="../ink/ink3234.xml"/><Relationship Id="rId145" Type="http://schemas.openxmlformats.org/officeDocument/2006/relationships/customXml" Target="../ink/ink3288.xml"/><Relationship Id="rId166" Type="http://schemas.openxmlformats.org/officeDocument/2006/relationships/customXml" Target="../ink/ink3309.xml"/><Relationship Id="rId187" Type="http://schemas.openxmlformats.org/officeDocument/2006/relationships/customXml" Target="../ink/ink3330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355.xml"/><Relationship Id="rId28" Type="http://schemas.openxmlformats.org/officeDocument/2006/relationships/customXml" Target="../ink/ink3171.xml"/><Relationship Id="rId49" Type="http://schemas.openxmlformats.org/officeDocument/2006/relationships/customXml" Target="../ink/ink3192.xml"/><Relationship Id="rId114" Type="http://schemas.openxmlformats.org/officeDocument/2006/relationships/customXml" Target="../ink/ink3257.xml"/><Relationship Id="rId60" Type="http://schemas.openxmlformats.org/officeDocument/2006/relationships/customXml" Target="../ink/ink3203.xml"/><Relationship Id="rId81" Type="http://schemas.openxmlformats.org/officeDocument/2006/relationships/customXml" Target="../ink/ink3224.xml"/><Relationship Id="rId135" Type="http://schemas.openxmlformats.org/officeDocument/2006/relationships/customXml" Target="../ink/ink3278.xml"/><Relationship Id="rId156" Type="http://schemas.openxmlformats.org/officeDocument/2006/relationships/customXml" Target="../ink/ink3299.xml"/><Relationship Id="rId177" Type="http://schemas.openxmlformats.org/officeDocument/2006/relationships/customXml" Target="../ink/ink3320.xml"/><Relationship Id="rId198" Type="http://schemas.openxmlformats.org/officeDocument/2006/relationships/customXml" Target="../ink/ink3341.xml"/><Relationship Id="rId202" Type="http://schemas.openxmlformats.org/officeDocument/2006/relationships/customXml" Target="../ink/ink3345.xml"/><Relationship Id="rId18" Type="http://schemas.openxmlformats.org/officeDocument/2006/relationships/customXml" Target="../ink/ink3161.xml"/><Relationship Id="rId39" Type="http://schemas.openxmlformats.org/officeDocument/2006/relationships/customXml" Target="../ink/ink3182.xml"/><Relationship Id="rId50" Type="http://schemas.openxmlformats.org/officeDocument/2006/relationships/customXml" Target="../ink/ink3193.xml"/><Relationship Id="rId104" Type="http://schemas.openxmlformats.org/officeDocument/2006/relationships/customXml" Target="../ink/ink3247.xml"/><Relationship Id="rId125" Type="http://schemas.openxmlformats.org/officeDocument/2006/relationships/customXml" Target="../ink/ink3268.xml"/><Relationship Id="rId146" Type="http://schemas.openxmlformats.org/officeDocument/2006/relationships/customXml" Target="../ink/ink3289.xml"/><Relationship Id="rId167" Type="http://schemas.openxmlformats.org/officeDocument/2006/relationships/customXml" Target="../ink/ink3310.xml"/><Relationship Id="rId188" Type="http://schemas.openxmlformats.org/officeDocument/2006/relationships/customXml" Target="../ink/ink3331.xml"/><Relationship Id="rId71" Type="http://schemas.openxmlformats.org/officeDocument/2006/relationships/customXml" Target="../ink/ink3214.xml"/><Relationship Id="rId92" Type="http://schemas.openxmlformats.org/officeDocument/2006/relationships/customXml" Target="../ink/ink3235.xml"/><Relationship Id="rId2" Type="http://schemas.openxmlformats.org/officeDocument/2006/relationships/image" Target="../media/image38.png"/><Relationship Id="rId29" Type="http://schemas.openxmlformats.org/officeDocument/2006/relationships/customXml" Target="../ink/ink3172.xml"/><Relationship Id="rId40" Type="http://schemas.openxmlformats.org/officeDocument/2006/relationships/customXml" Target="../ink/ink3183.xml"/><Relationship Id="rId115" Type="http://schemas.openxmlformats.org/officeDocument/2006/relationships/customXml" Target="../ink/ink3258.xml"/><Relationship Id="rId136" Type="http://schemas.openxmlformats.org/officeDocument/2006/relationships/customXml" Target="../ink/ink3279.xml"/><Relationship Id="rId157" Type="http://schemas.openxmlformats.org/officeDocument/2006/relationships/customXml" Target="../ink/ink3300.xml"/><Relationship Id="rId178" Type="http://schemas.openxmlformats.org/officeDocument/2006/relationships/customXml" Target="../ink/ink332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5.xml"/><Relationship Id="rId21" Type="http://schemas.openxmlformats.org/officeDocument/2006/relationships/customXml" Target="../ink/ink69.xml"/><Relationship Id="rId42" Type="http://schemas.openxmlformats.org/officeDocument/2006/relationships/customXml" Target="../ink/ink90.xml"/><Relationship Id="rId63" Type="http://schemas.openxmlformats.org/officeDocument/2006/relationships/customXml" Target="../ink/ink111.xml"/><Relationship Id="rId84" Type="http://schemas.openxmlformats.org/officeDocument/2006/relationships/customXml" Target="../ink/ink132.xml"/><Relationship Id="rId138" Type="http://schemas.openxmlformats.org/officeDocument/2006/relationships/customXml" Target="../ink/ink186.xml"/><Relationship Id="rId159" Type="http://schemas.openxmlformats.org/officeDocument/2006/relationships/customXml" Target="../ink/ink207.xml"/><Relationship Id="rId107" Type="http://schemas.openxmlformats.org/officeDocument/2006/relationships/customXml" Target="../ink/ink155.xml"/><Relationship Id="rId11" Type="http://schemas.openxmlformats.org/officeDocument/2006/relationships/customXml" Target="../ink/ink59.xml"/><Relationship Id="rId32" Type="http://schemas.openxmlformats.org/officeDocument/2006/relationships/customXml" Target="../ink/ink80.xml"/><Relationship Id="rId53" Type="http://schemas.openxmlformats.org/officeDocument/2006/relationships/customXml" Target="../ink/ink101.xml"/><Relationship Id="rId74" Type="http://schemas.openxmlformats.org/officeDocument/2006/relationships/customXml" Target="../ink/ink122.xml"/><Relationship Id="rId128" Type="http://schemas.openxmlformats.org/officeDocument/2006/relationships/customXml" Target="../ink/ink176.xml"/><Relationship Id="rId149" Type="http://schemas.openxmlformats.org/officeDocument/2006/relationships/customXml" Target="../ink/ink197.xml"/><Relationship Id="rId5" Type="http://schemas.openxmlformats.org/officeDocument/2006/relationships/customXml" Target="../ink/ink53.xml"/><Relationship Id="rId95" Type="http://schemas.openxmlformats.org/officeDocument/2006/relationships/customXml" Target="../ink/ink143.xml"/><Relationship Id="rId160" Type="http://schemas.openxmlformats.org/officeDocument/2006/relationships/customXml" Target="../ink/ink208.xml"/><Relationship Id="rId22" Type="http://schemas.openxmlformats.org/officeDocument/2006/relationships/customXml" Target="../ink/ink70.xml"/><Relationship Id="rId43" Type="http://schemas.openxmlformats.org/officeDocument/2006/relationships/customXml" Target="../ink/ink91.xml"/><Relationship Id="rId64" Type="http://schemas.openxmlformats.org/officeDocument/2006/relationships/customXml" Target="../ink/ink112.xml"/><Relationship Id="rId118" Type="http://schemas.openxmlformats.org/officeDocument/2006/relationships/customXml" Target="../ink/ink166.xml"/><Relationship Id="rId139" Type="http://schemas.openxmlformats.org/officeDocument/2006/relationships/customXml" Target="../ink/ink187.xml"/><Relationship Id="rId80" Type="http://schemas.openxmlformats.org/officeDocument/2006/relationships/customXml" Target="../ink/ink128.xml"/><Relationship Id="rId85" Type="http://schemas.openxmlformats.org/officeDocument/2006/relationships/customXml" Target="../ink/ink133.xml"/><Relationship Id="rId150" Type="http://schemas.openxmlformats.org/officeDocument/2006/relationships/customXml" Target="../ink/ink198.xml"/><Relationship Id="rId155" Type="http://schemas.openxmlformats.org/officeDocument/2006/relationships/customXml" Target="../ink/ink203.xml"/><Relationship Id="rId12" Type="http://schemas.openxmlformats.org/officeDocument/2006/relationships/customXml" Target="../ink/ink60.xml"/><Relationship Id="rId17" Type="http://schemas.openxmlformats.org/officeDocument/2006/relationships/customXml" Target="../ink/ink65.xml"/><Relationship Id="rId33" Type="http://schemas.openxmlformats.org/officeDocument/2006/relationships/customXml" Target="../ink/ink81.xml"/><Relationship Id="rId38" Type="http://schemas.openxmlformats.org/officeDocument/2006/relationships/customXml" Target="../ink/ink86.xml"/><Relationship Id="rId59" Type="http://schemas.openxmlformats.org/officeDocument/2006/relationships/customXml" Target="../ink/ink107.xml"/><Relationship Id="rId103" Type="http://schemas.openxmlformats.org/officeDocument/2006/relationships/customXml" Target="../ink/ink151.xml"/><Relationship Id="rId108" Type="http://schemas.openxmlformats.org/officeDocument/2006/relationships/customXml" Target="../ink/ink156.xml"/><Relationship Id="rId124" Type="http://schemas.openxmlformats.org/officeDocument/2006/relationships/customXml" Target="../ink/ink172.xml"/><Relationship Id="rId129" Type="http://schemas.openxmlformats.org/officeDocument/2006/relationships/customXml" Target="../ink/ink177.xml"/><Relationship Id="rId54" Type="http://schemas.openxmlformats.org/officeDocument/2006/relationships/customXml" Target="../ink/ink102.xml"/><Relationship Id="rId70" Type="http://schemas.openxmlformats.org/officeDocument/2006/relationships/customXml" Target="../ink/ink118.xml"/><Relationship Id="rId75" Type="http://schemas.openxmlformats.org/officeDocument/2006/relationships/customXml" Target="../ink/ink123.xml"/><Relationship Id="rId91" Type="http://schemas.openxmlformats.org/officeDocument/2006/relationships/customXml" Target="../ink/ink139.xml"/><Relationship Id="rId96" Type="http://schemas.openxmlformats.org/officeDocument/2006/relationships/customXml" Target="../ink/ink144.xml"/><Relationship Id="rId140" Type="http://schemas.openxmlformats.org/officeDocument/2006/relationships/customXml" Target="../ink/ink188.xml"/><Relationship Id="rId145" Type="http://schemas.openxmlformats.org/officeDocument/2006/relationships/customXml" Target="../ink/ink19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4.xml"/><Relationship Id="rId23" Type="http://schemas.openxmlformats.org/officeDocument/2006/relationships/customXml" Target="../ink/ink71.xml"/><Relationship Id="rId28" Type="http://schemas.openxmlformats.org/officeDocument/2006/relationships/customXml" Target="../ink/ink76.xml"/><Relationship Id="rId49" Type="http://schemas.openxmlformats.org/officeDocument/2006/relationships/customXml" Target="../ink/ink97.xml"/><Relationship Id="rId114" Type="http://schemas.openxmlformats.org/officeDocument/2006/relationships/customXml" Target="../ink/ink162.xml"/><Relationship Id="rId119" Type="http://schemas.openxmlformats.org/officeDocument/2006/relationships/customXml" Target="../ink/ink167.xml"/><Relationship Id="rId44" Type="http://schemas.openxmlformats.org/officeDocument/2006/relationships/customXml" Target="../ink/ink92.xml"/><Relationship Id="rId60" Type="http://schemas.openxmlformats.org/officeDocument/2006/relationships/customXml" Target="../ink/ink108.xml"/><Relationship Id="rId65" Type="http://schemas.openxmlformats.org/officeDocument/2006/relationships/customXml" Target="../ink/ink113.xml"/><Relationship Id="rId81" Type="http://schemas.openxmlformats.org/officeDocument/2006/relationships/customXml" Target="../ink/ink129.xml"/><Relationship Id="rId86" Type="http://schemas.openxmlformats.org/officeDocument/2006/relationships/customXml" Target="../ink/ink134.xml"/><Relationship Id="rId130" Type="http://schemas.openxmlformats.org/officeDocument/2006/relationships/customXml" Target="../ink/ink178.xml"/><Relationship Id="rId135" Type="http://schemas.openxmlformats.org/officeDocument/2006/relationships/customXml" Target="../ink/ink183.xml"/><Relationship Id="rId151" Type="http://schemas.openxmlformats.org/officeDocument/2006/relationships/customXml" Target="../ink/ink199.xml"/><Relationship Id="rId156" Type="http://schemas.openxmlformats.org/officeDocument/2006/relationships/customXml" Target="../ink/ink204.xml"/><Relationship Id="rId13" Type="http://schemas.openxmlformats.org/officeDocument/2006/relationships/customXml" Target="../ink/ink61.xml"/><Relationship Id="rId18" Type="http://schemas.openxmlformats.org/officeDocument/2006/relationships/customXml" Target="../ink/ink66.xml"/><Relationship Id="rId39" Type="http://schemas.openxmlformats.org/officeDocument/2006/relationships/customXml" Target="../ink/ink87.xml"/><Relationship Id="rId109" Type="http://schemas.openxmlformats.org/officeDocument/2006/relationships/customXml" Target="../ink/ink157.xml"/><Relationship Id="rId34" Type="http://schemas.openxmlformats.org/officeDocument/2006/relationships/customXml" Target="../ink/ink82.xml"/><Relationship Id="rId50" Type="http://schemas.openxmlformats.org/officeDocument/2006/relationships/customXml" Target="../ink/ink98.xml"/><Relationship Id="rId55" Type="http://schemas.openxmlformats.org/officeDocument/2006/relationships/customXml" Target="../ink/ink103.xml"/><Relationship Id="rId76" Type="http://schemas.openxmlformats.org/officeDocument/2006/relationships/customXml" Target="../ink/ink124.xml"/><Relationship Id="rId97" Type="http://schemas.openxmlformats.org/officeDocument/2006/relationships/customXml" Target="../ink/ink145.xml"/><Relationship Id="rId104" Type="http://schemas.openxmlformats.org/officeDocument/2006/relationships/customXml" Target="../ink/ink152.xml"/><Relationship Id="rId120" Type="http://schemas.openxmlformats.org/officeDocument/2006/relationships/customXml" Target="../ink/ink168.xml"/><Relationship Id="rId125" Type="http://schemas.openxmlformats.org/officeDocument/2006/relationships/customXml" Target="../ink/ink173.xml"/><Relationship Id="rId141" Type="http://schemas.openxmlformats.org/officeDocument/2006/relationships/customXml" Target="../ink/ink189.xml"/><Relationship Id="rId146" Type="http://schemas.openxmlformats.org/officeDocument/2006/relationships/customXml" Target="../ink/ink194.xml"/><Relationship Id="rId7" Type="http://schemas.openxmlformats.org/officeDocument/2006/relationships/customXml" Target="../ink/ink55.xml"/><Relationship Id="rId71" Type="http://schemas.openxmlformats.org/officeDocument/2006/relationships/customXml" Target="../ink/ink119.xml"/><Relationship Id="rId92" Type="http://schemas.openxmlformats.org/officeDocument/2006/relationships/customXml" Target="../ink/ink140.xml"/><Relationship Id="rId2" Type="http://schemas.openxmlformats.org/officeDocument/2006/relationships/image" Target="../media/image3.png"/><Relationship Id="rId29" Type="http://schemas.openxmlformats.org/officeDocument/2006/relationships/customXml" Target="../ink/ink77.xml"/><Relationship Id="rId24" Type="http://schemas.openxmlformats.org/officeDocument/2006/relationships/customXml" Target="../ink/ink72.xml"/><Relationship Id="rId40" Type="http://schemas.openxmlformats.org/officeDocument/2006/relationships/customXml" Target="../ink/ink88.xml"/><Relationship Id="rId45" Type="http://schemas.openxmlformats.org/officeDocument/2006/relationships/customXml" Target="../ink/ink93.xml"/><Relationship Id="rId66" Type="http://schemas.openxmlformats.org/officeDocument/2006/relationships/customXml" Target="../ink/ink114.xml"/><Relationship Id="rId87" Type="http://schemas.openxmlformats.org/officeDocument/2006/relationships/customXml" Target="../ink/ink135.xml"/><Relationship Id="rId110" Type="http://schemas.openxmlformats.org/officeDocument/2006/relationships/customXml" Target="../ink/ink158.xml"/><Relationship Id="rId115" Type="http://schemas.openxmlformats.org/officeDocument/2006/relationships/customXml" Target="../ink/ink163.xml"/><Relationship Id="rId131" Type="http://schemas.openxmlformats.org/officeDocument/2006/relationships/customXml" Target="../ink/ink179.xml"/><Relationship Id="rId136" Type="http://schemas.openxmlformats.org/officeDocument/2006/relationships/customXml" Target="../ink/ink184.xml"/><Relationship Id="rId157" Type="http://schemas.openxmlformats.org/officeDocument/2006/relationships/customXml" Target="../ink/ink205.xml"/><Relationship Id="rId61" Type="http://schemas.openxmlformats.org/officeDocument/2006/relationships/customXml" Target="../ink/ink109.xml"/><Relationship Id="rId82" Type="http://schemas.openxmlformats.org/officeDocument/2006/relationships/customXml" Target="../ink/ink130.xml"/><Relationship Id="rId152" Type="http://schemas.openxmlformats.org/officeDocument/2006/relationships/customXml" Target="../ink/ink200.xml"/><Relationship Id="rId19" Type="http://schemas.openxmlformats.org/officeDocument/2006/relationships/customXml" Target="../ink/ink67.xml"/><Relationship Id="rId14" Type="http://schemas.openxmlformats.org/officeDocument/2006/relationships/customXml" Target="../ink/ink62.xml"/><Relationship Id="rId30" Type="http://schemas.openxmlformats.org/officeDocument/2006/relationships/customXml" Target="../ink/ink78.xml"/><Relationship Id="rId35" Type="http://schemas.openxmlformats.org/officeDocument/2006/relationships/customXml" Target="../ink/ink83.xml"/><Relationship Id="rId56" Type="http://schemas.openxmlformats.org/officeDocument/2006/relationships/customXml" Target="../ink/ink104.xml"/><Relationship Id="rId77" Type="http://schemas.openxmlformats.org/officeDocument/2006/relationships/customXml" Target="../ink/ink125.xml"/><Relationship Id="rId100" Type="http://schemas.openxmlformats.org/officeDocument/2006/relationships/customXml" Target="../ink/ink148.xml"/><Relationship Id="rId105" Type="http://schemas.openxmlformats.org/officeDocument/2006/relationships/customXml" Target="../ink/ink153.xml"/><Relationship Id="rId126" Type="http://schemas.openxmlformats.org/officeDocument/2006/relationships/customXml" Target="../ink/ink174.xml"/><Relationship Id="rId147" Type="http://schemas.openxmlformats.org/officeDocument/2006/relationships/customXml" Target="../ink/ink195.xml"/><Relationship Id="rId8" Type="http://schemas.openxmlformats.org/officeDocument/2006/relationships/customXml" Target="../ink/ink56.xml"/><Relationship Id="rId51" Type="http://schemas.openxmlformats.org/officeDocument/2006/relationships/customXml" Target="../ink/ink99.xml"/><Relationship Id="rId72" Type="http://schemas.openxmlformats.org/officeDocument/2006/relationships/customXml" Target="../ink/ink120.xml"/><Relationship Id="rId93" Type="http://schemas.openxmlformats.org/officeDocument/2006/relationships/customXml" Target="../ink/ink141.xml"/><Relationship Id="rId98" Type="http://schemas.openxmlformats.org/officeDocument/2006/relationships/customXml" Target="../ink/ink146.xml"/><Relationship Id="rId121" Type="http://schemas.openxmlformats.org/officeDocument/2006/relationships/customXml" Target="../ink/ink169.xml"/><Relationship Id="rId142" Type="http://schemas.openxmlformats.org/officeDocument/2006/relationships/customXml" Target="../ink/ink190.xml"/><Relationship Id="rId3" Type="http://schemas.openxmlformats.org/officeDocument/2006/relationships/customXml" Target="../ink/ink51.xml"/><Relationship Id="rId25" Type="http://schemas.openxmlformats.org/officeDocument/2006/relationships/customXml" Target="../ink/ink73.xml"/><Relationship Id="rId46" Type="http://schemas.openxmlformats.org/officeDocument/2006/relationships/customXml" Target="../ink/ink94.xml"/><Relationship Id="rId67" Type="http://schemas.openxmlformats.org/officeDocument/2006/relationships/customXml" Target="../ink/ink115.xml"/><Relationship Id="rId116" Type="http://schemas.openxmlformats.org/officeDocument/2006/relationships/customXml" Target="../ink/ink164.xml"/><Relationship Id="rId137" Type="http://schemas.openxmlformats.org/officeDocument/2006/relationships/customXml" Target="../ink/ink185.xml"/><Relationship Id="rId158" Type="http://schemas.openxmlformats.org/officeDocument/2006/relationships/customXml" Target="../ink/ink206.xml"/><Relationship Id="rId20" Type="http://schemas.openxmlformats.org/officeDocument/2006/relationships/customXml" Target="../ink/ink68.xml"/><Relationship Id="rId41" Type="http://schemas.openxmlformats.org/officeDocument/2006/relationships/customXml" Target="../ink/ink89.xml"/><Relationship Id="rId62" Type="http://schemas.openxmlformats.org/officeDocument/2006/relationships/customXml" Target="../ink/ink110.xml"/><Relationship Id="rId83" Type="http://schemas.openxmlformats.org/officeDocument/2006/relationships/customXml" Target="../ink/ink131.xml"/><Relationship Id="rId88" Type="http://schemas.openxmlformats.org/officeDocument/2006/relationships/customXml" Target="../ink/ink136.xml"/><Relationship Id="rId111" Type="http://schemas.openxmlformats.org/officeDocument/2006/relationships/customXml" Target="../ink/ink159.xml"/><Relationship Id="rId132" Type="http://schemas.openxmlformats.org/officeDocument/2006/relationships/customXml" Target="../ink/ink180.xml"/><Relationship Id="rId153" Type="http://schemas.openxmlformats.org/officeDocument/2006/relationships/customXml" Target="../ink/ink201.xml"/><Relationship Id="rId15" Type="http://schemas.openxmlformats.org/officeDocument/2006/relationships/customXml" Target="../ink/ink63.xml"/><Relationship Id="rId36" Type="http://schemas.openxmlformats.org/officeDocument/2006/relationships/customXml" Target="../ink/ink84.xml"/><Relationship Id="rId57" Type="http://schemas.openxmlformats.org/officeDocument/2006/relationships/customXml" Target="../ink/ink105.xml"/><Relationship Id="rId106" Type="http://schemas.openxmlformats.org/officeDocument/2006/relationships/customXml" Target="../ink/ink154.xml"/><Relationship Id="rId127" Type="http://schemas.openxmlformats.org/officeDocument/2006/relationships/customXml" Target="../ink/ink175.xml"/><Relationship Id="rId10" Type="http://schemas.openxmlformats.org/officeDocument/2006/relationships/customXml" Target="../ink/ink58.xml"/><Relationship Id="rId31" Type="http://schemas.openxmlformats.org/officeDocument/2006/relationships/customXml" Target="../ink/ink79.xml"/><Relationship Id="rId52" Type="http://schemas.openxmlformats.org/officeDocument/2006/relationships/customXml" Target="../ink/ink100.xml"/><Relationship Id="rId73" Type="http://schemas.openxmlformats.org/officeDocument/2006/relationships/customXml" Target="../ink/ink121.xml"/><Relationship Id="rId78" Type="http://schemas.openxmlformats.org/officeDocument/2006/relationships/customXml" Target="../ink/ink126.xml"/><Relationship Id="rId94" Type="http://schemas.openxmlformats.org/officeDocument/2006/relationships/customXml" Target="../ink/ink142.xml"/><Relationship Id="rId99" Type="http://schemas.openxmlformats.org/officeDocument/2006/relationships/customXml" Target="../ink/ink147.xml"/><Relationship Id="rId101" Type="http://schemas.openxmlformats.org/officeDocument/2006/relationships/customXml" Target="../ink/ink149.xml"/><Relationship Id="rId122" Type="http://schemas.openxmlformats.org/officeDocument/2006/relationships/customXml" Target="../ink/ink170.xml"/><Relationship Id="rId143" Type="http://schemas.openxmlformats.org/officeDocument/2006/relationships/customXml" Target="../ink/ink191.xml"/><Relationship Id="rId148" Type="http://schemas.openxmlformats.org/officeDocument/2006/relationships/customXml" Target="../ink/ink196.xml"/><Relationship Id="rId4" Type="http://schemas.openxmlformats.org/officeDocument/2006/relationships/customXml" Target="../ink/ink52.xml"/><Relationship Id="rId9" Type="http://schemas.openxmlformats.org/officeDocument/2006/relationships/customXml" Target="../ink/ink57.xml"/><Relationship Id="rId26" Type="http://schemas.openxmlformats.org/officeDocument/2006/relationships/customXml" Target="../ink/ink74.xml"/><Relationship Id="rId47" Type="http://schemas.openxmlformats.org/officeDocument/2006/relationships/customXml" Target="../ink/ink95.xml"/><Relationship Id="rId68" Type="http://schemas.openxmlformats.org/officeDocument/2006/relationships/customXml" Target="../ink/ink116.xml"/><Relationship Id="rId89" Type="http://schemas.openxmlformats.org/officeDocument/2006/relationships/customXml" Target="../ink/ink137.xml"/><Relationship Id="rId112" Type="http://schemas.openxmlformats.org/officeDocument/2006/relationships/customXml" Target="../ink/ink160.xml"/><Relationship Id="rId133" Type="http://schemas.openxmlformats.org/officeDocument/2006/relationships/customXml" Target="../ink/ink181.xml"/><Relationship Id="rId154" Type="http://schemas.openxmlformats.org/officeDocument/2006/relationships/customXml" Target="../ink/ink202.xml"/><Relationship Id="rId16" Type="http://schemas.openxmlformats.org/officeDocument/2006/relationships/customXml" Target="../ink/ink64.xml"/><Relationship Id="rId37" Type="http://schemas.openxmlformats.org/officeDocument/2006/relationships/customXml" Target="../ink/ink85.xml"/><Relationship Id="rId58" Type="http://schemas.openxmlformats.org/officeDocument/2006/relationships/customXml" Target="../ink/ink106.xml"/><Relationship Id="rId79" Type="http://schemas.openxmlformats.org/officeDocument/2006/relationships/customXml" Target="../ink/ink127.xml"/><Relationship Id="rId102" Type="http://schemas.openxmlformats.org/officeDocument/2006/relationships/customXml" Target="../ink/ink150.xml"/><Relationship Id="rId123" Type="http://schemas.openxmlformats.org/officeDocument/2006/relationships/customXml" Target="../ink/ink171.xml"/><Relationship Id="rId144" Type="http://schemas.openxmlformats.org/officeDocument/2006/relationships/customXml" Target="../ink/ink192.xml"/><Relationship Id="rId90" Type="http://schemas.openxmlformats.org/officeDocument/2006/relationships/customXml" Target="../ink/ink138.xml"/><Relationship Id="rId27" Type="http://schemas.openxmlformats.org/officeDocument/2006/relationships/customXml" Target="../ink/ink75.xml"/><Relationship Id="rId48" Type="http://schemas.openxmlformats.org/officeDocument/2006/relationships/customXml" Target="../ink/ink96.xml"/><Relationship Id="rId69" Type="http://schemas.openxmlformats.org/officeDocument/2006/relationships/customXml" Target="../ink/ink117.xml"/><Relationship Id="rId113" Type="http://schemas.openxmlformats.org/officeDocument/2006/relationships/customXml" Target="../ink/ink161.xml"/><Relationship Id="rId134" Type="http://schemas.openxmlformats.org/officeDocument/2006/relationships/customXml" Target="../ink/ink18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2.xml"/><Relationship Id="rId21" Type="http://schemas.openxmlformats.org/officeDocument/2006/relationships/customXml" Target="../ink/ink226.xml"/><Relationship Id="rId42" Type="http://schemas.openxmlformats.org/officeDocument/2006/relationships/customXml" Target="../ink/ink247.xml"/><Relationship Id="rId63" Type="http://schemas.openxmlformats.org/officeDocument/2006/relationships/customXml" Target="../ink/ink268.xml"/><Relationship Id="rId84" Type="http://schemas.openxmlformats.org/officeDocument/2006/relationships/customXml" Target="../ink/ink289.xml"/><Relationship Id="rId16" Type="http://schemas.openxmlformats.org/officeDocument/2006/relationships/customXml" Target="../ink/ink221.xml"/><Relationship Id="rId107" Type="http://schemas.openxmlformats.org/officeDocument/2006/relationships/customXml" Target="../ink/ink312.xml"/><Relationship Id="rId11" Type="http://schemas.openxmlformats.org/officeDocument/2006/relationships/customXml" Target="../ink/ink216.xml"/><Relationship Id="rId32" Type="http://schemas.openxmlformats.org/officeDocument/2006/relationships/customXml" Target="../ink/ink237.xml"/><Relationship Id="rId37" Type="http://schemas.openxmlformats.org/officeDocument/2006/relationships/customXml" Target="../ink/ink242.xml"/><Relationship Id="rId53" Type="http://schemas.openxmlformats.org/officeDocument/2006/relationships/customXml" Target="../ink/ink258.xml"/><Relationship Id="rId58" Type="http://schemas.openxmlformats.org/officeDocument/2006/relationships/customXml" Target="../ink/ink263.xml"/><Relationship Id="rId74" Type="http://schemas.openxmlformats.org/officeDocument/2006/relationships/customXml" Target="../ink/ink279.xml"/><Relationship Id="rId79" Type="http://schemas.openxmlformats.org/officeDocument/2006/relationships/customXml" Target="../ink/ink284.xml"/><Relationship Id="rId102" Type="http://schemas.openxmlformats.org/officeDocument/2006/relationships/customXml" Target="../ink/ink307.xml"/><Relationship Id="rId123" Type="http://schemas.openxmlformats.org/officeDocument/2006/relationships/customXml" Target="../ink/ink328.xml"/><Relationship Id="rId128" Type="http://schemas.openxmlformats.org/officeDocument/2006/relationships/customXml" Target="../ink/ink333.xml"/><Relationship Id="rId5" Type="http://schemas.openxmlformats.org/officeDocument/2006/relationships/customXml" Target="../ink/ink210.xml"/><Relationship Id="rId90" Type="http://schemas.openxmlformats.org/officeDocument/2006/relationships/customXml" Target="../ink/ink295.xml"/><Relationship Id="rId95" Type="http://schemas.openxmlformats.org/officeDocument/2006/relationships/customXml" Target="../ink/ink300.xml"/><Relationship Id="rId22" Type="http://schemas.openxmlformats.org/officeDocument/2006/relationships/customXml" Target="../ink/ink227.xml"/><Relationship Id="rId27" Type="http://schemas.openxmlformats.org/officeDocument/2006/relationships/customXml" Target="../ink/ink232.xml"/><Relationship Id="rId43" Type="http://schemas.openxmlformats.org/officeDocument/2006/relationships/customXml" Target="../ink/ink248.xml"/><Relationship Id="rId48" Type="http://schemas.openxmlformats.org/officeDocument/2006/relationships/customXml" Target="../ink/ink253.xml"/><Relationship Id="rId64" Type="http://schemas.openxmlformats.org/officeDocument/2006/relationships/customXml" Target="../ink/ink269.xml"/><Relationship Id="rId69" Type="http://schemas.openxmlformats.org/officeDocument/2006/relationships/customXml" Target="../ink/ink274.xml"/><Relationship Id="rId113" Type="http://schemas.openxmlformats.org/officeDocument/2006/relationships/customXml" Target="../ink/ink318.xml"/><Relationship Id="rId118" Type="http://schemas.openxmlformats.org/officeDocument/2006/relationships/customXml" Target="../ink/ink323.xml"/><Relationship Id="rId134" Type="http://schemas.openxmlformats.org/officeDocument/2006/relationships/customXml" Target="../ink/ink339.xml"/><Relationship Id="rId80" Type="http://schemas.openxmlformats.org/officeDocument/2006/relationships/customXml" Target="../ink/ink285.xml"/><Relationship Id="rId85" Type="http://schemas.openxmlformats.org/officeDocument/2006/relationships/customXml" Target="../ink/ink290.xml"/><Relationship Id="rId12" Type="http://schemas.openxmlformats.org/officeDocument/2006/relationships/customXml" Target="../ink/ink217.xml"/><Relationship Id="rId17" Type="http://schemas.openxmlformats.org/officeDocument/2006/relationships/customXml" Target="../ink/ink222.xml"/><Relationship Id="rId33" Type="http://schemas.openxmlformats.org/officeDocument/2006/relationships/customXml" Target="../ink/ink238.xml"/><Relationship Id="rId38" Type="http://schemas.openxmlformats.org/officeDocument/2006/relationships/customXml" Target="../ink/ink243.xml"/><Relationship Id="rId59" Type="http://schemas.openxmlformats.org/officeDocument/2006/relationships/customXml" Target="../ink/ink264.xml"/><Relationship Id="rId103" Type="http://schemas.openxmlformats.org/officeDocument/2006/relationships/customXml" Target="../ink/ink308.xml"/><Relationship Id="rId108" Type="http://schemas.openxmlformats.org/officeDocument/2006/relationships/customXml" Target="../ink/ink313.xml"/><Relationship Id="rId124" Type="http://schemas.openxmlformats.org/officeDocument/2006/relationships/customXml" Target="../ink/ink329.xml"/><Relationship Id="rId129" Type="http://schemas.openxmlformats.org/officeDocument/2006/relationships/customXml" Target="../ink/ink334.xml"/><Relationship Id="rId54" Type="http://schemas.openxmlformats.org/officeDocument/2006/relationships/customXml" Target="../ink/ink259.xml"/><Relationship Id="rId70" Type="http://schemas.openxmlformats.org/officeDocument/2006/relationships/customXml" Target="../ink/ink275.xml"/><Relationship Id="rId75" Type="http://schemas.openxmlformats.org/officeDocument/2006/relationships/customXml" Target="../ink/ink280.xml"/><Relationship Id="rId91" Type="http://schemas.openxmlformats.org/officeDocument/2006/relationships/customXml" Target="../ink/ink296.xml"/><Relationship Id="rId96" Type="http://schemas.openxmlformats.org/officeDocument/2006/relationships/customXml" Target="../ink/ink30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1.xml"/><Relationship Id="rId23" Type="http://schemas.openxmlformats.org/officeDocument/2006/relationships/customXml" Target="../ink/ink228.xml"/><Relationship Id="rId28" Type="http://schemas.openxmlformats.org/officeDocument/2006/relationships/customXml" Target="../ink/ink233.xml"/><Relationship Id="rId49" Type="http://schemas.openxmlformats.org/officeDocument/2006/relationships/customXml" Target="../ink/ink254.xml"/><Relationship Id="rId114" Type="http://schemas.openxmlformats.org/officeDocument/2006/relationships/customXml" Target="../ink/ink319.xml"/><Relationship Id="rId119" Type="http://schemas.openxmlformats.org/officeDocument/2006/relationships/customXml" Target="../ink/ink324.xml"/><Relationship Id="rId44" Type="http://schemas.openxmlformats.org/officeDocument/2006/relationships/customXml" Target="../ink/ink249.xml"/><Relationship Id="rId60" Type="http://schemas.openxmlformats.org/officeDocument/2006/relationships/customXml" Target="../ink/ink265.xml"/><Relationship Id="rId65" Type="http://schemas.openxmlformats.org/officeDocument/2006/relationships/customXml" Target="../ink/ink270.xml"/><Relationship Id="rId81" Type="http://schemas.openxmlformats.org/officeDocument/2006/relationships/customXml" Target="../ink/ink286.xml"/><Relationship Id="rId86" Type="http://schemas.openxmlformats.org/officeDocument/2006/relationships/customXml" Target="../ink/ink291.xml"/><Relationship Id="rId130" Type="http://schemas.openxmlformats.org/officeDocument/2006/relationships/customXml" Target="../ink/ink335.xml"/><Relationship Id="rId13" Type="http://schemas.openxmlformats.org/officeDocument/2006/relationships/customXml" Target="../ink/ink218.xml"/><Relationship Id="rId18" Type="http://schemas.openxmlformats.org/officeDocument/2006/relationships/customXml" Target="../ink/ink223.xml"/><Relationship Id="rId39" Type="http://schemas.openxmlformats.org/officeDocument/2006/relationships/customXml" Target="../ink/ink244.xml"/><Relationship Id="rId109" Type="http://schemas.openxmlformats.org/officeDocument/2006/relationships/customXml" Target="../ink/ink314.xml"/><Relationship Id="rId34" Type="http://schemas.openxmlformats.org/officeDocument/2006/relationships/customXml" Target="../ink/ink239.xml"/><Relationship Id="rId50" Type="http://schemas.openxmlformats.org/officeDocument/2006/relationships/customXml" Target="../ink/ink255.xml"/><Relationship Id="rId55" Type="http://schemas.openxmlformats.org/officeDocument/2006/relationships/customXml" Target="../ink/ink260.xml"/><Relationship Id="rId76" Type="http://schemas.openxmlformats.org/officeDocument/2006/relationships/customXml" Target="../ink/ink281.xml"/><Relationship Id="rId97" Type="http://schemas.openxmlformats.org/officeDocument/2006/relationships/customXml" Target="../ink/ink302.xml"/><Relationship Id="rId104" Type="http://schemas.openxmlformats.org/officeDocument/2006/relationships/customXml" Target="../ink/ink309.xml"/><Relationship Id="rId120" Type="http://schemas.openxmlformats.org/officeDocument/2006/relationships/customXml" Target="../ink/ink325.xml"/><Relationship Id="rId125" Type="http://schemas.openxmlformats.org/officeDocument/2006/relationships/customXml" Target="../ink/ink330.xml"/><Relationship Id="rId7" Type="http://schemas.openxmlformats.org/officeDocument/2006/relationships/customXml" Target="../ink/ink212.xml"/><Relationship Id="rId71" Type="http://schemas.openxmlformats.org/officeDocument/2006/relationships/customXml" Target="../ink/ink276.xml"/><Relationship Id="rId92" Type="http://schemas.openxmlformats.org/officeDocument/2006/relationships/customXml" Target="../ink/ink297.xml"/><Relationship Id="rId2" Type="http://schemas.openxmlformats.org/officeDocument/2006/relationships/image" Target="../media/image4.png"/><Relationship Id="rId29" Type="http://schemas.openxmlformats.org/officeDocument/2006/relationships/customXml" Target="../ink/ink234.xml"/><Relationship Id="rId24" Type="http://schemas.openxmlformats.org/officeDocument/2006/relationships/customXml" Target="../ink/ink229.xml"/><Relationship Id="rId40" Type="http://schemas.openxmlformats.org/officeDocument/2006/relationships/customXml" Target="../ink/ink245.xml"/><Relationship Id="rId45" Type="http://schemas.openxmlformats.org/officeDocument/2006/relationships/customXml" Target="../ink/ink250.xml"/><Relationship Id="rId66" Type="http://schemas.openxmlformats.org/officeDocument/2006/relationships/customXml" Target="../ink/ink271.xml"/><Relationship Id="rId87" Type="http://schemas.openxmlformats.org/officeDocument/2006/relationships/customXml" Target="../ink/ink292.xml"/><Relationship Id="rId110" Type="http://schemas.openxmlformats.org/officeDocument/2006/relationships/customXml" Target="../ink/ink315.xml"/><Relationship Id="rId115" Type="http://schemas.openxmlformats.org/officeDocument/2006/relationships/customXml" Target="../ink/ink320.xml"/><Relationship Id="rId131" Type="http://schemas.openxmlformats.org/officeDocument/2006/relationships/customXml" Target="../ink/ink336.xml"/><Relationship Id="rId61" Type="http://schemas.openxmlformats.org/officeDocument/2006/relationships/customXml" Target="../ink/ink266.xml"/><Relationship Id="rId82" Type="http://schemas.openxmlformats.org/officeDocument/2006/relationships/customXml" Target="../ink/ink287.xml"/><Relationship Id="rId19" Type="http://schemas.openxmlformats.org/officeDocument/2006/relationships/customXml" Target="../ink/ink224.xml"/><Relationship Id="rId14" Type="http://schemas.openxmlformats.org/officeDocument/2006/relationships/customXml" Target="../ink/ink219.xml"/><Relationship Id="rId30" Type="http://schemas.openxmlformats.org/officeDocument/2006/relationships/customXml" Target="../ink/ink235.xml"/><Relationship Id="rId35" Type="http://schemas.openxmlformats.org/officeDocument/2006/relationships/customXml" Target="../ink/ink240.xml"/><Relationship Id="rId56" Type="http://schemas.openxmlformats.org/officeDocument/2006/relationships/customXml" Target="../ink/ink261.xml"/><Relationship Id="rId77" Type="http://schemas.openxmlformats.org/officeDocument/2006/relationships/customXml" Target="../ink/ink282.xml"/><Relationship Id="rId100" Type="http://schemas.openxmlformats.org/officeDocument/2006/relationships/customXml" Target="../ink/ink305.xml"/><Relationship Id="rId105" Type="http://schemas.openxmlformats.org/officeDocument/2006/relationships/customXml" Target="../ink/ink310.xml"/><Relationship Id="rId126" Type="http://schemas.openxmlformats.org/officeDocument/2006/relationships/customXml" Target="../ink/ink331.xml"/><Relationship Id="rId8" Type="http://schemas.openxmlformats.org/officeDocument/2006/relationships/customXml" Target="../ink/ink213.xml"/><Relationship Id="rId51" Type="http://schemas.openxmlformats.org/officeDocument/2006/relationships/customXml" Target="../ink/ink256.xml"/><Relationship Id="rId72" Type="http://schemas.openxmlformats.org/officeDocument/2006/relationships/customXml" Target="../ink/ink277.xml"/><Relationship Id="rId93" Type="http://schemas.openxmlformats.org/officeDocument/2006/relationships/customXml" Target="../ink/ink298.xml"/><Relationship Id="rId98" Type="http://schemas.openxmlformats.org/officeDocument/2006/relationships/customXml" Target="../ink/ink303.xml"/><Relationship Id="rId121" Type="http://schemas.openxmlformats.org/officeDocument/2006/relationships/customXml" Target="../ink/ink326.xml"/><Relationship Id="rId3" Type="http://schemas.openxmlformats.org/officeDocument/2006/relationships/image" Target="../media/image5.png"/><Relationship Id="rId25" Type="http://schemas.openxmlformats.org/officeDocument/2006/relationships/customXml" Target="../ink/ink230.xml"/><Relationship Id="rId46" Type="http://schemas.openxmlformats.org/officeDocument/2006/relationships/customXml" Target="../ink/ink251.xml"/><Relationship Id="rId67" Type="http://schemas.openxmlformats.org/officeDocument/2006/relationships/customXml" Target="../ink/ink272.xml"/><Relationship Id="rId116" Type="http://schemas.openxmlformats.org/officeDocument/2006/relationships/customXml" Target="../ink/ink321.xml"/><Relationship Id="rId20" Type="http://schemas.openxmlformats.org/officeDocument/2006/relationships/customXml" Target="../ink/ink225.xml"/><Relationship Id="rId41" Type="http://schemas.openxmlformats.org/officeDocument/2006/relationships/customXml" Target="../ink/ink246.xml"/><Relationship Id="rId62" Type="http://schemas.openxmlformats.org/officeDocument/2006/relationships/customXml" Target="../ink/ink267.xml"/><Relationship Id="rId83" Type="http://schemas.openxmlformats.org/officeDocument/2006/relationships/customXml" Target="../ink/ink288.xml"/><Relationship Id="rId88" Type="http://schemas.openxmlformats.org/officeDocument/2006/relationships/customXml" Target="../ink/ink293.xml"/><Relationship Id="rId111" Type="http://schemas.openxmlformats.org/officeDocument/2006/relationships/customXml" Target="../ink/ink316.xml"/><Relationship Id="rId132" Type="http://schemas.openxmlformats.org/officeDocument/2006/relationships/customXml" Target="../ink/ink337.xml"/><Relationship Id="rId15" Type="http://schemas.openxmlformats.org/officeDocument/2006/relationships/customXml" Target="../ink/ink220.xml"/><Relationship Id="rId36" Type="http://schemas.openxmlformats.org/officeDocument/2006/relationships/customXml" Target="../ink/ink241.xml"/><Relationship Id="rId57" Type="http://schemas.openxmlformats.org/officeDocument/2006/relationships/customXml" Target="../ink/ink262.xml"/><Relationship Id="rId106" Type="http://schemas.openxmlformats.org/officeDocument/2006/relationships/customXml" Target="../ink/ink311.xml"/><Relationship Id="rId127" Type="http://schemas.openxmlformats.org/officeDocument/2006/relationships/customXml" Target="../ink/ink332.xml"/><Relationship Id="rId10" Type="http://schemas.openxmlformats.org/officeDocument/2006/relationships/customXml" Target="../ink/ink215.xml"/><Relationship Id="rId31" Type="http://schemas.openxmlformats.org/officeDocument/2006/relationships/customXml" Target="../ink/ink236.xml"/><Relationship Id="rId52" Type="http://schemas.openxmlformats.org/officeDocument/2006/relationships/customXml" Target="../ink/ink257.xml"/><Relationship Id="rId73" Type="http://schemas.openxmlformats.org/officeDocument/2006/relationships/customXml" Target="../ink/ink278.xml"/><Relationship Id="rId78" Type="http://schemas.openxmlformats.org/officeDocument/2006/relationships/customXml" Target="../ink/ink283.xml"/><Relationship Id="rId94" Type="http://schemas.openxmlformats.org/officeDocument/2006/relationships/customXml" Target="../ink/ink299.xml"/><Relationship Id="rId99" Type="http://schemas.openxmlformats.org/officeDocument/2006/relationships/customXml" Target="../ink/ink304.xml"/><Relationship Id="rId101" Type="http://schemas.openxmlformats.org/officeDocument/2006/relationships/customXml" Target="../ink/ink306.xml"/><Relationship Id="rId122" Type="http://schemas.openxmlformats.org/officeDocument/2006/relationships/customXml" Target="../ink/ink327.xml"/><Relationship Id="rId4" Type="http://schemas.openxmlformats.org/officeDocument/2006/relationships/customXml" Target="../ink/ink209.xml"/><Relationship Id="rId9" Type="http://schemas.openxmlformats.org/officeDocument/2006/relationships/customXml" Target="../ink/ink214.xml"/><Relationship Id="rId26" Type="http://schemas.openxmlformats.org/officeDocument/2006/relationships/customXml" Target="../ink/ink231.xml"/><Relationship Id="rId47" Type="http://schemas.openxmlformats.org/officeDocument/2006/relationships/customXml" Target="../ink/ink252.xml"/><Relationship Id="rId68" Type="http://schemas.openxmlformats.org/officeDocument/2006/relationships/customXml" Target="../ink/ink273.xml"/><Relationship Id="rId89" Type="http://schemas.openxmlformats.org/officeDocument/2006/relationships/customXml" Target="../ink/ink294.xml"/><Relationship Id="rId112" Type="http://schemas.openxmlformats.org/officeDocument/2006/relationships/customXml" Target="../ink/ink317.xml"/><Relationship Id="rId133" Type="http://schemas.openxmlformats.org/officeDocument/2006/relationships/customXml" Target="../ink/ink33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4.xml"/><Relationship Id="rId21" Type="http://schemas.openxmlformats.org/officeDocument/2006/relationships/customXml" Target="../ink/ink358.xml"/><Relationship Id="rId42" Type="http://schemas.openxmlformats.org/officeDocument/2006/relationships/customXml" Target="../ink/ink379.xml"/><Relationship Id="rId63" Type="http://schemas.openxmlformats.org/officeDocument/2006/relationships/customXml" Target="../ink/ink400.xml"/><Relationship Id="rId84" Type="http://schemas.openxmlformats.org/officeDocument/2006/relationships/customXml" Target="../ink/ink421.xml"/><Relationship Id="rId138" Type="http://schemas.openxmlformats.org/officeDocument/2006/relationships/customXml" Target="../ink/ink475.xml"/><Relationship Id="rId159" Type="http://schemas.openxmlformats.org/officeDocument/2006/relationships/customXml" Target="../ink/ink496.xml"/><Relationship Id="rId170" Type="http://schemas.openxmlformats.org/officeDocument/2006/relationships/customXml" Target="../ink/ink507.xml"/><Relationship Id="rId191" Type="http://schemas.openxmlformats.org/officeDocument/2006/relationships/customXml" Target="../ink/ink528.xml"/><Relationship Id="rId205" Type="http://schemas.openxmlformats.org/officeDocument/2006/relationships/customXml" Target="../ink/ink542.xml"/><Relationship Id="rId226" Type="http://schemas.openxmlformats.org/officeDocument/2006/relationships/customXml" Target="../ink/ink563.xml"/><Relationship Id="rId107" Type="http://schemas.openxmlformats.org/officeDocument/2006/relationships/customXml" Target="../ink/ink444.xml"/><Relationship Id="rId11" Type="http://schemas.openxmlformats.org/officeDocument/2006/relationships/customXml" Target="../ink/ink348.xml"/><Relationship Id="rId32" Type="http://schemas.openxmlformats.org/officeDocument/2006/relationships/customXml" Target="../ink/ink369.xml"/><Relationship Id="rId53" Type="http://schemas.openxmlformats.org/officeDocument/2006/relationships/customXml" Target="../ink/ink390.xml"/><Relationship Id="rId74" Type="http://schemas.openxmlformats.org/officeDocument/2006/relationships/customXml" Target="../ink/ink411.xml"/><Relationship Id="rId128" Type="http://schemas.openxmlformats.org/officeDocument/2006/relationships/customXml" Target="../ink/ink465.xml"/><Relationship Id="rId149" Type="http://schemas.openxmlformats.org/officeDocument/2006/relationships/customXml" Target="../ink/ink486.xml"/><Relationship Id="rId5" Type="http://schemas.openxmlformats.org/officeDocument/2006/relationships/customXml" Target="../ink/ink342.xml"/><Relationship Id="rId95" Type="http://schemas.openxmlformats.org/officeDocument/2006/relationships/customXml" Target="../ink/ink432.xml"/><Relationship Id="rId160" Type="http://schemas.openxmlformats.org/officeDocument/2006/relationships/customXml" Target="../ink/ink497.xml"/><Relationship Id="rId181" Type="http://schemas.openxmlformats.org/officeDocument/2006/relationships/customXml" Target="../ink/ink518.xml"/><Relationship Id="rId216" Type="http://schemas.openxmlformats.org/officeDocument/2006/relationships/customXml" Target="../ink/ink553.xml"/><Relationship Id="rId22" Type="http://schemas.openxmlformats.org/officeDocument/2006/relationships/customXml" Target="../ink/ink359.xml"/><Relationship Id="rId43" Type="http://schemas.openxmlformats.org/officeDocument/2006/relationships/customXml" Target="../ink/ink380.xml"/><Relationship Id="rId64" Type="http://schemas.openxmlformats.org/officeDocument/2006/relationships/customXml" Target="../ink/ink401.xml"/><Relationship Id="rId118" Type="http://schemas.openxmlformats.org/officeDocument/2006/relationships/customXml" Target="../ink/ink455.xml"/><Relationship Id="rId139" Type="http://schemas.openxmlformats.org/officeDocument/2006/relationships/customXml" Target="../ink/ink476.xml"/><Relationship Id="rId85" Type="http://schemas.openxmlformats.org/officeDocument/2006/relationships/customXml" Target="../ink/ink422.xml"/><Relationship Id="rId150" Type="http://schemas.openxmlformats.org/officeDocument/2006/relationships/customXml" Target="../ink/ink487.xml"/><Relationship Id="rId171" Type="http://schemas.openxmlformats.org/officeDocument/2006/relationships/customXml" Target="../ink/ink508.xml"/><Relationship Id="rId192" Type="http://schemas.openxmlformats.org/officeDocument/2006/relationships/customXml" Target="../ink/ink529.xml"/><Relationship Id="rId206" Type="http://schemas.openxmlformats.org/officeDocument/2006/relationships/customXml" Target="../ink/ink543.xml"/><Relationship Id="rId227" Type="http://schemas.openxmlformats.org/officeDocument/2006/relationships/customXml" Target="../ink/ink564.xml"/><Relationship Id="rId12" Type="http://schemas.openxmlformats.org/officeDocument/2006/relationships/customXml" Target="../ink/ink349.xml"/><Relationship Id="rId33" Type="http://schemas.openxmlformats.org/officeDocument/2006/relationships/customXml" Target="../ink/ink370.xml"/><Relationship Id="rId108" Type="http://schemas.openxmlformats.org/officeDocument/2006/relationships/customXml" Target="../ink/ink445.xml"/><Relationship Id="rId129" Type="http://schemas.openxmlformats.org/officeDocument/2006/relationships/customXml" Target="../ink/ink466.xml"/><Relationship Id="rId54" Type="http://schemas.openxmlformats.org/officeDocument/2006/relationships/customXml" Target="../ink/ink391.xml"/><Relationship Id="rId75" Type="http://schemas.openxmlformats.org/officeDocument/2006/relationships/customXml" Target="../ink/ink412.xml"/><Relationship Id="rId96" Type="http://schemas.openxmlformats.org/officeDocument/2006/relationships/customXml" Target="../ink/ink433.xml"/><Relationship Id="rId140" Type="http://schemas.openxmlformats.org/officeDocument/2006/relationships/customXml" Target="../ink/ink477.xml"/><Relationship Id="rId161" Type="http://schemas.openxmlformats.org/officeDocument/2006/relationships/customXml" Target="../ink/ink498.xml"/><Relationship Id="rId182" Type="http://schemas.openxmlformats.org/officeDocument/2006/relationships/customXml" Target="../ink/ink519.xml"/><Relationship Id="rId217" Type="http://schemas.openxmlformats.org/officeDocument/2006/relationships/customXml" Target="../ink/ink554.xml"/><Relationship Id="rId6" Type="http://schemas.openxmlformats.org/officeDocument/2006/relationships/customXml" Target="../ink/ink343.xml"/><Relationship Id="rId23" Type="http://schemas.openxmlformats.org/officeDocument/2006/relationships/customXml" Target="../ink/ink360.xml"/><Relationship Id="rId119" Type="http://schemas.openxmlformats.org/officeDocument/2006/relationships/customXml" Target="../ink/ink456.xml"/><Relationship Id="rId44" Type="http://schemas.openxmlformats.org/officeDocument/2006/relationships/customXml" Target="../ink/ink381.xml"/><Relationship Id="rId65" Type="http://schemas.openxmlformats.org/officeDocument/2006/relationships/customXml" Target="../ink/ink402.xml"/><Relationship Id="rId86" Type="http://schemas.openxmlformats.org/officeDocument/2006/relationships/customXml" Target="../ink/ink423.xml"/><Relationship Id="rId130" Type="http://schemas.openxmlformats.org/officeDocument/2006/relationships/customXml" Target="../ink/ink467.xml"/><Relationship Id="rId151" Type="http://schemas.openxmlformats.org/officeDocument/2006/relationships/customXml" Target="../ink/ink488.xml"/><Relationship Id="rId172" Type="http://schemas.openxmlformats.org/officeDocument/2006/relationships/customXml" Target="../ink/ink509.xml"/><Relationship Id="rId193" Type="http://schemas.openxmlformats.org/officeDocument/2006/relationships/customXml" Target="../ink/ink530.xml"/><Relationship Id="rId207" Type="http://schemas.openxmlformats.org/officeDocument/2006/relationships/customXml" Target="../ink/ink544.xml"/><Relationship Id="rId228" Type="http://schemas.openxmlformats.org/officeDocument/2006/relationships/customXml" Target="../ink/ink565.xml"/><Relationship Id="rId13" Type="http://schemas.openxmlformats.org/officeDocument/2006/relationships/customXml" Target="../ink/ink350.xml"/><Relationship Id="rId109" Type="http://schemas.openxmlformats.org/officeDocument/2006/relationships/customXml" Target="../ink/ink446.xml"/><Relationship Id="rId34" Type="http://schemas.openxmlformats.org/officeDocument/2006/relationships/customXml" Target="../ink/ink371.xml"/><Relationship Id="rId55" Type="http://schemas.openxmlformats.org/officeDocument/2006/relationships/customXml" Target="../ink/ink392.xml"/><Relationship Id="rId76" Type="http://schemas.openxmlformats.org/officeDocument/2006/relationships/customXml" Target="../ink/ink413.xml"/><Relationship Id="rId97" Type="http://schemas.openxmlformats.org/officeDocument/2006/relationships/customXml" Target="../ink/ink434.xml"/><Relationship Id="rId120" Type="http://schemas.openxmlformats.org/officeDocument/2006/relationships/customXml" Target="../ink/ink457.xml"/><Relationship Id="rId141" Type="http://schemas.openxmlformats.org/officeDocument/2006/relationships/customXml" Target="../ink/ink478.xml"/><Relationship Id="rId7" Type="http://schemas.openxmlformats.org/officeDocument/2006/relationships/customXml" Target="../ink/ink344.xml"/><Relationship Id="rId162" Type="http://schemas.openxmlformats.org/officeDocument/2006/relationships/customXml" Target="../ink/ink499.xml"/><Relationship Id="rId183" Type="http://schemas.openxmlformats.org/officeDocument/2006/relationships/customXml" Target="../ink/ink520.xml"/><Relationship Id="rId218" Type="http://schemas.openxmlformats.org/officeDocument/2006/relationships/customXml" Target="../ink/ink555.xml"/><Relationship Id="rId24" Type="http://schemas.openxmlformats.org/officeDocument/2006/relationships/customXml" Target="../ink/ink361.xml"/><Relationship Id="rId45" Type="http://schemas.openxmlformats.org/officeDocument/2006/relationships/customXml" Target="../ink/ink382.xml"/><Relationship Id="rId66" Type="http://schemas.openxmlformats.org/officeDocument/2006/relationships/customXml" Target="../ink/ink403.xml"/><Relationship Id="rId87" Type="http://schemas.openxmlformats.org/officeDocument/2006/relationships/customXml" Target="../ink/ink424.xml"/><Relationship Id="rId110" Type="http://schemas.openxmlformats.org/officeDocument/2006/relationships/customXml" Target="../ink/ink447.xml"/><Relationship Id="rId131" Type="http://schemas.openxmlformats.org/officeDocument/2006/relationships/customXml" Target="../ink/ink468.xml"/><Relationship Id="rId152" Type="http://schemas.openxmlformats.org/officeDocument/2006/relationships/customXml" Target="../ink/ink489.xml"/><Relationship Id="rId173" Type="http://schemas.openxmlformats.org/officeDocument/2006/relationships/customXml" Target="../ink/ink510.xml"/><Relationship Id="rId194" Type="http://schemas.openxmlformats.org/officeDocument/2006/relationships/customXml" Target="../ink/ink531.xml"/><Relationship Id="rId208" Type="http://schemas.openxmlformats.org/officeDocument/2006/relationships/customXml" Target="../ink/ink545.xml"/><Relationship Id="rId229" Type="http://schemas.openxmlformats.org/officeDocument/2006/relationships/customXml" Target="../ink/ink566.xml"/><Relationship Id="rId14" Type="http://schemas.openxmlformats.org/officeDocument/2006/relationships/customXml" Target="../ink/ink351.xml"/><Relationship Id="rId35" Type="http://schemas.openxmlformats.org/officeDocument/2006/relationships/customXml" Target="../ink/ink372.xml"/><Relationship Id="rId56" Type="http://schemas.openxmlformats.org/officeDocument/2006/relationships/customXml" Target="../ink/ink393.xml"/><Relationship Id="rId77" Type="http://schemas.openxmlformats.org/officeDocument/2006/relationships/customXml" Target="../ink/ink414.xml"/><Relationship Id="rId100" Type="http://schemas.openxmlformats.org/officeDocument/2006/relationships/customXml" Target="../ink/ink437.xml"/><Relationship Id="rId8" Type="http://schemas.openxmlformats.org/officeDocument/2006/relationships/customXml" Target="../ink/ink345.xml"/><Relationship Id="rId98" Type="http://schemas.openxmlformats.org/officeDocument/2006/relationships/customXml" Target="../ink/ink435.xml"/><Relationship Id="rId121" Type="http://schemas.openxmlformats.org/officeDocument/2006/relationships/customXml" Target="../ink/ink458.xml"/><Relationship Id="rId142" Type="http://schemas.openxmlformats.org/officeDocument/2006/relationships/customXml" Target="../ink/ink479.xml"/><Relationship Id="rId163" Type="http://schemas.openxmlformats.org/officeDocument/2006/relationships/customXml" Target="../ink/ink500.xml"/><Relationship Id="rId184" Type="http://schemas.openxmlformats.org/officeDocument/2006/relationships/customXml" Target="../ink/ink521.xml"/><Relationship Id="rId219" Type="http://schemas.openxmlformats.org/officeDocument/2006/relationships/customXml" Target="../ink/ink556.xml"/><Relationship Id="rId25" Type="http://schemas.openxmlformats.org/officeDocument/2006/relationships/customXml" Target="../ink/ink362.xml"/><Relationship Id="rId46" Type="http://schemas.openxmlformats.org/officeDocument/2006/relationships/customXml" Target="../ink/ink383.xml"/><Relationship Id="rId67" Type="http://schemas.openxmlformats.org/officeDocument/2006/relationships/customXml" Target="../ink/ink404.xml"/><Relationship Id="rId116" Type="http://schemas.openxmlformats.org/officeDocument/2006/relationships/customXml" Target="../ink/ink453.xml"/><Relationship Id="rId137" Type="http://schemas.openxmlformats.org/officeDocument/2006/relationships/customXml" Target="../ink/ink474.xml"/><Relationship Id="rId158" Type="http://schemas.openxmlformats.org/officeDocument/2006/relationships/customXml" Target="../ink/ink495.xml"/><Relationship Id="rId20" Type="http://schemas.openxmlformats.org/officeDocument/2006/relationships/customXml" Target="../ink/ink357.xml"/><Relationship Id="rId41" Type="http://schemas.openxmlformats.org/officeDocument/2006/relationships/customXml" Target="../ink/ink378.xml"/><Relationship Id="rId62" Type="http://schemas.openxmlformats.org/officeDocument/2006/relationships/customXml" Target="../ink/ink399.xml"/><Relationship Id="rId83" Type="http://schemas.openxmlformats.org/officeDocument/2006/relationships/customXml" Target="../ink/ink420.xml"/><Relationship Id="rId88" Type="http://schemas.openxmlformats.org/officeDocument/2006/relationships/customXml" Target="../ink/ink425.xml"/><Relationship Id="rId111" Type="http://schemas.openxmlformats.org/officeDocument/2006/relationships/customXml" Target="../ink/ink448.xml"/><Relationship Id="rId132" Type="http://schemas.openxmlformats.org/officeDocument/2006/relationships/customXml" Target="../ink/ink469.xml"/><Relationship Id="rId153" Type="http://schemas.openxmlformats.org/officeDocument/2006/relationships/customXml" Target="../ink/ink490.xml"/><Relationship Id="rId174" Type="http://schemas.openxmlformats.org/officeDocument/2006/relationships/customXml" Target="../ink/ink511.xml"/><Relationship Id="rId179" Type="http://schemas.openxmlformats.org/officeDocument/2006/relationships/customXml" Target="../ink/ink516.xml"/><Relationship Id="rId195" Type="http://schemas.openxmlformats.org/officeDocument/2006/relationships/customXml" Target="../ink/ink532.xml"/><Relationship Id="rId209" Type="http://schemas.openxmlformats.org/officeDocument/2006/relationships/customXml" Target="../ink/ink546.xml"/><Relationship Id="rId190" Type="http://schemas.openxmlformats.org/officeDocument/2006/relationships/customXml" Target="../ink/ink527.xml"/><Relationship Id="rId204" Type="http://schemas.openxmlformats.org/officeDocument/2006/relationships/customXml" Target="../ink/ink541.xml"/><Relationship Id="rId220" Type="http://schemas.openxmlformats.org/officeDocument/2006/relationships/customXml" Target="../ink/ink557.xml"/><Relationship Id="rId225" Type="http://schemas.openxmlformats.org/officeDocument/2006/relationships/customXml" Target="../ink/ink562.xml"/><Relationship Id="rId15" Type="http://schemas.openxmlformats.org/officeDocument/2006/relationships/customXml" Target="../ink/ink352.xml"/><Relationship Id="rId36" Type="http://schemas.openxmlformats.org/officeDocument/2006/relationships/customXml" Target="../ink/ink373.xml"/><Relationship Id="rId57" Type="http://schemas.openxmlformats.org/officeDocument/2006/relationships/customXml" Target="../ink/ink394.xml"/><Relationship Id="rId106" Type="http://schemas.openxmlformats.org/officeDocument/2006/relationships/customXml" Target="../ink/ink443.xml"/><Relationship Id="rId127" Type="http://schemas.openxmlformats.org/officeDocument/2006/relationships/customXml" Target="../ink/ink464.xml"/><Relationship Id="rId10" Type="http://schemas.openxmlformats.org/officeDocument/2006/relationships/customXml" Target="../ink/ink347.xml"/><Relationship Id="rId31" Type="http://schemas.openxmlformats.org/officeDocument/2006/relationships/customXml" Target="../ink/ink368.xml"/><Relationship Id="rId52" Type="http://schemas.openxmlformats.org/officeDocument/2006/relationships/customXml" Target="../ink/ink389.xml"/><Relationship Id="rId73" Type="http://schemas.openxmlformats.org/officeDocument/2006/relationships/customXml" Target="../ink/ink410.xml"/><Relationship Id="rId78" Type="http://schemas.openxmlformats.org/officeDocument/2006/relationships/customXml" Target="../ink/ink415.xml"/><Relationship Id="rId94" Type="http://schemas.openxmlformats.org/officeDocument/2006/relationships/customXml" Target="../ink/ink431.xml"/><Relationship Id="rId99" Type="http://schemas.openxmlformats.org/officeDocument/2006/relationships/customXml" Target="../ink/ink436.xml"/><Relationship Id="rId101" Type="http://schemas.openxmlformats.org/officeDocument/2006/relationships/customXml" Target="../ink/ink438.xml"/><Relationship Id="rId122" Type="http://schemas.openxmlformats.org/officeDocument/2006/relationships/customXml" Target="../ink/ink459.xml"/><Relationship Id="rId143" Type="http://schemas.openxmlformats.org/officeDocument/2006/relationships/customXml" Target="../ink/ink480.xml"/><Relationship Id="rId148" Type="http://schemas.openxmlformats.org/officeDocument/2006/relationships/customXml" Target="../ink/ink485.xml"/><Relationship Id="rId164" Type="http://schemas.openxmlformats.org/officeDocument/2006/relationships/customXml" Target="../ink/ink501.xml"/><Relationship Id="rId169" Type="http://schemas.openxmlformats.org/officeDocument/2006/relationships/customXml" Target="../ink/ink506.xml"/><Relationship Id="rId185" Type="http://schemas.openxmlformats.org/officeDocument/2006/relationships/customXml" Target="../ink/ink522.xml"/><Relationship Id="rId4" Type="http://schemas.openxmlformats.org/officeDocument/2006/relationships/customXml" Target="../ink/ink341.xml"/><Relationship Id="rId9" Type="http://schemas.openxmlformats.org/officeDocument/2006/relationships/customXml" Target="../ink/ink346.xml"/><Relationship Id="rId180" Type="http://schemas.openxmlformats.org/officeDocument/2006/relationships/customXml" Target="../ink/ink517.xml"/><Relationship Id="rId210" Type="http://schemas.openxmlformats.org/officeDocument/2006/relationships/customXml" Target="../ink/ink547.xml"/><Relationship Id="rId215" Type="http://schemas.openxmlformats.org/officeDocument/2006/relationships/customXml" Target="../ink/ink552.xml"/><Relationship Id="rId26" Type="http://schemas.openxmlformats.org/officeDocument/2006/relationships/customXml" Target="../ink/ink363.xml"/><Relationship Id="rId47" Type="http://schemas.openxmlformats.org/officeDocument/2006/relationships/customXml" Target="../ink/ink384.xml"/><Relationship Id="rId68" Type="http://schemas.openxmlformats.org/officeDocument/2006/relationships/customXml" Target="../ink/ink405.xml"/><Relationship Id="rId89" Type="http://schemas.openxmlformats.org/officeDocument/2006/relationships/customXml" Target="../ink/ink426.xml"/><Relationship Id="rId112" Type="http://schemas.openxmlformats.org/officeDocument/2006/relationships/customXml" Target="../ink/ink449.xml"/><Relationship Id="rId133" Type="http://schemas.openxmlformats.org/officeDocument/2006/relationships/customXml" Target="../ink/ink470.xml"/><Relationship Id="rId154" Type="http://schemas.openxmlformats.org/officeDocument/2006/relationships/customXml" Target="../ink/ink491.xml"/><Relationship Id="rId175" Type="http://schemas.openxmlformats.org/officeDocument/2006/relationships/customXml" Target="../ink/ink512.xml"/><Relationship Id="rId196" Type="http://schemas.openxmlformats.org/officeDocument/2006/relationships/customXml" Target="../ink/ink533.xml"/><Relationship Id="rId200" Type="http://schemas.openxmlformats.org/officeDocument/2006/relationships/customXml" Target="../ink/ink537.xml"/><Relationship Id="rId16" Type="http://schemas.openxmlformats.org/officeDocument/2006/relationships/customXml" Target="../ink/ink353.xml"/><Relationship Id="rId221" Type="http://schemas.openxmlformats.org/officeDocument/2006/relationships/customXml" Target="../ink/ink558.xml"/><Relationship Id="rId37" Type="http://schemas.openxmlformats.org/officeDocument/2006/relationships/customXml" Target="../ink/ink374.xml"/><Relationship Id="rId58" Type="http://schemas.openxmlformats.org/officeDocument/2006/relationships/customXml" Target="../ink/ink395.xml"/><Relationship Id="rId79" Type="http://schemas.openxmlformats.org/officeDocument/2006/relationships/customXml" Target="../ink/ink416.xml"/><Relationship Id="rId102" Type="http://schemas.openxmlformats.org/officeDocument/2006/relationships/customXml" Target="../ink/ink439.xml"/><Relationship Id="rId123" Type="http://schemas.openxmlformats.org/officeDocument/2006/relationships/customXml" Target="../ink/ink460.xml"/><Relationship Id="rId144" Type="http://schemas.openxmlformats.org/officeDocument/2006/relationships/customXml" Target="../ink/ink481.xml"/><Relationship Id="rId90" Type="http://schemas.openxmlformats.org/officeDocument/2006/relationships/customXml" Target="../ink/ink427.xml"/><Relationship Id="rId165" Type="http://schemas.openxmlformats.org/officeDocument/2006/relationships/customXml" Target="../ink/ink502.xml"/><Relationship Id="rId186" Type="http://schemas.openxmlformats.org/officeDocument/2006/relationships/customXml" Target="../ink/ink523.xml"/><Relationship Id="rId211" Type="http://schemas.openxmlformats.org/officeDocument/2006/relationships/customXml" Target="../ink/ink548.xml"/><Relationship Id="rId27" Type="http://schemas.openxmlformats.org/officeDocument/2006/relationships/customXml" Target="../ink/ink364.xml"/><Relationship Id="rId48" Type="http://schemas.openxmlformats.org/officeDocument/2006/relationships/customXml" Target="../ink/ink385.xml"/><Relationship Id="rId69" Type="http://schemas.openxmlformats.org/officeDocument/2006/relationships/customXml" Target="../ink/ink406.xml"/><Relationship Id="rId113" Type="http://schemas.openxmlformats.org/officeDocument/2006/relationships/customXml" Target="../ink/ink450.xml"/><Relationship Id="rId134" Type="http://schemas.openxmlformats.org/officeDocument/2006/relationships/customXml" Target="../ink/ink471.xml"/><Relationship Id="rId80" Type="http://schemas.openxmlformats.org/officeDocument/2006/relationships/customXml" Target="../ink/ink417.xml"/><Relationship Id="rId155" Type="http://schemas.openxmlformats.org/officeDocument/2006/relationships/customXml" Target="../ink/ink492.xml"/><Relationship Id="rId176" Type="http://schemas.openxmlformats.org/officeDocument/2006/relationships/customXml" Target="../ink/ink513.xml"/><Relationship Id="rId197" Type="http://schemas.openxmlformats.org/officeDocument/2006/relationships/customXml" Target="../ink/ink534.xml"/><Relationship Id="rId201" Type="http://schemas.openxmlformats.org/officeDocument/2006/relationships/customXml" Target="../ink/ink538.xml"/><Relationship Id="rId222" Type="http://schemas.openxmlformats.org/officeDocument/2006/relationships/customXml" Target="../ink/ink559.xml"/><Relationship Id="rId17" Type="http://schemas.openxmlformats.org/officeDocument/2006/relationships/customXml" Target="../ink/ink354.xml"/><Relationship Id="rId38" Type="http://schemas.openxmlformats.org/officeDocument/2006/relationships/customXml" Target="../ink/ink375.xml"/><Relationship Id="rId59" Type="http://schemas.openxmlformats.org/officeDocument/2006/relationships/customXml" Target="../ink/ink396.xml"/><Relationship Id="rId103" Type="http://schemas.openxmlformats.org/officeDocument/2006/relationships/customXml" Target="../ink/ink440.xml"/><Relationship Id="rId124" Type="http://schemas.openxmlformats.org/officeDocument/2006/relationships/customXml" Target="../ink/ink461.xml"/><Relationship Id="rId70" Type="http://schemas.openxmlformats.org/officeDocument/2006/relationships/customXml" Target="../ink/ink407.xml"/><Relationship Id="rId91" Type="http://schemas.openxmlformats.org/officeDocument/2006/relationships/customXml" Target="../ink/ink428.xml"/><Relationship Id="rId145" Type="http://schemas.openxmlformats.org/officeDocument/2006/relationships/customXml" Target="../ink/ink482.xml"/><Relationship Id="rId166" Type="http://schemas.openxmlformats.org/officeDocument/2006/relationships/customXml" Target="../ink/ink503.xml"/><Relationship Id="rId187" Type="http://schemas.openxmlformats.org/officeDocument/2006/relationships/customXml" Target="../ink/ink52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549.xml"/><Relationship Id="rId28" Type="http://schemas.openxmlformats.org/officeDocument/2006/relationships/customXml" Target="../ink/ink365.xml"/><Relationship Id="rId49" Type="http://schemas.openxmlformats.org/officeDocument/2006/relationships/customXml" Target="../ink/ink386.xml"/><Relationship Id="rId114" Type="http://schemas.openxmlformats.org/officeDocument/2006/relationships/customXml" Target="../ink/ink451.xml"/><Relationship Id="rId60" Type="http://schemas.openxmlformats.org/officeDocument/2006/relationships/customXml" Target="../ink/ink397.xml"/><Relationship Id="rId81" Type="http://schemas.openxmlformats.org/officeDocument/2006/relationships/customXml" Target="../ink/ink418.xml"/><Relationship Id="rId135" Type="http://schemas.openxmlformats.org/officeDocument/2006/relationships/customXml" Target="../ink/ink472.xml"/><Relationship Id="rId156" Type="http://schemas.openxmlformats.org/officeDocument/2006/relationships/customXml" Target="../ink/ink493.xml"/><Relationship Id="rId177" Type="http://schemas.openxmlformats.org/officeDocument/2006/relationships/customXml" Target="../ink/ink514.xml"/><Relationship Id="rId198" Type="http://schemas.openxmlformats.org/officeDocument/2006/relationships/customXml" Target="../ink/ink535.xml"/><Relationship Id="rId202" Type="http://schemas.openxmlformats.org/officeDocument/2006/relationships/customXml" Target="../ink/ink539.xml"/><Relationship Id="rId223" Type="http://schemas.openxmlformats.org/officeDocument/2006/relationships/customXml" Target="../ink/ink560.xml"/><Relationship Id="rId18" Type="http://schemas.openxmlformats.org/officeDocument/2006/relationships/customXml" Target="../ink/ink355.xml"/><Relationship Id="rId39" Type="http://schemas.openxmlformats.org/officeDocument/2006/relationships/customXml" Target="../ink/ink376.xml"/><Relationship Id="rId50" Type="http://schemas.openxmlformats.org/officeDocument/2006/relationships/customXml" Target="../ink/ink387.xml"/><Relationship Id="rId104" Type="http://schemas.openxmlformats.org/officeDocument/2006/relationships/customXml" Target="../ink/ink441.xml"/><Relationship Id="rId125" Type="http://schemas.openxmlformats.org/officeDocument/2006/relationships/customXml" Target="../ink/ink462.xml"/><Relationship Id="rId146" Type="http://schemas.openxmlformats.org/officeDocument/2006/relationships/customXml" Target="../ink/ink483.xml"/><Relationship Id="rId167" Type="http://schemas.openxmlformats.org/officeDocument/2006/relationships/customXml" Target="../ink/ink504.xml"/><Relationship Id="rId188" Type="http://schemas.openxmlformats.org/officeDocument/2006/relationships/customXml" Target="../ink/ink525.xml"/><Relationship Id="rId71" Type="http://schemas.openxmlformats.org/officeDocument/2006/relationships/customXml" Target="../ink/ink408.xml"/><Relationship Id="rId92" Type="http://schemas.openxmlformats.org/officeDocument/2006/relationships/customXml" Target="../ink/ink429.xml"/><Relationship Id="rId213" Type="http://schemas.openxmlformats.org/officeDocument/2006/relationships/customXml" Target="../ink/ink550.xml"/><Relationship Id="rId2" Type="http://schemas.openxmlformats.org/officeDocument/2006/relationships/image" Target="../media/image6.png"/><Relationship Id="rId29" Type="http://schemas.openxmlformats.org/officeDocument/2006/relationships/customXml" Target="../ink/ink366.xml"/><Relationship Id="rId40" Type="http://schemas.openxmlformats.org/officeDocument/2006/relationships/customXml" Target="../ink/ink377.xml"/><Relationship Id="rId115" Type="http://schemas.openxmlformats.org/officeDocument/2006/relationships/customXml" Target="../ink/ink452.xml"/><Relationship Id="rId136" Type="http://schemas.openxmlformats.org/officeDocument/2006/relationships/customXml" Target="../ink/ink473.xml"/><Relationship Id="rId157" Type="http://schemas.openxmlformats.org/officeDocument/2006/relationships/customXml" Target="../ink/ink494.xml"/><Relationship Id="rId178" Type="http://schemas.openxmlformats.org/officeDocument/2006/relationships/customXml" Target="../ink/ink515.xml"/><Relationship Id="rId61" Type="http://schemas.openxmlformats.org/officeDocument/2006/relationships/customXml" Target="../ink/ink398.xml"/><Relationship Id="rId82" Type="http://schemas.openxmlformats.org/officeDocument/2006/relationships/customXml" Target="../ink/ink419.xml"/><Relationship Id="rId199" Type="http://schemas.openxmlformats.org/officeDocument/2006/relationships/customXml" Target="../ink/ink536.xml"/><Relationship Id="rId203" Type="http://schemas.openxmlformats.org/officeDocument/2006/relationships/customXml" Target="../ink/ink540.xml"/><Relationship Id="rId19" Type="http://schemas.openxmlformats.org/officeDocument/2006/relationships/customXml" Target="../ink/ink356.xml"/><Relationship Id="rId224" Type="http://schemas.openxmlformats.org/officeDocument/2006/relationships/customXml" Target="../ink/ink561.xml"/><Relationship Id="rId30" Type="http://schemas.openxmlformats.org/officeDocument/2006/relationships/customXml" Target="../ink/ink367.xml"/><Relationship Id="rId105" Type="http://schemas.openxmlformats.org/officeDocument/2006/relationships/customXml" Target="../ink/ink442.xml"/><Relationship Id="rId126" Type="http://schemas.openxmlformats.org/officeDocument/2006/relationships/customXml" Target="../ink/ink463.xml"/><Relationship Id="rId147" Type="http://schemas.openxmlformats.org/officeDocument/2006/relationships/customXml" Target="../ink/ink484.xml"/><Relationship Id="rId168" Type="http://schemas.openxmlformats.org/officeDocument/2006/relationships/customXml" Target="../ink/ink505.xml"/><Relationship Id="rId51" Type="http://schemas.openxmlformats.org/officeDocument/2006/relationships/customXml" Target="../ink/ink388.xml"/><Relationship Id="rId72" Type="http://schemas.openxmlformats.org/officeDocument/2006/relationships/customXml" Target="../ink/ink409.xml"/><Relationship Id="rId93" Type="http://schemas.openxmlformats.org/officeDocument/2006/relationships/customXml" Target="../ink/ink430.xml"/><Relationship Id="rId189" Type="http://schemas.openxmlformats.org/officeDocument/2006/relationships/customXml" Target="../ink/ink526.xml"/><Relationship Id="rId3" Type="http://schemas.openxmlformats.org/officeDocument/2006/relationships/customXml" Target="../ink/ink340.xml"/><Relationship Id="rId214" Type="http://schemas.openxmlformats.org/officeDocument/2006/relationships/customXml" Target="../ink/ink55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1.xml"/><Relationship Id="rId21" Type="http://schemas.openxmlformats.org/officeDocument/2006/relationships/customXml" Target="../ink/ink585.xml"/><Relationship Id="rId42" Type="http://schemas.openxmlformats.org/officeDocument/2006/relationships/customXml" Target="../ink/ink606.xml"/><Relationship Id="rId63" Type="http://schemas.openxmlformats.org/officeDocument/2006/relationships/customXml" Target="../ink/ink627.xml"/><Relationship Id="rId84" Type="http://schemas.openxmlformats.org/officeDocument/2006/relationships/customXml" Target="../ink/ink648.xml"/><Relationship Id="rId138" Type="http://schemas.openxmlformats.org/officeDocument/2006/relationships/customXml" Target="../ink/ink702.xml"/><Relationship Id="rId159" Type="http://schemas.openxmlformats.org/officeDocument/2006/relationships/customXml" Target="../ink/ink723.xml"/><Relationship Id="rId170" Type="http://schemas.openxmlformats.org/officeDocument/2006/relationships/customXml" Target="../ink/ink734.xml"/><Relationship Id="rId191" Type="http://schemas.openxmlformats.org/officeDocument/2006/relationships/customXml" Target="../ink/ink755.xml"/><Relationship Id="rId107" Type="http://schemas.openxmlformats.org/officeDocument/2006/relationships/customXml" Target="../ink/ink671.xml"/><Relationship Id="rId11" Type="http://schemas.openxmlformats.org/officeDocument/2006/relationships/customXml" Target="../ink/ink575.xml"/><Relationship Id="rId32" Type="http://schemas.openxmlformats.org/officeDocument/2006/relationships/customXml" Target="../ink/ink596.xml"/><Relationship Id="rId53" Type="http://schemas.openxmlformats.org/officeDocument/2006/relationships/customXml" Target="../ink/ink617.xml"/><Relationship Id="rId74" Type="http://schemas.openxmlformats.org/officeDocument/2006/relationships/customXml" Target="../ink/ink638.xml"/><Relationship Id="rId128" Type="http://schemas.openxmlformats.org/officeDocument/2006/relationships/customXml" Target="../ink/ink692.xml"/><Relationship Id="rId149" Type="http://schemas.openxmlformats.org/officeDocument/2006/relationships/customXml" Target="../ink/ink713.xml"/><Relationship Id="rId5" Type="http://schemas.openxmlformats.org/officeDocument/2006/relationships/customXml" Target="../ink/ink569.xml"/><Relationship Id="rId95" Type="http://schemas.openxmlformats.org/officeDocument/2006/relationships/customXml" Target="../ink/ink659.xml"/><Relationship Id="rId160" Type="http://schemas.openxmlformats.org/officeDocument/2006/relationships/customXml" Target="../ink/ink724.xml"/><Relationship Id="rId181" Type="http://schemas.openxmlformats.org/officeDocument/2006/relationships/customXml" Target="../ink/ink745.xml"/><Relationship Id="rId22" Type="http://schemas.openxmlformats.org/officeDocument/2006/relationships/customXml" Target="../ink/ink586.xml"/><Relationship Id="rId43" Type="http://schemas.openxmlformats.org/officeDocument/2006/relationships/customXml" Target="../ink/ink607.xml"/><Relationship Id="rId64" Type="http://schemas.openxmlformats.org/officeDocument/2006/relationships/customXml" Target="../ink/ink628.xml"/><Relationship Id="rId118" Type="http://schemas.openxmlformats.org/officeDocument/2006/relationships/customXml" Target="../ink/ink682.xml"/><Relationship Id="rId139" Type="http://schemas.openxmlformats.org/officeDocument/2006/relationships/customXml" Target="../ink/ink703.xml"/><Relationship Id="rId85" Type="http://schemas.openxmlformats.org/officeDocument/2006/relationships/customXml" Target="../ink/ink649.xml"/><Relationship Id="rId150" Type="http://schemas.openxmlformats.org/officeDocument/2006/relationships/customXml" Target="../ink/ink714.xml"/><Relationship Id="rId171" Type="http://schemas.openxmlformats.org/officeDocument/2006/relationships/customXml" Target="../ink/ink735.xml"/><Relationship Id="rId192" Type="http://schemas.openxmlformats.org/officeDocument/2006/relationships/customXml" Target="../ink/ink756.xml"/><Relationship Id="rId12" Type="http://schemas.openxmlformats.org/officeDocument/2006/relationships/customXml" Target="../ink/ink576.xml"/><Relationship Id="rId33" Type="http://schemas.openxmlformats.org/officeDocument/2006/relationships/customXml" Target="../ink/ink597.xml"/><Relationship Id="rId108" Type="http://schemas.openxmlformats.org/officeDocument/2006/relationships/customXml" Target="../ink/ink672.xml"/><Relationship Id="rId129" Type="http://schemas.openxmlformats.org/officeDocument/2006/relationships/customXml" Target="../ink/ink693.xml"/><Relationship Id="rId54" Type="http://schemas.openxmlformats.org/officeDocument/2006/relationships/customXml" Target="../ink/ink618.xml"/><Relationship Id="rId75" Type="http://schemas.openxmlformats.org/officeDocument/2006/relationships/customXml" Target="../ink/ink639.xml"/><Relationship Id="rId96" Type="http://schemas.openxmlformats.org/officeDocument/2006/relationships/customXml" Target="../ink/ink660.xml"/><Relationship Id="rId140" Type="http://schemas.openxmlformats.org/officeDocument/2006/relationships/customXml" Target="../ink/ink704.xml"/><Relationship Id="rId161" Type="http://schemas.openxmlformats.org/officeDocument/2006/relationships/customXml" Target="../ink/ink725.xml"/><Relationship Id="rId182" Type="http://schemas.openxmlformats.org/officeDocument/2006/relationships/customXml" Target="../ink/ink746.xml"/><Relationship Id="rId6" Type="http://schemas.openxmlformats.org/officeDocument/2006/relationships/customXml" Target="../ink/ink570.xml"/><Relationship Id="rId23" Type="http://schemas.openxmlformats.org/officeDocument/2006/relationships/customXml" Target="../ink/ink587.xml"/><Relationship Id="rId119" Type="http://schemas.openxmlformats.org/officeDocument/2006/relationships/customXml" Target="../ink/ink683.xml"/><Relationship Id="rId44" Type="http://schemas.openxmlformats.org/officeDocument/2006/relationships/customXml" Target="../ink/ink608.xml"/><Relationship Id="rId65" Type="http://schemas.openxmlformats.org/officeDocument/2006/relationships/customXml" Target="../ink/ink629.xml"/><Relationship Id="rId86" Type="http://schemas.openxmlformats.org/officeDocument/2006/relationships/customXml" Target="../ink/ink650.xml"/><Relationship Id="rId130" Type="http://schemas.openxmlformats.org/officeDocument/2006/relationships/customXml" Target="../ink/ink694.xml"/><Relationship Id="rId151" Type="http://schemas.openxmlformats.org/officeDocument/2006/relationships/customXml" Target="../ink/ink715.xml"/><Relationship Id="rId172" Type="http://schemas.openxmlformats.org/officeDocument/2006/relationships/customXml" Target="../ink/ink736.xml"/><Relationship Id="rId193" Type="http://schemas.openxmlformats.org/officeDocument/2006/relationships/customXml" Target="../ink/ink757.xml"/><Relationship Id="rId13" Type="http://schemas.openxmlformats.org/officeDocument/2006/relationships/customXml" Target="../ink/ink577.xml"/><Relationship Id="rId109" Type="http://schemas.openxmlformats.org/officeDocument/2006/relationships/customXml" Target="../ink/ink673.xml"/><Relationship Id="rId34" Type="http://schemas.openxmlformats.org/officeDocument/2006/relationships/customXml" Target="../ink/ink598.xml"/><Relationship Id="rId50" Type="http://schemas.openxmlformats.org/officeDocument/2006/relationships/customXml" Target="../ink/ink614.xml"/><Relationship Id="rId55" Type="http://schemas.openxmlformats.org/officeDocument/2006/relationships/customXml" Target="../ink/ink619.xml"/><Relationship Id="rId76" Type="http://schemas.openxmlformats.org/officeDocument/2006/relationships/customXml" Target="../ink/ink640.xml"/><Relationship Id="rId97" Type="http://schemas.openxmlformats.org/officeDocument/2006/relationships/customXml" Target="../ink/ink661.xml"/><Relationship Id="rId104" Type="http://schemas.openxmlformats.org/officeDocument/2006/relationships/customXml" Target="../ink/ink668.xml"/><Relationship Id="rId120" Type="http://schemas.openxmlformats.org/officeDocument/2006/relationships/customXml" Target="../ink/ink684.xml"/><Relationship Id="rId125" Type="http://schemas.openxmlformats.org/officeDocument/2006/relationships/customXml" Target="../ink/ink689.xml"/><Relationship Id="rId141" Type="http://schemas.openxmlformats.org/officeDocument/2006/relationships/customXml" Target="../ink/ink705.xml"/><Relationship Id="rId146" Type="http://schemas.openxmlformats.org/officeDocument/2006/relationships/customXml" Target="../ink/ink710.xml"/><Relationship Id="rId167" Type="http://schemas.openxmlformats.org/officeDocument/2006/relationships/customXml" Target="../ink/ink731.xml"/><Relationship Id="rId188" Type="http://schemas.openxmlformats.org/officeDocument/2006/relationships/customXml" Target="../ink/ink752.xml"/><Relationship Id="rId7" Type="http://schemas.openxmlformats.org/officeDocument/2006/relationships/customXml" Target="../ink/ink571.xml"/><Relationship Id="rId71" Type="http://schemas.openxmlformats.org/officeDocument/2006/relationships/customXml" Target="../ink/ink635.xml"/><Relationship Id="rId92" Type="http://schemas.openxmlformats.org/officeDocument/2006/relationships/customXml" Target="../ink/ink656.xml"/><Relationship Id="rId162" Type="http://schemas.openxmlformats.org/officeDocument/2006/relationships/customXml" Target="../ink/ink726.xml"/><Relationship Id="rId183" Type="http://schemas.openxmlformats.org/officeDocument/2006/relationships/customXml" Target="../ink/ink747.xml"/><Relationship Id="rId2" Type="http://schemas.openxmlformats.org/officeDocument/2006/relationships/image" Target="../media/image7.png"/><Relationship Id="rId29" Type="http://schemas.openxmlformats.org/officeDocument/2006/relationships/customXml" Target="../ink/ink593.xml"/><Relationship Id="rId24" Type="http://schemas.openxmlformats.org/officeDocument/2006/relationships/customXml" Target="../ink/ink588.xml"/><Relationship Id="rId40" Type="http://schemas.openxmlformats.org/officeDocument/2006/relationships/customXml" Target="../ink/ink604.xml"/><Relationship Id="rId45" Type="http://schemas.openxmlformats.org/officeDocument/2006/relationships/customXml" Target="../ink/ink609.xml"/><Relationship Id="rId66" Type="http://schemas.openxmlformats.org/officeDocument/2006/relationships/customXml" Target="../ink/ink630.xml"/><Relationship Id="rId87" Type="http://schemas.openxmlformats.org/officeDocument/2006/relationships/customXml" Target="../ink/ink651.xml"/><Relationship Id="rId110" Type="http://schemas.openxmlformats.org/officeDocument/2006/relationships/customXml" Target="../ink/ink674.xml"/><Relationship Id="rId115" Type="http://schemas.openxmlformats.org/officeDocument/2006/relationships/customXml" Target="../ink/ink679.xml"/><Relationship Id="rId131" Type="http://schemas.openxmlformats.org/officeDocument/2006/relationships/customXml" Target="../ink/ink695.xml"/><Relationship Id="rId136" Type="http://schemas.openxmlformats.org/officeDocument/2006/relationships/customXml" Target="../ink/ink700.xml"/><Relationship Id="rId157" Type="http://schemas.openxmlformats.org/officeDocument/2006/relationships/customXml" Target="../ink/ink721.xml"/><Relationship Id="rId178" Type="http://schemas.openxmlformats.org/officeDocument/2006/relationships/customXml" Target="../ink/ink742.xml"/><Relationship Id="rId61" Type="http://schemas.openxmlformats.org/officeDocument/2006/relationships/customXml" Target="../ink/ink625.xml"/><Relationship Id="rId82" Type="http://schemas.openxmlformats.org/officeDocument/2006/relationships/customXml" Target="../ink/ink646.xml"/><Relationship Id="rId152" Type="http://schemas.openxmlformats.org/officeDocument/2006/relationships/customXml" Target="../ink/ink716.xml"/><Relationship Id="rId173" Type="http://schemas.openxmlformats.org/officeDocument/2006/relationships/customXml" Target="../ink/ink737.xml"/><Relationship Id="rId19" Type="http://schemas.openxmlformats.org/officeDocument/2006/relationships/customXml" Target="../ink/ink583.xml"/><Relationship Id="rId14" Type="http://schemas.openxmlformats.org/officeDocument/2006/relationships/customXml" Target="../ink/ink578.xml"/><Relationship Id="rId30" Type="http://schemas.openxmlformats.org/officeDocument/2006/relationships/customXml" Target="../ink/ink594.xml"/><Relationship Id="rId35" Type="http://schemas.openxmlformats.org/officeDocument/2006/relationships/customXml" Target="../ink/ink599.xml"/><Relationship Id="rId56" Type="http://schemas.openxmlformats.org/officeDocument/2006/relationships/customXml" Target="../ink/ink620.xml"/><Relationship Id="rId77" Type="http://schemas.openxmlformats.org/officeDocument/2006/relationships/customXml" Target="../ink/ink641.xml"/><Relationship Id="rId100" Type="http://schemas.openxmlformats.org/officeDocument/2006/relationships/customXml" Target="../ink/ink664.xml"/><Relationship Id="rId105" Type="http://schemas.openxmlformats.org/officeDocument/2006/relationships/customXml" Target="../ink/ink669.xml"/><Relationship Id="rId126" Type="http://schemas.openxmlformats.org/officeDocument/2006/relationships/customXml" Target="../ink/ink690.xml"/><Relationship Id="rId147" Type="http://schemas.openxmlformats.org/officeDocument/2006/relationships/customXml" Target="../ink/ink711.xml"/><Relationship Id="rId168" Type="http://schemas.openxmlformats.org/officeDocument/2006/relationships/customXml" Target="../ink/ink732.xml"/><Relationship Id="rId8" Type="http://schemas.openxmlformats.org/officeDocument/2006/relationships/customXml" Target="../ink/ink572.xml"/><Relationship Id="rId51" Type="http://schemas.openxmlformats.org/officeDocument/2006/relationships/customXml" Target="../ink/ink615.xml"/><Relationship Id="rId72" Type="http://schemas.openxmlformats.org/officeDocument/2006/relationships/customXml" Target="../ink/ink636.xml"/><Relationship Id="rId93" Type="http://schemas.openxmlformats.org/officeDocument/2006/relationships/customXml" Target="../ink/ink657.xml"/><Relationship Id="rId98" Type="http://schemas.openxmlformats.org/officeDocument/2006/relationships/customXml" Target="../ink/ink662.xml"/><Relationship Id="rId121" Type="http://schemas.openxmlformats.org/officeDocument/2006/relationships/customXml" Target="../ink/ink685.xml"/><Relationship Id="rId142" Type="http://schemas.openxmlformats.org/officeDocument/2006/relationships/customXml" Target="../ink/ink706.xml"/><Relationship Id="rId163" Type="http://schemas.openxmlformats.org/officeDocument/2006/relationships/customXml" Target="../ink/ink727.xml"/><Relationship Id="rId184" Type="http://schemas.openxmlformats.org/officeDocument/2006/relationships/customXml" Target="../ink/ink748.xml"/><Relationship Id="rId189" Type="http://schemas.openxmlformats.org/officeDocument/2006/relationships/customXml" Target="../ink/ink753.xml"/><Relationship Id="rId3" Type="http://schemas.openxmlformats.org/officeDocument/2006/relationships/customXml" Target="../ink/ink567.xml"/><Relationship Id="rId25" Type="http://schemas.openxmlformats.org/officeDocument/2006/relationships/customXml" Target="../ink/ink589.xml"/><Relationship Id="rId46" Type="http://schemas.openxmlformats.org/officeDocument/2006/relationships/customXml" Target="../ink/ink610.xml"/><Relationship Id="rId67" Type="http://schemas.openxmlformats.org/officeDocument/2006/relationships/customXml" Target="../ink/ink631.xml"/><Relationship Id="rId116" Type="http://schemas.openxmlformats.org/officeDocument/2006/relationships/customXml" Target="../ink/ink680.xml"/><Relationship Id="rId137" Type="http://schemas.openxmlformats.org/officeDocument/2006/relationships/customXml" Target="../ink/ink701.xml"/><Relationship Id="rId158" Type="http://schemas.openxmlformats.org/officeDocument/2006/relationships/customXml" Target="../ink/ink722.xml"/><Relationship Id="rId20" Type="http://schemas.openxmlformats.org/officeDocument/2006/relationships/customXml" Target="../ink/ink584.xml"/><Relationship Id="rId41" Type="http://schemas.openxmlformats.org/officeDocument/2006/relationships/customXml" Target="../ink/ink605.xml"/><Relationship Id="rId62" Type="http://schemas.openxmlformats.org/officeDocument/2006/relationships/customXml" Target="../ink/ink626.xml"/><Relationship Id="rId83" Type="http://schemas.openxmlformats.org/officeDocument/2006/relationships/customXml" Target="../ink/ink647.xml"/><Relationship Id="rId88" Type="http://schemas.openxmlformats.org/officeDocument/2006/relationships/customXml" Target="../ink/ink652.xml"/><Relationship Id="rId111" Type="http://schemas.openxmlformats.org/officeDocument/2006/relationships/customXml" Target="../ink/ink675.xml"/><Relationship Id="rId132" Type="http://schemas.openxmlformats.org/officeDocument/2006/relationships/customXml" Target="../ink/ink696.xml"/><Relationship Id="rId153" Type="http://schemas.openxmlformats.org/officeDocument/2006/relationships/customXml" Target="../ink/ink717.xml"/><Relationship Id="rId174" Type="http://schemas.openxmlformats.org/officeDocument/2006/relationships/customXml" Target="../ink/ink738.xml"/><Relationship Id="rId179" Type="http://schemas.openxmlformats.org/officeDocument/2006/relationships/customXml" Target="../ink/ink743.xml"/><Relationship Id="rId190" Type="http://schemas.openxmlformats.org/officeDocument/2006/relationships/customXml" Target="../ink/ink754.xml"/><Relationship Id="rId15" Type="http://schemas.openxmlformats.org/officeDocument/2006/relationships/customXml" Target="../ink/ink579.xml"/><Relationship Id="rId36" Type="http://schemas.openxmlformats.org/officeDocument/2006/relationships/customXml" Target="../ink/ink600.xml"/><Relationship Id="rId57" Type="http://schemas.openxmlformats.org/officeDocument/2006/relationships/customXml" Target="../ink/ink621.xml"/><Relationship Id="rId106" Type="http://schemas.openxmlformats.org/officeDocument/2006/relationships/customXml" Target="../ink/ink670.xml"/><Relationship Id="rId127" Type="http://schemas.openxmlformats.org/officeDocument/2006/relationships/customXml" Target="../ink/ink691.xml"/><Relationship Id="rId10" Type="http://schemas.openxmlformats.org/officeDocument/2006/relationships/customXml" Target="../ink/ink574.xml"/><Relationship Id="rId31" Type="http://schemas.openxmlformats.org/officeDocument/2006/relationships/customXml" Target="../ink/ink595.xml"/><Relationship Id="rId52" Type="http://schemas.openxmlformats.org/officeDocument/2006/relationships/customXml" Target="../ink/ink616.xml"/><Relationship Id="rId73" Type="http://schemas.openxmlformats.org/officeDocument/2006/relationships/customXml" Target="../ink/ink637.xml"/><Relationship Id="rId78" Type="http://schemas.openxmlformats.org/officeDocument/2006/relationships/customXml" Target="../ink/ink642.xml"/><Relationship Id="rId94" Type="http://schemas.openxmlformats.org/officeDocument/2006/relationships/customXml" Target="../ink/ink658.xml"/><Relationship Id="rId99" Type="http://schemas.openxmlformats.org/officeDocument/2006/relationships/customXml" Target="../ink/ink663.xml"/><Relationship Id="rId101" Type="http://schemas.openxmlformats.org/officeDocument/2006/relationships/customXml" Target="../ink/ink665.xml"/><Relationship Id="rId122" Type="http://schemas.openxmlformats.org/officeDocument/2006/relationships/customXml" Target="../ink/ink686.xml"/><Relationship Id="rId143" Type="http://schemas.openxmlformats.org/officeDocument/2006/relationships/customXml" Target="../ink/ink707.xml"/><Relationship Id="rId148" Type="http://schemas.openxmlformats.org/officeDocument/2006/relationships/customXml" Target="../ink/ink712.xml"/><Relationship Id="rId164" Type="http://schemas.openxmlformats.org/officeDocument/2006/relationships/customXml" Target="../ink/ink728.xml"/><Relationship Id="rId169" Type="http://schemas.openxmlformats.org/officeDocument/2006/relationships/customXml" Target="../ink/ink733.xml"/><Relationship Id="rId185" Type="http://schemas.openxmlformats.org/officeDocument/2006/relationships/customXml" Target="../ink/ink749.xml"/><Relationship Id="rId4" Type="http://schemas.openxmlformats.org/officeDocument/2006/relationships/customXml" Target="../ink/ink568.xml"/><Relationship Id="rId9" Type="http://schemas.openxmlformats.org/officeDocument/2006/relationships/customXml" Target="../ink/ink573.xml"/><Relationship Id="rId180" Type="http://schemas.openxmlformats.org/officeDocument/2006/relationships/customXml" Target="../ink/ink744.xml"/><Relationship Id="rId26" Type="http://schemas.openxmlformats.org/officeDocument/2006/relationships/customXml" Target="../ink/ink590.xml"/><Relationship Id="rId47" Type="http://schemas.openxmlformats.org/officeDocument/2006/relationships/customXml" Target="../ink/ink611.xml"/><Relationship Id="rId68" Type="http://schemas.openxmlformats.org/officeDocument/2006/relationships/customXml" Target="../ink/ink632.xml"/><Relationship Id="rId89" Type="http://schemas.openxmlformats.org/officeDocument/2006/relationships/customXml" Target="../ink/ink653.xml"/><Relationship Id="rId112" Type="http://schemas.openxmlformats.org/officeDocument/2006/relationships/customXml" Target="../ink/ink676.xml"/><Relationship Id="rId133" Type="http://schemas.openxmlformats.org/officeDocument/2006/relationships/customXml" Target="../ink/ink697.xml"/><Relationship Id="rId154" Type="http://schemas.openxmlformats.org/officeDocument/2006/relationships/customXml" Target="../ink/ink718.xml"/><Relationship Id="rId175" Type="http://schemas.openxmlformats.org/officeDocument/2006/relationships/customXml" Target="../ink/ink739.xml"/><Relationship Id="rId16" Type="http://schemas.openxmlformats.org/officeDocument/2006/relationships/customXml" Target="../ink/ink580.xml"/><Relationship Id="rId37" Type="http://schemas.openxmlformats.org/officeDocument/2006/relationships/customXml" Target="../ink/ink601.xml"/><Relationship Id="rId58" Type="http://schemas.openxmlformats.org/officeDocument/2006/relationships/customXml" Target="../ink/ink622.xml"/><Relationship Id="rId79" Type="http://schemas.openxmlformats.org/officeDocument/2006/relationships/customXml" Target="../ink/ink643.xml"/><Relationship Id="rId102" Type="http://schemas.openxmlformats.org/officeDocument/2006/relationships/customXml" Target="../ink/ink666.xml"/><Relationship Id="rId123" Type="http://schemas.openxmlformats.org/officeDocument/2006/relationships/customXml" Target="../ink/ink687.xml"/><Relationship Id="rId144" Type="http://schemas.openxmlformats.org/officeDocument/2006/relationships/customXml" Target="../ink/ink708.xml"/><Relationship Id="rId90" Type="http://schemas.openxmlformats.org/officeDocument/2006/relationships/customXml" Target="../ink/ink654.xml"/><Relationship Id="rId165" Type="http://schemas.openxmlformats.org/officeDocument/2006/relationships/customXml" Target="../ink/ink729.xml"/><Relationship Id="rId186" Type="http://schemas.openxmlformats.org/officeDocument/2006/relationships/customXml" Target="../ink/ink750.xml"/><Relationship Id="rId27" Type="http://schemas.openxmlformats.org/officeDocument/2006/relationships/customXml" Target="../ink/ink591.xml"/><Relationship Id="rId48" Type="http://schemas.openxmlformats.org/officeDocument/2006/relationships/customXml" Target="../ink/ink612.xml"/><Relationship Id="rId69" Type="http://schemas.openxmlformats.org/officeDocument/2006/relationships/customXml" Target="../ink/ink633.xml"/><Relationship Id="rId113" Type="http://schemas.openxmlformats.org/officeDocument/2006/relationships/customXml" Target="../ink/ink677.xml"/><Relationship Id="rId134" Type="http://schemas.openxmlformats.org/officeDocument/2006/relationships/customXml" Target="../ink/ink698.xml"/><Relationship Id="rId80" Type="http://schemas.openxmlformats.org/officeDocument/2006/relationships/customXml" Target="../ink/ink644.xml"/><Relationship Id="rId155" Type="http://schemas.openxmlformats.org/officeDocument/2006/relationships/customXml" Target="../ink/ink719.xml"/><Relationship Id="rId176" Type="http://schemas.openxmlformats.org/officeDocument/2006/relationships/customXml" Target="../ink/ink740.xml"/><Relationship Id="rId17" Type="http://schemas.openxmlformats.org/officeDocument/2006/relationships/customXml" Target="../ink/ink581.xml"/><Relationship Id="rId38" Type="http://schemas.openxmlformats.org/officeDocument/2006/relationships/customXml" Target="../ink/ink602.xml"/><Relationship Id="rId59" Type="http://schemas.openxmlformats.org/officeDocument/2006/relationships/customXml" Target="../ink/ink623.xml"/><Relationship Id="rId103" Type="http://schemas.openxmlformats.org/officeDocument/2006/relationships/customXml" Target="../ink/ink667.xml"/><Relationship Id="rId124" Type="http://schemas.openxmlformats.org/officeDocument/2006/relationships/customXml" Target="../ink/ink688.xml"/><Relationship Id="rId70" Type="http://schemas.openxmlformats.org/officeDocument/2006/relationships/customXml" Target="../ink/ink634.xml"/><Relationship Id="rId91" Type="http://schemas.openxmlformats.org/officeDocument/2006/relationships/customXml" Target="../ink/ink655.xml"/><Relationship Id="rId145" Type="http://schemas.openxmlformats.org/officeDocument/2006/relationships/customXml" Target="../ink/ink709.xml"/><Relationship Id="rId166" Type="http://schemas.openxmlformats.org/officeDocument/2006/relationships/customXml" Target="../ink/ink730.xml"/><Relationship Id="rId187" Type="http://schemas.openxmlformats.org/officeDocument/2006/relationships/customXml" Target="../ink/ink751.xml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592.xml"/><Relationship Id="rId49" Type="http://schemas.openxmlformats.org/officeDocument/2006/relationships/customXml" Target="../ink/ink613.xml"/><Relationship Id="rId114" Type="http://schemas.openxmlformats.org/officeDocument/2006/relationships/customXml" Target="../ink/ink678.xml"/><Relationship Id="rId60" Type="http://schemas.openxmlformats.org/officeDocument/2006/relationships/customXml" Target="../ink/ink624.xml"/><Relationship Id="rId81" Type="http://schemas.openxmlformats.org/officeDocument/2006/relationships/customXml" Target="../ink/ink645.xml"/><Relationship Id="rId135" Type="http://schemas.openxmlformats.org/officeDocument/2006/relationships/customXml" Target="../ink/ink699.xml"/><Relationship Id="rId156" Type="http://schemas.openxmlformats.org/officeDocument/2006/relationships/customXml" Target="../ink/ink720.xml"/><Relationship Id="rId177" Type="http://schemas.openxmlformats.org/officeDocument/2006/relationships/customXml" Target="../ink/ink741.xml"/><Relationship Id="rId18" Type="http://schemas.openxmlformats.org/officeDocument/2006/relationships/customXml" Target="../ink/ink582.xml"/><Relationship Id="rId39" Type="http://schemas.openxmlformats.org/officeDocument/2006/relationships/customXml" Target="../ink/ink60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1.xml"/><Relationship Id="rId21" Type="http://schemas.openxmlformats.org/officeDocument/2006/relationships/customXml" Target="../ink/ink775.xml"/><Relationship Id="rId42" Type="http://schemas.openxmlformats.org/officeDocument/2006/relationships/customXml" Target="../ink/ink796.xml"/><Relationship Id="rId63" Type="http://schemas.openxmlformats.org/officeDocument/2006/relationships/customXml" Target="../ink/ink817.xml"/><Relationship Id="rId84" Type="http://schemas.openxmlformats.org/officeDocument/2006/relationships/customXml" Target="../ink/ink838.xml"/><Relationship Id="rId138" Type="http://schemas.openxmlformats.org/officeDocument/2006/relationships/customXml" Target="../ink/ink892.xml"/><Relationship Id="rId159" Type="http://schemas.openxmlformats.org/officeDocument/2006/relationships/customXml" Target="../ink/ink913.xml"/><Relationship Id="rId170" Type="http://schemas.openxmlformats.org/officeDocument/2006/relationships/customXml" Target="../ink/ink924.xml"/><Relationship Id="rId107" Type="http://schemas.openxmlformats.org/officeDocument/2006/relationships/customXml" Target="../ink/ink861.xml"/><Relationship Id="rId11" Type="http://schemas.openxmlformats.org/officeDocument/2006/relationships/customXml" Target="../ink/ink765.xml"/><Relationship Id="rId32" Type="http://schemas.openxmlformats.org/officeDocument/2006/relationships/customXml" Target="../ink/ink786.xml"/><Relationship Id="rId53" Type="http://schemas.openxmlformats.org/officeDocument/2006/relationships/customXml" Target="../ink/ink807.xml"/><Relationship Id="rId74" Type="http://schemas.openxmlformats.org/officeDocument/2006/relationships/customXml" Target="../ink/ink828.xml"/><Relationship Id="rId128" Type="http://schemas.openxmlformats.org/officeDocument/2006/relationships/customXml" Target="../ink/ink882.xml"/><Relationship Id="rId149" Type="http://schemas.openxmlformats.org/officeDocument/2006/relationships/customXml" Target="../ink/ink903.xml"/><Relationship Id="rId5" Type="http://schemas.openxmlformats.org/officeDocument/2006/relationships/customXml" Target="../ink/ink759.xml"/><Relationship Id="rId95" Type="http://schemas.openxmlformats.org/officeDocument/2006/relationships/customXml" Target="../ink/ink849.xml"/><Relationship Id="rId160" Type="http://schemas.openxmlformats.org/officeDocument/2006/relationships/customXml" Target="../ink/ink914.xml"/><Relationship Id="rId181" Type="http://schemas.openxmlformats.org/officeDocument/2006/relationships/customXml" Target="../ink/ink935.xml"/><Relationship Id="rId22" Type="http://schemas.openxmlformats.org/officeDocument/2006/relationships/customXml" Target="../ink/ink776.xml"/><Relationship Id="rId43" Type="http://schemas.openxmlformats.org/officeDocument/2006/relationships/customXml" Target="../ink/ink797.xml"/><Relationship Id="rId64" Type="http://schemas.openxmlformats.org/officeDocument/2006/relationships/customXml" Target="../ink/ink818.xml"/><Relationship Id="rId118" Type="http://schemas.openxmlformats.org/officeDocument/2006/relationships/customXml" Target="../ink/ink872.xml"/><Relationship Id="rId139" Type="http://schemas.openxmlformats.org/officeDocument/2006/relationships/customXml" Target="../ink/ink893.xml"/><Relationship Id="rId85" Type="http://schemas.openxmlformats.org/officeDocument/2006/relationships/customXml" Target="../ink/ink839.xml"/><Relationship Id="rId150" Type="http://schemas.openxmlformats.org/officeDocument/2006/relationships/customXml" Target="../ink/ink904.xml"/><Relationship Id="rId171" Type="http://schemas.openxmlformats.org/officeDocument/2006/relationships/customXml" Target="../ink/ink925.xml"/><Relationship Id="rId12" Type="http://schemas.openxmlformats.org/officeDocument/2006/relationships/customXml" Target="../ink/ink766.xml"/><Relationship Id="rId33" Type="http://schemas.openxmlformats.org/officeDocument/2006/relationships/customXml" Target="../ink/ink787.xml"/><Relationship Id="rId108" Type="http://schemas.openxmlformats.org/officeDocument/2006/relationships/customXml" Target="../ink/ink862.xml"/><Relationship Id="rId129" Type="http://schemas.openxmlformats.org/officeDocument/2006/relationships/customXml" Target="../ink/ink883.xml"/><Relationship Id="rId54" Type="http://schemas.openxmlformats.org/officeDocument/2006/relationships/customXml" Target="../ink/ink808.xml"/><Relationship Id="rId75" Type="http://schemas.openxmlformats.org/officeDocument/2006/relationships/customXml" Target="../ink/ink829.xml"/><Relationship Id="rId96" Type="http://schemas.openxmlformats.org/officeDocument/2006/relationships/customXml" Target="../ink/ink850.xml"/><Relationship Id="rId140" Type="http://schemas.openxmlformats.org/officeDocument/2006/relationships/customXml" Target="../ink/ink894.xml"/><Relationship Id="rId161" Type="http://schemas.openxmlformats.org/officeDocument/2006/relationships/customXml" Target="../ink/ink915.xml"/><Relationship Id="rId182" Type="http://schemas.openxmlformats.org/officeDocument/2006/relationships/customXml" Target="../ink/ink936.xml"/><Relationship Id="rId6" Type="http://schemas.openxmlformats.org/officeDocument/2006/relationships/customXml" Target="../ink/ink760.xml"/><Relationship Id="rId23" Type="http://schemas.openxmlformats.org/officeDocument/2006/relationships/customXml" Target="../ink/ink777.xml"/><Relationship Id="rId119" Type="http://schemas.openxmlformats.org/officeDocument/2006/relationships/customXml" Target="../ink/ink873.xml"/><Relationship Id="rId44" Type="http://schemas.openxmlformats.org/officeDocument/2006/relationships/customXml" Target="../ink/ink798.xml"/><Relationship Id="rId65" Type="http://schemas.openxmlformats.org/officeDocument/2006/relationships/customXml" Target="../ink/ink819.xml"/><Relationship Id="rId86" Type="http://schemas.openxmlformats.org/officeDocument/2006/relationships/customXml" Target="../ink/ink840.xml"/><Relationship Id="rId130" Type="http://schemas.openxmlformats.org/officeDocument/2006/relationships/customXml" Target="../ink/ink884.xml"/><Relationship Id="rId151" Type="http://schemas.openxmlformats.org/officeDocument/2006/relationships/customXml" Target="../ink/ink905.xml"/><Relationship Id="rId172" Type="http://schemas.openxmlformats.org/officeDocument/2006/relationships/customXml" Target="../ink/ink926.xml"/><Relationship Id="rId13" Type="http://schemas.openxmlformats.org/officeDocument/2006/relationships/customXml" Target="../ink/ink767.xml"/><Relationship Id="rId18" Type="http://schemas.openxmlformats.org/officeDocument/2006/relationships/customXml" Target="../ink/ink772.xml"/><Relationship Id="rId39" Type="http://schemas.openxmlformats.org/officeDocument/2006/relationships/customXml" Target="../ink/ink793.xml"/><Relationship Id="rId109" Type="http://schemas.openxmlformats.org/officeDocument/2006/relationships/customXml" Target="../ink/ink863.xml"/><Relationship Id="rId34" Type="http://schemas.openxmlformats.org/officeDocument/2006/relationships/customXml" Target="../ink/ink788.xml"/><Relationship Id="rId50" Type="http://schemas.openxmlformats.org/officeDocument/2006/relationships/customXml" Target="../ink/ink804.xml"/><Relationship Id="rId55" Type="http://schemas.openxmlformats.org/officeDocument/2006/relationships/customXml" Target="../ink/ink809.xml"/><Relationship Id="rId76" Type="http://schemas.openxmlformats.org/officeDocument/2006/relationships/customXml" Target="../ink/ink830.xml"/><Relationship Id="rId97" Type="http://schemas.openxmlformats.org/officeDocument/2006/relationships/customXml" Target="../ink/ink851.xml"/><Relationship Id="rId104" Type="http://schemas.openxmlformats.org/officeDocument/2006/relationships/customXml" Target="../ink/ink858.xml"/><Relationship Id="rId120" Type="http://schemas.openxmlformats.org/officeDocument/2006/relationships/customXml" Target="../ink/ink874.xml"/><Relationship Id="rId125" Type="http://schemas.openxmlformats.org/officeDocument/2006/relationships/customXml" Target="../ink/ink879.xml"/><Relationship Id="rId141" Type="http://schemas.openxmlformats.org/officeDocument/2006/relationships/customXml" Target="../ink/ink895.xml"/><Relationship Id="rId146" Type="http://schemas.openxmlformats.org/officeDocument/2006/relationships/customXml" Target="../ink/ink900.xml"/><Relationship Id="rId167" Type="http://schemas.openxmlformats.org/officeDocument/2006/relationships/customXml" Target="../ink/ink921.xml"/><Relationship Id="rId7" Type="http://schemas.openxmlformats.org/officeDocument/2006/relationships/customXml" Target="../ink/ink761.xml"/><Relationship Id="rId71" Type="http://schemas.openxmlformats.org/officeDocument/2006/relationships/customXml" Target="../ink/ink825.xml"/><Relationship Id="rId92" Type="http://schemas.openxmlformats.org/officeDocument/2006/relationships/customXml" Target="../ink/ink846.xml"/><Relationship Id="rId162" Type="http://schemas.openxmlformats.org/officeDocument/2006/relationships/customXml" Target="../ink/ink916.xml"/><Relationship Id="rId183" Type="http://schemas.openxmlformats.org/officeDocument/2006/relationships/customXml" Target="../ink/ink937.xml"/><Relationship Id="rId2" Type="http://schemas.openxmlformats.org/officeDocument/2006/relationships/image" Target="../media/image8.png"/><Relationship Id="rId29" Type="http://schemas.openxmlformats.org/officeDocument/2006/relationships/customXml" Target="../ink/ink783.xml"/><Relationship Id="rId24" Type="http://schemas.openxmlformats.org/officeDocument/2006/relationships/customXml" Target="../ink/ink778.xml"/><Relationship Id="rId40" Type="http://schemas.openxmlformats.org/officeDocument/2006/relationships/customXml" Target="../ink/ink794.xml"/><Relationship Id="rId45" Type="http://schemas.openxmlformats.org/officeDocument/2006/relationships/customXml" Target="../ink/ink799.xml"/><Relationship Id="rId66" Type="http://schemas.openxmlformats.org/officeDocument/2006/relationships/customXml" Target="../ink/ink820.xml"/><Relationship Id="rId87" Type="http://schemas.openxmlformats.org/officeDocument/2006/relationships/customXml" Target="../ink/ink841.xml"/><Relationship Id="rId110" Type="http://schemas.openxmlformats.org/officeDocument/2006/relationships/customXml" Target="../ink/ink864.xml"/><Relationship Id="rId115" Type="http://schemas.openxmlformats.org/officeDocument/2006/relationships/customXml" Target="../ink/ink869.xml"/><Relationship Id="rId131" Type="http://schemas.openxmlformats.org/officeDocument/2006/relationships/customXml" Target="../ink/ink885.xml"/><Relationship Id="rId136" Type="http://schemas.openxmlformats.org/officeDocument/2006/relationships/customXml" Target="../ink/ink890.xml"/><Relationship Id="rId157" Type="http://schemas.openxmlformats.org/officeDocument/2006/relationships/customXml" Target="../ink/ink911.xml"/><Relationship Id="rId178" Type="http://schemas.openxmlformats.org/officeDocument/2006/relationships/customXml" Target="../ink/ink932.xml"/><Relationship Id="rId61" Type="http://schemas.openxmlformats.org/officeDocument/2006/relationships/customXml" Target="../ink/ink815.xml"/><Relationship Id="rId82" Type="http://schemas.openxmlformats.org/officeDocument/2006/relationships/customXml" Target="../ink/ink836.xml"/><Relationship Id="rId152" Type="http://schemas.openxmlformats.org/officeDocument/2006/relationships/customXml" Target="../ink/ink906.xml"/><Relationship Id="rId173" Type="http://schemas.openxmlformats.org/officeDocument/2006/relationships/customXml" Target="../ink/ink927.xml"/><Relationship Id="rId19" Type="http://schemas.openxmlformats.org/officeDocument/2006/relationships/customXml" Target="../ink/ink773.xml"/><Relationship Id="rId14" Type="http://schemas.openxmlformats.org/officeDocument/2006/relationships/customXml" Target="../ink/ink768.xml"/><Relationship Id="rId30" Type="http://schemas.openxmlformats.org/officeDocument/2006/relationships/customXml" Target="../ink/ink784.xml"/><Relationship Id="rId35" Type="http://schemas.openxmlformats.org/officeDocument/2006/relationships/customXml" Target="../ink/ink789.xml"/><Relationship Id="rId56" Type="http://schemas.openxmlformats.org/officeDocument/2006/relationships/customXml" Target="../ink/ink810.xml"/><Relationship Id="rId77" Type="http://schemas.openxmlformats.org/officeDocument/2006/relationships/customXml" Target="../ink/ink831.xml"/><Relationship Id="rId100" Type="http://schemas.openxmlformats.org/officeDocument/2006/relationships/customXml" Target="../ink/ink854.xml"/><Relationship Id="rId105" Type="http://schemas.openxmlformats.org/officeDocument/2006/relationships/customXml" Target="../ink/ink859.xml"/><Relationship Id="rId126" Type="http://schemas.openxmlformats.org/officeDocument/2006/relationships/customXml" Target="../ink/ink880.xml"/><Relationship Id="rId147" Type="http://schemas.openxmlformats.org/officeDocument/2006/relationships/customXml" Target="../ink/ink901.xml"/><Relationship Id="rId168" Type="http://schemas.openxmlformats.org/officeDocument/2006/relationships/customXml" Target="../ink/ink922.xml"/><Relationship Id="rId8" Type="http://schemas.openxmlformats.org/officeDocument/2006/relationships/customXml" Target="../ink/ink762.xml"/><Relationship Id="rId51" Type="http://schemas.openxmlformats.org/officeDocument/2006/relationships/customXml" Target="../ink/ink805.xml"/><Relationship Id="rId72" Type="http://schemas.openxmlformats.org/officeDocument/2006/relationships/customXml" Target="../ink/ink826.xml"/><Relationship Id="rId93" Type="http://schemas.openxmlformats.org/officeDocument/2006/relationships/customXml" Target="../ink/ink847.xml"/><Relationship Id="rId98" Type="http://schemas.openxmlformats.org/officeDocument/2006/relationships/customXml" Target="../ink/ink852.xml"/><Relationship Id="rId121" Type="http://schemas.openxmlformats.org/officeDocument/2006/relationships/customXml" Target="../ink/ink875.xml"/><Relationship Id="rId142" Type="http://schemas.openxmlformats.org/officeDocument/2006/relationships/customXml" Target="../ink/ink896.xml"/><Relationship Id="rId163" Type="http://schemas.openxmlformats.org/officeDocument/2006/relationships/customXml" Target="../ink/ink917.xml"/><Relationship Id="rId184" Type="http://schemas.openxmlformats.org/officeDocument/2006/relationships/customXml" Target="../ink/ink938.xml"/><Relationship Id="rId3" Type="http://schemas.openxmlformats.org/officeDocument/2006/relationships/image" Target="../media/image9.png"/><Relationship Id="rId25" Type="http://schemas.openxmlformats.org/officeDocument/2006/relationships/customXml" Target="../ink/ink779.xml"/><Relationship Id="rId46" Type="http://schemas.openxmlformats.org/officeDocument/2006/relationships/customXml" Target="../ink/ink800.xml"/><Relationship Id="rId67" Type="http://schemas.openxmlformats.org/officeDocument/2006/relationships/customXml" Target="../ink/ink821.xml"/><Relationship Id="rId116" Type="http://schemas.openxmlformats.org/officeDocument/2006/relationships/customXml" Target="../ink/ink870.xml"/><Relationship Id="rId137" Type="http://schemas.openxmlformats.org/officeDocument/2006/relationships/customXml" Target="../ink/ink891.xml"/><Relationship Id="rId158" Type="http://schemas.openxmlformats.org/officeDocument/2006/relationships/customXml" Target="../ink/ink912.xml"/><Relationship Id="rId20" Type="http://schemas.openxmlformats.org/officeDocument/2006/relationships/customXml" Target="../ink/ink774.xml"/><Relationship Id="rId41" Type="http://schemas.openxmlformats.org/officeDocument/2006/relationships/customXml" Target="../ink/ink795.xml"/><Relationship Id="rId62" Type="http://schemas.openxmlformats.org/officeDocument/2006/relationships/customXml" Target="../ink/ink816.xml"/><Relationship Id="rId83" Type="http://schemas.openxmlformats.org/officeDocument/2006/relationships/customXml" Target="../ink/ink837.xml"/><Relationship Id="rId88" Type="http://schemas.openxmlformats.org/officeDocument/2006/relationships/customXml" Target="../ink/ink842.xml"/><Relationship Id="rId111" Type="http://schemas.openxmlformats.org/officeDocument/2006/relationships/customXml" Target="../ink/ink865.xml"/><Relationship Id="rId132" Type="http://schemas.openxmlformats.org/officeDocument/2006/relationships/customXml" Target="../ink/ink886.xml"/><Relationship Id="rId153" Type="http://schemas.openxmlformats.org/officeDocument/2006/relationships/customXml" Target="../ink/ink907.xml"/><Relationship Id="rId174" Type="http://schemas.openxmlformats.org/officeDocument/2006/relationships/customXml" Target="../ink/ink928.xml"/><Relationship Id="rId179" Type="http://schemas.openxmlformats.org/officeDocument/2006/relationships/customXml" Target="../ink/ink933.xml"/><Relationship Id="rId15" Type="http://schemas.openxmlformats.org/officeDocument/2006/relationships/customXml" Target="../ink/ink769.xml"/><Relationship Id="rId36" Type="http://schemas.openxmlformats.org/officeDocument/2006/relationships/customXml" Target="../ink/ink790.xml"/><Relationship Id="rId57" Type="http://schemas.openxmlformats.org/officeDocument/2006/relationships/customXml" Target="../ink/ink811.xml"/><Relationship Id="rId106" Type="http://schemas.openxmlformats.org/officeDocument/2006/relationships/customXml" Target="../ink/ink860.xml"/><Relationship Id="rId127" Type="http://schemas.openxmlformats.org/officeDocument/2006/relationships/customXml" Target="../ink/ink881.xml"/><Relationship Id="rId10" Type="http://schemas.openxmlformats.org/officeDocument/2006/relationships/customXml" Target="../ink/ink764.xml"/><Relationship Id="rId31" Type="http://schemas.openxmlformats.org/officeDocument/2006/relationships/customXml" Target="../ink/ink785.xml"/><Relationship Id="rId52" Type="http://schemas.openxmlformats.org/officeDocument/2006/relationships/customXml" Target="../ink/ink806.xml"/><Relationship Id="rId73" Type="http://schemas.openxmlformats.org/officeDocument/2006/relationships/customXml" Target="../ink/ink827.xml"/><Relationship Id="rId78" Type="http://schemas.openxmlformats.org/officeDocument/2006/relationships/customXml" Target="../ink/ink832.xml"/><Relationship Id="rId94" Type="http://schemas.openxmlformats.org/officeDocument/2006/relationships/customXml" Target="../ink/ink848.xml"/><Relationship Id="rId99" Type="http://schemas.openxmlformats.org/officeDocument/2006/relationships/customXml" Target="../ink/ink853.xml"/><Relationship Id="rId101" Type="http://schemas.openxmlformats.org/officeDocument/2006/relationships/customXml" Target="../ink/ink855.xml"/><Relationship Id="rId122" Type="http://schemas.openxmlformats.org/officeDocument/2006/relationships/customXml" Target="../ink/ink876.xml"/><Relationship Id="rId143" Type="http://schemas.openxmlformats.org/officeDocument/2006/relationships/customXml" Target="../ink/ink897.xml"/><Relationship Id="rId148" Type="http://schemas.openxmlformats.org/officeDocument/2006/relationships/customXml" Target="../ink/ink902.xml"/><Relationship Id="rId164" Type="http://schemas.openxmlformats.org/officeDocument/2006/relationships/customXml" Target="../ink/ink918.xml"/><Relationship Id="rId169" Type="http://schemas.openxmlformats.org/officeDocument/2006/relationships/customXml" Target="../ink/ink923.xml"/><Relationship Id="rId185" Type="http://schemas.openxmlformats.org/officeDocument/2006/relationships/customXml" Target="../ink/ink939.xml"/><Relationship Id="rId4" Type="http://schemas.openxmlformats.org/officeDocument/2006/relationships/customXml" Target="../ink/ink758.xml"/><Relationship Id="rId9" Type="http://schemas.openxmlformats.org/officeDocument/2006/relationships/customXml" Target="../ink/ink763.xml"/><Relationship Id="rId180" Type="http://schemas.openxmlformats.org/officeDocument/2006/relationships/customXml" Target="../ink/ink934.xml"/><Relationship Id="rId26" Type="http://schemas.openxmlformats.org/officeDocument/2006/relationships/customXml" Target="../ink/ink780.xml"/><Relationship Id="rId47" Type="http://schemas.openxmlformats.org/officeDocument/2006/relationships/customXml" Target="../ink/ink801.xml"/><Relationship Id="rId68" Type="http://schemas.openxmlformats.org/officeDocument/2006/relationships/customXml" Target="../ink/ink822.xml"/><Relationship Id="rId89" Type="http://schemas.openxmlformats.org/officeDocument/2006/relationships/customXml" Target="../ink/ink843.xml"/><Relationship Id="rId112" Type="http://schemas.openxmlformats.org/officeDocument/2006/relationships/customXml" Target="../ink/ink866.xml"/><Relationship Id="rId133" Type="http://schemas.openxmlformats.org/officeDocument/2006/relationships/customXml" Target="../ink/ink887.xml"/><Relationship Id="rId154" Type="http://schemas.openxmlformats.org/officeDocument/2006/relationships/customXml" Target="../ink/ink908.xml"/><Relationship Id="rId175" Type="http://schemas.openxmlformats.org/officeDocument/2006/relationships/customXml" Target="../ink/ink929.xml"/><Relationship Id="rId16" Type="http://schemas.openxmlformats.org/officeDocument/2006/relationships/customXml" Target="../ink/ink770.xml"/><Relationship Id="rId37" Type="http://schemas.openxmlformats.org/officeDocument/2006/relationships/customXml" Target="../ink/ink791.xml"/><Relationship Id="rId58" Type="http://schemas.openxmlformats.org/officeDocument/2006/relationships/customXml" Target="../ink/ink812.xml"/><Relationship Id="rId79" Type="http://schemas.openxmlformats.org/officeDocument/2006/relationships/customXml" Target="../ink/ink833.xml"/><Relationship Id="rId102" Type="http://schemas.openxmlformats.org/officeDocument/2006/relationships/customXml" Target="../ink/ink856.xml"/><Relationship Id="rId123" Type="http://schemas.openxmlformats.org/officeDocument/2006/relationships/customXml" Target="../ink/ink877.xml"/><Relationship Id="rId144" Type="http://schemas.openxmlformats.org/officeDocument/2006/relationships/customXml" Target="../ink/ink898.xml"/><Relationship Id="rId90" Type="http://schemas.openxmlformats.org/officeDocument/2006/relationships/customXml" Target="../ink/ink844.xml"/><Relationship Id="rId165" Type="http://schemas.openxmlformats.org/officeDocument/2006/relationships/customXml" Target="../ink/ink919.xml"/><Relationship Id="rId186" Type="http://schemas.openxmlformats.org/officeDocument/2006/relationships/image" Target="../media/image10.emf"/><Relationship Id="rId27" Type="http://schemas.openxmlformats.org/officeDocument/2006/relationships/customXml" Target="../ink/ink781.xml"/><Relationship Id="rId48" Type="http://schemas.openxmlformats.org/officeDocument/2006/relationships/customXml" Target="../ink/ink802.xml"/><Relationship Id="rId69" Type="http://schemas.openxmlformats.org/officeDocument/2006/relationships/customXml" Target="../ink/ink823.xml"/><Relationship Id="rId113" Type="http://schemas.openxmlformats.org/officeDocument/2006/relationships/customXml" Target="../ink/ink867.xml"/><Relationship Id="rId134" Type="http://schemas.openxmlformats.org/officeDocument/2006/relationships/customXml" Target="../ink/ink888.xml"/><Relationship Id="rId80" Type="http://schemas.openxmlformats.org/officeDocument/2006/relationships/customXml" Target="../ink/ink834.xml"/><Relationship Id="rId155" Type="http://schemas.openxmlformats.org/officeDocument/2006/relationships/customXml" Target="../ink/ink909.xml"/><Relationship Id="rId176" Type="http://schemas.openxmlformats.org/officeDocument/2006/relationships/customXml" Target="../ink/ink930.xml"/><Relationship Id="rId17" Type="http://schemas.openxmlformats.org/officeDocument/2006/relationships/customXml" Target="../ink/ink771.xml"/><Relationship Id="rId38" Type="http://schemas.openxmlformats.org/officeDocument/2006/relationships/customXml" Target="../ink/ink792.xml"/><Relationship Id="rId59" Type="http://schemas.openxmlformats.org/officeDocument/2006/relationships/customXml" Target="../ink/ink813.xml"/><Relationship Id="rId103" Type="http://schemas.openxmlformats.org/officeDocument/2006/relationships/customXml" Target="../ink/ink857.xml"/><Relationship Id="rId124" Type="http://schemas.openxmlformats.org/officeDocument/2006/relationships/customXml" Target="../ink/ink878.xml"/><Relationship Id="rId70" Type="http://schemas.openxmlformats.org/officeDocument/2006/relationships/customXml" Target="../ink/ink824.xml"/><Relationship Id="rId91" Type="http://schemas.openxmlformats.org/officeDocument/2006/relationships/customXml" Target="../ink/ink845.xml"/><Relationship Id="rId145" Type="http://schemas.openxmlformats.org/officeDocument/2006/relationships/customXml" Target="../ink/ink899.xml"/><Relationship Id="rId166" Type="http://schemas.openxmlformats.org/officeDocument/2006/relationships/customXml" Target="../ink/ink920.xml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782.xml"/><Relationship Id="rId49" Type="http://schemas.openxmlformats.org/officeDocument/2006/relationships/customXml" Target="../ink/ink803.xml"/><Relationship Id="rId114" Type="http://schemas.openxmlformats.org/officeDocument/2006/relationships/customXml" Target="../ink/ink868.xml"/><Relationship Id="rId60" Type="http://schemas.openxmlformats.org/officeDocument/2006/relationships/customXml" Target="../ink/ink814.xml"/><Relationship Id="rId81" Type="http://schemas.openxmlformats.org/officeDocument/2006/relationships/customXml" Target="../ink/ink835.xml"/><Relationship Id="rId135" Type="http://schemas.openxmlformats.org/officeDocument/2006/relationships/customXml" Target="../ink/ink889.xml"/><Relationship Id="rId156" Type="http://schemas.openxmlformats.org/officeDocument/2006/relationships/customXml" Target="../ink/ink910.xml"/><Relationship Id="rId177" Type="http://schemas.openxmlformats.org/officeDocument/2006/relationships/customXml" Target="../ink/ink93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2.xml"/><Relationship Id="rId21" Type="http://schemas.openxmlformats.org/officeDocument/2006/relationships/customXml" Target="../ink/ink956.xml"/><Relationship Id="rId42" Type="http://schemas.openxmlformats.org/officeDocument/2006/relationships/customXml" Target="../ink/ink977.xml"/><Relationship Id="rId63" Type="http://schemas.openxmlformats.org/officeDocument/2006/relationships/customXml" Target="../ink/ink998.xml"/><Relationship Id="rId84" Type="http://schemas.openxmlformats.org/officeDocument/2006/relationships/customXml" Target="../ink/ink1019.xml"/><Relationship Id="rId16" Type="http://schemas.openxmlformats.org/officeDocument/2006/relationships/customXml" Target="../ink/ink951.xml"/><Relationship Id="rId107" Type="http://schemas.openxmlformats.org/officeDocument/2006/relationships/customXml" Target="../ink/ink1042.xml"/><Relationship Id="rId11" Type="http://schemas.openxmlformats.org/officeDocument/2006/relationships/customXml" Target="../ink/ink946.xml"/><Relationship Id="rId32" Type="http://schemas.openxmlformats.org/officeDocument/2006/relationships/customXml" Target="../ink/ink967.xml"/><Relationship Id="rId37" Type="http://schemas.openxmlformats.org/officeDocument/2006/relationships/customXml" Target="../ink/ink972.xml"/><Relationship Id="rId53" Type="http://schemas.openxmlformats.org/officeDocument/2006/relationships/customXml" Target="../ink/ink988.xml"/><Relationship Id="rId58" Type="http://schemas.openxmlformats.org/officeDocument/2006/relationships/customXml" Target="../ink/ink993.xml"/><Relationship Id="rId74" Type="http://schemas.openxmlformats.org/officeDocument/2006/relationships/customXml" Target="../ink/ink1009.xml"/><Relationship Id="rId79" Type="http://schemas.openxmlformats.org/officeDocument/2006/relationships/customXml" Target="../ink/ink1014.xml"/><Relationship Id="rId102" Type="http://schemas.openxmlformats.org/officeDocument/2006/relationships/customXml" Target="../ink/ink1037.xml"/><Relationship Id="rId123" Type="http://schemas.openxmlformats.org/officeDocument/2006/relationships/customXml" Target="../ink/ink1058.xml"/><Relationship Id="rId128" Type="http://schemas.openxmlformats.org/officeDocument/2006/relationships/customXml" Target="../ink/ink1063.xml"/><Relationship Id="rId5" Type="http://schemas.openxmlformats.org/officeDocument/2006/relationships/customXml" Target="../ink/ink940.xml"/><Relationship Id="rId90" Type="http://schemas.openxmlformats.org/officeDocument/2006/relationships/customXml" Target="../ink/ink1025.xml"/><Relationship Id="rId95" Type="http://schemas.openxmlformats.org/officeDocument/2006/relationships/customXml" Target="../ink/ink1030.xml"/><Relationship Id="rId22" Type="http://schemas.openxmlformats.org/officeDocument/2006/relationships/customXml" Target="../ink/ink957.xml"/><Relationship Id="rId27" Type="http://schemas.openxmlformats.org/officeDocument/2006/relationships/customXml" Target="../ink/ink962.xml"/><Relationship Id="rId43" Type="http://schemas.openxmlformats.org/officeDocument/2006/relationships/customXml" Target="../ink/ink978.xml"/><Relationship Id="rId48" Type="http://schemas.openxmlformats.org/officeDocument/2006/relationships/customXml" Target="../ink/ink983.xml"/><Relationship Id="rId64" Type="http://schemas.openxmlformats.org/officeDocument/2006/relationships/customXml" Target="../ink/ink999.xml"/><Relationship Id="rId69" Type="http://schemas.openxmlformats.org/officeDocument/2006/relationships/customXml" Target="../ink/ink1004.xml"/><Relationship Id="rId113" Type="http://schemas.openxmlformats.org/officeDocument/2006/relationships/customXml" Target="../ink/ink1048.xml"/><Relationship Id="rId118" Type="http://schemas.openxmlformats.org/officeDocument/2006/relationships/customXml" Target="../ink/ink1053.xml"/><Relationship Id="rId134" Type="http://schemas.openxmlformats.org/officeDocument/2006/relationships/customXml" Target="../ink/ink1069.xml"/><Relationship Id="rId80" Type="http://schemas.openxmlformats.org/officeDocument/2006/relationships/customXml" Target="../ink/ink1015.xml"/><Relationship Id="rId85" Type="http://schemas.openxmlformats.org/officeDocument/2006/relationships/customXml" Target="../ink/ink1020.xml"/><Relationship Id="rId12" Type="http://schemas.openxmlformats.org/officeDocument/2006/relationships/customXml" Target="../ink/ink947.xml"/><Relationship Id="rId17" Type="http://schemas.openxmlformats.org/officeDocument/2006/relationships/customXml" Target="../ink/ink952.xml"/><Relationship Id="rId33" Type="http://schemas.openxmlformats.org/officeDocument/2006/relationships/customXml" Target="../ink/ink968.xml"/><Relationship Id="rId38" Type="http://schemas.openxmlformats.org/officeDocument/2006/relationships/customXml" Target="../ink/ink973.xml"/><Relationship Id="rId59" Type="http://schemas.openxmlformats.org/officeDocument/2006/relationships/customXml" Target="../ink/ink994.xml"/><Relationship Id="rId103" Type="http://schemas.openxmlformats.org/officeDocument/2006/relationships/customXml" Target="../ink/ink1038.xml"/><Relationship Id="rId108" Type="http://schemas.openxmlformats.org/officeDocument/2006/relationships/customXml" Target="../ink/ink1043.xml"/><Relationship Id="rId124" Type="http://schemas.openxmlformats.org/officeDocument/2006/relationships/customXml" Target="../ink/ink1059.xml"/><Relationship Id="rId129" Type="http://schemas.openxmlformats.org/officeDocument/2006/relationships/customXml" Target="../ink/ink1064.xml"/><Relationship Id="rId54" Type="http://schemas.openxmlformats.org/officeDocument/2006/relationships/customXml" Target="../ink/ink989.xml"/><Relationship Id="rId70" Type="http://schemas.openxmlformats.org/officeDocument/2006/relationships/customXml" Target="../ink/ink1005.xml"/><Relationship Id="rId75" Type="http://schemas.openxmlformats.org/officeDocument/2006/relationships/customXml" Target="../ink/ink1010.xml"/><Relationship Id="rId91" Type="http://schemas.openxmlformats.org/officeDocument/2006/relationships/customXml" Target="../ink/ink1026.xml"/><Relationship Id="rId96" Type="http://schemas.openxmlformats.org/officeDocument/2006/relationships/customXml" Target="../ink/ink10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41.xml"/><Relationship Id="rId23" Type="http://schemas.openxmlformats.org/officeDocument/2006/relationships/customXml" Target="../ink/ink958.xml"/><Relationship Id="rId28" Type="http://schemas.openxmlformats.org/officeDocument/2006/relationships/customXml" Target="../ink/ink963.xml"/><Relationship Id="rId49" Type="http://schemas.openxmlformats.org/officeDocument/2006/relationships/customXml" Target="../ink/ink984.xml"/><Relationship Id="rId114" Type="http://schemas.openxmlformats.org/officeDocument/2006/relationships/customXml" Target="../ink/ink1049.xml"/><Relationship Id="rId119" Type="http://schemas.openxmlformats.org/officeDocument/2006/relationships/customXml" Target="../ink/ink1054.xml"/><Relationship Id="rId44" Type="http://schemas.openxmlformats.org/officeDocument/2006/relationships/customXml" Target="../ink/ink979.xml"/><Relationship Id="rId60" Type="http://schemas.openxmlformats.org/officeDocument/2006/relationships/customXml" Target="../ink/ink995.xml"/><Relationship Id="rId65" Type="http://schemas.openxmlformats.org/officeDocument/2006/relationships/customXml" Target="../ink/ink1000.xml"/><Relationship Id="rId81" Type="http://schemas.openxmlformats.org/officeDocument/2006/relationships/customXml" Target="../ink/ink1016.xml"/><Relationship Id="rId86" Type="http://schemas.openxmlformats.org/officeDocument/2006/relationships/customXml" Target="../ink/ink1021.xml"/><Relationship Id="rId130" Type="http://schemas.openxmlformats.org/officeDocument/2006/relationships/customXml" Target="../ink/ink1065.xml"/><Relationship Id="rId135" Type="http://schemas.openxmlformats.org/officeDocument/2006/relationships/customXml" Target="../ink/ink1070.xml"/><Relationship Id="rId13" Type="http://schemas.openxmlformats.org/officeDocument/2006/relationships/customXml" Target="../ink/ink948.xml"/><Relationship Id="rId18" Type="http://schemas.openxmlformats.org/officeDocument/2006/relationships/customXml" Target="../ink/ink953.xml"/><Relationship Id="rId39" Type="http://schemas.openxmlformats.org/officeDocument/2006/relationships/customXml" Target="../ink/ink974.xml"/><Relationship Id="rId109" Type="http://schemas.openxmlformats.org/officeDocument/2006/relationships/customXml" Target="../ink/ink1044.xml"/><Relationship Id="rId34" Type="http://schemas.openxmlformats.org/officeDocument/2006/relationships/customXml" Target="../ink/ink969.xml"/><Relationship Id="rId50" Type="http://schemas.openxmlformats.org/officeDocument/2006/relationships/customXml" Target="../ink/ink985.xml"/><Relationship Id="rId55" Type="http://schemas.openxmlformats.org/officeDocument/2006/relationships/customXml" Target="../ink/ink990.xml"/><Relationship Id="rId76" Type="http://schemas.openxmlformats.org/officeDocument/2006/relationships/customXml" Target="../ink/ink1011.xml"/><Relationship Id="rId97" Type="http://schemas.openxmlformats.org/officeDocument/2006/relationships/customXml" Target="../ink/ink1032.xml"/><Relationship Id="rId104" Type="http://schemas.openxmlformats.org/officeDocument/2006/relationships/customXml" Target="../ink/ink1039.xml"/><Relationship Id="rId120" Type="http://schemas.openxmlformats.org/officeDocument/2006/relationships/customXml" Target="../ink/ink1055.xml"/><Relationship Id="rId125" Type="http://schemas.openxmlformats.org/officeDocument/2006/relationships/customXml" Target="../ink/ink1060.xml"/><Relationship Id="rId7" Type="http://schemas.openxmlformats.org/officeDocument/2006/relationships/customXml" Target="../ink/ink942.xml"/><Relationship Id="rId71" Type="http://schemas.openxmlformats.org/officeDocument/2006/relationships/customXml" Target="../ink/ink1006.xml"/><Relationship Id="rId92" Type="http://schemas.openxmlformats.org/officeDocument/2006/relationships/customXml" Target="../ink/ink1027.xml"/><Relationship Id="rId2" Type="http://schemas.openxmlformats.org/officeDocument/2006/relationships/image" Target="../media/image11.png"/><Relationship Id="rId29" Type="http://schemas.openxmlformats.org/officeDocument/2006/relationships/customXml" Target="../ink/ink964.xml"/><Relationship Id="rId24" Type="http://schemas.openxmlformats.org/officeDocument/2006/relationships/customXml" Target="../ink/ink959.xml"/><Relationship Id="rId40" Type="http://schemas.openxmlformats.org/officeDocument/2006/relationships/customXml" Target="../ink/ink975.xml"/><Relationship Id="rId45" Type="http://schemas.openxmlformats.org/officeDocument/2006/relationships/customXml" Target="../ink/ink980.xml"/><Relationship Id="rId66" Type="http://schemas.openxmlformats.org/officeDocument/2006/relationships/customXml" Target="../ink/ink1001.xml"/><Relationship Id="rId87" Type="http://schemas.openxmlformats.org/officeDocument/2006/relationships/customXml" Target="../ink/ink1022.xml"/><Relationship Id="rId110" Type="http://schemas.openxmlformats.org/officeDocument/2006/relationships/customXml" Target="../ink/ink1045.xml"/><Relationship Id="rId115" Type="http://schemas.openxmlformats.org/officeDocument/2006/relationships/customXml" Target="../ink/ink1050.xml"/><Relationship Id="rId131" Type="http://schemas.openxmlformats.org/officeDocument/2006/relationships/customXml" Target="../ink/ink1066.xml"/><Relationship Id="rId136" Type="http://schemas.openxmlformats.org/officeDocument/2006/relationships/customXml" Target="../ink/ink1071.xml"/><Relationship Id="rId61" Type="http://schemas.openxmlformats.org/officeDocument/2006/relationships/customXml" Target="../ink/ink996.xml"/><Relationship Id="rId82" Type="http://schemas.openxmlformats.org/officeDocument/2006/relationships/customXml" Target="../ink/ink1017.xml"/><Relationship Id="rId19" Type="http://schemas.openxmlformats.org/officeDocument/2006/relationships/customXml" Target="../ink/ink954.xml"/><Relationship Id="rId14" Type="http://schemas.openxmlformats.org/officeDocument/2006/relationships/customXml" Target="../ink/ink949.xml"/><Relationship Id="rId30" Type="http://schemas.openxmlformats.org/officeDocument/2006/relationships/customXml" Target="../ink/ink965.xml"/><Relationship Id="rId35" Type="http://schemas.openxmlformats.org/officeDocument/2006/relationships/customXml" Target="../ink/ink970.xml"/><Relationship Id="rId56" Type="http://schemas.openxmlformats.org/officeDocument/2006/relationships/customXml" Target="../ink/ink991.xml"/><Relationship Id="rId77" Type="http://schemas.openxmlformats.org/officeDocument/2006/relationships/customXml" Target="../ink/ink1012.xml"/><Relationship Id="rId100" Type="http://schemas.openxmlformats.org/officeDocument/2006/relationships/customXml" Target="../ink/ink1035.xml"/><Relationship Id="rId105" Type="http://schemas.openxmlformats.org/officeDocument/2006/relationships/customXml" Target="../ink/ink1040.xml"/><Relationship Id="rId126" Type="http://schemas.openxmlformats.org/officeDocument/2006/relationships/customXml" Target="../ink/ink1061.xml"/><Relationship Id="rId8" Type="http://schemas.openxmlformats.org/officeDocument/2006/relationships/customXml" Target="../ink/ink943.xml"/><Relationship Id="rId51" Type="http://schemas.openxmlformats.org/officeDocument/2006/relationships/customXml" Target="../ink/ink986.xml"/><Relationship Id="rId72" Type="http://schemas.openxmlformats.org/officeDocument/2006/relationships/customXml" Target="../ink/ink1007.xml"/><Relationship Id="rId93" Type="http://schemas.openxmlformats.org/officeDocument/2006/relationships/customXml" Target="../ink/ink1028.xml"/><Relationship Id="rId98" Type="http://schemas.openxmlformats.org/officeDocument/2006/relationships/customXml" Target="../ink/ink1033.xml"/><Relationship Id="rId121" Type="http://schemas.openxmlformats.org/officeDocument/2006/relationships/customXml" Target="../ink/ink1056.xml"/><Relationship Id="rId3" Type="http://schemas.openxmlformats.org/officeDocument/2006/relationships/image" Target="../media/image12.png"/><Relationship Id="rId25" Type="http://schemas.openxmlformats.org/officeDocument/2006/relationships/customXml" Target="../ink/ink960.xml"/><Relationship Id="rId46" Type="http://schemas.openxmlformats.org/officeDocument/2006/relationships/customXml" Target="../ink/ink981.xml"/><Relationship Id="rId67" Type="http://schemas.openxmlformats.org/officeDocument/2006/relationships/customXml" Target="../ink/ink1002.xml"/><Relationship Id="rId116" Type="http://schemas.openxmlformats.org/officeDocument/2006/relationships/customXml" Target="../ink/ink1051.xml"/><Relationship Id="rId20" Type="http://schemas.openxmlformats.org/officeDocument/2006/relationships/customXml" Target="../ink/ink955.xml"/><Relationship Id="rId41" Type="http://schemas.openxmlformats.org/officeDocument/2006/relationships/customXml" Target="../ink/ink976.xml"/><Relationship Id="rId62" Type="http://schemas.openxmlformats.org/officeDocument/2006/relationships/customXml" Target="../ink/ink997.xml"/><Relationship Id="rId83" Type="http://schemas.openxmlformats.org/officeDocument/2006/relationships/customXml" Target="../ink/ink1018.xml"/><Relationship Id="rId88" Type="http://schemas.openxmlformats.org/officeDocument/2006/relationships/customXml" Target="../ink/ink1023.xml"/><Relationship Id="rId111" Type="http://schemas.openxmlformats.org/officeDocument/2006/relationships/customXml" Target="../ink/ink1046.xml"/><Relationship Id="rId132" Type="http://schemas.openxmlformats.org/officeDocument/2006/relationships/customXml" Target="../ink/ink1067.xml"/><Relationship Id="rId15" Type="http://schemas.openxmlformats.org/officeDocument/2006/relationships/customXml" Target="../ink/ink950.xml"/><Relationship Id="rId36" Type="http://schemas.openxmlformats.org/officeDocument/2006/relationships/customXml" Target="../ink/ink971.xml"/><Relationship Id="rId57" Type="http://schemas.openxmlformats.org/officeDocument/2006/relationships/customXml" Target="../ink/ink992.xml"/><Relationship Id="rId106" Type="http://schemas.openxmlformats.org/officeDocument/2006/relationships/customXml" Target="../ink/ink1041.xml"/><Relationship Id="rId127" Type="http://schemas.openxmlformats.org/officeDocument/2006/relationships/customXml" Target="../ink/ink1062.xml"/><Relationship Id="rId10" Type="http://schemas.openxmlformats.org/officeDocument/2006/relationships/customXml" Target="../ink/ink945.xml"/><Relationship Id="rId31" Type="http://schemas.openxmlformats.org/officeDocument/2006/relationships/customXml" Target="../ink/ink966.xml"/><Relationship Id="rId52" Type="http://schemas.openxmlformats.org/officeDocument/2006/relationships/customXml" Target="../ink/ink987.xml"/><Relationship Id="rId73" Type="http://schemas.openxmlformats.org/officeDocument/2006/relationships/customXml" Target="../ink/ink1008.xml"/><Relationship Id="rId78" Type="http://schemas.openxmlformats.org/officeDocument/2006/relationships/customXml" Target="../ink/ink1013.xml"/><Relationship Id="rId94" Type="http://schemas.openxmlformats.org/officeDocument/2006/relationships/customXml" Target="../ink/ink1029.xml"/><Relationship Id="rId99" Type="http://schemas.openxmlformats.org/officeDocument/2006/relationships/customXml" Target="../ink/ink1034.xml"/><Relationship Id="rId101" Type="http://schemas.openxmlformats.org/officeDocument/2006/relationships/customXml" Target="../ink/ink1036.xml"/><Relationship Id="rId122" Type="http://schemas.openxmlformats.org/officeDocument/2006/relationships/customXml" Target="../ink/ink1057.xml"/><Relationship Id="rId4" Type="http://schemas.openxmlformats.org/officeDocument/2006/relationships/image" Target="../media/image13.png"/><Relationship Id="rId9" Type="http://schemas.openxmlformats.org/officeDocument/2006/relationships/customXml" Target="../ink/ink944.xml"/><Relationship Id="rId26" Type="http://schemas.openxmlformats.org/officeDocument/2006/relationships/customXml" Target="../ink/ink961.xml"/><Relationship Id="rId47" Type="http://schemas.openxmlformats.org/officeDocument/2006/relationships/customXml" Target="../ink/ink982.xml"/><Relationship Id="rId68" Type="http://schemas.openxmlformats.org/officeDocument/2006/relationships/customXml" Target="../ink/ink1003.xml"/><Relationship Id="rId89" Type="http://schemas.openxmlformats.org/officeDocument/2006/relationships/customXml" Target="../ink/ink1024.xml"/><Relationship Id="rId112" Type="http://schemas.openxmlformats.org/officeDocument/2006/relationships/customXml" Target="../ink/ink1047.xml"/><Relationship Id="rId133" Type="http://schemas.openxmlformats.org/officeDocument/2006/relationships/customXml" Target="../ink/ink106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4.xml"/><Relationship Id="rId21" Type="http://schemas.openxmlformats.org/officeDocument/2006/relationships/customXml" Target="../ink/ink1088.xml"/><Relationship Id="rId42" Type="http://schemas.openxmlformats.org/officeDocument/2006/relationships/customXml" Target="../ink/ink1109.xml"/><Relationship Id="rId63" Type="http://schemas.openxmlformats.org/officeDocument/2006/relationships/customXml" Target="../ink/ink1130.xml"/><Relationship Id="rId84" Type="http://schemas.openxmlformats.org/officeDocument/2006/relationships/customXml" Target="../ink/ink1151.xml"/><Relationship Id="rId138" Type="http://schemas.openxmlformats.org/officeDocument/2006/relationships/customXml" Target="../ink/ink1205.xml"/><Relationship Id="rId159" Type="http://schemas.openxmlformats.org/officeDocument/2006/relationships/customXml" Target="../ink/ink1226.xml"/><Relationship Id="rId170" Type="http://schemas.openxmlformats.org/officeDocument/2006/relationships/customXml" Target="../ink/ink1237.xml"/><Relationship Id="rId191" Type="http://schemas.openxmlformats.org/officeDocument/2006/relationships/customXml" Target="../ink/ink1258.xml"/><Relationship Id="rId205" Type="http://schemas.openxmlformats.org/officeDocument/2006/relationships/customXml" Target="../ink/ink1272.xml"/><Relationship Id="rId107" Type="http://schemas.openxmlformats.org/officeDocument/2006/relationships/customXml" Target="../ink/ink1174.xml"/><Relationship Id="rId11" Type="http://schemas.openxmlformats.org/officeDocument/2006/relationships/customXml" Target="../ink/ink1078.xml"/><Relationship Id="rId32" Type="http://schemas.openxmlformats.org/officeDocument/2006/relationships/customXml" Target="../ink/ink1099.xml"/><Relationship Id="rId53" Type="http://schemas.openxmlformats.org/officeDocument/2006/relationships/customXml" Target="../ink/ink1120.xml"/><Relationship Id="rId74" Type="http://schemas.openxmlformats.org/officeDocument/2006/relationships/customXml" Target="../ink/ink1141.xml"/><Relationship Id="rId128" Type="http://schemas.openxmlformats.org/officeDocument/2006/relationships/customXml" Target="../ink/ink1195.xml"/><Relationship Id="rId149" Type="http://schemas.openxmlformats.org/officeDocument/2006/relationships/customXml" Target="../ink/ink1216.xml"/><Relationship Id="rId5" Type="http://schemas.openxmlformats.org/officeDocument/2006/relationships/customXml" Target="../ink/ink1072.xml"/><Relationship Id="rId95" Type="http://schemas.openxmlformats.org/officeDocument/2006/relationships/customXml" Target="../ink/ink1162.xml"/><Relationship Id="rId160" Type="http://schemas.openxmlformats.org/officeDocument/2006/relationships/customXml" Target="../ink/ink1227.xml"/><Relationship Id="rId181" Type="http://schemas.openxmlformats.org/officeDocument/2006/relationships/customXml" Target="../ink/ink1248.xml"/><Relationship Id="rId22" Type="http://schemas.openxmlformats.org/officeDocument/2006/relationships/customXml" Target="../ink/ink1089.xml"/><Relationship Id="rId43" Type="http://schemas.openxmlformats.org/officeDocument/2006/relationships/customXml" Target="../ink/ink1110.xml"/><Relationship Id="rId64" Type="http://schemas.openxmlformats.org/officeDocument/2006/relationships/customXml" Target="../ink/ink1131.xml"/><Relationship Id="rId118" Type="http://schemas.openxmlformats.org/officeDocument/2006/relationships/customXml" Target="../ink/ink1185.xml"/><Relationship Id="rId139" Type="http://schemas.openxmlformats.org/officeDocument/2006/relationships/customXml" Target="../ink/ink1206.xml"/><Relationship Id="rId85" Type="http://schemas.openxmlformats.org/officeDocument/2006/relationships/customXml" Target="../ink/ink1152.xml"/><Relationship Id="rId150" Type="http://schemas.openxmlformats.org/officeDocument/2006/relationships/customXml" Target="../ink/ink1217.xml"/><Relationship Id="rId171" Type="http://schemas.openxmlformats.org/officeDocument/2006/relationships/customXml" Target="../ink/ink1238.xml"/><Relationship Id="rId192" Type="http://schemas.openxmlformats.org/officeDocument/2006/relationships/customXml" Target="../ink/ink1259.xml"/><Relationship Id="rId206" Type="http://schemas.openxmlformats.org/officeDocument/2006/relationships/customXml" Target="../ink/ink1273.xml"/><Relationship Id="rId12" Type="http://schemas.openxmlformats.org/officeDocument/2006/relationships/customXml" Target="../ink/ink1079.xml"/><Relationship Id="rId33" Type="http://schemas.openxmlformats.org/officeDocument/2006/relationships/customXml" Target="../ink/ink1100.xml"/><Relationship Id="rId108" Type="http://schemas.openxmlformats.org/officeDocument/2006/relationships/customXml" Target="../ink/ink1175.xml"/><Relationship Id="rId129" Type="http://schemas.openxmlformats.org/officeDocument/2006/relationships/customXml" Target="../ink/ink1196.xml"/><Relationship Id="rId54" Type="http://schemas.openxmlformats.org/officeDocument/2006/relationships/customXml" Target="../ink/ink1121.xml"/><Relationship Id="rId75" Type="http://schemas.openxmlformats.org/officeDocument/2006/relationships/customXml" Target="../ink/ink1142.xml"/><Relationship Id="rId96" Type="http://schemas.openxmlformats.org/officeDocument/2006/relationships/customXml" Target="../ink/ink1163.xml"/><Relationship Id="rId140" Type="http://schemas.openxmlformats.org/officeDocument/2006/relationships/customXml" Target="../ink/ink1207.xml"/><Relationship Id="rId161" Type="http://schemas.openxmlformats.org/officeDocument/2006/relationships/customXml" Target="../ink/ink1228.xml"/><Relationship Id="rId182" Type="http://schemas.openxmlformats.org/officeDocument/2006/relationships/customXml" Target="../ink/ink1249.xml"/><Relationship Id="rId6" Type="http://schemas.openxmlformats.org/officeDocument/2006/relationships/customXml" Target="../ink/ink1073.xml"/><Relationship Id="rId23" Type="http://schemas.openxmlformats.org/officeDocument/2006/relationships/customXml" Target="../ink/ink1090.xml"/><Relationship Id="rId119" Type="http://schemas.openxmlformats.org/officeDocument/2006/relationships/customXml" Target="../ink/ink1186.xml"/><Relationship Id="rId44" Type="http://schemas.openxmlformats.org/officeDocument/2006/relationships/customXml" Target="../ink/ink1111.xml"/><Relationship Id="rId65" Type="http://schemas.openxmlformats.org/officeDocument/2006/relationships/customXml" Target="../ink/ink1132.xml"/><Relationship Id="rId86" Type="http://schemas.openxmlformats.org/officeDocument/2006/relationships/customXml" Target="../ink/ink1153.xml"/><Relationship Id="rId130" Type="http://schemas.openxmlformats.org/officeDocument/2006/relationships/customXml" Target="../ink/ink1197.xml"/><Relationship Id="rId151" Type="http://schemas.openxmlformats.org/officeDocument/2006/relationships/customXml" Target="../ink/ink1218.xml"/><Relationship Id="rId172" Type="http://schemas.openxmlformats.org/officeDocument/2006/relationships/customXml" Target="../ink/ink1239.xml"/><Relationship Id="rId193" Type="http://schemas.openxmlformats.org/officeDocument/2006/relationships/customXml" Target="../ink/ink1260.xml"/><Relationship Id="rId207" Type="http://schemas.openxmlformats.org/officeDocument/2006/relationships/customXml" Target="../ink/ink1274.xml"/><Relationship Id="rId13" Type="http://schemas.openxmlformats.org/officeDocument/2006/relationships/customXml" Target="../ink/ink1080.xml"/><Relationship Id="rId109" Type="http://schemas.openxmlformats.org/officeDocument/2006/relationships/customXml" Target="../ink/ink1176.xml"/><Relationship Id="rId34" Type="http://schemas.openxmlformats.org/officeDocument/2006/relationships/customXml" Target="../ink/ink1101.xml"/><Relationship Id="rId55" Type="http://schemas.openxmlformats.org/officeDocument/2006/relationships/customXml" Target="../ink/ink1122.xml"/><Relationship Id="rId76" Type="http://schemas.openxmlformats.org/officeDocument/2006/relationships/customXml" Target="../ink/ink1143.xml"/><Relationship Id="rId97" Type="http://schemas.openxmlformats.org/officeDocument/2006/relationships/customXml" Target="../ink/ink1164.xml"/><Relationship Id="rId120" Type="http://schemas.openxmlformats.org/officeDocument/2006/relationships/customXml" Target="../ink/ink1187.xml"/><Relationship Id="rId141" Type="http://schemas.openxmlformats.org/officeDocument/2006/relationships/customXml" Target="../ink/ink1208.xml"/><Relationship Id="rId7" Type="http://schemas.openxmlformats.org/officeDocument/2006/relationships/customXml" Target="../ink/ink1074.xml"/><Relationship Id="rId162" Type="http://schemas.openxmlformats.org/officeDocument/2006/relationships/customXml" Target="../ink/ink1229.xml"/><Relationship Id="rId183" Type="http://schemas.openxmlformats.org/officeDocument/2006/relationships/customXml" Target="../ink/ink1250.xml"/><Relationship Id="rId24" Type="http://schemas.openxmlformats.org/officeDocument/2006/relationships/customXml" Target="../ink/ink1091.xml"/><Relationship Id="rId45" Type="http://schemas.openxmlformats.org/officeDocument/2006/relationships/customXml" Target="../ink/ink1112.xml"/><Relationship Id="rId66" Type="http://schemas.openxmlformats.org/officeDocument/2006/relationships/customXml" Target="../ink/ink1133.xml"/><Relationship Id="rId87" Type="http://schemas.openxmlformats.org/officeDocument/2006/relationships/customXml" Target="../ink/ink1154.xml"/><Relationship Id="rId110" Type="http://schemas.openxmlformats.org/officeDocument/2006/relationships/customXml" Target="../ink/ink1177.xml"/><Relationship Id="rId131" Type="http://schemas.openxmlformats.org/officeDocument/2006/relationships/customXml" Target="../ink/ink1198.xml"/><Relationship Id="rId152" Type="http://schemas.openxmlformats.org/officeDocument/2006/relationships/customXml" Target="../ink/ink1219.xml"/><Relationship Id="rId173" Type="http://schemas.openxmlformats.org/officeDocument/2006/relationships/customXml" Target="../ink/ink1240.xml"/><Relationship Id="rId194" Type="http://schemas.openxmlformats.org/officeDocument/2006/relationships/customXml" Target="../ink/ink1261.xml"/><Relationship Id="rId208" Type="http://schemas.openxmlformats.org/officeDocument/2006/relationships/customXml" Target="../ink/ink1275.xml"/><Relationship Id="rId19" Type="http://schemas.openxmlformats.org/officeDocument/2006/relationships/customXml" Target="../ink/ink1086.xml"/><Relationship Id="rId14" Type="http://schemas.openxmlformats.org/officeDocument/2006/relationships/customXml" Target="../ink/ink1081.xml"/><Relationship Id="rId30" Type="http://schemas.openxmlformats.org/officeDocument/2006/relationships/customXml" Target="../ink/ink1097.xml"/><Relationship Id="rId35" Type="http://schemas.openxmlformats.org/officeDocument/2006/relationships/customXml" Target="../ink/ink1102.xml"/><Relationship Id="rId56" Type="http://schemas.openxmlformats.org/officeDocument/2006/relationships/customXml" Target="../ink/ink1123.xml"/><Relationship Id="rId77" Type="http://schemas.openxmlformats.org/officeDocument/2006/relationships/customXml" Target="../ink/ink1144.xml"/><Relationship Id="rId100" Type="http://schemas.openxmlformats.org/officeDocument/2006/relationships/customXml" Target="../ink/ink1167.xml"/><Relationship Id="rId105" Type="http://schemas.openxmlformats.org/officeDocument/2006/relationships/customXml" Target="../ink/ink1172.xml"/><Relationship Id="rId126" Type="http://schemas.openxmlformats.org/officeDocument/2006/relationships/customXml" Target="../ink/ink1193.xml"/><Relationship Id="rId147" Type="http://schemas.openxmlformats.org/officeDocument/2006/relationships/customXml" Target="../ink/ink1214.xml"/><Relationship Id="rId168" Type="http://schemas.openxmlformats.org/officeDocument/2006/relationships/customXml" Target="../ink/ink1235.xml"/><Relationship Id="rId8" Type="http://schemas.openxmlformats.org/officeDocument/2006/relationships/customXml" Target="../ink/ink1075.xml"/><Relationship Id="rId51" Type="http://schemas.openxmlformats.org/officeDocument/2006/relationships/customXml" Target="../ink/ink1118.xml"/><Relationship Id="rId72" Type="http://schemas.openxmlformats.org/officeDocument/2006/relationships/customXml" Target="../ink/ink1139.xml"/><Relationship Id="rId93" Type="http://schemas.openxmlformats.org/officeDocument/2006/relationships/customXml" Target="../ink/ink1160.xml"/><Relationship Id="rId98" Type="http://schemas.openxmlformats.org/officeDocument/2006/relationships/customXml" Target="../ink/ink1165.xml"/><Relationship Id="rId121" Type="http://schemas.openxmlformats.org/officeDocument/2006/relationships/customXml" Target="../ink/ink1188.xml"/><Relationship Id="rId142" Type="http://schemas.openxmlformats.org/officeDocument/2006/relationships/customXml" Target="../ink/ink1209.xml"/><Relationship Id="rId163" Type="http://schemas.openxmlformats.org/officeDocument/2006/relationships/customXml" Target="../ink/ink1230.xml"/><Relationship Id="rId184" Type="http://schemas.openxmlformats.org/officeDocument/2006/relationships/customXml" Target="../ink/ink1251.xml"/><Relationship Id="rId189" Type="http://schemas.openxmlformats.org/officeDocument/2006/relationships/customXml" Target="../ink/ink1256.xml"/><Relationship Id="rId3" Type="http://schemas.openxmlformats.org/officeDocument/2006/relationships/image" Target="../media/image15.png"/><Relationship Id="rId25" Type="http://schemas.openxmlformats.org/officeDocument/2006/relationships/customXml" Target="../ink/ink1092.xml"/><Relationship Id="rId46" Type="http://schemas.openxmlformats.org/officeDocument/2006/relationships/customXml" Target="../ink/ink1113.xml"/><Relationship Id="rId67" Type="http://schemas.openxmlformats.org/officeDocument/2006/relationships/customXml" Target="../ink/ink1134.xml"/><Relationship Id="rId116" Type="http://schemas.openxmlformats.org/officeDocument/2006/relationships/customXml" Target="../ink/ink1183.xml"/><Relationship Id="rId137" Type="http://schemas.openxmlformats.org/officeDocument/2006/relationships/customXml" Target="../ink/ink1204.xml"/><Relationship Id="rId158" Type="http://schemas.openxmlformats.org/officeDocument/2006/relationships/customXml" Target="../ink/ink1225.xml"/><Relationship Id="rId20" Type="http://schemas.openxmlformats.org/officeDocument/2006/relationships/customXml" Target="../ink/ink1087.xml"/><Relationship Id="rId41" Type="http://schemas.openxmlformats.org/officeDocument/2006/relationships/customXml" Target="../ink/ink1108.xml"/><Relationship Id="rId62" Type="http://schemas.openxmlformats.org/officeDocument/2006/relationships/customXml" Target="../ink/ink1129.xml"/><Relationship Id="rId83" Type="http://schemas.openxmlformats.org/officeDocument/2006/relationships/customXml" Target="../ink/ink1150.xml"/><Relationship Id="rId88" Type="http://schemas.openxmlformats.org/officeDocument/2006/relationships/customXml" Target="../ink/ink1155.xml"/><Relationship Id="rId111" Type="http://schemas.openxmlformats.org/officeDocument/2006/relationships/customXml" Target="../ink/ink1178.xml"/><Relationship Id="rId132" Type="http://schemas.openxmlformats.org/officeDocument/2006/relationships/customXml" Target="../ink/ink1199.xml"/><Relationship Id="rId153" Type="http://schemas.openxmlformats.org/officeDocument/2006/relationships/customXml" Target="../ink/ink1220.xml"/><Relationship Id="rId174" Type="http://schemas.openxmlformats.org/officeDocument/2006/relationships/customXml" Target="../ink/ink1241.xml"/><Relationship Id="rId179" Type="http://schemas.openxmlformats.org/officeDocument/2006/relationships/customXml" Target="../ink/ink1246.xml"/><Relationship Id="rId195" Type="http://schemas.openxmlformats.org/officeDocument/2006/relationships/customXml" Target="../ink/ink1262.xml"/><Relationship Id="rId209" Type="http://schemas.openxmlformats.org/officeDocument/2006/relationships/customXml" Target="../ink/ink1276.xml"/><Relationship Id="rId190" Type="http://schemas.openxmlformats.org/officeDocument/2006/relationships/customXml" Target="../ink/ink1257.xml"/><Relationship Id="rId204" Type="http://schemas.openxmlformats.org/officeDocument/2006/relationships/customXml" Target="../ink/ink1271.xml"/><Relationship Id="rId15" Type="http://schemas.openxmlformats.org/officeDocument/2006/relationships/customXml" Target="../ink/ink1082.xml"/><Relationship Id="rId36" Type="http://schemas.openxmlformats.org/officeDocument/2006/relationships/customXml" Target="../ink/ink1103.xml"/><Relationship Id="rId57" Type="http://schemas.openxmlformats.org/officeDocument/2006/relationships/customXml" Target="../ink/ink1124.xml"/><Relationship Id="rId106" Type="http://schemas.openxmlformats.org/officeDocument/2006/relationships/customXml" Target="../ink/ink1173.xml"/><Relationship Id="rId127" Type="http://schemas.openxmlformats.org/officeDocument/2006/relationships/customXml" Target="../ink/ink1194.xml"/><Relationship Id="rId10" Type="http://schemas.openxmlformats.org/officeDocument/2006/relationships/customXml" Target="../ink/ink1077.xml"/><Relationship Id="rId31" Type="http://schemas.openxmlformats.org/officeDocument/2006/relationships/customXml" Target="../ink/ink1098.xml"/><Relationship Id="rId52" Type="http://schemas.openxmlformats.org/officeDocument/2006/relationships/customXml" Target="../ink/ink1119.xml"/><Relationship Id="rId73" Type="http://schemas.openxmlformats.org/officeDocument/2006/relationships/customXml" Target="../ink/ink1140.xml"/><Relationship Id="rId78" Type="http://schemas.openxmlformats.org/officeDocument/2006/relationships/customXml" Target="../ink/ink1145.xml"/><Relationship Id="rId94" Type="http://schemas.openxmlformats.org/officeDocument/2006/relationships/customXml" Target="../ink/ink1161.xml"/><Relationship Id="rId99" Type="http://schemas.openxmlformats.org/officeDocument/2006/relationships/customXml" Target="../ink/ink1166.xml"/><Relationship Id="rId101" Type="http://schemas.openxmlformats.org/officeDocument/2006/relationships/customXml" Target="../ink/ink1168.xml"/><Relationship Id="rId122" Type="http://schemas.openxmlformats.org/officeDocument/2006/relationships/customXml" Target="../ink/ink1189.xml"/><Relationship Id="rId143" Type="http://schemas.openxmlformats.org/officeDocument/2006/relationships/customXml" Target="../ink/ink1210.xml"/><Relationship Id="rId148" Type="http://schemas.openxmlformats.org/officeDocument/2006/relationships/customXml" Target="../ink/ink1215.xml"/><Relationship Id="rId164" Type="http://schemas.openxmlformats.org/officeDocument/2006/relationships/customXml" Target="../ink/ink1231.xml"/><Relationship Id="rId169" Type="http://schemas.openxmlformats.org/officeDocument/2006/relationships/customXml" Target="../ink/ink1236.xml"/><Relationship Id="rId185" Type="http://schemas.openxmlformats.org/officeDocument/2006/relationships/customXml" Target="../ink/ink1252.xml"/><Relationship Id="rId4" Type="http://schemas.openxmlformats.org/officeDocument/2006/relationships/image" Target="../media/image16.png"/><Relationship Id="rId9" Type="http://schemas.openxmlformats.org/officeDocument/2006/relationships/customXml" Target="../ink/ink1076.xml"/><Relationship Id="rId180" Type="http://schemas.openxmlformats.org/officeDocument/2006/relationships/customXml" Target="../ink/ink1247.xml"/><Relationship Id="rId210" Type="http://schemas.openxmlformats.org/officeDocument/2006/relationships/customXml" Target="../ink/ink1277.xml"/><Relationship Id="rId26" Type="http://schemas.openxmlformats.org/officeDocument/2006/relationships/customXml" Target="../ink/ink1093.xml"/><Relationship Id="rId47" Type="http://schemas.openxmlformats.org/officeDocument/2006/relationships/customXml" Target="../ink/ink1114.xml"/><Relationship Id="rId68" Type="http://schemas.openxmlformats.org/officeDocument/2006/relationships/customXml" Target="../ink/ink1135.xml"/><Relationship Id="rId89" Type="http://schemas.openxmlformats.org/officeDocument/2006/relationships/customXml" Target="../ink/ink1156.xml"/><Relationship Id="rId112" Type="http://schemas.openxmlformats.org/officeDocument/2006/relationships/customXml" Target="../ink/ink1179.xml"/><Relationship Id="rId133" Type="http://schemas.openxmlformats.org/officeDocument/2006/relationships/customXml" Target="../ink/ink1200.xml"/><Relationship Id="rId154" Type="http://schemas.openxmlformats.org/officeDocument/2006/relationships/customXml" Target="../ink/ink1221.xml"/><Relationship Id="rId175" Type="http://schemas.openxmlformats.org/officeDocument/2006/relationships/customXml" Target="../ink/ink1242.xml"/><Relationship Id="rId196" Type="http://schemas.openxmlformats.org/officeDocument/2006/relationships/customXml" Target="../ink/ink1263.xml"/><Relationship Id="rId200" Type="http://schemas.openxmlformats.org/officeDocument/2006/relationships/customXml" Target="../ink/ink1267.xml"/><Relationship Id="rId16" Type="http://schemas.openxmlformats.org/officeDocument/2006/relationships/customXml" Target="../ink/ink1083.xml"/><Relationship Id="rId37" Type="http://schemas.openxmlformats.org/officeDocument/2006/relationships/customXml" Target="../ink/ink1104.xml"/><Relationship Id="rId58" Type="http://schemas.openxmlformats.org/officeDocument/2006/relationships/customXml" Target="../ink/ink1125.xml"/><Relationship Id="rId79" Type="http://schemas.openxmlformats.org/officeDocument/2006/relationships/customXml" Target="../ink/ink1146.xml"/><Relationship Id="rId102" Type="http://schemas.openxmlformats.org/officeDocument/2006/relationships/customXml" Target="../ink/ink1169.xml"/><Relationship Id="rId123" Type="http://schemas.openxmlformats.org/officeDocument/2006/relationships/customXml" Target="../ink/ink1190.xml"/><Relationship Id="rId144" Type="http://schemas.openxmlformats.org/officeDocument/2006/relationships/customXml" Target="../ink/ink1211.xml"/><Relationship Id="rId90" Type="http://schemas.openxmlformats.org/officeDocument/2006/relationships/customXml" Target="../ink/ink1157.xml"/><Relationship Id="rId165" Type="http://schemas.openxmlformats.org/officeDocument/2006/relationships/customXml" Target="../ink/ink1232.xml"/><Relationship Id="rId186" Type="http://schemas.openxmlformats.org/officeDocument/2006/relationships/customXml" Target="../ink/ink1253.xml"/><Relationship Id="rId211" Type="http://schemas.openxmlformats.org/officeDocument/2006/relationships/customXml" Target="../ink/ink1278.xml"/><Relationship Id="rId27" Type="http://schemas.openxmlformats.org/officeDocument/2006/relationships/customXml" Target="../ink/ink1094.xml"/><Relationship Id="rId48" Type="http://schemas.openxmlformats.org/officeDocument/2006/relationships/customXml" Target="../ink/ink1115.xml"/><Relationship Id="rId69" Type="http://schemas.openxmlformats.org/officeDocument/2006/relationships/customXml" Target="../ink/ink1136.xml"/><Relationship Id="rId113" Type="http://schemas.openxmlformats.org/officeDocument/2006/relationships/customXml" Target="../ink/ink1180.xml"/><Relationship Id="rId134" Type="http://schemas.openxmlformats.org/officeDocument/2006/relationships/customXml" Target="../ink/ink1201.xml"/><Relationship Id="rId80" Type="http://schemas.openxmlformats.org/officeDocument/2006/relationships/customXml" Target="../ink/ink1147.xml"/><Relationship Id="rId155" Type="http://schemas.openxmlformats.org/officeDocument/2006/relationships/customXml" Target="../ink/ink1222.xml"/><Relationship Id="rId176" Type="http://schemas.openxmlformats.org/officeDocument/2006/relationships/customXml" Target="../ink/ink1243.xml"/><Relationship Id="rId197" Type="http://schemas.openxmlformats.org/officeDocument/2006/relationships/customXml" Target="../ink/ink1264.xml"/><Relationship Id="rId201" Type="http://schemas.openxmlformats.org/officeDocument/2006/relationships/customXml" Target="../ink/ink1268.xml"/><Relationship Id="rId17" Type="http://schemas.openxmlformats.org/officeDocument/2006/relationships/customXml" Target="../ink/ink1084.xml"/><Relationship Id="rId38" Type="http://schemas.openxmlformats.org/officeDocument/2006/relationships/customXml" Target="../ink/ink1105.xml"/><Relationship Id="rId59" Type="http://schemas.openxmlformats.org/officeDocument/2006/relationships/customXml" Target="../ink/ink1126.xml"/><Relationship Id="rId103" Type="http://schemas.openxmlformats.org/officeDocument/2006/relationships/customXml" Target="../ink/ink1170.xml"/><Relationship Id="rId124" Type="http://schemas.openxmlformats.org/officeDocument/2006/relationships/customXml" Target="../ink/ink1191.xml"/><Relationship Id="rId70" Type="http://schemas.openxmlformats.org/officeDocument/2006/relationships/customXml" Target="../ink/ink1137.xml"/><Relationship Id="rId91" Type="http://schemas.openxmlformats.org/officeDocument/2006/relationships/customXml" Target="../ink/ink1158.xml"/><Relationship Id="rId145" Type="http://schemas.openxmlformats.org/officeDocument/2006/relationships/customXml" Target="../ink/ink1212.xml"/><Relationship Id="rId166" Type="http://schemas.openxmlformats.org/officeDocument/2006/relationships/customXml" Target="../ink/ink1233.xml"/><Relationship Id="rId187" Type="http://schemas.openxmlformats.org/officeDocument/2006/relationships/customXml" Target="../ink/ink125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279.xml"/><Relationship Id="rId28" Type="http://schemas.openxmlformats.org/officeDocument/2006/relationships/customXml" Target="../ink/ink1095.xml"/><Relationship Id="rId49" Type="http://schemas.openxmlformats.org/officeDocument/2006/relationships/customXml" Target="../ink/ink1116.xml"/><Relationship Id="rId114" Type="http://schemas.openxmlformats.org/officeDocument/2006/relationships/customXml" Target="../ink/ink1181.xml"/><Relationship Id="rId60" Type="http://schemas.openxmlformats.org/officeDocument/2006/relationships/customXml" Target="../ink/ink1127.xml"/><Relationship Id="rId81" Type="http://schemas.openxmlformats.org/officeDocument/2006/relationships/customXml" Target="../ink/ink1148.xml"/><Relationship Id="rId135" Type="http://schemas.openxmlformats.org/officeDocument/2006/relationships/customXml" Target="../ink/ink1202.xml"/><Relationship Id="rId156" Type="http://schemas.openxmlformats.org/officeDocument/2006/relationships/customXml" Target="../ink/ink1223.xml"/><Relationship Id="rId177" Type="http://schemas.openxmlformats.org/officeDocument/2006/relationships/customXml" Target="../ink/ink1244.xml"/><Relationship Id="rId198" Type="http://schemas.openxmlformats.org/officeDocument/2006/relationships/customXml" Target="../ink/ink1265.xml"/><Relationship Id="rId202" Type="http://schemas.openxmlformats.org/officeDocument/2006/relationships/customXml" Target="../ink/ink1269.xml"/><Relationship Id="rId18" Type="http://schemas.openxmlformats.org/officeDocument/2006/relationships/customXml" Target="../ink/ink1085.xml"/><Relationship Id="rId39" Type="http://schemas.openxmlformats.org/officeDocument/2006/relationships/customXml" Target="../ink/ink1106.xml"/><Relationship Id="rId50" Type="http://schemas.openxmlformats.org/officeDocument/2006/relationships/customXml" Target="../ink/ink1117.xml"/><Relationship Id="rId104" Type="http://schemas.openxmlformats.org/officeDocument/2006/relationships/customXml" Target="../ink/ink1171.xml"/><Relationship Id="rId125" Type="http://schemas.openxmlformats.org/officeDocument/2006/relationships/customXml" Target="../ink/ink1192.xml"/><Relationship Id="rId146" Type="http://schemas.openxmlformats.org/officeDocument/2006/relationships/customXml" Target="../ink/ink1213.xml"/><Relationship Id="rId167" Type="http://schemas.openxmlformats.org/officeDocument/2006/relationships/customXml" Target="../ink/ink1234.xml"/><Relationship Id="rId188" Type="http://schemas.openxmlformats.org/officeDocument/2006/relationships/customXml" Target="../ink/ink1255.xml"/><Relationship Id="rId71" Type="http://schemas.openxmlformats.org/officeDocument/2006/relationships/customXml" Target="../ink/ink1138.xml"/><Relationship Id="rId92" Type="http://schemas.openxmlformats.org/officeDocument/2006/relationships/customXml" Target="../ink/ink1159.xml"/><Relationship Id="rId213" Type="http://schemas.openxmlformats.org/officeDocument/2006/relationships/customXml" Target="../ink/ink1280.xml"/><Relationship Id="rId2" Type="http://schemas.openxmlformats.org/officeDocument/2006/relationships/image" Target="../media/image14.png"/><Relationship Id="rId29" Type="http://schemas.openxmlformats.org/officeDocument/2006/relationships/customXml" Target="../ink/ink1096.xml"/><Relationship Id="rId40" Type="http://schemas.openxmlformats.org/officeDocument/2006/relationships/customXml" Target="../ink/ink1107.xml"/><Relationship Id="rId115" Type="http://schemas.openxmlformats.org/officeDocument/2006/relationships/customXml" Target="../ink/ink1182.xml"/><Relationship Id="rId136" Type="http://schemas.openxmlformats.org/officeDocument/2006/relationships/customXml" Target="../ink/ink1203.xml"/><Relationship Id="rId157" Type="http://schemas.openxmlformats.org/officeDocument/2006/relationships/customXml" Target="../ink/ink1224.xml"/><Relationship Id="rId178" Type="http://schemas.openxmlformats.org/officeDocument/2006/relationships/customXml" Target="../ink/ink1245.xml"/><Relationship Id="rId61" Type="http://schemas.openxmlformats.org/officeDocument/2006/relationships/customXml" Target="../ink/ink1128.xml"/><Relationship Id="rId82" Type="http://schemas.openxmlformats.org/officeDocument/2006/relationships/customXml" Target="../ink/ink1149.xml"/><Relationship Id="rId199" Type="http://schemas.openxmlformats.org/officeDocument/2006/relationships/customXml" Target="../ink/ink1266.xml"/><Relationship Id="rId203" Type="http://schemas.openxmlformats.org/officeDocument/2006/relationships/customXml" Target="../ink/ink127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04.xml"/><Relationship Id="rId21" Type="http://schemas.openxmlformats.org/officeDocument/2006/relationships/customXml" Target="../ink/ink1299.xml"/><Relationship Id="rId42" Type="http://schemas.openxmlformats.org/officeDocument/2006/relationships/customXml" Target="../ink/ink1320.xml"/><Relationship Id="rId47" Type="http://schemas.openxmlformats.org/officeDocument/2006/relationships/customXml" Target="../ink/ink1325.xml"/><Relationship Id="rId63" Type="http://schemas.openxmlformats.org/officeDocument/2006/relationships/customXml" Target="../ink/ink1341.xml"/><Relationship Id="rId68" Type="http://schemas.openxmlformats.org/officeDocument/2006/relationships/customXml" Target="../ink/ink1346.xml"/><Relationship Id="rId7" Type="http://schemas.openxmlformats.org/officeDocument/2006/relationships/customXml" Target="../ink/ink1285.xml"/><Relationship Id="rId2" Type="http://schemas.openxmlformats.org/officeDocument/2006/relationships/image" Target="../media/image17.png"/><Relationship Id="rId16" Type="http://schemas.openxmlformats.org/officeDocument/2006/relationships/customXml" Target="../ink/ink1294.xml"/><Relationship Id="rId29" Type="http://schemas.openxmlformats.org/officeDocument/2006/relationships/customXml" Target="../ink/ink1307.xml"/><Relationship Id="rId11" Type="http://schemas.openxmlformats.org/officeDocument/2006/relationships/customXml" Target="../ink/ink1289.xml"/><Relationship Id="rId24" Type="http://schemas.openxmlformats.org/officeDocument/2006/relationships/customXml" Target="../ink/ink1302.xml"/><Relationship Id="rId32" Type="http://schemas.openxmlformats.org/officeDocument/2006/relationships/customXml" Target="../ink/ink1310.xml"/><Relationship Id="rId37" Type="http://schemas.openxmlformats.org/officeDocument/2006/relationships/customXml" Target="../ink/ink1315.xml"/><Relationship Id="rId40" Type="http://schemas.openxmlformats.org/officeDocument/2006/relationships/customXml" Target="../ink/ink1318.xml"/><Relationship Id="rId45" Type="http://schemas.openxmlformats.org/officeDocument/2006/relationships/customXml" Target="../ink/ink1323.xml"/><Relationship Id="rId53" Type="http://schemas.openxmlformats.org/officeDocument/2006/relationships/customXml" Target="../ink/ink1331.xml"/><Relationship Id="rId58" Type="http://schemas.openxmlformats.org/officeDocument/2006/relationships/customXml" Target="../ink/ink1336.xml"/><Relationship Id="rId66" Type="http://schemas.openxmlformats.org/officeDocument/2006/relationships/customXml" Target="../ink/ink1344.xml"/><Relationship Id="rId5" Type="http://schemas.openxmlformats.org/officeDocument/2006/relationships/customXml" Target="../ink/ink1283.xml"/><Relationship Id="rId61" Type="http://schemas.openxmlformats.org/officeDocument/2006/relationships/customXml" Target="../ink/ink1339.xml"/><Relationship Id="rId19" Type="http://schemas.openxmlformats.org/officeDocument/2006/relationships/customXml" Target="../ink/ink1297.xml"/><Relationship Id="rId14" Type="http://schemas.openxmlformats.org/officeDocument/2006/relationships/customXml" Target="../ink/ink1292.xml"/><Relationship Id="rId22" Type="http://schemas.openxmlformats.org/officeDocument/2006/relationships/customXml" Target="../ink/ink1300.xml"/><Relationship Id="rId27" Type="http://schemas.openxmlformats.org/officeDocument/2006/relationships/customXml" Target="../ink/ink1305.xml"/><Relationship Id="rId30" Type="http://schemas.openxmlformats.org/officeDocument/2006/relationships/customXml" Target="../ink/ink1308.xml"/><Relationship Id="rId35" Type="http://schemas.openxmlformats.org/officeDocument/2006/relationships/customXml" Target="../ink/ink1313.xml"/><Relationship Id="rId43" Type="http://schemas.openxmlformats.org/officeDocument/2006/relationships/customXml" Target="../ink/ink1321.xml"/><Relationship Id="rId48" Type="http://schemas.openxmlformats.org/officeDocument/2006/relationships/customXml" Target="../ink/ink1326.xml"/><Relationship Id="rId56" Type="http://schemas.openxmlformats.org/officeDocument/2006/relationships/customXml" Target="../ink/ink1334.xml"/><Relationship Id="rId64" Type="http://schemas.openxmlformats.org/officeDocument/2006/relationships/customXml" Target="../ink/ink1342.xml"/><Relationship Id="rId69" Type="http://schemas.openxmlformats.org/officeDocument/2006/relationships/image" Target="../media/image18.emf"/><Relationship Id="rId8" Type="http://schemas.openxmlformats.org/officeDocument/2006/relationships/customXml" Target="../ink/ink1286.xml"/><Relationship Id="rId51" Type="http://schemas.openxmlformats.org/officeDocument/2006/relationships/customXml" Target="../ink/ink1329.xml"/><Relationship Id="rId3" Type="http://schemas.openxmlformats.org/officeDocument/2006/relationships/customXml" Target="../ink/ink1281.xml"/><Relationship Id="rId12" Type="http://schemas.openxmlformats.org/officeDocument/2006/relationships/customXml" Target="../ink/ink1290.xml"/><Relationship Id="rId17" Type="http://schemas.openxmlformats.org/officeDocument/2006/relationships/customXml" Target="../ink/ink1295.xml"/><Relationship Id="rId25" Type="http://schemas.openxmlformats.org/officeDocument/2006/relationships/customXml" Target="../ink/ink1303.xml"/><Relationship Id="rId33" Type="http://schemas.openxmlformats.org/officeDocument/2006/relationships/customXml" Target="../ink/ink1311.xml"/><Relationship Id="rId38" Type="http://schemas.openxmlformats.org/officeDocument/2006/relationships/customXml" Target="../ink/ink1316.xml"/><Relationship Id="rId46" Type="http://schemas.openxmlformats.org/officeDocument/2006/relationships/customXml" Target="../ink/ink1324.xml"/><Relationship Id="rId59" Type="http://schemas.openxmlformats.org/officeDocument/2006/relationships/customXml" Target="../ink/ink1337.xml"/><Relationship Id="rId67" Type="http://schemas.openxmlformats.org/officeDocument/2006/relationships/customXml" Target="../ink/ink1345.xml"/><Relationship Id="rId20" Type="http://schemas.openxmlformats.org/officeDocument/2006/relationships/customXml" Target="../ink/ink1298.xml"/><Relationship Id="rId41" Type="http://schemas.openxmlformats.org/officeDocument/2006/relationships/customXml" Target="../ink/ink1319.xml"/><Relationship Id="rId54" Type="http://schemas.openxmlformats.org/officeDocument/2006/relationships/customXml" Target="../ink/ink1332.xml"/><Relationship Id="rId62" Type="http://schemas.openxmlformats.org/officeDocument/2006/relationships/customXml" Target="../ink/ink134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84.xml"/><Relationship Id="rId15" Type="http://schemas.openxmlformats.org/officeDocument/2006/relationships/customXml" Target="../ink/ink1293.xml"/><Relationship Id="rId23" Type="http://schemas.openxmlformats.org/officeDocument/2006/relationships/customXml" Target="../ink/ink1301.xml"/><Relationship Id="rId28" Type="http://schemas.openxmlformats.org/officeDocument/2006/relationships/customXml" Target="../ink/ink1306.xml"/><Relationship Id="rId36" Type="http://schemas.openxmlformats.org/officeDocument/2006/relationships/customXml" Target="../ink/ink1314.xml"/><Relationship Id="rId49" Type="http://schemas.openxmlformats.org/officeDocument/2006/relationships/customXml" Target="../ink/ink1327.xml"/><Relationship Id="rId57" Type="http://schemas.openxmlformats.org/officeDocument/2006/relationships/customXml" Target="../ink/ink1335.xml"/><Relationship Id="rId10" Type="http://schemas.openxmlformats.org/officeDocument/2006/relationships/customXml" Target="../ink/ink1288.xml"/><Relationship Id="rId31" Type="http://schemas.openxmlformats.org/officeDocument/2006/relationships/customXml" Target="../ink/ink1309.xml"/><Relationship Id="rId44" Type="http://schemas.openxmlformats.org/officeDocument/2006/relationships/customXml" Target="../ink/ink1322.xml"/><Relationship Id="rId52" Type="http://schemas.openxmlformats.org/officeDocument/2006/relationships/customXml" Target="../ink/ink1330.xml"/><Relationship Id="rId60" Type="http://schemas.openxmlformats.org/officeDocument/2006/relationships/customXml" Target="../ink/ink1338.xml"/><Relationship Id="rId65" Type="http://schemas.openxmlformats.org/officeDocument/2006/relationships/customXml" Target="../ink/ink1343.xml"/><Relationship Id="rId4" Type="http://schemas.openxmlformats.org/officeDocument/2006/relationships/customXml" Target="../ink/ink1282.xml"/><Relationship Id="rId9" Type="http://schemas.openxmlformats.org/officeDocument/2006/relationships/customXml" Target="../ink/ink1287.xml"/><Relationship Id="rId13" Type="http://schemas.openxmlformats.org/officeDocument/2006/relationships/customXml" Target="../ink/ink1291.xml"/><Relationship Id="rId18" Type="http://schemas.openxmlformats.org/officeDocument/2006/relationships/customXml" Target="../ink/ink1296.xml"/><Relationship Id="rId39" Type="http://schemas.openxmlformats.org/officeDocument/2006/relationships/customXml" Target="../ink/ink1317.xml"/><Relationship Id="rId34" Type="http://schemas.openxmlformats.org/officeDocument/2006/relationships/customXml" Target="../ink/ink1312.xml"/><Relationship Id="rId50" Type="http://schemas.openxmlformats.org/officeDocument/2006/relationships/customXml" Target="../ink/ink1328.xml"/><Relationship Id="rId55" Type="http://schemas.openxmlformats.org/officeDocument/2006/relationships/customXml" Target="../ink/ink13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34195" y="251103"/>
            <a:ext cx="6188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highlight>
                  <a:srgbClr val="FFFF00"/>
                </a:highlight>
              </a:rPr>
              <a:t>高三一轮复习化学周测题</a:t>
            </a:r>
            <a:r>
              <a:rPr lang="en-US" altLang="zh-CN" sz="2400" b="1" dirty="0">
                <a:highlight>
                  <a:srgbClr val="FFFF00"/>
                </a:highlight>
              </a:rPr>
              <a:t>——</a:t>
            </a:r>
            <a:r>
              <a:rPr lang="zh-CN" altLang="en-US" sz="2400" b="1" dirty="0">
                <a:highlight>
                  <a:srgbClr val="FFFF00"/>
                </a:highlight>
              </a:rPr>
              <a:t>工业流程专题          高考题专练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46" y="1003518"/>
            <a:ext cx="8929198" cy="31255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11" y="4302913"/>
            <a:ext cx="5438762" cy="21539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453488" y="1691940"/>
              <a:ext cx="110067" cy="5357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453488" y="1691940"/>
                <a:ext cx="11006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6293555" y="4162174"/>
              <a:ext cx="364067" cy="3383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6293555" y="4162174"/>
                <a:ext cx="3640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1002594" y="4917907"/>
              <a:ext cx="377472" cy="27441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02594" y="4917907"/>
                <a:ext cx="377472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933244" y="4921785"/>
              <a:ext cx="118533" cy="19351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933244" y="4921785"/>
                <a:ext cx="118533" cy="193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918604" y="4919846"/>
              <a:ext cx="113418" cy="17007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918604" y="4919846"/>
                <a:ext cx="113418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2190044" y="4872789"/>
              <a:ext cx="107244" cy="23052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190044" y="4872789"/>
                <a:ext cx="107244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2201333" y="4901164"/>
              <a:ext cx="104422" cy="13517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201333" y="4901164"/>
                <a:ext cx="104422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2476500" y="4568240"/>
              <a:ext cx="185737" cy="42862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476500" y="4568240"/>
                <a:ext cx="185737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2491845" y="4827670"/>
              <a:ext cx="220310" cy="13535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491845" y="4827670"/>
                <a:ext cx="220310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2677583" y="4697955"/>
              <a:ext cx="280105" cy="24991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677583" y="4697955"/>
                <a:ext cx="280105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5429955" y="4446984"/>
              <a:ext cx="220134" cy="14751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429955" y="4446984"/>
                <a:ext cx="220134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973666" y="2309146"/>
              <a:ext cx="259645" cy="36764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73666" y="2309146"/>
                <a:ext cx="259645" cy="367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1236133" y="2301039"/>
              <a:ext cx="152400" cy="13870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236133" y="2301039"/>
                <a:ext cx="152400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1377244" y="2334878"/>
              <a:ext cx="132997" cy="36094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377244" y="2334878"/>
                <a:ext cx="132997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6722533" y="1187178"/>
              <a:ext cx="45156" cy="282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722533" y="1187178"/>
                <a:ext cx="451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1123244" y="2927057"/>
              <a:ext cx="115711" cy="18258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123244" y="2927057"/>
                <a:ext cx="115711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1241777" y="2986275"/>
              <a:ext cx="31045" cy="2537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241777" y="2986275"/>
                <a:ext cx="310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1303866" y="2951555"/>
              <a:ext cx="76906" cy="12495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303866" y="2951555"/>
                <a:ext cx="76906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1394177" y="2991210"/>
              <a:ext cx="118534" cy="9728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394177" y="2991210"/>
                <a:ext cx="118534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1185333" y="3186488"/>
              <a:ext cx="95955" cy="2537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85333" y="3186488"/>
                <a:ext cx="959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1179688" y="3220327"/>
              <a:ext cx="135467" cy="16073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79688" y="3220327"/>
                <a:ext cx="135467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1309511" y="3186488"/>
              <a:ext cx="214489" cy="27635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309511" y="3186488"/>
                <a:ext cx="214489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1209322" y="3427413"/>
              <a:ext cx="83255" cy="20955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209322" y="3427413"/>
                <a:ext cx="83255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1241777" y="3443099"/>
              <a:ext cx="70556" cy="19668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241777" y="3443099"/>
                <a:ext cx="70556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1323093" y="3400801"/>
              <a:ext cx="127529" cy="19386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323093" y="3400801"/>
                <a:ext cx="127529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1461911" y="3445919"/>
              <a:ext cx="62089" cy="131125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461911" y="3445919"/>
                <a:ext cx="62089" cy="131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1529644" y="3462838"/>
              <a:ext cx="79022" cy="31018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529644" y="3462838"/>
                <a:ext cx="79022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2598913" y="2416479"/>
              <a:ext cx="336198" cy="27370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598913" y="2416479"/>
                <a:ext cx="336198" cy="273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5090583" y="2492440"/>
              <a:ext cx="189794" cy="35936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090583" y="2492440"/>
                <a:ext cx="189794" cy="3593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5305777" y="2436394"/>
              <a:ext cx="73378" cy="12019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5305777" y="2436394"/>
                <a:ext cx="73378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5362222" y="2450494"/>
              <a:ext cx="87488" cy="845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362222" y="2450494"/>
                <a:ext cx="8748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5407377" y="2363077"/>
              <a:ext cx="22578" cy="19739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407377" y="2363077"/>
                <a:ext cx="225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3541183" y="3516416"/>
              <a:ext cx="105128" cy="15932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541183" y="3516416"/>
                <a:ext cx="105128" cy="159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3663244" y="3553075"/>
              <a:ext cx="22578" cy="3947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663244" y="3553075"/>
                <a:ext cx="225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3730977" y="3536156"/>
              <a:ext cx="62089" cy="9922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730977" y="3536156"/>
                <a:ext cx="62089" cy="99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3776133" y="3588324"/>
              <a:ext cx="90311" cy="8177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776133" y="3588324"/>
                <a:ext cx="90311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3736622" y="4071937"/>
              <a:ext cx="1693333" cy="10151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736622" y="4071937"/>
                <a:ext cx="169333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3385961" y="4190373"/>
              <a:ext cx="322439" cy="1691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385961" y="4190373"/>
                <a:ext cx="32243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3248377" y="4162174"/>
              <a:ext cx="657578" cy="4229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248377" y="4162174"/>
                <a:ext cx="657578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2" name="墨迹 51"/>
              <p14:cNvContentPartPr/>
              <p14:nvPr/>
            </p14:nvContentPartPr>
            <p14:xfrm>
              <a:off x="5646561" y="3536156"/>
              <a:ext cx="249061" cy="15386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646561" y="3536156"/>
                <a:ext cx="249061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3" name="墨迹 52"/>
              <p14:cNvContentPartPr/>
              <p14:nvPr/>
            </p14:nvContentPartPr>
            <p14:xfrm>
              <a:off x="5892800" y="3461781"/>
              <a:ext cx="28222" cy="45506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892800" y="3461781"/>
                <a:ext cx="28222" cy="455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墨迹 53"/>
              <p14:cNvContentPartPr/>
              <p14:nvPr/>
            </p14:nvContentPartPr>
            <p14:xfrm>
              <a:off x="5930723" y="3592554"/>
              <a:ext cx="122944" cy="8459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930723" y="3592554"/>
                <a:ext cx="1229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墨迹 54"/>
              <p14:cNvContentPartPr/>
              <p14:nvPr/>
            </p14:nvContentPartPr>
            <p14:xfrm>
              <a:off x="6005688" y="3606301"/>
              <a:ext cx="28222" cy="16954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005688" y="3606301"/>
                <a:ext cx="28222" cy="169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" name="墨迹 55"/>
              <p14:cNvContentPartPr/>
              <p14:nvPr/>
            </p14:nvContentPartPr>
            <p14:xfrm>
              <a:off x="6090355" y="3483283"/>
              <a:ext cx="180622" cy="25590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090355" y="3483283"/>
                <a:ext cx="180622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墨迹 56"/>
              <p14:cNvContentPartPr/>
              <p14:nvPr/>
            </p14:nvContentPartPr>
            <p14:xfrm>
              <a:off x="4792133" y="5696200"/>
              <a:ext cx="73378" cy="9006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792133" y="5696200"/>
                <a:ext cx="73378" cy="90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墨迹 57"/>
              <p14:cNvContentPartPr/>
              <p14:nvPr/>
            </p14:nvContentPartPr>
            <p14:xfrm>
              <a:off x="4331405" y="1398671"/>
              <a:ext cx="2334684" cy="209236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331405" y="1398671"/>
                <a:ext cx="2334684" cy="2092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" name="墨迹 58"/>
              <p14:cNvContentPartPr/>
              <p14:nvPr/>
            </p14:nvContentPartPr>
            <p14:xfrm>
              <a:off x="4289777" y="1712737"/>
              <a:ext cx="344311" cy="20056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289777" y="1712737"/>
                <a:ext cx="344311" cy="200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0" name="墨迹 59"/>
              <p14:cNvContentPartPr/>
              <p14:nvPr/>
            </p14:nvContentPartPr>
            <p14:xfrm>
              <a:off x="4346222" y="1979570"/>
              <a:ext cx="925689" cy="90236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346222" y="1979570"/>
                <a:ext cx="925689" cy="902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墨迹 60"/>
              <p14:cNvContentPartPr/>
              <p14:nvPr/>
            </p14:nvContentPartPr>
            <p14:xfrm>
              <a:off x="5127977" y="1951371"/>
              <a:ext cx="249238" cy="24251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127977" y="1951371"/>
                <a:ext cx="24923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墨迹 61"/>
              <p14:cNvContentPartPr/>
              <p14:nvPr/>
            </p14:nvContentPartPr>
            <p14:xfrm>
              <a:off x="5514622" y="6172763"/>
              <a:ext cx="330200" cy="32922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514622" y="6172763"/>
                <a:ext cx="330200" cy="32922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9" y="211919"/>
            <a:ext cx="10491810" cy="50597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33" y="5271626"/>
            <a:ext cx="8276161" cy="16578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689" y="4221954"/>
            <a:ext cx="4529171" cy="3714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6100056" y="5064542"/>
              <a:ext cx="1755599" cy="4511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100056" y="5064542"/>
                <a:ext cx="175559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45066" y="2599949"/>
              <a:ext cx="146756" cy="24251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45066" y="2599949"/>
                <a:ext cx="146756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857955" y="2720323"/>
              <a:ext cx="112889" cy="13341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57955" y="2720323"/>
                <a:ext cx="112889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62377" y="2746583"/>
              <a:ext cx="93134" cy="16355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62377" y="2746583"/>
                <a:ext cx="9313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1027288" y="2757863"/>
              <a:ext cx="59267" cy="846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027288" y="2757863"/>
                <a:ext cx="592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113366" y="2620745"/>
              <a:ext cx="69145" cy="19351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113366" y="2620745"/>
                <a:ext cx="69145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213555" y="2583029"/>
              <a:ext cx="88371" cy="2819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213555" y="2583029"/>
                <a:ext cx="8837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224844" y="2628148"/>
              <a:ext cx="11289" cy="29044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224844" y="2628148"/>
                <a:ext cx="11289" cy="290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223256" y="2707105"/>
              <a:ext cx="58032" cy="169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223256" y="2707105"/>
                <a:ext cx="5803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326444" y="2628148"/>
              <a:ext cx="64911" cy="14469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326444" y="2628148"/>
                <a:ext cx="64911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422400" y="2605588"/>
              <a:ext cx="62088" cy="25379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422400" y="2605588"/>
                <a:ext cx="6208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512711" y="2618278"/>
              <a:ext cx="71966" cy="15791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512711" y="2618278"/>
                <a:ext cx="7196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586088" y="2678906"/>
              <a:ext cx="98778" cy="10151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586088" y="2678906"/>
                <a:ext cx="9877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631244" y="2695825"/>
              <a:ext cx="39511" cy="14663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631244" y="2695825"/>
                <a:ext cx="39511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653822" y="2566110"/>
              <a:ext cx="67733" cy="22559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653822" y="2566110"/>
                <a:ext cx="677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673577" y="2701465"/>
              <a:ext cx="125589" cy="29891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673577" y="2701465"/>
                <a:ext cx="125589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357584" y="1620033"/>
              <a:ext cx="37571" cy="15809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357584" y="1620033"/>
                <a:ext cx="37571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423377" y="1607343"/>
              <a:ext cx="88900" cy="14469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423377" y="1607343"/>
                <a:ext cx="88900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491111" y="1669381"/>
              <a:ext cx="95956" cy="10715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491111" y="1669381"/>
                <a:ext cx="9595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591300" y="1688592"/>
              <a:ext cx="83255" cy="8600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591300" y="1688592"/>
                <a:ext cx="83255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656916" y="1643649"/>
              <a:ext cx="181857" cy="14593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656916" y="1643649"/>
                <a:ext cx="181857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855177" y="1703220"/>
              <a:ext cx="61031" cy="25943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855177" y="1703220"/>
                <a:ext cx="6103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375400" y="1906253"/>
              <a:ext cx="14111" cy="17765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375400" y="1906253"/>
                <a:ext cx="14111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381044" y="1883694"/>
              <a:ext cx="76200" cy="21995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381044" y="1883694"/>
                <a:ext cx="762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465711" y="1947670"/>
              <a:ext cx="124178" cy="10803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465711" y="1947670"/>
                <a:ext cx="124178" cy="108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587066" y="1889333"/>
              <a:ext cx="191911" cy="17254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587066" y="1889333"/>
                <a:ext cx="191911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795911" y="1976398"/>
              <a:ext cx="101600" cy="22030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795911" y="1976398"/>
                <a:ext cx="101600" cy="220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200444" y="2250281"/>
              <a:ext cx="5644" cy="18893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200444" y="2250281"/>
                <a:ext cx="564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211733" y="2323598"/>
              <a:ext cx="67734" cy="2819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211733" y="2323598"/>
                <a:ext cx="677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282288" y="2182603"/>
              <a:ext cx="14112" cy="36658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282288" y="2182603"/>
                <a:ext cx="14112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313333" y="2334878"/>
              <a:ext cx="50800" cy="14663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313333" y="2334878"/>
                <a:ext cx="508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426222" y="2200932"/>
              <a:ext cx="90311" cy="34825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426222" y="2200932"/>
                <a:ext cx="90311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533466" y="2210802"/>
              <a:ext cx="105304" cy="21043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533466" y="2210802"/>
                <a:ext cx="105304" cy="210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9642827" y="2306679"/>
              <a:ext cx="138995" cy="12971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642827" y="2306679"/>
                <a:ext cx="13899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9728200" y="2323951"/>
              <a:ext cx="36688" cy="21114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728200" y="2323951"/>
                <a:ext cx="36688" cy="211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9719733" y="2594309"/>
              <a:ext cx="5644" cy="4229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719733" y="2594309"/>
                <a:ext cx="564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673747" y="789572"/>
              <a:ext cx="487186" cy="1691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673747" y="789572"/>
                <a:ext cx="48718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2911827" y="5036343"/>
              <a:ext cx="480484" cy="2255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911827" y="5036343"/>
                <a:ext cx="4804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2739672" y="1347912"/>
              <a:ext cx="26105" cy="191754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739672" y="1347912"/>
                <a:ext cx="26105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2788355" y="1415590"/>
              <a:ext cx="87489" cy="1691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788355" y="1415590"/>
                <a:ext cx="874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2870200" y="1314074"/>
              <a:ext cx="25400" cy="14381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870200" y="1314074"/>
                <a:ext cx="25400" cy="143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2940755" y="1206917"/>
              <a:ext cx="77611" cy="394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940755" y="1206917"/>
                <a:ext cx="776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2935111" y="1297154"/>
              <a:ext cx="28222" cy="479383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935111" y="1297154"/>
                <a:ext cx="28222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2931936" y="1426870"/>
              <a:ext cx="127352" cy="3383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2931936" y="1426870"/>
                <a:ext cx="12735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6383866" y="5995110"/>
              <a:ext cx="762000" cy="76701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383866" y="5995110"/>
                <a:ext cx="762000" cy="767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7250288" y="5766697"/>
              <a:ext cx="17815" cy="41999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250288" y="5766697"/>
                <a:ext cx="17815" cy="419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7213600" y="5918972"/>
              <a:ext cx="208844" cy="23757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213600" y="5918972"/>
                <a:ext cx="208844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7142338" y="5954398"/>
              <a:ext cx="82550" cy="16760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142338" y="5954398"/>
                <a:ext cx="82550" cy="167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7408333" y="1142060"/>
              <a:ext cx="105018" cy="599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408333" y="114206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1179688" y="2983455"/>
              <a:ext cx="158045" cy="25731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79688" y="2983455"/>
                <a:ext cx="158045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1328384" y="3044083"/>
              <a:ext cx="29104" cy="4652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328384" y="3044083"/>
                <a:ext cx="29104" cy="46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1411111" y="3019585"/>
              <a:ext cx="73377" cy="13094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411111" y="3019585"/>
                <a:ext cx="73377" cy="130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1518355" y="3062412"/>
              <a:ext cx="95956" cy="13535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518355" y="3062412"/>
                <a:ext cx="959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4278488" y="1955249"/>
              <a:ext cx="16934" cy="18399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278488" y="1955249"/>
                <a:ext cx="16934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4278488" y="2019049"/>
              <a:ext cx="90312" cy="5075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278488" y="2019049"/>
                <a:ext cx="9031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4368800" y="1863954"/>
              <a:ext cx="16933" cy="36940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368800" y="1863954"/>
                <a:ext cx="16933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4388555" y="2019049"/>
              <a:ext cx="104422" cy="9023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388555" y="2019049"/>
                <a:ext cx="10442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4528255" y="1900613"/>
              <a:ext cx="126471" cy="19386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528255" y="1900613"/>
                <a:ext cx="126471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4639733" y="1945908"/>
              <a:ext cx="47978" cy="5622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639733" y="1945908"/>
                <a:ext cx="47978" cy="56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4766027" y="1782177"/>
              <a:ext cx="103717" cy="3665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766027" y="1782177"/>
                <a:ext cx="10371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4741333" y="1849855"/>
              <a:ext cx="39511" cy="45682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741333" y="1849855"/>
                <a:ext cx="39511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4752622" y="1968291"/>
              <a:ext cx="115711" cy="3947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752622" y="1968291"/>
                <a:ext cx="1157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4871155" y="1855495"/>
              <a:ext cx="95956" cy="20638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871155" y="1855495"/>
                <a:ext cx="95956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4334933" y="1352847"/>
              <a:ext cx="11289" cy="20091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334933" y="1352847"/>
                <a:ext cx="11289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4334933" y="1449429"/>
              <a:ext cx="118533" cy="4511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334933" y="1449429"/>
                <a:ext cx="1185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4425244" y="1306671"/>
              <a:ext cx="28222" cy="39372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425244" y="1306671"/>
                <a:ext cx="28222" cy="393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4504266" y="1417529"/>
              <a:ext cx="62089" cy="14328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504266" y="1417529"/>
                <a:ext cx="62089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4583288" y="1287989"/>
              <a:ext cx="79023" cy="18206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583288" y="1287989"/>
                <a:ext cx="79023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4577644" y="1393207"/>
              <a:ext cx="19756" cy="18593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577644" y="1393207"/>
                <a:ext cx="19756" cy="185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4679244" y="1330993"/>
              <a:ext cx="90311" cy="17130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679244" y="1330993"/>
                <a:ext cx="90311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4792133" y="1393031"/>
              <a:ext cx="101600" cy="110857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792133" y="1393031"/>
                <a:ext cx="101600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4809066" y="1407130"/>
              <a:ext cx="73378" cy="29327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809066" y="1407130"/>
                <a:ext cx="7337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6208888" y="961586"/>
              <a:ext cx="33867" cy="20867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208888" y="961586"/>
                <a:ext cx="3386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6220177" y="1054643"/>
              <a:ext cx="110067" cy="3383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220177" y="1054643"/>
                <a:ext cx="110067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6307666" y="894966"/>
              <a:ext cx="42334" cy="35143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307666" y="894966"/>
                <a:ext cx="42334" cy="351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6347883" y="1034022"/>
              <a:ext cx="103717" cy="13130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347883" y="1034022"/>
                <a:ext cx="103717" cy="131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6510866" y="902368"/>
              <a:ext cx="149578" cy="25943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510866" y="902368"/>
                <a:ext cx="14957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6628518" y="972337"/>
              <a:ext cx="34749" cy="6538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628518" y="972337"/>
                <a:ext cx="34749" cy="65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6716888" y="902368"/>
              <a:ext cx="75494" cy="3383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716888" y="902368"/>
                <a:ext cx="7549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6668911" y="947486"/>
              <a:ext cx="64911" cy="44836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668911" y="947486"/>
                <a:ext cx="64911" cy="44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6692194" y="1065922"/>
              <a:ext cx="98072" cy="2819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692194" y="1065922"/>
                <a:ext cx="9807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6795911" y="992605"/>
              <a:ext cx="99483" cy="176420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795911" y="992605"/>
                <a:ext cx="99483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6958894" y="1006704"/>
              <a:ext cx="175683" cy="2537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958894" y="1006704"/>
                <a:ext cx="17568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7030155" y="923341"/>
              <a:ext cx="31045" cy="23281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030155" y="923341"/>
                <a:ext cx="31045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7207955" y="936207"/>
              <a:ext cx="107245" cy="180473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207955" y="936207"/>
                <a:ext cx="107245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7286977" y="902368"/>
              <a:ext cx="146756" cy="185761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286977" y="902368"/>
                <a:ext cx="146756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7380111" y="941847"/>
              <a:ext cx="115711" cy="13253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380111" y="941847"/>
                <a:ext cx="115711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7512755" y="893908"/>
              <a:ext cx="336197" cy="183294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512755" y="893908"/>
                <a:ext cx="336197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7772400" y="964406"/>
              <a:ext cx="138288" cy="37504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772400" y="964406"/>
                <a:ext cx="138288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8043333" y="947486"/>
              <a:ext cx="173567" cy="2256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043333" y="947486"/>
                <a:ext cx="17356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8018638" y="1029263"/>
              <a:ext cx="236362" cy="1269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018638" y="1029263"/>
                <a:ext cx="236362" cy="1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8322733" y="887387"/>
              <a:ext cx="87489" cy="19263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322733" y="887387"/>
                <a:ext cx="87489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8410222" y="896728"/>
              <a:ext cx="121355" cy="17694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410222" y="896728"/>
                <a:ext cx="121355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8497534" y="930567"/>
              <a:ext cx="115888" cy="16073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497534" y="930567"/>
                <a:ext cx="1158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8641644" y="992605"/>
              <a:ext cx="101600" cy="12055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641644" y="992605"/>
                <a:ext cx="101600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8864600" y="933387"/>
              <a:ext cx="105017" cy="5995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8864600" y="933387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8827911" y="862889"/>
              <a:ext cx="186266" cy="201095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8827911" y="862889"/>
                <a:ext cx="186266" cy="201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8991600" y="879809"/>
              <a:ext cx="47977" cy="6485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8991600" y="879809"/>
                <a:ext cx="47977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9079088" y="812131"/>
              <a:ext cx="146756" cy="527322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079088" y="812131"/>
                <a:ext cx="146756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9070622" y="970046"/>
              <a:ext cx="135466" cy="6203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070622" y="970046"/>
                <a:ext cx="13546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9" name="墨迹 108"/>
              <p14:cNvContentPartPr/>
              <p14:nvPr/>
            </p14:nvContentPartPr>
            <p14:xfrm>
              <a:off x="9685866" y="850905"/>
              <a:ext cx="450144" cy="38403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685866" y="850905"/>
                <a:ext cx="450144" cy="384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0" name="墨迹 109"/>
              <p14:cNvContentPartPr/>
              <p14:nvPr/>
            </p14:nvContentPartPr>
            <p14:xfrm>
              <a:off x="9999133" y="828346"/>
              <a:ext cx="121356" cy="12196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999133" y="828346"/>
                <a:ext cx="121356" cy="12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1" name="墨迹 110"/>
              <p14:cNvContentPartPr/>
              <p14:nvPr/>
            </p14:nvContentPartPr>
            <p14:xfrm>
              <a:off x="10137422" y="823411"/>
              <a:ext cx="76200" cy="8459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137422" y="823411"/>
                <a:ext cx="762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4" name="墨迹 113"/>
              <p14:cNvContentPartPr/>
              <p14:nvPr/>
            </p14:nvContentPartPr>
            <p14:xfrm>
              <a:off x="9185980" y="924927"/>
              <a:ext cx="65264" cy="18963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185980" y="924927"/>
                <a:ext cx="65264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5" name="墨迹 114"/>
              <p14:cNvContentPartPr/>
              <p14:nvPr/>
            </p14:nvContentPartPr>
            <p14:xfrm>
              <a:off x="9360781" y="941847"/>
              <a:ext cx="158574" cy="1127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360781" y="941847"/>
                <a:ext cx="15857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墨迹 115"/>
              <p14:cNvContentPartPr/>
              <p14:nvPr/>
            </p14:nvContentPartPr>
            <p14:xfrm>
              <a:off x="9409288" y="844384"/>
              <a:ext cx="50800" cy="317415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409288" y="844384"/>
                <a:ext cx="50800" cy="317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7" name="墨迹 116"/>
              <p14:cNvContentPartPr/>
              <p14:nvPr/>
            </p14:nvContentPartPr>
            <p14:xfrm>
              <a:off x="10320337" y="933387"/>
              <a:ext cx="154340" cy="2537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320337" y="933387"/>
                <a:ext cx="15434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8" name="墨迹 117"/>
              <p14:cNvContentPartPr/>
              <p14:nvPr/>
            </p14:nvContentPartPr>
            <p14:xfrm>
              <a:off x="10377311" y="858659"/>
              <a:ext cx="8466" cy="266481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377311" y="858659"/>
                <a:ext cx="8466" cy="266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9" name="墨迹 118"/>
              <p14:cNvContentPartPr/>
              <p14:nvPr/>
            </p14:nvContentPartPr>
            <p14:xfrm>
              <a:off x="10608732" y="885448"/>
              <a:ext cx="25400" cy="19739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608732" y="885448"/>
                <a:ext cx="25400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0" name="墨迹 119"/>
              <p14:cNvContentPartPr/>
              <p14:nvPr/>
            </p14:nvContentPartPr>
            <p14:xfrm>
              <a:off x="10639777" y="953126"/>
              <a:ext cx="67733" cy="1692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639777" y="953126"/>
                <a:ext cx="677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1" name="墨迹 120"/>
              <p14:cNvContentPartPr/>
              <p14:nvPr/>
            </p14:nvContentPartPr>
            <p14:xfrm>
              <a:off x="10668000" y="821648"/>
              <a:ext cx="56444" cy="347906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668000" y="821648"/>
                <a:ext cx="56444" cy="347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2" name="墨迹 121"/>
              <p14:cNvContentPartPr/>
              <p14:nvPr/>
            </p14:nvContentPartPr>
            <p14:xfrm>
              <a:off x="10707511" y="958766"/>
              <a:ext cx="324556" cy="14663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707511" y="958766"/>
                <a:ext cx="3245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3" name="墨迹 122"/>
              <p14:cNvContentPartPr/>
              <p14:nvPr/>
            </p14:nvContentPartPr>
            <p14:xfrm>
              <a:off x="11108267" y="1043363"/>
              <a:ext cx="105018" cy="5995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108267" y="1043363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4" name="墨迹 123"/>
              <p14:cNvContentPartPr/>
              <p14:nvPr/>
            </p14:nvContentPartPr>
            <p14:xfrm>
              <a:off x="9313333" y="688232"/>
              <a:ext cx="16934" cy="59200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9313333" y="688232"/>
                <a:ext cx="16934" cy="592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5" name="墨迹 124"/>
              <p14:cNvContentPartPr/>
              <p14:nvPr/>
            </p14:nvContentPartPr>
            <p14:xfrm>
              <a:off x="9256888" y="1125140"/>
              <a:ext cx="208844" cy="186466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9256888" y="1125140"/>
                <a:ext cx="208844" cy="18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6" name="墨迹 125"/>
              <p14:cNvContentPartPr/>
              <p14:nvPr/>
            </p14:nvContentPartPr>
            <p14:xfrm>
              <a:off x="9657644" y="5123760"/>
              <a:ext cx="211666" cy="199684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657644" y="5123760"/>
                <a:ext cx="211666" cy="199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7" name="墨迹 126"/>
              <p14:cNvContentPartPr/>
              <p14:nvPr/>
            </p14:nvContentPartPr>
            <p14:xfrm>
              <a:off x="9860844" y="5154779"/>
              <a:ext cx="93133" cy="133241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860844" y="5154779"/>
                <a:ext cx="93133" cy="133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8" name="墨迹 127"/>
              <p14:cNvContentPartPr/>
              <p14:nvPr/>
            </p14:nvContentPartPr>
            <p14:xfrm>
              <a:off x="9977261" y="5188618"/>
              <a:ext cx="78316" cy="11632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977261" y="5188618"/>
                <a:ext cx="78316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9" name="墨迹 128"/>
              <p14:cNvContentPartPr/>
              <p14:nvPr/>
            </p14:nvContentPartPr>
            <p14:xfrm>
              <a:off x="10141478" y="5072121"/>
              <a:ext cx="153988" cy="208143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0141478" y="5072121"/>
                <a:ext cx="153988" cy="208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0" name="墨迹 129"/>
              <p14:cNvContentPartPr/>
              <p14:nvPr/>
            </p14:nvContentPartPr>
            <p14:xfrm>
              <a:off x="10295466" y="5134335"/>
              <a:ext cx="31044" cy="4864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295466" y="5134335"/>
                <a:ext cx="31044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1" name="墨迹 130"/>
              <p14:cNvContentPartPr/>
              <p14:nvPr/>
            </p14:nvContentPartPr>
            <p14:xfrm>
              <a:off x="10323688" y="5013784"/>
              <a:ext cx="145344" cy="63165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323688" y="5013784"/>
                <a:ext cx="145344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2" name="墨迹 131"/>
              <p14:cNvContentPartPr/>
              <p14:nvPr/>
            </p14:nvContentPartPr>
            <p14:xfrm>
              <a:off x="10357555" y="5171698"/>
              <a:ext cx="115712" cy="4511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357555" y="5171698"/>
                <a:ext cx="11571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3" name="墨迹 132"/>
              <p14:cNvContentPartPr/>
              <p14:nvPr/>
            </p14:nvContentPartPr>
            <p14:xfrm>
              <a:off x="10476088" y="5095561"/>
              <a:ext cx="90312" cy="209025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476088" y="5095561"/>
                <a:ext cx="90312" cy="209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4" name="墨迹 133"/>
              <p14:cNvContentPartPr/>
              <p14:nvPr/>
            </p14:nvContentPartPr>
            <p14:xfrm>
              <a:off x="10600267" y="5162534"/>
              <a:ext cx="73377" cy="15016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600267" y="5162534"/>
                <a:ext cx="73377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5" name="墨迹 134"/>
              <p14:cNvContentPartPr/>
              <p14:nvPr/>
            </p14:nvContentPartPr>
            <p14:xfrm>
              <a:off x="10673644" y="5166059"/>
              <a:ext cx="50800" cy="15227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673644" y="5166059"/>
                <a:ext cx="50800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墨迹 135"/>
              <p14:cNvContentPartPr/>
              <p14:nvPr/>
            </p14:nvContentPartPr>
            <p14:xfrm>
              <a:off x="10763955" y="5132220"/>
              <a:ext cx="70556" cy="191753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763955" y="5132220"/>
                <a:ext cx="705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7" name="墨迹 136"/>
              <p14:cNvContentPartPr/>
              <p14:nvPr/>
            </p14:nvContentPartPr>
            <p14:xfrm>
              <a:off x="10904361" y="5132220"/>
              <a:ext cx="198261" cy="2255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904361" y="5132220"/>
                <a:ext cx="19826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墨迹 137"/>
              <p14:cNvContentPartPr/>
              <p14:nvPr/>
            </p14:nvContentPartPr>
            <p14:xfrm>
              <a:off x="11034888" y="5087101"/>
              <a:ext cx="110067" cy="5075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034888" y="5087101"/>
                <a:ext cx="110067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9" name="墨迹 138"/>
              <p14:cNvContentPartPr/>
              <p14:nvPr/>
            </p14:nvContentPartPr>
            <p14:xfrm>
              <a:off x="10900832" y="5201307"/>
              <a:ext cx="216430" cy="3242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900832" y="5201307"/>
                <a:ext cx="216430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墨迹 139"/>
              <p14:cNvContentPartPr/>
              <p14:nvPr/>
            </p14:nvContentPartPr>
            <p14:xfrm>
              <a:off x="10941755" y="5239376"/>
              <a:ext cx="81845" cy="5639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941755" y="5239376"/>
                <a:ext cx="8184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1" name="墨迹 140"/>
              <p14:cNvContentPartPr/>
              <p14:nvPr/>
            </p14:nvContentPartPr>
            <p14:xfrm>
              <a:off x="11320638" y="5057493"/>
              <a:ext cx="58562" cy="217837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1320638" y="5057493"/>
                <a:ext cx="58562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2" name="墨迹 141"/>
              <p14:cNvContentPartPr/>
              <p14:nvPr/>
            </p14:nvContentPartPr>
            <p14:xfrm>
              <a:off x="11390488" y="5064542"/>
              <a:ext cx="112889" cy="18928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1390488" y="5064542"/>
                <a:ext cx="112889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3" name="墨迹 142"/>
              <p14:cNvContentPartPr/>
              <p14:nvPr/>
            </p14:nvContentPartPr>
            <p14:xfrm>
              <a:off x="11492088" y="5112128"/>
              <a:ext cx="138289" cy="13852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492088" y="5112128"/>
                <a:ext cx="138289" cy="138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4" name="墨迹 143"/>
              <p14:cNvContentPartPr/>
              <p14:nvPr/>
            </p14:nvContentPartPr>
            <p14:xfrm>
              <a:off x="11627555" y="5030704"/>
              <a:ext cx="112889" cy="2819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1627555" y="5030704"/>
                <a:ext cx="112889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5" name="墨迹 144"/>
              <p14:cNvContentPartPr/>
              <p14:nvPr/>
            </p14:nvContentPartPr>
            <p14:xfrm>
              <a:off x="11664244" y="4967961"/>
              <a:ext cx="31044" cy="15579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664244" y="4967961"/>
                <a:ext cx="31044" cy="155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6" name="墨迹 145"/>
              <p14:cNvContentPartPr/>
              <p14:nvPr/>
            </p14:nvContentPartPr>
            <p14:xfrm>
              <a:off x="11152363" y="5070182"/>
              <a:ext cx="159102" cy="23123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152363" y="5070182"/>
                <a:ext cx="15910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7" name="墨迹 146"/>
              <p14:cNvContentPartPr/>
              <p14:nvPr/>
            </p14:nvContentPartPr>
            <p14:xfrm>
              <a:off x="11684000" y="5154779"/>
              <a:ext cx="166511" cy="5640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684000" y="5154779"/>
                <a:ext cx="1665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8" name="墨迹 147"/>
              <p14:cNvContentPartPr/>
              <p14:nvPr/>
            </p14:nvContentPartPr>
            <p14:xfrm>
              <a:off x="11754555" y="5081462"/>
              <a:ext cx="47977" cy="22277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754555" y="5081462"/>
                <a:ext cx="4797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9" name="墨迹 148"/>
              <p14:cNvContentPartPr/>
              <p14:nvPr/>
            </p14:nvContentPartPr>
            <p14:xfrm>
              <a:off x="11886494" y="5025064"/>
              <a:ext cx="141817" cy="176243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886494" y="5025064"/>
                <a:ext cx="141817" cy="176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0" name="墨迹 149"/>
              <p14:cNvContentPartPr/>
              <p14:nvPr/>
            </p14:nvContentPartPr>
            <p14:xfrm>
              <a:off x="12011377" y="5104021"/>
              <a:ext cx="19755" cy="5357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2011377" y="5104021"/>
                <a:ext cx="19755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1" name="墨迹 150"/>
              <p14:cNvContentPartPr/>
              <p14:nvPr/>
            </p14:nvContentPartPr>
            <p14:xfrm>
              <a:off x="12067822" y="4957386"/>
              <a:ext cx="88195" cy="5075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2067822" y="4957386"/>
                <a:ext cx="8819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2" name="墨迹 151"/>
              <p14:cNvContentPartPr/>
              <p14:nvPr/>
            </p14:nvContentPartPr>
            <p14:xfrm>
              <a:off x="11985977" y="5008144"/>
              <a:ext cx="127000" cy="372227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1985977" y="5008144"/>
                <a:ext cx="127000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3" name="墨迹 152"/>
              <p14:cNvContentPartPr/>
              <p14:nvPr/>
            </p14:nvContentPartPr>
            <p14:xfrm>
              <a:off x="12050888" y="5104021"/>
              <a:ext cx="81844" cy="1691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2050888" y="5104021"/>
                <a:ext cx="81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4" name="墨迹 153"/>
              <p14:cNvContentPartPr/>
              <p14:nvPr/>
            </p14:nvContentPartPr>
            <p14:xfrm>
              <a:off x="12067822" y="5081462"/>
              <a:ext cx="112889" cy="18417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2067822" y="5081462"/>
                <a:ext cx="112889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5" name="墨迹 154"/>
              <p14:cNvContentPartPr/>
              <p14:nvPr/>
            </p14:nvContentPartPr>
            <p14:xfrm>
              <a:off x="12122855" y="4884069"/>
              <a:ext cx="69145" cy="126895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2122855" y="4884069"/>
                <a:ext cx="69145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6" name="墨迹 155"/>
              <p14:cNvContentPartPr/>
              <p14:nvPr/>
            </p14:nvContentPartPr>
            <p14:xfrm>
              <a:off x="9595555" y="5698315"/>
              <a:ext cx="28222" cy="330634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595555" y="5698315"/>
                <a:ext cx="28222" cy="330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7" name="墨迹 156"/>
              <p14:cNvContentPartPr/>
              <p14:nvPr/>
            </p14:nvContentPartPr>
            <p14:xfrm>
              <a:off x="9610372" y="5775158"/>
              <a:ext cx="146050" cy="183293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610372" y="5775158"/>
                <a:ext cx="146050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8" name="墨迹 157"/>
              <p14:cNvContentPartPr/>
              <p14:nvPr/>
            </p14:nvContentPartPr>
            <p14:xfrm>
              <a:off x="9764888" y="5846360"/>
              <a:ext cx="124178" cy="351783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764888" y="5846360"/>
                <a:ext cx="124178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9" name="墨迹 158"/>
              <p14:cNvContentPartPr/>
              <p14:nvPr/>
            </p14:nvContentPartPr>
            <p14:xfrm>
              <a:off x="9874955" y="5865394"/>
              <a:ext cx="81845" cy="118436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874955" y="5865394"/>
                <a:ext cx="818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0" name="墨迹 159"/>
              <p14:cNvContentPartPr/>
              <p14:nvPr/>
            </p14:nvContentPartPr>
            <p14:xfrm>
              <a:off x="9988902" y="5854115"/>
              <a:ext cx="94898" cy="1691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988902" y="5854115"/>
                <a:ext cx="9489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1" name="墨迹 160"/>
              <p14:cNvContentPartPr/>
              <p14:nvPr/>
            </p14:nvContentPartPr>
            <p14:xfrm>
              <a:off x="9978672" y="5938712"/>
              <a:ext cx="113594" cy="1691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978672" y="5938712"/>
                <a:ext cx="11359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2" name="墨迹 161"/>
              <p14:cNvContentPartPr/>
              <p14:nvPr/>
            </p14:nvContentPartPr>
            <p14:xfrm>
              <a:off x="10284177" y="5739908"/>
              <a:ext cx="107245" cy="24180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284177" y="5739908"/>
                <a:ext cx="107245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3" name="墨迹 162"/>
              <p14:cNvContentPartPr/>
              <p14:nvPr/>
            </p14:nvContentPartPr>
            <p14:xfrm>
              <a:off x="10363200" y="5779388"/>
              <a:ext cx="81138" cy="14592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363200" y="5779388"/>
                <a:ext cx="81138" cy="145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4" name="墨迹 163"/>
              <p14:cNvContentPartPr/>
              <p14:nvPr/>
            </p14:nvContentPartPr>
            <p14:xfrm>
              <a:off x="10425288" y="5766697"/>
              <a:ext cx="149577" cy="18540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425288" y="5766697"/>
                <a:ext cx="149577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5" name="墨迹 164"/>
              <p14:cNvContentPartPr/>
              <p14:nvPr/>
            </p14:nvContentPartPr>
            <p14:xfrm>
              <a:off x="10562695" y="5812521"/>
              <a:ext cx="130705" cy="14311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562695" y="5812521"/>
                <a:ext cx="130705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6" name="墨迹 165"/>
              <p14:cNvContentPartPr/>
              <p14:nvPr/>
            </p14:nvContentPartPr>
            <p14:xfrm>
              <a:off x="10701867" y="5741319"/>
              <a:ext cx="93133" cy="16919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701867" y="5741319"/>
                <a:ext cx="931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7" name="墨迹 166"/>
              <p14:cNvContentPartPr/>
              <p14:nvPr/>
            </p14:nvContentPartPr>
            <p14:xfrm>
              <a:off x="10738555" y="5706070"/>
              <a:ext cx="19756" cy="108566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738555" y="5706070"/>
                <a:ext cx="19756" cy="108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8" name="墨迹 167"/>
              <p14:cNvContentPartPr/>
              <p14:nvPr/>
            </p14:nvContentPartPr>
            <p14:xfrm>
              <a:off x="10763955" y="5668001"/>
              <a:ext cx="118533" cy="32146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763955" y="5668001"/>
                <a:ext cx="118533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9" name="墨迹 168"/>
              <p14:cNvContentPartPr/>
              <p14:nvPr/>
            </p14:nvContentPartPr>
            <p14:xfrm>
              <a:off x="10944577" y="5574768"/>
              <a:ext cx="115711" cy="102574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0944577" y="5574768"/>
                <a:ext cx="115711" cy="102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0" name="墨迹 169"/>
              <p14:cNvContentPartPr/>
              <p14:nvPr/>
            </p14:nvContentPartPr>
            <p14:xfrm>
              <a:off x="11068755" y="5664653"/>
              <a:ext cx="129823" cy="287453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068755" y="5664653"/>
                <a:ext cx="129823" cy="287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1" name="墨迹 170"/>
              <p14:cNvContentPartPr/>
              <p14:nvPr/>
            </p14:nvContentPartPr>
            <p14:xfrm>
              <a:off x="11196813" y="5662361"/>
              <a:ext cx="137231" cy="193516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196813" y="5662361"/>
                <a:ext cx="137231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2" name="墨迹 171"/>
              <p14:cNvContentPartPr/>
              <p14:nvPr/>
            </p14:nvContentPartPr>
            <p14:xfrm>
              <a:off x="11334044" y="5690560"/>
              <a:ext cx="31044" cy="25379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334044" y="5690560"/>
                <a:ext cx="31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3" name="墨迹 172"/>
              <p14:cNvContentPartPr/>
              <p14:nvPr/>
            </p14:nvContentPartPr>
            <p14:xfrm>
              <a:off x="11390488" y="5622883"/>
              <a:ext cx="122238" cy="4793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390488" y="5622883"/>
                <a:ext cx="12223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4" name="墨迹 173"/>
              <p14:cNvContentPartPr/>
              <p14:nvPr/>
            </p14:nvContentPartPr>
            <p14:xfrm>
              <a:off x="11356622" y="5673641"/>
              <a:ext cx="62089" cy="344028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1356622" y="5673641"/>
                <a:ext cx="6208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5" name="墨迹 174"/>
              <p14:cNvContentPartPr/>
              <p14:nvPr/>
            </p14:nvContentPartPr>
            <p14:xfrm>
              <a:off x="11367911" y="5738499"/>
              <a:ext cx="146756" cy="4229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1367911" y="5738499"/>
                <a:ext cx="1467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6" name="墨迹 175"/>
              <p14:cNvContentPartPr/>
              <p14:nvPr/>
            </p14:nvContentPartPr>
            <p14:xfrm>
              <a:off x="11520311" y="5732859"/>
              <a:ext cx="71085" cy="164435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1520311" y="5732859"/>
                <a:ext cx="71085" cy="164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7" name="墨迹 176"/>
              <p14:cNvContentPartPr/>
              <p14:nvPr/>
            </p14:nvContentPartPr>
            <p14:xfrm>
              <a:off x="11620147" y="5605963"/>
              <a:ext cx="69498" cy="101516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620147" y="5605963"/>
                <a:ext cx="6949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8" name="墨迹 177"/>
              <p14:cNvContentPartPr/>
              <p14:nvPr/>
            </p14:nvContentPartPr>
            <p14:xfrm>
              <a:off x="11684000" y="5662361"/>
              <a:ext cx="73377" cy="1692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1684000" y="5662361"/>
                <a:ext cx="733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9" name="墨迹 178"/>
              <p14:cNvContentPartPr/>
              <p14:nvPr/>
            </p14:nvContentPartPr>
            <p14:xfrm>
              <a:off x="11684000" y="5572125"/>
              <a:ext cx="195614" cy="332748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1684000" y="5572125"/>
                <a:ext cx="19561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0" name="墨迹 179"/>
              <p14:cNvContentPartPr/>
              <p14:nvPr/>
            </p14:nvContentPartPr>
            <p14:xfrm>
              <a:off x="11926711" y="5371207"/>
              <a:ext cx="112889" cy="106451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1926711" y="5371207"/>
                <a:ext cx="112889" cy="1064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1" name="墨迹 180"/>
              <p14:cNvContentPartPr/>
              <p14:nvPr/>
            </p14:nvContentPartPr>
            <p14:xfrm>
              <a:off x="11935177" y="5352172"/>
              <a:ext cx="200377" cy="124076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1935177" y="5352172"/>
                <a:ext cx="20037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2" name="墨迹 181"/>
              <p14:cNvContentPartPr/>
              <p14:nvPr/>
            </p14:nvContentPartPr>
            <p14:xfrm>
              <a:off x="11410244" y="5422669"/>
              <a:ext cx="31044" cy="2537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1410244" y="5422669"/>
                <a:ext cx="31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3" name="墨迹 182"/>
              <p14:cNvContentPartPr/>
              <p14:nvPr/>
            </p14:nvContentPartPr>
            <p14:xfrm>
              <a:off x="11343569" y="5374731"/>
              <a:ext cx="117475" cy="11085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1343569" y="5374731"/>
                <a:ext cx="117475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4" name="墨迹 183"/>
              <p14:cNvContentPartPr/>
              <p14:nvPr/>
            </p14:nvContentPartPr>
            <p14:xfrm>
              <a:off x="11484680" y="5388302"/>
              <a:ext cx="80787" cy="113324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484680" y="5388302"/>
                <a:ext cx="80787" cy="113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5" name="墨迹 184"/>
              <p14:cNvContentPartPr/>
              <p14:nvPr/>
            </p14:nvContentPartPr>
            <p14:xfrm>
              <a:off x="11441288" y="5344770"/>
              <a:ext cx="180623" cy="156856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1441288" y="5344770"/>
                <a:ext cx="180623" cy="156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6" name="墨迹 185"/>
              <p14:cNvContentPartPr/>
              <p14:nvPr/>
            </p14:nvContentPartPr>
            <p14:xfrm>
              <a:off x="9989255" y="6333498"/>
              <a:ext cx="142522" cy="90237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9989255" y="6333498"/>
                <a:ext cx="14252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7" name="墨迹 186"/>
              <p14:cNvContentPartPr/>
              <p14:nvPr/>
            </p14:nvContentPartPr>
            <p14:xfrm>
              <a:off x="10069688" y="6312877"/>
              <a:ext cx="62089" cy="254673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0069688" y="6312877"/>
                <a:ext cx="62089" cy="254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8" name="墨迹 187"/>
              <p14:cNvContentPartPr/>
              <p14:nvPr/>
            </p14:nvContentPartPr>
            <p14:xfrm>
              <a:off x="10216444" y="6351827"/>
              <a:ext cx="79022" cy="138704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0216444" y="6351827"/>
                <a:ext cx="79022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9" name="墨迹 188"/>
              <p14:cNvContentPartPr/>
              <p14:nvPr/>
            </p14:nvContentPartPr>
            <p14:xfrm>
              <a:off x="10162822" y="6312877"/>
              <a:ext cx="182033" cy="237753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0162822" y="6312877"/>
                <a:ext cx="182033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0" name="墨迹 189"/>
              <p14:cNvContentPartPr/>
              <p14:nvPr/>
            </p14:nvContentPartPr>
            <p14:xfrm>
              <a:off x="10478911" y="6189683"/>
              <a:ext cx="8467" cy="36659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0478911" y="6189683"/>
                <a:ext cx="84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1" name="墨迹 190"/>
              <p14:cNvContentPartPr/>
              <p14:nvPr/>
            </p14:nvContentPartPr>
            <p14:xfrm>
              <a:off x="10405532" y="6147384"/>
              <a:ext cx="113595" cy="219953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0405532" y="6147384"/>
                <a:ext cx="113595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2" name="墨迹 191"/>
              <p14:cNvContentPartPr/>
              <p14:nvPr/>
            </p14:nvContentPartPr>
            <p14:xfrm>
              <a:off x="10628488" y="6339138"/>
              <a:ext cx="141112" cy="16919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0628488" y="6339138"/>
                <a:ext cx="1411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3" name="墨迹 192"/>
              <p14:cNvContentPartPr/>
              <p14:nvPr/>
            </p14:nvContentPartPr>
            <p14:xfrm>
              <a:off x="10611555" y="6395536"/>
              <a:ext cx="169333" cy="11279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0611555" y="6395536"/>
                <a:ext cx="1693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4" name="墨迹 193"/>
              <p14:cNvContentPartPr/>
              <p14:nvPr/>
            </p14:nvContentPartPr>
            <p14:xfrm>
              <a:off x="10902244" y="6230572"/>
              <a:ext cx="155223" cy="201623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0902244" y="6230572"/>
                <a:ext cx="155223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5" name="墨迹 194"/>
              <p14:cNvContentPartPr/>
              <p14:nvPr/>
            </p14:nvContentPartPr>
            <p14:xfrm>
              <a:off x="10995377" y="6372977"/>
              <a:ext cx="45155" cy="39478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0995377" y="6372977"/>
                <a:ext cx="4515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6" name="墨迹 195"/>
              <p14:cNvContentPartPr/>
              <p14:nvPr/>
            </p14:nvContentPartPr>
            <p14:xfrm>
              <a:off x="11108267" y="6305299"/>
              <a:ext cx="88370" cy="83187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1108267" y="6305299"/>
                <a:ext cx="88370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7" name="墨迹 196"/>
              <p14:cNvContentPartPr/>
              <p14:nvPr/>
            </p14:nvContentPartPr>
            <p14:xfrm>
              <a:off x="11232444" y="6260180"/>
              <a:ext cx="124177" cy="118436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1232444" y="6260180"/>
                <a:ext cx="12417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8" name="墨迹 197"/>
              <p14:cNvContentPartPr/>
              <p14:nvPr/>
            </p14:nvContentPartPr>
            <p14:xfrm>
              <a:off x="11271955" y="6258418"/>
              <a:ext cx="42333" cy="142758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1271955" y="6258418"/>
                <a:ext cx="42333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9" name="墨迹 198"/>
              <p14:cNvContentPartPr/>
              <p14:nvPr/>
            </p14:nvContentPartPr>
            <p14:xfrm>
              <a:off x="11370732" y="6254541"/>
              <a:ext cx="36689" cy="132535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1370732" y="6254541"/>
                <a:ext cx="36689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0" name="墨迹 199"/>
              <p14:cNvContentPartPr/>
              <p14:nvPr/>
            </p14:nvContentPartPr>
            <p14:xfrm>
              <a:off x="11482917" y="6272870"/>
              <a:ext cx="76905" cy="97286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1482917" y="6272870"/>
                <a:ext cx="76905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1" name="墨迹 200"/>
              <p14:cNvContentPartPr/>
              <p14:nvPr/>
            </p14:nvContentPartPr>
            <p14:xfrm>
              <a:off x="11554177" y="6175583"/>
              <a:ext cx="104423" cy="5640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1554177" y="6175583"/>
                <a:ext cx="1044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2" name="墨迹 201"/>
              <p14:cNvContentPartPr/>
              <p14:nvPr/>
            </p14:nvContentPartPr>
            <p14:xfrm>
              <a:off x="11675532" y="6066665"/>
              <a:ext cx="129823" cy="180826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1675532" y="6066665"/>
                <a:ext cx="129823" cy="180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3" name="墨迹 202"/>
              <p14:cNvContentPartPr/>
              <p14:nvPr/>
            </p14:nvContentPartPr>
            <p14:xfrm>
              <a:off x="10374488" y="6621128"/>
              <a:ext cx="112889" cy="126896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10374488" y="6621128"/>
                <a:ext cx="112889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4" name="墨迹 203"/>
              <p14:cNvContentPartPr/>
              <p14:nvPr/>
            </p14:nvContentPartPr>
            <p14:xfrm>
              <a:off x="10399888" y="6566668"/>
              <a:ext cx="158926" cy="155976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0399888" y="6566668"/>
                <a:ext cx="158926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5" name="墨迹 204"/>
              <p14:cNvContentPartPr/>
              <p14:nvPr/>
            </p14:nvContentPartPr>
            <p14:xfrm>
              <a:off x="10656711" y="6604208"/>
              <a:ext cx="118533" cy="11280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10656711" y="6604208"/>
                <a:ext cx="1185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6" name="墨迹 205"/>
              <p14:cNvContentPartPr/>
              <p14:nvPr/>
            </p14:nvContentPartPr>
            <p14:xfrm>
              <a:off x="10656711" y="6666246"/>
              <a:ext cx="129823" cy="5640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10656711" y="6666246"/>
                <a:ext cx="1298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7" name="墨迹 206"/>
              <p14:cNvContentPartPr/>
              <p14:nvPr/>
            </p14:nvContentPartPr>
            <p14:xfrm>
              <a:off x="10907888" y="6576009"/>
              <a:ext cx="76200" cy="146635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10907888" y="6576009"/>
                <a:ext cx="762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8" name="墨迹 207"/>
              <p14:cNvContentPartPr/>
              <p14:nvPr/>
            </p14:nvContentPartPr>
            <p14:xfrm>
              <a:off x="10961511" y="6660606"/>
              <a:ext cx="33867" cy="42299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10961511" y="6660606"/>
                <a:ext cx="33867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9" name="墨迹 208"/>
              <p14:cNvContentPartPr/>
              <p14:nvPr/>
            </p14:nvContentPartPr>
            <p14:xfrm>
              <a:off x="11053232" y="6609848"/>
              <a:ext cx="60678" cy="71379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11053232" y="6609848"/>
                <a:ext cx="60678" cy="71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0" name="墨迹 209"/>
              <p14:cNvContentPartPr/>
              <p14:nvPr/>
            </p14:nvContentPartPr>
            <p14:xfrm>
              <a:off x="11161888" y="6577948"/>
              <a:ext cx="132644" cy="116497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11161888" y="6577948"/>
                <a:ext cx="132644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1" name="墨迹 210"/>
              <p14:cNvContentPartPr/>
              <p14:nvPr/>
            </p14:nvContentPartPr>
            <p14:xfrm>
              <a:off x="11194873" y="6572837"/>
              <a:ext cx="65794" cy="121608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11194873" y="6572837"/>
                <a:ext cx="65794" cy="121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2" name="墨迹 211"/>
              <p14:cNvContentPartPr/>
              <p14:nvPr/>
            </p14:nvContentPartPr>
            <p14:xfrm>
              <a:off x="11334044" y="6562968"/>
              <a:ext cx="45156" cy="134297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11334044" y="6562968"/>
                <a:ext cx="45156" cy="134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3" name="墨迹 212"/>
              <p14:cNvContentPartPr/>
              <p14:nvPr/>
            </p14:nvContentPartPr>
            <p14:xfrm>
              <a:off x="11418711" y="6576009"/>
              <a:ext cx="79023" cy="92352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11418711" y="6576009"/>
                <a:ext cx="79023" cy="92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4" name="墨迹 213"/>
              <p14:cNvContentPartPr/>
              <p14:nvPr/>
            </p14:nvContentPartPr>
            <p14:xfrm>
              <a:off x="11559822" y="6530891"/>
              <a:ext cx="67733" cy="5640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1559822" y="6530891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5" name="墨迹 214"/>
              <p14:cNvContentPartPr/>
              <p14:nvPr/>
            </p14:nvContentPartPr>
            <p14:xfrm>
              <a:off x="11630377" y="6474493"/>
              <a:ext cx="143933" cy="128305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1630377" y="6474493"/>
                <a:ext cx="143933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6" name="墨迹 215"/>
              <p14:cNvContentPartPr/>
              <p14:nvPr/>
            </p14:nvContentPartPr>
            <p14:xfrm>
              <a:off x="4248502" y="5735679"/>
              <a:ext cx="75142" cy="146634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4248502" y="5735679"/>
                <a:ext cx="75142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7" name="墨迹 216"/>
              <p14:cNvContentPartPr/>
              <p14:nvPr/>
            </p14:nvContentPartPr>
            <p14:xfrm>
              <a:off x="4363155" y="5820276"/>
              <a:ext cx="33867" cy="64857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4363155" y="5820276"/>
                <a:ext cx="33867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8" name="墨迹 217"/>
              <p14:cNvContentPartPr/>
              <p14:nvPr/>
            </p14:nvContentPartPr>
            <p14:xfrm>
              <a:off x="4476044" y="5735679"/>
              <a:ext cx="67733" cy="127071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4476044" y="5735679"/>
                <a:ext cx="67733" cy="127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9" name="墨迹 218"/>
              <p14:cNvContentPartPr/>
              <p14:nvPr/>
            </p14:nvContentPartPr>
            <p14:xfrm>
              <a:off x="4597400" y="5718759"/>
              <a:ext cx="104422" cy="157915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4597400" y="5718759"/>
                <a:ext cx="1044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0" name="墨迹 219"/>
              <p14:cNvContentPartPr/>
              <p14:nvPr/>
            </p14:nvContentPartPr>
            <p14:xfrm>
              <a:off x="4590344" y="5726514"/>
              <a:ext cx="97367" cy="234756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4590344" y="5726514"/>
                <a:ext cx="97367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1" name="墨迹 220"/>
              <p14:cNvContentPartPr/>
              <p14:nvPr/>
            </p14:nvContentPartPr>
            <p14:xfrm>
              <a:off x="4735688" y="5700959"/>
              <a:ext cx="33867" cy="175715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4735688" y="5700959"/>
                <a:ext cx="33867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2" name="墨迹 221"/>
              <p14:cNvContentPartPr/>
              <p14:nvPr/>
            </p14:nvContentPartPr>
            <p14:xfrm>
              <a:off x="4809066" y="5696200"/>
              <a:ext cx="66322" cy="135355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4809066" y="5696200"/>
                <a:ext cx="663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3" name="墨迹 222"/>
              <p14:cNvContentPartPr/>
              <p14:nvPr/>
            </p14:nvContentPartPr>
            <p14:xfrm>
              <a:off x="4937654" y="5668001"/>
              <a:ext cx="74612" cy="360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4937654" y="5668001"/>
                <a:ext cx="7461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4" name="墨迹 223"/>
              <p14:cNvContentPartPr/>
              <p14:nvPr/>
            </p14:nvContentPartPr>
            <p14:xfrm>
              <a:off x="5018793" y="5590454"/>
              <a:ext cx="134584" cy="143286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5018793" y="5590454"/>
                <a:ext cx="134584" cy="143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5" name="墨迹 224"/>
              <p14:cNvContentPartPr/>
              <p14:nvPr/>
            </p14:nvContentPartPr>
            <p14:xfrm>
              <a:off x="2564694" y="6027186"/>
              <a:ext cx="138994" cy="357070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2564694" y="6027186"/>
                <a:ext cx="138994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6" name="墨迹 225"/>
              <p14:cNvContentPartPr/>
              <p14:nvPr/>
            </p14:nvContentPartPr>
            <p14:xfrm>
              <a:off x="2765777" y="6059439"/>
              <a:ext cx="254000" cy="288158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2765777" y="6059439"/>
                <a:ext cx="254000" cy="288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7" name="墨迹 226"/>
              <p14:cNvContentPartPr/>
              <p14:nvPr/>
            </p14:nvContentPartPr>
            <p14:xfrm>
              <a:off x="2968977" y="6212066"/>
              <a:ext cx="33867" cy="473919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2968977" y="6212066"/>
                <a:ext cx="33867" cy="473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8" name="墨迹 227"/>
              <p14:cNvContentPartPr/>
              <p14:nvPr/>
            </p14:nvContentPartPr>
            <p14:xfrm>
              <a:off x="3046236" y="6008328"/>
              <a:ext cx="94897" cy="165140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3046236" y="6008328"/>
                <a:ext cx="94897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9" name="墨迹 228"/>
              <p14:cNvContentPartPr/>
              <p14:nvPr/>
            </p14:nvContentPartPr>
            <p14:xfrm>
              <a:off x="3132666" y="6051508"/>
              <a:ext cx="143934" cy="22559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3132666" y="6051508"/>
                <a:ext cx="1439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0" name="墨迹 229"/>
              <p14:cNvContentPartPr/>
              <p14:nvPr/>
            </p14:nvContentPartPr>
            <p14:xfrm>
              <a:off x="7010400" y="2876299"/>
              <a:ext cx="90311" cy="28199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7010400" y="2876299"/>
                <a:ext cx="90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1" name="墨迹 230"/>
              <p14:cNvContentPartPr/>
              <p14:nvPr/>
            </p14:nvContentPartPr>
            <p14:xfrm>
              <a:off x="4543777" y="2599949"/>
              <a:ext cx="225778" cy="208672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4543777" y="2599949"/>
                <a:ext cx="22577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2" name="墨迹 231"/>
              <p14:cNvContentPartPr/>
              <p14:nvPr/>
            </p14:nvContentPartPr>
            <p14:xfrm>
              <a:off x="4770966" y="2590608"/>
              <a:ext cx="117122" cy="232994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4770966" y="2590608"/>
                <a:ext cx="117122" cy="232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3" name="墨迹 232"/>
              <p14:cNvContentPartPr/>
              <p14:nvPr/>
            </p14:nvContentPartPr>
            <p14:xfrm>
              <a:off x="4905022" y="2588669"/>
              <a:ext cx="180622" cy="178182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4905022" y="2588669"/>
                <a:ext cx="180622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4" name="墨迹 233"/>
              <p14:cNvContentPartPr/>
              <p14:nvPr/>
            </p14:nvContentPartPr>
            <p14:xfrm>
              <a:off x="5057422" y="2635902"/>
              <a:ext cx="33866" cy="330634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5057422" y="2635902"/>
                <a:ext cx="33866" cy="33063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7986888" y="1339453"/>
              <a:ext cx="33867" cy="4793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986888" y="1339453"/>
                <a:ext cx="3386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714147" y="829051"/>
              <a:ext cx="192264" cy="10151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714147" y="829051"/>
                <a:ext cx="192264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1817511" y="694400"/>
              <a:ext cx="45155" cy="52132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817511" y="694400"/>
                <a:ext cx="45155" cy="521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1735666" y="810016"/>
              <a:ext cx="167922" cy="23616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735666" y="810016"/>
                <a:ext cx="167922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1845733" y="941847"/>
              <a:ext cx="62089" cy="7895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845733" y="941847"/>
                <a:ext cx="620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1961444" y="845970"/>
              <a:ext cx="25400" cy="129715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961444" y="845970"/>
                <a:ext cx="254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1889301" y="806491"/>
              <a:ext cx="235832" cy="24815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889301" y="806491"/>
                <a:ext cx="235832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2204155" y="806491"/>
              <a:ext cx="8467" cy="21149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204155" y="806491"/>
                <a:ext cx="8467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2201333" y="874169"/>
              <a:ext cx="84667" cy="1691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201333" y="874169"/>
                <a:ext cx="846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2280355" y="739519"/>
              <a:ext cx="28222" cy="394081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280355" y="739519"/>
                <a:ext cx="28222" cy="3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2325511" y="868529"/>
              <a:ext cx="70908" cy="172014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325511" y="868529"/>
                <a:ext cx="7090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2469444" y="738814"/>
              <a:ext cx="76200" cy="19351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469444" y="738814"/>
                <a:ext cx="76200" cy="193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2460977" y="806491"/>
              <a:ext cx="5645" cy="23969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460977" y="806491"/>
                <a:ext cx="5645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2568222" y="762783"/>
              <a:ext cx="135466" cy="241101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568222" y="762783"/>
                <a:ext cx="135466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2700866" y="845970"/>
              <a:ext cx="132645" cy="16161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2700866" y="845970"/>
                <a:ext cx="132645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2765777" y="898667"/>
              <a:ext cx="22578" cy="29415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765777" y="898667"/>
                <a:ext cx="22578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3217333" y="862889"/>
              <a:ext cx="16933" cy="33838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217333" y="862889"/>
                <a:ext cx="16933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3285066" y="716254"/>
              <a:ext cx="963260" cy="41734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285066" y="716254"/>
                <a:ext cx="963260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3262488" y="1158979"/>
              <a:ext cx="990600" cy="3665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262488" y="1158979"/>
                <a:ext cx="9906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3708400" y="159324"/>
              <a:ext cx="11288" cy="54935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708400" y="159324"/>
                <a:ext cx="11288" cy="549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3640666" y="482203"/>
              <a:ext cx="197556" cy="27776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640666" y="482203"/>
                <a:ext cx="197556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968044" y="146634"/>
              <a:ext cx="28222" cy="17483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968044" y="146634"/>
                <a:ext cx="2822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986918" y="114734"/>
              <a:ext cx="65793" cy="25361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986918" y="114734"/>
                <a:ext cx="65793" cy="253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4054122" y="238810"/>
              <a:ext cx="131233" cy="10874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054122" y="238810"/>
                <a:ext cx="131233" cy="108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4218693" y="146634"/>
              <a:ext cx="172684" cy="15509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218693" y="146634"/>
                <a:ext cx="17268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4363155" y="208672"/>
              <a:ext cx="133350" cy="31864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363155" y="208672"/>
                <a:ext cx="13335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墨迹 34"/>
              <p14:cNvContentPartPr/>
              <p14:nvPr/>
            </p14:nvContentPartPr>
            <p14:xfrm>
              <a:off x="2540000" y="1460708"/>
              <a:ext cx="313266" cy="27846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540000" y="1460708"/>
                <a:ext cx="313266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墨迹 35"/>
              <p14:cNvContentPartPr/>
              <p14:nvPr/>
            </p14:nvContentPartPr>
            <p14:xfrm>
              <a:off x="2844800" y="1487321"/>
              <a:ext cx="73377" cy="25890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844800" y="1487321"/>
                <a:ext cx="73377" cy="258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墨迹 36"/>
              <p14:cNvContentPartPr/>
              <p14:nvPr/>
            </p14:nvContentPartPr>
            <p14:xfrm>
              <a:off x="2968977" y="1479919"/>
              <a:ext cx="73378" cy="21537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2968977" y="1479919"/>
                <a:ext cx="73378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墨迹 37"/>
              <p14:cNvContentPartPr/>
              <p14:nvPr/>
            </p14:nvContentPartPr>
            <p14:xfrm>
              <a:off x="3053644" y="1539666"/>
              <a:ext cx="95956" cy="16161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053644" y="1539666"/>
                <a:ext cx="95956" cy="161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墨迹 38"/>
              <p14:cNvContentPartPr/>
              <p14:nvPr/>
            </p14:nvContentPartPr>
            <p14:xfrm>
              <a:off x="3101622" y="1577029"/>
              <a:ext cx="25400" cy="30102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101622" y="1577029"/>
                <a:ext cx="25400" cy="30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墨迹 39"/>
              <p14:cNvContentPartPr/>
              <p14:nvPr/>
            </p14:nvContentPartPr>
            <p14:xfrm>
              <a:off x="2554111" y="2058527"/>
              <a:ext cx="31044" cy="22277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554111" y="2058527"/>
                <a:ext cx="31044" cy="222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墨迹 40"/>
              <p14:cNvContentPartPr/>
              <p14:nvPr/>
            </p14:nvContentPartPr>
            <p14:xfrm>
              <a:off x="2562577" y="2143125"/>
              <a:ext cx="90311" cy="1691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562577" y="2143125"/>
                <a:ext cx="903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2" name="墨迹 41"/>
              <p14:cNvContentPartPr/>
              <p14:nvPr/>
            </p14:nvContentPartPr>
            <p14:xfrm>
              <a:off x="2644422" y="2040022"/>
              <a:ext cx="25400" cy="26947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644422" y="2040022"/>
                <a:ext cx="25400" cy="269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墨迹 42"/>
              <p14:cNvContentPartPr/>
              <p14:nvPr/>
            </p14:nvContentPartPr>
            <p14:xfrm>
              <a:off x="2718505" y="2148764"/>
              <a:ext cx="81139" cy="11138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718505" y="2148764"/>
                <a:ext cx="81139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墨迹 43"/>
              <p14:cNvContentPartPr/>
              <p14:nvPr/>
            </p14:nvContentPartPr>
            <p14:xfrm>
              <a:off x="2864555" y="2041608"/>
              <a:ext cx="163689" cy="22911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864555" y="2041608"/>
                <a:ext cx="163689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墨迹 44"/>
              <p14:cNvContentPartPr/>
              <p14:nvPr/>
            </p14:nvContentPartPr>
            <p14:xfrm>
              <a:off x="2997200" y="2092366"/>
              <a:ext cx="28222" cy="2537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997200" y="2092366"/>
                <a:ext cx="282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墨迹 45"/>
              <p14:cNvContentPartPr/>
              <p14:nvPr/>
            </p14:nvContentPartPr>
            <p14:xfrm>
              <a:off x="3064933" y="1962651"/>
              <a:ext cx="135467" cy="1691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064933" y="1962651"/>
                <a:ext cx="135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墨迹 46"/>
              <p14:cNvContentPartPr/>
              <p14:nvPr/>
            </p14:nvContentPartPr>
            <p14:xfrm>
              <a:off x="3087511" y="2024689"/>
              <a:ext cx="19755" cy="52450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087511" y="2024689"/>
                <a:ext cx="19755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墨迹 47"/>
              <p14:cNvContentPartPr/>
              <p14:nvPr/>
            </p14:nvContentPartPr>
            <p14:xfrm>
              <a:off x="3115733" y="2100826"/>
              <a:ext cx="98778" cy="3101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115733" y="2100826"/>
                <a:ext cx="987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墨迹 48"/>
              <p14:cNvContentPartPr/>
              <p14:nvPr/>
            </p14:nvContentPartPr>
            <p14:xfrm>
              <a:off x="3200400" y="2030328"/>
              <a:ext cx="84666" cy="21219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200400" y="2030328"/>
                <a:ext cx="84666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" name="墨迹 49"/>
              <p14:cNvContentPartPr/>
              <p14:nvPr/>
            </p14:nvContentPartPr>
            <p14:xfrm>
              <a:off x="5362222" y="1257676"/>
              <a:ext cx="28222" cy="29450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362222" y="1257676"/>
                <a:ext cx="28222" cy="294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墨迹 50"/>
              <p14:cNvContentPartPr/>
              <p14:nvPr/>
            </p14:nvContentPartPr>
            <p14:xfrm>
              <a:off x="5365044" y="1223837"/>
              <a:ext cx="110066" cy="31582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365044" y="1223837"/>
                <a:ext cx="11006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墨迹 51"/>
              <p14:cNvContentPartPr/>
              <p14:nvPr/>
            </p14:nvContentPartPr>
            <p14:xfrm>
              <a:off x="5459588" y="1406425"/>
              <a:ext cx="131234" cy="13958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459588" y="1406425"/>
                <a:ext cx="131234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墨迹 52"/>
              <p14:cNvContentPartPr/>
              <p14:nvPr/>
            </p14:nvContentPartPr>
            <p14:xfrm>
              <a:off x="5644444" y="1214496"/>
              <a:ext cx="135466" cy="263837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644444" y="1214496"/>
                <a:ext cx="135466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墨迹 53"/>
              <p14:cNvContentPartPr/>
              <p14:nvPr/>
            </p14:nvContentPartPr>
            <p14:xfrm>
              <a:off x="5774266" y="1285875"/>
              <a:ext cx="31044" cy="5639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774266" y="1285875"/>
                <a:ext cx="31044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墨迹 54"/>
              <p14:cNvContentPartPr/>
              <p14:nvPr/>
            </p14:nvContentPartPr>
            <p14:xfrm>
              <a:off x="5853288" y="1167439"/>
              <a:ext cx="112889" cy="3665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853288" y="1167439"/>
                <a:ext cx="112889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墨迹 55"/>
              <p14:cNvContentPartPr/>
              <p14:nvPr/>
            </p14:nvContentPartPr>
            <p14:xfrm>
              <a:off x="5836355" y="1223837"/>
              <a:ext cx="45156" cy="47656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836355" y="1223837"/>
                <a:ext cx="45156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墨迹 56"/>
              <p14:cNvContentPartPr/>
              <p14:nvPr/>
            </p14:nvContentPartPr>
            <p14:xfrm>
              <a:off x="5825066" y="1359192"/>
              <a:ext cx="107244" cy="2255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825066" y="1359192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墨迹 57"/>
              <p14:cNvContentPartPr/>
              <p14:nvPr/>
            </p14:nvContentPartPr>
            <p14:xfrm>
              <a:off x="5954888" y="1308434"/>
              <a:ext cx="101600" cy="21078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954888" y="1308434"/>
                <a:ext cx="101600" cy="210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墨迹 58"/>
              <p14:cNvContentPartPr/>
              <p14:nvPr/>
            </p14:nvContentPartPr>
            <p14:xfrm>
              <a:off x="6200422" y="1127960"/>
              <a:ext cx="14111" cy="40042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200422" y="1127960"/>
                <a:ext cx="14111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" name="墨迹 59"/>
              <p14:cNvContentPartPr/>
              <p14:nvPr/>
            </p14:nvContentPartPr>
            <p14:xfrm>
              <a:off x="6141155" y="1424050"/>
              <a:ext cx="152400" cy="16619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141155" y="1424050"/>
                <a:ext cx="152400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墨迹 60"/>
              <p14:cNvContentPartPr/>
              <p14:nvPr/>
            </p14:nvContentPartPr>
            <p14:xfrm>
              <a:off x="5356577" y="2199522"/>
              <a:ext cx="33867" cy="25520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356577" y="2199522"/>
                <a:ext cx="33867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墨迹 61"/>
              <p14:cNvContentPartPr/>
              <p14:nvPr/>
            </p14:nvContentPartPr>
            <p14:xfrm>
              <a:off x="5365044" y="2154404"/>
              <a:ext cx="98778" cy="32499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365044" y="2154404"/>
                <a:ext cx="98778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墨迹 62"/>
              <p14:cNvContentPartPr/>
              <p14:nvPr/>
            </p14:nvContentPartPr>
            <p14:xfrm>
              <a:off x="5471583" y="2319368"/>
              <a:ext cx="127706" cy="12072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471583" y="2319368"/>
                <a:ext cx="127706" cy="120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4" name="墨迹 63"/>
              <p14:cNvContentPartPr/>
              <p14:nvPr/>
            </p14:nvContentPartPr>
            <p14:xfrm>
              <a:off x="5686777" y="2178902"/>
              <a:ext cx="70556" cy="260312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686777" y="2178902"/>
                <a:ext cx="70556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墨迹 64"/>
              <p14:cNvContentPartPr/>
              <p14:nvPr/>
            </p14:nvContentPartPr>
            <p14:xfrm>
              <a:off x="5796844" y="2205162"/>
              <a:ext cx="90311" cy="18364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796844" y="2205162"/>
                <a:ext cx="90311" cy="18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6" name="墨迹 65"/>
              <p14:cNvContentPartPr/>
              <p14:nvPr/>
            </p14:nvContentPartPr>
            <p14:xfrm>
              <a:off x="5889625" y="2278480"/>
              <a:ext cx="107597" cy="11843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889625" y="2278480"/>
                <a:ext cx="10759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墨迹 66"/>
              <p14:cNvContentPartPr/>
              <p14:nvPr/>
            </p14:nvContentPartPr>
            <p14:xfrm>
              <a:off x="5940777" y="2304916"/>
              <a:ext cx="25400" cy="18787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940777" y="2304916"/>
                <a:ext cx="25400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墨迹 67"/>
              <p14:cNvContentPartPr/>
              <p14:nvPr/>
            </p14:nvContentPartPr>
            <p14:xfrm>
              <a:off x="6096000" y="2114925"/>
              <a:ext cx="11288" cy="29609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096000" y="2114925"/>
                <a:ext cx="11288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9" name="墨迹 68"/>
              <p14:cNvContentPartPr/>
              <p14:nvPr/>
            </p14:nvContentPartPr>
            <p14:xfrm>
              <a:off x="6056488" y="2351797"/>
              <a:ext cx="132644" cy="15967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6056488" y="2351797"/>
                <a:ext cx="132644" cy="159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" name="墨迹 69"/>
              <p14:cNvContentPartPr/>
              <p14:nvPr/>
            </p14:nvContentPartPr>
            <p14:xfrm>
              <a:off x="6285088" y="2264380"/>
              <a:ext cx="105018" cy="5995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285088" y="226438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墨迹 70"/>
              <p14:cNvContentPartPr/>
              <p14:nvPr/>
            </p14:nvContentPartPr>
            <p14:xfrm>
              <a:off x="7267222" y="1440440"/>
              <a:ext cx="31044" cy="3154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267222" y="1440440"/>
                <a:ext cx="31044" cy="31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" name="墨迹 71"/>
              <p14:cNvContentPartPr/>
              <p14:nvPr/>
            </p14:nvContentPartPr>
            <p14:xfrm>
              <a:off x="3663244" y="1393031"/>
              <a:ext cx="184326" cy="28005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663244" y="1393031"/>
                <a:ext cx="184326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墨迹 72"/>
              <p14:cNvContentPartPr/>
              <p14:nvPr/>
            </p14:nvContentPartPr>
            <p14:xfrm>
              <a:off x="3772958" y="1556585"/>
              <a:ext cx="130175" cy="11279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772958" y="1556585"/>
                <a:ext cx="13017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4" name="墨迹 73"/>
              <p14:cNvContentPartPr/>
              <p14:nvPr/>
            </p14:nvContentPartPr>
            <p14:xfrm>
              <a:off x="3881613" y="1359192"/>
              <a:ext cx="97720" cy="11279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881613" y="1359192"/>
                <a:ext cx="9772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5" name="墨迹 74"/>
              <p14:cNvContentPartPr/>
              <p14:nvPr/>
            </p14:nvContentPartPr>
            <p14:xfrm>
              <a:off x="3956755" y="1404310"/>
              <a:ext cx="95956" cy="564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956755" y="1404310"/>
                <a:ext cx="959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墨迹 75"/>
              <p14:cNvContentPartPr/>
              <p14:nvPr/>
            </p14:nvContentPartPr>
            <p14:xfrm>
              <a:off x="3993444" y="1338043"/>
              <a:ext cx="19756" cy="15932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993444" y="1338043"/>
                <a:ext cx="19756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墨迹 76"/>
              <p14:cNvContentPartPr/>
              <p14:nvPr/>
            </p14:nvContentPartPr>
            <p14:xfrm>
              <a:off x="4233333" y="1393031"/>
              <a:ext cx="112889" cy="24022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233333" y="1393031"/>
                <a:ext cx="112889" cy="240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墨迹 77"/>
              <p14:cNvContentPartPr/>
              <p14:nvPr/>
            </p14:nvContentPartPr>
            <p14:xfrm>
              <a:off x="4326113" y="1421230"/>
              <a:ext cx="104775" cy="17765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4326113" y="1421230"/>
                <a:ext cx="104775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墨迹 78"/>
              <p14:cNvContentPartPr/>
              <p14:nvPr/>
            </p14:nvContentPartPr>
            <p14:xfrm>
              <a:off x="4413955" y="1477628"/>
              <a:ext cx="90311" cy="13535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4413955" y="1477628"/>
                <a:ext cx="903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" name="墨迹 79"/>
              <p14:cNvContentPartPr/>
              <p14:nvPr/>
            </p14:nvContentPartPr>
            <p14:xfrm>
              <a:off x="4445000" y="1513405"/>
              <a:ext cx="53622" cy="25185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4445000" y="1513405"/>
                <a:ext cx="53622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1" name="墨迹 80"/>
              <p14:cNvContentPartPr/>
              <p14:nvPr/>
            </p14:nvContentPartPr>
            <p14:xfrm>
              <a:off x="4517672" y="1326763"/>
              <a:ext cx="93839" cy="13394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517672" y="1326763"/>
                <a:ext cx="93839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2" name="墨迹 81"/>
              <p14:cNvContentPartPr/>
              <p14:nvPr/>
            </p14:nvContentPartPr>
            <p14:xfrm>
              <a:off x="4605866" y="1387391"/>
              <a:ext cx="59267" cy="1973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4605866" y="1387391"/>
                <a:ext cx="592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3" name="墨迹 82"/>
              <p14:cNvContentPartPr/>
              <p14:nvPr/>
            </p14:nvContentPartPr>
            <p14:xfrm>
              <a:off x="3826933" y="1962651"/>
              <a:ext cx="152400" cy="14381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3826933" y="1962651"/>
                <a:ext cx="152400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4" name="墨迹 83"/>
              <p14:cNvContentPartPr/>
              <p14:nvPr/>
            </p14:nvContentPartPr>
            <p14:xfrm>
              <a:off x="3973688" y="1965294"/>
              <a:ext cx="25400" cy="2273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973688" y="1965294"/>
                <a:ext cx="25400" cy="22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5" name="墨迹 84"/>
              <p14:cNvContentPartPr/>
              <p14:nvPr/>
            </p14:nvContentPartPr>
            <p14:xfrm>
              <a:off x="4075288" y="1878054"/>
              <a:ext cx="86431" cy="4229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075288" y="1878054"/>
                <a:ext cx="86431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6" name="墨迹 85"/>
              <p14:cNvContentPartPr/>
              <p14:nvPr/>
            </p14:nvContentPartPr>
            <p14:xfrm>
              <a:off x="4047066" y="1951371"/>
              <a:ext cx="11289" cy="44554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4047066" y="1951371"/>
                <a:ext cx="11289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墨迹 86"/>
              <p14:cNvContentPartPr/>
              <p14:nvPr/>
            </p14:nvContentPartPr>
            <p14:xfrm>
              <a:off x="4035777" y="2058527"/>
              <a:ext cx="118534" cy="3383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4035777" y="2058527"/>
                <a:ext cx="1185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8" name="墨迹 87"/>
              <p14:cNvContentPartPr/>
              <p14:nvPr/>
            </p14:nvContentPartPr>
            <p14:xfrm>
              <a:off x="4154311" y="1968291"/>
              <a:ext cx="95955" cy="21360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4154311" y="1968291"/>
                <a:ext cx="95955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墨迹 88"/>
              <p14:cNvContentPartPr/>
              <p14:nvPr/>
            </p14:nvContentPartPr>
            <p14:xfrm>
              <a:off x="4273197" y="1821656"/>
              <a:ext cx="67380" cy="13747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4273197" y="1821656"/>
                <a:ext cx="67380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0" name="墨迹 89"/>
              <p14:cNvContentPartPr/>
              <p14:nvPr/>
            </p14:nvContentPartPr>
            <p14:xfrm>
              <a:off x="4351866" y="1866774"/>
              <a:ext cx="84667" cy="1692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4351866" y="1866774"/>
                <a:ext cx="846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1" name="墨迹 90"/>
              <p14:cNvContentPartPr/>
              <p14:nvPr/>
            </p14:nvContentPartPr>
            <p14:xfrm>
              <a:off x="1354666" y="3417720"/>
              <a:ext cx="105018" cy="5995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354666" y="341772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" name="墨迹 91"/>
              <p14:cNvContentPartPr/>
              <p14:nvPr/>
            </p14:nvContentPartPr>
            <p14:xfrm>
              <a:off x="1262944" y="3201292"/>
              <a:ext cx="193146" cy="521682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262944" y="3201292"/>
                <a:ext cx="193146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3" name="墨迹 92"/>
              <p14:cNvContentPartPr/>
              <p14:nvPr/>
            </p14:nvContentPartPr>
            <p14:xfrm>
              <a:off x="1270000" y="3278664"/>
              <a:ext cx="167922" cy="22647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270000" y="3278664"/>
                <a:ext cx="167922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4" name="墨迹 93"/>
              <p14:cNvContentPartPr/>
              <p14:nvPr/>
            </p14:nvContentPartPr>
            <p14:xfrm>
              <a:off x="1360311" y="3419659"/>
              <a:ext cx="87489" cy="9675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360311" y="3419659"/>
                <a:ext cx="87489" cy="96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墨迹 94"/>
              <p14:cNvContentPartPr/>
              <p14:nvPr/>
            </p14:nvContentPartPr>
            <p14:xfrm>
              <a:off x="1480784" y="3351452"/>
              <a:ext cx="3704" cy="14311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480784" y="3351452"/>
                <a:ext cx="3704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墨迹 95"/>
              <p14:cNvContentPartPr/>
              <p14:nvPr/>
            </p14:nvContentPartPr>
            <p14:xfrm>
              <a:off x="1387122" y="3301399"/>
              <a:ext cx="272344" cy="24603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387122" y="3301399"/>
                <a:ext cx="272344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7" name="墨迹 96"/>
              <p14:cNvContentPartPr/>
              <p14:nvPr/>
            </p14:nvContentPartPr>
            <p14:xfrm>
              <a:off x="1696155" y="3265445"/>
              <a:ext cx="14111" cy="225592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696155" y="3265445"/>
                <a:ext cx="141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8" name="墨迹 97"/>
              <p14:cNvContentPartPr/>
              <p14:nvPr/>
            </p14:nvContentPartPr>
            <p14:xfrm>
              <a:off x="1698977" y="3372601"/>
              <a:ext cx="70556" cy="281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698977" y="3372601"/>
                <a:ext cx="70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墨迹 98"/>
              <p14:cNvContentPartPr/>
              <p14:nvPr/>
            </p14:nvContentPartPr>
            <p14:xfrm>
              <a:off x="1772355" y="3218564"/>
              <a:ext cx="22578" cy="43602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772355" y="3218564"/>
                <a:ext cx="22578" cy="436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0" name="墨迹 99"/>
              <p14:cNvContentPartPr/>
              <p14:nvPr/>
            </p14:nvContentPartPr>
            <p14:xfrm>
              <a:off x="1828800" y="3323782"/>
              <a:ext cx="67733" cy="18417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828800" y="3323782"/>
                <a:ext cx="67733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1" name="墨迹 100"/>
              <p14:cNvContentPartPr/>
              <p14:nvPr/>
            </p14:nvContentPartPr>
            <p14:xfrm>
              <a:off x="1952977" y="3209047"/>
              <a:ext cx="73378" cy="36094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952977" y="3209047"/>
                <a:ext cx="73378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2" name="墨迹 101"/>
              <p14:cNvContentPartPr/>
              <p14:nvPr/>
            </p14:nvContentPartPr>
            <p14:xfrm>
              <a:off x="2065866" y="3233545"/>
              <a:ext cx="84667" cy="25238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065866" y="3233545"/>
                <a:ext cx="84667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墨迹 102"/>
              <p14:cNvContentPartPr/>
              <p14:nvPr/>
            </p14:nvContentPartPr>
            <p14:xfrm>
              <a:off x="2146829" y="3327483"/>
              <a:ext cx="119415" cy="15791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146829" y="3327483"/>
                <a:ext cx="11941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墨迹 103"/>
              <p14:cNvContentPartPr/>
              <p14:nvPr/>
            </p14:nvContentPartPr>
            <p14:xfrm>
              <a:off x="2204155" y="3372601"/>
              <a:ext cx="31045" cy="21431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204155" y="3372601"/>
                <a:ext cx="31045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5" name="墨迹 104"/>
              <p14:cNvContentPartPr/>
              <p14:nvPr/>
            </p14:nvContentPartPr>
            <p14:xfrm>
              <a:off x="2359377" y="3316204"/>
              <a:ext cx="5645" cy="15791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359377" y="3316204"/>
                <a:ext cx="564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6" name="墨迹 105"/>
              <p14:cNvContentPartPr/>
              <p14:nvPr/>
            </p14:nvContentPartPr>
            <p14:xfrm>
              <a:off x="2365022" y="3304924"/>
              <a:ext cx="169333" cy="15086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365022" y="3304924"/>
                <a:ext cx="169333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7" name="墨迹 106"/>
              <p14:cNvContentPartPr/>
              <p14:nvPr/>
            </p14:nvContentPartPr>
            <p14:xfrm>
              <a:off x="2438400" y="3179967"/>
              <a:ext cx="15522" cy="44924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438400" y="3179967"/>
                <a:ext cx="15522" cy="449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8" name="墨迹 107"/>
              <p14:cNvContentPartPr/>
              <p14:nvPr/>
            </p14:nvContentPartPr>
            <p14:xfrm>
              <a:off x="2817988" y="3160404"/>
              <a:ext cx="252589" cy="30014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817988" y="3160404"/>
                <a:ext cx="252589" cy="300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9" name="墨迹 108"/>
              <p14:cNvContentPartPr/>
              <p14:nvPr/>
            </p14:nvContentPartPr>
            <p14:xfrm>
              <a:off x="3087511" y="3175208"/>
              <a:ext cx="79022" cy="27987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3087511" y="3175208"/>
                <a:ext cx="79022" cy="279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0" name="墨迹 109"/>
              <p14:cNvContentPartPr/>
              <p14:nvPr/>
            </p14:nvContentPartPr>
            <p14:xfrm>
              <a:off x="3200400" y="3194067"/>
              <a:ext cx="84666" cy="21025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3200400" y="3194067"/>
                <a:ext cx="84666" cy="210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1" name="墨迹 110"/>
              <p14:cNvContentPartPr/>
              <p14:nvPr/>
            </p14:nvContentPartPr>
            <p14:xfrm>
              <a:off x="3278716" y="3271085"/>
              <a:ext cx="170039" cy="210083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3278716" y="3271085"/>
                <a:ext cx="170039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墨迹 111"/>
              <p14:cNvContentPartPr/>
              <p14:nvPr/>
            </p14:nvContentPartPr>
            <p14:xfrm>
              <a:off x="3366911" y="3324663"/>
              <a:ext cx="31044" cy="30455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3366911" y="3324663"/>
                <a:ext cx="31044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墨迹 112"/>
              <p14:cNvContentPartPr/>
              <p14:nvPr/>
            </p14:nvContentPartPr>
            <p14:xfrm>
              <a:off x="3582811" y="3147009"/>
              <a:ext cx="87841" cy="37769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3582811" y="3147009"/>
                <a:ext cx="87841" cy="377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4" name="墨迹 113"/>
              <p14:cNvContentPartPr/>
              <p14:nvPr/>
            </p14:nvContentPartPr>
            <p14:xfrm>
              <a:off x="3655836" y="3182258"/>
              <a:ext cx="283986" cy="35953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655836" y="3182258"/>
                <a:ext cx="283986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5" name="墨迹 114"/>
              <p14:cNvContentPartPr/>
              <p14:nvPr/>
            </p14:nvContentPartPr>
            <p14:xfrm>
              <a:off x="4013200" y="3165339"/>
              <a:ext cx="48859" cy="11702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013200" y="3165339"/>
                <a:ext cx="48859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6" name="墨迹 115"/>
              <p14:cNvContentPartPr/>
              <p14:nvPr/>
            </p14:nvContentPartPr>
            <p14:xfrm>
              <a:off x="4001911" y="3124450"/>
              <a:ext cx="197555" cy="36940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001911" y="3124450"/>
                <a:ext cx="197555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墨迹 116"/>
              <p14:cNvContentPartPr/>
              <p14:nvPr/>
            </p14:nvContentPartPr>
            <p14:xfrm>
              <a:off x="4090458" y="3220327"/>
              <a:ext cx="120297" cy="32710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090458" y="3220327"/>
                <a:ext cx="120297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8" name="墨迹 117"/>
              <p14:cNvContentPartPr/>
              <p14:nvPr/>
            </p14:nvContentPartPr>
            <p14:xfrm>
              <a:off x="4472340" y="3372601"/>
              <a:ext cx="3704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472340" y="3372601"/>
                <a:ext cx="370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9" name="墨迹 118"/>
              <p14:cNvContentPartPr/>
              <p14:nvPr/>
            </p14:nvContentPartPr>
            <p14:xfrm>
              <a:off x="4461933" y="3445919"/>
              <a:ext cx="2822" cy="845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4461933" y="3445919"/>
                <a:ext cx="282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0" name="墨迹 119"/>
              <p14:cNvContentPartPr/>
              <p14:nvPr/>
            </p14:nvContentPartPr>
            <p14:xfrm>
              <a:off x="4978400" y="3214687"/>
              <a:ext cx="118533" cy="26507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4978400" y="3214687"/>
                <a:ext cx="118533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1" name="墨迹 120"/>
              <p14:cNvContentPartPr/>
              <p14:nvPr/>
            </p14:nvContentPartPr>
            <p14:xfrm>
              <a:off x="5092700" y="3197768"/>
              <a:ext cx="190500" cy="28763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092700" y="3197768"/>
                <a:ext cx="19050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2" name="墨迹 121"/>
              <p14:cNvContentPartPr/>
              <p14:nvPr/>
            </p14:nvContentPartPr>
            <p14:xfrm>
              <a:off x="5292372" y="3154059"/>
              <a:ext cx="75494" cy="12601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5292372" y="3154059"/>
                <a:ext cx="75494" cy="126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" name="墨迹 122"/>
              <p14:cNvContentPartPr/>
              <p14:nvPr/>
            </p14:nvContentPartPr>
            <p14:xfrm>
              <a:off x="5362222" y="3214687"/>
              <a:ext cx="110772" cy="1128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362222" y="3214687"/>
                <a:ext cx="1107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4" name="墨迹 123"/>
              <p14:cNvContentPartPr/>
              <p14:nvPr/>
            </p14:nvContentPartPr>
            <p14:xfrm>
              <a:off x="5404555" y="3158289"/>
              <a:ext cx="31045" cy="13535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404555" y="3158289"/>
                <a:ext cx="3104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5" name="墨迹 124"/>
              <p14:cNvContentPartPr/>
              <p14:nvPr/>
            </p14:nvContentPartPr>
            <p14:xfrm>
              <a:off x="5362222" y="3122688"/>
              <a:ext cx="169333" cy="33733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362222" y="3122688"/>
                <a:ext cx="169333" cy="337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6" name="墨迹 125"/>
              <p14:cNvContentPartPr/>
              <p14:nvPr/>
            </p14:nvContentPartPr>
            <p14:xfrm>
              <a:off x="5582355" y="3238656"/>
              <a:ext cx="112889" cy="1551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5582355" y="3238656"/>
                <a:ext cx="112889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7" name="墨迹 126"/>
              <p14:cNvContentPartPr/>
              <p14:nvPr/>
            </p14:nvContentPartPr>
            <p14:xfrm>
              <a:off x="5548488" y="3328893"/>
              <a:ext cx="169334" cy="987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5548488" y="3328893"/>
                <a:ext cx="169334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8" name="墨迹 127"/>
              <p14:cNvContentPartPr/>
              <p14:nvPr/>
            </p14:nvContentPartPr>
            <p14:xfrm>
              <a:off x="5764918" y="3103301"/>
              <a:ext cx="110949" cy="28058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5764918" y="3103301"/>
                <a:ext cx="110949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9" name="墨迹 128"/>
              <p14:cNvContentPartPr/>
              <p14:nvPr/>
            </p14:nvContentPartPr>
            <p14:xfrm>
              <a:off x="5867400" y="3116695"/>
              <a:ext cx="132644" cy="25396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5867400" y="3116695"/>
                <a:ext cx="132644" cy="253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0" name="墨迹 129"/>
              <p14:cNvContentPartPr/>
              <p14:nvPr/>
            </p14:nvContentPartPr>
            <p14:xfrm>
              <a:off x="6013450" y="3152649"/>
              <a:ext cx="212372" cy="18258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013450" y="3152649"/>
                <a:ext cx="212372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1" name="墨迹 130"/>
              <p14:cNvContentPartPr/>
              <p14:nvPr/>
            </p14:nvContentPartPr>
            <p14:xfrm>
              <a:off x="6135511" y="3211867"/>
              <a:ext cx="50800" cy="397606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6135511" y="3211867"/>
                <a:ext cx="50800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墨迹 131"/>
              <p14:cNvContentPartPr/>
              <p14:nvPr/>
            </p14:nvContentPartPr>
            <p14:xfrm>
              <a:off x="6183312" y="3035623"/>
              <a:ext cx="104599" cy="15650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6183312" y="3035623"/>
                <a:ext cx="104599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3" name="墨迹 132"/>
              <p14:cNvContentPartPr/>
              <p14:nvPr/>
            </p14:nvContentPartPr>
            <p14:xfrm>
              <a:off x="6306255" y="3097661"/>
              <a:ext cx="100189" cy="2678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6306255" y="3097661"/>
                <a:ext cx="100189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4" name="墨迹 133"/>
              <p14:cNvContentPartPr/>
              <p14:nvPr/>
            </p14:nvContentPartPr>
            <p14:xfrm>
              <a:off x="6383866" y="3011654"/>
              <a:ext cx="124178" cy="35812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6383866" y="3011654"/>
                <a:ext cx="12417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5" name="墨迹 134"/>
              <p14:cNvContentPartPr/>
              <p14:nvPr/>
            </p14:nvContentPartPr>
            <p14:xfrm>
              <a:off x="6660444" y="3147009"/>
              <a:ext cx="79022" cy="3383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6660444" y="3147009"/>
                <a:ext cx="790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6" name="墨迹 135"/>
              <p14:cNvContentPartPr/>
              <p14:nvPr/>
            </p14:nvContentPartPr>
            <p14:xfrm>
              <a:off x="6605411" y="3242886"/>
              <a:ext cx="122766" cy="1498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6605411" y="3242886"/>
                <a:ext cx="122766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7" name="墨迹 136"/>
              <p14:cNvContentPartPr/>
              <p14:nvPr/>
            </p14:nvContentPartPr>
            <p14:xfrm>
              <a:off x="6886222" y="2764913"/>
              <a:ext cx="1193800" cy="612623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6886222" y="2764913"/>
                <a:ext cx="1193800" cy="612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8" name="墨迹 137"/>
              <p14:cNvContentPartPr/>
              <p14:nvPr/>
            </p14:nvContentPartPr>
            <p14:xfrm>
              <a:off x="7188200" y="3036681"/>
              <a:ext cx="115711" cy="296442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188200" y="3036681"/>
                <a:ext cx="115711" cy="296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9" name="墨迹 138"/>
              <p14:cNvContentPartPr/>
              <p14:nvPr/>
            </p14:nvContentPartPr>
            <p14:xfrm>
              <a:off x="7343422" y="3183668"/>
              <a:ext cx="36688" cy="6203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343422" y="3183668"/>
                <a:ext cx="3668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0" name="墨迹 139"/>
              <p14:cNvContentPartPr/>
              <p14:nvPr/>
            </p14:nvContentPartPr>
            <p14:xfrm>
              <a:off x="7450666" y="3084972"/>
              <a:ext cx="101600" cy="12407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450666" y="3084972"/>
                <a:ext cx="10160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1" name="墨迹 140"/>
              <p14:cNvContentPartPr/>
              <p14:nvPr/>
            </p14:nvContentPartPr>
            <p14:xfrm>
              <a:off x="7563555" y="3068052"/>
              <a:ext cx="110067" cy="180474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7563555" y="3068052"/>
                <a:ext cx="1100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2" name="墨迹 141"/>
              <p14:cNvContentPartPr/>
              <p14:nvPr/>
            </p14:nvContentPartPr>
            <p14:xfrm>
              <a:off x="7573080" y="3092550"/>
              <a:ext cx="72320" cy="16161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7573080" y="3092550"/>
                <a:ext cx="72320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3" name="墨迹 142"/>
              <p14:cNvContentPartPr/>
              <p14:nvPr/>
            </p14:nvContentPartPr>
            <p14:xfrm>
              <a:off x="7741355" y="3038443"/>
              <a:ext cx="42334" cy="184704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7741355" y="3038443"/>
                <a:ext cx="42334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4" name="墨迹 143"/>
              <p14:cNvContentPartPr/>
              <p14:nvPr/>
            </p14:nvContentPartPr>
            <p14:xfrm>
              <a:off x="7857066" y="3062412"/>
              <a:ext cx="79022" cy="14469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7857066" y="3062412"/>
                <a:ext cx="79022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5" name="墨迹 144"/>
              <p14:cNvContentPartPr/>
              <p14:nvPr/>
            </p14:nvContentPartPr>
            <p14:xfrm>
              <a:off x="7947377" y="2994735"/>
              <a:ext cx="81845" cy="1691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947377" y="2994735"/>
                <a:ext cx="818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6" name="墨迹 145"/>
              <p14:cNvContentPartPr/>
              <p14:nvPr/>
            </p14:nvContentPartPr>
            <p14:xfrm>
              <a:off x="8065911" y="2932697"/>
              <a:ext cx="84666" cy="118436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8065911" y="2932697"/>
                <a:ext cx="8466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7" name="墨迹 146"/>
              <p14:cNvContentPartPr/>
              <p14:nvPr/>
            </p14:nvContentPartPr>
            <p14:xfrm>
              <a:off x="8057444" y="2960896"/>
              <a:ext cx="132644" cy="149455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057444" y="2960896"/>
                <a:ext cx="132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8" name="墨迹 147"/>
              <p14:cNvContentPartPr/>
              <p14:nvPr/>
            </p14:nvContentPartPr>
            <p14:xfrm>
              <a:off x="8063088" y="2729664"/>
              <a:ext cx="115712" cy="1498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063088" y="2729664"/>
                <a:ext cx="115712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9" name="墨迹 148"/>
              <p14:cNvContentPartPr/>
              <p14:nvPr/>
            </p14:nvContentPartPr>
            <p14:xfrm>
              <a:off x="8331200" y="2983455"/>
              <a:ext cx="122061" cy="1128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331200" y="2983455"/>
                <a:ext cx="12206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0" name="墨迹 149"/>
              <p14:cNvContentPartPr/>
              <p14:nvPr/>
            </p14:nvContentPartPr>
            <p14:xfrm>
              <a:off x="8306505" y="3079332"/>
              <a:ext cx="148872" cy="5640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306505" y="3079332"/>
                <a:ext cx="14887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1" name="墨迹 150"/>
              <p14:cNvContentPartPr/>
              <p14:nvPr/>
            </p14:nvContentPartPr>
            <p14:xfrm>
              <a:off x="8477955" y="2898858"/>
              <a:ext cx="133350" cy="30736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477955" y="2898858"/>
                <a:ext cx="13335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2" name="墨迹 151"/>
              <p14:cNvContentPartPr/>
              <p14:nvPr/>
            </p14:nvContentPartPr>
            <p14:xfrm>
              <a:off x="8602133" y="3073692"/>
              <a:ext cx="39511" cy="5921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602133" y="3073692"/>
                <a:ext cx="395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3" name="墨迹 152"/>
              <p14:cNvContentPartPr/>
              <p14:nvPr/>
            </p14:nvContentPartPr>
            <p14:xfrm>
              <a:off x="8726311" y="2972176"/>
              <a:ext cx="84666" cy="99577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726311" y="2972176"/>
                <a:ext cx="84666" cy="99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4" name="墨迹 153"/>
              <p14:cNvContentPartPr/>
              <p14:nvPr/>
            </p14:nvContentPartPr>
            <p14:xfrm>
              <a:off x="8901288" y="2927057"/>
              <a:ext cx="141112" cy="126896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8901288" y="2927057"/>
                <a:ext cx="14111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5" name="墨迹 154"/>
              <p14:cNvContentPartPr/>
              <p14:nvPr/>
            </p14:nvContentPartPr>
            <p14:xfrm>
              <a:off x="8886296" y="2935164"/>
              <a:ext cx="79904" cy="186466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886296" y="2935164"/>
                <a:ext cx="79904" cy="18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6" name="墨迹 155"/>
              <p14:cNvContentPartPr/>
              <p14:nvPr/>
            </p14:nvContentPartPr>
            <p14:xfrm>
              <a:off x="9070622" y="2892513"/>
              <a:ext cx="50800" cy="158620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070622" y="2892513"/>
                <a:ext cx="50800" cy="15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墨迹 156"/>
              <p14:cNvContentPartPr/>
              <p14:nvPr/>
            </p14:nvContentPartPr>
            <p14:xfrm>
              <a:off x="9149644" y="2943976"/>
              <a:ext cx="90311" cy="10327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149644" y="2943976"/>
                <a:ext cx="90311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8" name="墨迹 157"/>
              <p14:cNvContentPartPr/>
              <p14:nvPr/>
            </p14:nvContentPartPr>
            <p14:xfrm>
              <a:off x="9234311" y="2870659"/>
              <a:ext cx="104951" cy="1410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234311" y="2870659"/>
                <a:ext cx="10495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9" name="墨迹 158"/>
              <p14:cNvContentPartPr/>
              <p14:nvPr/>
            </p14:nvContentPartPr>
            <p14:xfrm>
              <a:off x="9325151" y="2808621"/>
              <a:ext cx="134937" cy="169194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325151" y="2808621"/>
                <a:ext cx="13493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墨迹 159"/>
              <p14:cNvContentPartPr/>
              <p14:nvPr/>
            </p14:nvContentPartPr>
            <p14:xfrm>
              <a:off x="9499600" y="2994735"/>
              <a:ext cx="8466" cy="2255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499600" y="2994735"/>
                <a:ext cx="8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墨迹 160"/>
              <p14:cNvContentPartPr/>
              <p14:nvPr/>
            </p14:nvContentPartPr>
            <p14:xfrm>
              <a:off x="9505950" y="2927057"/>
              <a:ext cx="301272" cy="8829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505950" y="2927057"/>
                <a:ext cx="301272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2" name="墨迹 161"/>
              <p14:cNvContentPartPr/>
              <p14:nvPr/>
            </p14:nvContentPartPr>
            <p14:xfrm>
              <a:off x="9849555" y="2919302"/>
              <a:ext cx="5645" cy="38774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849555" y="2919302"/>
                <a:ext cx="5645" cy="38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3" name="墨迹 162"/>
              <p14:cNvContentPartPr/>
              <p14:nvPr/>
            </p14:nvContentPartPr>
            <p14:xfrm>
              <a:off x="9922227" y="2797342"/>
              <a:ext cx="122062" cy="26366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922227" y="2797342"/>
                <a:ext cx="122062" cy="263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墨迹 163"/>
              <p14:cNvContentPartPr/>
              <p14:nvPr/>
            </p14:nvContentPartPr>
            <p14:xfrm>
              <a:off x="10052755" y="2774782"/>
              <a:ext cx="107245" cy="16920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052755" y="2774782"/>
                <a:ext cx="1072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墨迹 164"/>
              <p14:cNvContentPartPr/>
              <p14:nvPr/>
            </p14:nvContentPartPr>
            <p14:xfrm>
              <a:off x="10171288" y="2685956"/>
              <a:ext cx="60149" cy="300319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171288" y="2685956"/>
                <a:ext cx="60149" cy="300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墨迹 165"/>
              <p14:cNvContentPartPr/>
              <p14:nvPr/>
            </p14:nvContentPartPr>
            <p14:xfrm>
              <a:off x="7439377" y="1480448"/>
              <a:ext cx="105018" cy="5995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439377" y="148044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墨迹 166"/>
              <p14:cNvContentPartPr/>
              <p14:nvPr/>
            </p14:nvContentPartPr>
            <p14:xfrm>
              <a:off x="1659466" y="4128335"/>
              <a:ext cx="105018" cy="59958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659466" y="412833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墨迹 167"/>
              <p14:cNvContentPartPr/>
              <p14:nvPr/>
            </p14:nvContentPartPr>
            <p14:xfrm>
              <a:off x="1619955" y="4032458"/>
              <a:ext cx="56445" cy="213960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619955" y="4032458"/>
                <a:ext cx="56445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墨迹 168"/>
              <p14:cNvContentPartPr/>
              <p14:nvPr/>
            </p14:nvContentPartPr>
            <p14:xfrm>
              <a:off x="1563687" y="4139615"/>
              <a:ext cx="203024" cy="321468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563687" y="4139615"/>
                <a:ext cx="203024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墨迹 169"/>
              <p14:cNvContentPartPr/>
              <p14:nvPr/>
            </p14:nvContentPartPr>
            <p14:xfrm>
              <a:off x="2127955" y="4179093"/>
              <a:ext cx="5645" cy="239692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2127955" y="4179093"/>
                <a:ext cx="5645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墨迹 170"/>
              <p14:cNvContentPartPr/>
              <p14:nvPr/>
            </p14:nvContentPartPr>
            <p14:xfrm>
              <a:off x="2129895" y="4133975"/>
              <a:ext cx="81316" cy="251676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2129895" y="4133975"/>
                <a:ext cx="81316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墨迹 171"/>
              <p14:cNvContentPartPr/>
              <p14:nvPr/>
            </p14:nvContentPartPr>
            <p14:xfrm>
              <a:off x="2212622" y="4233376"/>
              <a:ext cx="152400" cy="16567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2212622" y="4233376"/>
                <a:ext cx="152400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墨迹 172"/>
              <p14:cNvContentPartPr/>
              <p14:nvPr/>
            </p14:nvContentPartPr>
            <p14:xfrm>
              <a:off x="2391127" y="4124810"/>
              <a:ext cx="137584" cy="21290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2391127" y="4124810"/>
                <a:ext cx="137584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墨迹 173"/>
              <p14:cNvContentPartPr/>
              <p14:nvPr/>
            </p14:nvContentPartPr>
            <p14:xfrm>
              <a:off x="2511777" y="4158825"/>
              <a:ext cx="31045" cy="37188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2511777" y="4158825"/>
                <a:ext cx="31045" cy="37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5" name="墨迹 174"/>
              <p14:cNvContentPartPr/>
              <p14:nvPr/>
            </p14:nvContentPartPr>
            <p14:xfrm>
              <a:off x="2587801" y="4009899"/>
              <a:ext cx="113771" cy="620378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2587801" y="4009899"/>
                <a:ext cx="113771" cy="620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6" name="墨迹 175"/>
              <p14:cNvContentPartPr/>
              <p14:nvPr/>
            </p14:nvContentPartPr>
            <p14:xfrm>
              <a:off x="2590800" y="4196013"/>
              <a:ext cx="118533" cy="3947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2590800" y="4196013"/>
                <a:ext cx="11853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7" name="墨迹 176"/>
              <p14:cNvContentPartPr/>
              <p14:nvPr/>
            </p14:nvContentPartPr>
            <p14:xfrm>
              <a:off x="2703688" y="4117055"/>
              <a:ext cx="73378" cy="231232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2703688" y="4117055"/>
                <a:ext cx="7337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8" name="墨迹 177"/>
              <p14:cNvContentPartPr/>
              <p14:nvPr/>
            </p14:nvContentPartPr>
            <p14:xfrm>
              <a:off x="2935111" y="3981700"/>
              <a:ext cx="45155" cy="459644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2935111" y="3981700"/>
                <a:ext cx="45155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9" name="墨迹 178"/>
              <p14:cNvContentPartPr/>
              <p14:nvPr/>
            </p14:nvContentPartPr>
            <p14:xfrm>
              <a:off x="2884311" y="4283430"/>
              <a:ext cx="158044" cy="14311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2884311" y="4283430"/>
                <a:ext cx="158044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0" name="墨迹 179"/>
              <p14:cNvContentPartPr/>
              <p14:nvPr/>
            </p14:nvContentPartPr>
            <p14:xfrm>
              <a:off x="3182937" y="4032458"/>
              <a:ext cx="161396" cy="39778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3182937" y="4032458"/>
                <a:ext cx="161396" cy="397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1" name="墨迹 180"/>
              <p14:cNvContentPartPr/>
              <p14:nvPr/>
            </p14:nvContentPartPr>
            <p14:xfrm>
              <a:off x="3412772" y="4093086"/>
              <a:ext cx="122414" cy="215723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3412772" y="4093086"/>
                <a:ext cx="122414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2" name="墨迹 181"/>
              <p14:cNvContentPartPr/>
              <p14:nvPr/>
            </p14:nvContentPartPr>
            <p14:xfrm>
              <a:off x="3476977" y="4033163"/>
              <a:ext cx="191911" cy="402541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3476977" y="4033163"/>
                <a:ext cx="191911" cy="402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3" name="墨迹 182"/>
              <p14:cNvContentPartPr/>
              <p14:nvPr/>
            </p14:nvContentPartPr>
            <p14:xfrm>
              <a:off x="3493911" y="4150894"/>
              <a:ext cx="158044" cy="152275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3493911" y="4150894"/>
                <a:ext cx="1580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4" name="墨迹 183"/>
              <p14:cNvContentPartPr/>
              <p14:nvPr/>
            </p14:nvContentPartPr>
            <p14:xfrm>
              <a:off x="3561644" y="4032458"/>
              <a:ext cx="79022" cy="4793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3561644" y="4032458"/>
                <a:ext cx="7902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5" name="墨迹 184"/>
              <p14:cNvContentPartPr/>
              <p14:nvPr/>
            </p14:nvContentPartPr>
            <p14:xfrm>
              <a:off x="3700638" y="4059776"/>
              <a:ext cx="182739" cy="359362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3700638" y="4059776"/>
                <a:ext cx="182739" cy="359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6" name="墨迹 185"/>
              <p14:cNvContentPartPr/>
              <p14:nvPr/>
            </p14:nvContentPartPr>
            <p14:xfrm>
              <a:off x="4318000" y="3998620"/>
              <a:ext cx="88370" cy="321468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4318000" y="3998620"/>
                <a:ext cx="88370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7" name="墨迹 186"/>
              <p14:cNvContentPartPr/>
              <p14:nvPr/>
            </p14:nvContentPartPr>
            <p14:xfrm>
              <a:off x="4476044" y="4057133"/>
              <a:ext cx="33867" cy="229117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4476044" y="4057133"/>
                <a:ext cx="33867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8" name="墨迹 187"/>
              <p14:cNvContentPartPr/>
              <p14:nvPr/>
            </p14:nvContentPartPr>
            <p14:xfrm>
              <a:off x="4515555" y="3992980"/>
              <a:ext cx="73378" cy="270710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4515555" y="3992980"/>
                <a:ext cx="733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9" name="墨迹 188"/>
              <p14:cNvContentPartPr/>
              <p14:nvPr/>
            </p14:nvContentPartPr>
            <p14:xfrm>
              <a:off x="4579055" y="4142434"/>
              <a:ext cx="117122" cy="140996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4579055" y="4142434"/>
                <a:ext cx="117122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0" name="墨迹 189"/>
              <p14:cNvContentPartPr/>
              <p14:nvPr/>
            </p14:nvContentPartPr>
            <p14:xfrm>
              <a:off x="4654550" y="3937992"/>
              <a:ext cx="106538" cy="148926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4654550" y="3937992"/>
                <a:ext cx="106538" cy="148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1" name="墨迹 190"/>
              <p14:cNvContentPartPr/>
              <p14:nvPr/>
            </p14:nvContentPartPr>
            <p14:xfrm>
              <a:off x="4739745" y="3977470"/>
              <a:ext cx="103188" cy="2678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4739745" y="3977470"/>
                <a:ext cx="10318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2" name="墨迹 191"/>
              <p14:cNvContentPartPr/>
              <p14:nvPr/>
            </p14:nvContentPartPr>
            <p14:xfrm>
              <a:off x="4788781" y="3925302"/>
              <a:ext cx="8996" cy="146635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4788781" y="3925302"/>
                <a:ext cx="899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3" name="墨迹 192"/>
              <p14:cNvContentPartPr/>
              <p14:nvPr/>
            </p14:nvContentPartPr>
            <p14:xfrm>
              <a:off x="4783666" y="3881594"/>
              <a:ext cx="138289" cy="382096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4783666" y="3881594"/>
                <a:ext cx="138289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4" name="墨迹 193"/>
              <p14:cNvContentPartPr/>
              <p14:nvPr/>
            </p14:nvContentPartPr>
            <p14:xfrm>
              <a:off x="5023555" y="4026819"/>
              <a:ext cx="129822" cy="1127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5023555" y="4026819"/>
                <a:ext cx="1298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5" name="墨迹 194"/>
              <p14:cNvContentPartPr/>
              <p14:nvPr/>
            </p14:nvContentPartPr>
            <p14:xfrm>
              <a:off x="5014383" y="4150894"/>
              <a:ext cx="136172" cy="11280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5014383" y="4150894"/>
                <a:ext cx="1361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6" name="墨迹 195"/>
              <p14:cNvContentPartPr/>
              <p14:nvPr/>
            </p14:nvContentPartPr>
            <p14:xfrm>
              <a:off x="5416902" y="3959141"/>
              <a:ext cx="930275" cy="95877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5416902" y="3959141"/>
                <a:ext cx="930275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7" name="墨迹 196"/>
              <p14:cNvContentPartPr/>
              <p14:nvPr/>
            </p14:nvContentPartPr>
            <p14:xfrm>
              <a:off x="5706533" y="3581274"/>
              <a:ext cx="39511" cy="363767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5706533" y="3581274"/>
                <a:ext cx="39511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8" name="墨迹 197"/>
              <p14:cNvContentPartPr/>
              <p14:nvPr/>
            </p14:nvContentPartPr>
            <p14:xfrm>
              <a:off x="5732991" y="3702530"/>
              <a:ext cx="128764" cy="166374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5732991" y="3702530"/>
                <a:ext cx="12876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9" name="墨迹 198"/>
              <p14:cNvContentPartPr/>
              <p14:nvPr/>
            </p14:nvContentPartPr>
            <p14:xfrm>
              <a:off x="5868105" y="3742009"/>
              <a:ext cx="120650" cy="253791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5868105" y="3742009"/>
                <a:ext cx="12065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0" name="墨迹 199"/>
              <p14:cNvContentPartPr/>
              <p14:nvPr/>
            </p14:nvContentPartPr>
            <p14:xfrm>
              <a:off x="5985933" y="3784307"/>
              <a:ext cx="68439" cy="126896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5985933" y="3784307"/>
                <a:ext cx="68439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1" name="墨迹 200"/>
              <p14:cNvContentPartPr/>
              <p14:nvPr/>
            </p14:nvContentPartPr>
            <p14:xfrm>
              <a:off x="5683955" y="4104190"/>
              <a:ext cx="107245" cy="208320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5683955" y="4104190"/>
                <a:ext cx="107245" cy="208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2" name="墨迹 201"/>
              <p14:cNvContentPartPr/>
              <p14:nvPr/>
            </p14:nvContentPartPr>
            <p14:xfrm>
              <a:off x="5810073" y="4083217"/>
              <a:ext cx="150460" cy="183293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5810073" y="4083217"/>
                <a:ext cx="150460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3" name="墨迹 202"/>
              <p14:cNvContentPartPr/>
              <p14:nvPr/>
            </p14:nvContentPartPr>
            <p14:xfrm>
              <a:off x="5960533" y="4105776"/>
              <a:ext cx="33867" cy="2255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5960533" y="4105776"/>
                <a:ext cx="338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4" name="墨迹 203"/>
              <p14:cNvContentPartPr/>
              <p14:nvPr/>
            </p14:nvContentPartPr>
            <p14:xfrm>
              <a:off x="6033911" y="4043738"/>
              <a:ext cx="62089" cy="47939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6033911" y="4043738"/>
                <a:ext cx="62089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5" name="墨迹 204"/>
              <p14:cNvContentPartPr/>
              <p14:nvPr/>
            </p14:nvContentPartPr>
            <p14:xfrm>
              <a:off x="6000044" y="4111416"/>
              <a:ext cx="39511" cy="380686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6000044" y="4111416"/>
                <a:ext cx="39511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6" name="墨迹 205"/>
              <p14:cNvContentPartPr/>
              <p14:nvPr/>
            </p14:nvContentPartPr>
            <p14:xfrm>
              <a:off x="6000044" y="4190373"/>
              <a:ext cx="107244" cy="2819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6000044" y="4190373"/>
                <a:ext cx="107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7" name="墨迹 206"/>
              <p14:cNvContentPartPr/>
              <p14:nvPr/>
            </p14:nvContentPartPr>
            <p14:xfrm>
              <a:off x="6084711" y="4133975"/>
              <a:ext cx="71437" cy="138704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6084711" y="4133975"/>
                <a:ext cx="71437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8" name="墨迹 207"/>
              <p14:cNvContentPartPr/>
              <p14:nvPr/>
            </p14:nvContentPartPr>
            <p14:xfrm>
              <a:off x="6162322" y="4051317"/>
              <a:ext cx="63500" cy="97639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6162322" y="4051317"/>
                <a:ext cx="63500" cy="97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9" name="墨迹 208"/>
              <p14:cNvContentPartPr/>
              <p14:nvPr/>
            </p14:nvContentPartPr>
            <p14:xfrm>
              <a:off x="6208888" y="4100136"/>
              <a:ext cx="59267" cy="11280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6208888" y="4100136"/>
                <a:ext cx="592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0" name="墨迹 209"/>
              <p14:cNvContentPartPr/>
              <p14:nvPr/>
            </p14:nvContentPartPr>
            <p14:xfrm>
              <a:off x="6208888" y="4043738"/>
              <a:ext cx="135467" cy="293270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6208888" y="4043738"/>
                <a:ext cx="135467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1" name="墨迹 210"/>
              <p14:cNvContentPartPr/>
              <p14:nvPr/>
            </p14:nvContentPartPr>
            <p14:xfrm>
              <a:off x="6530622" y="3947861"/>
              <a:ext cx="107244" cy="11280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6530622" y="3947861"/>
                <a:ext cx="1072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2" name="墨迹 211"/>
              <p14:cNvContentPartPr/>
              <p14:nvPr/>
            </p14:nvContentPartPr>
            <p14:xfrm>
              <a:off x="6505222" y="4055018"/>
              <a:ext cx="160866" cy="11279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6505222" y="4055018"/>
                <a:ext cx="16086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3" name="墨迹 212"/>
              <p14:cNvContentPartPr/>
              <p14:nvPr/>
            </p14:nvContentPartPr>
            <p14:xfrm>
              <a:off x="6815666" y="3947861"/>
              <a:ext cx="855134" cy="62038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6815666" y="3947861"/>
                <a:ext cx="85513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4" name="墨迹 213"/>
              <p14:cNvContentPartPr/>
              <p14:nvPr/>
            </p14:nvContentPartPr>
            <p14:xfrm>
              <a:off x="7007577" y="3677151"/>
              <a:ext cx="76200" cy="236872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7007577" y="3677151"/>
                <a:ext cx="762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5" name="墨迹 214"/>
              <p14:cNvContentPartPr/>
              <p14:nvPr/>
            </p14:nvContentPartPr>
            <p14:xfrm>
              <a:off x="7106355" y="3812506"/>
              <a:ext cx="53622" cy="47938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7106355" y="3812506"/>
                <a:ext cx="53622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6" name="墨迹 215"/>
              <p14:cNvContentPartPr/>
              <p14:nvPr/>
            </p14:nvContentPartPr>
            <p14:xfrm>
              <a:off x="7219244" y="3722269"/>
              <a:ext cx="67733" cy="101517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7219244" y="3722269"/>
                <a:ext cx="6773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7" name="墨迹 216"/>
              <p14:cNvContentPartPr/>
              <p14:nvPr/>
            </p14:nvContentPartPr>
            <p14:xfrm>
              <a:off x="7351888" y="3677151"/>
              <a:ext cx="121356" cy="191753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7351888" y="3677151"/>
                <a:ext cx="1213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8" name="墨迹 217"/>
              <p14:cNvContentPartPr/>
              <p14:nvPr/>
            </p14:nvContentPartPr>
            <p14:xfrm>
              <a:off x="7373055" y="3679089"/>
              <a:ext cx="91722" cy="206734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7373055" y="3679089"/>
                <a:ext cx="91722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9" name="墨迹 218"/>
              <p14:cNvContentPartPr/>
              <p14:nvPr/>
            </p14:nvContentPartPr>
            <p14:xfrm>
              <a:off x="7540977" y="3643312"/>
              <a:ext cx="84667" cy="236872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7540977" y="3643312"/>
                <a:ext cx="846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0" name="墨迹 219"/>
              <p14:cNvContentPartPr/>
              <p14:nvPr/>
            </p14:nvContentPartPr>
            <p14:xfrm>
              <a:off x="7642577" y="3699710"/>
              <a:ext cx="71438" cy="138880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7642577" y="3699710"/>
                <a:ext cx="71438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1" name="墨迹 220"/>
              <p14:cNvContentPartPr/>
              <p14:nvPr/>
            </p14:nvContentPartPr>
            <p14:xfrm>
              <a:off x="7761111" y="3615113"/>
              <a:ext cx="98778" cy="5640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7761111" y="3615113"/>
                <a:ext cx="987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2" name="墨迹 221"/>
              <p14:cNvContentPartPr/>
              <p14:nvPr/>
            </p14:nvContentPartPr>
            <p14:xfrm>
              <a:off x="7914922" y="3507252"/>
              <a:ext cx="79375" cy="196159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7914922" y="3507252"/>
                <a:ext cx="79375" cy="196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3" name="墨迹 222"/>
              <p14:cNvContentPartPr/>
              <p14:nvPr/>
            </p14:nvContentPartPr>
            <p14:xfrm>
              <a:off x="7023981" y="4115645"/>
              <a:ext cx="59796" cy="196512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7023981" y="4115645"/>
                <a:ext cx="59796" cy="196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4" name="墨迹 223"/>
              <p14:cNvContentPartPr/>
              <p14:nvPr/>
            </p14:nvContentPartPr>
            <p14:xfrm>
              <a:off x="7247466" y="4167814"/>
              <a:ext cx="73378" cy="87417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7247466" y="4167814"/>
                <a:ext cx="733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5" name="墨迹 224"/>
              <p14:cNvContentPartPr/>
              <p14:nvPr/>
            </p14:nvContentPartPr>
            <p14:xfrm>
              <a:off x="7132813" y="4258051"/>
              <a:ext cx="63853" cy="42298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7132813" y="4258051"/>
                <a:ext cx="6385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6" name="墨迹 225"/>
              <p14:cNvContentPartPr/>
              <p14:nvPr/>
            </p14:nvContentPartPr>
            <p14:xfrm>
              <a:off x="7603066" y="3885823"/>
              <a:ext cx="773289" cy="45119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7603066" y="3885823"/>
                <a:ext cx="7732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7" name="墨迹 226"/>
              <p14:cNvContentPartPr/>
              <p14:nvPr/>
            </p14:nvContentPartPr>
            <p14:xfrm>
              <a:off x="7419622" y="4156534"/>
              <a:ext cx="115711" cy="149455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7419622" y="4156534"/>
                <a:ext cx="11571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8" name="墨迹 227"/>
              <p14:cNvContentPartPr/>
              <p14:nvPr/>
            </p14:nvContentPartPr>
            <p14:xfrm>
              <a:off x="7430381" y="4170634"/>
              <a:ext cx="119063" cy="149454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7430381" y="4170634"/>
                <a:ext cx="119063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9" name="墨迹 228"/>
              <p14:cNvContentPartPr/>
              <p14:nvPr/>
            </p14:nvContentPartPr>
            <p14:xfrm>
              <a:off x="7701844" y="4112826"/>
              <a:ext cx="47978" cy="159324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7701844" y="4112826"/>
                <a:ext cx="47978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0" name="墨迹 229"/>
              <p14:cNvContentPartPr/>
              <p14:nvPr/>
            </p14:nvContentPartPr>
            <p14:xfrm>
              <a:off x="7806266" y="4123400"/>
              <a:ext cx="84666" cy="115616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7806266" y="4123400"/>
                <a:ext cx="84666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1" name="墨迹 230"/>
              <p14:cNvContentPartPr/>
              <p14:nvPr/>
            </p14:nvContentPartPr>
            <p14:xfrm>
              <a:off x="7924800" y="4066297"/>
              <a:ext cx="67733" cy="8460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7924800" y="4066297"/>
                <a:ext cx="677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2" name="墨迹 231"/>
              <p14:cNvContentPartPr/>
              <p14:nvPr/>
            </p14:nvContentPartPr>
            <p14:xfrm>
              <a:off x="8012994" y="4021179"/>
              <a:ext cx="72672" cy="155976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8012994" y="4021179"/>
                <a:ext cx="72672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3" name="墨迹 232"/>
              <p14:cNvContentPartPr/>
              <p14:nvPr/>
            </p14:nvContentPartPr>
            <p14:xfrm>
              <a:off x="8425391" y="3846345"/>
              <a:ext cx="124531" cy="25379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8425391" y="3846345"/>
                <a:ext cx="12453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4" name="墨迹 233"/>
              <p14:cNvContentPartPr/>
              <p14:nvPr/>
            </p14:nvContentPartPr>
            <p14:xfrm>
              <a:off x="8415161" y="3926712"/>
              <a:ext cx="133350" cy="12690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8415161" y="3926712"/>
                <a:ext cx="133350" cy="1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5" name="墨迹 234"/>
              <p14:cNvContentPartPr/>
              <p14:nvPr/>
            </p14:nvContentPartPr>
            <p14:xfrm>
              <a:off x="8686800" y="3778667"/>
              <a:ext cx="73377" cy="172014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8686800" y="3778667"/>
                <a:ext cx="73377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6" name="墨迹 235"/>
              <p14:cNvContentPartPr/>
              <p14:nvPr/>
            </p14:nvContentPartPr>
            <p14:xfrm>
              <a:off x="8771466" y="3897103"/>
              <a:ext cx="36689" cy="45119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8771466" y="3897103"/>
                <a:ext cx="366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7" name="墨迹 236"/>
              <p14:cNvContentPartPr/>
              <p14:nvPr/>
            </p14:nvContentPartPr>
            <p14:xfrm>
              <a:off x="8875536" y="3844230"/>
              <a:ext cx="74612" cy="95524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8875536" y="3844230"/>
                <a:ext cx="74612" cy="95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8" name="墨迹 237"/>
              <p14:cNvContentPartPr/>
              <p14:nvPr/>
            </p14:nvContentPartPr>
            <p14:xfrm>
              <a:off x="8966200" y="3771265"/>
              <a:ext cx="166511" cy="168137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8966200" y="3771265"/>
                <a:ext cx="166511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9" name="墨迹 238"/>
              <p14:cNvContentPartPr/>
              <p14:nvPr/>
            </p14:nvContentPartPr>
            <p14:xfrm>
              <a:off x="8993716" y="3813916"/>
              <a:ext cx="79728" cy="179064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8993716" y="3813916"/>
                <a:ext cx="79728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0" name="墨迹 239"/>
              <p14:cNvContentPartPr/>
              <p14:nvPr/>
            </p14:nvContentPartPr>
            <p14:xfrm>
              <a:off x="9160933" y="3770031"/>
              <a:ext cx="62089" cy="183470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9160933" y="3770031"/>
                <a:ext cx="62089" cy="183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1" name="墨迹 240"/>
              <p14:cNvContentPartPr/>
              <p14:nvPr/>
            </p14:nvContentPartPr>
            <p14:xfrm>
              <a:off x="9268177" y="3801226"/>
              <a:ext cx="90312" cy="131126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9268177" y="3801226"/>
                <a:ext cx="90312" cy="131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42" name="墨迹 241"/>
              <p14:cNvContentPartPr/>
              <p14:nvPr/>
            </p14:nvContentPartPr>
            <p14:xfrm>
              <a:off x="9403644" y="3722269"/>
              <a:ext cx="115711" cy="22560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9403644" y="3722269"/>
                <a:ext cx="11571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43" name="墨迹 242"/>
              <p14:cNvContentPartPr/>
              <p14:nvPr/>
            </p14:nvContentPartPr>
            <p14:xfrm>
              <a:off x="9539111" y="3615113"/>
              <a:ext cx="112889" cy="163554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9539111" y="3615113"/>
                <a:ext cx="1128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4" name="墨迹 243"/>
              <p14:cNvContentPartPr/>
              <p14:nvPr/>
            </p14:nvContentPartPr>
            <p14:xfrm>
              <a:off x="9522177" y="3637672"/>
              <a:ext cx="174978" cy="225592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9522177" y="3637672"/>
                <a:ext cx="17497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5" name="墨迹 244"/>
              <p14:cNvContentPartPr/>
              <p14:nvPr/>
            </p14:nvContentPartPr>
            <p14:xfrm>
              <a:off x="7199488" y="1471988"/>
              <a:ext cx="8467" cy="1691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7199488" y="1471988"/>
                <a:ext cx="8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6" name="墨迹 245"/>
              <p14:cNvContentPartPr/>
              <p14:nvPr/>
            </p14:nvContentPartPr>
            <p14:xfrm>
              <a:off x="1679222" y="4796475"/>
              <a:ext cx="76200" cy="234229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679222" y="4796475"/>
                <a:ext cx="76200" cy="234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7" name="墨迹 246"/>
              <p14:cNvContentPartPr/>
              <p14:nvPr/>
            </p14:nvContentPartPr>
            <p14:xfrm>
              <a:off x="1624012" y="4875609"/>
              <a:ext cx="238654" cy="386327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624012" y="4875609"/>
                <a:ext cx="238654" cy="38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8" name="墨迹 247"/>
              <p14:cNvContentPartPr/>
              <p14:nvPr/>
            </p14:nvContentPartPr>
            <p14:xfrm>
              <a:off x="2133600" y="4916674"/>
              <a:ext cx="39511" cy="267009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2133600" y="4916674"/>
                <a:ext cx="39511" cy="267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9" name="墨迹 248"/>
              <p14:cNvContentPartPr/>
              <p14:nvPr/>
            </p14:nvContentPartPr>
            <p14:xfrm>
              <a:off x="2144888" y="4897287"/>
              <a:ext cx="112889" cy="278113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2144888" y="4897287"/>
                <a:ext cx="112889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50" name="墨迹 249"/>
              <p14:cNvContentPartPr/>
              <p14:nvPr/>
            </p14:nvContentPartPr>
            <p14:xfrm>
              <a:off x="2239256" y="4920375"/>
              <a:ext cx="227366" cy="256963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2239256" y="4920375"/>
                <a:ext cx="227366" cy="256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51" name="墨迹 250"/>
              <p14:cNvContentPartPr/>
              <p14:nvPr/>
            </p14:nvContentPartPr>
            <p14:xfrm>
              <a:off x="2520244" y="4937294"/>
              <a:ext cx="79904" cy="190344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2520244" y="4937294"/>
                <a:ext cx="79904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52" name="墨迹 251"/>
              <p14:cNvContentPartPr/>
              <p14:nvPr/>
            </p14:nvContentPartPr>
            <p14:xfrm>
              <a:off x="2614788" y="5002504"/>
              <a:ext cx="105834" cy="135356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2614788" y="5002504"/>
                <a:ext cx="105834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53" name="墨迹 252"/>
              <p14:cNvContentPartPr/>
              <p14:nvPr/>
            </p14:nvContentPartPr>
            <p14:xfrm>
              <a:off x="2655711" y="5030704"/>
              <a:ext cx="70555" cy="172014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2655711" y="5030704"/>
                <a:ext cx="7055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54" name="墨迹 253"/>
              <p14:cNvContentPartPr/>
              <p14:nvPr/>
            </p14:nvContentPartPr>
            <p14:xfrm>
              <a:off x="2874433" y="4741664"/>
              <a:ext cx="46567" cy="444134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2874433" y="4741664"/>
                <a:ext cx="46567" cy="444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55" name="墨迹 254"/>
              <p14:cNvContentPartPr/>
              <p14:nvPr/>
            </p14:nvContentPartPr>
            <p14:xfrm>
              <a:off x="2813226" y="5072826"/>
              <a:ext cx="152929" cy="166198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2813226" y="5072826"/>
                <a:ext cx="152929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6" name="墨迹 255"/>
              <p14:cNvContentPartPr/>
              <p14:nvPr/>
            </p14:nvContentPartPr>
            <p14:xfrm>
              <a:off x="3106913" y="4900988"/>
              <a:ext cx="178153" cy="240573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3106913" y="4900988"/>
                <a:ext cx="178153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7" name="墨迹 256"/>
              <p14:cNvContentPartPr/>
              <p14:nvPr/>
            </p14:nvContentPartPr>
            <p14:xfrm>
              <a:off x="3303411" y="4886183"/>
              <a:ext cx="141464" cy="227002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3303411" y="4886183"/>
                <a:ext cx="141464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8" name="墨迹 257"/>
              <p14:cNvContentPartPr/>
              <p14:nvPr/>
            </p14:nvContentPartPr>
            <p14:xfrm>
              <a:off x="3369733" y="4816391"/>
              <a:ext cx="177800" cy="375047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3369733" y="4816391"/>
                <a:ext cx="177800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9" name="墨迹 258"/>
              <p14:cNvContentPartPr/>
              <p14:nvPr/>
            </p14:nvContentPartPr>
            <p14:xfrm>
              <a:off x="3361266" y="4932007"/>
              <a:ext cx="183445" cy="209554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3361266" y="4932007"/>
                <a:ext cx="183445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60" name="墨迹 259"/>
              <p14:cNvContentPartPr/>
              <p14:nvPr/>
            </p14:nvContentPartPr>
            <p14:xfrm>
              <a:off x="3505200" y="4822031"/>
              <a:ext cx="19755" cy="33839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3505200" y="4822031"/>
                <a:ext cx="197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61" name="墨迹 260"/>
              <p14:cNvContentPartPr/>
              <p14:nvPr/>
            </p14:nvContentPartPr>
            <p14:xfrm>
              <a:off x="3659893" y="4825555"/>
              <a:ext cx="198966" cy="394610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3659893" y="4825555"/>
                <a:ext cx="198966" cy="394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62" name="墨迹 261"/>
              <p14:cNvContentPartPr/>
              <p14:nvPr/>
            </p14:nvContentPartPr>
            <p14:xfrm>
              <a:off x="4329288" y="4855870"/>
              <a:ext cx="112889" cy="313890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4329288" y="4855870"/>
                <a:ext cx="112889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63" name="墨迹 262"/>
              <p14:cNvContentPartPr/>
              <p14:nvPr/>
            </p14:nvContentPartPr>
            <p14:xfrm>
              <a:off x="4495800" y="4889708"/>
              <a:ext cx="31044" cy="237577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4495800" y="4889708"/>
                <a:ext cx="31044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64" name="墨迹 263"/>
              <p14:cNvContentPartPr/>
              <p14:nvPr/>
            </p14:nvContentPartPr>
            <p14:xfrm>
              <a:off x="4532488" y="4878429"/>
              <a:ext cx="54505" cy="270710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4532488" y="4878429"/>
                <a:ext cx="54505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5" name="墨迹 264"/>
              <p14:cNvContentPartPr/>
              <p14:nvPr/>
            </p14:nvContentPartPr>
            <p14:xfrm>
              <a:off x="4600222" y="4998275"/>
              <a:ext cx="127000" cy="136765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4600222" y="4998275"/>
                <a:ext cx="127000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6" name="墨迹 265"/>
              <p14:cNvContentPartPr/>
              <p14:nvPr/>
            </p14:nvContentPartPr>
            <p14:xfrm>
              <a:off x="4707466" y="4759993"/>
              <a:ext cx="95956" cy="131830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4707466" y="4759993"/>
                <a:ext cx="95956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7" name="墨迹 266"/>
              <p14:cNvContentPartPr/>
              <p14:nvPr/>
            </p14:nvContentPartPr>
            <p14:xfrm>
              <a:off x="4780844" y="4827670"/>
              <a:ext cx="98778" cy="11280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4780844" y="4827670"/>
                <a:ext cx="987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8" name="墨迹 267"/>
              <p14:cNvContentPartPr/>
              <p14:nvPr/>
            </p14:nvContentPartPr>
            <p14:xfrm>
              <a:off x="4823177" y="4769158"/>
              <a:ext cx="19756" cy="143110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4823177" y="4769158"/>
                <a:ext cx="19756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9" name="墨迹 268"/>
              <p14:cNvContentPartPr/>
              <p14:nvPr/>
            </p14:nvContentPartPr>
            <p14:xfrm>
              <a:off x="4876800" y="4774092"/>
              <a:ext cx="112888" cy="395491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4876800" y="4774092"/>
                <a:ext cx="112888" cy="395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70" name="墨迹 269"/>
              <p14:cNvContentPartPr/>
              <p14:nvPr/>
            </p14:nvContentPartPr>
            <p14:xfrm>
              <a:off x="5000977" y="4274970"/>
              <a:ext cx="11289" cy="143815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5000977" y="4274970"/>
                <a:ext cx="11289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71" name="墨迹 270"/>
              <p14:cNvContentPartPr/>
              <p14:nvPr/>
            </p14:nvContentPartPr>
            <p14:xfrm>
              <a:off x="5067829" y="5140680"/>
              <a:ext cx="133526" cy="130596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5067829" y="5140680"/>
                <a:ext cx="133526" cy="130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72" name="墨迹 271"/>
              <p14:cNvContentPartPr/>
              <p14:nvPr/>
            </p14:nvContentPartPr>
            <p14:xfrm>
              <a:off x="5282494" y="4946106"/>
              <a:ext cx="153106" cy="16920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5282494" y="4946106"/>
                <a:ext cx="15310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73" name="墨迹 272"/>
              <p14:cNvContentPartPr/>
              <p14:nvPr/>
            </p14:nvContentPartPr>
            <p14:xfrm>
              <a:off x="5257800" y="5072121"/>
              <a:ext cx="200377" cy="14980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5257800" y="5072121"/>
                <a:ext cx="200377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74" name="墨迹 273"/>
              <p14:cNvContentPartPr/>
              <p14:nvPr/>
            </p14:nvContentPartPr>
            <p14:xfrm>
              <a:off x="5723466" y="4912268"/>
              <a:ext cx="1021644" cy="112796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5723466" y="4912268"/>
                <a:ext cx="10216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5" name="墨迹 274"/>
              <p14:cNvContentPartPr/>
              <p14:nvPr/>
            </p14:nvContentPartPr>
            <p14:xfrm>
              <a:off x="6018918" y="4562600"/>
              <a:ext cx="34749" cy="382096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6018918" y="4562600"/>
                <a:ext cx="34749" cy="382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76" name="墨迹 275"/>
              <p14:cNvContentPartPr/>
              <p14:nvPr/>
            </p14:nvContentPartPr>
            <p14:xfrm>
              <a:off x="6037438" y="4699894"/>
              <a:ext cx="143228" cy="147516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6037438" y="4699894"/>
                <a:ext cx="143228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7" name="墨迹 276"/>
              <p14:cNvContentPartPr/>
              <p14:nvPr/>
            </p14:nvContentPartPr>
            <p14:xfrm>
              <a:off x="6173434" y="4743073"/>
              <a:ext cx="125766" cy="259431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6173434" y="4743073"/>
                <a:ext cx="12576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8" name="墨迹 277"/>
              <p14:cNvContentPartPr/>
              <p14:nvPr/>
            </p14:nvContentPartPr>
            <p14:xfrm>
              <a:off x="6228644" y="4765633"/>
              <a:ext cx="134761" cy="115616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6228644" y="4765633"/>
                <a:ext cx="134761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9" name="墨迹 278"/>
              <p14:cNvContentPartPr/>
              <p14:nvPr/>
            </p14:nvContentPartPr>
            <p14:xfrm>
              <a:off x="6016977" y="5132220"/>
              <a:ext cx="107245" cy="227354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6016977" y="5132220"/>
                <a:ext cx="107245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80" name="墨迹 279"/>
              <p14:cNvContentPartPr/>
              <p14:nvPr/>
            </p14:nvContentPartPr>
            <p14:xfrm>
              <a:off x="6148916" y="5149139"/>
              <a:ext cx="74084" cy="217838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6148916" y="5149139"/>
                <a:ext cx="74084" cy="217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81" name="墨迹 280"/>
              <p14:cNvContentPartPr/>
              <p14:nvPr/>
            </p14:nvContentPartPr>
            <p14:xfrm>
              <a:off x="6282266" y="5143500"/>
              <a:ext cx="177800" cy="163554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6282266" y="5143500"/>
                <a:ext cx="1778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82" name="墨迹 281"/>
              <p14:cNvContentPartPr/>
              <p14:nvPr/>
            </p14:nvContentPartPr>
            <p14:xfrm>
              <a:off x="6392333" y="5197078"/>
              <a:ext cx="53622" cy="313009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6392333" y="5197078"/>
                <a:ext cx="5362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83" name="墨迹 282"/>
              <p14:cNvContentPartPr/>
              <p14:nvPr/>
            </p14:nvContentPartPr>
            <p14:xfrm>
              <a:off x="6479822" y="5104021"/>
              <a:ext cx="53622" cy="78957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6479822" y="5104021"/>
                <a:ext cx="536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84" name="墨迹 283"/>
              <p14:cNvContentPartPr/>
              <p14:nvPr/>
            </p14:nvContentPartPr>
            <p14:xfrm>
              <a:off x="6524977" y="5109661"/>
              <a:ext cx="56445" cy="11279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6524977" y="5109661"/>
                <a:ext cx="564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85" name="墨迹 284"/>
              <p14:cNvContentPartPr/>
              <p14:nvPr/>
            </p14:nvContentPartPr>
            <p14:xfrm>
              <a:off x="6524977" y="5038282"/>
              <a:ext cx="124178" cy="330810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6524977" y="5038282"/>
                <a:ext cx="124178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86" name="墨迹 285"/>
              <p14:cNvContentPartPr/>
              <p14:nvPr/>
            </p14:nvContentPartPr>
            <p14:xfrm>
              <a:off x="6855177" y="4878429"/>
              <a:ext cx="138289" cy="5640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6855177" y="4878429"/>
                <a:ext cx="1382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87" name="墨迹 286"/>
              <p14:cNvContentPartPr/>
              <p14:nvPr/>
            </p14:nvContentPartPr>
            <p14:xfrm>
              <a:off x="6856236" y="4991225"/>
              <a:ext cx="151341" cy="14099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6856236" y="4991225"/>
                <a:ext cx="15134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88" name="墨迹 287"/>
              <p14:cNvContentPartPr/>
              <p14:nvPr/>
            </p14:nvContentPartPr>
            <p14:xfrm>
              <a:off x="7149923" y="4889708"/>
              <a:ext cx="1491721" cy="73318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7149923" y="4889708"/>
                <a:ext cx="1491721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89" name="墨迹 288"/>
              <p14:cNvContentPartPr/>
              <p14:nvPr/>
            </p14:nvContentPartPr>
            <p14:xfrm>
              <a:off x="7441494" y="4675396"/>
              <a:ext cx="59972" cy="183294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7441494" y="4675396"/>
                <a:ext cx="59972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90" name="墨迹 289"/>
              <p14:cNvContentPartPr/>
              <p14:nvPr/>
            </p14:nvContentPartPr>
            <p14:xfrm>
              <a:off x="7572022" y="4780437"/>
              <a:ext cx="39511" cy="44414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7572022" y="4780437"/>
                <a:ext cx="39511" cy="44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91" name="墨迹 290"/>
              <p14:cNvContentPartPr/>
              <p14:nvPr/>
            </p14:nvContentPartPr>
            <p14:xfrm>
              <a:off x="7701668" y="4720514"/>
              <a:ext cx="91369" cy="92352"/>
            </p14:xfrm>
          </p:contentPart>
        </mc:Choice>
        <mc:Fallback xmlns="">
          <p:pic>
            <p:nvPicPr>
              <p:cNvPr id="291" name="墨迹 290"/>
            </p:nvPicPr>
            <p:blipFill>
              <a:blip/>
            </p:blipFill>
            <p:spPr>
              <a:xfrm>
                <a:off x="7701668" y="4720514"/>
                <a:ext cx="91369" cy="92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92" name="墨迹 291"/>
              <p14:cNvContentPartPr/>
              <p14:nvPr/>
            </p14:nvContentPartPr>
            <p14:xfrm>
              <a:off x="7848600" y="4651074"/>
              <a:ext cx="155222" cy="173777"/>
            </p14:xfrm>
          </p:contentPart>
        </mc:Choice>
        <mc:Fallback xmlns="">
          <p:pic>
            <p:nvPicPr>
              <p:cNvPr id="292" name="墨迹 291"/>
            </p:nvPicPr>
            <p:blipFill>
              <a:blip/>
            </p:blipFill>
            <p:spPr>
              <a:xfrm>
                <a:off x="7848600" y="4651074"/>
                <a:ext cx="155222" cy="173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93" name="墨迹 292"/>
              <p14:cNvContentPartPr/>
              <p14:nvPr/>
            </p14:nvContentPartPr>
            <p14:xfrm>
              <a:off x="7842602" y="4633097"/>
              <a:ext cx="113242" cy="214313"/>
            </p14:xfrm>
          </p:contentPart>
        </mc:Choice>
        <mc:Fallback xmlns="">
          <p:pic>
            <p:nvPicPr>
              <p:cNvPr id="293" name="墨迹 292"/>
            </p:nvPicPr>
            <p:blipFill>
              <a:blip/>
            </p:blipFill>
            <p:spPr>
              <a:xfrm>
                <a:off x="7842602" y="4633097"/>
                <a:ext cx="113242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94" name="墨迹 293"/>
              <p14:cNvContentPartPr/>
              <p14:nvPr/>
            </p14:nvContentPartPr>
            <p14:xfrm>
              <a:off x="8011406" y="4605956"/>
              <a:ext cx="54504" cy="221715"/>
            </p14:xfrm>
          </p:contentPart>
        </mc:Choice>
        <mc:Fallback xmlns="">
          <p:pic>
            <p:nvPicPr>
              <p:cNvPr id="294" name="墨迹 293"/>
            </p:nvPicPr>
            <p:blipFill>
              <a:blip/>
            </p:blipFill>
            <p:spPr>
              <a:xfrm>
                <a:off x="8011406" y="4605956"/>
                <a:ext cx="54504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95" name="墨迹 294"/>
              <p14:cNvContentPartPr/>
              <p14:nvPr/>
            </p14:nvContentPartPr>
            <p14:xfrm>
              <a:off x="8099777" y="4666055"/>
              <a:ext cx="82726" cy="122842"/>
            </p14:xfrm>
          </p:contentPart>
        </mc:Choice>
        <mc:Fallback xmlns="">
          <p:pic>
            <p:nvPicPr>
              <p:cNvPr id="295" name="墨迹 294"/>
            </p:nvPicPr>
            <p:blipFill>
              <a:blip/>
            </p:blipFill>
            <p:spPr>
              <a:xfrm>
                <a:off x="8099777" y="4666055"/>
                <a:ext cx="82726" cy="122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96" name="墨迹 295"/>
              <p14:cNvContentPartPr/>
              <p14:nvPr/>
            </p14:nvContentPartPr>
            <p14:xfrm>
              <a:off x="8222721" y="4556960"/>
              <a:ext cx="119768" cy="5640"/>
            </p14:xfrm>
          </p:contentPart>
        </mc:Choice>
        <mc:Fallback xmlns="">
          <p:pic>
            <p:nvPicPr>
              <p:cNvPr id="296" name="墨迹 295"/>
            </p:nvPicPr>
            <p:blipFill>
              <a:blip/>
            </p:blipFill>
            <p:spPr>
              <a:xfrm>
                <a:off x="8222721" y="4556960"/>
                <a:ext cx="11976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97" name="墨迹 296"/>
              <p14:cNvContentPartPr/>
              <p14:nvPr/>
            </p14:nvContentPartPr>
            <p14:xfrm>
              <a:off x="8319911" y="4511137"/>
              <a:ext cx="33866" cy="147339"/>
            </p14:xfrm>
          </p:contentPart>
        </mc:Choice>
        <mc:Fallback xmlns="">
          <p:pic>
            <p:nvPicPr>
              <p:cNvPr id="297" name="墨迹 296"/>
            </p:nvPicPr>
            <p:blipFill>
              <a:blip/>
            </p:blipFill>
            <p:spPr>
              <a:xfrm>
                <a:off x="8319911" y="4511137"/>
                <a:ext cx="33866" cy="147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98" name="墨迹 297"/>
              <p14:cNvContentPartPr/>
              <p14:nvPr/>
            </p14:nvContentPartPr>
            <p14:xfrm>
              <a:off x="8421511" y="4545680"/>
              <a:ext cx="73378" cy="112796"/>
            </p14:xfrm>
          </p:contentPart>
        </mc:Choice>
        <mc:Fallback xmlns="">
          <p:pic>
            <p:nvPicPr>
              <p:cNvPr id="298" name="墨迹 297"/>
            </p:nvPicPr>
            <p:blipFill>
              <a:blip/>
            </p:blipFill>
            <p:spPr>
              <a:xfrm>
                <a:off x="8421511" y="4545680"/>
                <a:ext cx="733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99" name="墨迹 298"/>
              <p14:cNvContentPartPr/>
              <p14:nvPr/>
            </p14:nvContentPartPr>
            <p14:xfrm>
              <a:off x="7588955" y="5036343"/>
              <a:ext cx="96838" cy="236872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7588955" y="5036343"/>
                <a:ext cx="9683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00" name="墨迹 299"/>
              <p14:cNvContentPartPr/>
              <p14:nvPr/>
            </p14:nvContentPartPr>
            <p14:xfrm>
              <a:off x="7732888" y="5160419"/>
              <a:ext cx="31044" cy="62038"/>
            </p14:xfrm>
          </p:contentPart>
        </mc:Choice>
        <mc:Fallback xmlns="">
          <p:pic>
            <p:nvPicPr>
              <p:cNvPr id="300" name="墨迹 299"/>
            </p:nvPicPr>
            <p:blipFill>
              <a:blip/>
            </p:blipFill>
            <p:spPr>
              <a:xfrm>
                <a:off x="7732888" y="5160419"/>
                <a:ext cx="310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01" name="墨迹 300"/>
              <p14:cNvContentPartPr/>
              <p14:nvPr/>
            </p14:nvContentPartPr>
            <p14:xfrm>
              <a:off x="7851422" y="5126580"/>
              <a:ext cx="79022" cy="84597"/>
            </p14:xfrm>
          </p:contentPart>
        </mc:Choice>
        <mc:Fallback xmlns="">
          <p:pic>
            <p:nvPicPr>
              <p:cNvPr id="301" name="墨迹 300"/>
            </p:nvPicPr>
            <p:blipFill>
              <a:blip/>
            </p:blipFill>
            <p:spPr>
              <a:xfrm>
                <a:off x="7851422" y="5126580"/>
                <a:ext cx="790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02" name="墨迹 301"/>
              <p14:cNvContentPartPr/>
              <p14:nvPr/>
            </p14:nvContentPartPr>
            <p14:xfrm>
              <a:off x="7936088" y="5066833"/>
              <a:ext cx="169334" cy="161264"/>
            </p14:xfrm>
          </p:contentPart>
        </mc:Choice>
        <mc:Fallback xmlns="">
          <p:pic>
            <p:nvPicPr>
              <p:cNvPr id="302" name="墨迹 301"/>
            </p:nvPicPr>
            <p:blipFill>
              <a:blip/>
            </p:blipFill>
            <p:spPr>
              <a:xfrm>
                <a:off x="7936088" y="5066833"/>
                <a:ext cx="169334" cy="161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03" name="墨迹 302"/>
              <p14:cNvContentPartPr/>
              <p14:nvPr/>
            </p14:nvContentPartPr>
            <p14:xfrm>
              <a:off x="7934325" y="5094680"/>
              <a:ext cx="106186" cy="192635"/>
            </p14:xfrm>
          </p:contentPart>
        </mc:Choice>
        <mc:Fallback xmlns="">
          <p:pic>
            <p:nvPicPr>
              <p:cNvPr id="303" name="墨迹 302"/>
            </p:nvPicPr>
            <p:blipFill>
              <a:blip/>
            </p:blipFill>
            <p:spPr>
              <a:xfrm>
                <a:off x="7934325" y="5094680"/>
                <a:ext cx="106186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04" name="墨迹 303"/>
              <p14:cNvContentPartPr/>
              <p14:nvPr/>
            </p14:nvContentPartPr>
            <p14:xfrm>
              <a:off x="8119533" y="5066833"/>
              <a:ext cx="42334" cy="130245"/>
            </p14:xfrm>
          </p:contentPart>
        </mc:Choice>
        <mc:Fallback xmlns="">
          <p:pic>
            <p:nvPicPr>
              <p:cNvPr id="304" name="墨迹 303"/>
            </p:nvPicPr>
            <p:blipFill>
              <a:blip/>
            </p:blipFill>
            <p:spPr>
              <a:xfrm>
                <a:off x="8119533" y="5066833"/>
                <a:ext cx="42334" cy="130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05" name="墨迹 304"/>
              <p14:cNvContentPartPr/>
              <p14:nvPr/>
            </p14:nvContentPartPr>
            <p14:xfrm>
              <a:off x="8184444" y="5088512"/>
              <a:ext cx="71437" cy="102221"/>
            </p14:xfrm>
          </p:contentPart>
        </mc:Choice>
        <mc:Fallback xmlns="">
          <p:pic>
            <p:nvPicPr>
              <p:cNvPr id="305" name="墨迹 304"/>
            </p:nvPicPr>
            <p:blipFill>
              <a:blip/>
            </p:blipFill>
            <p:spPr>
              <a:xfrm>
                <a:off x="8184444" y="5088512"/>
                <a:ext cx="71437" cy="102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06" name="墨迹 305"/>
              <p14:cNvContentPartPr/>
              <p14:nvPr/>
            </p14:nvContentPartPr>
            <p14:xfrm>
              <a:off x="8356247" y="4974305"/>
              <a:ext cx="118886" cy="16920"/>
            </p14:xfrm>
          </p:contentPart>
        </mc:Choice>
        <mc:Fallback xmlns="">
          <p:pic>
            <p:nvPicPr>
              <p:cNvPr id="306" name="墨迹 305"/>
            </p:nvPicPr>
            <p:blipFill>
              <a:blip/>
            </p:blipFill>
            <p:spPr>
              <a:xfrm>
                <a:off x="8356247" y="4974305"/>
                <a:ext cx="11888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07" name="墨迹 306"/>
              <p14:cNvContentPartPr/>
              <p14:nvPr/>
            </p14:nvContentPartPr>
            <p14:xfrm>
              <a:off x="8459611" y="4929187"/>
              <a:ext cx="105833" cy="161616"/>
            </p14:xfrm>
          </p:contentPart>
        </mc:Choice>
        <mc:Fallback xmlns="">
          <p:pic>
            <p:nvPicPr>
              <p:cNvPr id="307" name="墨迹 306"/>
            </p:nvPicPr>
            <p:blipFill>
              <a:blip/>
            </p:blipFill>
            <p:spPr>
              <a:xfrm>
                <a:off x="8459611" y="4929187"/>
                <a:ext cx="105833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08" name="墨迹 307"/>
              <p14:cNvContentPartPr/>
              <p14:nvPr/>
            </p14:nvContentPartPr>
            <p14:xfrm>
              <a:off x="8790516" y="4812161"/>
              <a:ext cx="131234" cy="46528"/>
            </p14:xfrm>
          </p:contentPart>
        </mc:Choice>
        <mc:Fallback xmlns="">
          <p:pic>
            <p:nvPicPr>
              <p:cNvPr id="308" name="墨迹 307"/>
            </p:nvPicPr>
            <p:blipFill>
              <a:blip/>
            </p:blipFill>
            <p:spPr>
              <a:xfrm>
                <a:off x="8790516" y="4812161"/>
                <a:ext cx="131234" cy="46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09" name="墨迹 308"/>
              <p14:cNvContentPartPr/>
              <p14:nvPr/>
            </p14:nvContentPartPr>
            <p14:xfrm>
              <a:off x="8789811" y="4912268"/>
              <a:ext cx="142522" cy="45118"/>
            </p14:xfrm>
          </p:contentPart>
        </mc:Choice>
        <mc:Fallback xmlns="">
          <p:pic>
            <p:nvPicPr>
              <p:cNvPr id="309" name="墨迹 308"/>
            </p:nvPicPr>
            <p:blipFill>
              <a:blip/>
            </p:blipFill>
            <p:spPr>
              <a:xfrm>
                <a:off x="8789811" y="4912268"/>
                <a:ext cx="1425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10" name="墨迹 309"/>
              <p14:cNvContentPartPr/>
              <p14:nvPr/>
            </p14:nvContentPartPr>
            <p14:xfrm>
              <a:off x="8853134" y="4676806"/>
              <a:ext cx="45332" cy="74727"/>
            </p14:xfrm>
          </p:contentPart>
        </mc:Choice>
        <mc:Fallback xmlns="">
          <p:pic>
            <p:nvPicPr>
              <p:cNvPr id="310" name="墨迹 309"/>
            </p:nvPicPr>
            <p:blipFill>
              <a:blip/>
            </p:blipFill>
            <p:spPr>
              <a:xfrm>
                <a:off x="8853134" y="4676806"/>
                <a:ext cx="45332" cy="74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11" name="墨迹 310"/>
              <p14:cNvContentPartPr/>
              <p14:nvPr/>
            </p14:nvContentPartPr>
            <p14:xfrm>
              <a:off x="9081911" y="4735671"/>
              <a:ext cx="108656" cy="221715"/>
            </p14:xfrm>
          </p:contentPart>
        </mc:Choice>
        <mc:Fallback xmlns="">
          <p:pic>
            <p:nvPicPr>
              <p:cNvPr id="311" name="墨迹 310"/>
            </p:nvPicPr>
            <p:blipFill>
              <a:blip/>
            </p:blipFill>
            <p:spPr>
              <a:xfrm>
                <a:off x="9081911" y="4735671"/>
                <a:ext cx="108656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12" name="墨迹 311"/>
              <p14:cNvContentPartPr/>
              <p14:nvPr/>
            </p14:nvContentPartPr>
            <p14:xfrm>
              <a:off x="9206088" y="4878429"/>
              <a:ext cx="47978" cy="39478"/>
            </p14:xfrm>
          </p:contentPart>
        </mc:Choice>
        <mc:Fallback xmlns="">
          <p:pic>
            <p:nvPicPr>
              <p:cNvPr id="312" name="墨迹 311"/>
            </p:nvPicPr>
            <p:blipFill>
              <a:blip/>
            </p:blipFill>
            <p:spPr>
              <a:xfrm>
                <a:off x="9206088" y="4878429"/>
                <a:ext cx="479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13" name="墨迹 312"/>
              <p14:cNvContentPartPr/>
              <p14:nvPr/>
            </p14:nvContentPartPr>
            <p14:xfrm>
              <a:off x="9304866" y="4728269"/>
              <a:ext cx="96837" cy="220657"/>
            </p14:xfrm>
          </p:contentPart>
        </mc:Choice>
        <mc:Fallback xmlns="">
          <p:pic>
            <p:nvPicPr>
              <p:cNvPr id="313" name="墨迹 312"/>
            </p:nvPicPr>
            <p:blipFill>
              <a:blip/>
            </p:blipFill>
            <p:spPr>
              <a:xfrm>
                <a:off x="9304866" y="4728269"/>
                <a:ext cx="96837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14" name="墨迹 313"/>
              <p14:cNvContentPartPr/>
              <p14:nvPr/>
            </p14:nvContentPartPr>
            <p14:xfrm>
              <a:off x="9426222" y="4750652"/>
              <a:ext cx="197555" cy="189814"/>
            </p14:xfrm>
          </p:contentPart>
        </mc:Choice>
        <mc:Fallback xmlns="">
          <p:pic>
            <p:nvPicPr>
              <p:cNvPr id="314" name="墨迹 313"/>
            </p:nvPicPr>
            <p:blipFill>
              <a:blip/>
            </p:blipFill>
            <p:spPr>
              <a:xfrm>
                <a:off x="9426222" y="4750652"/>
                <a:ext cx="197555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15" name="墨迹 314"/>
              <p14:cNvContentPartPr/>
              <p14:nvPr/>
            </p14:nvContentPartPr>
            <p14:xfrm>
              <a:off x="9474200" y="4760698"/>
              <a:ext cx="56444" cy="191048"/>
            </p14:xfrm>
          </p:contentPart>
        </mc:Choice>
        <mc:Fallback xmlns="">
          <p:pic>
            <p:nvPicPr>
              <p:cNvPr id="315" name="墨迹 314"/>
            </p:nvPicPr>
            <p:blipFill>
              <a:blip/>
            </p:blipFill>
            <p:spPr>
              <a:xfrm>
                <a:off x="9474200" y="4760698"/>
                <a:ext cx="56444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16" name="墨迹 315"/>
              <p14:cNvContentPartPr/>
              <p14:nvPr/>
            </p14:nvContentPartPr>
            <p14:xfrm>
              <a:off x="9601200" y="4690905"/>
              <a:ext cx="73377" cy="184704"/>
            </p14:xfrm>
          </p:contentPart>
        </mc:Choice>
        <mc:Fallback xmlns="">
          <p:pic>
            <p:nvPicPr>
              <p:cNvPr id="316" name="墨迹 315"/>
            </p:nvPicPr>
            <p:blipFill>
              <a:blip/>
            </p:blipFill>
            <p:spPr>
              <a:xfrm>
                <a:off x="9601200" y="4690905"/>
                <a:ext cx="73377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17" name="墨迹 316"/>
              <p14:cNvContentPartPr/>
              <p14:nvPr/>
            </p14:nvContentPartPr>
            <p14:xfrm>
              <a:off x="9691511" y="4751004"/>
              <a:ext cx="100189" cy="152980"/>
            </p14:xfrm>
          </p:contentPart>
        </mc:Choice>
        <mc:Fallback xmlns="">
          <p:pic>
            <p:nvPicPr>
              <p:cNvPr id="317" name="墨迹 316"/>
            </p:nvPicPr>
            <p:blipFill>
              <a:blip/>
            </p:blipFill>
            <p:spPr>
              <a:xfrm>
                <a:off x="9691511" y="4751004"/>
                <a:ext cx="100189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18" name="墨迹 317"/>
              <p14:cNvContentPartPr/>
              <p14:nvPr/>
            </p14:nvContentPartPr>
            <p14:xfrm>
              <a:off x="9802283" y="4647197"/>
              <a:ext cx="137584" cy="36659"/>
            </p14:xfrm>
          </p:contentPart>
        </mc:Choice>
        <mc:Fallback xmlns="">
          <p:pic>
            <p:nvPicPr>
              <p:cNvPr id="318" name="墨迹 317"/>
            </p:nvPicPr>
            <p:blipFill>
              <a:blip/>
            </p:blipFill>
            <p:spPr>
              <a:xfrm>
                <a:off x="9802283" y="4647197"/>
                <a:ext cx="13758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19" name="墨迹 318"/>
              <p14:cNvContentPartPr/>
              <p14:nvPr/>
            </p14:nvContentPartPr>
            <p14:xfrm>
              <a:off x="9891888" y="4551320"/>
              <a:ext cx="149578" cy="349668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9891888" y="4551320"/>
                <a:ext cx="149578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20" name="墨迹 319"/>
              <p14:cNvContentPartPr/>
              <p14:nvPr/>
            </p14:nvContentPartPr>
            <p14:xfrm>
              <a:off x="1758244" y="5947876"/>
              <a:ext cx="45156" cy="64153"/>
            </p14:xfrm>
          </p:contentPart>
        </mc:Choice>
        <mc:Fallback xmlns="">
          <p:pic>
            <p:nvPicPr>
              <p:cNvPr id="320" name="墨迹 319"/>
            </p:nvPicPr>
            <p:blipFill>
              <a:blip/>
            </p:blipFill>
            <p:spPr>
              <a:xfrm>
                <a:off x="1758244" y="5947876"/>
                <a:ext cx="45156" cy="64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21" name="墨迹 320"/>
              <p14:cNvContentPartPr/>
              <p14:nvPr/>
            </p14:nvContentPartPr>
            <p14:xfrm>
              <a:off x="1614311" y="6107906"/>
              <a:ext cx="73377" cy="59218"/>
            </p14:xfrm>
          </p:contentPart>
        </mc:Choice>
        <mc:Fallback xmlns="">
          <p:pic>
            <p:nvPicPr>
              <p:cNvPr id="321" name="墨迹 320"/>
            </p:nvPicPr>
            <p:blipFill>
              <a:blip/>
            </p:blipFill>
            <p:spPr>
              <a:xfrm>
                <a:off x="1614311" y="6107906"/>
                <a:ext cx="7337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22" name="墨迹 321"/>
              <p14:cNvContentPartPr/>
              <p14:nvPr/>
            </p14:nvContentPartPr>
            <p14:xfrm>
              <a:off x="1873955" y="6164304"/>
              <a:ext cx="39511" cy="87416"/>
            </p14:xfrm>
          </p:contentPart>
        </mc:Choice>
        <mc:Fallback xmlns="">
          <p:pic>
            <p:nvPicPr>
              <p:cNvPr id="322" name="墨迹 321"/>
            </p:nvPicPr>
            <p:blipFill>
              <a:blip/>
            </p:blipFill>
            <p:spPr>
              <a:xfrm>
                <a:off x="1873955" y="6164304"/>
                <a:ext cx="39511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23" name="墨迹 322"/>
              <p14:cNvContentPartPr/>
              <p14:nvPr/>
            </p14:nvContentPartPr>
            <p14:xfrm>
              <a:off x="2633133" y="5842835"/>
              <a:ext cx="39511" cy="121256"/>
            </p14:xfrm>
          </p:contentPart>
        </mc:Choice>
        <mc:Fallback xmlns="">
          <p:pic>
            <p:nvPicPr>
              <p:cNvPr id="323" name="墨迹 322"/>
            </p:nvPicPr>
            <p:blipFill>
              <a:blip/>
            </p:blipFill>
            <p:spPr>
              <a:xfrm>
                <a:off x="2633133" y="5842835"/>
                <a:ext cx="395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24" name="墨迹 323"/>
              <p14:cNvContentPartPr/>
              <p14:nvPr/>
            </p14:nvContentPartPr>
            <p14:xfrm>
              <a:off x="2540705" y="5820276"/>
              <a:ext cx="213783" cy="469513"/>
            </p14:xfrm>
          </p:contentPart>
        </mc:Choice>
        <mc:Fallback xmlns="">
          <p:pic>
            <p:nvPicPr>
              <p:cNvPr id="324" name="墨迹 323"/>
            </p:nvPicPr>
            <p:blipFill>
              <a:blip/>
            </p:blipFill>
            <p:spPr>
              <a:xfrm>
                <a:off x="2540705" y="5820276"/>
                <a:ext cx="213783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25" name="墨迹 324"/>
              <p14:cNvContentPartPr/>
              <p14:nvPr/>
            </p14:nvContentPartPr>
            <p14:xfrm>
              <a:off x="2817636" y="5944352"/>
              <a:ext cx="183268" cy="307369"/>
            </p14:xfrm>
          </p:contentPart>
        </mc:Choice>
        <mc:Fallback xmlns="">
          <p:pic>
            <p:nvPicPr>
              <p:cNvPr id="325" name="墨迹 324"/>
            </p:nvPicPr>
            <p:blipFill>
              <a:blip/>
            </p:blipFill>
            <p:spPr>
              <a:xfrm>
                <a:off x="2817636" y="5944352"/>
                <a:ext cx="18326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26" name="墨迹 325"/>
              <p14:cNvContentPartPr/>
              <p14:nvPr/>
            </p14:nvContentPartPr>
            <p14:xfrm>
              <a:off x="2952044" y="6071247"/>
              <a:ext cx="129822" cy="228412"/>
            </p14:xfrm>
          </p:contentPart>
        </mc:Choice>
        <mc:Fallback xmlns="">
          <p:pic>
            <p:nvPicPr>
              <p:cNvPr id="326" name="墨迹 325"/>
            </p:nvPicPr>
            <p:blipFill>
              <a:blip/>
            </p:blipFill>
            <p:spPr>
              <a:xfrm>
                <a:off x="2952044" y="6071247"/>
                <a:ext cx="129822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27" name="墨迹 326"/>
              <p14:cNvContentPartPr/>
              <p14:nvPr/>
            </p14:nvContentPartPr>
            <p14:xfrm>
              <a:off x="3206044" y="5955631"/>
              <a:ext cx="155575" cy="25379"/>
            </p14:xfrm>
          </p:contentPart>
        </mc:Choice>
        <mc:Fallback xmlns="">
          <p:pic>
            <p:nvPicPr>
              <p:cNvPr id="327" name="墨迹 326"/>
            </p:nvPicPr>
            <p:blipFill>
              <a:blip/>
            </p:blipFill>
            <p:spPr>
              <a:xfrm>
                <a:off x="3206044" y="5955631"/>
                <a:ext cx="15557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28" name="墨迹 327"/>
              <p14:cNvContentPartPr/>
              <p14:nvPr/>
            </p14:nvContentPartPr>
            <p14:xfrm>
              <a:off x="3177822" y="5857639"/>
              <a:ext cx="330200" cy="442020"/>
            </p14:xfrm>
          </p:contentPart>
        </mc:Choice>
        <mc:Fallback xmlns="">
          <p:pic>
            <p:nvPicPr>
              <p:cNvPr id="328" name="墨迹 327"/>
            </p:nvPicPr>
            <p:blipFill>
              <a:blip/>
            </p:blipFill>
            <p:spPr>
              <a:xfrm>
                <a:off x="3177822" y="5857639"/>
                <a:ext cx="330200" cy="442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29" name="墨迹 328"/>
              <p14:cNvContentPartPr/>
              <p14:nvPr/>
            </p14:nvContentPartPr>
            <p14:xfrm>
              <a:off x="3569758" y="5943823"/>
              <a:ext cx="271286" cy="287982"/>
            </p14:xfrm>
          </p:contentPart>
        </mc:Choice>
        <mc:Fallback xmlns="">
          <p:pic>
            <p:nvPicPr>
              <p:cNvPr id="329" name="墨迹 328"/>
            </p:nvPicPr>
            <p:blipFill>
              <a:blip/>
            </p:blipFill>
            <p:spPr>
              <a:xfrm>
                <a:off x="3569758" y="5943823"/>
                <a:ext cx="271286" cy="287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30" name="墨迹 329"/>
              <p14:cNvContentPartPr/>
              <p14:nvPr/>
            </p14:nvContentPartPr>
            <p14:xfrm>
              <a:off x="3925358" y="5930957"/>
              <a:ext cx="193145" cy="310190"/>
            </p14:xfrm>
          </p:contentPart>
        </mc:Choice>
        <mc:Fallback xmlns="">
          <p:pic>
            <p:nvPicPr>
              <p:cNvPr id="330" name="墨迹 329"/>
            </p:nvPicPr>
            <p:blipFill>
              <a:blip/>
            </p:blipFill>
            <p:spPr>
              <a:xfrm>
                <a:off x="3925358" y="5930957"/>
                <a:ext cx="193145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31" name="墨迹 330"/>
              <p14:cNvContentPartPr/>
              <p14:nvPr/>
            </p14:nvContentPartPr>
            <p14:xfrm>
              <a:off x="3887611" y="5904873"/>
              <a:ext cx="91722" cy="124075"/>
            </p14:xfrm>
          </p:contentPart>
        </mc:Choice>
        <mc:Fallback xmlns="">
          <p:pic>
            <p:nvPicPr>
              <p:cNvPr id="331" name="墨迹 330"/>
            </p:nvPicPr>
            <p:blipFill>
              <a:blip/>
            </p:blipFill>
            <p:spPr>
              <a:xfrm>
                <a:off x="3887611" y="5904873"/>
                <a:ext cx="917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32" name="墨迹 331"/>
              <p14:cNvContentPartPr/>
              <p14:nvPr/>
            </p14:nvContentPartPr>
            <p14:xfrm>
              <a:off x="4301066" y="5825916"/>
              <a:ext cx="11289" cy="422985"/>
            </p14:xfrm>
          </p:contentPart>
        </mc:Choice>
        <mc:Fallback xmlns="">
          <p:pic>
            <p:nvPicPr>
              <p:cNvPr id="332" name="墨迹 331"/>
            </p:nvPicPr>
            <p:blipFill>
              <a:blip/>
            </p:blipFill>
            <p:spPr>
              <a:xfrm>
                <a:off x="4301066" y="5825916"/>
                <a:ext cx="11289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33" name="墨迹 332"/>
              <p14:cNvContentPartPr/>
              <p14:nvPr/>
            </p14:nvContentPartPr>
            <p14:xfrm>
              <a:off x="4233333" y="6110725"/>
              <a:ext cx="214489" cy="223125"/>
            </p14:xfrm>
          </p:contentPart>
        </mc:Choice>
        <mc:Fallback xmlns="">
          <p:pic>
            <p:nvPicPr>
              <p:cNvPr id="333" name="墨迹 332"/>
            </p:nvPicPr>
            <p:blipFill>
              <a:blip/>
            </p:blipFill>
            <p:spPr>
              <a:xfrm>
                <a:off x="4233333" y="6110725"/>
                <a:ext cx="214489" cy="223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34" name="墨迹 333"/>
              <p14:cNvContentPartPr/>
              <p14:nvPr/>
            </p14:nvContentPartPr>
            <p14:xfrm>
              <a:off x="4605866" y="5978190"/>
              <a:ext cx="56445" cy="101517"/>
            </p14:xfrm>
          </p:contentPart>
        </mc:Choice>
        <mc:Fallback xmlns="">
          <p:pic>
            <p:nvPicPr>
              <p:cNvPr id="334" name="墨迹 333"/>
            </p:nvPicPr>
            <p:blipFill>
              <a:blip/>
            </p:blipFill>
            <p:spPr>
              <a:xfrm>
                <a:off x="4605866" y="5978190"/>
                <a:ext cx="56445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35" name="墨迹 334"/>
              <p14:cNvContentPartPr/>
              <p14:nvPr/>
            </p14:nvContentPartPr>
            <p14:xfrm>
              <a:off x="4528961" y="6113546"/>
              <a:ext cx="147461" cy="62037"/>
            </p14:xfrm>
          </p:contentPart>
        </mc:Choice>
        <mc:Fallback xmlns="">
          <p:pic>
            <p:nvPicPr>
              <p:cNvPr id="335" name="墨迹 334"/>
            </p:nvPicPr>
            <p:blipFill>
              <a:blip/>
            </p:blipFill>
            <p:spPr>
              <a:xfrm>
                <a:off x="4528961" y="6113546"/>
                <a:ext cx="147461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36" name="墨迹 335"/>
              <p14:cNvContentPartPr/>
              <p14:nvPr/>
            </p14:nvContentPartPr>
            <p14:xfrm>
              <a:off x="4884561" y="5763878"/>
              <a:ext cx="113594" cy="267890"/>
            </p14:xfrm>
          </p:contentPart>
        </mc:Choice>
        <mc:Fallback xmlns="">
          <p:pic>
            <p:nvPicPr>
              <p:cNvPr id="336" name="墨迹 335"/>
            </p:nvPicPr>
            <p:blipFill>
              <a:blip/>
            </p:blipFill>
            <p:spPr>
              <a:xfrm>
                <a:off x="4884561" y="5763878"/>
                <a:ext cx="113594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37" name="墨迹 336"/>
              <p14:cNvContentPartPr/>
              <p14:nvPr/>
            </p14:nvContentPartPr>
            <p14:xfrm>
              <a:off x="4780844" y="6045868"/>
              <a:ext cx="84667" cy="159501"/>
            </p14:xfrm>
          </p:contentPart>
        </mc:Choice>
        <mc:Fallback xmlns="">
          <p:pic>
            <p:nvPicPr>
              <p:cNvPr id="337" name="墨迹 336"/>
            </p:nvPicPr>
            <p:blipFill>
              <a:blip/>
            </p:blipFill>
            <p:spPr>
              <a:xfrm>
                <a:off x="4780844" y="6045868"/>
                <a:ext cx="84667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38" name="墨迹 337"/>
              <p14:cNvContentPartPr/>
              <p14:nvPr/>
            </p14:nvContentPartPr>
            <p14:xfrm>
              <a:off x="4826000" y="6033002"/>
              <a:ext cx="282222" cy="207440"/>
            </p14:xfrm>
          </p:contentPart>
        </mc:Choice>
        <mc:Fallback xmlns="">
          <p:pic>
            <p:nvPicPr>
              <p:cNvPr id="338" name="墨迹 337"/>
            </p:nvPicPr>
            <p:blipFill>
              <a:blip/>
            </p:blipFill>
            <p:spPr>
              <a:xfrm>
                <a:off x="4826000" y="6033002"/>
                <a:ext cx="282222" cy="207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39" name="墨迹 338"/>
              <p14:cNvContentPartPr/>
              <p14:nvPr/>
            </p14:nvContentPartPr>
            <p14:xfrm>
              <a:off x="5144734" y="5973960"/>
              <a:ext cx="141288" cy="249738"/>
            </p14:xfrm>
          </p:contentPart>
        </mc:Choice>
        <mc:Fallback xmlns="">
          <p:pic>
            <p:nvPicPr>
              <p:cNvPr id="339" name="墨迹 338"/>
            </p:nvPicPr>
            <p:blipFill>
              <a:blip/>
            </p:blipFill>
            <p:spPr>
              <a:xfrm>
                <a:off x="5144734" y="5973960"/>
                <a:ext cx="141288" cy="24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40" name="墨迹 339"/>
              <p14:cNvContentPartPr/>
              <p14:nvPr/>
            </p14:nvContentPartPr>
            <p14:xfrm>
              <a:off x="5443184" y="5766521"/>
              <a:ext cx="359304" cy="527498"/>
            </p14:xfrm>
          </p:contentPart>
        </mc:Choice>
        <mc:Fallback xmlns="">
          <p:pic>
            <p:nvPicPr>
              <p:cNvPr id="340" name="墨迹 339"/>
            </p:nvPicPr>
            <p:blipFill>
              <a:blip/>
            </p:blipFill>
            <p:spPr>
              <a:xfrm>
                <a:off x="5443184" y="5766521"/>
                <a:ext cx="359304" cy="527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341" name="墨迹 340"/>
              <p14:cNvContentPartPr/>
              <p14:nvPr/>
            </p14:nvContentPartPr>
            <p14:xfrm>
              <a:off x="5901266" y="5882314"/>
              <a:ext cx="138289" cy="332044"/>
            </p14:xfrm>
          </p:contentPart>
        </mc:Choice>
        <mc:Fallback xmlns="">
          <p:pic>
            <p:nvPicPr>
              <p:cNvPr id="341" name="墨迹 340"/>
            </p:nvPicPr>
            <p:blipFill>
              <a:blip/>
            </p:blipFill>
            <p:spPr>
              <a:xfrm>
                <a:off x="5901266" y="5882314"/>
                <a:ext cx="138289" cy="332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42" name="墨迹 341"/>
              <p14:cNvContentPartPr/>
              <p14:nvPr/>
            </p14:nvContentPartPr>
            <p14:xfrm>
              <a:off x="6084711" y="5921792"/>
              <a:ext cx="270933" cy="266834"/>
            </p14:xfrm>
          </p:contentPart>
        </mc:Choice>
        <mc:Fallback xmlns="">
          <p:pic>
            <p:nvPicPr>
              <p:cNvPr id="342" name="墨迹 341"/>
            </p:nvPicPr>
            <p:blipFill>
              <a:blip/>
            </p:blipFill>
            <p:spPr>
              <a:xfrm>
                <a:off x="6084711" y="5921792"/>
                <a:ext cx="270933" cy="266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343" name="墨迹 342"/>
              <p14:cNvContentPartPr/>
              <p14:nvPr/>
            </p14:nvContentPartPr>
            <p14:xfrm>
              <a:off x="6242755" y="6051508"/>
              <a:ext cx="62089" cy="437085"/>
            </p14:xfrm>
          </p:contentPart>
        </mc:Choice>
        <mc:Fallback xmlns="">
          <p:pic>
            <p:nvPicPr>
              <p:cNvPr id="343" name="墨迹 342"/>
            </p:nvPicPr>
            <p:blipFill>
              <a:blip/>
            </p:blipFill>
            <p:spPr>
              <a:xfrm>
                <a:off x="6242755" y="6051508"/>
                <a:ext cx="62089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44" name="墨迹 343"/>
              <p14:cNvContentPartPr/>
              <p14:nvPr/>
            </p14:nvContentPartPr>
            <p14:xfrm>
              <a:off x="6310841" y="5792077"/>
              <a:ext cx="87136" cy="170956"/>
            </p14:xfrm>
          </p:contentPart>
        </mc:Choice>
        <mc:Fallback xmlns="">
          <p:pic>
            <p:nvPicPr>
              <p:cNvPr id="344" name="墨迹 343"/>
            </p:nvPicPr>
            <p:blipFill>
              <a:blip/>
            </p:blipFill>
            <p:spPr>
              <a:xfrm>
                <a:off x="6310841" y="5792077"/>
                <a:ext cx="87136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345" name="墨迹 344"/>
              <p14:cNvContentPartPr/>
              <p14:nvPr/>
            </p14:nvContentPartPr>
            <p14:xfrm>
              <a:off x="6429022" y="5831555"/>
              <a:ext cx="76200" cy="16920"/>
            </p14:xfrm>
          </p:contentPart>
        </mc:Choice>
        <mc:Fallback xmlns="">
          <p:pic>
            <p:nvPicPr>
              <p:cNvPr id="345" name="墨迹 344"/>
            </p:nvPicPr>
            <p:blipFill>
              <a:blip/>
            </p:blipFill>
            <p:spPr>
              <a:xfrm>
                <a:off x="6429022" y="5831555"/>
                <a:ext cx="762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46" name="墨迹 345"/>
              <p14:cNvContentPartPr/>
              <p14:nvPr/>
            </p14:nvContentPartPr>
            <p14:xfrm>
              <a:off x="6629400" y="6220702"/>
              <a:ext cx="105017" cy="59958"/>
            </p14:xfrm>
          </p:contentPart>
        </mc:Choice>
        <mc:Fallback xmlns="">
          <p:pic>
            <p:nvPicPr>
              <p:cNvPr id="346" name="墨迹 345"/>
            </p:nvPicPr>
            <p:blipFill>
              <a:blip/>
            </p:blipFill>
            <p:spPr>
              <a:xfrm>
                <a:off x="6629400" y="622070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347" name="墨迹 346"/>
              <p14:cNvContentPartPr/>
              <p14:nvPr/>
            </p14:nvContentPartPr>
            <p14:xfrm>
              <a:off x="2871787" y="3487336"/>
              <a:ext cx="1609901" cy="150336"/>
            </p14:xfrm>
          </p:contentPart>
        </mc:Choice>
        <mc:Fallback xmlns="">
          <p:pic>
            <p:nvPicPr>
              <p:cNvPr id="347" name="墨迹 346"/>
            </p:nvPicPr>
            <p:blipFill>
              <a:blip/>
            </p:blipFill>
            <p:spPr>
              <a:xfrm>
                <a:off x="2871787" y="3487336"/>
                <a:ext cx="160990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48" name="墨迹 347"/>
              <p14:cNvContentPartPr/>
              <p14:nvPr/>
            </p14:nvContentPartPr>
            <p14:xfrm>
              <a:off x="7913511" y="1872414"/>
              <a:ext cx="361244" cy="290979"/>
            </p14:xfrm>
          </p:contentPart>
        </mc:Choice>
        <mc:Fallback xmlns="">
          <p:pic>
            <p:nvPicPr>
              <p:cNvPr id="348" name="墨迹 347"/>
            </p:nvPicPr>
            <p:blipFill>
              <a:blip/>
            </p:blipFill>
            <p:spPr>
              <a:xfrm>
                <a:off x="7913511" y="1872414"/>
                <a:ext cx="361244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349" name="墨迹 348"/>
              <p14:cNvContentPartPr/>
              <p14:nvPr/>
            </p14:nvContentPartPr>
            <p14:xfrm>
              <a:off x="8336844" y="1902904"/>
              <a:ext cx="95956" cy="206382"/>
            </p14:xfrm>
          </p:contentPart>
        </mc:Choice>
        <mc:Fallback xmlns="">
          <p:pic>
            <p:nvPicPr>
              <p:cNvPr id="349" name="墨迹 348"/>
            </p:nvPicPr>
            <p:blipFill>
              <a:blip/>
            </p:blipFill>
            <p:spPr>
              <a:xfrm>
                <a:off x="8336844" y="1902904"/>
                <a:ext cx="95956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50" name="墨迹 349"/>
              <p14:cNvContentPartPr/>
              <p14:nvPr/>
            </p14:nvContentPartPr>
            <p14:xfrm>
              <a:off x="8444088" y="1973930"/>
              <a:ext cx="95956" cy="162145"/>
            </p14:xfrm>
          </p:contentPart>
        </mc:Choice>
        <mc:Fallback xmlns="">
          <p:pic>
            <p:nvPicPr>
              <p:cNvPr id="350" name="墨迹 349"/>
            </p:nvPicPr>
            <p:blipFill>
              <a:blip/>
            </p:blipFill>
            <p:spPr>
              <a:xfrm>
                <a:off x="8444088" y="1973930"/>
                <a:ext cx="95956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351" name="墨迹 350"/>
              <p14:cNvContentPartPr/>
              <p14:nvPr/>
            </p14:nvContentPartPr>
            <p14:xfrm>
              <a:off x="8462433" y="2030328"/>
              <a:ext cx="94544" cy="172014"/>
            </p14:xfrm>
          </p:contentPart>
        </mc:Choice>
        <mc:Fallback xmlns="">
          <p:pic>
            <p:nvPicPr>
              <p:cNvPr id="351" name="墨迹 350"/>
            </p:nvPicPr>
            <p:blipFill>
              <a:blip/>
            </p:blipFill>
            <p:spPr>
              <a:xfrm>
                <a:off x="8462433" y="2030328"/>
                <a:ext cx="945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52" name="墨迹 351"/>
              <p14:cNvContentPartPr/>
              <p14:nvPr/>
            </p14:nvContentPartPr>
            <p14:xfrm>
              <a:off x="8598605" y="1993493"/>
              <a:ext cx="71262" cy="155271"/>
            </p14:xfrm>
          </p:contentPart>
        </mc:Choice>
        <mc:Fallback xmlns="">
          <p:pic>
            <p:nvPicPr>
              <p:cNvPr id="352" name="墨迹 351"/>
            </p:nvPicPr>
            <p:blipFill>
              <a:blip/>
            </p:blipFill>
            <p:spPr>
              <a:xfrm>
                <a:off x="8598605" y="1993493"/>
                <a:ext cx="71262" cy="155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353" name="墨迹 352"/>
              <p14:cNvContentPartPr/>
              <p14:nvPr/>
            </p14:nvContentPartPr>
            <p14:xfrm>
              <a:off x="8681155" y="1976222"/>
              <a:ext cx="95956" cy="155623"/>
            </p14:xfrm>
          </p:contentPart>
        </mc:Choice>
        <mc:Fallback xmlns="">
          <p:pic>
            <p:nvPicPr>
              <p:cNvPr id="353" name="墨迹 352"/>
            </p:nvPicPr>
            <p:blipFill>
              <a:blip/>
            </p:blipFill>
            <p:spPr>
              <a:xfrm>
                <a:off x="8681155" y="1976222"/>
                <a:ext cx="95956" cy="155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54" name="墨迹 353"/>
              <p14:cNvContentPartPr/>
              <p14:nvPr/>
            </p14:nvContentPartPr>
            <p14:xfrm>
              <a:off x="8771466" y="1934452"/>
              <a:ext cx="122766" cy="222772"/>
            </p14:xfrm>
          </p:contentPart>
        </mc:Choice>
        <mc:Fallback xmlns="">
          <p:pic>
            <p:nvPicPr>
              <p:cNvPr id="354" name="墨迹 353"/>
            </p:nvPicPr>
            <p:blipFill>
              <a:blip/>
            </p:blipFill>
            <p:spPr>
              <a:xfrm>
                <a:off x="8771466" y="1934452"/>
                <a:ext cx="122766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355" name="墨迹 354"/>
              <p14:cNvContentPartPr/>
              <p14:nvPr/>
            </p14:nvContentPartPr>
            <p14:xfrm>
              <a:off x="8946444" y="1934452"/>
              <a:ext cx="191911" cy="8459"/>
            </p14:xfrm>
          </p:contentPart>
        </mc:Choice>
        <mc:Fallback xmlns="">
          <p:pic>
            <p:nvPicPr>
              <p:cNvPr id="355" name="墨迹 354"/>
            </p:nvPicPr>
            <p:blipFill>
              <a:blip/>
            </p:blipFill>
            <p:spPr>
              <a:xfrm>
                <a:off x="8946444" y="1934452"/>
                <a:ext cx="1919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56" name="墨迹 355"/>
              <p14:cNvContentPartPr/>
              <p14:nvPr/>
            </p14:nvContentPartPr>
            <p14:xfrm>
              <a:off x="9121422" y="1849855"/>
              <a:ext cx="150459" cy="104336"/>
            </p14:xfrm>
          </p:contentPart>
        </mc:Choice>
        <mc:Fallback xmlns="">
          <p:pic>
            <p:nvPicPr>
              <p:cNvPr id="356" name="墨迹 355"/>
            </p:nvPicPr>
            <p:blipFill>
              <a:blip/>
            </p:blipFill>
            <p:spPr>
              <a:xfrm>
                <a:off x="9121422" y="1849855"/>
                <a:ext cx="150459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357" name="墨迹 356"/>
              <p14:cNvContentPartPr/>
              <p14:nvPr/>
            </p14:nvContentPartPr>
            <p14:xfrm>
              <a:off x="8981016" y="2030328"/>
              <a:ext cx="202494" cy="16920"/>
            </p14:xfrm>
          </p:contentPart>
        </mc:Choice>
        <mc:Fallback xmlns="">
          <p:pic>
            <p:nvPicPr>
              <p:cNvPr id="357" name="墨迹 356"/>
            </p:nvPicPr>
            <p:blipFill>
              <a:blip/>
            </p:blipFill>
            <p:spPr>
              <a:xfrm>
                <a:off x="8981016" y="2030328"/>
                <a:ext cx="20249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58" name="墨迹 357"/>
              <p14:cNvContentPartPr/>
              <p14:nvPr/>
            </p14:nvContentPartPr>
            <p14:xfrm>
              <a:off x="9007122" y="2052888"/>
              <a:ext cx="128411" cy="78957"/>
            </p14:xfrm>
          </p:contentPart>
        </mc:Choice>
        <mc:Fallback xmlns="">
          <p:pic>
            <p:nvPicPr>
              <p:cNvPr id="358" name="墨迹 357"/>
            </p:nvPicPr>
            <p:blipFill>
              <a:blip/>
            </p:blipFill>
            <p:spPr>
              <a:xfrm>
                <a:off x="9007122" y="2052888"/>
                <a:ext cx="12841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359" name="墨迹 358"/>
              <p14:cNvContentPartPr/>
              <p14:nvPr/>
            </p14:nvContentPartPr>
            <p14:xfrm>
              <a:off x="9410700" y="1750630"/>
              <a:ext cx="292100" cy="338211"/>
            </p14:xfrm>
          </p:contentPart>
        </mc:Choice>
        <mc:Fallback xmlns="">
          <p:pic>
            <p:nvPicPr>
              <p:cNvPr id="359" name="墨迹 358"/>
            </p:nvPicPr>
            <p:blipFill>
              <a:blip/>
            </p:blipFill>
            <p:spPr>
              <a:xfrm>
                <a:off x="9410700" y="1750630"/>
                <a:ext cx="292100" cy="338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60" name="墨迹 359"/>
              <p14:cNvContentPartPr/>
              <p14:nvPr/>
            </p14:nvContentPartPr>
            <p14:xfrm>
              <a:off x="9688688" y="1665680"/>
              <a:ext cx="129822" cy="144696"/>
            </p14:xfrm>
          </p:contentPart>
        </mc:Choice>
        <mc:Fallback xmlns="">
          <p:pic>
            <p:nvPicPr>
              <p:cNvPr id="360" name="墨迹 359"/>
            </p:nvPicPr>
            <p:blipFill>
              <a:blip/>
            </p:blipFill>
            <p:spPr>
              <a:xfrm>
                <a:off x="9688688" y="1665680"/>
                <a:ext cx="129822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361" name="墨迹 360"/>
              <p14:cNvContentPartPr/>
              <p14:nvPr/>
            </p14:nvContentPartPr>
            <p14:xfrm>
              <a:off x="9798755" y="1708860"/>
              <a:ext cx="149578" cy="33839"/>
            </p14:xfrm>
          </p:contentPart>
        </mc:Choice>
        <mc:Fallback xmlns="">
          <p:pic>
            <p:nvPicPr>
              <p:cNvPr id="361" name="墨迹 360"/>
            </p:nvPicPr>
            <p:blipFill>
              <a:blip/>
            </p:blipFill>
            <p:spPr>
              <a:xfrm>
                <a:off x="9798755" y="1708860"/>
                <a:ext cx="149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62" name="墨迹 361"/>
              <p14:cNvContentPartPr/>
              <p14:nvPr/>
            </p14:nvContentPartPr>
            <p14:xfrm>
              <a:off x="9835444" y="1632370"/>
              <a:ext cx="70556" cy="214665"/>
            </p14:xfrm>
          </p:contentPart>
        </mc:Choice>
        <mc:Fallback xmlns="">
          <p:pic>
            <p:nvPicPr>
              <p:cNvPr id="362" name="墨迹 361"/>
            </p:nvPicPr>
            <p:blipFill>
              <a:blip/>
            </p:blipFill>
            <p:spPr>
              <a:xfrm>
                <a:off x="9835444" y="1632370"/>
                <a:ext cx="70556" cy="214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363" name="墨迹 362"/>
              <p14:cNvContentPartPr/>
              <p14:nvPr/>
            </p14:nvContentPartPr>
            <p14:xfrm>
              <a:off x="9899650" y="1942911"/>
              <a:ext cx="172861" cy="19740"/>
            </p14:xfrm>
          </p:contentPart>
        </mc:Choice>
        <mc:Fallback xmlns="">
          <p:pic>
            <p:nvPicPr>
              <p:cNvPr id="363" name="墨迹 362"/>
            </p:nvPicPr>
            <p:blipFill>
              <a:blip/>
            </p:blipFill>
            <p:spPr>
              <a:xfrm>
                <a:off x="9899650" y="1942911"/>
                <a:ext cx="17286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64" name="墨迹 363"/>
              <p14:cNvContentPartPr/>
              <p14:nvPr/>
            </p14:nvContentPartPr>
            <p14:xfrm>
              <a:off x="9945511" y="1844215"/>
              <a:ext cx="79022" cy="242512"/>
            </p14:xfrm>
          </p:contentPart>
        </mc:Choice>
        <mc:Fallback xmlns="">
          <p:pic>
            <p:nvPicPr>
              <p:cNvPr id="364" name="墨迹 363"/>
            </p:nvPicPr>
            <p:blipFill>
              <a:blip/>
            </p:blipFill>
            <p:spPr>
              <a:xfrm>
                <a:off x="9945511" y="1844215"/>
                <a:ext cx="7902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365" name="墨迹 364"/>
              <p14:cNvContentPartPr/>
              <p14:nvPr/>
            </p14:nvContentPartPr>
            <p14:xfrm>
              <a:off x="10278533" y="1759618"/>
              <a:ext cx="124178" cy="287630"/>
            </p14:xfrm>
          </p:contentPart>
        </mc:Choice>
        <mc:Fallback xmlns="">
          <p:pic>
            <p:nvPicPr>
              <p:cNvPr id="365" name="墨迹 364"/>
            </p:nvPicPr>
            <p:blipFill>
              <a:blip/>
            </p:blipFill>
            <p:spPr>
              <a:xfrm>
                <a:off x="10278533" y="1759618"/>
                <a:ext cx="1241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66" name="墨迹 365"/>
              <p14:cNvContentPartPr/>
              <p14:nvPr/>
            </p14:nvContentPartPr>
            <p14:xfrm>
              <a:off x="10417527" y="1795395"/>
              <a:ext cx="248532" cy="480265"/>
            </p14:xfrm>
          </p:contentPart>
        </mc:Choice>
        <mc:Fallback xmlns="">
          <p:pic>
            <p:nvPicPr>
              <p:cNvPr id="366" name="墨迹 365"/>
            </p:nvPicPr>
            <p:blipFill>
              <a:blip/>
            </p:blipFill>
            <p:spPr>
              <a:xfrm>
                <a:off x="10417527" y="1795395"/>
                <a:ext cx="248532" cy="480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67" name="墨迹 366"/>
              <p14:cNvContentPartPr/>
              <p14:nvPr/>
            </p14:nvContentPartPr>
            <p14:xfrm>
              <a:off x="10656711" y="1609811"/>
              <a:ext cx="135467" cy="178006"/>
            </p14:xfrm>
          </p:contentPart>
        </mc:Choice>
        <mc:Fallback xmlns="">
          <p:pic>
            <p:nvPicPr>
              <p:cNvPr id="367" name="墨迹 366"/>
            </p:nvPicPr>
            <p:blipFill>
              <a:blip/>
            </p:blipFill>
            <p:spPr>
              <a:xfrm>
                <a:off x="10656711" y="1609811"/>
                <a:ext cx="135467" cy="178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68" name="墨迹 367"/>
              <p14:cNvContentPartPr/>
              <p14:nvPr/>
            </p14:nvContentPartPr>
            <p14:xfrm>
              <a:off x="10831688" y="1648761"/>
              <a:ext cx="138289" cy="31900"/>
            </p14:xfrm>
          </p:contentPart>
        </mc:Choice>
        <mc:Fallback xmlns="">
          <p:pic>
            <p:nvPicPr>
              <p:cNvPr id="368" name="墨迹 367"/>
            </p:nvPicPr>
            <p:blipFill>
              <a:blip/>
            </p:blipFill>
            <p:spPr>
              <a:xfrm>
                <a:off x="10831688" y="1648761"/>
                <a:ext cx="138289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69" name="墨迹 368"/>
              <p14:cNvContentPartPr/>
              <p14:nvPr/>
            </p14:nvContentPartPr>
            <p14:xfrm>
              <a:off x="9668933" y="2019049"/>
              <a:ext cx="45156" cy="77018"/>
            </p14:xfrm>
          </p:contentPart>
        </mc:Choice>
        <mc:Fallback xmlns="">
          <p:pic>
            <p:nvPicPr>
              <p:cNvPr id="369" name="墨迹 368"/>
            </p:nvPicPr>
            <p:blipFill>
              <a:blip/>
            </p:blipFill>
            <p:spPr>
              <a:xfrm>
                <a:off x="9668933" y="2019049"/>
                <a:ext cx="45156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70" name="墨迹 369"/>
              <p14:cNvContentPartPr/>
              <p14:nvPr/>
            </p14:nvContentPartPr>
            <p14:xfrm>
              <a:off x="9721144" y="2026804"/>
              <a:ext cx="71966" cy="58513"/>
            </p14:xfrm>
          </p:contentPart>
        </mc:Choice>
        <mc:Fallback xmlns="">
          <p:pic>
            <p:nvPicPr>
              <p:cNvPr id="370" name="墨迹 369"/>
            </p:nvPicPr>
            <p:blipFill>
              <a:blip/>
            </p:blipFill>
            <p:spPr>
              <a:xfrm>
                <a:off x="9721144" y="2026804"/>
                <a:ext cx="71966" cy="5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71" name="墨迹 370"/>
              <p14:cNvContentPartPr/>
              <p14:nvPr/>
            </p14:nvContentPartPr>
            <p14:xfrm>
              <a:off x="9776177" y="2047248"/>
              <a:ext cx="50800" cy="172014"/>
            </p14:xfrm>
          </p:contentPart>
        </mc:Choice>
        <mc:Fallback xmlns="">
          <p:pic>
            <p:nvPicPr>
              <p:cNvPr id="371" name="墨迹 370"/>
            </p:nvPicPr>
            <p:blipFill>
              <a:blip/>
            </p:blipFill>
            <p:spPr>
              <a:xfrm>
                <a:off x="9776177" y="2047248"/>
                <a:ext cx="508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72" name="墨迹 371"/>
              <p14:cNvContentPartPr/>
              <p14:nvPr/>
            </p14:nvContentPartPr>
            <p14:xfrm>
              <a:off x="10775244" y="1883694"/>
              <a:ext cx="56444" cy="157914"/>
            </p14:xfrm>
          </p:contentPart>
        </mc:Choice>
        <mc:Fallback xmlns="">
          <p:pic>
            <p:nvPicPr>
              <p:cNvPr id="372" name="墨迹 371"/>
            </p:nvPicPr>
            <p:blipFill>
              <a:blip/>
            </p:blipFill>
            <p:spPr>
              <a:xfrm>
                <a:off x="10775244" y="1883694"/>
                <a:ext cx="564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73" name="墨迹 372"/>
              <p14:cNvContentPartPr/>
              <p14:nvPr/>
            </p14:nvContentPartPr>
            <p14:xfrm>
              <a:off x="10895894" y="1902023"/>
              <a:ext cx="167217" cy="286220"/>
            </p14:xfrm>
          </p:contentPart>
        </mc:Choice>
        <mc:Fallback xmlns="">
          <p:pic>
            <p:nvPicPr>
              <p:cNvPr id="373" name="墨迹 372"/>
            </p:nvPicPr>
            <p:blipFill>
              <a:blip/>
            </p:blipFill>
            <p:spPr>
              <a:xfrm>
                <a:off x="10895894" y="1902023"/>
                <a:ext cx="167217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74" name="墨迹 373"/>
              <p14:cNvContentPartPr/>
              <p14:nvPr/>
            </p14:nvContentPartPr>
            <p14:xfrm>
              <a:off x="11111088" y="1829234"/>
              <a:ext cx="162983" cy="319530"/>
            </p14:xfrm>
          </p:contentPart>
        </mc:Choice>
        <mc:Fallback xmlns="">
          <p:pic>
            <p:nvPicPr>
              <p:cNvPr id="374" name="墨迹 373"/>
            </p:nvPicPr>
            <p:blipFill>
              <a:blip/>
            </p:blipFill>
            <p:spPr>
              <a:xfrm>
                <a:off x="11111088" y="1829234"/>
                <a:ext cx="162983" cy="31953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77" y="354793"/>
            <a:ext cx="10619853" cy="63603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70" y="6381748"/>
            <a:ext cx="5705517" cy="3333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763933" y="1460708"/>
              <a:ext cx="47978" cy="2819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763933" y="1460708"/>
                <a:ext cx="479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3488266" y="4996865"/>
              <a:ext cx="56445" cy="1691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488266" y="4996865"/>
                <a:ext cx="564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567288" y="4979945"/>
              <a:ext cx="239889" cy="1691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567288" y="4979945"/>
                <a:ext cx="239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883377" y="4985585"/>
              <a:ext cx="105018" cy="5995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883377" y="498558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342466" y="5089921"/>
              <a:ext cx="105017" cy="5995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342466" y="508992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5300133" y="5021362"/>
              <a:ext cx="59972" cy="6010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300133" y="5021362"/>
                <a:ext cx="59972" cy="60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359400" y="4982765"/>
              <a:ext cx="105017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359400" y="498276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226050" y="4959677"/>
              <a:ext cx="179034" cy="138704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226050" y="4959677"/>
                <a:ext cx="179034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362222" y="4996160"/>
              <a:ext cx="360" cy="5710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362222" y="4996160"/>
                <a:ext cx="360" cy="57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352873" y="5041983"/>
              <a:ext cx="6527" cy="310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352873" y="5041983"/>
                <a:ext cx="652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367866" y="5115301"/>
              <a:ext cx="5644" cy="33838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367866" y="5115301"/>
                <a:ext cx="5644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362222" y="5476248"/>
              <a:ext cx="11288" cy="34684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362222" y="5476248"/>
                <a:ext cx="11288" cy="346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291666" y="4991225"/>
              <a:ext cx="70556" cy="11649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291666" y="4991225"/>
                <a:ext cx="70556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035822" y="875579"/>
              <a:ext cx="180622" cy="22418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035822" y="875579"/>
                <a:ext cx="180622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0239022" y="887387"/>
              <a:ext cx="112888" cy="21801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239022" y="887387"/>
                <a:ext cx="112888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0368844" y="896728"/>
              <a:ext cx="77611" cy="16690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368844" y="896728"/>
                <a:ext cx="77611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0432873" y="924927"/>
              <a:ext cx="96838" cy="15227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432873" y="924927"/>
                <a:ext cx="9683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0453511" y="995425"/>
              <a:ext cx="73377" cy="26225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453511" y="995425"/>
                <a:ext cx="73377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0653360" y="995425"/>
              <a:ext cx="17462" cy="2537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653360" y="995425"/>
                <a:ext cx="1746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0776655" y="945724"/>
              <a:ext cx="60677" cy="12160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776655" y="945724"/>
                <a:ext cx="60677" cy="121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0876844" y="998245"/>
              <a:ext cx="25400" cy="4793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876844" y="998245"/>
                <a:ext cx="254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0905067" y="868529"/>
              <a:ext cx="108479" cy="26507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905067" y="868529"/>
                <a:ext cx="10847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0984088" y="919287"/>
              <a:ext cx="64912" cy="2256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984088" y="919287"/>
                <a:ext cx="649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1122377" y="868529"/>
              <a:ext cx="36688" cy="18329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1122377" y="868529"/>
                <a:ext cx="36688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1125200" y="933387"/>
              <a:ext cx="81844" cy="5921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125200" y="933387"/>
                <a:ext cx="818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1173177" y="826936"/>
              <a:ext cx="42333" cy="33486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173177" y="826936"/>
                <a:ext cx="42333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1243732" y="932858"/>
              <a:ext cx="248356" cy="13870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1243732" y="932858"/>
                <a:ext cx="248356" cy="138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2692400" y="6602093"/>
              <a:ext cx="663222" cy="4723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692400" y="6602093"/>
                <a:ext cx="663222" cy="47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2647244" y="6225637"/>
              <a:ext cx="338667" cy="42087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647244" y="6225637"/>
                <a:ext cx="338667" cy="420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3027891" y="6156902"/>
              <a:ext cx="274109" cy="37257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027891" y="6156902"/>
                <a:ext cx="274109" cy="372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3371144" y="6209422"/>
              <a:ext cx="218722" cy="18611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371144" y="6209422"/>
                <a:ext cx="2187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595511" y="6211361"/>
              <a:ext cx="95955" cy="19334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595511" y="6211361"/>
                <a:ext cx="95955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3702755" y="6231981"/>
              <a:ext cx="166511" cy="16355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702755" y="6231981"/>
                <a:ext cx="1665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3781777" y="6296310"/>
              <a:ext cx="84667" cy="27124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781777" y="6296310"/>
                <a:ext cx="84667" cy="271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893079" y="6245200"/>
              <a:ext cx="170921" cy="12495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893079" y="6245200"/>
                <a:ext cx="170921" cy="124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4137377" y="6141744"/>
              <a:ext cx="324556" cy="28199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137377" y="6141744"/>
                <a:ext cx="324556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4360333" y="6289084"/>
              <a:ext cx="31044" cy="49277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360333" y="6289084"/>
                <a:ext cx="31044" cy="492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5413022" y="1573504"/>
              <a:ext cx="584200" cy="3383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413022" y="1573504"/>
                <a:ext cx="5842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562622" y="1311254"/>
              <a:ext cx="39511" cy="18893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562622" y="1311254"/>
                <a:ext cx="39511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8669866" y="1195638"/>
              <a:ext cx="152400" cy="32517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669866" y="1195638"/>
                <a:ext cx="152400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8654873" y="1334870"/>
              <a:ext cx="65794" cy="12918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654873" y="1334870"/>
                <a:ext cx="65794" cy="129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8819091" y="1178718"/>
              <a:ext cx="389819" cy="36200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819091" y="1178718"/>
                <a:ext cx="389819" cy="362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9189155" y="1164619"/>
              <a:ext cx="193146" cy="31300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189155" y="1164619"/>
                <a:ext cx="19314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9330266" y="1233706"/>
              <a:ext cx="150460" cy="24956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330266" y="1233706"/>
                <a:ext cx="150460" cy="249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9341555" y="1156159"/>
              <a:ext cx="280106" cy="54142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341555" y="1156159"/>
                <a:ext cx="280106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9460088" y="1383690"/>
              <a:ext cx="254000" cy="11931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460088" y="1383690"/>
                <a:ext cx="254000" cy="119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9769827" y="1468639"/>
              <a:ext cx="6350" cy="898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769827" y="1468639"/>
                <a:ext cx="6350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9866488" y="1477628"/>
              <a:ext cx="306564" cy="42862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866488" y="1477628"/>
                <a:ext cx="306564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0177638" y="1444318"/>
              <a:ext cx="264583" cy="43179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177638" y="1444318"/>
                <a:ext cx="264583" cy="431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0472561" y="1483268"/>
              <a:ext cx="385233" cy="24603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472561" y="1483268"/>
                <a:ext cx="385233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0882488" y="1484678"/>
              <a:ext cx="177800" cy="21290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882488" y="1484678"/>
                <a:ext cx="177800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0924822" y="1584784"/>
              <a:ext cx="138289" cy="23969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924822" y="1584784"/>
                <a:ext cx="13828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1017250" y="1502831"/>
              <a:ext cx="192617" cy="16373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1017250" y="1502831"/>
                <a:ext cx="192617" cy="163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1268251" y="1432509"/>
              <a:ext cx="472193" cy="27846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268251" y="1432509"/>
                <a:ext cx="472193" cy="278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1636022" y="1464233"/>
              <a:ext cx="36689" cy="39972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636022" y="1464233"/>
                <a:ext cx="36689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10752667" y="1827296"/>
              <a:ext cx="383822" cy="32146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752667" y="1827296"/>
                <a:ext cx="383822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1096977" y="1846330"/>
              <a:ext cx="186267" cy="268595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096977" y="1846330"/>
                <a:ext cx="186267" cy="268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1324695" y="1823594"/>
              <a:ext cx="170215" cy="22929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324695" y="1823594"/>
                <a:ext cx="170215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1461044" y="1863426"/>
              <a:ext cx="138288" cy="20074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461044" y="1863426"/>
                <a:ext cx="138288" cy="20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1593688" y="1866774"/>
              <a:ext cx="84667" cy="15791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593688" y="1866774"/>
                <a:ext cx="84667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1667067" y="1934452"/>
              <a:ext cx="56444" cy="9023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1667067" y="1934452"/>
                <a:ext cx="564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1638844" y="1951371"/>
              <a:ext cx="118533" cy="186114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1638844" y="1951371"/>
                <a:ext cx="11853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1794067" y="1902552"/>
              <a:ext cx="62794" cy="9957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1794067" y="1902552"/>
                <a:ext cx="62794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1740444" y="2013409"/>
              <a:ext cx="118533" cy="36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740444" y="2013409"/>
                <a:ext cx="1185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1935177" y="1748338"/>
              <a:ext cx="123473" cy="19598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935177" y="1748338"/>
                <a:ext cx="123473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1853332" y="1951371"/>
              <a:ext cx="118533" cy="225592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1853332" y="1951371"/>
                <a:ext cx="1185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1400013" y="2109286"/>
              <a:ext cx="210608" cy="225592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400013" y="2109286"/>
                <a:ext cx="21060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1537244" y="2250281"/>
              <a:ext cx="11288" cy="26225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537244" y="2250281"/>
                <a:ext cx="1128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5386916" y="1173078"/>
              <a:ext cx="669572" cy="39654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386916" y="1173078"/>
                <a:ext cx="669572" cy="396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2071511" y="1528386"/>
              <a:ext cx="22577" cy="23969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071511" y="1528386"/>
                <a:ext cx="22577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2065866" y="1624263"/>
              <a:ext cx="95956" cy="5075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065866" y="1624263"/>
                <a:ext cx="959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2122311" y="1504417"/>
              <a:ext cx="39511" cy="34261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122311" y="1504417"/>
                <a:ext cx="39511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2184400" y="1517106"/>
              <a:ext cx="163688" cy="23123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184400" y="1517106"/>
                <a:ext cx="16368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2410177" y="1477628"/>
              <a:ext cx="67734" cy="199155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410177" y="1477628"/>
                <a:ext cx="67734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2506133" y="1500187"/>
              <a:ext cx="158044" cy="19545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2506133" y="1500187"/>
                <a:ext cx="158044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2514600" y="1517106"/>
              <a:ext cx="143933" cy="35812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2514600" y="1517106"/>
                <a:ext cx="143933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7298266" y="1068742"/>
              <a:ext cx="28222" cy="282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298266" y="1068742"/>
                <a:ext cx="2822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4024488" y="1576148"/>
              <a:ext cx="131410" cy="7913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4024488" y="1576148"/>
                <a:ext cx="131410" cy="79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3990622" y="1691940"/>
              <a:ext cx="138994" cy="19809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990622" y="1691940"/>
                <a:ext cx="138994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4154311" y="1562225"/>
              <a:ext cx="169333" cy="32146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154311" y="1562225"/>
                <a:ext cx="169333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4432300" y="1483268"/>
              <a:ext cx="261761" cy="35037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432300" y="1483268"/>
                <a:ext cx="261761" cy="3503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4622800" y="1669381"/>
              <a:ext cx="11288" cy="72189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622800" y="1669381"/>
                <a:ext cx="11288" cy="721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0530769" y="4001440"/>
              <a:ext cx="7408" cy="845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530769" y="4001440"/>
                <a:ext cx="740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7905044" y="5755418"/>
              <a:ext cx="19756" cy="4793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905044" y="5755418"/>
                <a:ext cx="1975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7744177" y="5058902"/>
              <a:ext cx="25400" cy="282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744177" y="5058902"/>
                <a:ext cx="254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7768166" y="5032642"/>
              <a:ext cx="21166" cy="2485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768166" y="5032642"/>
                <a:ext cx="21166" cy="24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7038622" y="5078642"/>
              <a:ext cx="62088" cy="282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038622" y="5078642"/>
                <a:ext cx="6208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7710311" y="4964964"/>
              <a:ext cx="90311" cy="17571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710311" y="4964964"/>
                <a:ext cx="90311" cy="175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7783688" y="4974305"/>
              <a:ext cx="16934" cy="16708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783688" y="4974305"/>
                <a:ext cx="16934" cy="167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7727244" y="5061722"/>
              <a:ext cx="62088" cy="1410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727244" y="5061722"/>
                <a:ext cx="6208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7820377" y="5149139"/>
              <a:ext cx="2823" cy="4511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820377" y="5149139"/>
                <a:ext cx="282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7828844" y="5323973"/>
              <a:ext cx="39511" cy="45682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828844" y="5323973"/>
                <a:ext cx="39511" cy="456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7721600" y="4957386"/>
              <a:ext cx="84666" cy="18787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721600" y="4957386"/>
                <a:ext cx="84666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7792155" y="4964964"/>
              <a:ext cx="31045" cy="16443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7792155" y="4964964"/>
                <a:ext cx="31045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7747000" y="5047623"/>
              <a:ext cx="84666" cy="281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7747000" y="5047623"/>
                <a:ext cx="846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7769577" y="2055708"/>
              <a:ext cx="105018" cy="5995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769577" y="205570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1221140" y="2729664"/>
              <a:ext cx="314148" cy="287630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221140" y="2729664"/>
                <a:ext cx="31414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9561688" y="3603833"/>
              <a:ext cx="105018" cy="5995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561688" y="3603833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7089422" y="4822031"/>
              <a:ext cx="90311" cy="563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089422" y="4822031"/>
                <a:ext cx="9031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7320844" y="4833310"/>
              <a:ext cx="39511" cy="36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320844" y="4833310"/>
                <a:ext cx="395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7504288" y="4819916"/>
              <a:ext cx="25400" cy="2749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504288" y="4819916"/>
                <a:ext cx="25400" cy="27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7484533" y="4677687"/>
              <a:ext cx="11289" cy="15280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484533" y="4677687"/>
                <a:ext cx="11289" cy="152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7486473" y="4658476"/>
              <a:ext cx="109538" cy="169194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486473" y="4658476"/>
                <a:ext cx="10953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7490177" y="4707825"/>
              <a:ext cx="8467" cy="116321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7490177" y="4707825"/>
                <a:ext cx="8467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7495822" y="4647197"/>
              <a:ext cx="118533" cy="19457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7495822" y="4647197"/>
                <a:ext cx="118533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7089422" y="4283430"/>
              <a:ext cx="239888" cy="5921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7089422" y="4283430"/>
                <a:ext cx="239888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7349066" y="4280610"/>
              <a:ext cx="14111" cy="1127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349066" y="4280610"/>
                <a:ext cx="141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7044266" y="4308809"/>
              <a:ext cx="361244" cy="3383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044266" y="4308809"/>
                <a:ext cx="3612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7281333" y="4291889"/>
              <a:ext cx="146756" cy="2255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281333" y="4291889"/>
                <a:ext cx="146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7484533" y="4291889"/>
              <a:ext cx="5644" cy="1691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484533" y="4291889"/>
                <a:ext cx="56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7478888" y="4320088"/>
              <a:ext cx="5644" cy="19739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478888" y="4320088"/>
                <a:ext cx="5644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7473244" y="4562600"/>
              <a:ext cx="11288" cy="78957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473244" y="4562600"/>
                <a:ext cx="1128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7484533" y="4810751"/>
              <a:ext cx="5644" cy="8459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484533" y="4810751"/>
                <a:ext cx="56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7445022" y="4173454"/>
              <a:ext cx="160866" cy="15227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445022" y="4173454"/>
                <a:ext cx="160866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7433733" y="4167814"/>
              <a:ext cx="143934" cy="14099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433733" y="4167814"/>
                <a:ext cx="14393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7157155" y="5067362"/>
              <a:ext cx="124178" cy="846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157155" y="5067362"/>
                <a:ext cx="1241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7303911" y="5058902"/>
              <a:ext cx="217311" cy="1128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303911" y="5058902"/>
                <a:ext cx="2173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7580488" y="5053263"/>
              <a:ext cx="36689" cy="1409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580488" y="5053263"/>
                <a:ext cx="366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7642577" y="5070182"/>
              <a:ext cx="14112" cy="564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642577" y="5070182"/>
                <a:ext cx="141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7693377" y="5070182"/>
              <a:ext cx="25400" cy="282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693377" y="5070182"/>
                <a:ext cx="254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7121525" y="5092741"/>
              <a:ext cx="103363" cy="1410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121525" y="5092741"/>
                <a:ext cx="10336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7416800" y="5087101"/>
              <a:ext cx="76200" cy="1128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416800" y="5087101"/>
                <a:ext cx="762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7535333" y="5077761"/>
              <a:ext cx="242711" cy="1498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7535333" y="5077761"/>
                <a:ext cx="242711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7811911" y="5132220"/>
              <a:ext cx="11289" cy="1128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811911" y="5132220"/>
                <a:ext cx="112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7823200" y="5261935"/>
              <a:ext cx="5644" cy="5357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823200" y="5261935"/>
                <a:ext cx="564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7834488" y="5402930"/>
              <a:ext cx="14112" cy="4511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834488" y="5402930"/>
                <a:ext cx="1411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7851422" y="5504447"/>
              <a:ext cx="360" cy="8177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851422" y="5504447"/>
                <a:ext cx="36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7864651" y="5690560"/>
              <a:ext cx="17815" cy="5921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864651" y="5690560"/>
                <a:ext cx="17815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7109177" y="5290134"/>
              <a:ext cx="177800" cy="3947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7109177" y="5290134"/>
                <a:ext cx="1778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7428088" y="5318333"/>
              <a:ext cx="42334" cy="564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7428088" y="5318333"/>
                <a:ext cx="423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7512755" y="5315513"/>
              <a:ext cx="31045" cy="282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7512755" y="5315513"/>
                <a:ext cx="3104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7580488" y="5318333"/>
              <a:ext cx="11289" cy="112797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580488" y="5318333"/>
                <a:ext cx="11289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7591777" y="5459328"/>
              <a:ext cx="22578" cy="169194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591777" y="5459328"/>
                <a:ext cx="225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7597422" y="5673641"/>
              <a:ext cx="16933" cy="4511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597422" y="5673641"/>
                <a:ext cx="1693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7605888" y="5786437"/>
              <a:ext cx="25400" cy="2255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605888" y="5786437"/>
                <a:ext cx="254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7586133" y="5250656"/>
              <a:ext cx="11289" cy="136765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586133" y="5250656"/>
                <a:ext cx="11289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7574844" y="5239376"/>
              <a:ext cx="112888" cy="15509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574844" y="5239376"/>
                <a:ext cx="11288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7597422" y="5256296"/>
              <a:ext cx="360" cy="10433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7597422" y="5256296"/>
                <a:ext cx="360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7560733" y="5228097"/>
              <a:ext cx="132644" cy="180473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7560733" y="5228097"/>
                <a:ext cx="13264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5277555" y="3507957"/>
              <a:ext cx="324556" cy="236167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5277555" y="3507957"/>
                <a:ext cx="324556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7800798" y="1931632"/>
              <a:ext cx="152224" cy="33415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7800798" y="1931632"/>
                <a:ext cx="152224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7921977" y="1994727"/>
              <a:ext cx="36689" cy="24638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921977" y="1994727"/>
                <a:ext cx="36689" cy="246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7828844" y="2098006"/>
              <a:ext cx="141111" cy="84597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828844" y="2098006"/>
                <a:ext cx="1411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8048977" y="2030328"/>
              <a:ext cx="16934" cy="163555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8048977" y="2030328"/>
                <a:ext cx="16934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8003822" y="2013409"/>
              <a:ext cx="180622" cy="26507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8003822" y="2013409"/>
                <a:ext cx="180622" cy="265071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6897600" y="4104360"/>
              <a:ext cx="2541240" cy="1910520"/>
            </p14:xfrm>
          </p:contentPart>
        </mc:Choice>
        <mc:Fallback>
          <p:pic>
            <p:nvPicPr>
              <p:cNvPr id="149" name="墨迹 148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888240" y="4095000"/>
                <a:ext cx="2559960" cy="192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1" y="259550"/>
            <a:ext cx="11645641" cy="29265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965200" y="1751863"/>
              <a:ext cx="56444" cy="181884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965200" y="1751863"/>
                <a:ext cx="56444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021644" y="1770897"/>
              <a:ext cx="2822" cy="1692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21644" y="1770897"/>
                <a:ext cx="28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112000" y="1246396"/>
              <a:ext cx="28222" cy="169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112000" y="1246396"/>
                <a:ext cx="28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27805" y="1741993"/>
              <a:ext cx="76906" cy="23652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27805" y="1741993"/>
                <a:ext cx="76906" cy="236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001359" y="1751158"/>
              <a:ext cx="110596" cy="20003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001359" y="1751158"/>
                <a:ext cx="110596" cy="200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095022" y="1790637"/>
              <a:ext cx="101600" cy="17835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095022" y="1790637"/>
                <a:ext cx="101600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217612" y="1703220"/>
              <a:ext cx="94721" cy="1128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217612" y="1703220"/>
                <a:ext cx="9472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272822" y="1637657"/>
              <a:ext cx="14111" cy="13606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272822" y="1637657"/>
                <a:ext cx="14111" cy="136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03287" y="2135370"/>
              <a:ext cx="234068" cy="40677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03287" y="2135370"/>
                <a:ext cx="234068" cy="406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149702" y="2082497"/>
              <a:ext cx="89253" cy="10574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49702" y="2082497"/>
                <a:ext cx="89253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219200" y="2092366"/>
              <a:ext cx="87488" cy="1692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219200" y="2092366"/>
                <a:ext cx="874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255888" y="2026627"/>
              <a:ext cx="19756" cy="17007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255888" y="2026627"/>
                <a:ext cx="19756" cy="170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22337" y="2639427"/>
              <a:ext cx="124707" cy="28904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22337" y="2639427"/>
                <a:ext cx="124707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1055511" y="2801571"/>
              <a:ext cx="11289" cy="11984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055511" y="2801571"/>
                <a:ext cx="11289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1057804" y="2636607"/>
              <a:ext cx="28751" cy="3101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057804" y="2636607"/>
                <a:ext cx="2875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1139472" y="2624446"/>
              <a:ext cx="102305" cy="1498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39472" y="2624446"/>
                <a:ext cx="102305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190977" y="2542141"/>
              <a:ext cx="16934" cy="17342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190977" y="2542141"/>
                <a:ext cx="16934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931333" y="3037033"/>
              <a:ext cx="191911" cy="19739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31333" y="3037033"/>
                <a:ext cx="191911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174044" y="3006014"/>
              <a:ext cx="62089" cy="564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174044" y="3006014"/>
                <a:ext cx="620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27629" y="3327483"/>
              <a:ext cx="88371" cy="18611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27629" y="3327483"/>
                <a:ext cx="8837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055511" y="3327483"/>
              <a:ext cx="67733" cy="17254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55511" y="3327483"/>
                <a:ext cx="67733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123244" y="3366962"/>
              <a:ext cx="95956" cy="13958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123244" y="3366962"/>
                <a:ext cx="95956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185333" y="3392341"/>
              <a:ext cx="11289" cy="23687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185333" y="3392341"/>
                <a:ext cx="11289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229077" y="3242886"/>
              <a:ext cx="66323" cy="8741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229077" y="3242886"/>
                <a:ext cx="6632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286933" y="3254166"/>
              <a:ext cx="70555" cy="1127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286933" y="3254166"/>
                <a:ext cx="705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970844" y="3727909"/>
              <a:ext cx="5644" cy="14945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70844" y="3727909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69433" y="3671511"/>
              <a:ext cx="108655" cy="20867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69433" y="3671511"/>
                <a:ext cx="10865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111955" y="3678561"/>
              <a:ext cx="101600" cy="19386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111955" y="3678561"/>
                <a:ext cx="101600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1159933" y="3778667"/>
              <a:ext cx="87489" cy="25097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59933" y="3778667"/>
                <a:ext cx="87489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289755" y="3615113"/>
              <a:ext cx="79904" cy="14469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289755" y="3615113"/>
                <a:ext cx="79904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426280" y="3637672"/>
              <a:ext cx="63853" cy="564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426280" y="3637672"/>
                <a:ext cx="6385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921977" y="759610"/>
              <a:ext cx="843140" cy="2996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921977" y="759610"/>
                <a:ext cx="843140" cy="29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3668888" y="2588669"/>
              <a:ext cx="807862" cy="3383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668888" y="2588669"/>
                <a:ext cx="8078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128933" y="1686300"/>
              <a:ext cx="105018" cy="599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128933" y="1686300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426222" y="3225967"/>
              <a:ext cx="840316" cy="1691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426222" y="3225967"/>
                <a:ext cx="84031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5599288" y="1376111"/>
              <a:ext cx="417689" cy="21202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599288" y="1376111"/>
                <a:ext cx="417689" cy="212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6803496" y="1409245"/>
              <a:ext cx="110948" cy="18681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803496" y="1409245"/>
                <a:ext cx="110948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6908800" y="1397084"/>
              <a:ext cx="105127" cy="12566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908800" y="1397084"/>
                <a:ext cx="105127" cy="125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6974769" y="1434448"/>
              <a:ext cx="113241" cy="12848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6974769" y="1434448"/>
                <a:ext cx="113241" cy="128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7112000" y="1402548"/>
              <a:ext cx="336373" cy="36834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112000" y="1402548"/>
                <a:ext cx="336373" cy="368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9180688" y="1832935"/>
              <a:ext cx="105018" cy="5995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180688" y="1832935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7353300" y="481321"/>
              <a:ext cx="680861" cy="87381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353300" y="481321"/>
                <a:ext cx="680861" cy="8738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936088" y="383506"/>
              <a:ext cx="183444" cy="19739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936088" y="383506"/>
                <a:ext cx="1834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020755" y="315828"/>
              <a:ext cx="156104" cy="23405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020755" y="315828"/>
                <a:ext cx="156104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345311" y="146634"/>
              <a:ext cx="96837" cy="40042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345311" y="146634"/>
                <a:ext cx="96837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8461022" y="93761"/>
              <a:ext cx="112888" cy="17976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461022" y="93761"/>
                <a:ext cx="112888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8453790" y="129715"/>
              <a:ext cx="175154" cy="34050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453790" y="129715"/>
                <a:ext cx="175154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8647288" y="131830"/>
              <a:ext cx="124178" cy="31089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647288" y="131830"/>
                <a:ext cx="124178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867422" y="146634"/>
              <a:ext cx="177800" cy="30737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867422" y="146634"/>
                <a:ext cx="177800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9045927" y="115615"/>
              <a:ext cx="75495" cy="11561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045927" y="115615"/>
                <a:ext cx="75495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9109075" y="157914"/>
              <a:ext cx="111125" cy="1691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109075" y="157914"/>
                <a:ext cx="11112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9169400" y="72436"/>
              <a:ext cx="25400" cy="130596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169400" y="72436"/>
                <a:ext cx="25400" cy="130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9256888" y="406065"/>
              <a:ext cx="3704" cy="1128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256888" y="406065"/>
                <a:ext cx="370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9569273" y="109271"/>
              <a:ext cx="224544" cy="19527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569273" y="109271"/>
                <a:ext cx="224544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9705622" y="219952"/>
              <a:ext cx="81844" cy="3101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705622" y="219952"/>
                <a:ext cx="818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9488311" y="242511"/>
              <a:ext cx="282222" cy="18611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488311" y="242511"/>
                <a:ext cx="2822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841088" y="99401"/>
              <a:ext cx="119063" cy="11773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841088" y="99401"/>
                <a:ext cx="119063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9793111" y="219952"/>
              <a:ext cx="22578" cy="9869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793111" y="219952"/>
                <a:ext cx="22578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9816394" y="231231"/>
              <a:ext cx="109361" cy="9746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816394" y="231231"/>
                <a:ext cx="109361" cy="97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9773355" y="236871"/>
              <a:ext cx="110067" cy="18893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773355" y="236871"/>
                <a:ext cx="110067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9872133" y="321468"/>
              <a:ext cx="124178" cy="10151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872133" y="321468"/>
                <a:ext cx="12417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028061" y="155799"/>
              <a:ext cx="120650" cy="17130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028061" y="155799"/>
                <a:ext cx="120650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9988550" y="78957"/>
              <a:ext cx="134761" cy="26507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988550" y="78957"/>
                <a:ext cx="134761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0137422" y="253791"/>
              <a:ext cx="11288" cy="10433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137422" y="253791"/>
                <a:ext cx="11288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0130013" y="107156"/>
              <a:ext cx="131587" cy="36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130013" y="107156"/>
                <a:ext cx="13158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0201803" y="57103"/>
              <a:ext cx="8997" cy="13465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201803" y="57103"/>
                <a:ext cx="8997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0120488" y="236871"/>
              <a:ext cx="5644" cy="12125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120488" y="236871"/>
                <a:ext cx="5644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0069688" y="174833"/>
              <a:ext cx="2822" cy="3665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069688" y="174833"/>
                <a:ext cx="282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0120488" y="177653"/>
              <a:ext cx="25400" cy="2537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120488" y="177653"/>
                <a:ext cx="25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10316280" y="118435"/>
              <a:ext cx="109008" cy="1692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316280" y="118435"/>
                <a:ext cx="10900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10281178" y="75432"/>
              <a:ext cx="234422" cy="30807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281178" y="75432"/>
                <a:ext cx="234422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10509250" y="164259"/>
              <a:ext cx="198261" cy="22823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509250" y="164259"/>
                <a:ext cx="198261" cy="228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10711392" y="204971"/>
              <a:ext cx="205669" cy="16302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711392" y="204971"/>
                <a:ext cx="205669" cy="163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10735732" y="89531"/>
              <a:ext cx="143933" cy="20373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735732" y="89531"/>
                <a:ext cx="143933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10786532" y="236871"/>
              <a:ext cx="47978" cy="6767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786532" y="236871"/>
                <a:ext cx="479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10750550" y="94642"/>
              <a:ext cx="38805" cy="8865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750550" y="94642"/>
                <a:ext cx="38805" cy="88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0967155" y="118435"/>
              <a:ext cx="146756" cy="22629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967155" y="118435"/>
                <a:ext cx="146756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1130844" y="71907"/>
              <a:ext cx="16933" cy="74727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130844" y="71907"/>
                <a:ext cx="16933" cy="74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1184467" y="159853"/>
              <a:ext cx="355952" cy="140818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184467" y="159853"/>
                <a:ext cx="355952" cy="140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1370732" y="214312"/>
              <a:ext cx="206023" cy="31018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370732" y="214312"/>
                <a:ext cx="20602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2509661" y="4712760"/>
              <a:ext cx="301272" cy="43637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509661" y="4712760"/>
                <a:ext cx="301272" cy="436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2822222" y="4746951"/>
              <a:ext cx="138818" cy="21889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822222" y="4746951"/>
                <a:ext cx="138818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2968977" y="4861509"/>
              <a:ext cx="84667" cy="12407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968977" y="4861509"/>
                <a:ext cx="8466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3160183" y="4838950"/>
              <a:ext cx="164394" cy="564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160183" y="4838950"/>
                <a:ext cx="16439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3239911" y="4734438"/>
              <a:ext cx="5644" cy="251147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239911" y="4734438"/>
                <a:ext cx="5644" cy="251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3397955" y="4765633"/>
              <a:ext cx="22578" cy="12689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397955" y="4765633"/>
                <a:ext cx="22578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3397955" y="4816391"/>
              <a:ext cx="67733" cy="2819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397955" y="4816391"/>
                <a:ext cx="677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3460044" y="4701833"/>
              <a:ext cx="206904" cy="216074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460044" y="4701833"/>
                <a:ext cx="206904" cy="216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3747911" y="4816391"/>
              <a:ext cx="248355" cy="1691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747911" y="4816391"/>
                <a:ext cx="2483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3946877" y="4734614"/>
              <a:ext cx="111478" cy="81777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946877" y="4734614"/>
                <a:ext cx="11147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3724627" y="4878429"/>
              <a:ext cx="274991" cy="3383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724627" y="4878429"/>
                <a:ext cx="27499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3757612" y="4912268"/>
              <a:ext cx="170921" cy="5357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757612" y="4912268"/>
                <a:ext cx="17092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4191000" y="4712760"/>
              <a:ext cx="262466" cy="44008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191000" y="4712760"/>
                <a:ext cx="262466" cy="440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4470400" y="4756644"/>
              <a:ext cx="33866" cy="14434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470400" y="4756644"/>
                <a:ext cx="33866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4532488" y="4780437"/>
              <a:ext cx="162278" cy="15439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532488" y="4780437"/>
                <a:ext cx="162278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4699000" y="4659887"/>
              <a:ext cx="74788" cy="20726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699000" y="4659887"/>
                <a:ext cx="74788" cy="207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4763911" y="4799472"/>
              <a:ext cx="56444" cy="14469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763911" y="4799472"/>
                <a:ext cx="56444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4883855" y="4805111"/>
              <a:ext cx="139700" cy="2820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883855" y="4805111"/>
                <a:ext cx="1397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4950177" y="4697955"/>
              <a:ext cx="39511" cy="28199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950177" y="4697955"/>
                <a:ext cx="39511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5161138" y="4740254"/>
              <a:ext cx="288573" cy="21219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161138" y="4740254"/>
                <a:ext cx="288573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5446888" y="4718928"/>
              <a:ext cx="225778" cy="22224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446888" y="4718928"/>
                <a:ext cx="225778" cy="222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5850466" y="4592209"/>
              <a:ext cx="36689" cy="46951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850466" y="4592209"/>
                <a:ext cx="36689" cy="469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5799666" y="4566477"/>
              <a:ext cx="76200" cy="12865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799666" y="4566477"/>
                <a:ext cx="76200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5915377" y="4556960"/>
              <a:ext cx="79023" cy="15227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915377" y="4556960"/>
                <a:ext cx="7902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3736798" y="4535811"/>
              <a:ext cx="95779" cy="8107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736798" y="4535811"/>
                <a:ext cx="95779" cy="810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4591050" y="2718384"/>
              <a:ext cx="364772" cy="39478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591050" y="2718384"/>
                <a:ext cx="364772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4284133" y="3321843"/>
              <a:ext cx="101600" cy="46352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284133" y="3321843"/>
                <a:ext cx="101600" cy="46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2045229" y="3192128"/>
              <a:ext cx="122237" cy="1691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045229" y="3192128"/>
                <a:ext cx="12223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5668433" y="3117224"/>
              <a:ext cx="218722" cy="21025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5668433" y="3117224"/>
                <a:ext cx="218722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5906911" y="3120925"/>
              <a:ext cx="87489" cy="21219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906911" y="3120925"/>
                <a:ext cx="87489" cy="212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6005688" y="3132029"/>
              <a:ext cx="79022" cy="15950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005688" y="3132029"/>
                <a:ext cx="79022" cy="159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6118577" y="3225967"/>
              <a:ext cx="76200" cy="62037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118577" y="3225967"/>
                <a:ext cx="76200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6121400" y="3200587"/>
              <a:ext cx="64911" cy="26789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121400" y="3200587"/>
                <a:ext cx="64911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7010400" y="3108941"/>
              <a:ext cx="203200" cy="25802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010400" y="3108941"/>
                <a:ext cx="203200" cy="258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7253111" y="3194067"/>
              <a:ext cx="158044" cy="153684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253111" y="3194067"/>
                <a:ext cx="158044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7357533" y="3283775"/>
              <a:ext cx="108656" cy="30031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357533" y="3283775"/>
                <a:ext cx="108656" cy="300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8805333" y="4452624"/>
              <a:ext cx="105018" cy="5995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805333" y="4452624"/>
                <a:ext cx="105018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7998177" y="4494922"/>
              <a:ext cx="22578" cy="33486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998177" y="4494922"/>
                <a:ext cx="22578" cy="334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8005762" y="4596439"/>
              <a:ext cx="127882" cy="17765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005762" y="4596439"/>
                <a:ext cx="127882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8131880" y="4658476"/>
              <a:ext cx="109009" cy="37786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131880" y="4658476"/>
                <a:ext cx="109009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8223955" y="4726154"/>
              <a:ext cx="67734" cy="104336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223955" y="4726154"/>
                <a:ext cx="67734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8382000" y="4615297"/>
              <a:ext cx="73377" cy="212373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382000" y="4615297"/>
                <a:ext cx="73377" cy="212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8489244" y="4579519"/>
              <a:ext cx="104422" cy="222772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489244" y="4579519"/>
                <a:ext cx="10442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8599311" y="4717694"/>
              <a:ext cx="2822" cy="6203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599311" y="4717694"/>
                <a:ext cx="28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8619066" y="4578814"/>
              <a:ext cx="22578" cy="68383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619066" y="4578814"/>
                <a:ext cx="22578" cy="68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8660871" y="4604898"/>
              <a:ext cx="262996" cy="18540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660871" y="4604898"/>
                <a:ext cx="262996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8867422" y="4590799"/>
              <a:ext cx="124178" cy="191753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867422" y="4590799"/>
                <a:ext cx="1241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8954911" y="4714875"/>
              <a:ext cx="79728" cy="234051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954911" y="4714875"/>
                <a:ext cx="79728" cy="234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9070622" y="4554845"/>
              <a:ext cx="105833" cy="28128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070622" y="4554845"/>
                <a:ext cx="105833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9352844" y="4579519"/>
              <a:ext cx="132644" cy="1410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352844" y="4579519"/>
                <a:ext cx="132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9340144" y="4666936"/>
              <a:ext cx="12700" cy="846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340144" y="4666936"/>
                <a:ext cx="127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9341555" y="4659887"/>
              <a:ext cx="180622" cy="2678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341555" y="4659887"/>
                <a:ext cx="18062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9817100" y="4449804"/>
              <a:ext cx="162277" cy="274412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817100" y="4449804"/>
                <a:ext cx="162277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9996311" y="4466723"/>
              <a:ext cx="107244" cy="204443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9996311" y="4466723"/>
                <a:ext cx="107244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10137422" y="4540041"/>
              <a:ext cx="5644" cy="14099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137422" y="4540041"/>
                <a:ext cx="56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10165644" y="4429536"/>
              <a:ext cx="25400" cy="14628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165644" y="4429536"/>
                <a:ext cx="25400" cy="14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10209036" y="4455444"/>
              <a:ext cx="97719" cy="1127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209036" y="4455444"/>
                <a:ext cx="9771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10255955" y="4396049"/>
              <a:ext cx="28222" cy="115793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255955" y="4396049"/>
                <a:ext cx="28222" cy="1157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10222088" y="4399045"/>
              <a:ext cx="158044" cy="30455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222088" y="4399045"/>
                <a:ext cx="158044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10435872" y="4280610"/>
              <a:ext cx="93839" cy="133417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435872" y="4280610"/>
                <a:ext cx="93839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10617200" y="4406095"/>
              <a:ext cx="124177" cy="278289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617200" y="4406095"/>
                <a:ext cx="124177" cy="278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10745611" y="4430769"/>
              <a:ext cx="210256" cy="17271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745611" y="4430769"/>
                <a:ext cx="210256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10896600" y="4506202"/>
              <a:ext cx="131232" cy="34684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896600" y="4506202"/>
                <a:ext cx="131232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11050235" y="4370847"/>
              <a:ext cx="83432" cy="124075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050235" y="4370847"/>
                <a:ext cx="8343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11125200" y="4415965"/>
              <a:ext cx="87488" cy="1691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125200" y="4415965"/>
                <a:ext cx="874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11192932" y="4314448"/>
              <a:ext cx="135468" cy="380687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192932" y="4314448"/>
                <a:ext cx="135468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8359422" y="5329613"/>
              <a:ext cx="118533" cy="246036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8359422" y="5329613"/>
                <a:ext cx="118533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8525933" y="5333666"/>
              <a:ext cx="239889" cy="325875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8525933" y="5333666"/>
                <a:ext cx="239889" cy="325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8799688" y="5246955"/>
              <a:ext cx="67734" cy="127777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8799688" y="5246955"/>
                <a:ext cx="67734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8873066" y="5290134"/>
              <a:ext cx="73378" cy="11280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8873066" y="5290134"/>
                <a:ext cx="733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8918222" y="5233736"/>
              <a:ext cx="129822" cy="32428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8918222" y="5233736"/>
                <a:ext cx="129822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9182628" y="5275153"/>
              <a:ext cx="140582" cy="6291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9182628" y="5275153"/>
                <a:ext cx="140582" cy="62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9159169" y="5391651"/>
              <a:ext cx="179563" cy="3665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159169" y="5391651"/>
                <a:ext cx="179563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9431866" y="5360632"/>
              <a:ext cx="945444" cy="4793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431866" y="5360632"/>
                <a:ext cx="9454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9764888" y="4950865"/>
              <a:ext cx="33867" cy="378748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764888" y="4950865"/>
                <a:ext cx="33867" cy="378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9801048" y="5061194"/>
              <a:ext cx="150107" cy="181707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801048" y="5061194"/>
                <a:ext cx="150107" cy="181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9945511" y="5115301"/>
              <a:ext cx="107244" cy="259430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945511" y="5115301"/>
                <a:ext cx="107244" cy="259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10027355" y="5160419"/>
              <a:ext cx="83962" cy="126896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027355" y="5160419"/>
                <a:ext cx="8396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9708444" y="5493167"/>
              <a:ext cx="107244" cy="250267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9708444" y="5493167"/>
                <a:ext cx="107244" cy="25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9876366" y="5510087"/>
              <a:ext cx="94544" cy="20038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9876366" y="5510087"/>
                <a:ext cx="94544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9996311" y="5615128"/>
              <a:ext cx="11289" cy="78252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9996311" y="5615128"/>
                <a:ext cx="11289" cy="78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10027355" y="5524186"/>
              <a:ext cx="14112" cy="16920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027355" y="5524186"/>
                <a:ext cx="141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10058400" y="5521366"/>
              <a:ext cx="101600" cy="16919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058400" y="5521366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10106377" y="5467083"/>
              <a:ext cx="31045" cy="144521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106377" y="5467083"/>
                <a:ext cx="31045" cy="144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10080977" y="5448049"/>
              <a:ext cx="141112" cy="28763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080977" y="5448049"/>
                <a:ext cx="14111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10318397" y="5453689"/>
              <a:ext cx="78669" cy="9869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318397" y="5453689"/>
                <a:ext cx="7866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10487377" y="5284494"/>
              <a:ext cx="155223" cy="2256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0487377" y="5284494"/>
                <a:ext cx="15522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10499372" y="5397291"/>
              <a:ext cx="157339" cy="845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0499372" y="5397291"/>
                <a:ext cx="15733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10797822" y="5360632"/>
              <a:ext cx="722489" cy="845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0797822" y="5360632"/>
                <a:ext cx="72248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10912122" y="5072121"/>
              <a:ext cx="105833" cy="139056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0912122" y="5072121"/>
                <a:ext cx="105833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11046177" y="5154779"/>
              <a:ext cx="11288" cy="6203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046177" y="5154779"/>
                <a:ext cx="1128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11088511" y="5092741"/>
              <a:ext cx="132644" cy="142758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1088511" y="5092741"/>
                <a:ext cx="132644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11187288" y="5073002"/>
              <a:ext cx="127882" cy="172014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1187288" y="5073002"/>
                <a:ext cx="12788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11221155" y="5101906"/>
              <a:ext cx="59267" cy="21078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1221155" y="5101906"/>
                <a:ext cx="59267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11317111" y="5092741"/>
              <a:ext cx="67733" cy="191754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317111" y="5092741"/>
                <a:ext cx="6773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11396132" y="5143500"/>
              <a:ext cx="73378" cy="107156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1396132" y="5143500"/>
                <a:ext cx="733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11520311" y="5058902"/>
              <a:ext cx="73377" cy="1692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1520311" y="5058902"/>
                <a:ext cx="7337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11609211" y="5010083"/>
              <a:ext cx="101070" cy="116497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1609211" y="5010083"/>
                <a:ext cx="101070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11004902" y="5476248"/>
              <a:ext cx="111830" cy="150864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1004902" y="5476248"/>
                <a:ext cx="111830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11153422" y="5572125"/>
              <a:ext cx="22578" cy="67677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1153422" y="5572125"/>
                <a:ext cx="2257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11238088" y="5532646"/>
              <a:ext cx="62089" cy="82482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1238088" y="5532646"/>
                <a:ext cx="62089" cy="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11305822" y="5431130"/>
              <a:ext cx="116593" cy="259431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305822" y="5431130"/>
                <a:ext cx="11659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10899422" y="5419850"/>
              <a:ext cx="95956" cy="273530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0899422" y="5419850"/>
                <a:ext cx="95956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11494557" y="5442409"/>
              <a:ext cx="59620" cy="90237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1494557" y="5442409"/>
                <a:ext cx="5962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11644488" y="5352172"/>
              <a:ext cx="86783" cy="25379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1644488" y="5352172"/>
                <a:ext cx="8678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11627555" y="5408570"/>
              <a:ext cx="110067" cy="8460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1627555" y="5408570"/>
                <a:ext cx="1100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11740444" y="5278855"/>
              <a:ext cx="152400" cy="236872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1740444" y="5278855"/>
                <a:ext cx="1524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11836400" y="5353582"/>
              <a:ext cx="81844" cy="15510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1836400" y="5353582"/>
                <a:ext cx="81844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11892844" y="5431130"/>
              <a:ext cx="42333" cy="33838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1892844" y="5431130"/>
                <a:ext cx="42333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11938000" y="5311283"/>
              <a:ext cx="90311" cy="221362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1938000" y="5311283"/>
                <a:ext cx="90311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12039600" y="5286610"/>
              <a:ext cx="105832" cy="45823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2039600" y="5286610"/>
                <a:ext cx="105832" cy="45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11435644" y="5735679"/>
              <a:ext cx="180623" cy="239691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1435644" y="5735679"/>
                <a:ext cx="180623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11503377" y="5769518"/>
              <a:ext cx="84667" cy="211493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1503377" y="5769518"/>
                <a:ext cx="84667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11640785" y="5746253"/>
              <a:ext cx="67557" cy="167608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1640785" y="5746253"/>
                <a:ext cx="67557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11734800" y="5790667"/>
              <a:ext cx="110948" cy="131830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1734800" y="5790667"/>
                <a:ext cx="110948" cy="1318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11858272" y="5730039"/>
              <a:ext cx="82550" cy="5640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1858272" y="5730039"/>
                <a:ext cx="8255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11932355" y="5639802"/>
              <a:ext cx="110949" cy="222772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1932355" y="5639802"/>
                <a:ext cx="110949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2983794" y="2323598"/>
              <a:ext cx="194028" cy="14100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2983794" y="2323598"/>
                <a:ext cx="19402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2964038" y="2622508"/>
              <a:ext cx="256117" cy="28199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2964038" y="2622508"/>
                <a:ext cx="25611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5782733" y="3617933"/>
              <a:ext cx="105018" cy="59958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5782733" y="3617933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5680251" y="3521880"/>
              <a:ext cx="311326" cy="409062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5680251" y="3521880"/>
                <a:ext cx="311326" cy="409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6000044" y="3565060"/>
              <a:ext cx="22578" cy="121432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6000044" y="3565060"/>
                <a:ext cx="22578" cy="121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" name="墨迹 204"/>
              <p14:cNvContentPartPr/>
              <p14:nvPr/>
            </p14:nvContentPartPr>
            <p14:xfrm>
              <a:off x="6041496" y="3572815"/>
              <a:ext cx="154693" cy="205852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6041496" y="3572815"/>
                <a:ext cx="154693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6" name="墨迹 205"/>
              <p14:cNvContentPartPr/>
              <p14:nvPr/>
            </p14:nvContentPartPr>
            <p14:xfrm>
              <a:off x="6197600" y="3462838"/>
              <a:ext cx="77081" cy="242512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6197600" y="3462838"/>
                <a:ext cx="77081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7" name="墨迹 206"/>
              <p14:cNvContentPartPr/>
              <p14:nvPr/>
            </p14:nvContentPartPr>
            <p14:xfrm>
              <a:off x="6290203" y="3620753"/>
              <a:ext cx="152929" cy="129715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6290203" y="3620753"/>
                <a:ext cx="15292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8" name="墨迹 207"/>
              <p14:cNvContentPartPr/>
              <p14:nvPr/>
            </p14:nvContentPartPr>
            <p14:xfrm>
              <a:off x="7899400" y="1993141"/>
              <a:ext cx="25400" cy="178182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7899400" y="1993141"/>
                <a:ext cx="25400" cy="178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9" name="墨迹 208"/>
              <p14:cNvContentPartPr/>
              <p14:nvPr/>
            </p14:nvContentPartPr>
            <p14:xfrm>
              <a:off x="7913511" y="2058527"/>
              <a:ext cx="90311" cy="20445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7913511" y="2058527"/>
                <a:ext cx="90311" cy="20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0" name="墨迹 209"/>
              <p14:cNvContentPartPr/>
              <p14:nvPr/>
            </p14:nvContentPartPr>
            <p14:xfrm>
              <a:off x="7998177" y="1977808"/>
              <a:ext cx="5645" cy="224534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7998177" y="1977808"/>
                <a:ext cx="5645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1" name="墨迹 210"/>
              <p14:cNvContentPartPr/>
              <p14:nvPr/>
            </p14:nvContentPartPr>
            <p14:xfrm>
              <a:off x="8099777" y="1961593"/>
              <a:ext cx="186267" cy="345086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8099777" y="1961593"/>
                <a:ext cx="186267" cy="345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2" name="墨迹 211"/>
              <p14:cNvContentPartPr/>
              <p14:nvPr/>
            </p14:nvContentPartPr>
            <p14:xfrm>
              <a:off x="7794977" y="2667626"/>
              <a:ext cx="105018" cy="59958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7794977" y="2667626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3" name="墨迹 212"/>
              <p14:cNvContentPartPr/>
              <p14:nvPr/>
            </p14:nvContentPartPr>
            <p14:xfrm>
              <a:off x="7740650" y="2667626"/>
              <a:ext cx="48683" cy="125838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7740650" y="2667626"/>
                <a:ext cx="48683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4" name="墨迹 213"/>
              <p14:cNvContentPartPr/>
              <p14:nvPr/>
            </p14:nvContentPartPr>
            <p14:xfrm>
              <a:off x="7796918" y="2659166"/>
              <a:ext cx="102482" cy="141348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7796918" y="2659166"/>
                <a:ext cx="102482" cy="141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5" name="墨迹 214"/>
              <p14:cNvContentPartPr/>
              <p14:nvPr/>
            </p14:nvContentPartPr>
            <p14:xfrm>
              <a:off x="7887405" y="2690185"/>
              <a:ext cx="79728" cy="119846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7887405" y="2690185"/>
                <a:ext cx="79728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6" name="墨迹 215"/>
              <p14:cNvContentPartPr/>
              <p14:nvPr/>
            </p14:nvContentPartPr>
            <p14:xfrm>
              <a:off x="7975600" y="2703404"/>
              <a:ext cx="225777" cy="234933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7975600" y="2703404"/>
                <a:ext cx="225777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7" name="墨迹 216"/>
              <p14:cNvContentPartPr/>
              <p14:nvPr/>
            </p14:nvContentPartPr>
            <p14:xfrm>
              <a:off x="8233480" y="2707105"/>
              <a:ext cx="109009" cy="11279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8233480" y="2707105"/>
                <a:ext cx="10900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18" name="墨迹 217"/>
              <p14:cNvContentPartPr/>
              <p14:nvPr/>
            </p14:nvContentPartPr>
            <p14:xfrm>
              <a:off x="8280400" y="2665511"/>
              <a:ext cx="16933" cy="146635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8280400" y="2665511"/>
                <a:ext cx="169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19" name="墨迹 218"/>
              <p14:cNvContentPartPr/>
              <p14:nvPr/>
            </p14:nvContentPartPr>
            <p14:xfrm>
              <a:off x="8379177" y="2667626"/>
              <a:ext cx="8467" cy="114206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8379177" y="2667626"/>
                <a:ext cx="8467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0" name="墨迹 219"/>
              <p14:cNvContentPartPr/>
              <p14:nvPr/>
            </p14:nvContentPartPr>
            <p14:xfrm>
              <a:off x="8387644" y="2697235"/>
              <a:ext cx="50800" cy="15510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8387644" y="2697235"/>
                <a:ext cx="50800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1" name="墨迹 220"/>
              <p14:cNvContentPartPr/>
              <p14:nvPr/>
            </p14:nvContentPartPr>
            <p14:xfrm>
              <a:off x="8438444" y="2657052"/>
              <a:ext cx="11288" cy="100811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8438444" y="2657052"/>
                <a:ext cx="11288" cy="100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2" name="墨迹 221"/>
              <p14:cNvContentPartPr/>
              <p14:nvPr/>
            </p14:nvContentPartPr>
            <p14:xfrm>
              <a:off x="8466666" y="2631672"/>
              <a:ext cx="101600" cy="176949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8466666" y="2631672"/>
                <a:ext cx="101600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3" name="墨迹 222"/>
              <p14:cNvContentPartPr/>
              <p14:nvPr/>
            </p14:nvContentPartPr>
            <p14:xfrm>
              <a:off x="7736769" y="3013064"/>
              <a:ext cx="247297" cy="26789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7736769" y="3013064"/>
                <a:ext cx="247297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4" name="墨迹 223"/>
              <p14:cNvContentPartPr/>
              <p14:nvPr/>
            </p14:nvContentPartPr>
            <p14:xfrm>
              <a:off x="7975600" y="2960896"/>
              <a:ext cx="84666" cy="160734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7975600" y="2960896"/>
                <a:ext cx="84666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5" name="墨迹 224"/>
              <p14:cNvContentPartPr/>
              <p14:nvPr/>
            </p14:nvContentPartPr>
            <p14:xfrm>
              <a:off x="8115123" y="2959310"/>
              <a:ext cx="278166" cy="148221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8115123" y="2959310"/>
                <a:ext cx="278166" cy="148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6" name="墨迹 225"/>
              <p14:cNvContentPartPr/>
              <p14:nvPr/>
            </p14:nvContentPartPr>
            <p14:xfrm>
              <a:off x="8410222" y="2947854"/>
              <a:ext cx="5644" cy="309132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8410222" y="2947854"/>
                <a:ext cx="5644" cy="309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7" name="墨迹 226"/>
              <p14:cNvContentPartPr/>
              <p14:nvPr/>
            </p14:nvContentPartPr>
            <p14:xfrm>
              <a:off x="8345311" y="2941157"/>
              <a:ext cx="64911" cy="70497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8345311" y="2941157"/>
                <a:ext cx="6491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28" name="墨迹 227"/>
              <p14:cNvContentPartPr/>
              <p14:nvPr/>
            </p14:nvContentPartPr>
            <p14:xfrm>
              <a:off x="8415866" y="2938337"/>
              <a:ext cx="56444" cy="2819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8415866" y="2938337"/>
                <a:ext cx="564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9" name="墨迹 228"/>
              <p14:cNvContentPartPr/>
              <p14:nvPr/>
            </p14:nvContentPartPr>
            <p14:xfrm>
              <a:off x="4349044" y="1322533"/>
              <a:ext cx="1016000" cy="53578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4349044" y="1322533"/>
                <a:ext cx="1016000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0" name="墨迹 229"/>
              <p14:cNvContentPartPr/>
              <p14:nvPr/>
            </p14:nvContentPartPr>
            <p14:xfrm>
              <a:off x="4267200" y="1028735"/>
              <a:ext cx="56444" cy="335920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4267200" y="1028735"/>
                <a:ext cx="56444" cy="335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1" name="墨迹 230"/>
              <p14:cNvContentPartPr/>
              <p14:nvPr/>
            </p14:nvContentPartPr>
            <p14:xfrm>
              <a:off x="4323644" y="876284"/>
              <a:ext cx="1162756" cy="44624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4323644" y="876284"/>
                <a:ext cx="1162756" cy="446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2" name="墨迹 231"/>
              <p14:cNvContentPartPr/>
              <p14:nvPr/>
            </p14:nvContentPartPr>
            <p14:xfrm>
              <a:off x="2925938" y="2991034"/>
              <a:ext cx="201084" cy="397077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2925938" y="2991034"/>
                <a:ext cx="201084" cy="3970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3" name="墨迹 232"/>
              <p14:cNvContentPartPr/>
              <p14:nvPr/>
            </p14:nvContentPartPr>
            <p14:xfrm>
              <a:off x="3132666" y="2937632"/>
              <a:ext cx="112889" cy="195278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3132666" y="2937632"/>
                <a:ext cx="112889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4" name="墨迹 233"/>
              <p14:cNvContentPartPr/>
              <p14:nvPr/>
            </p14:nvContentPartPr>
            <p14:xfrm>
              <a:off x="3296355" y="3017294"/>
              <a:ext cx="33867" cy="97286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3296355" y="3017294"/>
                <a:ext cx="33867" cy="97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5" name="墨迹 234"/>
              <p14:cNvContentPartPr/>
              <p14:nvPr/>
            </p14:nvContentPartPr>
            <p14:xfrm>
              <a:off x="3379258" y="3022934"/>
              <a:ext cx="41275" cy="16919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3379258" y="3022934"/>
                <a:ext cx="4127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6" name="墨迹 235"/>
              <p14:cNvContentPartPr/>
              <p14:nvPr/>
            </p14:nvContentPartPr>
            <p14:xfrm>
              <a:off x="3468511" y="2905203"/>
              <a:ext cx="72319" cy="191048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3468511" y="2905203"/>
                <a:ext cx="72319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37" name="墨迹 236"/>
              <p14:cNvContentPartPr/>
              <p14:nvPr/>
            </p14:nvContentPartPr>
            <p14:xfrm>
              <a:off x="3578577" y="2943976"/>
              <a:ext cx="101600" cy="135179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3578577" y="2943976"/>
                <a:ext cx="101600" cy="135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38" name="墨迹 237"/>
              <p14:cNvContentPartPr/>
              <p14:nvPr/>
            </p14:nvContentPartPr>
            <p14:xfrm>
              <a:off x="3659716" y="2902912"/>
              <a:ext cx="193322" cy="165140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3659716" y="2902912"/>
                <a:ext cx="193322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39" name="墨迹 238"/>
              <p14:cNvContentPartPr/>
              <p14:nvPr/>
            </p14:nvContentPartPr>
            <p14:xfrm>
              <a:off x="3883377" y="3003194"/>
              <a:ext cx="225778" cy="2820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3883377" y="3003194"/>
                <a:ext cx="22577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0" name="墨迹 239"/>
              <p14:cNvContentPartPr/>
              <p14:nvPr/>
            </p14:nvContentPartPr>
            <p14:xfrm>
              <a:off x="3908425" y="2746583"/>
              <a:ext cx="138641" cy="163555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3908425" y="2746583"/>
                <a:ext cx="138641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1" name="墨迹 240"/>
              <p14:cNvContentPartPr/>
              <p14:nvPr/>
            </p14:nvContentPartPr>
            <p14:xfrm>
              <a:off x="4563533" y="2673266"/>
              <a:ext cx="211667" cy="238458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4563533" y="2673266"/>
                <a:ext cx="211667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2" name="墨迹 241"/>
              <p14:cNvContentPartPr/>
              <p14:nvPr/>
            </p14:nvContentPartPr>
            <p14:xfrm>
              <a:off x="4737629" y="2678906"/>
              <a:ext cx="198437" cy="394786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4737629" y="2678906"/>
                <a:ext cx="198437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3" name="墨迹 242"/>
              <p14:cNvContentPartPr/>
              <p14:nvPr/>
            </p14:nvContentPartPr>
            <p14:xfrm>
              <a:off x="4989688" y="2684545"/>
              <a:ext cx="107245" cy="181884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4989688" y="2684545"/>
                <a:ext cx="107245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4" name="墨迹 243"/>
              <p14:cNvContentPartPr/>
              <p14:nvPr/>
            </p14:nvContentPartPr>
            <p14:xfrm>
              <a:off x="5370688" y="1979570"/>
              <a:ext cx="237067" cy="400426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5370688" y="1979570"/>
                <a:ext cx="237067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5" name="墨迹 244"/>
              <p14:cNvContentPartPr/>
              <p14:nvPr/>
            </p14:nvContentPartPr>
            <p14:xfrm>
              <a:off x="5621866" y="1941502"/>
              <a:ext cx="60678" cy="124780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5621866" y="1941502"/>
                <a:ext cx="60678" cy="12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6" name="墨迹 245"/>
              <p14:cNvContentPartPr/>
              <p14:nvPr/>
            </p14:nvContentPartPr>
            <p14:xfrm>
              <a:off x="5664200" y="1973930"/>
              <a:ext cx="93133" cy="39479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5664200" y="1973930"/>
                <a:ext cx="931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47" name="墨迹 246"/>
              <p14:cNvContentPartPr/>
              <p14:nvPr/>
            </p14:nvContentPartPr>
            <p14:xfrm>
              <a:off x="5740400" y="1900613"/>
              <a:ext cx="16933" cy="200213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5740400" y="1900613"/>
                <a:ext cx="169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48" name="墨迹 247"/>
              <p14:cNvContentPartPr/>
              <p14:nvPr/>
            </p14:nvContentPartPr>
            <p14:xfrm>
              <a:off x="5680251" y="3521175"/>
              <a:ext cx="192793" cy="189815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5680251" y="3521175"/>
                <a:ext cx="192793" cy="189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49" name="墨迹 248"/>
              <p14:cNvContentPartPr/>
              <p14:nvPr/>
            </p14:nvContentPartPr>
            <p14:xfrm>
              <a:off x="5836355" y="3530516"/>
              <a:ext cx="186267" cy="420870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5836355" y="3530516"/>
                <a:ext cx="186267" cy="420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0" name="墨迹 249"/>
              <p14:cNvContentPartPr/>
              <p14:nvPr/>
            </p14:nvContentPartPr>
            <p14:xfrm>
              <a:off x="6016977" y="3530516"/>
              <a:ext cx="79023" cy="218542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6016977" y="3530516"/>
                <a:ext cx="79023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1" name="墨迹 250"/>
              <p14:cNvContentPartPr/>
              <p14:nvPr/>
            </p14:nvContentPartPr>
            <p14:xfrm>
              <a:off x="6090355" y="3557657"/>
              <a:ext cx="186267" cy="184351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6090355" y="3557657"/>
                <a:ext cx="186267" cy="184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2" name="墨迹 251"/>
              <p14:cNvContentPartPr/>
              <p14:nvPr/>
            </p14:nvContentPartPr>
            <p14:xfrm>
              <a:off x="6231466" y="3457198"/>
              <a:ext cx="112889" cy="355308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6231466" y="3457198"/>
                <a:ext cx="112889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3" name="墨迹 252"/>
              <p14:cNvContentPartPr/>
              <p14:nvPr/>
            </p14:nvContentPartPr>
            <p14:xfrm>
              <a:off x="6346472" y="3620753"/>
              <a:ext cx="107950" cy="182236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6346472" y="3620753"/>
                <a:ext cx="107950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4" name="墨迹 253"/>
              <p14:cNvContentPartPr/>
              <p14:nvPr/>
            </p14:nvContentPartPr>
            <p14:xfrm>
              <a:off x="8561563" y="2511122"/>
              <a:ext cx="650169" cy="43708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8561563" y="2511122"/>
                <a:ext cx="650169" cy="43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5" name="墨迹 254"/>
              <p14:cNvContentPartPr/>
              <p14:nvPr/>
            </p14:nvContentPartPr>
            <p14:xfrm>
              <a:off x="8631590" y="2520991"/>
              <a:ext cx="670454" cy="33839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8631590" y="2520991"/>
                <a:ext cx="670454" cy="3383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56" name="墨迹 255"/>
              <p14:cNvContentPartPr/>
              <p14:nvPr/>
            </p14:nvContentPartPr>
            <p14:xfrm>
              <a:off x="2796120" y="622800"/>
              <a:ext cx="8367120" cy="4011480"/>
            </p14:xfrm>
          </p:contentPart>
        </mc:Choice>
        <mc:Fallback>
          <p:pic>
            <p:nvPicPr>
              <p:cNvPr id="256" name="墨迹 255"/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786760" y="613440"/>
                <a:ext cx="8385840" cy="403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8" y="298271"/>
            <a:ext cx="10830818" cy="58239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3093155" y="5504447"/>
              <a:ext cx="417689" cy="30877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3093155" y="5504447"/>
                <a:ext cx="417689" cy="3087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781777" y="4139615"/>
              <a:ext cx="39511" cy="23123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781777" y="4139615"/>
                <a:ext cx="395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770841" y="4117055"/>
              <a:ext cx="123825" cy="29891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770841" y="4117055"/>
                <a:ext cx="12382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915127" y="4239016"/>
              <a:ext cx="115006" cy="11209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915127" y="4239016"/>
                <a:ext cx="115006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965222" y="4263867"/>
              <a:ext cx="25400" cy="22823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965222" y="4263867"/>
                <a:ext cx="25400" cy="228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086577" y="4130274"/>
              <a:ext cx="117123" cy="25749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086577" y="4130274"/>
                <a:ext cx="117123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140200" y="4258051"/>
              <a:ext cx="107597" cy="18611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140200" y="4258051"/>
                <a:ext cx="107597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216400" y="4265629"/>
              <a:ext cx="79022" cy="370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216400" y="4265629"/>
                <a:ext cx="79022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331229" y="4170634"/>
              <a:ext cx="77082" cy="28481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331229" y="4170634"/>
                <a:ext cx="77082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470400" y="4235491"/>
              <a:ext cx="186266" cy="15016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470400" y="4235491"/>
                <a:ext cx="186266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642555" y="4225622"/>
              <a:ext cx="14111" cy="28058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642555" y="4225622"/>
                <a:ext cx="14111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656666" y="4142434"/>
              <a:ext cx="124178" cy="29327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656666" y="4142434"/>
                <a:ext cx="12417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4792133" y="4263690"/>
              <a:ext cx="90311" cy="10715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792133" y="4263690"/>
                <a:ext cx="90311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823177" y="4290479"/>
              <a:ext cx="47978" cy="221363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823177" y="4290479"/>
                <a:ext cx="47978" cy="221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885266" y="4105776"/>
              <a:ext cx="132645" cy="43990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885266" y="4105776"/>
                <a:ext cx="132645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3646311" y="4049378"/>
              <a:ext cx="135466" cy="56116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646311" y="4049378"/>
                <a:ext cx="135466" cy="561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072768" y="4105776"/>
              <a:ext cx="91898" cy="11843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072768" y="4105776"/>
                <a:ext cx="9189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5179483" y="4139615"/>
              <a:ext cx="106539" cy="1691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179483" y="4139615"/>
                <a:ext cx="10653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5300133" y="4254349"/>
              <a:ext cx="180622" cy="1780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300133" y="4254349"/>
                <a:ext cx="180622" cy="17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5404026" y="4191078"/>
              <a:ext cx="8996" cy="24744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404026" y="4191078"/>
                <a:ext cx="8996" cy="247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5650088" y="4207292"/>
              <a:ext cx="115712" cy="18963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650088" y="4207292"/>
                <a:ext cx="115712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5760155" y="4143668"/>
              <a:ext cx="8467" cy="33997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760155" y="4143668"/>
                <a:ext cx="8467" cy="339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5774266" y="4320088"/>
              <a:ext cx="237066" cy="12055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774266" y="4320088"/>
                <a:ext cx="237066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175022" y="4325728"/>
              <a:ext cx="318911" cy="1691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175022" y="4325728"/>
                <a:ext cx="3189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474177" y="4229851"/>
              <a:ext cx="110067" cy="7049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474177" y="4229851"/>
                <a:ext cx="110067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202009" y="4415965"/>
              <a:ext cx="283457" cy="1128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202009" y="4415965"/>
                <a:ext cx="28345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211005" y="4432884"/>
              <a:ext cx="144639" cy="7895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211005" y="4432884"/>
                <a:ext cx="144639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985000" y="4190373"/>
              <a:ext cx="36688" cy="25150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985000" y="4190373"/>
                <a:ext cx="36688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028744" y="4147193"/>
              <a:ext cx="81138" cy="31600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028744" y="4147193"/>
                <a:ext cx="81138" cy="316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202311" y="4277790"/>
              <a:ext cx="25400" cy="1973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202311" y="4277790"/>
                <a:ext cx="254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191022" y="4235491"/>
              <a:ext cx="84666" cy="20867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191022" y="4235491"/>
                <a:ext cx="8466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299677" y="4272855"/>
              <a:ext cx="213078" cy="21360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299677" y="4272855"/>
                <a:ext cx="213078" cy="2136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521222" y="4181032"/>
              <a:ext cx="69144" cy="24621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521222" y="4181032"/>
                <a:ext cx="69144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543800" y="4349697"/>
              <a:ext cx="91193" cy="2862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543800" y="4349697"/>
                <a:ext cx="91193" cy="286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674680" y="4327138"/>
              <a:ext cx="190853" cy="2678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674680" y="4327138"/>
                <a:ext cx="19085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763933" y="4228089"/>
              <a:ext cx="42334" cy="30067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763933" y="4228089"/>
                <a:ext cx="42334" cy="300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023577" y="4187377"/>
              <a:ext cx="121356" cy="29996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023577" y="4187377"/>
                <a:ext cx="121356" cy="299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164688" y="4278495"/>
              <a:ext cx="31044" cy="17976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164688" y="4278495"/>
                <a:ext cx="31044" cy="179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170333" y="4220687"/>
              <a:ext cx="96661" cy="27423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170333" y="4220687"/>
                <a:ext cx="96661" cy="274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269111" y="4257346"/>
              <a:ext cx="79022" cy="24127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269111" y="4257346"/>
                <a:ext cx="79022" cy="241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8382000" y="4252587"/>
              <a:ext cx="265288" cy="22541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382000" y="4252587"/>
                <a:ext cx="265288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8624711" y="4175745"/>
              <a:ext cx="117122" cy="31917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624711" y="4175745"/>
                <a:ext cx="117122" cy="319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8765822" y="4303169"/>
              <a:ext cx="98778" cy="14099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765822" y="4303169"/>
                <a:ext cx="987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774288" y="4322556"/>
              <a:ext cx="81844" cy="21748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774288" y="4322556"/>
                <a:ext cx="81844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782755" y="4139615"/>
              <a:ext cx="174978" cy="42298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782755" y="4139615"/>
                <a:ext cx="174978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9002888" y="4184733"/>
              <a:ext cx="135467" cy="1691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002888" y="4184733"/>
                <a:ext cx="1354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7856361" y="4241131"/>
              <a:ext cx="181328" cy="236872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856361" y="4241131"/>
                <a:ext cx="18132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6728353" y="4218572"/>
              <a:ext cx="265113" cy="26507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728353" y="4218572"/>
                <a:ext cx="265113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5432777" y="4156534"/>
              <a:ext cx="135996" cy="33556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432777" y="4156534"/>
                <a:ext cx="135996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5531555" y="4173454"/>
              <a:ext cx="146756" cy="3947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531555" y="4173454"/>
                <a:ext cx="1467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3798711" y="1023624"/>
              <a:ext cx="33866" cy="44272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798711" y="1023624"/>
                <a:ext cx="33866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3798711" y="1151929"/>
              <a:ext cx="180622" cy="17342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798711" y="1151929"/>
                <a:ext cx="180622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4001911" y="1253446"/>
              <a:ext cx="90311" cy="10345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001911" y="1253446"/>
                <a:ext cx="90311" cy="103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4176888" y="1156159"/>
              <a:ext cx="116594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176888" y="1156159"/>
                <a:ext cx="11659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4158191" y="1246396"/>
              <a:ext cx="148520" cy="934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158191" y="1246396"/>
                <a:ext cx="148520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4368800" y="1105401"/>
              <a:ext cx="1193800" cy="112796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368800" y="1105401"/>
                <a:ext cx="11938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4504266" y="896728"/>
              <a:ext cx="84667" cy="25749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504266" y="896728"/>
                <a:ext cx="84667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4628444" y="885448"/>
              <a:ext cx="90311" cy="18946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628444" y="885448"/>
                <a:ext cx="90311" cy="189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4724400" y="866767"/>
              <a:ext cx="8466" cy="32887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724400" y="866767"/>
                <a:ext cx="8466" cy="328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769555" y="902368"/>
              <a:ext cx="107245" cy="1691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769555" y="902368"/>
                <a:ext cx="10724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4820355" y="840330"/>
              <a:ext cx="22578" cy="14099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820355" y="840330"/>
                <a:ext cx="225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4800600" y="812131"/>
              <a:ext cx="149577" cy="33838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800600" y="812131"/>
                <a:ext cx="14957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5017911" y="823411"/>
              <a:ext cx="107244" cy="28833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017911" y="823411"/>
                <a:ext cx="107244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5142088" y="902368"/>
              <a:ext cx="11289" cy="16073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142088" y="902368"/>
                <a:ext cx="11289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5178777" y="848261"/>
              <a:ext cx="42334" cy="23176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178777" y="848261"/>
                <a:ext cx="42334" cy="231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5254977" y="855135"/>
              <a:ext cx="48860" cy="20320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254977" y="855135"/>
                <a:ext cx="48860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5328355" y="895318"/>
              <a:ext cx="158045" cy="19880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328355" y="895318"/>
                <a:ext cx="158045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5497688" y="786576"/>
              <a:ext cx="71262" cy="26806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497688" y="786576"/>
                <a:ext cx="71262" cy="268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5576711" y="902368"/>
              <a:ext cx="79022" cy="12971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576711" y="902368"/>
                <a:ext cx="7902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5590822" y="941847"/>
              <a:ext cx="53622" cy="16919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590822" y="941847"/>
                <a:ext cx="536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5590822" y="755733"/>
              <a:ext cx="149578" cy="35812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590822" y="755733"/>
                <a:ext cx="14957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5768622" y="806491"/>
              <a:ext cx="95955" cy="1692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768622" y="806491"/>
                <a:ext cx="9595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5480755" y="1111041"/>
              <a:ext cx="609600" cy="5075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480755" y="1111041"/>
                <a:ext cx="60960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4876800" y="1297154"/>
              <a:ext cx="111477" cy="21431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876800" y="1297154"/>
                <a:ext cx="111477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5042958" y="1297154"/>
              <a:ext cx="65264" cy="18258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042958" y="1297154"/>
                <a:ext cx="65264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5137855" y="1345092"/>
              <a:ext cx="156634" cy="17201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137855" y="1345092"/>
                <a:ext cx="15663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5286022" y="1237936"/>
              <a:ext cx="97366" cy="27353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286022" y="1237936"/>
                <a:ext cx="97366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5396088" y="1308434"/>
              <a:ext cx="59267" cy="231232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396088" y="1308434"/>
                <a:ext cx="592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5508977" y="1161799"/>
              <a:ext cx="107245" cy="36658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508977" y="1161799"/>
                <a:ext cx="107245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4690533" y="1232296"/>
              <a:ext cx="118533" cy="36746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4690533" y="1232296"/>
                <a:ext cx="118533" cy="367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7" name="墨迹 96"/>
              <p14:cNvContentPartPr/>
              <p14:nvPr/>
            </p14:nvContentPartPr>
            <p14:xfrm>
              <a:off x="6116813" y="1099761"/>
              <a:ext cx="158397" cy="1973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116813" y="1099761"/>
                <a:ext cx="15839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8" name="墨迹 97"/>
              <p14:cNvContentPartPr/>
              <p14:nvPr/>
            </p14:nvContentPartPr>
            <p14:xfrm>
              <a:off x="6129866" y="1174488"/>
              <a:ext cx="172156" cy="1551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129866" y="1174488"/>
                <a:ext cx="172156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9" name="墨迹 98"/>
              <p14:cNvContentPartPr/>
              <p14:nvPr/>
            </p14:nvContentPartPr>
            <p14:xfrm>
              <a:off x="6417733" y="957532"/>
              <a:ext cx="16934" cy="40448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6417733" y="957532"/>
                <a:ext cx="16934" cy="404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0" name="墨迹 99"/>
              <p14:cNvContentPartPr/>
              <p14:nvPr/>
            </p14:nvContentPartPr>
            <p14:xfrm>
              <a:off x="6502400" y="1036313"/>
              <a:ext cx="105833" cy="169194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6502400" y="1036313"/>
                <a:ext cx="10583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1" name="墨迹 100"/>
              <p14:cNvContentPartPr/>
              <p14:nvPr/>
            </p14:nvContentPartPr>
            <p14:xfrm>
              <a:off x="6579658" y="958766"/>
              <a:ext cx="148519" cy="3383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579658" y="958766"/>
                <a:ext cx="14851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2" name="墨迹 101"/>
              <p14:cNvContentPartPr/>
              <p14:nvPr/>
            </p14:nvContentPartPr>
            <p14:xfrm>
              <a:off x="6739466" y="825349"/>
              <a:ext cx="82726" cy="24621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739466" y="825349"/>
                <a:ext cx="82726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3" name="墨迹 102"/>
              <p14:cNvContentPartPr/>
              <p14:nvPr/>
            </p14:nvContentPartPr>
            <p14:xfrm>
              <a:off x="6846711" y="941847"/>
              <a:ext cx="43744" cy="5639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846711" y="941847"/>
                <a:ext cx="437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4" name="墨迹 103"/>
              <p14:cNvContentPartPr/>
              <p14:nvPr/>
            </p14:nvContentPartPr>
            <p14:xfrm>
              <a:off x="6908800" y="774062"/>
              <a:ext cx="59266" cy="20232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6908800" y="774062"/>
                <a:ext cx="59266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5" name="墨迹 104"/>
              <p14:cNvContentPartPr/>
              <p14:nvPr/>
            </p14:nvContentPartPr>
            <p14:xfrm>
              <a:off x="7027333" y="759963"/>
              <a:ext cx="115711" cy="13112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027333" y="759963"/>
                <a:ext cx="115711" cy="131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6" name="墨迹 105"/>
              <p14:cNvContentPartPr/>
              <p14:nvPr/>
            </p14:nvContentPartPr>
            <p14:xfrm>
              <a:off x="7032977" y="733174"/>
              <a:ext cx="129823" cy="33556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032977" y="733174"/>
                <a:ext cx="129823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7" name="墨迹 106"/>
              <p14:cNvContentPartPr/>
              <p14:nvPr/>
            </p14:nvContentPartPr>
            <p14:xfrm>
              <a:off x="4952470" y="1184358"/>
              <a:ext cx="466196" cy="637298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952470" y="1184358"/>
                <a:ext cx="466196" cy="63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8" name="墨迹 107"/>
              <p14:cNvContentPartPr/>
              <p14:nvPr/>
            </p14:nvContentPartPr>
            <p14:xfrm>
              <a:off x="5249333" y="714668"/>
              <a:ext cx="355600" cy="418932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249333" y="714668"/>
                <a:ext cx="355600" cy="418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9" name="墨迹 108"/>
              <p14:cNvContentPartPr/>
              <p14:nvPr/>
            </p14:nvContentPartPr>
            <p14:xfrm>
              <a:off x="9364133" y="3795587"/>
              <a:ext cx="16934" cy="29608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364133" y="3795587"/>
                <a:ext cx="16934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0" name="墨迹 109"/>
              <p14:cNvContentPartPr/>
              <p14:nvPr/>
            </p14:nvContentPartPr>
            <p14:xfrm>
              <a:off x="9224962" y="3741127"/>
              <a:ext cx="149049" cy="13905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224962" y="3741127"/>
                <a:ext cx="149049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1" name="墨迹 110"/>
              <p14:cNvContentPartPr/>
              <p14:nvPr/>
            </p14:nvContentPartPr>
            <p14:xfrm>
              <a:off x="9450211" y="3936582"/>
              <a:ext cx="35278" cy="6203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450211" y="3936582"/>
                <a:ext cx="352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2" name="墨迹 111"/>
              <p14:cNvContentPartPr/>
              <p14:nvPr/>
            </p14:nvContentPartPr>
            <p14:xfrm>
              <a:off x="9552340" y="3741304"/>
              <a:ext cx="80786" cy="24039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552340" y="3741304"/>
                <a:ext cx="80786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3" name="墨迹 112"/>
              <p14:cNvContentPartPr/>
              <p14:nvPr/>
            </p14:nvContentPartPr>
            <p14:xfrm>
              <a:off x="9708444" y="3681381"/>
              <a:ext cx="163688" cy="176244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708444" y="3681381"/>
                <a:ext cx="163688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4" name="墨迹 113"/>
              <p14:cNvContentPartPr/>
              <p14:nvPr/>
            </p14:nvContentPartPr>
            <p14:xfrm>
              <a:off x="9725377" y="3691250"/>
              <a:ext cx="146756" cy="34402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725377" y="3691250"/>
                <a:ext cx="146756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5" name="墨迹 114"/>
              <p14:cNvContentPartPr/>
              <p14:nvPr/>
            </p14:nvContentPartPr>
            <p14:xfrm>
              <a:off x="3360384" y="4647197"/>
              <a:ext cx="274638" cy="217132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3360384" y="4647197"/>
                <a:ext cx="27463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6" name="墨迹 115"/>
              <p14:cNvContentPartPr/>
              <p14:nvPr/>
            </p14:nvContentPartPr>
            <p14:xfrm>
              <a:off x="3663244" y="4637856"/>
              <a:ext cx="67733" cy="191401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663244" y="4637856"/>
                <a:ext cx="67733" cy="191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7" name="墨迹 116"/>
              <p14:cNvContentPartPr/>
              <p14:nvPr/>
            </p14:nvContentPartPr>
            <p14:xfrm>
              <a:off x="3736622" y="4709235"/>
              <a:ext cx="98778" cy="101516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736622" y="4709235"/>
                <a:ext cx="9877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8" name="墨迹 117"/>
              <p14:cNvContentPartPr/>
              <p14:nvPr/>
            </p14:nvContentPartPr>
            <p14:xfrm>
              <a:off x="3762022" y="4688085"/>
              <a:ext cx="98778" cy="204443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3762022" y="4688085"/>
                <a:ext cx="98778" cy="204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9" name="墨迹 118"/>
              <p14:cNvContentPartPr/>
              <p14:nvPr/>
            </p14:nvContentPartPr>
            <p14:xfrm>
              <a:off x="3337277" y="4929892"/>
              <a:ext cx="235656" cy="318825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3337277" y="4929892"/>
                <a:ext cx="235656" cy="318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0" name="墨迹 119"/>
              <p14:cNvContentPartPr/>
              <p14:nvPr/>
            </p14:nvContentPartPr>
            <p14:xfrm>
              <a:off x="3612444" y="4923547"/>
              <a:ext cx="42333" cy="12777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3612444" y="4923547"/>
                <a:ext cx="42333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1" name="墨迹 120"/>
              <p14:cNvContentPartPr/>
              <p14:nvPr/>
            </p14:nvContentPartPr>
            <p14:xfrm>
              <a:off x="3651955" y="4945402"/>
              <a:ext cx="129822" cy="12760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3651955" y="4945402"/>
                <a:ext cx="129822" cy="127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2" name="墨迹 121"/>
              <p14:cNvContentPartPr/>
              <p14:nvPr/>
            </p14:nvContentPartPr>
            <p14:xfrm>
              <a:off x="3773311" y="4847234"/>
              <a:ext cx="76200" cy="23986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773311" y="4847234"/>
                <a:ext cx="76200" cy="239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3" name="墨迹 122"/>
              <p14:cNvContentPartPr/>
              <p14:nvPr/>
            </p14:nvContentPartPr>
            <p14:xfrm>
              <a:off x="3821288" y="4982060"/>
              <a:ext cx="273756" cy="15016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821288" y="4982060"/>
                <a:ext cx="273756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墨迹 82"/>
              <p14:cNvContentPartPr/>
              <p14:nvPr/>
            </p14:nvContentPartPr>
            <p14:xfrm>
              <a:off x="8099777" y="2145944"/>
              <a:ext cx="2671234" cy="35601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099777" y="2145944"/>
                <a:ext cx="2671234" cy="35601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4" name="墨迹 83"/>
              <p14:cNvContentPartPr/>
              <p14:nvPr/>
            </p14:nvContentPartPr>
            <p14:xfrm>
              <a:off x="2446560" y="5028120"/>
              <a:ext cx="2509920" cy="1192680"/>
            </p14:xfrm>
          </p:contentPart>
        </mc:Choice>
        <mc:Fallback>
          <p:pic>
            <p:nvPicPr>
              <p:cNvPr id="84" name="墨迹 83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37200" y="5018760"/>
                <a:ext cx="2528640" cy="121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78" y="3328947"/>
            <a:ext cx="8470128" cy="27218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62" y="1613213"/>
            <a:ext cx="10003715" cy="987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138311" y="5087101"/>
              <a:ext cx="4642556" cy="6203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138311" y="5087101"/>
                <a:ext cx="464255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8472311" y="5115301"/>
              <a:ext cx="1452386" cy="1127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472311" y="5115301"/>
                <a:ext cx="145238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167466" y="5426900"/>
              <a:ext cx="2681111" cy="8318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167466" y="5426900"/>
                <a:ext cx="2681111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171318" y="5510087"/>
              <a:ext cx="3469393" cy="13535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171318" y="5510087"/>
                <a:ext cx="346939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174522" y="5983830"/>
              <a:ext cx="6337300" cy="12213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174522" y="5983830"/>
                <a:ext cx="6337300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9863666" y="4331368"/>
              <a:ext cx="8466" cy="2255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863666" y="4331368"/>
                <a:ext cx="84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757333" y="5240786"/>
              <a:ext cx="5644" cy="36799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757333" y="5240786"/>
                <a:ext cx="5644" cy="367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836355" y="5166059"/>
              <a:ext cx="4255912" cy="4511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836355" y="5166059"/>
                <a:ext cx="425591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0047111" y="5151959"/>
              <a:ext cx="67733" cy="68241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047111" y="5151959"/>
                <a:ext cx="67733" cy="682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906000" y="5168879"/>
              <a:ext cx="56444" cy="79521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906000" y="5168879"/>
                <a:ext cx="56444" cy="795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8156222" y="6113546"/>
              <a:ext cx="2006600" cy="5639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156222" y="6113546"/>
                <a:ext cx="20066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103555" y="5649848"/>
              <a:ext cx="50800" cy="66955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103555" y="5649848"/>
                <a:ext cx="50800" cy="669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8137877" y="2064167"/>
              <a:ext cx="2321278" cy="4511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137877" y="2064167"/>
                <a:ext cx="2321278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423400" y="2244641"/>
              <a:ext cx="70555" cy="5075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423400" y="2244641"/>
                <a:ext cx="705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8097661" y="2055708"/>
              <a:ext cx="2338917" cy="3101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097661" y="2055708"/>
                <a:ext cx="2338917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7862711" y="1689825"/>
              <a:ext cx="16933" cy="39267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862711" y="1689825"/>
                <a:ext cx="16933" cy="392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879644" y="1545305"/>
              <a:ext cx="2856088" cy="40888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879644" y="1545305"/>
                <a:ext cx="2856088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434211" y="1291514"/>
              <a:ext cx="158044" cy="31300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434211" y="1291514"/>
                <a:ext cx="158044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545688" y="1438149"/>
              <a:ext cx="104422" cy="6203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545688" y="1438149"/>
                <a:ext cx="1044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681155" y="1273185"/>
              <a:ext cx="107245" cy="50899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681155" y="1273185"/>
                <a:ext cx="107245" cy="508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771466" y="1227714"/>
              <a:ext cx="95956" cy="22312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771466" y="1227714"/>
                <a:ext cx="95956" cy="223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844844" y="1263315"/>
              <a:ext cx="155928" cy="118436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844844" y="1263315"/>
                <a:ext cx="15592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792633" y="1381751"/>
              <a:ext cx="138642" cy="10010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792633" y="1381751"/>
                <a:ext cx="138642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779051" y="1409950"/>
              <a:ext cx="122237" cy="18117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779051" y="1409950"/>
                <a:ext cx="122237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8912577" y="1500187"/>
              <a:ext cx="67734" cy="6485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912577" y="1500187"/>
                <a:ext cx="6773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055628" y="1248687"/>
              <a:ext cx="122944" cy="28146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055628" y="1248687"/>
                <a:ext cx="122944" cy="2814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251244" y="1178718"/>
              <a:ext cx="88371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251244" y="1178718"/>
                <a:ext cx="8837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9113661" y="1150519"/>
              <a:ext cx="210961" cy="31953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113661" y="1150519"/>
                <a:ext cx="210961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217377" y="1398671"/>
              <a:ext cx="39512" cy="37786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217377" y="1398671"/>
                <a:ext cx="39512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327444" y="1167615"/>
              <a:ext cx="245533" cy="41152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327444" y="1167615"/>
                <a:ext cx="245533" cy="411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364133" y="1455069"/>
              <a:ext cx="146756" cy="10997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364133" y="1455069"/>
                <a:ext cx="146756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623777" y="1193875"/>
              <a:ext cx="112889" cy="19633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623777" y="1193875"/>
                <a:ext cx="112889" cy="196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634361" y="1212557"/>
              <a:ext cx="395816" cy="36094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634361" y="1212557"/>
                <a:ext cx="395816" cy="360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0152768" y="1234411"/>
              <a:ext cx="225425" cy="21889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152768" y="1234411"/>
                <a:ext cx="225425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0338505" y="1244281"/>
              <a:ext cx="451732" cy="42792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338505" y="1244281"/>
                <a:ext cx="451732" cy="427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1023600" y="1471988"/>
              <a:ext cx="105018" cy="5995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023600" y="147198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328377" y="2303859"/>
              <a:ext cx="105018" cy="5995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328377" y="230385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163806" y="2232656"/>
              <a:ext cx="246416" cy="30525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163806" y="2232656"/>
                <a:ext cx="246416" cy="305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226777" y="2425115"/>
              <a:ext cx="25400" cy="19739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226777" y="2425115"/>
                <a:ext cx="254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8223955" y="2418065"/>
              <a:ext cx="200378" cy="17624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223955" y="2418065"/>
                <a:ext cx="200378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8449733" y="2321836"/>
              <a:ext cx="287867" cy="34931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449733" y="2321836"/>
                <a:ext cx="287867" cy="34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8771466" y="2316196"/>
              <a:ext cx="26811" cy="8635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771466" y="2316196"/>
                <a:ext cx="26811" cy="86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726311" y="2470233"/>
              <a:ext cx="28222" cy="24180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726311" y="2470233"/>
                <a:ext cx="28222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789105" y="2298924"/>
              <a:ext cx="168628" cy="36782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789105" y="2298924"/>
                <a:ext cx="168628" cy="3678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9059333" y="2329238"/>
              <a:ext cx="84667" cy="319354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059333" y="2329238"/>
                <a:ext cx="84667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9144000" y="2337169"/>
              <a:ext cx="95955" cy="30225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144000" y="2337169"/>
                <a:ext cx="95955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9283523" y="2340518"/>
              <a:ext cx="179388" cy="22277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283523" y="2340518"/>
                <a:ext cx="17938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9522177" y="2458953"/>
              <a:ext cx="22578" cy="5639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522177" y="2458953"/>
                <a:ext cx="225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9559925" y="2320426"/>
              <a:ext cx="219075" cy="35054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559925" y="2320426"/>
                <a:ext cx="219075" cy="350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9838266" y="2321483"/>
              <a:ext cx="146756" cy="21854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838266" y="2321483"/>
                <a:ext cx="146756" cy="218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9979377" y="2317958"/>
              <a:ext cx="132645" cy="274412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979377" y="2317958"/>
                <a:ext cx="132645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0188222" y="2258212"/>
              <a:ext cx="197555" cy="35865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188222" y="2258212"/>
                <a:ext cx="197555" cy="358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0416117" y="2344395"/>
              <a:ext cx="108831" cy="17236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416117" y="2344395"/>
                <a:ext cx="108831" cy="172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0417527" y="2237767"/>
              <a:ext cx="289983" cy="52573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417527" y="2237767"/>
                <a:ext cx="289983" cy="525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墨迹 62"/>
              <p14:cNvContentPartPr/>
              <p14:nvPr/>
            </p14:nvContentPartPr>
            <p14:xfrm>
              <a:off x="8479366" y="2807388"/>
              <a:ext cx="270934" cy="26242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479366" y="2807388"/>
                <a:ext cx="270934" cy="262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墨迹 63"/>
              <p14:cNvContentPartPr/>
              <p14:nvPr/>
            </p14:nvContentPartPr>
            <p14:xfrm>
              <a:off x="8672688" y="2881939"/>
              <a:ext cx="381000" cy="27353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672688" y="2881939"/>
                <a:ext cx="381000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墨迹 64"/>
              <p14:cNvContentPartPr/>
              <p14:nvPr/>
            </p14:nvContentPartPr>
            <p14:xfrm>
              <a:off x="9324622" y="2846514"/>
              <a:ext cx="73378" cy="22012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324622" y="2846514"/>
                <a:ext cx="73378" cy="220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墨迹 65"/>
              <p14:cNvContentPartPr/>
              <p14:nvPr/>
            </p14:nvContentPartPr>
            <p14:xfrm>
              <a:off x="9474023" y="2833472"/>
              <a:ext cx="107421" cy="22506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474023" y="2833472"/>
                <a:ext cx="107421" cy="225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墨迹 66"/>
              <p14:cNvContentPartPr/>
              <p14:nvPr/>
            </p14:nvContentPartPr>
            <p14:xfrm>
              <a:off x="9612488" y="2966536"/>
              <a:ext cx="16934" cy="9587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612488" y="2966536"/>
                <a:ext cx="1693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8" name="墨迹 67"/>
              <p14:cNvContentPartPr/>
              <p14:nvPr/>
            </p14:nvContentPartPr>
            <p14:xfrm>
              <a:off x="9646355" y="2801219"/>
              <a:ext cx="8467" cy="6944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646355" y="2801219"/>
                <a:ext cx="8467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墨迹 68"/>
              <p14:cNvContentPartPr/>
              <p14:nvPr/>
            </p14:nvContentPartPr>
            <p14:xfrm>
              <a:off x="9685866" y="2858146"/>
              <a:ext cx="417689" cy="37346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685866" y="2858146"/>
                <a:ext cx="417689" cy="373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" name="墨迹 69"/>
              <p14:cNvContentPartPr/>
              <p14:nvPr/>
            </p14:nvContentPartPr>
            <p14:xfrm>
              <a:off x="10112022" y="2791702"/>
              <a:ext cx="163688" cy="41452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112022" y="2791702"/>
                <a:ext cx="163688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1" name="墨迹 70"/>
              <p14:cNvContentPartPr/>
              <p14:nvPr/>
            </p14:nvContentPartPr>
            <p14:xfrm>
              <a:off x="9588500" y="3304219"/>
              <a:ext cx="393700" cy="40853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588500" y="3304219"/>
                <a:ext cx="393700" cy="408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2" name="墨迹 71"/>
              <p14:cNvContentPartPr/>
              <p14:nvPr/>
            </p14:nvContentPartPr>
            <p14:xfrm>
              <a:off x="9947627" y="3354272"/>
              <a:ext cx="210256" cy="30384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947627" y="3354272"/>
                <a:ext cx="210256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墨迹 72"/>
              <p14:cNvContentPartPr/>
              <p14:nvPr/>
            </p14:nvContentPartPr>
            <p14:xfrm>
              <a:off x="10097911" y="3586914"/>
              <a:ext cx="121356" cy="4511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097911" y="3586914"/>
                <a:ext cx="1213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4" name="墨迹 73"/>
              <p14:cNvContentPartPr/>
              <p14:nvPr/>
            </p14:nvContentPartPr>
            <p14:xfrm>
              <a:off x="10247136" y="3301399"/>
              <a:ext cx="164042" cy="32076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247136" y="3301399"/>
                <a:ext cx="164042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5" name="墨迹 74"/>
              <p14:cNvContentPartPr/>
              <p14:nvPr/>
            </p14:nvContentPartPr>
            <p14:xfrm>
              <a:off x="10493022" y="3242886"/>
              <a:ext cx="81845" cy="2255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493022" y="3242886"/>
                <a:ext cx="8184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6" name="墨迹 75"/>
              <p14:cNvContentPartPr/>
              <p14:nvPr/>
            </p14:nvContentPartPr>
            <p14:xfrm>
              <a:off x="10330744" y="3194067"/>
              <a:ext cx="218723" cy="86095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330744" y="3194067"/>
                <a:ext cx="218723" cy="860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墨迹 76"/>
              <p14:cNvContentPartPr/>
              <p14:nvPr/>
            </p14:nvContentPartPr>
            <p14:xfrm>
              <a:off x="10628488" y="3346694"/>
              <a:ext cx="107244" cy="28815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628488" y="3346694"/>
                <a:ext cx="107244" cy="288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8" name="墨迹 77"/>
              <p14:cNvContentPartPr/>
              <p14:nvPr/>
            </p14:nvContentPartPr>
            <p14:xfrm>
              <a:off x="10981267" y="3233898"/>
              <a:ext cx="23460" cy="33609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981267" y="3233898"/>
                <a:ext cx="23460" cy="336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墨迹 78"/>
              <p14:cNvContentPartPr/>
              <p14:nvPr/>
            </p14:nvContentPartPr>
            <p14:xfrm>
              <a:off x="10998200" y="3248526"/>
              <a:ext cx="91193" cy="25943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998200" y="3248526"/>
                <a:ext cx="9119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0" name="墨迹 79"/>
              <p14:cNvContentPartPr/>
              <p14:nvPr/>
            </p14:nvContentPartPr>
            <p14:xfrm>
              <a:off x="10989732" y="3632032"/>
              <a:ext cx="105305" cy="84597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989732" y="3632032"/>
                <a:ext cx="105305" cy="8459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88" y="297647"/>
            <a:ext cx="11567423" cy="4145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697133" y="1367652"/>
              <a:ext cx="105018" cy="599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697133" y="1367652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824088" y="1697580"/>
              <a:ext cx="73378" cy="32428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824088" y="1697580"/>
                <a:ext cx="73378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897466" y="1639948"/>
              <a:ext cx="107245" cy="29450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97466" y="1639948"/>
                <a:ext cx="107245" cy="294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976488" y="1708860"/>
              <a:ext cx="152400" cy="25379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76488" y="1708860"/>
                <a:ext cx="1524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762000" y="2069807"/>
              <a:ext cx="79022" cy="186114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2000" y="2069807"/>
                <a:ext cx="790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790222" y="2072627"/>
              <a:ext cx="149578" cy="375047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90222" y="2072627"/>
                <a:ext cx="149578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976488" y="2110696"/>
              <a:ext cx="163689" cy="255201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976488" y="2110696"/>
                <a:ext cx="163689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11221155" y="3773027"/>
              <a:ext cx="468489" cy="411706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1221155" y="3773027"/>
                <a:ext cx="468489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7382933" y="4145254"/>
              <a:ext cx="612422" cy="4511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382933" y="4145254"/>
                <a:ext cx="6124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8763705" y="4156534"/>
              <a:ext cx="470606" cy="1691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763705" y="4156534"/>
                <a:ext cx="47060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8969198" y="4207292"/>
              <a:ext cx="110420" cy="17289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969198" y="4207292"/>
                <a:ext cx="110420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8884355" y="4382126"/>
              <a:ext cx="107245" cy="18611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884355" y="4382126"/>
                <a:ext cx="107245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9081911" y="4252411"/>
              <a:ext cx="152400" cy="17201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081911" y="4252411"/>
                <a:ext cx="1524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7548738" y="4173454"/>
              <a:ext cx="117651" cy="15227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548738" y="4173454"/>
                <a:ext cx="117651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7473244" y="4348287"/>
              <a:ext cx="95956" cy="18329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473244" y="4348287"/>
                <a:ext cx="95956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7744177" y="4201652"/>
              <a:ext cx="88019" cy="11843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744177" y="4201652"/>
                <a:ext cx="88019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7699022" y="4337008"/>
              <a:ext cx="186266" cy="7049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699022" y="4337008"/>
                <a:ext cx="18626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2810933" y="1973930"/>
              <a:ext cx="79022" cy="21995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2810933" y="1973930"/>
                <a:ext cx="79022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2929466" y="1957011"/>
              <a:ext cx="73378" cy="33838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929466" y="1957011"/>
                <a:ext cx="73378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3005666" y="1883694"/>
              <a:ext cx="93134" cy="25185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005666" y="1883694"/>
                <a:ext cx="93134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3127022" y="1976045"/>
              <a:ext cx="162278" cy="13888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127022" y="1976045"/>
                <a:ext cx="162278" cy="1388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279422" y="1892858"/>
              <a:ext cx="47978" cy="21642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279422" y="1892858"/>
                <a:ext cx="47978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332691" y="1996490"/>
              <a:ext cx="70909" cy="9587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332691" y="1996490"/>
                <a:ext cx="70909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3378200" y="2010060"/>
              <a:ext cx="19755" cy="22330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378200" y="2010060"/>
                <a:ext cx="19755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3392311" y="1872414"/>
              <a:ext cx="107244" cy="31018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392311" y="1872414"/>
                <a:ext cx="107244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3556000" y="1821656"/>
              <a:ext cx="84666" cy="11843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556000" y="1821656"/>
                <a:ext cx="8466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3635022" y="1838575"/>
              <a:ext cx="87489" cy="36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635022" y="1838575"/>
                <a:ext cx="8748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3783718" y="1917532"/>
              <a:ext cx="88370" cy="19245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783718" y="1917532"/>
                <a:ext cx="88370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3817937" y="1921410"/>
              <a:ext cx="150107" cy="39090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817937" y="1921410"/>
                <a:ext cx="150107" cy="390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3646311" y="2114925"/>
              <a:ext cx="28222" cy="4793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646311" y="2114925"/>
                <a:ext cx="2822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4030133" y="1899908"/>
              <a:ext cx="118533" cy="18858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030133" y="1899908"/>
                <a:ext cx="118533" cy="188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4182533" y="2030328"/>
              <a:ext cx="56444" cy="9023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182533" y="2030328"/>
                <a:ext cx="564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4196644" y="1855495"/>
              <a:ext cx="104422" cy="377866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196644" y="1855495"/>
                <a:ext cx="104422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3736622" y="1883694"/>
              <a:ext cx="129822" cy="37028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736622" y="1883694"/>
                <a:ext cx="129822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4397022" y="1832935"/>
              <a:ext cx="98778" cy="36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397022" y="1832935"/>
                <a:ext cx="987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3316111" y="3361322"/>
              <a:ext cx="211666" cy="20655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316111" y="3361322"/>
                <a:ext cx="211666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6951133" y="1418410"/>
              <a:ext cx="105018" cy="5995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951133" y="141841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4305300" y="2597129"/>
              <a:ext cx="1203677" cy="5357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305300" y="2597129"/>
                <a:ext cx="1203677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4261555" y="2353912"/>
              <a:ext cx="16933" cy="31018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261555" y="2353912"/>
                <a:ext cx="1693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4301066" y="2244641"/>
              <a:ext cx="1247423" cy="34966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301066" y="2244641"/>
                <a:ext cx="1247423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4244622" y="2310556"/>
              <a:ext cx="14111" cy="34720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244622" y="2310556"/>
                <a:ext cx="14111" cy="347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4288013" y="2255921"/>
              <a:ext cx="1299987" cy="35530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288013" y="2255921"/>
                <a:ext cx="1299987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7061200" y="1336633"/>
              <a:ext cx="50800" cy="2537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061200" y="1336633"/>
                <a:ext cx="508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6218061" y="1962651"/>
              <a:ext cx="75494" cy="33274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218061" y="1962651"/>
                <a:ext cx="7549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6350000" y="1873824"/>
              <a:ext cx="90311" cy="26930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350000" y="1873824"/>
                <a:ext cx="90311" cy="269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6474177" y="1938858"/>
              <a:ext cx="158045" cy="23246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474177" y="1938858"/>
                <a:ext cx="158045" cy="232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6652683" y="2081087"/>
              <a:ext cx="67028" cy="11279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652683" y="2081087"/>
                <a:ext cx="6702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6572955" y="2887579"/>
              <a:ext cx="70556" cy="18752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572955" y="2887579"/>
                <a:ext cx="70556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6657622" y="2918597"/>
              <a:ext cx="112888" cy="14945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657622" y="2918597"/>
                <a:ext cx="11288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6753048" y="2908375"/>
              <a:ext cx="239007" cy="21889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753048" y="2908375"/>
                <a:ext cx="239007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6587066" y="3632032"/>
              <a:ext cx="62089" cy="28763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587066" y="3632032"/>
                <a:ext cx="6208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6684433" y="3573872"/>
              <a:ext cx="71967" cy="26119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684433" y="3573872"/>
                <a:ext cx="71967" cy="261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6778977" y="3594669"/>
              <a:ext cx="141112" cy="23475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778977" y="3594669"/>
                <a:ext cx="141112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6950251" y="3694070"/>
              <a:ext cx="96837" cy="135355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950251" y="3694070"/>
                <a:ext cx="9683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6996288" y="3709227"/>
              <a:ext cx="25400" cy="23863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996288" y="3709227"/>
                <a:ext cx="25400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6987822" y="3569995"/>
              <a:ext cx="107244" cy="33274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987822" y="3569995"/>
                <a:ext cx="10724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6468533" y="3564355"/>
              <a:ext cx="124178" cy="32710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468533" y="3564355"/>
                <a:ext cx="124178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7191022" y="3541795"/>
              <a:ext cx="73378" cy="36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7191022" y="3541795"/>
                <a:ext cx="733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7087305" y="3491037"/>
              <a:ext cx="126295" cy="14381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087305" y="3491037"/>
                <a:ext cx="126295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7193315" y="3531926"/>
              <a:ext cx="85196" cy="423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193315" y="3531926"/>
                <a:ext cx="85196" cy="4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7484533" y="1297154"/>
              <a:ext cx="62089" cy="3225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484533" y="1297154"/>
                <a:ext cx="62089" cy="322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7063493" y="2020987"/>
              <a:ext cx="88018" cy="20743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063493" y="2020987"/>
                <a:ext cx="88018" cy="207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7085718" y="2028566"/>
              <a:ext cx="150459" cy="354955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085718" y="2028566"/>
                <a:ext cx="150459" cy="354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7270044" y="2040903"/>
              <a:ext cx="101600" cy="16425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270044" y="2040903"/>
                <a:ext cx="101600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7405511" y="2126205"/>
              <a:ext cx="53622" cy="10151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405511" y="2126205"/>
                <a:ext cx="5362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7447844" y="2007769"/>
              <a:ext cx="76200" cy="28763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447844" y="2007769"/>
                <a:ext cx="7620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7010400" y="1981861"/>
              <a:ext cx="101600" cy="36218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010400" y="1981861"/>
                <a:ext cx="101600" cy="3621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7548562" y="1911893"/>
              <a:ext cx="79904" cy="1127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548562" y="1911893"/>
                <a:ext cx="7990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7768166" y="1975869"/>
              <a:ext cx="100189" cy="31389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768166" y="1975869"/>
                <a:ext cx="100189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7783688" y="2069807"/>
              <a:ext cx="141112" cy="11843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783688" y="2069807"/>
                <a:ext cx="14111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7936088" y="1992789"/>
              <a:ext cx="124178" cy="18981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936088" y="1992789"/>
                <a:ext cx="124178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8063794" y="2098006"/>
              <a:ext cx="83961" cy="10151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063794" y="2098006"/>
                <a:ext cx="8396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7744883" y="2571750"/>
              <a:ext cx="131234" cy="2537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744883" y="2571750"/>
                <a:ext cx="1312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7721600" y="2605588"/>
              <a:ext cx="67733" cy="27247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721600" y="2605588"/>
                <a:ext cx="67733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7738533" y="2604355"/>
              <a:ext cx="293511" cy="17412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7738533" y="2604355"/>
                <a:ext cx="293511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8029222" y="2692300"/>
              <a:ext cx="107950" cy="29679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029222" y="2692300"/>
                <a:ext cx="107950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7574844" y="1144879"/>
              <a:ext cx="67733" cy="27141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574844" y="1144879"/>
                <a:ext cx="67733" cy="271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7667096" y="1092711"/>
              <a:ext cx="82726" cy="24145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667096" y="1092711"/>
                <a:ext cx="82726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7741355" y="1161799"/>
              <a:ext cx="130528" cy="20867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741355" y="1161799"/>
                <a:ext cx="13052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8033984" y="1144879"/>
              <a:ext cx="94016" cy="17853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033984" y="1144879"/>
                <a:ext cx="94016" cy="178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8039100" y="1169906"/>
              <a:ext cx="128411" cy="29979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039100" y="1169906"/>
                <a:ext cx="128411" cy="299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8205258" y="1169377"/>
              <a:ext cx="171097" cy="25185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205258" y="1169377"/>
                <a:ext cx="171097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8280400" y="231231"/>
              <a:ext cx="239888" cy="301730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280400" y="231231"/>
                <a:ext cx="239888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8523111" y="169194"/>
              <a:ext cx="60149" cy="15015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523111" y="169194"/>
                <a:ext cx="60149" cy="150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8607777" y="208672"/>
              <a:ext cx="110067" cy="36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607777" y="208672"/>
                <a:ext cx="11006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8669866" y="126190"/>
              <a:ext cx="11289" cy="15862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669866" y="126190"/>
                <a:ext cx="11289" cy="15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8692444" y="417345"/>
              <a:ext cx="146756" cy="1691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692444" y="417345"/>
                <a:ext cx="146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8748888" y="376633"/>
              <a:ext cx="22578" cy="17042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748888" y="376633"/>
                <a:ext cx="22578" cy="1704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8901288" y="281990"/>
              <a:ext cx="84667" cy="24462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901288" y="281990"/>
                <a:ext cx="84667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9005711" y="231231"/>
              <a:ext cx="93133" cy="24057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005711" y="231231"/>
                <a:ext cx="93133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9127066" y="270710"/>
              <a:ext cx="107244" cy="19175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127066" y="270710"/>
                <a:ext cx="10724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8869538" y="586539"/>
              <a:ext cx="76906" cy="17853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869538" y="586539"/>
                <a:ext cx="7690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8912577" y="605397"/>
              <a:ext cx="141112" cy="37592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912577" y="605397"/>
                <a:ext cx="141112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9098844" y="624784"/>
              <a:ext cx="149754" cy="22400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9098844" y="624784"/>
                <a:ext cx="149754" cy="224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9381772" y="344027"/>
              <a:ext cx="346428" cy="281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381772" y="344027"/>
                <a:ext cx="34642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9674577" y="248151"/>
              <a:ext cx="144463" cy="21149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9674577" y="248151"/>
                <a:ext cx="144463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9939866" y="180473"/>
              <a:ext cx="99484" cy="4793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939866" y="180473"/>
                <a:ext cx="99484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9886244" y="242511"/>
              <a:ext cx="42333" cy="208673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886244" y="242511"/>
                <a:ext cx="42333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9894711" y="260840"/>
              <a:ext cx="186266" cy="156505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894711" y="260840"/>
                <a:ext cx="186266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10118372" y="114734"/>
              <a:ext cx="81138" cy="10521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0118372" y="114734"/>
                <a:ext cx="81138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" name="墨迹 103"/>
              <p14:cNvContentPartPr/>
              <p14:nvPr/>
            </p14:nvContentPartPr>
            <p14:xfrm>
              <a:off x="10193866" y="146634"/>
              <a:ext cx="124178" cy="564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193866" y="146634"/>
                <a:ext cx="1241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5" name="墨迹 104"/>
              <p14:cNvContentPartPr/>
              <p14:nvPr/>
            </p14:nvContentPartPr>
            <p14:xfrm>
              <a:off x="10244666" y="50758"/>
              <a:ext cx="33866" cy="18893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0244666" y="50758"/>
                <a:ext cx="33866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6" name="墨迹 105"/>
              <p14:cNvContentPartPr/>
              <p14:nvPr/>
            </p14:nvContentPartPr>
            <p14:xfrm>
              <a:off x="10272183" y="310189"/>
              <a:ext cx="150284" cy="1691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272183" y="310189"/>
                <a:ext cx="15028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墨迹 106"/>
              <p14:cNvContentPartPr/>
              <p14:nvPr/>
            </p14:nvContentPartPr>
            <p14:xfrm>
              <a:off x="10326511" y="240749"/>
              <a:ext cx="53622" cy="216075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326511" y="240749"/>
                <a:ext cx="53622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8" name="墨迹 107"/>
              <p14:cNvContentPartPr/>
              <p14:nvPr/>
            </p14:nvContentPartPr>
            <p14:xfrm>
              <a:off x="10447867" y="170604"/>
              <a:ext cx="214488" cy="30595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447867" y="170604"/>
                <a:ext cx="214488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9" name="墨迹 108"/>
              <p14:cNvContentPartPr/>
              <p14:nvPr/>
            </p14:nvContentPartPr>
            <p14:xfrm>
              <a:off x="8754533" y="3310564"/>
              <a:ext cx="231422" cy="25379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754533" y="3310564"/>
                <a:ext cx="2314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0" name="墨迹 109"/>
              <p14:cNvContentPartPr/>
              <p14:nvPr/>
            </p14:nvContentPartPr>
            <p14:xfrm>
              <a:off x="9869311" y="1666561"/>
              <a:ext cx="105017" cy="5995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869311" y="166656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墨迹 110"/>
              <p14:cNvContentPartPr/>
              <p14:nvPr/>
            </p14:nvContentPartPr>
            <p14:xfrm>
              <a:off x="9842147" y="2518171"/>
              <a:ext cx="597253" cy="4793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842147" y="2518171"/>
                <a:ext cx="597253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墨迹 111"/>
              <p14:cNvContentPartPr/>
              <p14:nvPr/>
            </p14:nvContentPartPr>
            <p14:xfrm>
              <a:off x="10131777" y="1167439"/>
              <a:ext cx="107245" cy="44113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131777" y="1167439"/>
                <a:ext cx="107245" cy="441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墨迹 112"/>
              <p14:cNvContentPartPr/>
              <p14:nvPr/>
            </p14:nvContentPartPr>
            <p14:xfrm>
              <a:off x="10205155" y="1114918"/>
              <a:ext cx="180622" cy="32323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205155" y="1114918"/>
                <a:ext cx="180622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4" name="墨迹 113"/>
              <p14:cNvContentPartPr/>
              <p14:nvPr/>
            </p14:nvContentPartPr>
            <p14:xfrm>
              <a:off x="11223095" y="146634"/>
              <a:ext cx="156105" cy="29873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1223095" y="146634"/>
                <a:ext cx="156105" cy="298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11255022" y="253791"/>
              <a:ext cx="186267" cy="152274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1255022" y="253791"/>
                <a:ext cx="186267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6" name="墨迹 115"/>
              <p14:cNvContentPartPr/>
              <p14:nvPr/>
            </p14:nvContentPartPr>
            <p14:xfrm>
              <a:off x="11413067" y="113501"/>
              <a:ext cx="81844" cy="15156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1413067" y="113501"/>
                <a:ext cx="81844" cy="151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墨迹 116"/>
              <p14:cNvContentPartPr/>
              <p14:nvPr/>
            </p14:nvContentPartPr>
            <p14:xfrm>
              <a:off x="11492088" y="152274"/>
              <a:ext cx="104423" cy="2255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1492088" y="152274"/>
                <a:ext cx="1044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墨迹 117"/>
              <p14:cNvContentPartPr/>
              <p14:nvPr/>
            </p14:nvContentPartPr>
            <p14:xfrm>
              <a:off x="11554177" y="87416"/>
              <a:ext cx="5644" cy="140996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1554177" y="87416"/>
                <a:ext cx="5644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9" name="墨迹 118"/>
              <p14:cNvContentPartPr/>
              <p14:nvPr/>
            </p14:nvContentPartPr>
            <p14:xfrm>
              <a:off x="11476567" y="338388"/>
              <a:ext cx="159455" cy="1691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1476567" y="338388"/>
                <a:ext cx="1594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0" name="墨迹 119"/>
              <p14:cNvContentPartPr/>
              <p14:nvPr/>
            </p14:nvContentPartPr>
            <p14:xfrm>
              <a:off x="11537244" y="253791"/>
              <a:ext cx="33867" cy="222772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1537244" y="253791"/>
                <a:ext cx="3386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1" name="墨迹 120"/>
              <p14:cNvContentPartPr/>
              <p14:nvPr/>
            </p14:nvContentPartPr>
            <p14:xfrm>
              <a:off x="11678355" y="174833"/>
              <a:ext cx="127882" cy="36658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1678355" y="174833"/>
                <a:ext cx="127882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2" name="墨迹 121"/>
              <p14:cNvContentPartPr/>
              <p14:nvPr/>
            </p14:nvContentPartPr>
            <p14:xfrm>
              <a:off x="11774311" y="66972"/>
              <a:ext cx="174977" cy="32217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774311" y="66972"/>
                <a:ext cx="174977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3" name="墨迹 122"/>
              <p14:cNvContentPartPr/>
              <p14:nvPr/>
            </p14:nvContentPartPr>
            <p14:xfrm>
              <a:off x="11565467" y="507582"/>
              <a:ext cx="457200" cy="1409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565467" y="507582"/>
                <a:ext cx="4572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4" name="墨迹 123"/>
              <p14:cNvContentPartPr/>
              <p14:nvPr/>
            </p14:nvContentPartPr>
            <p14:xfrm>
              <a:off x="2607733" y="1714500"/>
              <a:ext cx="397933" cy="1127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2607733" y="1714500"/>
                <a:ext cx="3979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5" name="墨迹 124"/>
              <p14:cNvContentPartPr/>
              <p14:nvPr/>
            </p14:nvContentPartPr>
            <p14:xfrm>
              <a:off x="6358466" y="1308434"/>
              <a:ext cx="36689" cy="1691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6358466" y="1308434"/>
                <a:ext cx="36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6" name="墨迹 125"/>
              <p14:cNvContentPartPr/>
              <p14:nvPr/>
            </p14:nvContentPartPr>
            <p14:xfrm>
              <a:off x="2071511" y="1056053"/>
              <a:ext cx="127176" cy="357422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2071511" y="1056053"/>
                <a:ext cx="127176" cy="357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7" name="墨迹 126"/>
              <p14:cNvContentPartPr/>
              <p14:nvPr/>
            </p14:nvContentPartPr>
            <p14:xfrm>
              <a:off x="2099733" y="1156159"/>
              <a:ext cx="172155" cy="16161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2099733" y="1156159"/>
                <a:ext cx="172155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8" name="墨迹 127"/>
              <p14:cNvContentPartPr/>
              <p14:nvPr/>
            </p14:nvContentPartPr>
            <p14:xfrm>
              <a:off x="2286000" y="1058872"/>
              <a:ext cx="146755" cy="23334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2286000" y="1058872"/>
                <a:ext cx="146755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9" name="墨迹 128"/>
              <p14:cNvContentPartPr/>
              <p14:nvPr/>
            </p14:nvContentPartPr>
            <p14:xfrm>
              <a:off x="2444044" y="1177132"/>
              <a:ext cx="71437" cy="26383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2444044" y="1177132"/>
                <a:ext cx="71437" cy="263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0" name="墨迹 129"/>
              <p14:cNvContentPartPr/>
              <p14:nvPr/>
            </p14:nvContentPartPr>
            <p14:xfrm>
              <a:off x="2545644" y="1173078"/>
              <a:ext cx="177094" cy="22560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2545644" y="1173078"/>
                <a:ext cx="17709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1" name="墨迹 130"/>
              <p14:cNvContentPartPr/>
              <p14:nvPr/>
            </p14:nvContentPartPr>
            <p14:xfrm>
              <a:off x="2635955" y="1101700"/>
              <a:ext cx="11289" cy="192634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2635955" y="1101700"/>
                <a:ext cx="11289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2" name="墨迹 131"/>
              <p14:cNvContentPartPr/>
              <p14:nvPr/>
            </p14:nvContentPartPr>
            <p14:xfrm>
              <a:off x="2895600" y="930567"/>
              <a:ext cx="67733" cy="228412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2895600" y="930567"/>
                <a:ext cx="67733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3" name="墨迹 132"/>
              <p14:cNvContentPartPr/>
              <p14:nvPr/>
            </p14:nvContentPartPr>
            <p14:xfrm>
              <a:off x="2977444" y="868529"/>
              <a:ext cx="80433" cy="241102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2977444" y="868529"/>
                <a:ext cx="80433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4" name="墨迹 133"/>
              <p14:cNvContentPartPr/>
              <p14:nvPr/>
            </p14:nvContentPartPr>
            <p14:xfrm>
              <a:off x="3062111" y="956651"/>
              <a:ext cx="127000" cy="20796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3062111" y="956651"/>
                <a:ext cx="127000" cy="207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5" name="墨迹 134"/>
              <p14:cNvContentPartPr/>
              <p14:nvPr/>
            </p14:nvContentPartPr>
            <p14:xfrm>
              <a:off x="2891895" y="1201277"/>
              <a:ext cx="144816" cy="40254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2891895" y="1201277"/>
                <a:ext cx="144816" cy="402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6" name="墨迹 135"/>
              <p14:cNvContentPartPr/>
              <p14:nvPr/>
            </p14:nvContentPartPr>
            <p14:xfrm>
              <a:off x="3064933" y="1276710"/>
              <a:ext cx="138289" cy="18117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3064933" y="1276710"/>
                <a:ext cx="138289" cy="181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7" name="墨迹 136"/>
              <p14:cNvContentPartPr/>
              <p14:nvPr/>
            </p14:nvContentPartPr>
            <p14:xfrm>
              <a:off x="3266369" y="1178718"/>
              <a:ext cx="346075" cy="564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3266369" y="1178718"/>
                <a:ext cx="34607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8" name="墨迹 137"/>
              <p14:cNvContentPartPr/>
              <p14:nvPr/>
            </p14:nvContentPartPr>
            <p14:xfrm>
              <a:off x="3547533" y="1090420"/>
              <a:ext cx="179917" cy="218014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3547533" y="1090420"/>
                <a:ext cx="179917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9" name="墨迹 138"/>
              <p14:cNvContentPartPr/>
              <p14:nvPr/>
            </p14:nvContentPartPr>
            <p14:xfrm>
              <a:off x="3877733" y="936207"/>
              <a:ext cx="141111" cy="219952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3877733" y="936207"/>
                <a:ext cx="141111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0" name="墨迹 139"/>
              <p14:cNvContentPartPr/>
              <p14:nvPr/>
            </p14:nvContentPartPr>
            <p14:xfrm>
              <a:off x="4145315" y="1065922"/>
              <a:ext cx="155751" cy="11280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4145315" y="1065922"/>
                <a:ext cx="15575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1" name="墨迹 140"/>
              <p14:cNvContentPartPr/>
              <p14:nvPr/>
            </p14:nvContentPartPr>
            <p14:xfrm>
              <a:off x="4205111" y="994896"/>
              <a:ext cx="16933" cy="206381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4205111" y="994896"/>
                <a:ext cx="16933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2" name="墨迹 141"/>
              <p14:cNvContentPartPr/>
              <p14:nvPr/>
            </p14:nvContentPartPr>
            <p14:xfrm>
              <a:off x="4391377" y="947486"/>
              <a:ext cx="116594" cy="3947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4391377" y="947486"/>
                <a:ext cx="11659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3" name="墨迹 142"/>
              <p14:cNvContentPartPr/>
              <p14:nvPr/>
            </p14:nvContentPartPr>
            <p14:xfrm>
              <a:off x="4371622" y="998245"/>
              <a:ext cx="53622" cy="233346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4371622" y="998245"/>
                <a:ext cx="53622" cy="233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4" name="墨迹 143"/>
              <p14:cNvContentPartPr/>
              <p14:nvPr/>
            </p14:nvContentPartPr>
            <p14:xfrm>
              <a:off x="4385733" y="1033493"/>
              <a:ext cx="174978" cy="132536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4385733" y="1033493"/>
                <a:ext cx="17497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5" name="墨迹 144"/>
              <p14:cNvContentPartPr/>
              <p14:nvPr/>
            </p14:nvContentPartPr>
            <p14:xfrm>
              <a:off x="4569177" y="887387"/>
              <a:ext cx="70556" cy="12213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4569177" y="887387"/>
                <a:ext cx="70556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6" name="墨迹 145"/>
              <p14:cNvContentPartPr/>
              <p14:nvPr/>
            </p14:nvContentPartPr>
            <p14:xfrm>
              <a:off x="4645377" y="908008"/>
              <a:ext cx="93134" cy="1691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645377" y="908008"/>
                <a:ext cx="931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7" name="墨迹 146"/>
              <p14:cNvContentPartPr/>
              <p14:nvPr/>
            </p14:nvContentPartPr>
            <p14:xfrm>
              <a:off x="4693355" y="851610"/>
              <a:ext cx="14111" cy="177653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4693355" y="851610"/>
                <a:ext cx="14111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8" name="墨迹 147"/>
              <p14:cNvContentPartPr/>
              <p14:nvPr/>
            </p14:nvContentPartPr>
            <p14:xfrm>
              <a:off x="3409244" y="4844590"/>
              <a:ext cx="4935361" cy="152275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3409244" y="4844590"/>
                <a:ext cx="493536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9" name="墨迹 148"/>
              <p14:cNvContentPartPr/>
              <p14:nvPr/>
            </p14:nvContentPartPr>
            <p14:xfrm>
              <a:off x="10696222" y="1550945"/>
              <a:ext cx="94545" cy="30737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0696222" y="1550945"/>
                <a:ext cx="94545" cy="30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0" name="墨迹 149"/>
              <p14:cNvContentPartPr/>
              <p14:nvPr/>
            </p14:nvContentPartPr>
            <p14:xfrm>
              <a:off x="10780888" y="1509704"/>
              <a:ext cx="118533" cy="249914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780888" y="1509704"/>
                <a:ext cx="118533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1" name="墨迹 150"/>
              <p14:cNvContentPartPr/>
              <p14:nvPr/>
            </p14:nvContentPartPr>
            <p14:xfrm>
              <a:off x="10922000" y="1590424"/>
              <a:ext cx="146755" cy="2819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0922000" y="1590424"/>
                <a:ext cx="1467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2" name="墨迹 151"/>
              <p14:cNvContentPartPr/>
              <p14:nvPr/>
            </p14:nvContentPartPr>
            <p14:xfrm>
              <a:off x="10967155" y="1531206"/>
              <a:ext cx="39512" cy="217132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0967155" y="1531206"/>
                <a:ext cx="39512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3" name="墨迹 152"/>
              <p14:cNvContentPartPr/>
              <p14:nvPr/>
            </p14:nvContentPartPr>
            <p14:xfrm>
              <a:off x="11081985" y="1505827"/>
              <a:ext cx="110949" cy="183293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1081985" y="1505827"/>
                <a:ext cx="110949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4" name="墨迹 153"/>
              <p14:cNvContentPartPr/>
              <p14:nvPr/>
            </p14:nvContentPartPr>
            <p14:xfrm>
              <a:off x="11249377" y="1438149"/>
              <a:ext cx="112888" cy="27969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1249377" y="1438149"/>
                <a:ext cx="112888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5" name="墨迹 154"/>
              <p14:cNvContentPartPr/>
              <p14:nvPr/>
            </p14:nvContentPartPr>
            <p14:xfrm>
              <a:off x="11335985" y="1489612"/>
              <a:ext cx="82726" cy="20232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1335985" y="1489612"/>
                <a:ext cx="82726" cy="202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6" name="墨迹 155"/>
              <p14:cNvContentPartPr/>
              <p14:nvPr/>
            </p14:nvContentPartPr>
            <p14:xfrm>
              <a:off x="11356622" y="1505827"/>
              <a:ext cx="194733" cy="315829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1356622" y="1505827"/>
                <a:ext cx="19473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7" name="墨迹 156"/>
              <p14:cNvContentPartPr/>
              <p14:nvPr/>
            </p14:nvContentPartPr>
            <p14:xfrm>
              <a:off x="11548532" y="1492785"/>
              <a:ext cx="118533" cy="221715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1548532" y="1492785"/>
                <a:ext cx="118533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8" name="墨迹 157"/>
              <p14:cNvContentPartPr/>
              <p14:nvPr/>
            </p14:nvContentPartPr>
            <p14:xfrm>
              <a:off x="11667067" y="1624263"/>
              <a:ext cx="53622" cy="73317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1667067" y="1624263"/>
                <a:ext cx="53622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9" name="墨迹 158"/>
              <p14:cNvContentPartPr/>
              <p14:nvPr/>
            </p14:nvContentPartPr>
            <p14:xfrm>
              <a:off x="11689644" y="1409950"/>
              <a:ext cx="118533" cy="36658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1689644" y="1409950"/>
                <a:ext cx="118533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0" name="墨迹 159"/>
              <p14:cNvContentPartPr/>
              <p14:nvPr/>
            </p14:nvContentPartPr>
            <p14:xfrm>
              <a:off x="11864622" y="1421230"/>
              <a:ext cx="90312" cy="1409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1864622" y="1421230"/>
                <a:ext cx="9031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1" name="墨迹 160"/>
              <p14:cNvContentPartPr/>
              <p14:nvPr/>
            </p14:nvContentPartPr>
            <p14:xfrm>
              <a:off x="10927644" y="2014819"/>
              <a:ext cx="118533" cy="3242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927644" y="2014819"/>
                <a:ext cx="118533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2" name="墨迹 161"/>
              <p14:cNvContentPartPr/>
              <p14:nvPr/>
            </p14:nvContentPartPr>
            <p14:xfrm>
              <a:off x="10914592" y="2092366"/>
              <a:ext cx="140052" cy="5640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914592" y="2092366"/>
                <a:ext cx="14005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3" name="墨迹 162"/>
              <p14:cNvContentPartPr/>
              <p14:nvPr/>
            </p14:nvContentPartPr>
            <p14:xfrm>
              <a:off x="11091510" y="1973930"/>
              <a:ext cx="160690" cy="157915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1091510" y="1973930"/>
                <a:ext cx="16069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4" name="墨迹 163"/>
              <p14:cNvContentPartPr/>
              <p14:nvPr/>
            </p14:nvContentPartPr>
            <p14:xfrm>
              <a:off x="11246555" y="1914360"/>
              <a:ext cx="79905" cy="178006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1246555" y="1914360"/>
                <a:ext cx="79905" cy="178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5" name="墨迹 164"/>
              <p14:cNvContentPartPr/>
              <p14:nvPr/>
            </p14:nvContentPartPr>
            <p14:xfrm>
              <a:off x="11271955" y="1918942"/>
              <a:ext cx="158045" cy="39143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1271955" y="1918942"/>
                <a:ext cx="158045" cy="391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" name="墨迹 165"/>
              <p14:cNvContentPartPr/>
              <p14:nvPr/>
            </p14:nvContentPartPr>
            <p14:xfrm>
              <a:off x="11441288" y="2030328"/>
              <a:ext cx="132644" cy="1128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1441288" y="2030328"/>
                <a:ext cx="132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7" name="墨迹 166"/>
              <p14:cNvContentPartPr/>
              <p14:nvPr/>
            </p14:nvContentPartPr>
            <p14:xfrm>
              <a:off x="11486444" y="1958950"/>
              <a:ext cx="45156" cy="178535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1486444" y="1958950"/>
                <a:ext cx="45156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8" name="墨迹 167"/>
              <p14:cNvContentPartPr/>
              <p14:nvPr/>
            </p14:nvContentPartPr>
            <p14:xfrm>
              <a:off x="11624027" y="1908368"/>
              <a:ext cx="85901" cy="208672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1624027" y="1908368"/>
                <a:ext cx="85901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9" name="墨迹 168"/>
              <p14:cNvContentPartPr/>
              <p14:nvPr/>
            </p14:nvContentPartPr>
            <p14:xfrm>
              <a:off x="11719982" y="1885104"/>
              <a:ext cx="54328" cy="249561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719982" y="1885104"/>
                <a:ext cx="54328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0" name="墨迹 169"/>
              <p14:cNvContentPartPr/>
              <p14:nvPr/>
            </p14:nvContentPartPr>
            <p14:xfrm>
              <a:off x="11776251" y="1866069"/>
              <a:ext cx="65793" cy="200213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776251" y="1866069"/>
                <a:ext cx="6579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1" name="墨迹 170"/>
              <p14:cNvContentPartPr/>
              <p14:nvPr/>
            </p14:nvContentPartPr>
            <p14:xfrm>
              <a:off x="11875911" y="1870828"/>
              <a:ext cx="94544" cy="19897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875911" y="1870828"/>
                <a:ext cx="94544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2" name="墨迹 171"/>
              <p14:cNvContentPartPr/>
              <p14:nvPr/>
            </p14:nvContentPartPr>
            <p14:xfrm>
              <a:off x="11988800" y="2006007"/>
              <a:ext cx="59267" cy="8072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988800" y="2006007"/>
                <a:ext cx="59267" cy="80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3" name="墨迹 172"/>
              <p14:cNvContentPartPr/>
              <p14:nvPr/>
            </p14:nvContentPartPr>
            <p14:xfrm>
              <a:off x="11997267" y="2019049"/>
              <a:ext cx="53622" cy="20021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997267" y="2019049"/>
                <a:ext cx="53622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4" name="墨迹 173"/>
              <p14:cNvContentPartPr/>
              <p14:nvPr/>
            </p14:nvContentPartPr>
            <p14:xfrm>
              <a:off x="12002911" y="1857433"/>
              <a:ext cx="115711" cy="33081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2002911" y="1857433"/>
                <a:ext cx="115711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5" name="墨迹 174"/>
              <p14:cNvContentPartPr/>
              <p14:nvPr/>
            </p14:nvContentPartPr>
            <p14:xfrm>
              <a:off x="12096750" y="1675021"/>
              <a:ext cx="48154" cy="95876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2096750" y="1675021"/>
                <a:ext cx="4815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6" name="墨迹 175"/>
              <p14:cNvContentPartPr/>
              <p14:nvPr/>
            </p14:nvContentPartPr>
            <p14:xfrm>
              <a:off x="12163777" y="1717319"/>
              <a:ext cx="16933" cy="14100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2163777" y="1717319"/>
                <a:ext cx="16933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9" name="墨迹 178"/>
              <p14:cNvContentPartPr/>
              <p14:nvPr/>
            </p14:nvContentPartPr>
            <p14:xfrm>
              <a:off x="4625622" y="1985210"/>
              <a:ext cx="105017" cy="59958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4625622" y="1985210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0" name="墨迹 179"/>
              <p14:cNvContentPartPr/>
              <p14:nvPr/>
            </p14:nvContentPartPr>
            <p14:xfrm>
              <a:off x="4585758" y="1861134"/>
              <a:ext cx="147814" cy="47939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4585758" y="1861134"/>
                <a:ext cx="147814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1" name="墨迹 180"/>
              <p14:cNvContentPartPr/>
              <p14:nvPr/>
            </p14:nvContentPartPr>
            <p14:xfrm>
              <a:off x="4600222" y="1934452"/>
              <a:ext cx="22578" cy="238986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4600222" y="1934452"/>
                <a:ext cx="22578" cy="238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2" name="墨迹 181"/>
              <p14:cNvContentPartPr/>
              <p14:nvPr/>
            </p14:nvContentPartPr>
            <p14:xfrm>
              <a:off x="6852355" y="1494547"/>
              <a:ext cx="84667" cy="16920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6852355" y="1494547"/>
                <a:ext cx="84667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3" name="墨迹 182"/>
              <p14:cNvContentPartPr/>
              <p14:nvPr/>
            </p14:nvContentPartPr>
            <p14:xfrm>
              <a:off x="4605866" y="1872414"/>
              <a:ext cx="120650" cy="64858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4605866" y="1872414"/>
                <a:ext cx="12065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4" name="墨迹 183"/>
              <p14:cNvContentPartPr/>
              <p14:nvPr/>
            </p14:nvContentPartPr>
            <p14:xfrm>
              <a:off x="4577644" y="1983624"/>
              <a:ext cx="200378" cy="227178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4577644" y="1983624"/>
                <a:ext cx="200378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5" name="墨迹 184"/>
              <p14:cNvContentPartPr/>
              <p14:nvPr/>
            </p14:nvContentPartPr>
            <p14:xfrm>
              <a:off x="4772201" y="1776537"/>
              <a:ext cx="93310" cy="150160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4772201" y="1776537"/>
                <a:ext cx="93310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6" name="墨迹 185"/>
              <p14:cNvContentPartPr/>
              <p14:nvPr/>
            </p14:nvContentPartPr>
            <p14:xfrm>
              <a:off x="4842933" y="1838575"/>
              <a:ext cx="76200" cy="11280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4842933" y="1838575"/>
                <a:ext cx="762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7" name="墨迹 186"/>
              <p14:cNvContentPartPr/>
              <p14:nvPr/>
            </p14:nvContentPartPr>
            <p14:xfrm>
              <a:off x="4868333" y="1765258"/>
              <a:ext cx="36689" cy="172014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4868333" y="1765258"/>
                <a:ext cx="366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8" name="墨迹 187"/>
              <p14:cNvContentPartPr/>
              <p14:nvPr/>
            </p14:nvContentPartPr>
            <p14:xfrm>
              <a:off x="4811006" y="1827296"/>
              <a:ext cx="240771" cy="408885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4811006" y="1827296"/>
                <a:ext cx="240771" cy="408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9" name="墨迹 188"/>
              <p14:cNvContentPartPr/>
              <p14:nvPr/>
            </p14:nvContentPartPr>
            <p14:xfrm>
              <a:off x="5051777" y="1878054"/>
              <a:ext cx="94016" cy="53578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5051777" y="1878054"/>
                <a:ext cx="9401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0" name="墨迹 189"/>
              <p14:cNvContentPartPr/>
              <p14:nvPr/>
            </p14:nvContentPartPr>
            <p14:xfrm>
              <a:off x="5034844" y="1957011"/>
              <a:ext cx="45156" cy="208496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5034844" y="1957011"/>
                <a:ext cx="45156" cy="208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1" name="墨迹 190"/>
              <p14:cNvContentPartPr/>
              <p14:nvPr/>
            </p14:nvContentPartPr>
            <p14:xfrm>
              <a:off x="5046133" y="1985210"/>
              <a:ext cx="177799" cy="124076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5046133" y="1985210"/>
                <a:ext cx="17779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2" name="墨迹 191"/>
              <p14:cNvContentPartPr/>
              <p14:nvPr/>
            </p14:nvContentPartPr>
            <p14:xfrm>
              <a:off x="5209822" y="1824476"/>
              <a:ext cx="73378" cy="198098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5209822" y="1824476"/>
                <a:ext cx="7337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3" name="墨迹 192"/>
              <p14:cNvContentPartPr/>
              <p14:nvPr/>
            </p14:nvContentPartPr>
            <p14:xfrm>
              <a:off x="5283200" y="1823594"/>
              <a:ext cx="121355" cy="48820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5283200" y="1823594"/>
                <a:ext cx="121355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4" name="墨迹 193"/>
              <p14:cNvContentPartPr/>
              <p14:nvPr/>
            </p14:nvContentPartPr>
            <p14:xfrm>
              <a:off x="5331177" y="1759618"/>
              <a:ext cx="19756" cy="186113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5331177" y="1759618"/>
                <a:ext cx="1975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5" name="墨迹 194"/>
              <p14:cNvContentPartPr/>
              <p14:nvPr/>
            </p14:nvContentPartPr>
            <p14:xfrm>
              <a:off x="3443111" y="5780797"/>
              <a:ext cx="135466" cy="206734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3443111" y="5780797"/>
                <a:ext cx="135466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6" name="墨迹 195"/>
              <p14:cNvContentPartPr/>
              <p14:nvPr/>
            </p14:nvContentPartPr>
            <p14:xfrm>
              <a:off x="3454400" y="5859755"/>
              <a:ext cx="5644" cy="16919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3454400" y="5859755"/>
                <a:ext cx="56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7" name="墨迹 196"/>
              <p14:cNvContentPartPr/>
              <p14:nvPr/>
            </p14:nvContentPartPr>
            <p14:xfrm>
              <a:off x="3463925" y="5760177"/>
              <a:ext cx="125941" cy="514103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3463925" y="5760177"/>
                <a:ext cx="125941" cy="514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8" name="墨迹 197"/>
              <p14:cNvContentPartPr/>
              <p14:nvPr/>
            </p14:nvContentPartPr>
            <p14:xfrm>
              <a:off x="3623733" y="5694085"/>
              <a:ext cx="124178" cy="349845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3623733" y="5694085"/>
                <a:ext cx="124178" cy="349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9" name="墨迹 198"/>
              <p14:cNvContentPartPr/>
              <p14:nvPr/>
            </p14:nvContentPartPr>
            <p14:xfrm>
              <a:off x="3787422" y="5727219"/>
              <a:ext cx="197555" cy="30172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3787422" y="5727219"/>
                <a:ext cx="197555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0" name="墨迹 199"/>
              <p14:cNvContentPartPr/>
              <p14:nvPr/>
            </p14:nvContentPartPr>
            <p14:xfrm>
              <a:off x="4022901" y="5846360"/>
              <a:ext cx="114476" cy="141172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022901" y="5846360"/>
                <a:ext cx="114476" cy="141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1" name="墨迹 200"/>
              <p14:cNvContentPartPr/>
              <p14:nvPr/>
            </p14:nvContentPartPr>
            <p14:xfrm>
              <a:off x="4078111" y="5861869"/>
              <a:ext cx="59266" cy="302435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078111" y="5861869"/>
                <a:ext cx="59266" cy="302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2" name="墨迹 201"/>
              <p14:cNvContentPartPr/>
              <p14:nvPr/>
            </p14:nvContentPartPr>
            <p14:xfrm>
              <a:off x="4211108" y="5606316"/>
              <a:ext cx="115358" cy="142758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211108" y="5606316"/>
                <a:ext cx="115358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3" name="墨迹 202"/>
              <p14:cNvContentPartPr/>
              <p14:nvPr/>
            </p14:nvContentPartPr>
            <p14:xfrm>
              <a:off x="4313766" y="5639802"/>
              <a:ext cx="139700" cy="2819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4313766" y="5639802"/>
                <a:ext cx="1397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4" name="墨迹 203"/>
              <p14:cNvContentPartPr/>
              <p14:nvPr/>
            </p14:nvContentPartPr>
            <p14:xfrm>
              <a:off x="4401961" y="5808996"/>
              <a:ext cx="325966" cy="62038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4401961" y="5808996"/>
                <a:ext cx="32596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5" name="墨迹 204"/>
              <p14:cNvContentPartPr/>
              <p14:nvPr/>
            </p14:nvContentPartPr>
            <p14:xfrm>
              <a:off x="4655961" y="5735679"/>
              <a:ext cx="172861" cy="78957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655961" y="5735679"/>
                <a:ext cx="172861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6" name="墨迹 205"/>
              <p14:cNvContentPartPr/>
              <p14:nvPr/>
            </p14:nvContentPartPr>
            <p14:xfrm>
              <a:off x="4411133" y="5927432"/>
              <a:ext cx="369711" cy="33838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4411133" y="5927432"/>
                <a:ext cx="3697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7" name="墨迹 206"/>
              <p14:cNvContentPartPr/>
              <p14:nvPr/>
            </p14:nvContentPartPr>
            <p14:xfrm>
              <a:off x="4438650" y="5961271"/>
              <a:ext cx="206727" cy="76137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4438650" y="5961271"/>
                <a:ext cx="20672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8" name="墨迹 207"/>
              <p14:cNvContentPartPr/>
              <p14:nvPr/>
            </p14:nvContentPartPr>
            <p14:xfrm>
              <a:off x="5068711" y="5679281"/>
              <a:ext cx="114652" cy="370288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5068711" y="5679281"/>
                <a:ext cx="114652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9" name="墨迹 208"/>
              <p14:cNvContentPartPr/>
              <p14:nvPr/>
            </p14:nvContentPartPr>
            <p14:xfrm>
              <a:off x="5192888" y="5585519"/>
              <a:ext cx="116417" cy="344028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5192888" y="5585519"/>
                <a:ext cx="116417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0" name="墨迹 209"/>
              <p14:cNvContentPartPr/>
              <p14:nvPr/>
            </p14:nvContentPartPr>
            <p14:xfrm>
              <a:off x="5302073" y="5637687"/>
              <a:ext cx="184327" cy="260136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5302073" y="5637687"/>
                <a:ext cx="184327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1" name="墨迹 210"/>
              <p14:cNvContentPartPr/>
              <p14:nvPr/>
            </p14:nvContentPartPr>
            <p14:xfrm>
              <a:off x="5539316" y="5746958"/>
              <a:ext cx="209550" cy="174834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539316" y="5746958"/>
                <a:ext cx="20955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2" name="墨迹 211"/>
              <p14:cNvContentPartPr/>
              <p14:nvPr/>
            </p14:nvContentPartPr>
            <p14:xfrm>
              <a:off x="5517444" y="1852675"/>
              <a:ext cx="105017" cy="59958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5517444" y="185267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3" name="墨迹 212"/>
              <p14:cNvContentPartPr/>
              <p14:nvPr/>
            </p14:nvContentPartPr>
            <p14:xfrm>
              <a:off x="5384800" y="1808966"/>
              <a:ext cx="158750" cy="401836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5384800" y="1808966"/>
                <a:ext cx="158750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4" name="墨迹 213"/>
              <p14:cNvContentPartPr/>
              <p14:nvPr/>
            </p14:nvContentPartPr>
            <p14:xfrm>
              <a:off x="5565422" y="1891625"/>
              <a:ext cx="39511" cy="214136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5565422" y="1891625"/>
                <a:ext cx="39511" cy="214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5" name="墨迹 214"/>
              <p14:cNvContentPartPr/>
              <p14:nvPr/>
            </p14:nvContentPartPr>
            <p14:xfrm>
              <a:off x="5576711" y="1979570"/>
              <a:ext cx="87489" cy="3947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5576711" y="1979570"/>
                <a:ext cx="874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6" name="墨迹 215"/>
              <p14:cNvContentPartPr/>
              <p14:nvPr/>
            </p14:nvContentPartPr>
            <p14:xfrm>
              <a:off x="5650088" y="1890743"/>
              <a:ext cx="22578" cy="238282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5650088" y="1890743"/>
                <a:ext cx="22578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17" name="墨迹 216"/>
              <p14:cNvContentPartPr/>
              <p14:nvPr/>
            </p14:nvContentPartPr>
            <p14:xfrm>
              <a:off x="5678311" y="1861134"/>
              <a:ext cx="87489" cy="39479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5678311" y="1861134"/>
                <a:ext cx="874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8" name="墨迹 217"/>
              <p14:cNvContentPartPr/>
              <p14:nvPr/>
            </p14:nvContentPartPr>
            <p14:xfrm>
              <a:off x="5734755" y="1787817"/>
              <a:ext cx="16934" cy="152275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5734755" y="1787817"/>
                <a:ext cx="169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19" name="墨迹 218"/>
              <p14:cNvContentPartPr/>
              <p14:nvPr/>
            </p14:nvContentPartPr>
            <p14:xfrm>
              <a:off x="5830711" y="5478363"/>
              <a:ext cx="14111" cy="485728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5830711" y="5478363"/>
                <a:ext cx="14111" cy="4857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0" name="墨迹 219"/>
              <p14:cNvContentPartPr/>
              <p14:nvPr/>
            </p14:nvContentPartPr>
            <p14:xfrm>
              <a:off x="5762977" y="5831555"/>
              <a:ext cx="152400" cy="171310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5762977" y="5831555"/>
                <a:ext cx="152400" cy="171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1" name="墨迹 220"/>
              <p14:cNvContentPartPr/>
              <p14:nvPr/>
            </p14:nvContentPartPr>
            <p14:xfrm>
              <a:off x="6015213" y="5724399"/>
              <a:ext cx="182387" cy="5640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6015213" y="5724399"/>
                <a:ext cx="18238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2" name="墨迹 221"/>
              <p14:cNvContentPartPr/>
              <p14:nvPr/>
            </p14:nvContentPartPr>
            <p14:xfrm>
              <a:off x="6096000" y="5642622"/>
              <a:ext cx="22577" cy="250971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6096000" y="5642622"/>
                <a:ext cx="22577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23" name="墨迹 222"/>
              <p14:cNvContentPartPr/>
              <p14:nvPr/>
            </p14:nvContentPartPr>
            <p14:xfrm>
              <a:off x="6366933" y="5626408"/>
              <a:ext cx="169334" cy="158091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6366933" y="5626408"/>
                <a:ext cx="169334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4" name="墨迹 223"/>
              <p14:cNvContentPartPr/>
              <p14:nvPr/>
            </p14:nvContentPartPr>
            <p14:xfrm>
              <a:off x="6555140" y="5601029"/>
              <a:ext cx="209726" cy="216780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6555140" y="5601029"/>
                <a:ext cx="209726" cy="216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25" name="墨迹 224"/>
              <p14:cNvContentPartPr/>
              <p14:nvPr/>
            </p14:nvContentPartPr>
            <p14:xfrm>
              <a:off x="6829777" y="5481888"/>
              <a:ext cx="135467" cy="22559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6829777" y="5481888"/>
                <a:ext cx="1354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6" name="墨迹 225"/>
              <p14:cNvContentPartPr/>
              <p14:nvPr/>
            </p14:nvContentPartPr>
            <p14:xfrm>
              <a:off x="4222044" y="6335613"/>
              <a:ext cx="141111" cy="254496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4222044" y="6335613"/>
                <a:ext cx="141111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7" name="墨迹 226"/>
              <p14:cNvContentPartPr/>
              <p14:nvPr/>
            </p14:nvContentPartPr>
            <p14:xfrm>
              <a:off x="4380088" y="6468853"/>
              <a:ext cx="112889" cy="84597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4380088" y="6468853"/>
                <a:ext cx="1128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8" name="墨迹 227"/>
              <p14:cNvContentPartPr/>
              <p14:nvPr/>
            </p14:nvContentPartPr>
            <p14:xfrm>
              <a:off x="4487333" y="6341077"/>
              <a:ext cx="237067" cy="293446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4487333" y="6341077"/>
                <a:ext cx="237067" cy="29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9" name="墨迹 228"/>
              <p14:cNvContentPartPr/>
              <p14:nvPr/>
            </p14:nvContentPartPr>
            <p14:xfrm>
              <a:off x="4924777" y="6389896"/>
              <a:ext cx="406400" cy="45118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4924777" y="6389896"/>
                <a:ext cx="406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0" name="墨迹 229"/>
              <p14:cNvContentPartPr/>
              <p14:nvPr/>
            </p14:nvContentPartPr>
            <p14:xfrm>
              <a:off x="5283200" y="6310939"/>
              <a:ext cx="186266" cy="279170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5283200" y="6310939"/>
                <a:ext cx="186266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31" name="墨迹 230"/>
              <p14:cNvContentPartPr/>
              <p14:nvPr/>
            </p14:nvContentPartPr>
            <p14:xfrm>
              <a:off x="5816600" y="6237621"/>
              <a:ext cx="121355" cy="288335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5816600" y="6237621"/>
                <a:ext cx="121355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32" name="墨迹 231"/>
              <p14:cNvContentPartPr/>
              <p14:nvPr/>
            </p14:nvContentPartPr>
            <p14:xfrm>
              <a:off x="5909733" y="6299659"/>
              <a:ext cx="180622" cy="231232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5909733" y="6299659"/>
                <a:ext cx="18062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33" name="墨迹 232"/>
              <p14:cNvContentPartPr/>
              <p14:nvPr/>
            </p14:nvContentPartPr>
            <p14:xfrm>
              <a:off x="5917847" y="6333498"/>
              <a:ext cx="85901" cy="169194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5917847" y="6333498"/>
                <a:ext cx="8590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34" name="墨迹 233"/>
              <p14:cNvContentPartPr/>
              <p14:nvPr/>
            </p14:nvContentPartPr>
            <p14:xfrm>
              <a:off x="6165673" y="6181400"/>
              <a:ext cx="188031" cy="385445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6165673" y="6181400"/>
                <a:ext cx="188031" cy="385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35" name="墨迹 234"/>
              <p14:cNvContentPartPr/>
              <p14:nvPr/>
            </p14:nvContentPartPr>
            <p14:xfrm>
              <a:off x="6311018" y="6163599"/>
              <a:ext cx="208315" cy="353722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6311018" y="6163599"/>
                <a:ext cx="208315" cy="353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36" name="墨迹 235"/>
              <p14:cNvContentPartPr/>
              <p14:nvPr/>
            </p14:nvContentPartPr>
            <p14:xfrm>
              <a:off x="6511572" y="6261591"/>
              <a:ext cx="115005" cy="250266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6511572" y="6261591"/>
                <a:ext cx="115005" cy="2502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37" name="墨迹 236"/>
              <p14:cNvContentPartPr/>
              <p14:nvPr/>
            </p14:nvContentPartPr>
            <p14:xfrm>
              <a:off x="6671733" y="6117070"/>
              <a:ext cx="313267" cy="423691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6671733" y="6117070"/>
                <a:ext cx="313267" cy="423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38" name="墨迹 237"/>
              <p14:cNvContentPartPr/>
              <p14:nvPr/>
            </p14:nvContentPartPr>
            <p14:xfrm>
              <a:off x="7023981" y="6174349"/>
              <a:ext cx="127529" cy="291684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7023981" y="6174349"/>
                <a:ext cx="127529" cy="291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39" name="墨迹 238"/>
              <p14:cNvContentPartPr/>
              <p14:nvPr/>
            </p14:nvContentPartPr>
            <p14:xfrm>
              <a:off x="7181673" y="6059086"/>
              <a:ext cx="139171" cy="448188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7181673" y="6059086"/>
                <a:ext cx="139171" cy="448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40" name="墨迹 239"/>
              <p14:cNvContentPartPr/>
              <p14:nvPr/>
            </p14:nvContentPartPr>
            <p14:xfrm>
              <a:off x="7303911" y="6088166"/>
              <a:ext cx="226483" cy="589360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7303911" y="6088166"/>
                <a:ext cx="226483" cy="589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41" name="墨迹 240"/>
              <p14:cNvContentPartPr/>
              <p14:nvPr/>
            </p14:nvContentPartPr>
            <p14:xfrm>
              <a:off x="7343422" y="6446294"/>
              <a:ext cx="141111" cy="76137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7343422" y="6446294"/>
                <a:ext cx="1411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42" name="墨迹 241"/>
              <p14:cNvContentPartPr/>
              <p14:nvPr/>
            </p14:nvContentPartPr>
            <p14:xfrm>
              <a:off x="7523338" y="6245200"/>
              <a:ext cx="158750" cy="172895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7523338" y="6245200"/>
                <a:ext cx="158750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43" name="墨迹 242"/>
              <p14:cNvContentPartPr/>
              <p14:nvPr/>
            </p14:nvContentPartPr>
            <p14:xfrm>
              <a:off x="7694788" y="6102266"/>
              <a:ext cx="158397" cy="345438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7694788" y="6102266"/>
                <a:ext cx="158397" cy="3454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44" name="墨迹 243"/>
              <p14:cNvContentPartPr/>
              <p14:nvPr/>
            </p14:nvContentPartPr>
            <p14:xfrm>
              <a:off x="7755466" y="6367337"/>
              <a:ext cx="62089" cy="140995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7755466" y="6367337"/>
                <a:ext cx="620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45" name="墨迹 244"/>
              <p14:cNvContentPartPr/>
              <p14:nvPr/>
            </p14:nvContentPartPr>
            <p14:xfrm>
              <a:off x="7890933" y="6141744"/>
              <a:ext cx="95956" cy="276351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7890933" y="6141744"/>
                <a:ext cx="95956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46" name="墨迹 245"/>
              <p14:cNvContentPartPr/>
              <p14:nvPr/>
            </p14:nvContentPartPr>
            <p14:xfrm>
              <a:off x="7969955" y="6248901"/>
              <a:ext cx="101600" cy="264718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7969955" y="6248901"/>
                <a:ext cx="101600" cy="264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47" name="墨迹 246"/>
              <p14:cNvContentPartPr/>
              <p14:nvPr/>
            </p14:nvContentPartPr>
            <p14:xfrm>
              <a:off x="7919155" y="6323628"/>
              <a:ext cx="77082" cy="92529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7919155" y="6323628"/>
                <a:ext cx="77082" cy="92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48" name="墨迹 247"/>
              <p14:cNvContentPartPr/>
              <p14:nvPr/>
            </p14:nvContentPartPr>
            <p14:xfrm>
              <a:off x="8192911" y="6079707"/>
              <a:ext cx="62794" cy="174834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8192911" y="6079707"/>
                <a:ext cx="6279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49" name="墨迹 248"/>
              <p14:cNvContentPartPr/>
              <p14:nvPr/>
            </p14:nvContentPartPr>
            <p14:xfrm>
              <a:off x="8082138" y="6166771"/>
              <a:ext cx="171450" cy="217485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8082138" y="6166771"/>
                <a:ext cx="171450" cy="217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50" name="墨迹 249"/>
              <p14:cNvContentPartPr/>
              <p14:nvPr/>
            </p14:nvContentPartPr>
            <p14:xfrm>
              <a:off x="8121650" y="6134695"/>
              <a:ext cx="258409" cy="537191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8121650" y="6134695"/>
                <a:ext cx="258409" cy="537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51" name="墨迹 250"/>
              <p14:cNvContentPartPr/>
              <p14:nvPr/>
            </p14:nvContentPartPr>
            <p14:xfrm>
              <a:off x="8257822" y="6381083"/>
              <a:ext cx="84666" cy="93410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8257822" y="6381083"/>
                <a:ext cx="84666" cy="934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52" name="墨迹 251"/>
              <p14:cNvContentPartPr/>
              <p14:nvPr/>
            </p14:nvContentPartPr>
            <p14:xfrm>
              <a:off x="8425038" y="6231981"/>
              <a:ext cx="137584" cy="212021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8425038" y="6231981"/>
                <a:ext cx="137584" cy="21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53" name="墨迹 252"/>
              <p14:cNvContentPartPr/>
              <p14:nvPr/>
            </p14:nvContentPartPr>
            <p14:xfrm>
              <a:off x="8545688" y="6305299"/>
              <a:ext cx="163689" cy="147340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8545688" y="6305299"/>
                <a:ext cx="163689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4" name="墨迹 253"/>
              <p14:cNvContentPartPr/>
              <p14:nvPr/>
            </p14:nvContentPartPr>
            <p14:xfrm>
              <a:off x="8514644" y="6197438"/>
              <a:ext cx="138288" cy="299614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8514644" y="6197438"/>
                <a:ext cx="138288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55" name="墨迹 254"/>
              <p14:cNvContentPartPr/>
              <p14:nvPr/>
            </p14:nvContentPartPr>
            <p14:xfrm>
              <a:off x="8946444" y="6429375"/>
              <a:ext cx="14111" cy="5639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8946444" y="6429375"/>
                <a:ext cx="1411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56" name="墨迹 255"/>
              <p14:cNvContentPartPr/>
              <p14:nvPr/>
            </p14:nvContentPartPr>
            <p14:xfrm>
              <a:off x="8912577" y="5166059"/>
              <a:ext cx="276578" cy="327108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8912577" y="5166059"/>
                <a:ext cx="276578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57" name="墨迹 256"/>
              <p14:cNvContentPartPr/>
              <p14:nvPr/>
            </p14:nvContentPartPr>
            <p14:xfrm>
              <a:off x="9228666" y="5222457"/>
              <a:ext cx="169334" cy="39478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9228666" y="5222457"/>
                <a:ext cx="1693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58" name="墨迹 257"/>
              <p14:cNvContentPartPr/>
              <p14:nvPr/>
            </p14:nvContentPartPr>
            <p14:xfrm>
              <a:off x="9253890" y="5346533"/>
              <a:ext cx="175154" cy="19739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9253890" y="5346533"/>
                <a:ext cx="17515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9" name="墨迹 258"/>
              <p14:cNvContentPartPr/>
              <p14:nvPr/>
            </p14:nvContentPartPr>
            <p14:xfrm>
              <a:off x="9548283" y="5312694"/>
              <a:ext cx="673806" cy="22559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9548283" y="5312694"/>
                <a:ext cx="67380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60" name="墨迹 259"/>
              <p14:cNvContentPartPr/>
              <p14:nvPr/>
            </p14:nvContentPartPr>
            <p14:xfrm>
              <a:off x="9770533" y="4869088"/>
              <a:ext cx="186267" cy="335039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9770533" y="4869088"/>
                <a:ext cx="186267" cy="3350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1" name="墨迹 260"/>
              <p14:cNvContentPartPr/>
              <p14:nvPr/>
            </p14:nvContentPartPr>
            <p14:xfrm>
              <a:off x="9962444" y="5062780"/>
              <a:ext cx="127000" cy="133240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9962444" y="5062780"/>
                <a:ext cx="127000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2" name="墨迹 261"/>
              <p14:cNvContentPartPr/>
              <p14:nvPr/>
            </p14:nvContentPartPr>
            <p14:xfrm>
              <a:off x="10137422" y="5087101"/>
              <a:ext cx="73378" cy="5640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10137422" y="5087101"/>
                <a:ext cx="733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63" name="墨迹 262"/>
              <p14:cNvContentPartPr/>
              <p14:nvPr/>
            </p14:nvContentPartPr>
            <p14:xfrm>
              <a:off x="10120488" y="4683151"/>
              <a:ext cx="135467" cy="154389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10120488" y="4683151"/>
                <a:ext cx="135467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64" name="墨迹 263"/>
              <p14:cNvContentPartPr/>
              <p14:nvPr/>
            </p14:nvContentPartPr>
            <p14:xfrm>
              <a:off x="9793111" y="5481888"/>
              <a:ext cx="82726" cy="172718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9793111" y="5481888"/>
                <a:ext cx="82726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65" name="墨迹 264"/>
              <p14:cNvContentPartPr/>
              <p14:nvPr/>
            </p14:nvContentPartPr>
            <p14:xfrm>
              <a:off x="9759244" y="5433068"/>
              <a:ext cx="217311" cy="340680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9759244" y="5433068"/>
                <a:ext cx="217311" cy="340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66" name="墨迹 265"/>
              <p14:cNvContentPartPr/>
              <p14:nvPr/>
            </p14:nvContentPartPr>
            <p14:xfrm>
              <a:off x="9990666" y="5583404"/>
              <a:ext cx="67734" cy="344028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9990666" y="5583404"/>
                <a:ext cx="677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67" name="墨迹 266"/>
              <p14:cNvContentPartPr/>
              <p14:nvPr/>
            </p14:nvContentPartPr>
            <p14:xfrm>
              <a:off x="10096323" y="5527182"/>
              <a:ext cx="86254" cy="261370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10096323" y="5527182"/>
                <a:ext cx="86254" cy="261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68" name="墨迹 267"/>
              <p14:cNvContentPartPr/>
              <p14:nvPr/>
            </p14:nvContentPartPr>
            <p14:xfrm>
              <a:off x="10193866" y="5580584"/>
              <a:ext cx="158044" cy="211493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10193866" y="5580584"/>
                <a:ext cx="15804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9" name="墨迹 268"/>
              <p14:cNvContentPartPr/>
              <p14:nvPr/>
            </p14:nvContentPartPr>
            <p14:xfrm>
              <a:off x="10385777" y="5701840"/>
              <a:ext cx="110067" cy="90237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10385777" y="5701840"/>
                <a:ext cx="11006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70" name="墨迹 269"/>
              <p14:cNvContentPartPr/>
              <p14:nvPr/>
            </p14:nvContentPartPr>
            <p14:xfrm>
              <a:off x="10422467" y="5707480"/>
              <a:ext cx="64911" cy="253791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10422467" y="5707480"/>
                <a:ext cx="649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71" name="墨迹 270"/>
              <p14:cNvContentPartPr/>
              <p14:nvPr/>
            </p14:nvContentPartPr>
            <p14:xfrm>
              <a:off x="10453511" y="5510087"/>
              <a:ext cx="101600" cy="140995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10453511" y="5510087"/>
                <a:ext cx="1016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72" name="墨迹 271"/>
              <p14:cNvContentPartPr/>
              <p14:nvPr/>
            </p14:nvContentPartPr>
            <p14:xfrm>
              <a:off x="10572044" y="5566485"/>
              <a:ext cx="110067" cy="11279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10572044" y="5566485"/>
                <a:ext cx="110067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73" name="墨迹 272"/>
              <p14:cNvContentPartPr/>
              <p14:nvPr/>
            </p14:nvContentPartPr>
            <p14:xfrm>
              <a:off x="10182577" y="5337191"/>
              <a:ext cx="471311" cy="65739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10182577" y="5337191"/>
                <a:ext cx="471311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4" name="墨迹 273"/>
              <p14:cNvContentPartPr/>
              <p14:nvPr/>
            </p14:nvContentPartPr>
            <p14:xfrm>
              <a:off x="11820877" y="5132220"/>
              <a:ext cx="88900" cy="435322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11820877" y="5132220"/>
                <a:ext cx="88900" cy="435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75" name="墨迹 274"/>
              <p14:cNvContentPartPr/>
              <p14:nvPr/>
            </p14:nvContentPartPr>
            <p14:xfrm>
              <a:off x="11861800" y="5254886"/>
              <a:ext cx="145697" cy="201623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11861800" y="5254886"/>
                <a:ext cx="145697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76" name="墨迹 275"/>
              <p14:cNvContentPartPr/>
              <p14:nvPr/>
            </p14:nvContentPartPr>
            <p14:xfrm>
              <a:off x="9727671" y="5887953"/>
              <a:ext cx="852134" cy="45119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9727671" y="5887953"/>
                <a:ext cx="85213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77" name="墨迹 276"/>
              <p14:cNvContentPartPr/>
              <p14:nvPr/>
            </p14:nvContentPartPr>
            <p14:xfrm>
              <a:off x="9996311" y="6023309"/>
              <a:ext cx="28222" cy="137470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9996311" y="6023309"/>
                <a:ext cx="28222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78" name="墨迹 277"/>
              <p14:cNvContentPartPr/>
              <p14:nvPr/>
            </p14:nvContentPartPr>
            <p14:xfrm>
              <a:off x="10072511" y="6040228"/>
              <a:ext cx="108656" cy="95877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10072511" y="6040228"/>
                <a:ext cx="108656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79" name="墨迹 278"/>
              <p14:cNvContentPartPr/>
              <p14:nvPr/>
            </p14:nvContentPartPr>
            <p14:xfrm>
              <a:off x="10052755" y="5025064"/>
              <a:ext cx="254000" cy="323583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10052755" y="5025064"/>
                <a:ext cx="254000" cy="323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80" name="墨迹 279"/>
              <p14:cNvContentPartPr/>
              <p14:nvPr/>
            </p14:nvContentPartPr>
            <p14:xfrm>
              <a:off x="10210800" y="5166059"/>
              <a:ext cx="36688" cy="101516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10210800" y="5166059"/>
                <a:ext cx="3668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81" name="墨迹 280"/>
              <p14:cNvContentPartPr/>
              <p14:nvPr/>
            </p14:nvContentPartPr>
            <p14:xfrm>
              <a:off x="10261600" y="5194258"/>
              <a:ext cx="62088" cy="93761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10261600" y="5194258"/>
                <a:ext cx="62088" cy="93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82" name="墨迹 281"/>
              <p14:cNvContentPartPr/>
              <p14:nvPr/>
            </p14:nvContentPartPr>
            <p14:xfrm>
              <a:off x="10363200" y="4991225"/>
              <a:ext cx="105018" cy="59958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10363200" y="499122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83" name="墨迹 282"/>
              <p14:cNvContentPartPr/>
              <p14:nvPr/>
            </p14:nvContentPartPr>
            <p14:xfrm>
              <a:off x="10340622" y="4889708"/>
              <a:ext cx="124178" cy="437085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10340622" y="4889708"/>
                <a:ext cx="12417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84" name="墨迹 283"/>
              <p14:cNvContentPartPr/>
              <p14:nvPr/>
            </p14:nvContentPartPr>
            <p14:xfrm>
              <a:off x="9653940" y="4906628"/>
              <a:ext cx="122237" cy="358127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9653940" y="4906628"/>
                <a:ext cx="122237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85" name="墨迹 284"/>
              <p14:cNvContentPartPr/>
              <p14:nvPr/>
            </p14:nvContentPartPr>
            <p14:xfrm>
              <a:off x="10464800" y="4703595"/>
              <a:ext cx="146755" cy="118436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10464800" y="4703595"/>
                <a:ext cx="1467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86" name="墨迹 285"/>
              <p14:cNvContentPartPr/>
              <p14:nvPr/>
            </p14:nvContentPartPr>
            <p14:xfrm>
              <a:off x="10137422" y="4660944"/>
              <a:ext cx="88900" cy="148397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10137422" y="4660944"/>
                <a:ext cx="88900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87" name="墨迹 286"/>
              <p14:cNvContentPartPr/>
              <p14:nvPr/>
            </p14:nvContentPartPr>
            <p14:xfrm>
              <a:off x="10995554" y="5286433"/>
              <a:ext cx="282046" cy="251853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10995554" y="5286433"/>
                <a:ext cx="282046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88" name="墨迹 287"/>
              <p14:cNvContentPartPr/>
              <p14:nvPr/>
            </p14:nvContentPartPr>
            <p14:xfrm>
              <a:off x="11113911" y="487842"/>
              <a:ext cx="974019" cy="87417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11113911" y="487842"/>
                <a:ext cx="97401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89" name="墨迹 288"/>
              <p14:cNvContentPartPr/>
              <p14:nvPr/>
            </p14:nvContentPartPr>
            <p14:xfrm>
              <a:off x="11018307" y="473743"/>
              <a:ext cx="1111603" cy="84597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11018307" y="473743"/>
                <a:ext cx="1111603" cy="8459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5" name="墨迹 4"/>
              <p14:cNvContentPartPr/>
              <p14:nvPr/>
            </p14:nvContentPartPr>
            <p14:xfrm>
              <a:off x="12025800" y="2301120"/>
              <a:ext cx="7920" cy="190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2016440" y="2291760"/>
                <a:ext cx="26640" cy="3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60" y="226979"/>
            <a:ext cx="9927453" cy="64040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81" y="3329566"/>
            <a:ext cx="3707626" cy="694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938888" y="1476042"/>
              <a:ext cx="289278" cy="25537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938888" y="1476042"/>
                <a:ext cx="289278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668962" y="1028559"/>
              <a:ext cx="48860" cy="18399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668962" y="1028559"/>
                <a:ext cx="48860" cy="183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785555" y="1043363"/>
              <a:ext cx="33867" cy="5639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785555" y="1043363"/>
                <a:ext cx="338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783438" y="1139240"/>
              <a:ext cx="35984" cy="281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783438" y="1139240"/>
                <a:ext cx="3598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949244" y="958766"/>
              <a:ext cx="11288" cy="27917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949244" y="958766"/>
                <a:ext cx="11288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8120944" y="2590079"/>
              <a:ext cx="235656" cy="24533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120944" y="2590079"/>
                <a:ext cx="235656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418688" y="2573864"/>
              <a:ext cx="23284" cy="93762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418688" y="2573864"/>
                <a:ext cx="23284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404577" y="2690185"/>
              <a:ext cx="31045" cy="9164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404577" y="2690185"/>
                <a:ext cx="31045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8517466" y="2498432"/>
              <a:ext cx="22578" cy="6344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517466" y="2498432"/>
                <a:ext cx="22578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8523111" y="2447674"/>
              <a:ext cx="90311" cy="17130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523111" y="2447674"/>
                <a:ext cx="90311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8449733" y="2574041"/>
              <a:ext cx="239889" cy="27969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449733" y="2574041"/>
                <a:ext cx="239889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2438400" y="3530516"/>
              <a:ext cx="886177" cy="6767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438400" y="3530516"/>
                <a:ext cx="88617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225925" y="3092021"/>
              <a:ext cx="245180" cy="39901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225925" y="3092021"/>
                <a:ext cx="245180" cy="399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526844" y="3194067"/>
              <a:ext cx="99659" cy="1672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526844" y="3194067"/>
                <a:ext cx="99659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459111" y="3350042"/>
              <a:ext cx="265289" cy="12055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459111" y="3350042"/>
                <a:ext cx="265289" cy="120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4741333" y="3090611"/>
              <a:ext cx="11289" cy="120023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741333" y="3090611"/>
                <a:ext cx="11289" cy="120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4621388" y="3073692"/>
              <a:ext cx="211844" cy="21431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621388" y="3073692"/>
                <a:ext cx="211844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4668837" y="3271085"/>
              <a:ext cx="247474" cy="20303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668837" y="3271085"/>
                <a:ext cx="24747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984044" y="3254166"/>
              <a:ext cx="66322" cy="6485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984044" y="3254166"/>
                <a:ext cx="66322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940829" y="3372601"/>
              <a:ext cx="150459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940829" y="3372601"/>
                <a:ext cx="15045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5175955" y="3152649"/>
              <a:ext cx="217312" cy="32922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175955" y="3152649"/>
                <a:ext cx="217312" cy="3292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5370688" y="3064527"/>
              <a:ext cx="76200" cy="19334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370688" y="3064527"/>
                <a:ext cx="76200" cy="193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5446888" y="3141370"/>
              <a:ext cx="90312" cy="563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446888" y="3141370"/>
                <a:ext cx="9031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5497688" y="3032098"/>
              <a:ext cx="11289" cy="21078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497688" y="3032098"/>
                <a:ext cx="11289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5576711" y="3192128"/>
              <a:ext cx="262466" cy="25555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576711" y="3192128"/>
                <a:ext cx="262466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5864577" y="3069462"/>
              <a:ext cx="121709" cy="49489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864577" y="3069462"/>
                <a:ext cx="121709" cy="494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5879394" y="3209047"/>
              <a:ext cx="185561" cy="21149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879394" y="3209047"/>
                <a:ext cx="185561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030206" y="3271085"/>
              <a:ext cx="139171" cy="18611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030206" y="3271085"/>
                <a:ext cx="13917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6022622" y="3174503"/>
              <a:ext cx="99306" cy="22629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022622" y="3174503"/>
                <a:ext cx="99306" cy="226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6096000" y="3304924"/>
              <a:ext cx="22577" cy="6767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096000" y="3304924"/>
                <a:ext cx="2257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6019800" y="3173094"/>
              <a:ext cx="56444" cy="8671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019800" y="3173094"/>
                <a:ext cx="56444" cy="86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6293555" y="3141370"/>
              <a:ext cx="115712" cy="3947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293555" y="3141370"/>
                <a:ext cx="11571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6268155" y="3195653"/>
              <a:ext cx="36689" cy="27282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268155" y="3195653"/>
                <a:ext cx="36689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6276622" y="3233721"/>
              <a:ext cx="180622" cy="14822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276622" y="3233721"/>
                <a:ext cx="180622" cy="1482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6450894" y="3053953"/>
              <a:ext cx="96661" cy="15280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450894" y="3053953"/>
                <a:ext cx="96661" cy="152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6536266" y="3124450"/>
              <a:ext cx="112889" cy="1128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6536266" y="3124450"/>
                <a:ext cx="1128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6604000" y="3017294"/>
              <a:ext cx="16933" cy="21149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6604000" y="3017294"/>
                <a:ext cx="16933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3836811" y="4678216"/>
              <a:ext cx="543277" cy="36729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836811" y="4678216"/>
                <a:ext cx="543277" cy="367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3648251" y="5314632"/>
              <a:ext cx="77082" cy="39566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648251" y="5314632"/>
                <a:ext cx="77082" cy="395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3793066" y="5273215"/>
              <a:ext cx="107245" cy="31582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793066" y="5273215"/>
                <a:ext cx="107245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3960636" y="5425490"/>
              <a:ext cx="156280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960636" y="5425490"/>
                <a:ext cx="15628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4024488" y="5348647"/>
              <a:ext cx="11289" cy="19245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024488" y="5348647"/>
                <a:ext cx="11289" cy="192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4132438" y="5332433"/>
              <a:ext cx="191206" cy="15509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132438" y="5332433"/>
                <a:ext cx="191206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4380088" y="5228097"/>
              <a:ext cx="124178" cy="30789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380088" y="5228097"/>
                <a:ext cx="124178" cy="307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4490861" y="5230388"/>
              <a:ext cx="102305" cy="22400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4490861" y="5230388"/>
                <a:ext cx="102305" cy="224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4517495" y="5247131"/>
              <a:ext cx="164571" cy="47533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517495" y="5247131"/>
                <a:ext cx="164571" cy="475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4746977" y="5266166"/>
              <a:ext cx="146756" cy="19316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746977" y="5266166"/>
                <a:ext cx="146756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4944533" y="5397291"/>
              <a:ext cx="73378" cy="7895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944533" y="5397291"/>
                <a:ext cx="73378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4995333" y="5211177"/>
              <a:ext cx="118533" cy="34966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995333" y="5211177"/>
                <a:ext cx="118533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5159022" y="5161829"/>
              <a:ext cx="98778" cy="2114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159022" y="5161829"/>
                <a:ext cx="987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5336822" y="5312694"/>
              <a:ext cx="170744" cy="4793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336822" y="5312694"/>
                <a:ext cx="170744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5326591" y="5414210"/>
              <a:ext cx="168275" cy="845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326591" y="5414210"/>
                <a:ext cx="16827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5552016" y="5261935"/>
              <a:ext cx="154516" cy="18047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552016" y="5261935"/>
                <a:ext cx="15451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5742516" y="5185269"/>
              <a:ext cx="86254" cy="240045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742516" y="5185269"/>
                <a:ext cx="86254" cy="240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5765094" y="5181392"/>
              <a:ext cx="144638" cy="48731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765094" y="5181392"/>
                <a:ext cx="144638" cy="487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5992283" y="5335253"/>
              <a:ext cx="134761" cy="1691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992283" y="5335253"/>
                <a:ext cx="13476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6042377" y="5254180"/>
              <a:ext cx="31045" cy="19104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042377" y="5254180"/>
                <a:ext cx="31045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6248400" y="5222457"/>
              <a:ext cx="118533" cy="25661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248400" y="5222457"/>
                <a:ext cx="118533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6406444" y="5205537"/>
              <a:ext cx="79022" cy="23687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406444" y="5205537"/>
                <a:ext cx="790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6479822" y="5149139"/>
              <a:ext cx="107244" cy="26507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479822" y="5149139"/>
                <a:ext cx="10724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6627988" y="5214702"/>
              <a:ext cx="190500" cy="20285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627988" y="5214702"/>
                <a:ext cx="190500" cy="202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6778977" y="5173637"/>
              <a:ext cx="87489" cy="23493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778977" y="5173637"/>
                <a:ext cx="87489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6854296" y="5282732"/>
              <a:ext cx="116593" cy="11455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854296" y="5282732"/>
                <a:ext cx="116593" cy="114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6908800" y="5309874"/>
              <a:ext cx="39511" cy="28481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908800" y="5309874"/>
                <a:ext cx="39511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6990644" y="5149139"/>
              <a:ext cx="121356" cy="33274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990644" y="5149139"/>
                <a:ext cx="121356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7164740" y="5065952"/>
              <a:ext cx="102482" cy="12125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164740" y="5065952"/>
                <a:ext cx="10248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7285390" y="5109661"/>
              <a:ext cx="86254" cy="1409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285390" y="5109661"/>
                <a:ext cx="8625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7128933" y="6012029"/>
              <a:ext cx="578556" cy="34050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128933" y="6012029"/>
                <a:ext cx="578556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3764844" y="2994735"/>
              <a:ext cx="282222" cy="31441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764844" y="2994735"/>
                <a:ext cx="282222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3928533" y="3062412"/>
              <a:ext cx="5644" cy="17201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928533" y="3062412"/>
                <a:ext cx="5644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3872088" y="3603833"/>
              <a:ext cx="124178" cy="114912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872088" y="3603833"/>
                <a:ext cx="124178" cy="114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3750204" y="3530516"/>
              <a:ext cx="339901" cy="29327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750204" y="3530516"/>
                <a:ext cx="33990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4392788" y="3517826"/>
              <a:ext cx="340078" cy="30596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392788" y="3517826"/>
                <a:ext cx="340078" cy="305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4696177" y="3517826"/>
              <a:ext cx="259645" cy="26419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696177" y="3517826"/>
                <a:ext cx="259645" cy="264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5170311" y="3541795"/>
              <a:ext cx="66322" cy="27212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170311" y="3541795"/>
                <a:ext cx="66322" cy="272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5256388" y="3495972"/>
              <a:ext cx="94544" cy="25255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256388" y="3495972"/>
                <a:ext cx="94544" cy="252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5401733" y="3677151"/>
              <a:ext cx="42334" cy="2537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401733" y="3677151"/>
                <a:ext cx="423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5545666" y="3519236"/>
              <a:ext cx="81844" cy="17095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545666" y="3519236"/>
                <a:ext cx="81844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5579180" y="3543911"/>
              <a:ext cx="189442" cy="39055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579180" y="3543911"/>
                <a:ext cx="189442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5855228" y="3553075"/>
              <a:ext cx="189972" cy="11843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855228" y="3553075"/>
                <a:ext cx="18997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6140097" y="3452969"/>
              <a:ext cx="167569" cy="22700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140097" y="3452969"/>
                <a:ext cx="167569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6127044" y="3632032"/>
              <a:ext cx="143933" cy="24815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127044" y="3632032"/>
                <a:ext cx="143933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6400800" y="3445919"/>
              <a:ext cx="88018" cy="10433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400800" y="3445919"/>
                <a:ext cx="88018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6317544" y="3496853"/>
              <a:ext cx="235656" cy="29309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317544" y="3496853"/>
                <a:ext cx="235656" cy="293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6441722" y="3665871"/>
              <a:ext cx="21166" cy="22559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441722" y="3665871"/>
                <a:ext cx="21166" cy="22559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11906280" y="2078280"/>
              <a:ext cx="360" cy="360"/>
            </p14:xfrm>
          </p:contentPart>
        </mc:Choice>
        <mc:Fallback>
          <p:pic>
            <p:nvPicPr>
              <p:cNvPr id="89" name="墨迹 88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896920" y="2068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25" y="466920"/>
            <a:ext cx="10666555" cy="45884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213600" y="1635542"/>
              <a:ext cx="105017" cy="599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213600" y="1635542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066800" y="6006389"/>
              <a:ext cx="118533" cy="300672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66800" y="6006389"/>
                <a:ext cx="118533" cy="300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220611" y="6028949"/>
              <a:ext cx="196144" cy="24251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220611" y="6028949"/>
                <a:ext cx="19614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484488" y="6045868"/>
              <a:ext cx="252589" cy="21995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484488" y="6045868"/>
                <a:ext cx="2525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787172" y="6153024"/>
              <a:ext cx="146050" cy="112796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787172" y="6153024"/>
                <a:ext cx="14605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004711" y="2278480"/>
              <a:ext cx="158044" cy="24321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004711" y="2278480"/>
                <a:ext cx="158044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207911" y="2326418"/>
              <a:ext cx="237066" cy="35530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207911" y="2326418"/>
                <a:ext cx="237066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162755" y="2391276"/>
              <a:ext cx="16933" cy="1409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162755" y="2391276"/>
                <a:ext cx="1693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927805" y="3062412"/>
              <a:ext cx="99483" cy="2534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27805" y="3062412"/>
                <a:ext cx="99483" cy="253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987777" y="3179086"/>
              <a:ext cx="132645" cy="14839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87777" y="3179086"/>
                <a:ext cx="132645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170516" y="3148419"/>
              <a:ext cx="229306" cy="16567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70516" y="3148419"/>
                <a:ext cx="229306" cy="165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441273" y="3209047"/>
              <a:ext cx="71438" cy="10151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441273" y="3209047"/>
                <a:ext cx="7143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00477" y="3496677"/>
              <a:ext cx="224367" cy="16355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00477" y="3496677"/>
                <a:ext cx="224367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36977" y="3739189"/>
              <a:ext cx="242711" cy="14381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36977" y="3739189"/>
                <a:ext cx="242711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53911" y="3964781"/>
              <a:ext cx="242711" cy="19545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53911" y="3964781"/>
                <a:ext cx="242711" cy="195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818444" y="3457198"/>
              <a:ext cx="208844" cy="76137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18444" y="3457198"/>
                <a:ext cx="208844" cy="761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018822" y="4205530"/>
              <a:ext cx="183444" cy="12389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18822" y="4205530"/>
                <a:ext cx="183444" cy="123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213555" y="4235491"/>
              <a:ext cx="47978" cy="366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213555" y="4235491"/>
                <a:ext cx="479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292577" y="3541795"/>
              <a:ext cx="218193" cy="67959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292577" y="3541795"/>
                <a:ext cx="218193" cy="679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524000" y="3739189"/>
              <a:ext cx="158044" cy="44272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524000" y="3739189"/>
                <a:ext cx="158044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695626" y="3930942"/>
              <a:ext cx="291218" cy="18963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695626" y="3930942"/>
                <a:ext cx="291218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868311" y="3998620"/>
              <a:ext cx="79022" cy="14945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868311" y="3998620"/>
                <a:ext cx="79022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5422900" y="4624638"/>
              <a:ext cx="233538" cy="2255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5422900" y="4624638"/>
                <a:ext cx="23353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9198856" y="3090611"/>
              <a:ext cx="328966" cy="1128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198856" y="3090611"/>
                <a:ext cx="32896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260946" y="3792767"/>
              <a:ext cx="227365" cy="2537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260946" y="3792767"/>
                <a:ext cx="22736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340622" y="1928812"/>
              <a:ext cx="33866" cy="3947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340622" y="1928812"/>
                <a:ext cx="338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2003072" y="6141744"/>
              <a:ext cx="164394" cy="13043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003072" y="6141744"/>
                <a:ext cx="164394" cy="130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2077155" y="6040228"/>
              <a:ext cx="22578" cy="29609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077155" y="6040228"/>
                <a:ext cx="22578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2397125" y="6068427"/>
              <a:ext cx="109008" cy="25661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397125" y="6068427"/>
                <a:ext cx="109008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2549877" y="6100856"/>
              <a:ext cx="122767" cy="15456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549877" y="6100856"/>
                <a:ext cx="122767" cy="154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2658533" y="6059439"/>
              <a:ext cx="214489" cy="18540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658533" y="6059439"/>
                <a:ext cx="214489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2887133" y="5976076"/>
              <a:ext cx="8467" cy="46457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2887133" y="5976076"/>
                <a:ext cx="8467" cy="464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2922058" y="6124825"/>
              <a:ext cx="106186" cy="13817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922058" y="6124825"/>
                <a:ext cx="106186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2991555" y="6157254"/>
              <a:ext cx="11289" cy="21290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2991555" y="6157254"/>
                <a:ext cx="11289" cy="212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3124200" y="6062787"/>
              <a:ext cx="8466" cy="18047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124200" y="6062787"/>
                <a:ext cx="846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3127022" y="6119185"/>
              <a:ext cx="107244" cy="2255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127022" y="6119185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3239911" y="6016259"/>
              <a:ext cx="5644" cy="26084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239911" y="6016259"/>
                <a:ext cx="5644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3324577" y="6000044"/>
              <a:ext cx="73378" cy="22999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3324577" y="6000044"/>
                <a:ext cx="73378" cy="229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3454400" y="5983830"/>
              <a:ext cx="79022" cy="21572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454400" y="5983830"/>
                <a:ext cx="79022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3544711" y="6062787"/>
              <a:ext cx="118533" cy="12689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3544711" y="6062787"/>
                <a:ext cx="118533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3572933" y="6068427"/>
              <a:ext cx="50800" cy="265071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3572933" y="6068427"/>
                <a:ext cx="5080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3815644" y="6079707"/>
              <a:ext cx="618067" cy="2255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815644" y="6079707"/>
                <a:ext cx="6180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3807177" y="6110725"/>
              <a:ext cx="485423" cy="4229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807177" y="6110725"/>
                <a:ext cx="48542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3845806" y="5730039"/>
              <a:ext cx="77082" cy="36658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845806" y="5730039"/>
                <a:ext cx="77082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3907366" y="5771456"/>
              <a:ext cx="190500" cy="27159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907366" y="5771456"/>
                <a:ext cx="190500" cy="27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3958166" y="5972550"/>
              <a:ext cx="49389" cy="3665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958166" y="5972550"/>
                <a:ext cx="493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4064000" y="5743610"/>
              <a:ext cx="222955" cy="27000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064000" y="5743610"/>
                <a:ext cx="222955" cy="270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4309533" y="5795602"/>
              <a:ext cx="115711" cy="19104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4309533" y="5795602"/>
                <a:ext cx="115711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4346222" y="5949991"/>
              <a:ext cx="79022" cy="3947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346222" y="5949991"/>
                <a:ext cx="790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4395258" y="5689151"/>
              <a:ext cx="171097" cy="213783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395258" y="5689151"/>
                <a:ext cx="171097" cy="213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4459111" y="5927432"/>
              <a:ext cx="105017" cy="5995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459111" y="592743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4456288" y="5975371"/>
              <a:ext cx="19756" cy="1127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456288" y="5975371"/>
                <a:ext cx="197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4447822" y="5931486"/>
              <a:ext cx="5644" cy="10028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447822" y="5931486"/>
                <a:ext cx="5644" cy="100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4459111" y="5938712"/>
              <a:ext cx="98777" cy="10310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459111" y="5938712"/>
                <a:ext cx="98777" cy="103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4586111" y="5786437"/>
              <a:ext cx="104422" cy="248151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586111" y="5786437"/>
                <a:ext cx="10442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4634088" y="5947171"/>
              <a:ext cx="110067" cy="2537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634088" y="5947171"/>
                <a:ext cx="1100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4693355" y="5720169"/>
              <a:ext cx="152400" cy="33133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693355" y="5720169"/>
                <a:ext cx="152400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4344458" y="6040228"/>
              <a:ext cx="368653" cy="2255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344458" y="6040228"/>
                <a:ext cx="36865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4145138" y="6074067"/>
              <a:ext cx="528462" cy="10151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145138" y="6074067"/>
                <a:ext cx="528462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993216" y="5899233"/>
              <a:ext cx="117828" cy="27071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993216" y="5899233"/>
                <a:ext cx="117828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5140325" y="5920735"/>
              <a:ext cx="204963" cy="20338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140325" y="5920735"/>
                <a:ext cx="204963" cy="203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5401733" y="6010443"/>
              <a:ext cx="138289" cy="8265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401733" y="6010443"/>
                <a:ext cx="138289" cy="82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5503333" y="5887953"/>
              <a:ext cx="76906" cy="23475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503333" y="5887953"/>
                <a:ext cx="76906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5604933" y="5868919"/>
              <a:ext cx="95956" cy="20691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5604933" y="5868919"/>
                <a:ext cx="95956" cy="206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5703181" y="5949991"/>
              <a:ext cx="107774" cy="133416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703181" y="5949991"/>
                <a:ext cx="107774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5748866" y="5980305"/>
              <a:ext cx="42334" cy="34191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748866" y="5980305"/>
                <a:ext cx="42334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5915377" y="5978190"/>
              <a:ext cx="208845" cy="1692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915377" y="5978190"/>
                <a:ext cx="2088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6000044" y="5880904"/>
              <a:ext cx="39511" cy="238282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6000044" y="5880904"/>
                <a:ext cx="39511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6166555" y="5878789"/>
              <a:ext cx="110067" cy="21783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6166555" y="5878789"/>
                <a:ext cx="110067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6265333" y="5854467"/>
              <a:ext cx="161396" cy="211493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265333" y="5854467"/>
                <a:ext cx="16139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6412088" y="5963386"/>
              <a:ext cx="127000" cy="12002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412088" y="5963386"/>
                <a:ext cx="127000" cy="120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6643511" y="5749778"/>
              <a:ext cx="22578" cy="437085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643511" y="5749778"/>
                <a:ext cx="2257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6578600" y="5703778"/>
              <a:ext cx="115711" cy="11931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578600" y="5703778"/>
                <a:ext cx="115711" cy="119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6705600" y="5737618"/>
              <a:ext cx="90311" cy="3754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705600" y="5737618"/>
                <a:ext cx="90311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6740877" y="5938712"/>
              <a:ext cx="207434" cy="1691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740877" y="5938712"/>
                <a:ext cx="2074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6846711" y="5853410"/>
              <a:ext cx="50800" cy="22065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846711" y="5853410"/>
                <a:ext cx="50800" cy="220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7027686" y="5812874"/>
              <a:ext cx="327025" cy="41346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027686" y="5812874"/>
                <a:ext cx="327025" cy="413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7354711" y="5935187"/>
              <a:ext cx="73378" cy="17130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354711" y="5935187"/>
                <a:ext cx="73378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7557911" y="5740437"/>
              <a:ext cx="22578" cy="50000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557911" y="5740437"/>
                <a:ext cx="22578" cy="500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7464777" y="5731978"/>
              <a:ext cx="98778" cy="116497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464777" y="5731978"/>
                <a:ext cx="98778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7574844" y="5744138"/>
              <a:ext cx="67733" cy="4793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574844" y="5744138"/>
                <a:ext cx="677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7659511" y="5944352"/>
              <a:ext cx="169333" cy="2819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659511" y="5944352"/>
                <a:ext cx="169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7718777" y="5850766"/>
              <a:ext cx="31045" cy="28251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718777" y="5850766"/>
                <a:ext cx="31045" cy="282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7893755" y="5765993"/>
              <a:ext cx="183445" cy="336273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893755" y="5765993"/>
                <a:ext cx="183445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8082844" y="5898528"/>
              <a:ext cx="45156" cy="141700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8082844" y="5898528"/>
                <a:ext cx="45156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8094133" y="5944352"/>
              <a:ext cx="107244" cy="7331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094133" y="5944352"/>
                <a:ext cx="10724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8178800" y="5801242"/>
              <a:ext cx="33866" cy="326403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178800" y="5801242"/>
                <a:ext cx="33866" cy="326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8223955" y="5969731"/>
              <a:ext cx="270934" cy="15315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223955" y="5969731"/>
                <a:ext cx="270934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2667000" y="3917547"/>
              <a:ext cx="285044" cy="48431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2667000" y="3917547"/>
                <a:ext cx="285044" cy="484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2966155" y="4032458"/>
              <a:ext cx="74789" cy="19175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966155" y="4032458"/>
                <a:ext cx="74789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1267177" y="5814636"/>
              <a:ext cx="110067" cy="1128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267177" y="5814636"/>
                <a:ext cx="1100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1399822" y="5730039"/>
              <a:ext cx="101600" cy="14099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399822" y="5730039"/>
                <a:ext cx="1016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1467555" y="5746958"/>
              <a:ext cx="11289" cy="20867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467555" y="5746958"/>
                <a:ext cx="11289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1312333" y="5707480"/>
              <a:ext cx="19755" cy="23123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312333" y="5707480"/>
                <a:ext cx="19755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5232400" y="5735679"/>
              <a:ext cx="123648" cy="1409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5232400" y="5735679"/>
                <a:ext cx="12364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5288844" y="5691970"/>
              <a:ext cx="11288" cy="17060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5288844" y="5691970"/>
                <a:ext cx="11288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5393972" y="5696200"/>
              <a:ext cx="98072" cy="13905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5393972" y="5696200"/>
                <a:ext cx="98072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1574800" y="5350763"/>
              <a:ext cx="16933" cy="452594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574800" y="5350763"/>
                <a:ext cx="16933" cy="452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1527880" y="5662361"/>
              <a:ext cx="182386" cy="17606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527880" y="5662361"/>
                <a:ext cx="182386" cy="176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1744133" y="5538286"/>
              <a:ext cx="115711" cy="172895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744133" y="5538286"/>
                <a:ext cx="115711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6344355" y="5658132"/>
              <a:ext cx="84667" cy="8653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344355" y="5658132"/>
                <a:ext cx="84667" cy="86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2491316" y="5837195"/>
              <a:ext cx="96661" cy="2256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491316" y="5837195"/>
                <a:ext cx="9666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2635955" y="5752598"/>
              <a:ext cx="54328" cy="20867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635955" y="5752598"/>
                <a:ext cx="5432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2788355" y="5416149"/>
              <a:ext cx="11289" cy="44642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2788355" y="5416149"/>
                <a:ext cx="11289" cy="446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2748844" y="5382663"/>
              <a:ext cx="56444" cy="12460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2748844" y="5382663"/>
                <a:ext cx="56444" cy="124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2816577" y="5419850"/>
              <a:ext cx="84667" cy="8177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2816577" y="5419850"/>
                <a:ext cx="84667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2943577" y="5369091"/>
              <a:ext cx="132645" cy="37786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2943577" y="5369091"/>
                <a:ext cx="132645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1936044" y="5490347"/>
              <a:ext cx="95956" cy="231232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936044" y="5490347"/>
                <a:ext cx="959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1921756" y="5529826"/>
              <a:ext cx="115888" cy="160734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921756" y="5529826"/>
                <a:ext cx="1158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2122311" y="5352172"/>
              <a:ext cx="84666" cy="39196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122311" y="5352172"/>
                <a:ext cx="84666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955322" y="6012029"/>
              <a:ext cx="199672" cy="43585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55322" y="6012029"/>
                <a:ext cx="199672" cy="435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4936066" y="5867333"/>
              <a:ext cx="153282" cy="37592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936066" y="5867333"/>
                <a:ext cx="153282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7879644" y="5767755"/>
              <a:ext cx="186266" cy="40641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879644" y="5767755"/>
                <a:ext cx="186266" cy="406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8342488" y="5933072"/>
              <a:ext cx="173567" cy="180474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342488" y="5933072"/>
                <a:ext cx="173567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2387600" y="6070366"/>
              <a:ext cx="135466" cy="27511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387600" y="6070366"/>
                <a:ext cx="135466" cy="27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2666294" y="1517106"/>
              <a:ext cx="93839" cy="23793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2666294" y="1517106"/>
                <a:ext cx="93839" cy="237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2714977" y="1570685"/>
              <a:ext cx="98778" cy="14945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2714977" y="1570685"/>
                <a:ext cx="98778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2844800" y="1515696"/>
              <a:ext cx="172861" cy="19880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844800" y="1515696"/>
                <a:ext cx="172861" cy="198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3053644" y="1539666"/>
              <a:ext cx="67733" cy="136941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3053644" y="1539666"/>
                <a:ext cx="67733" cy="136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3132666" y="1590424"/>
              <a:ext cx="115711" cy="124076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132666" y="1590424"/>
                <a:ext cx="115711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3186288" y="1566278"/>
              <a:ext cx="59267" cy="170781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186288" y="1566278"/>
                <a:ext cx="59267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2703688" y="1861134"/>
              <a:ext cx="134056" cy="23264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2703688" y="1861134"/>
                <a:ext cx="134056" cy="232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2839155" y="1987149"/>
              <a:ext cx="81845" cy="8442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2839155" y="1987149"/>
                <a:ext cx="81845" cy="84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2935111" y="1934452"/>
              <a:ext cx="39511" cy="10715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2935111" y="1934452"/>
                <a:ext cx="395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2980266" y="1923172"/>
              <a:ext cx="45156" cy="12830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2980266" y="1923172"/>
                <a:ext cx="45156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3036711" y="1872414"/>
              <a:ext cx="132644" cy="14875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3036711" y="1872414"/>
                <a:ext cx="132644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3132666" y="1917532"/>
              <a:ext cx="50800" cy="16073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3132666" y="1917532"/>
                <a:ext cx="50800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3143955" y="1776537"/>
              <a:ext cx="45156" cy="21149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3143955" y="1776537"/>
                <a:ext cx="45156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3220155" y="1866774"/>
              <a:ext cx="62618" cy="28763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3220155" y="1866774"/>
                <a:ext cx="6261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2692400" y="2257859"/>
              <a:ext cx="156104" cy="193516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2692400" y="2257859"/>
                <a:ext cx="156104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2901244" y="2283415"/>
              <a:ext cx="62089" cy="16143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2901244" y="2283415"/>
                <a:ext cx="62089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2985911" y="2278480"/>
              <a:ext cx="67733" cy="140995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2985911" y="2278480"/>
                <a:ext cx="6773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3064933" y="2340518"/>
              <a:ext cx="73378" cy="73317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3064933" y="2340518"/>
                <a:ext cx="7337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3090333" y="2323598"/>
              <a:ext cx="25400" cy="152275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3090333" y="2323598"/>
                <a:ext cx="254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2664177" y="2601887"/>
              <a:ext cx="285574" cy="23845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2664177" y="2601887"/>
                <a:ext cx="285574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2997200" y="2628148"/>
              <a:ext cx="50800" cy="136765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2997200" y="2628148"/>
                <a:ext cx="50800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3076222" y="2650707"/>
              <a:ext cx="67733" cy="117026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3076222" y="2650707"/>
                <a:ext cx="67733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3031066" y="2678906"/>
              <a:ext cx="124178" cy="293270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3031066" y="2678906"/>
                <a:ext cx="12417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2705629" y="4244656"/>
              <a:ext cx="165276" cy="16989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2705629" y="4244656"/>
                <a:ext cx="165276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2867377" y="4337008"/>
              <a:ext cx="98778" cy="11138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2867377" y="4337008"/>
                <a:ext cx="98778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7450666" y="1094121"/>
              <a:ext cx="105017" cy="5995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7450666" y="109412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3843161" y="1477628"/>
              <a:ext cx="115711" cy="1691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3843161" y="1477628"/>
                <a:ext cx="11571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3826933" y="1517106"/>
              <a:ext cx="28222" cy="24462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3826933" y="1517106"/>
                <a:ext cx="28222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3830990" y="1573504"/>
              <a:ext cx="117298" cy="16919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3830990" y="1573504"/>
                <a:ext cx="11729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3977569" y="1642592"/>
              <a:ext cx="52564" cy="100106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3977569" y="1642592"/>
                <a:ext cx="52564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4080933" y="1534026"/>
              <a:ext cx="45155" cy="169194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080933" y="1534026"/>
                <a:ext cx="4515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4148666" y="1543895"/>
              <a:ext cx="55034" cy="19316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148666" y="1543895"/>
                <a:ext cx="55034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4238977" y="1522746"/>
              <a:ext cx="194734" cy="166551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238977" y="1522746"/>
                <a:ext cx="194734" cy="166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4371622" y="1584784"/>
              <a:ext cx="53622" cy="19175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371622" y="1584784"/>
                <a:ext cx="536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4382911" y="1455069"/>
              <a:ext cx="114300" cy="524501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4382911" y="1455069"/>
                <a:ext cx="114300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4583288" y="1652462"/>
              <a:ext cx="428978" cy="1127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4583288" y="1652462"/>
                <a:ext cx="4289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4670072" y="1426870"/>
              <a:ext cx="161572" cy="14099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4670072" y="1426870"/>
                <a:ext cx="16157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5023555" y="1596064"/>
              <a:ext cx="101600" cy="138175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5023555" y="1596064"/>
                <a:ext cx="10160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5243688" y="1455069"/>
              <a:ext cx="112889" cy="4229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5243688" y="1455069"/>
                <a:ext cx="11288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5232400" y="1511467"/>
              <a:ext cx="22577" cy="20514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5232400" y="1511467"/>
                <a:ext cx="22577" cy="205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5232400" y="1534026"/>
              <a:ext cx="174977" cy="146635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5232400" y="1534026"/>
                <a:ext cx="17497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5435600" y="1494547"/>
              <a:ext cx="191911" cy="187876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5435600" y="1494547"/>
                <a:ext cx="191911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5540022" y="1573504"/>
              <a:ext cx="146755" cy="293270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5540022" y="1573504"/>
                <a:ext cx="146755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5753981" y="1584784"/>
              <a:ext cx="158574" cy="1691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5753981" y="1584784"/>
                <a:ext cx="15857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5836355" y="1498425"/>
              <a:ext cx="22578" cy="216075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5836355" y="1498425"/>
                <a:ext cx="22578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5957181" y="1460708"/>
              <a:ext cx="144463" cy="222772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5957181" y="1460708"/>
                <a:ext cx="144463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6107288" y="1479566"/>
              <a:ext cx="94544" cy="18417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6107288" y="1479566"/>
                <a:ext cx="94544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6141155" y="1528386"/>
              <a:ext cx="152400" cy="34402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141155" y="1528386"/>
                <a:ext cx="152400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7377288" y="1491022"/>
              <a:ext cx="2822" cy="3172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377288" y="1491022"/>
                <a:ext cx="2822" cy="31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3725333" y="1246396"/>
              <a:ext cx="2707393" cy="696516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3725333" y="1246396"/>
                <a:ext cx="2707393" cy="696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4320645" y="246565"/>
              <a:ext cx="138466" cy="574026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4320645" y="246565"/>
                <a:ext cx="138466" cy="574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4439355" y="155094"/>
              <a:ext cx="180622" cy="42792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4439355" y="155094"/>
                <a:ext cx="180622" cy="427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4588227" y="228412"/>
              <a:ext cx="192617" cy="361476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4588227" y="228412"/>
                <a:ext cx="192617" cy="361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4696177" y="481498"/>
              <a:ext cx="228600" cy="152274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4696177" y="481498"/>
                <a:ext cx="228600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4699705" y="496302"/>
              <a:ext cx="109361" cy="1128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4699705" y="496302"/>
                <a:ext cx="10936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7913511" y="1878054"/>
              <a:ext cx="39511" cy="45118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913511" y="1878054"/>
                <a:ext cx="395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3125258" y="3228787"/>
              <a:ext cx="7408" cy="25379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3125258" y="3228787"/>
                <a:ext cx="740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2709333" y="3022934"/>
              <a:ext cx="127000" cy="206205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2709333" y="3022934"/>
                <a:ext cx="127000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2839155" y="3073692"/>
              <a:ext cx="36689" cy="5075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2839155" y="3073692"/>
                <a:ext cx="366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2898422" y="3051133"/>
              <a:ext cx="74789" cy="14786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2898422" y="3051133"/>
                <a:ext cx="74789" cy="147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3014133" y="3107531"/>
              <a:ext cx="93133" cy="118436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3014133" y="3107531"/>
                <a:ext cx="931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4592813" y="3763158"/>
              <a:ext cx="196498" cy="191048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4592813" y="3763158"/>
                <a:ext cx="196498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4826000" y="3808805"/>
              <a:ext cx="79022" cy="137118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4826000" y="3808805"/>
                <a:ext cx="79022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4915605" y="3863264"/>
              <a:ext cx="117299" cy="122137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4915605" y="3863264"/>
                <a:ext cx="117299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4617155" y="4094496"/>
              <a:ext cx="144639" cy="221715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4617155" y="4094496"/>
                <a:ext cx="144639" cy="221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4797777" y="4105776"/>
              <a:ext cx="163689" cy="16566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4797777" y="4105776"/>
                <a:ext cx="163689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4978400" y="4150894"/>
              <a:ext cx="107244" cy="30736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4978400" y="4150894"/>
                <a:ext cx="107244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4612922" y="4406095"/>
              <a:ext cx="329494" cy="229822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4612922" y="4406095"/>
                <a:ext cx="329494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4984044" y="4418080"/>
              <a:ext cx="62089" cy="139585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4984044" y="4418080"/>
                <a:ext cx="62089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5068711" y="4455444"/>
              <a:ext cx="124177" cy="101516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5068711" y="4455444"/>
                <a:ext cx="124177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5051777" y="4444164"/>
              <a:ext cx="141111" cy="403246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5051777" y="4444164"/>
                <a:ext cx="141111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5904088" y="3101891"/>
              <a:ext cx="225778" cy="233347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5904088" y="3101891"/>
                <a:ext cx="225778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6111522" y="3073692"/>
              <a:ext cx="71966" cy="118436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6111522" y="3073692"/>
                <a:ext cx="7196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6180666" y="3107531"/>
              <a:ext cx="79022" cy="563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6180666" y="3107531"/>
                <a:ext cx="790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6225822" y="3032803"/>
              <a:ext cx="5644" cy="156505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6225822" y="3032803"/>
                <a:ext cx="5644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5945540" y="3355682"/>
              <a:ext cx="3704" cy="310189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5945540" y="3355682"/>
                <a:ext cx="3704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5864577" y="3493857"/>
              <a:ext cx="262467" cy="241807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5864577" y="3493857"/>
                <a:ext cx="262467" cy="241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14" name="墨迹 213"/>
              <p14:cNvContentPartPr/>
              <p14:nvPr/>
            </p14:nvContentPartPr>
            <p14:xfrm>
              <a:off x="11537244" y="5228097"/>
              <a:ext cx="11288" cy="48643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1537244" y="5228097"/>
                <a:ext cx="11288" cy="486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18" name="墨迹 217"/>
              <p14:cNvContentPartPr/>
              <p14:nvPr/>
            </p14:nvContentPartPr>
            <p14:xfrm>
              <a:off x="6858000" y="2498432"/>
              <a:ext cx="174977" cy="257492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6858000" y="2498432"/>
                <a:ext cx="174977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19" name="墨迹 218"/>
              <p14:cNvContentPartPr/>
              <p14:nvPr/>
            </p14:nvContentPartPr>
            <p14:xfrm>
              <a:off x="7031566" y="2413835"/>
              <a:ext cx="88900" cy="125486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7031566" y="2413835"/>
                <a:ext cx="88900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20" name="墨迹 219"/>
              <p14:cNvContentPartPr/>
              <p14:nvPr/>
            </p14:nvContentPartPr>
            <p14:xfrm>
              <a:off x="7110412" y="2430754"/>
              <a:ext cx="69321" cy="11280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7110412" y="2430754"/>
                <a:ext cx="6932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21" name="墨迹 220"/>
              <p14:cNvContentPartPr/>
              <p14:nvPr/>
            </p14:nvContentPartPr>
            <p14:xfrm>
              <a:off x="7145866" y="2377176"/>
              <a:ext cx="33866" cy="205853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7145866" y="2377176"/>
                <a:ext cx="33866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22" name="墨迹 221"/>
              <p14:cNvContentPartPr/>
              <p14:nvPr/>
            </p14:nvContentPartPr>
            <p14:xfrm>
              <a:off x="6802966" y="3039853"/>
              <a:ext cx="215900" cy="253791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6802966" y="3039853"/>
                <a:ext cx="2159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23" name="墨迹 222"/>
              <p14:cNvContentPartPr/>
              <p14:nvPr/>
            </p14:nvContentPartPr>
            <p14:xfrm>
              <a:off x="7044266" y="3179438"/>
              <a:ext cx="84666" cy="122666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7044266" y="3179438"/>
                <a:ext cx="84666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24" name="墨迹 223"/>
              <p14:cNvContentPartPr/>
              <p14:nvPr/>
            </p14:nvContentPartPr>
            <p14:xfrm>
              <a:off x="7133166" y="3022934"/>
              <a:ext cx="71966" cy="140995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7133166" y="3022934"/>
                <a:ext cx="719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25" name="墨迹 224"/>
              <p14:cNvContentPartPr/>
              <p14:nvPr/>
            </p14:nvContentPartPr>
            <p14:xfrm>
              <a:off x="7195961" y="3056773"/>
              <a:ext cx="96661" cy="16919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7195961" y="3056773"/>
                <a:ext cx="9666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26" name="墨迹 225"/>
              <p14:cNvContentPartPr/>
              <p14:nvPr/>
            </p14:nvContentPartPr>
            <p14:xfrm>
              <a:off x="7247466" y="2992620"/>
              <a:ext cx="16934" cy="191048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7247466" y="2992620"/>
                <a:ext cx="16934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27" name="墨迹 226"/>
              <p14:cNvContentPartPr/>
              <p14:nvPr/>
            </p14:nvContentPartPr>
            <p14:xfrm>
              <a:off x="8111066" y="4096435"/>
              <a:ext cx="104422" cy="31900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8111066" y="4096435"/>
                <a:ext cx="104422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28" name="墨迹 227"/>
              <p14:cNvContentPartPr/>
              <p14:nvPr/>
            </p14:nvContentPartPr>
            <p14:xfrm>
              <a:off x="7256991" y="3448739"/>
              <a:ext cx="89253" cy="845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7256991" y="3448739"/>
                <a:ext cx="8925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29" name="墨迹 228"/>
              <p14:cNvContentPartPr/>
              <p14:nvPr/>
            </p14:nvContentPartPr>
            <p14:xfrm>
              <a:off x="7352947" y="3350042"/>
              <a:ext cx="173919" cy="169194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7352947" y="3350042"/>
                <a:ext cx="17391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30" name="墨迹 229"/>
              <p14:cNvContentPartPr/>
              <p14:nvPr/>
            </p14:nvContentPartPr>
            <p14:xfrm>
              <a:off x="9177866" y="5087101"/>
              <a:ext cx="254000" cy="272297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9177866" y="5087101"/>
                <a:ext cx="254000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31" name="墨迹 230"/>
              <p14:cNvContentPartPr/>
              <p14:nvPr/>
            </p14:nvContentPartPr>
            <p14:xfrm>
              <a:off x="9439627" y="5105959"/>
              <a:ext cx="189795" cy="280052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9439627" y="5105959"/>
                <a:ext cx="189795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32" name="墨迹 231"/>
              <p14:cNvContentPartPr/>
              <p14:nvPr/>
            </p14:nvContentPartPr>
            <p14:xfrm>
              <a:off x="9692393" y="5188618"/>
              <a:ext cx="220662" cy="21149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9692393" y="5188618"/>
                <a:ext cx="220662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33" name="墨迹 232"/>
              <p14:cNvContentPartPr/>
              <p14:nvPr/>
            </p14:nvContentPartPr>
            <p14:xfrm>
              <a:off x="9793111" y="5125170"/>
              <a:ext cx="33866" cy="246742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9793111" y="5125170"/>
                <a:ext cx="33866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34" name="墨迹 233"/>
              <p14:cNvContentPartPr/>
              <p14:nvPr/>
            </p14:nvContentPartPr>
            <p14:xfrm>
              <a:off x="9990666" y="5061546"/>
              <a:ext cx="393700" cy="26559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9990666" y="5061546"/>
                <a:ext cx="393700" cy="265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35" name="墨迹 234"/>
              <p14:cNvContentPartPr/>
              <p14:nvPr/>
            </p14:nvContentPartPr>
            <p14:xfrm>
              <a:off x="10437106" y="5211177"/>
              <a:ext cx="168805" cy="133417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10437106" y="5211177"/>
                <a:ext cx="168805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36" name="墨迹 235"/>
              <p14:cNvContentPartPr/>
              <p14:nvPr/>
            </p14:nvContentPartPr>
            <p14:xfrm>
              <a:off x="10546292" y="5149139"/>
              <a:ext cx="209197" cy="28199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10546292" y="5149139"/>
                <a:ext cx="20919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37" name="墨迹 236"/>
              <p14:cNvContentPartPr/>
              <p14:nvPr/>
            </p14:nvContentPartPr>
            <p14:xfrm>
              <a:off x="10656711" y="5068948"/>
              <a:ext cx="22577" cy="266305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0656711" y="5068948"/>
                <a:ext cx="22577" cy="266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38" name="墨迹 237"/>
              <p14:cNvContentPartPr/>
              <p14:nvPr/>
            </p14:nvContentPartPr>
            <p14:xfrm>
              <a:off x="10837332" y="5058902"/>
              <a:ext cx="191912" cy="184175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0837332" y="5058902"/>
                <a:ext cx="191912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39" name="墨迹 238"/>
              <p14:cNvContentPartPr/>
              <p14:nvPr/>
            </p14:nvContentPartPr>
            <p14:xfrm>
              <a:off x="11023600" y="5017838"/>
              <a:ext cx="104422" cy="251499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1023600" y="5017838"/>
                <a:ext cx="104422" cy="251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40" name="墨迹 239"/>
              <p14:cNvContentPartPr/>
              <p14:nvPr/>
            </p14:nvContentPartPr>
            <p14:xfrm>
              <a:off x="11130844" y="4982765"/>
              <a:ext cx="16933" cy="425805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11130844" y="4982765"/>
                <a:ext cx="16933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41" name="墨迹 240"/>
              <p14:cNvContentPartPr/>
              <p14:nvPr/>
            </p14:nvContentPartPr>
            <p14:xfrm>
              <a:off x="11207750" y="4963026"/>
              <a:ext cx="112182" cy="45118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1207750" y="4963026"/>
                <a:ext cx="11218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42" name="墨迹 241"/>
              <p14:cNvContentPartPr/>
              <p14:nvPr/>
            </p14:nvContentPartPr>
            <p14:xfrm>
              <a:off x="11257844" y="4863977"/>
              <a:ext cx="31044" cy="228764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11257844" y="4863977"/>
                <a:ext cx="31044" cy="228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43" name="墨迹 242"/>
              <p14:cNvContentPartPr/>
              <p14:nvPr/>
            </p14:nvContentPartPr>
            <p14:xfrm>
              <a:off x="11192932" y="5154779"/>
              <a:ext cx="186268" cy="28199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11192932" y="5154779"/>
                <a:ext cx="18626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44" name="墨迹 243"/>
              <p14:cNvContentPartPr/>
              <p14:nvPr/>
            </p14:nvContentPartPr>
            <p14:xfrm>
              <a:off x="11192051" y="5223867"/>
              <a:ext cx="263349" cy="15509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11192051" y="5223867"/>
                <a:ext cx="263349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45" name="墨迹 244"/>
              <p14:cNvContentPartPr/>
              <p14:nvPr/>
            </p14:nvContentPartPr>
            <p14:xfrm>
              <a:off x="11497732" y="4948574"/>
              <a:ext cx="186268" cy="331867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11497732" y="4948574"/>
                <a:ext cx="186268" cy="331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46" name="墨迹 245"/>
              <p14:cNvContentPartPr/>
              <p14:nvPr/>
            </p14:nvContentPartPr>
            <p14:xfrm>
              <a:off x="11682764" y="4889708"/>
              <a:ext cx="105657" cy="166375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1682764" y="4889708"/>
                <a:ext cx="105657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47" name="墨迹 246"/>
              <p14:cNvContentPartPr/>
              <p14:nvPr/>
            </p14:nvContentPartPr>
            <p14:xfrm>
              <a:off x="11768667" y="4963026"/>
              <a:ext cx="112888" cy="16919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1768667" y="4963026"/>
                <a:ext cx="11288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48" name="墨迹 247"/>
              <p14:cNvContentPartPr/>
              <p14:nvPr/>
            </p14:nvContentPartPr>
            <p14:xfrm>
              <a:off x="11785600" y="4855870"/>
              <a:ext cx="45155" cy="262251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11785600" y="4855870"/>
                <a:ext cx="45155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9" name="墨迹 248"/>
              <p14:cNvContentPartPr/>
              <p14:nvPr/>
            </p14:nvContentPartPr>
            <p14:xfrm>
              <a:off x="10761132" y="5696200"/>
              <a:ext cx="242006" cy="3383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10761132" y="5696200"/>
                <a:ext cx="24200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50" name="墨迹 249"/>
              <p14:cNvContentPartPr/>
              <p14:nvPr/>
            </p14:nvContentPartPr>
            <p14:xfrm>
              <a:off x="10855677" y="5603848"/>
              <a:ext cx="32455" cy="289745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10855677" y="5603848"/>
                <a:ext cx="32455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51" name="墨迹 250"/>
              <p14:cNvContentPartPr/>
              <p14:nvPr/>
            </p14:nvContentPartPr>
            <p14:xfrm>
              <a:off x="10995377" y="5634162"/>
              <a:ext cx="146755" cy="253791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10995377" y="5634162"/>
                <a:ext cx="14675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52" name="墨迹 251"/>
              <p14:cNvContentPartPr/>
              <p14:nvPr/>
            </p14:nvContentPartPr>
            <p14:xfrm>
              <a:off x="11219568" y="5741319"/>
              <a:ext cx="133174" cy="5639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11219568" y="5741319"/>
                <a:ext cx="13317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53" name="墨迹 252"/>
              <p14:cNvContentPartPr/>
              <p14:nvPr/>
            </p14:nvContentPartPr>
            <p14:xfrm>
              <a:off x="11255022" y="5651082"/>
              <a:ext cx="22578" cy="236871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11255022" y="5651082"/>
                <a:ext cx="22578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54" name="墨迹 253"/>
              <p14:cNvContentPartPr/>
              <p14:nvPr/>
            </p14:nvContentPartPr>
            <p14:xfrm>
              <a:off x="11421532" y="5681572"/>
              <a:ext cx="31045" cy="164083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11421532" y="5681572"/>
                <a:ext cx="31045" cy="164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55" name="墨迹 254"/>
              <p14:cNvContentPartPr/>
              <p14:nvPr/>
            </p14:nvContentPartPr>
            <p14:xfrm>
              <a:off x="11441288" y="5735679"/>
              <a:ext cx="59267" cy="16919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11441288" y="5735679"/>
                <a:ext cx="592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56" name="墨迹 255"/>
              <p14:cNvContentPartPr/>
              <p14:nvPr/>
            </p14:nvContentPartPr>
            <p14:xfrm>
              <a:off x="11486444" y="5570538"/>
              <a:ext cx="299156" cy="336450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11486444" y="5570538"/>
                <a:ext cx="299156" cy="336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7" name="墨迹 256"/>
              <p14:cNvContentPartPr/>
              <p14:nvPr/>
            </p14:nvContentPartPr>
            <p14:xfrm>
              <a:off x="11284655" y="5628522"/>
              <a:ext cx="179212" cy="234052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11284655" y="5628522"/>
                <a:ext cx="17921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8" name="墨迹 257"/>
              <p14:cNvContentPartPr/>
              <p14:nvPr/>
            </p14:nvContentPartPr>
            <p14:xfrm>
              <a:off x="952500" y="2977815"/>
              <a:ext cx="162277" cy="46705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952500" y="2977815"/>
                <a:ext cx="162277" cy="46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9" name="墨迹 258"/>
              <p14:cNvContentPartPr/>
              <p14:nvPr/>
            </p14:nvContentPartPr>
            <p14:xfrm>
              <a:off x="1010355" y="2884759"/>
              <a:ext cx="33867" cy="248151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1010355" y="2884759"/>
                <a:ext cx="3386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60" name="墨迹 259"/>
              <p14:cNvContentPartPr/>
              <p14:nvPr/>
            </p14:nvContentPartPr>
            <p14:xfrm>
              <a:off x="1134533" y="2843165"/>
              <a:ext cx="127000" cy="170251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1134533" y="2843165"/>
                <a:ext cx="127000" cy="170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61" name="墨迹 260"/>
              <p14:cNvContentPartPr/>
              <p14:nvPr/>
            </p14:nvContentPartPr>
            <p14:xfrm>
              <a:off x="1199444" y="2866958"/>
              <a:ext cx="36689" cy="350549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1199444" y="2866958"/>
                <a:ext cx="36689" cy="350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2" name="墨迹 261"/>
              <p14:cNvContentPartPr/>
              <p14:nvPr/>
            </p14:nvContentPartPr>
            <p14:xfrm>
              <a:off x="2670351" y="1438149"/>
              <a:ext cx="154693" cy="2255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2670351" y="1438149"/>
                <a:ext cx="15469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63" name="墨迹 262"/>
              <p14:cNvContentPartPr/>
              <p14:nvPr/>
            </p14:nvContentPartPr>
            <p14:xfrm>
              <a:off x="2737555" y="1344388"/>
              <a:ext cx="28222" cy="152979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2737555" y="1344388"/>
                <a:ext cx="28222" cy="152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64" name="墨迹 263"/>
              <p14:cNvContentPartPr/>
              <p14:nvPr/>
            </p14:nvContentPartPr>
            <p14:xfrm>
              <a:off x="2830512" y="1316893"/>
              <a:ext cx="211843" cy="198098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2830512" y="1316893"/>
                <a:ext cx="211843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65" name="墨迹 264"/>
              <p14:cNvContentPartPr/>
              <p14:nvPr/>
            </p14:nvContentPartPr>
            <p14:xfrm>
              <a:off x="1238955" y="5837195"/>
              <a:ext cx="155222" cy="28200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1238955" y="5837195"/>
                <a:ext cx="155222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66" name="墨迹 265"/>
              <p14:cNvContentPartPr/>
              <p14:nvPr/>
            </p14:nvContentPartPr>
            <p14:xfrm>
              <a:off x="1303866" y="5727219"/>
              <a:ext cx="16934" cy="267891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1303866" y="5727219"/>
                <a:ext cx="1693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67" name="墨迹 266"/>
              <p14:cNvContentPartPr/>
              <p14:nvPr/>
            </p14:nvContentPartPr>
            <p14:xfrm>
              <a:off x="1384300" y="5713119"/>
              <a:ext cx="117122" cy="146635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1384300" y="5713119"/>
                <a:ext cx="1171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68" name="墨迹 267"/>
              <p14:cNvContentPartPr/>
              <p14:nvPr/>
            </p14:nvContentPartPr>
            <p14:xfrm>
              <a:off x="1461911" y="5746958"/>
              <a:ext cx="22577" cy="228413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1461911" y="5746958"/>
                <a:ext cx="22577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69" name="墨迹 268"/>
              <p14:cNvContentPartPr/>
              <p14:nvPr/>
            </p14:nvContentPartPr>
            <p14:xfrm>
              <a:off x="5209822" y="5763878"/>
              <a:ext cx="143933" cy="360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5209822" y="5763878"/>
                <a:ext cx="1439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70" name="墨迹 269"/>
              <p14:cNvContentPartPr/>
              <p14:nvPr/>
            </p14:nvContentPartPr>
            <p14:xfrm>
              <a:off x="5288844" y="5655488"/>
              <a:ext cx="28222" cy="221186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5288844" y="5655488"/>
                <a:ext cx="28222" cy="221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71" name="墨迹 270"/>
              <p14:cNvContentPartPr/>
              <p14:nvPr/>
            </p14:nvContentPartPr>
            <p14:xfrm>
              <a:off x="5378450" y="5668001"/>
              <a:ext cx="178505" cy="172543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5378450" y="5668001"/>
                <a:ext cx="178505" cy="17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73" name="墨迹 272"/>
              <p14:cNvContentPartPr/>
              <p14:nvPr/>
            </p14:nvContentPartPr>
            <p14:xfrm>
              <a:off x="2536648" y="6372977"/>
              <a:ext cx="1314979" cy="59218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2536648" y="6372977"/>
                <a:ext cx="131497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74" name="墨迹 273"/>
              <p14:cNvContentPartPr/>
              <p14:nvPr/>
            </p14:nvContentPartPr>
            <p14:xfrm>
              <a:off x="2632251" y="5882314"/>
              <a:ext cx="1135415" cy="482203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2632251" y="5882314"/>
                <a:ext cx="1135415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75" name="墨迹 274"/>
              <p14:cNvContentPartPr/>
              <p14:nvPr/>
            </p14:nvContentPartPr>
            <p14:xfrm>
              <a:off x="2585155" y="6008328"/>
              <a:ext cx="33867" cy="415407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2585155" y="6008328"/>
                <a:ext cx="33867" cy="415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76" name="墨迹 275"/>
              <p14:cNvContentPartPr/>
              <p14:nvPr/>
            </p14:nvContentPartPr>
            <p14:xfrm>
              <a:off x="4126088" y="6355705"/>
              <a:ext cx="129823" cy="346495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4126088" y="6355705"/>
                <a:ext cx="129823" cy="346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77" name="墨迹 276"/>
              <p14:cNvContentPartPr/>
              <p14:nvPr/>
            </p14:nvContentPartPr>
            <p14:xfrm>
              <a:off x="4216400" y="6508332"/>
              <a:ext cx="21166" cy="454003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4216400" y="6508332"/>
                <a:ext cx="21166" cy="454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78" name="墨迹 277"/>
              <p14:cNvContentPartPr/>
              <p14:nvPr/>
            </p14:nvContentPartPr>
            <p14:xfrm>
              <a:off x="4282722" y="6368747"/>
              <a:ext cx="136878" cy="352488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4282722" y="6368747"/>
                <a:ext cx="136878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79" name="墨迹 278"/>
              <p14:cNvContentPartPr/>
              <p14:nvPr/>
            </p14:nvContentPartPr>
            <p14:xfrm>
              <a:off x="4456288" y="6363988"/>
              <a:ext cx="239889" cy="432679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4456288" y="6363988"/>
                <a:ext cx="239889" cy="4326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80" name="墨迹 279"/>
              <p14:cNvContentPartPr/>
              <p14:nvPr/>
            </p14:nvContentPartPr>
            <p14:xfrm>
              <a:off x="4566355" y="6600684"/>
              <a:ext cx="56445" cy="43003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4566355" y="6600684"/>
                <a:ext cx="56445" cy="43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81" name="墨迹 280"/>
              <p14:cNvContentPartPr/>
              <p14:nvPr/>
            </p14:nvContentPartPr>
            <p14:xfrm>
              <a:off x="4924777" y="6433252"/>
              <a:ext cx="31045" cy="179416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4924777" y="6433252"/>
                <a:ext cx="31045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82" name="墨迹 281"/>
              <p14:cNvContentPartPr/>
              <p14:nvPr/>
            </p14:nvContentPartPr>
            <p14:xfrm>
              <a:off x="4927600" y="6423735"/>
              <a:ext cx="73377" cy="211492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4927600" y="6423735"/>
                <a:ext cx="73377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83" name="墨迹 282"/>
              <p14:cNvContentPartPr/>
              <p14:nvPr/>
            </p14:nvContentPartPr>
            <p14:xfrm>
              <a:off x="4905022" y="6739564"/>
              <a:ext cx="93662" cy="133416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4905022" y="6739564"/>
                <a:ext cx="93662" cy="133416"/>
              </a:xfrm>
              <a:prstGeom prst="rect"/>
            </p:spPr>
          </p:pic>
        </mc:Fallback>
      </mc:AlternateContent>
      <p:pic>
        <p:nvPicPr>
          <p:cNvPr id="195" name="图片 194">
            <a:extLst>
              <a:ext uri="{FF2B5EF4-FFF2-40B4-BE49-F238E27FC236}">
                <a16:creationId xmlns:a16="http://schemas.microsoft.com/office/drawing/2014/main" id="{2994C88C-3D80-873B-2139-EDC9B8CF54E8}"/>
              </a:ext>
            </a:extLst>
      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920850" y="4836714"/>
            <a:ext cx="4959954" cy="624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0" y="223823"/>
            <a:ext cx="9487016" cy="57769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10" y="5787201"/>
            <a:ext cx="5631679" cy="10099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270044" y="2662691"/>
              <a:ext cx="28222" cy="17271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270044" y="2662691"/>
                <a:ext cx="28222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275688" y="2718384"/>
              <a:ext cx="79022" cy="3947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275688" y="2718384"/>
                <a:ext cx="790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332133" y="2609113"/>
              <a:ext cx="212196" cy="2365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332133" y="2609113"/>
                <a:ext cx="212196" cy="2365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569200" y="2605588"/>
              <a:ext cx="84666" cy="18611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569200" y="2605588"/>
                <a:ext cx="84666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687733" y="2616868"/>
              <a:ext cx="112889" cy="13341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687733" y="2616868"/>
                <a:ext cx="112889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7741355" y="2615106"/>
              <a:ext cx="81845" cy="28093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741355" y="2615106"/>
                <a:ext cx="81845" cy="2809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272866" y="3186488"/>
              <a:ext cx="42334" cy="43497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272866" y="3186488"/>
                <a:ext cx="42334" cy="434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222066" y="3219622"/>
              <a:ext cx="59266" cy="9940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222066" y="3219622"/>
                <a:ext cx="59266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7315200" y="3180848"/>
              <a:ext cx="129822" cy="8741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315200" y="3180848"/>
                <a:ext cx="1298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988755" y="3389521"/>
              <a:ext cx="739422" cy="6203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988755" y="3389521"/>
                <a:ext cx="73942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941483" y="3237422"/>
              <a:ext cx="281517" cy="40589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941483" y="3237422"/>
                <a:ext cx="281517" cy="405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9798755" y="659856"/>
              <a:ext cx="22578" cy="9023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798755" y="659856"/>
                <a:ext cx="225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9795933" y="716254"/>
              <a:ext cx="2822" cy="15227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795933" y="716254"/>
                <a:ext cx="28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776177" y="682416"/>
              <a:ext cx="95956" cy="2629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776177" y="682416"/>
                <a:ext cx="95956" cy="262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877777" y="710615"/>
              <a:ext cx="138995" cy="24251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877777" y="710615"/>
                <a:ext cx="13899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10034411" y="654217"/>
              <a:ext cx="105833" cy="12971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034411" y="654217"/>
                <a:ext cx="105833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0114844" y="710615"/>
              <a:ext cx="62088" cy="845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114844" y="710615"/>
                <a:ext cx="6208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10126133" y="592179"/>
              <a:ext cx="158044" cy="33838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126133" y="592179"/>
                <a:ext cx="158044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10374488" y="659856"/>
              <a:ext cx="163689" cy="2256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374488" y="659856"/>
                <a:ext cx="1636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10351205" y="800851"/>
              <a:ext cx="206727" cy="1128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351205" y="800851"/>
                <a:ext cx="20672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10679288" y="740224"/>
              <a:ext cx="898173" cy="2114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679288" y="740224"/>
                <a:ext cx="898173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10927644" y="263484"/>
              <a:ext cx="33867" cy="435851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927644" y="263484"/>
                <a:ext cx="33867" cy="4358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10946694" y="391437"/>
              <a:ext cx="150283" cy="19228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946694" y="391437"/>
                <a:ext cx="150283" cy="192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11083572" y="464402"/>
              <a:ext cx="135467" cy="30261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1083572" y="464402"/>
                <a:ext cx="135467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1187288" y="518861"/>
              <a:ext cx="94544" cy="115616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1187288" y="518861"/>
                <a:ext cx="9454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1345332" y="327108"/>
              <a:ext cx="118533" cy="27071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1345332" y="327108"/>
                <a:ext cx="118533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11458222" y="332748"/>
              <a:ext cx="169333" cy="22559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1458222" y="332748"/>
                <a:ext cx="169333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11647311" y="389146"/>
              <a:ext cx="93133" cy="17765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647311" y="389146"/>
                <a:ext cx="93133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11689644" y="287629"/>
              <a:ext cx="207433" cy="36376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689644" y="287629"/>
                <a:ext cx="207433" cy="363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955867" y="885448"/>
              <a:ext cx="129822" cy="24815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955867" y="885448"/>
                <a:ext cx="129822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1102622" y="851610"/>
              <a:ext cx="234245" cy="22929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102622" y="851610"/>
                <a:ext cx="23424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1360855" y="857250"/>
              <a:ext cx="134056" cy="9023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360855" y="857250"/>
                <a:ext cx="134056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1458222" y="871349"/>
              <a:ext cx="101600" cy="28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458222" y="871349"/>
                <a:ext cx="10160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1483622" y="829051"/>
              <a:ext cx="25400" cy="12407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483622" y="829051"/>
                <a:ext cx="2540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1458222" y="800851"/>
              <a:ext cx="169333" cy="30173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458222" y="800851"/>
                <a:ext cx="169333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9804400" y="1421230"/>
              <a:ext cx="174977" cy="4793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804400" y="1421230"/>
                <a:ext cx="174977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9803694" y="1517106"/>
              <a:ext cx="226483" cy="1128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803694" y="1517106"/>
                <a:ext cx="22648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0192455" y="1511467"/>
              <a:ext cx="1256595" cy="3383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192455" y="1511467"/>
                <a:ext cx="1256595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0546644" y="1285875"/>
              <a:ext cx="132644" cy="10715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546644" y="1285875"/>
                <a:ext cx="1326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607851" y="1317951"/>
              <a:ext cx="48860" cy="176596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607851" y="1317951"/>
                <a:ext cx="48860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696222" y="1322533"/>
              <a:ext cx="133526" cy="15227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696222" y="1322533"/>
                <a:ext cx="13352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727267" y="1326058"/>
              <a:ext cx="90311" cy="17976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727267" y="1326058"/>
                <a:ext cx="90311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0873139" y="1323591"/>
              <a:ext cx="65793" cy="17941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873139" y="1323591"/>
                <a:ext cx="65793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0984088" y="1370472"/>
              <a:ext cx="73377" cy="9940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984088" y="1370472"/>
                <a:ext cx="73377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1074400" y="1297154"/>
              <a:ext cx="79022" cy="2255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074400" y="1297154"/>
                <a:ext cx="790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1161182" y="1240756"/>
              <a:ext cx="79728" cy="11843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161182" y="1240756"/>
                <a:ext cx="7972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11274777" y="1218197"/>
              <a:ext cx="19755" cy="22277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274777" y="1218197"/>
                <a:ext cx="1975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10566400" y="1701458"/>
              <a:ext cx="39511" cy="17659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566400" y="1701458"/>
                <a:ext cx="39511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0682111" y="1708860"/>
              <a:ext cx="115711" cy="10715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682111" y="1708860"/>
                <a:ext cx="1157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0707511" y="1737059"/>
              <a:ext cx="73377" cy="12125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707511" y="1737059"/>
                <a:ext cx="73377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0882488" y="1664446"/>
              <a:ext cx="62089" cy="13747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882488" y="1664446"/>
                <a:ext cx="62089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0944577" y="1703220"/>
              <a:ext cx="77611" cy="8459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944577" y="1703220"/>
                <a:ext cx="77611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1040532" y="1669381"/>
              <a:ext cx="81845" cy="564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1040532" y="1669381"/>
                <a:ext cx="818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1105444" y="1598002"/>
              <a:ext cx="122590" cy="178535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105444" y="1598002"/>
                <a:ext cx="122590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1204222" y="1629902"/>
              <a:ext cx="62089" cy="2256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204222" y="1629902"/>
                <a:ext cx="620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755540" y="2092366"/>
              <a:ext cx="184326" cy="2537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755540" y="2092366"/>
                <a:ext cx="18432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9735255" y="2227722"/>
              <a:ext cx="190500" cy="3101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735255" y="2227722"/>
                <a:ext cx="190500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0102850" y="2052888"/>
              <a:ext cx="147461" cy="15544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102850" y="2052888"/>
                <a:ext cx="147461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0148711" y="2092366"/>
              <a:ext cx="56444" cy="25097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148711" y="2092366"/>
                <a:ext cx="56444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0289822" y="2086727"/>
              <a:ext cx="146755" cy="17765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289822" y="2086727"/>
                <a:ext cx="146755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301111" y="2096420"/>
              <a:ext cx="59266" cy="20179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301111" y="2096420"/>
                <a:ext cx="59266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0461977" y="2075447"/>
              <a:ext cx="59267" cy="22559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461977" y="2075447"/>
                <a:ext cx="592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0562695" y="2119155"/>
              <a:ext cx="82726" cy="15703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562695" y="2119155"/>
                <a:ext cx="82726" cy="157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0720211" y="2075447"/>
              <a:ext cx="83256" cy="1409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720211" y="2075447"/>
                <a:ext cx="83256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0848622" y="2007769"/>
              <a:ext cx="33867" cy="11279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848622" y="2007769"/>
                <a:ext cx="338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0938932" y="1925992"/>
              <a:ext cx="99661" cy="18540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938932" y="1925992"/>
                <a:ext cx="99661" cy="185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9426222" y="2927057"/>
              <a:ext cx="50800" cy="36658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426222" y="2927057"/>
                <a:ext cx="50800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9428691" y="3039853"/>
              <a:ext cx="138641" cy="20021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428691" y="3039853"/>
                <a:ext cx="13864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9598025" y="3126741"/>
              <a:ext cx="116063" cy="121785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598025" y="3126741"/>
                <a:ext cx="116063" cy="121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9793111" y="3168159"/>
              <a:ext cx="5644" cy="14522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793111" y="3168159"/>
                <a:ext cx="5644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9934222" y="2942214"/>
              <a:ext cx="28222" cy="35848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934222" y="2942214"/>
                <a:ext cx="28222" cy="358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9969500" y="3028573"/>
              <a:ext cx="128411" cy="21431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969500" y="3028573"/>
                <a:ext cx="128411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10078155" y="3126389"/>
              <a:ext cx="93134" cy="15597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078155" y="3126389"/>
                <a:ext cx="93134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10193866" y="3186488"/>
              <a:ext cx="65440" cy="12689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193866" y="3186488"/>
                <a:ext cx="6544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10314693" y="3073692"/>
              <a:ext cx="126118" cy="3947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314693" y="3073692"/>
                <a:ext cx="12611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0312400" y="3203407"/>
              <a:ext cx="118532" cy="1410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312400" y="3203407"/>
                <a:ext cx="11853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0540823" y="3144190"/>
              <a:ext cx="987955" cy="1409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540823" y="3144190"/>
                <a:ext cx="98795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0660238" y="2782361"/>
              <a:ext cx="86783" cy="323231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660238" y="2782361"/>
                <a:ext cx="86783" cy="323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0797822" y="2844928"/>
              <a:ext cx="81845" cy="175891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797822" y="2844928"/>
                <a:ext cx="81845" cy="175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10865555" y="2819901"/>
              <a:ext cx="28223" cy="37222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865555" y="2819901"/>
                <a:ext cx="2822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10893777" y="2876299"/>
              <a:ext cx="107244" cy="2255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893777" y="2876299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0936111" y="2818315"/>
              <a:ext cx="31044" cy="151041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936111" y="2818315"/>
                <a:ext cx="31044" cy="151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0899422" y="2769143"/>
              <a:ext cx="158045" cy="29749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899422" y="2769143"/>
                <a:ext cx="158045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11063111" y="2667626"/>
              <a:ext cx="127000" cy="13958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1063111" y="2667626"/>
                <a:ext cx="127000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11217451" y="2764913"/>
              <a:ext cx="122237" cy="30490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1217451" y="2764913"/>
                <a:ext cx="122237" cy="304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11277600" y="2825541"/>
              <a:ext cx="141111" cy="218542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1277600" y="2825541"/>
                <a:ext cx="141111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11424355" y="2757863"/>
              <a:ext cx="71085" cy="14311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1424355" y="2757863"/>
                <a:ext cx="71085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11492088" y="2774782"/>
              <a:ext cx="67733" cy="564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1492088" y="2774782"/>
                <a:ext cx="677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11483622" y="2684545"/>
              <a:ext cx="127000" cy="36940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1483622" y="2684545"/>
                <a:ext cx="127000" cy="369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10803467" y="3271085"/>
              <a:ext cx="112888" cy="25185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803467" y="3271085"/>
                <a:ext cx="112888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10907888" y="3295583"/>
              <a:ext cx="42333" cy="16672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907888" y="3295583"/>
                <a:ext cx="42333" cy="1667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10933288" y="3333123"/>
              <a:ext cx="104423" cy="50758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933288" y="3333123"/>
                <a:ext cx="10442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11017955" y="3264740"/>
              <a:ext cx="267406" cy="20937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1017955" y="3264740"/>
                <a:ext cx="267406" cy="209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11260667" y="3225967"/>
              <a:ext cx="163688" cy="31864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1260667" y="3225967"/>
                <a:ext cx="163688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10761838" y="3248526"/>
              <a:ext cx="126294" cy="33080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761838" y="3248526"/>
                <a:ext cx="126294" cy="330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10896600" y="3273024"/>
              <a:ext cx="42332" cy="22523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896600" y="3273024"/>
                <a:ext cx="42332" cy="225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10905067" y="3350042"/>
              <a:ext cx="95955" cy="9023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905067" y="3350042"/>
                <a:ext cx="95955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10989732" y="3260158"/>
              <a:ext cx="38100" cy="29009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989732" y="3260158"/>
                <a:ext cx="38100" cy="2900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11017955" y="3269323"/>
              <a:ext cx="279930" cy="227354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017955" y="3269323"/>
                <a:ext cx="279930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11288888" y="3220327"/>
              <a:ext cx="146756" cy="33556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288888" y="3220327"/>
                <a:ext cx="146756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9234311" y="4071937"/>
              <a:ext cx="99307" cy="36235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234311" y="4071937"/>
                <a:ext cx="99307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9383888" y="4150894"/>
              <a:ext cx="25400" cy="19175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383888" y="4150894"/>
                <a:ext cx="254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9386711" y="4232671"/>
              <a:ext cx="73378" cy="4793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386711" y="4232671"/>
                <a:ext cx="73378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9448800" y="4149308"/>
              <a:ext cx="213077" cy="25819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448800" y="4149308"/>
                <a:ext cx="213077" cy="258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9663288" y="4045148"/>
              <a:ext cx="135467" cy="432855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663288" y="4045148"/>
                <a:ext cx="135467" cy="4328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9836855" y="4156534"/>
              <a:ext cx="152400" cy="2819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836855" y="4156534"/>
                <a:ext cx="1524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9831211" y="4286250"/>
              <a:ext cx="204611" cy="1409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831211" y="4286250"/>
                <a:ext cx="20461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10143066" y="4255231"/>
              <a:ext cx="1698978" cy="2537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143066" y="4255231"/>
                <a:ext cx="16989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10357555" y="3927241"/>
              <a:ext cx="39512" cy="278112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357555" y="3927241"/>
                <a:ext cx="39512" cy="278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10436577" y="3989807"/>
              <a:ext cx="82550" cy="169547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436577" y="3989807"/>
                <a:ext cx="82550" cy="169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10526888" y="3880184"/>
              <a:ext cx="101600" cy="2819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526888" y="3880184"/>
                <a:ext cx="1016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10634132" y="3814973"/>
              <a:ext cx="93133" cy="10468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634132" y="3814973"/>
                <a:ext cx="93133" cy="104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10645422" y="3832245"/>
              <a:ext cx="101600" cy="19739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645422" y="3832245"/>
                <a:ext cx="1016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10837332" y="3964781"/>
              <a:ext cx="2823" cy="1127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837332" y="3964781"/>
                <a:ext cx="282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10662355" y="3891463"/>
              <a:ext cx="180623" cy="33274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662355" y="3891463"/>
                <a:ext cx="180623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10227733" y="3919662"/>
              <a:ext cx="115711" cy="31582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227733" y="3919662"/>
                <a:ext cx="115711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10961511" y="3812506"/>
              <a:ext cx="95956" cy="9023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961511" y="3812506"/>
                <a:ext cx="959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10989732" y="3992980"/>
              <a:ext cx="169333" cy="19175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989732" y="3992980"/>
                <a:ext cx="16933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10972800" y="4018359"/>
              <a:ext cx="129822" cy="194573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972800" y="4018359"/>
                <a:ext cx="12982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11294532" y="3945041"/>
              <a:ext cx="143933" cy="17553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1294532" y="3945041"/>
                <a:ext cx="143933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11334044" y="3966720"/>
              <a:ext cx="79023" cy="209554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334044" y="3966720"/>
                <a:ext cx="79023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11430000" y="3946275"/>
              <a:ext cx="174977" cy="23281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430000" y="3946275"/>
                <a:ext cx="174977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11441288" y="3980114"/>
              <a:ext cx="62089" cy="24973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441288" y="3980114"/>
                <a:ext cx="62089" cy="249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11561762" y="3942222"/>
              <a:ext cx="82726" cy="253791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561762" y="3942222"/>
                <a:ext cx="8272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11667067" y="3995800"/>
              <a:ext cx="66322" cy="14557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667067" y="3995800"/>
                <a:ext cx="66322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11700932" y="3936582"/>
              <a:ext cx="110068" cy="2255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700932" y="3936582"/>
                <a:ext cx="11006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11827932" y="3863264"/>
              <a:ext cx="14112" cy="13535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827932" y="3863264"/>
                <a:ext cx="1411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11881555" y="3796291"/>
              <a:ext cx="90312" cy="166551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881555" y="3796291"/>
                <a:ext cx="90312" cy="1665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11813822" y="4246771"/>
              <a:ext cx="316089" cy="564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813822" y="4246771"/>
                <a:ext cx="3160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10671527" y="4517481"/>
              <a:ext cx="112183" cy="186114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671527" y="4517481"/>
                <a:ext cx="112183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10833629" y="4562600"/>
              <a:ext cx="108832" cy="154037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833629" y="4562600"/>
                <a:ext cx="108832" cy="15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10967155" y="4503382"/>
              <a:ext cx="132645" cy="1410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967155" y="4503382"/>
                <a:ext cx="13264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11040532" y="4438524"/>
              <a:ext cx="94545" cy="191753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1040532" y="4438524"/>
                <a:ext cx="94545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11207044" y="4485581"/>
              <a:ext cx="160867" cy="18417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1207044" y="4485581"/>
                <a:ext cx="16086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11209867" y="4526646"/>
              <a:ext cx="110067" cy="176949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1209867" y="4526646"/>
                <a:ext cx="110067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11393311" y="4476240"/>
              <a:ext cx="70556" cy="17095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1393311" y="4476240"/>
                <a:ext cx="70556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11525955" y="4506202"/>
              <a:ext cx="90312" cy="118436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1525955" y="4506202"/>
                <a:ext cx="9031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11599332" y="4455444"/>
              <a:ext cx="152400" cy="1127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1599332" y="4455444"/>
                <a:ext cx="1524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11740444" y="4410325"/>
              <a:ext cx="22577" cy="121256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1740444" y="4410325"/>
                <a:ext cx="2257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11734800" y="4372785"/>
              <a:ext cx="169332" cy="282872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1734800" y="4372785"/>
                <a:ext cx="169332" cy="282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9666816" y="5182978"/>
              <a:ext cx="250472" cy="3947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666816" y="5182978"/>
                <a:ext cx="25047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9659584" y="5329613"/>
              <a:ext cx="305682" cy="1691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9659584" y="5329613"/>
                <a:ext cx="30568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10370255" y="5136274"/>
              <a:ext cx="153812" cy="19897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370255" y="5136274"/>
                <a:ext cx="153812" cy="198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10391422" y="5196196"/>
              <a:ext cx="84666" cy="294151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0391422" y="5196196"/>
                <a:ext cx="84666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10597444" y="5199898"/>
              <a:ext cx="166511" cy="225592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0597444" y="5199898"/>
                <a:ext cx="1665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10611555" y="5213645"/>
              <a:ext cx="110067" cy="262603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0611555" y="5213645"/>
                <a:ext cx="110067" cy="2626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10871200" y="5138565"/>
              <a:ext cx="67732" cy="289744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871200" y="5138565"/>
                <a:ext cx="67732" cy="289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10989732" y="5194258"/>
              <a:ext cx="94545" cy="18047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0989732" y="5194258"/>
                <a:ext cx="94545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11136488" y="5089921"/>
              <a:ext cx="135467" cy="2820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1136488" y="5089921"/>
                <a:ext cx="135467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11266311" y="5001799"/>
              <a:ext cx="110067" cy="119141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1266311" y="5001799"/>
                <a:ext cx="110067" cy="119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11198577" y="5010259"/>
              <a:ext cx="174977" cy="282696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1198577" y="5010259"/>
                <a:ext cx="174977" cy="282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8080022" y="2625328"/>
              <a:ext cx="25400" cy="845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8080022" y="2625328"/>
                <a:ext cx="2540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6466416" y="2227722"/>
              <a:ext cx="1431396" cy="5639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466416" y="2227722"/>
                <a:ext cx="1431396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6402211" y="1528386"/>
              <a:ext cx="117122" cy="210788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402211" y="1528386"/>
                <a:ext cx="117122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6496755" y="1530677"/>
              <a:ext cx="150460" cy="155624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6496755" y="1530677"/>
                <a:ext cx="150460" cy="155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6479116" y="1652462"/>
              <a:ext cx="189794" cy="191753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479116" y="1652462"/>
                <a:ext cx="18979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6675790" y="1491199"/>
              <a:ext cx="204787" cy="55322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675790" y="1491199"/>
                <a:ext cx="204787" cy="553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6910916" y="1460708"/>
              <a:ext cx="181328" cy="344028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910916" y="1460708"/>
                <a:ext cx="18132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7097712" y="1433919"/>
              <a:ext cx="290865" cy="38773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7097712" y="1433919"/>
                <a:ext cx="290865" cy="387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7174088" y="1595006"/>
              <a:ext cx="152400" cy="213255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174088" y="1595006"/>
                <a:ext cx="152400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7270044" y="1406249"/>
              <a:ext cx="79022" cy="43180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270044" y="1406249"/>
                <a:ext cx="79022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7382227" y="1350732"/>
              <a:ext cx="402167" cy="57808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382227" y="1350732"/>
                <a:ext cx="402167" cy="57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7586133" y="1507765"/>
              <a:ext cx="118534" cy="162321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586133" y="1507765"/>
                <a:ext cx="118534" cy="162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7732888" y="1500187"/>
              <a:ext cx="104422" cy="98697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732888" y="1500187"/>
                <a:ext cx="104422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7616296" y="1598884"/>
              <a:ext cx="192793" cy="70497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7616296" y="1598884"/>
                <a:ext cx="192793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7845777" y="1377521"/>
              <a:ext cx="296334" cy="323584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7845777" y="1377521"/>
                <a:ext cx="296334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8153400" y="1366242"/>
              <a:ext cx="183444" cy="299262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8153400" y="1366242"/>
                <a:ext cx="183444" cy="299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8230305" y="1268955"/>
              <a:ext cx="228600" cy="370112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8230305" y="1268955"/>
                <a:ext cx="228600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8366477" y="1517106"/>
              <a:ext cx="38100" cy="389147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8366477" y="1517106"/>
                <a:ext cx="38100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8429977" y="1387391"/>
              <a:ext cx="175331" cy="400426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8429977" y="1387391"/>
                <a:ext cx="175331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5185127" y="2244641"/>
              <a:ext cx="277989" cy="400426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5185127" y="2244641"/>
                <a:ext cx="277989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5461000" y="2319897"/>
              <a:ext cx="296333" cy="308251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5461000" y="2319897"/>
                <a:ext cx="296333" cy="30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5870222" y="2314610"/>
              <a:ext cx="118533" cy="245860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5870222" y="2314610"/>
                <a:ext cx="118533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5954888" y="2362372"/>
              <a:ext cx="107244" cy="21219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5954888" y="2362372"/>
                <a:ext cx="107244" cy="212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6112933" y="2370655"/>
              <a:ext cx="293511" cy="20320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6112933" y="2370655"/>
                <a:ext cx="293511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6423377" y="2430754"/>
              <a:ext cx="90312" cy="140996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6423377" y="2430754"/>
                <a:ext cx="90312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6692194" y="2340518"/>
              <a:ext cx="67909" cy="19739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6692194" y="2340518"/>
                <a:ext cx="6790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6602941" y="2199522"/>
              <a:ext cx="190853" cy="33133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6602941" y="2199522"/>
                <a:ext cx="190853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6733822" y="2442034"/>
              <a:ext cx="121355" cy="118436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6733822" y="2442034"/>
                <a:ext cx="12135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6880577" y="2248694"/>
              <a:ext cx="211667" cy="306136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6880577" y="2248694"/>
                <a:ext cx="211667" cy="306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7137400" y="2276365"/>
              <a:ext cx="194733" cy="305254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7137400" y="2276365"/>
                <a:ext cx="194733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7086071" y="2470233"/>
              <a:ext cx="186796" cy="1691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7086071" y="2470233"/>
                <a:ext cx="18679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7461426" y="2224549"/>
              <a:ext cx="380824" cy="471276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7461426" y="2224549"/>
                <a:ext cx="380824" cy="471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7863240" y="2331177"/>
              <a:ext cx="137760" cy="125838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7863240" y="2331177"/>
                <a:ext cx="137760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7936088" y="2359376"/>
              <a:ext cx="45156" cy="220833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7936088" y="2359376"/>
                <a:ext cx="45156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8088488" y="2287645"/>
              <a:ext cx="39512" cy="169194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8088488" y="2287645"/>
                <a:ext cx="3951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8099777" y="2351797"/>
              <a:ext cx="79023" cy="45119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8099777" y="2351797"/>
                <a:ext cx="7902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8173155" y="2232656"/>
              <a:ext cx="33867" cy="279876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8173155" y="2232656"/>
                <a:ext cx="33867" cy="279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8207022" y="2263499"/>
              <a:ext cx="135466" cy="215194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8207022" y="2263499"/>
                <a:ext cx="135466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8370711" y="2280595"/>
              <a:ext cx="110949" cy="175539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8370711" y="2280595"/>
                <a:ext cx="110949" cy="175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94" name="墨迹 193"/>
              <p14:cNvContentPartPr/>
              <p14:nvPr/>
            </p14:nvContentPartPr>
            <p14:xfrm>
              <a:off x="8477955" y="2323598"/>
              <a:ext cx="129822" cy="145225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8477955" y="2323598"/>
                <a:ext cx="129822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墨迹 194"/>
              <p14:cNvContentPartPr/>
              <p14:nvPr/>
            </p14:nvContentPartPr>
            <p14:xfrm>
              <a:off x="8497711" y="2319368"/>
              <a:ext cx="81844" cy="342618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8497711" y="2319368"/>
                <a:ext cx="81844" cy="3426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96" name="墨迹 195"/>
              <p14:cNvContentPartPr/>
              <p14:nvPr/>
            </p14:nvContentPartPr>
            <p14:xfrm>
              <a:off x="8731955" y="2212741"/>
              <a:ext cx="158045" cy="326580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8731955" y="2212741"/>
                <a:ext cx="158045" cy="326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7" name="墨迹 196"/>
              <p14:cNvContentPartPr/>
              <p14:nvPr/>
            </p14:nvContentPartPr>
            <p14:xfrm>
              <a:off x="8765822" y="2323598"/>
              <a:ext cx="135466" cy="127601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8765822" y="2323598"/>
                <a:ext cx="135466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98" name="墨迹 197"/>
              <p14:cNvContentPartPr/>
              <p14:nvPr/>
            </p14:nvContentPartPr>
            <p14:xfrm>
              <a:off x="8834966" y="2143125"/>
              <a:ext cx="193851" cy="396548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8834966" y="2143125"/>
                <a:ext cx="193851" cy="396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9" name="墨迹 198"/>
              <p14:cNvContentPartPr/>
              <p14:nvPr/>
            </p14:nvContentPartPr>
            <p14:xfrm>
              <a:off x="8901994" y="2334878"/>
              <a:ext cx="253294" cy="138880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8901994" y="2334878"/>
                <a:ext cx="253294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0" name="墨迹 199"/>
              <p14:cNvContentPartPr/>
              <p14:nvPr/>
            </p14:nvContentPartPr>
            <p14:xfrm>
              <a:off x="9251244" y="2413835"/>
              <a:ext cx="105017" cy="59958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9251244" y="2413835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1" name="墨迹 200"/>
              <p14:cNvContentPartPr/>
              <p14:nvPr/>
            </p14:nvContentPartPr>
            <p14:xfrm>
              <a:off x="4135966" y="2598362"/>
              <a:ext cx="306211" cy="390733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4135966" y="2598362"/>
                <a:ext cx="306211" cy="390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2" name="墨迹 201"/>
              <p14:cNvContentPartPr/>
              <p14:nvPr/>
            </p14:nvContentPartPr>
            <p14:xfrm>
              <a:off x="4463697" y="2616868"/>
              <a:ext cx="229658" cy="336273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4463697" y="2616868"/>
                <a:ext cx="229658" cy="336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3" name="墨迹 202"/>
              <p14:cNvContentPartPr/>
              <p14:nvPr/>
            </p14:nvContentPartPr>
            <p14:xfrm>
              <a:off x="4656666" y="2596424"/>
              <a:ext cx="163689" cy="379981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4656666" y="2596424"/>
                <a:ext cx="163689" cy="379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04" name="墨迹 203"/>
              <p14:cNvContentPartPr/>
              <p14:nvPr/>
            </p14:nvContentPartPr>
            <p14:xfrm>
              <a:off x="4879622" y="2628148"/>
              <a:ext cx="56973" cy="155094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4879622" y="2628148"/>
                <a:ext cx="56973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5" name="墨迹 204"/>
              <p14:cNvContentPartPr/>
              <p14:nvPr/>
            </p14:nvContentPartPr>
            <p14:xfrm>
              <a:off x="4871155" y="2641366"/>
              <a:ext cx="237067" cy="367468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871155" y="2641366"/>
                <a:ext cx="237067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6" name="墨迹 205"/>
              <p14:cNvContentPartPr/>
              <p14:nvPr/>
            </p14:nvContentPartPr>
            <p14:xfrm>
              <a:off x="5122156" y="2697940"/>
              <a:ext cx="200554" cy="308074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5122156" y="2697940"/>
                <a:ext cx="200554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7" name="墨迹 206"/>
              <p14:cNvContentPartPr/>
              <p14:nvPr/>
            </p14:nvContentPartPr>
            <p14:xfrm>
              <a:off x="5390797" y="2678906"/>
              <a:ext cx="161396" cy="276350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5390797" y="2678906"/>
                <a:ext cx="16139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8" name="墨迹 207"/>
              <p14:cNvContentPartPr/>
              <p14:nvPr/>
            </p14:nvContentPartPr>
            <p14:xfrm>
              <a:off x="5469466" y="2884759"/>
              <a:ext cx="14111" cy="149454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5469466" y="2884759"/>
                <a:ext cx="14111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9" name="墨迹 208"/>
              <p14:cNvContentPartPr/>
              <p14:nvPr/>
            </p14:nvContentPartPr>
            <p14:xfrm>
              <a:off x="5723466" y="2650707"/>
              <a:ext cx="56444" cy="389146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5723466" y="2650707"/>
                <a:ext cx="5644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0" name="墨迹 209"/>
              <p14:cNvContentPartPr/>
              <p14:nvPr/>
            </p14:nvContentPartPr>
            <p14:xfrm>
              <a:off x="5655733" y="2800162"/>
              <a:ext cx="287867" cy="260840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5655733" y="2800162"/>
                <a:ext cx="287867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1" name="墨迹 210"/>
              <p14:cNvContentPartPr/>
              <p14:nvPr/>
            </p14:nvContentPartPr>
            <p14:xfrm>
              <a:off x="3463572" y="2168504"/>
              <a:ext cx="704850" cy="520624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3463572" y="2168504"/>
                <a:ext cx="704850" cy="520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2" name="墨迹 211"/>
              <p14:cNvContentPartPr/>
              <p14:nvPr/>
            </p14:nvContentPartPr>
            <p14:xfrm>
              <a:off x="7541683" y="656155"/>
              <a:ext cx="1641828" cy="93938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7541683" y="656155"/>
                <a:ext cx="1641828" cy="9393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04"/>
            <a:ext cx="12020574" cy="41148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13480" y="2343338"/>
              <a:ext cx="419453" cy="32146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13480" y="2343338"/>
                <a:ext cx="419453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0938932" y="899548"/>
              <a:ext cx="564445" cy="3665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0938932" y="899548"/>
                <a:ext cx="56444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4247444" y="2346157"/>
              <a:ext cx="127000" cy="22559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247444" y="2346157"/>
                <a:ext cx="127000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227688" y="2334878"/>
              <a:ext cx="183445" cy="22277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227688" y="2334878"/>
                <a:ext cx="183445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135511" y="2900973"/>
              <a:ext cx="81139" cy="13042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135511" y="2900973"/>
                <a:ext cx="81139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208888" y="2896038"/>
              <a:ext cx="141112" cy="12689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208888" y="2896038"/>
                <a:ext cx="14111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312958" y="2889517"/>
              <a:ext cx="276931" cy="11085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312958" y="2889517"/>
                <a:ext cx="276931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581422" y="2872069"/>
              <a:ext cx="16933" cy="17624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581422" y="2872069"/>
                <a:ext cx="16933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6635750" y="2893923"/>
              <a:ext cx="188383" cy="12143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635750" y="2893923"/>
                <a:ext cx="188383" cy="121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6790266" y="2955256"/>
              <a:ext cx="118534" cy="29609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790266" y="2955256"/>
                <a:ext cx="118534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503333" y="1133600"/>
              <a:ext cx="83256" cy="19527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503333" y="1133600"/>
                <a:ext cx="83256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7247466" y="1257676"/>
              <a:ext cx="16934" cy="5075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247466" y="1257676"/>
                <a:ext cx="1693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488340" y="1133600"/>
              <a:ext cx="150460" cy="24251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488340" y="1133600"/>
                <a:ext cx="15046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672666" y="1156159"/>
              <a:ext cx="83256" cy="17659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672666" y="1156159"/>
                <a:ext cx="83256" cy="176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783968" y="1252036"/>
              <a:ext cx="114476" cy="127776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783968" y="1252036"/>
                <a:ext cx="114476" cy="127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5881511" y="1223837"/>
              <a:ext cx="138289" cy="1127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881511" y="1223837"/>
                <a:ext cx="1382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949244" y="1136420"/>
              <a:ext cx="16933" cy="26507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949244" y="1136420"/>
                <a:ext cx="16933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073422" y="1173078"/>
              <a:ext cx="101600" cy="17095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073422" y="1173078"/>
                <a:ext cx="101600" cy="17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163733" y="1146994"/>
              <a:ext cx="156104" cy="17624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163733" y="1146994"/>
                <a:ext cx="156104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6302022" y="1148404"/>
              <a:ext cx="321733" cy="13888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6302022" y="1148404"/>
                <a:ext cx="321733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609644" y="1121086"/>
              <a:ext cx="33866" cy="18734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609644" y="1121086"/>
                <a:ext cx="33866" cy="187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691136" y="1111041"/>
              <a:ext cx="195086" cy="15914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691136" y="1111041"/>
                <a:ext cx="195086" cy="159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838244" y="1173078"/>
              <a:ext cx="119415" cy="32710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838244" y="1173078"/>
                <a:ext cx="119415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993466" y="1189998"/>
              <a:ext cx="155928" cy="1127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993466" y="1189998"/>
                <a:ext cx="15592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975827" y="1268955"/>
              <a:ext cx="175684" cy="2537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975827" y="1268955"/>
                <a:ext cx="17568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7360355" y="1139240"/>
              <a:ext cx="79022" cy="13817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360355" y="1139240"/>
                <a:ext cx="7902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439377" y="1114565"/>
              <a:ext cx="129823" cy="17271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439377" y="1114565"/>
                <a:ext cx="129823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572022" y="1135538"/>
              <a:ext cx="177800" cy="12284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572022" y="1135538"/>
                <a:ext cx="177800" cy="122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749822" y="1184358"/>
              <a:ext cx="70555" cy="1691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749822" y="1184358"/>
                <a:ext cx="705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831666" y="1094121"/>
              <a:ext cx="25400" cy="20867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831666" y="1094121"/>
                <a:ext cx="254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851422" y="1092359"/>
              <a:ext cx="129822" cy="18646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851422" y="1092359"/>
                <a:ext cx="129822" cy="186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8015111" y="1099761"/>
              <a:ext cx="101600" cy="15509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015111" y="1099761"/>
                <a:ext cx="101600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8043333" y="1150519"/>
              <a:ext cx="129822" cy="27635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043333" y="1150519"/>
                <a:ext cx="129822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235244" y="1150519"/>
              <a:ext cx="152400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235244" y="1150519"/>
                <a:ext cx="15240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8286044" y="1084252"/>
              <a:ext cx="45156" cy="22418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286044" y="1084252"/>
                <a:ext cx="45156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8455377" y="1051823"/>
              <a:ext cx="299156" cy="15826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455377" y="1051823"/>
                <a:ext cx="299156" cy="158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墨迹 40"/>
              <p14:cNvContentPartPr/>
              <p14:nvPr/>
            </p14:nvContentPartPr>
            <p14:xfrm>
              <a:off x="8791222" y="981325"/>
              <a:ext cx="81844" cy="9023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791222" y="981325"/>
                <a:ext cx="818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墨迹 50"/>
              <p14:cNvContentPartPr/>
              <p14:nvPr/>
            </p14:nvContentPartPr>
            <p14:xfrm>
              <a:off x="7761111" y="4944344"/>
              <a:ext cx="16933" cy="23458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761111" y="4944344"/>
                <a:ext cx="16933" cy="234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墨迹 51"/>
              <p14:cNvContentPartPr/>
              <p14:nvPr/>
            </p14:nvContentPartPr>
            <p14:xfrm>
              <a:off x="7783688" y="5047623"/>
              <a:ext cx="93134" cy="3947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783688" y="5047623"/>
                <a:ext cx="931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" name="墨迹 52"/>
              <p14:cNvContentPartPr/>
              <p14:nvPr/>
            </p14:nvContentPartPr>
            <p14:xfrm>
              <a:off x="7868355" y="4923547"/>
              <a:ext cx="22578" cy="31300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868355" y="4923547"/>
                <a:ext cx="22578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墨迹 53"/>
              <p14:cNvContentPartPr/>
              <p14:nvPr/>
            </p14:nvContentPartPr>
            <p14:xfrm>
              <a:off x="7919155" y="4943991"/>
              <a:ext cx="212549" cy="23140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919155" y="4943991"/>
                <a:ext cx="212549" cy="231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墨迹 54"/>
              <p14:cNvContentPartPr/>
              <p14:nvPr/>
            </p14:nvContentPartPr>
            <p14:xfrm>
              <a:off x="8195733" y="4953685"/>
              <a:ext cx="90311" cy="181355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195733" y="4953685"/>
                <a:ext cx="90311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6" name="墨迹 55"/>
              <p14:cNvContentPartPr/>
              <p14:nvPr/>
            </p14:nvContentPartPr>
            <p14:xfrm>
              <a:off x="8235244" y="5008144"/>
              <a:ext cx="139171" cy="335568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235244" y="5008144"/>
                <a:ext cx="139171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7" name="墨迹 56"/>
              <p14:cNvContentPartPr/>
              <p14:nvPr/>
            </p14:nvContentPartPr>
            <p14:xfrm>
              <a:off x="8503355" y="4981884"/>
              <a:ext cx="191206" cy="21801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503355" y="4981884"/>
                <a:ext cx="191206" cy="218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8" name="墨迹 57"/>
              <p14:cNvContentPartPr/>
              <p14:nvPr/>
            </p14:nvContentPartPr>
            <p14:xfrm>
              <a:off x="8867422" y="4975010"/>
              <a:ext cx="11288" cy="14311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867422" y="4975010"/>
                <a:ext cx="11288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墨迹 58"/>
              <p14:cNvContentPartPr/>
              <p14:nvPr/>
            </p14:nvContentPartPr>
            <p14:xfrm>
              <a:off x="8873066" y="5036343"/>
              <a:ext cx="84666" cy="5075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873066" y="5036343"/>
                <a:ext cx="8466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0" name="墨迹 59"/>
              <p14:cNvContentPartPr/>
              <p14:nvPr/>
            </p14:nvContentPartPr>
            <p14:xfrm>
              <a:off x="8932333" y="4893938"/>
              <a:ext cx="47978" cy="40465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932333" y="4893938"/>
                <a:ext cx="47978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墨迹 60"/>
              <p14:cNvContentPartPr/>
              <p14:nvPr/>
            </p14:nvContentPartPr>
            <p14:xfrm>
              <a:off x="9001477" y="5058902"/>
              <a:ext cx="94545" cy="9587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001477" y="5058902"/>
                <a:ext cx="94545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2" name="墨迹 61"/>
              <p14:cNvContentPartPr/>
              <p14:nvPr/>
            </p14:nvContentPartPr>
            <p14:xfrm>
              <a:off x="9158816" y="4931126"/>
              <a:ext cx="327201" cy="34772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158816" y="4931126"/>
                <a:ext cx="327201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墨迹 62"/>
              <p14:cNvContentPartPr/>
              <p14:nvPr/>
            </p14:nvContentPartPr>
            <p14:xfrm>
              <a:off x="9689923" y="4948926"/>
              <a:ext cx="195087" cy="20021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689923" y="4948926"/>
                <a:ext cx="195087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4" name="墨迹 63"/>
              <p14:cNvContentPartPr/>
              <p14:nvPr/>
            </p14:nvContentPartPr>
            <p14:xfrm>
              <a:off x="10061222" y="4936765"/>
              <a:ext cx="23988" cy="16725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061222" y="4936765"/>
                <a:ext cx="23988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墨迹 64"/>
              <p14:cNvContentPartPr/>
              <p14:nvPr/>
            </p14:nvContentPartPr>
            <p14:xfrm>
              <a:off x="10086622" y="4996865"/>
              <a:ext cx="104422" cy="3947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086622" y="4996865"/>
                <a:ext cx="1044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6" name="墨迹 65"/>
              <p14:cNvContentPartPr/>
              <p14:nvPr/>
            </p14:nvContentPartPr>
            <p14:xfrm>
              <a:off x="10168466" y="4859923"/>
              <a:ext cx="47978" cy="29203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168466" y="4859923"/>
                <a:ext cx="47978" cy="292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墨迹 66"/>
              <p14:cNvContentPartPr/>
              <p14:nvPr/>
            </p14:nvContentPartPr>
            <p14:xfrm>
              <a:off x="10259483" y="4875080"/>
              <a:ext cx="109361" cy="20638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259483" y="4875080"/>
                <a:ext cx="109361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8" name="墨迹 67"/>
              <p14:cNvContentPartPr/>
              <p14:nvPr/>
            </p14:nvContentPartPr>
            <p14:xfrm>
              <a:off x="10419644" y="4895348"/>
              <a:ext cx="118533" cy="17219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419644" y="4895348"/>
                <a:ext cx="118533" cy="172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墨迹 68"/>
              <p14:cNvContentPartPr/>
              <p14:nvPr/>
            </p14:nvContentPartPr>
            <p14:xfrm>
              <a:off x="10498667" y="4974305"/>
              <a:ext cx="98072" cy="270711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498667" y="4974305"/>
                <a:ext cx="98072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" name="墨迹 69"/>
              <p14:cNvContentPartPr/>
              <p14:nvPr/>
            </p14:nvContentPartPr>
            <p14:xfrm>
              <a:off x="10634132" y="4816391"/>
              <a:ext cx="98778" cy="2255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634132" y="4816391"/>
                <a:ext cx="987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1" name="墨迹 70"/>
              <p14:cNvContentPartPr/>
              <p14:nvPr/>
            </p14:nvContentPartPr>
            <p14:xfrm>
              <a:off x="10922000" y="4878429"/>
              <a:ext cx="166511" cy="22559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922000" y="4878429"/>
                <a:ext cx="166511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" name="墨迹 71"/>
              <p14:cNvContentPartPr/>
              <p14:nvPr/>
            </p14:nvContentPartPr>
            <p14:xfrm>
              <a:off x="11164711" y="4892528"/>
              <a:ext cx="39511" cy="17765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164711" y="4892528"/>
                <a:ext cx="39511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3" name="墨迹 72"/>
              <p14:cNvContentPartPr/>
              <p14:nvPr/>
            </p14:nvContentPartPr>
            <p14:xfrm>
              <a:off x="11192932" y="4974305"/>
              <a:ext cx="84668" cy="2819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192932" y="4974305"/>
                <a:ext cx="8466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4" name="墨迹 73"/>
              <p14:cNvContentPartPr/>
              <p14:nvPr/>
            </p14:nvContentPartPr>
            <p14:xfrm>
              <a:off x="11271955" y="4848115"/>
              <a:ext cx="33867" cy="23052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271955" y="4848115"/>
                <a:ext cx="33867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墨迹 74"/>
              <p14:cNvContentPartPr/>
              <p14:nvPr/>
            </p14:nvContentPartPr>
            <p14:xfrm>
              <a:off x="11353623" y="4852168"/>
              <a:ext cx="304271" cy="39002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353623" y="4852168"/>
                <a:ext cx="304271" cy="390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6" name="墨迹 75"/>
              <p14:cNvContentPartPr/>
              <p14:nvPr/>
            </p14:nvContentPartPr>
            <p14:xfrm>
              <a:off x="11655777" y="4833310"/>
              <a:ext cx="146755" cy="1692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655777" y="4833310"/>
                <a:ext cx="14675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墨迹 76"/>
              <p14:cNvContentPartPr/>
              <p14:nvPr/>
            </p14:nvContentPartPr>
            <p14:xfrm>
              <a:off x="11173177" y="5577764"/>
              <a:ext cx="53623" cy="18593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173177" y="5577764"/>
                <a:ext cx="53623" cy="185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墨迹 77"/>
              <p14:cNvContentPartPr/>
              <p14:nvPr/>
            </p14:nvContentPartPr>
            <p14:xfrm>
              <a:off x="11243732" y="5530531"/>
              <a:ext cx="133350" cy="20021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243732" y="5530531"/>
                <a:ext cx="133350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9" name="墨迹 78"/>
              <p14:cNvContentPartPr/>
              <p14:nvPr/>
            </p14:nvContentPartPr>
            <p14:xfrm>
              <a:off x="11374967" y="5585343"/>
              <a:ext cx="170744" cy="14681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374967" y="5585343"/>
                <a:ext cx="170744" cy="146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0" name="墨迹 79"/>
              <p14:cNvContentPartPr/>
              <p14:nvPr/>
            </p14:nvContentPartPr>
            <p14:xfrm>
              <a:off x="11517488" y="5577764"/>
              <a:ext cx="311326" cy="16637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517488" y="5577764"/>
                <a:ext cx="311326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1" name="墨迹 80"/>
              <p14:cNvContentPartPr/>
              <p14:nvPr/>
            </p14:nvContentPartPr>
            <p14:xfrm>
              <a:off x="11661422" y="5634162"/>
              <a:ext cx="222250" cy="36940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661422" y="5634162"/>
                <a:ext cx="222250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2" name="墨迹 81"/>
              <p14:cNvContentPartPr/>
              <p14:nvPr/>
            </p14:nvContentPartPr>
            <p14:xfrm>
              <a:off x="10088562" y="5631166"/>
              <a:ext cx="71438" cy="16426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088562" y="5631166"/>
                <a:ext cx="71438" cy="164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3" name="墨迹 82"/>
              <p14:cNvContentPartPr/>
              <p14:nvPr/>
            </p14:nvContentPartPr>
            <p14:xfrm>
              <a:off x="10165644" y="5626408"/>
              <a:ext cx="118533" cy="15809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165644" y="5626408"/>
                <a:ext cx="118533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4" name="墨迹 83"/>
              <p14:cNvContentPartPr/>
              <p14:nvPr/>
            </p14:nvContentPartPr>
            <p14:xfrm>
              <a:off x="10275358" y="5653021"/>
              <a:ext cx="96309" cy="13341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275358" y="5653021"/>
                <a:ext cx="96309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5" name="墨迹 84"/>
              <p14:cNvContentPartPr/>
              <p14:nvPr/>
            </p14:nvContentPartPr>
            <p14:xfrm>
              <a:off x="10402711" y="5625703"/>
              <a:ext cx="167923" cy="17201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402711" y="5625703"/>
                <a:ext cx="167923" cy="172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" name="墨迹 85"/>
              <p14:cNvContentPartPr/>
              <p14:nvPr/>
            </p14:nvContentPartPr>
            <p14:xfrm>
              <a:off x="10617200" y="5617243"/>
              <a:ext cx="73377" cy="14663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617200" y="5617243"/>
                <a:ext cx="7337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7" name="墨迹 86"/>
              <p14:cNvContentPartPr/>
              <p14:nvPr/>
            </p14:nvContentPartPr>
            <p14:xfrm>
              <a:off x="10628488" y="5679281"/>
              <a:ext cx="127882" cy="33556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628488" y="5679281"/>
                <a:ext cx="127882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8" name="墨迹 87"/>
              <p14:cNvContentPartPr/>
              <p14:nvPr/>
            </p14:nvContentPartPr>
            <p14:xfrm>
              <a:off x="8894938" y="5769518"/>
              <a:ext cx="91017" cy="20726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894938" y="5769518"/>
                <a:ext cx="91017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9" name="墨迹 88"/>
              <p14:cNvContentPartPr/>
              <p14:nvPr/>
            </p14:nvContentPartPr>
            <p14:xfrm>
              <a:off x="8988248" y="5783617"/>
              <a:ext cx="133174" cy="194573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988248" y="5783617"/>
                <a:ext cx="13317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0" name="墨迹 89"/>
              <p14:cNvContentPartPr/>
              <p14:nvPr/>
            </p14:nvContentPartPr>
            <p14:xfrm>
              <a:off x="9098844" y="5805471"/>
              <a:ext cx="211666" cy="170252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098844" y="5805471"/>
                <a:ext cx="211666" cy="170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1" name="墨迹 90"/>
              <p14:cNvContentPartPr/>
              <p14:nvPr/>
            </p14:nvContentPartPr>
            <p14:xfrm>
              <a:off x="9310511" y="5801770"/>
              <a:ext cx="25400" cy="171485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310511" y="5801770"/>
                <a:ext cx="25400" cy="1714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墨迹 91"/>
              <p14:cNvContentPartPr/>
              <p14:nvPr/>
            </p14:nvContentPartPr>
            <p14:xfrm>
              <a:off x="9307688" y="5871034"/>
              <a:ext cx="107244" cy="78957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307688" y="5871034"/>
                <a:ext cx="1072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3" name="墨迹 92"/>
              <p14:cNvContentPartPr/>
              <p14:nvPr/>
            </p14:nvContentPartPr>
            <p14:xfrm>
              <a:off x="9403644" y="5782736"/>
              <a:ext cx="11288" cy="18417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9403644" y="5782736"/>
                <a:ext cx="11288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4" name="墨迹 93"/>
              <p14:cNvContentPartPr/>
              <p14:nvPr/>
            </p14:nvContentPartPr>
            <p14:xfrm>
              <a:off x="9473318" y="5776567"/>
              <a:ext cx="184326" cy="18258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473318" y="5776567"/>
                <a:ext cx="184326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5" name="墨迹 94"/>
              <p14:cNvContentPartPr/>
              <p14:nvPr/>
            </p14:nvContentPartPr>
            <p14:xfrm>
              <a:off x="9620955" y="5833494"/>
              <a:ext cx="145697" cy="34772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9620955" y="5833494"/>
                <a:ext cx="145697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6" name="墨迹 95"/>
              <p14:cNvContentPartPr/>
              <p14:nvPr/>
            </p14:nvContentPartPr>
            <p14:xfrm>
              <a:off x="7832725" y="5869624"/>
              <a:ext cx="80786" cy="19034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832725" y="5869624"/>
                <a:ext cx="80786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7" name="墨迹 96"/>
              <p14:cNvContentPartPr/>
              <p14:nvPr/>
            </p14:nvContentPartPr>
            <p14:xfrm>
              <a:off x="7919155" y="5835785"/>
              <a:ext cx="139171" cy="19052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7919155" y="5835785"/>
                <a:ext cx="139171" cy="19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8" name="墨迹 97"/>
              <p14:cNvContentPartPr/>
              <p14:nvPr/>
            </p14:nvContentPartPr>
            <p14:xfrm>
              <a:off x="8017227" y="5889892"/>
              <a:ext cx="161573" cy="15756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017227" y="5889892"/>
                <a:ext cx="161573" cy="157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9" name="墨迹 98"/>
              <p14:cNvContentPartPr/>
              <p14:nvPr/>
            </p14:nvContentPartPr>
            <p14:xfrm>
              <a:off x="8215488" y="5863808"/>
              <a:ext cx="2822" cy="15950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215488" y="5863808"/>
                <a:ext cx="2822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0" name="墨迹 99"/>
              <p14:cNvContentPartPr/>
              <p14:nvPr/>
            </p14:nvContentPartPr>
            <p14:xfrm>
              <a:off x="8218311" y="5921792"/>
              <a:ext cx="101600" cy="6203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218311" y="5921792"/>
                <a:ext cx="1016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1" name="墨迹 100"/>
              <p14:cNvContentPartPr/>
              <p14:nvPr/>
            </p14:nvContentPartPr>
            <p14:xfrm>
              <a:off x="8308622" y="5826092"/>
              <a:ext cx="19755" cy="194396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8308622" y="5826092"/>
                <a:ext cx="19755" cy="194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2" name="墨迹 101"/>
              <p14:cNvContentPartPr/>
              <p14:nvPr/>
            </p14:nvContentPartPr>
            <p14:xfrm>
              <a:off x="8353777" y="5796131"/>
              <a:ext cx="90312" cy="22929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8353777" y="5796131"/>
                <a:ext cx="90312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3" name="墨迹 102"/>
              <p14:cNvContentPartPr/>
              <p14:nvPr/>
            </p14:nvContentPartPr>
            <p14:xfrm>
              <a:off x="8472311" y="5803356"/>
              <a:ext cx="73378" cy="18611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8472311" y="5803356"/>
                <a:ext cx="733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4" name="墨迹 103"/>
              <p14:cNvContentPartPr/>
              <p14:nvPr/>
            </p14:nvContentPartPr>
            <p14:xfrm>
              <a:off x="8452555" y="5872972"/>
              <a:ext cx="170216" cy="39848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452555" y="5872972"/>
                <a:ext cx="170216" cy="398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5" name="墨迹 104"/>
              <p14:cNvContentPartPr/>
              <p14:nvPr/>
            </p14:nvContentPartPr>
            <p14:xfrm>
              <a:off x="8483600" y="3082152"/>
              <a:ext cx="22577" cy="282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483600" y="3082152"/>
                <a:ext cx="22577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6" name="墨迹 105"/>
              <p14:cNvContentPartPr/>
              <p14:nvPr/>
            </p14:nvContentPartPr>
            <p14:xfrm>
              <a:off x="8582377" y="5354992"/>
              <a:ext cx="105013" cy="5995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582377" y="5354992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7" name="墨迹 106"/>
              <p14:cNvContentPartPr/>
              <p14:nvPr/>
            </p14:nvContentPartPr>
            <p14:xfrm>
              <a:off x="8585200" y="5350057"/>
              <a:ext cx="381000" cy="36306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585200" y="5350057"/>
                <a:ext cx="381000" cy="363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8" name="墨迹 107"/>
              <p14:cNvContentPartPr/>
              <p14:nvPr/>
            </p14:nvContentPartPr>
            <p14:xfrm>
              <a:off x="8867422" y="5501627"/>
              <a:ext cx="155222" cy="250971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867422" y="5501627"/>
                <a:ext cx="155222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9" name="墨迹 108"/>
              <p14:cNvContentPartPr/>
              <p14:nvPr/>
            </p14:nvContentPartPr>
            <p14:xfrm>
              <a:off x="9149644" y="5301414"/>
              <a:ext cx="31044" cy="41452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149644" y="5301414"/>
                <a:ext cx="31044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0" name="墨迹 109"/>
              <p14:cNvContentPartPr/>
              <p14:nvPr/>
            </p14:nvContentPartPr>
            <p14:xfrm>
              <a:off x="9090377" y="5265813"/>
              <a:ext cx="42334" cy="9481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090377" y="5265813"/>
                <a:ext cx="42334" cy="94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1" name="墨迹 110"/>
              <p14:cNvContentPartPr/>
              <p14:nvPr/>
            </p14:nvContentPartPr>
            <p14:xfrm>
              <a:off x="9172222" y="5267575"/>
              <a:ext cx="64911" cy="5075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172222" y="5267575"/>
                <a:ext cx="649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2" name="墨迹 111"/>
              <p14:cNvContentPartPr/>
              <p14:nvPr/>
            </p14:nvContentPartPr>
            <p14:xfrm>
              <a:off x="8508118" y="5735679"/>
              <a:ext cx="235126" cy="1691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8508118" y="5735679"/>
                <a:ext cx="23512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3" name="墨迹 112"/>
              <p14:cNvContentPartPr/>
              <p14:nvPr/>
            </p14:nvContentPartPr>
            <p14:xfrm>
              <a:off x="8452026" y="5673641"/>
              <a:ext cx="155751" cy="9869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8452026" y="5673641"/>
                <a:ext cx="155751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4" name="墨迹 113"/>
              <p14:cNvContentPartPr/>
              <p14:nvPr/>
            </p14:nvContentPartPr>
            <p14:xfrm>
              <a:off x="8421511" y="5378256"/>
              <a:ext cx="11289" cy="368702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8421511" y="5378256"/>
                <a:ext cx="11289" cy="368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5" name="墨迹 114"/>
              <p14:cNvContentPartPr/>
              <p14:nvPr/>
            </p14:nvContentPartPr>
            <p14:xfrm>
              <a:off x="8348133" y="5577764"/>
              <a:ext cx="208844" cy="210083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8348133" y="5577764"/>
                <a:ext cx="208844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6" name="墨迹 115"/>
              <p14:cNvContentPartPr/>
              <p14:nvPr/>
            </p14:nvContentPartPr>
            <p14:xfrm>
              <a:off x="9158111" y="5278855"/>
              <a:ext cx="19756" cy="486786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158111" y="5278855"/>
                <a:ext cx="19756" cy="486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7" name="墨迹 116"/>
              <p14:cNvContentPartPr/>
              <p14:nvPr/>
            </p14:nvContentPartPr>
            <p14:xfrm>
              <a:off x="9051572" y="5216817"/>
              <a:ext cx="126294" cy="215723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051572" y="5216817"/>
                <a:ext cx="126294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8" name="墨迹 117"/>
              <p14:cNvContentPartPr/>
              <p14:nvPr/>
            </p14:nvContentPartPr>
            <p14:xfrm>
              <a:off x="9166577" y="5290134"/>
              <a:ext cx="104423" cy="87417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9166577" y="5290134"/>
                <a:ext cx="10442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9" name="墨迹 118"/>
              <p14:cNvContentPartPr/>
              <p14:nvPr/>
            </p14:nvContentPartPr>
            <p14:xfrm>
              <a:off x="7599362" y="2069807"/>
              <a:ext cx="221015" cy="22136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599362" y="2069807"/>
                <a:ext cx="221015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0" name="墨迹 119"/>
              <p14:cNvContentPartPr/>
              <p14:nvPr/>
            </p14:nvContentPartPr>
            <p14:xfrm>
              <a:off x="7791802" y="2090251"/>
              <a:ext cx="240242" cy="16073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791802" y="2090251"/>
                <a:ext cx="240242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1" name="墨迹 120"/>
              <p14:cNvContentPartPr/>
              <p14:nvPr/>
            </p14:nvContentPartPr>
            <p14:xfrm>
              <a:off x="8043333" y="2064167"/>
              <a:ext cx="16934" cy="22559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8043333" y="2064167"/>
                <a:ext cx="1693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2" name="墨迹 121"/>
              <p14:cNvContentPartPr/>
              <p14:nvPr/>
            </p14:nvContentPartPr>
            <p14:xfrm>
              <a:off x="8090781" y="2072098"/>
              <a:ext cx="88019" cy="22330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8090781" y="2072098"/>
                <a:ext cx="88019" cy="223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3" name="墨迹 122"/>
              <p14:cNvContentPartPr/>
              <p14:nvPr/>
            </p14:nvContentPartPr>
            <p14:xfrm>
              <a:off x="8225896" y="2088841"/>
              <a:ext cx="71437" cy="16884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225896" y="2088841"/>
                <a:ext cx="71437" cy="168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4" name="墨迹 123"/>
              <p14:cNvContentPartPr/>
              <p14:nvPr/>
            </p14:nvContentPartPr>
            <p14:xfrm>
              <a:off x="8283222" y="2131845"/>
              <a:ext cx="130175" cy="32146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283222" y="2131845"/>
                <a:ext cx="130175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5" name="墨迹 124"/>
              <p14:cNvContentPartPr/>
              <p14:nvPr/>
            </p14:nvContentPartPr>
            <p14:xfrm>
              <a:off x="3381022" y="3268265"/>
              <a:ext cx="186266" cy="19739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3381022" y="3268265"/>
                <a:ext cx="18626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6" name="墨迹 125"/>
              <p14:cNvContentPartPr/>
              <p14:nvPr/>
            </p14:nvContentPartPr>
            <p14:xfrm>
              <a:off x="4216400" y="3203407"/>
              <a:ext cx="90311" cy="18963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4216400" y="3203407"/>
                <a:ext cx="90311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7" name="墨迹 126"/>
              <p14:cNvContentPartPr/>
              <p14:nvPr/>
            </p14:nvContentPartPr>
            <p14:xfrm>
              <a:off x="4272844" y="3250464"/>
              <a:ext cx="14111" cy="12161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4272844" y="3250464"/>
                <a:ext cx="14111" cy="12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8" name="墨迹 127"/>
              <p14:cNvContentPartPr/>
              <p14:nvPr/>
            </p14:nvContentPartPr>
            <p14:xfrm>
              <a:off x="4289777" y="3192128"/>
              <a:ext cx="115711" cy="172014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4289777" y="3192128"/>
                <a:ext cx="11571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9" name="墨迹 128"/>
              <p14:cNvContentPartPr/>
              <p14:nvPr/>
            </p14:nvContentPartPr>
            <p14:xfrm>
              <a:off x="4399491" y="3233721"/>
              <a:ext cx="259997" cy="12125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4399491" y="3233721"/>
                <a:ext cx="259997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0" name="墨迹 129"/>
              <p14:cNvContentPartPr/>
              <p14:nvPr/>
            </p14:nvContentPartPr>
            <p14:xfrm>
              <a:off x="4665133" y="3185783"/>
              <a:ext cx="14111" cy="24321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4665133" y="3185783"/>
                <a:ext cx="14111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1" name="墨迹 130"/>
              <p14:cNvContentPartPr/>
              <p14:nvPr/>
            </p14:nvContentPartPr>
            <p14:xfrm>
              <a:off x="4721577" y="3233545"/>
              <a:ext cx="104423" cy="161616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4721577" y="3233545"/>
                <a:ext cx="104423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2" name="墨迹 131"/>
              <p14:cNvContentPartPr/>
              <p14:nvPr/>
            </p14:nvContentPartPr>
            <p14:xfrm>
              <a:off x="4848577" y="3239185"/>
              <a:ext cx="155928" cy="32235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4848577" y="3239185"/>
                <a:ext cx="155928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3" name="墨迹 132"/>
              <p14:cNvContentPartPr/>
              <p14:nvPr/>
            </p14:nvContentPartPr>
            <p14:xfrm>
              <a:off x="5119511" y="3203407"/>
              <a:ext cx="104951" cy="101517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119511" y="3203407"/>
                <a:ext cx="104951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4" name="墨迹 133"/>
              <p14:cNvContentPartPr/>
              <p14:nvPr/>
            </p14:nvContentPartPr>
            <p14:xfrm>
              <a:off x="5305777" y="3197768"/>
              <a:ext cx="67734" cy="90237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5305777" y="3197768"/>
                <a:ext cx="6773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5" name="墨迹 134"/>
              <p14:cNvContentPartPr/>
              <p14:nvPr/>
            </p14:nvContentPartPr>
            <p14:xfrm>
              <a:off x="5379155" y="3056773"/>
              <a:ext cx="169334" cy="194573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5379155" y="3056773"/>
                <a:ext cx="16933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6" name="墨迹 135"/>
              <p14:cNvContentPartPr/>
              <p14:nvPr/>
            </p14:nvContentPartPr>
            <p14:xfrm>
              <a:off x="5373511" y="3233545"/>
              <a:ext cx="107244" cy="115087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5373511" y="3233545"/>
                <a:ext cx="107244" cy="115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7" name="墨迹 136"/>
              <p14:cNvContentPartPr/>
              <p14:nvPr/>
            </p14:nvContentPartPr>
            <p14:xfrm>
              <a:off x="5550428" y="3051133"/>
              <a:ext cx="175860" cy="26084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5550428" y="3051133"/>
                <a:ext cx="175860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8" name="墨迹 137"/>
              <p14:cNvContentPartPr/>
              <p14:nvPr/>
            </p14:nvContentPartPr>
            <p14:xfrm>
              <a:off x="5686777" y="3166749"/>
              <a:ext cx="25400" cy="386326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5686777" y="3166749"/>
                <a:ext cx="25400" cy="3863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9" name="墨迹 138"/>
              <p14:cNvContentPartPr/>
              <p14:nvPr/>
            </p14:nvContentPartPr>
            <p14:xfrm>
              <a:off x="5667022" y="3665871"/>
              <a:ext cx="105013" cy="5995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5667022" y="3665871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1" name="墨迹 150"/>
              <p14:cNvContentPartPr/>
              <p14:nvPr/>
            </p14:nvContentPartPr>
            <p14:xfrm>
              <a:off x="2466622" y="5059608"/>
              <a:ext cx="11289" cy="16143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2466622" y="5059608"/>
                <a:ext cx="11289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2" name="墨迹 151"/>
              <p14:cNvContentPartPr/>
              <p14:nvPr/>
            </p14:nvContentPartPr>
            <p14:xfrm>
              <a:off x="2472266" y="5137860"/>
              <a:ext cx="36689" cy="1127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2472266" y="5137860"/>
                <a:ext cx="366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3" name="墨迹 152"/>
              <p14:cNvContentPartPr/>
              <p14:nvPr/>
            </p14:nvContentPartPr>
            <p14:xfrm>
              <a:off x="2602088" y="5039868"/>
              <a:ext cx="2823" cy="18258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2602088" y="5039868"/>
                <a:ext cx="2823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4" name="墨迹 153"/>
              <p14:cNvContentPartPr/>
              <p14:nvPr/>
            </p14:nvContentPartPr>
            <p14:xfrm>
              <a:off x="2492727" y="5137860"/>
              <a:ext cx="100895" cy="5640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2492727" y="5137860"/>
                <a:ext cx="10089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5" name="墨迹 154"/>
              <p14:cNvContentPartPr/>
              <p14:nvPr/>
            </p14:nvContentPartPr>
            <p14:xfrm>
              <a:off x="2692400" y="5013784"/>
              <a:ext cx="101600" cy="18399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2692400" y="5013784"/>
                <a:ext cx="101600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6" name="墨迹 155"/>
              <p14:cNvContentPartPr/>
              <p14:nvPr/>
            </p14:nvContentPartPr>
            <p14:xfrm>
              <a:off x="2822222" y="5019424"/>
              <a:ext cx="88900" cy="165140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2822222" y="5019424"/>
                <a:ext cx="88900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7" name="墨迹 156"/>
              <p14:cNvContentPartPr/>
              <p14:nvPr/>
            </p14:nvContentPartPr>
            <p14:xfrm>
              <a:off x="2901244" y="5070182"/>
              <a:ext cx="127882" cy="35812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2901244" y="5070182"/>
                <a:ext cx="127882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8" name="墨迹 157"/>
              <p14:cNvContentPartPr/>
              <p14:nvPr/>
            </p14:nvContentPartPr>
            <p14:xfrm>
              <a:off x="3008488" y="4974305"/>
              <a:ext cx="84667" cy="2256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3008488" y="4974305"/>
                <a:ext cx="8466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9" name="墨迹 158"/>
              <p14:cNvContentPartPr/>
              <p14:nvPr/>
            </p14:nvContentPartPr>
            <p14:xfrm>
              <a:off x="3172177" y="5140680"/>
              <a:ext cx="138289" cy="845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3172177" y="5140680"/>
                <a:ext cx="13828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0" name="墨迹 159"/>
              <p14:cNvContentPartPr/>
              <p14:nvPr/>
            </p14:nvContentPartPr>
            <p14:xfrm>
              <a:off x="3406422" y="5135040"/>
              <a:ext cx="105013" cy="59958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3406422" y="5135040"/>
                <a:ext cx="105013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1" name="墨迹 160"/>
              <p14:cNvContentPartPr/>
              <p14:nvPr/>
            </p14:nvContentPartPr>
            <p14:xfrm>
              <a:off x="3276600" y="5042688"/>
              <a:ext cx="31044" cy="284105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3276600" y="5042688"/>
                <a:ext cx="31044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2" name="墨迹 161"/>
              <p14:cNvContentPartPr/>
              <p14:nvPr/>
            </p14:nvContentPartPr>
            <p14:xfrm>
              <a:off x="3236912" y="5132220"/>
              <a:ext cx="197732" cy="2255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3236912" y="5132220"/>
                <a:ext cx="19773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3" name="墨迹 162"/>
              <p14:cNvContentPartPr/>
              <p14:nvPr/>
            </p14:nvContentPartPr>
            <p14:xfrm>
              <a:off x="3516488" y="5013784"/>
              <a:ext cx="427038" cy="45118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3516488" y="5013784"/>
                <a:ext cx="427038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64" name="墨迹 163"/>
              <p14:cNvContentPartPr/>
              <p14:nvPr/>
            </p14:nvContentPartPr>
            <p14:xfrm>
              <a:off x="3922888" y="4900988"/>
              <a:ext cx="141112" cy="15227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3922888" y="4900988"/>
                <a:ext cx="1411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5" name="墨迹 164"/>
              <p14:cNvContentPartPr/>
              <p14:nvPr/>
            </p14:nvContentPartPr>
            <p14:xfrm>
              <a:off x="4041422" y="4917907"/>
              <a:ext cx="104422" cy="2256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4041422" y="4917907"/>
                <a:ext cx="1044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6" name="墨迹 165"/>
              <p14:cNvContentPartPr/>
              <p14:nvPr/>
            </p14:nvContentPartPr>
            <p14:xfrm>
              <a:off x="4250266" y="5135040"/>
              <a:ext cx="392289" cy="846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4250266" y="5135040"/>
                <a:ext cx="3922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7" name="墨迹 166"/>
              <p14:cNvContentPartPr/>
              <p14:nvPr/>
            </p14:nvContentPartPr>
            <p14:xfrm>
              <a:off x="4540955" y="5017661"/>
              <a:ext cx="276931" cy="345791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4540955" y="5017661"/>
                <a:ext cx="276931" cy="345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1" name="墨迹 170"/>
              <p14:cNvContentPartPr/>
              <p14:nvPr/>
            </p14:nvContentPartPr>
            <p14:xfrm>
              <a:off x="4984044" y="5068596"/>
              <a:ext cx="45156" cy="200213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4984044" y="5068596"/>
                <a:ext cx="45156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72" name="墨迹 171"/>
              <p14:cNvContentPartPr/>
              <p14:nvPr/>
            </p14:nvContentPartPr>
            <p14:xfrm>
              <a:off x="5000977" y="5132220"/>
              <a:ext cx="104423" cy="22559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5000977" y="5132220"/>
                <a:ext cx="1044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3" name="墨迹 172"/>
              <p14:cNvContentPartPr/>
              <p14:nvPr/>
            </p14:nvContentPartPr>
            <p14:xfrm>
              <a:off x="5113866" y="5063837"/>
              <a:ext cx="5645" cy="18117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5113866" y="5063837"/>
                <a:ext cx="5645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74" name="墨迹 173"/>
              <p14:cNvContentPartPr/>
              <p14:nvPr/>
            </p14:nvContentPartPr>
            <p14:xfrm>
              <a:off x="5192888" y="5045508"/>
              <a:ext cx="174978" cy="174834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5192888" y="5045508"/>
                <a:ext cx="1749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75" name="墨迹 174"/>
              <p14:cNvContentPartPr/>
              <p14:nvPr/>
            </p14:nvContentPartPr>
            <p14:xfrm>
              <a:off x="5302955" y="5137860"/>
              <a:ext cx="138289" cy="355307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5302955" y="5137860"/>
                <a:ext cx="138289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76" name="墨迹 175"/>
              <p14:cNvContentPartPr/>
              <p14:nvPr/>
            </p14:nvContentPartPr>
            <p14:xfrm>
              <a:off x="5446888" y="5002504"/>
              <a:ext cx="101600" cy="22560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5446888" y="5002504"/>
                <a:ext cx="1016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77" name="墨迹 176"/>
              <p14:cNvContentPartPr/>
              <p14:nvPr/>
            </p14:nvContentPartPr>
            <p14:xfrm>
              <a:off x="5584296" y="5160419"/>
              <a:ext cx="237243" cy="5639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5584296" y="5160419"/>
                <a:ext cx="237243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78" name="墨迹 177"/>
              <p14:cNvContentPartPr/>
              <p14:nvPr/>
            </p14:nvContentPartPr>
            <p14:xfrm>
              <a:off x="5696655" y="5066481"/>
              <a:ext cx="26812" cy="240573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5696655" y="5066481"/>
                <a:ext cx="26812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79" name="墨迹 178"/>
              <p14:cNvContentPartPr/>
              <p14:nvPr/>
            </p14:nvContentPartPr>
            <p14:xfrm>
              <a:off x="5917318" y="5018719"/>
              <a:ext cx="133526" cy="224887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5917318" y="5018719"/>
                <a:ext cx="133526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80" name="墨迹 179"/>
              <p14:cNvContentPartPr/>
              <p14:nvPr/>
            </p14:nvContentPartPr>
            <p14:xfrm>
              <a:off x="6067777" y="5010612"/>
              <a:ext cx="128412" cy="211845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6067777" y="5010612"/>
                <a:ext cx="128412" cy="211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81" name="墨迹 180"/>
              <p14:cNvContentPartPr/>
              <p14:nvPr/>
            </p14:nvContentPartPr>
            <p14:xfrm>
              <a:off x="6121400" y="5094680"/>
              <a:ext cx="174977" cy="406947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6121400" y="5094680"/>
                <a:ext cx="174977" cy="406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82" name="墨迹 181"/>
              <p14:cNvContentPartPr/>
              <p14:nvPr/>
            </p14:nvContentPartPr>
            <p14:xfrm>
              <a:off x="6280502" y="4919846"/>
              <a:ext cx="99484" cy="206734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6280502" y="4919846"/>
                <a:ext cx="99484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83" name="墨迹 182"/>
              <p14:cNvContentPartPr/>
              <p14:nvPr/>
            </p14:nvContentPartPr>
            <p14:xfrm>
              <a:off x="6344355" y="5098381"/>
              <a:ext cx="73378" cy="1691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6344355" y="5098381"/>
                <a:ext cx="733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84" name="墨迹 183"/>
              <p14:cNvContentPartPr/>
              <p14:nvPr/>
            </p14:nvContentPartPr>
            <p14:xfrm>
              <a:off x="6395155" y="4963026"/>
              <a:ext cx="186267" cy="62038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6395155" y="4963026"/>
                <a:ext cx="18626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85" name="墨迹 184"/>
              <p14:cNvContentPartPr/>
              <p14:nvPr/>
            </p14:nvContentPartPr>
            <p14:xfrm>
              <a:off x="4103511" y="4108596"/>
              <a:ext cx="426155" cy="347553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4103511" y="4108596"/>
                <a:ext cx="426155" cy="347553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8" y="209539"/>
            <a:ext cx="9953647" cy="43441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04" y="4491031"/>
            <a:ext cx="4706780" cy="19669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264400" y="1133600"/>
              <a:ext cx="3703" cy="1691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264400" y="1133600"/>
                <a:ext cx="370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49111" y="2905908"/>
              <a:ext cx="211666" cy="288335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49111" y="2905908"/>
                <a:ext cx="211666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874888" y="2932697"/>
              <a:ext cx="152400" cy="30454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74888" y="2932697"/>
                <a:ext cx="152400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6984823" y="1418410"/>
              <a:ext cx="14288" cy="845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984823" y="1418410"/>
                <a:ext cx="1428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583318" y="3417720"/>
              <a:ext cx="218193" cy="19175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583318" y="3417720"/>
                <a:ext cx="218193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598311" y="3739189"/>
              <a:ext cx="116416" cy="310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98311" y="3739189"/>
                <a:ext cx="11641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611011" y="3784307"/>
              <a:ext cx="21166" cy="26225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11011" y="3784307"/>
                <a:ext cx="21166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643466" y="3825724"/>
              <a:ext cx="194734" cy="14469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43466" y="3825724"/>
                <a:ext cx="194734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7662333" y="1497367"/>
              <a:ext cx="36689" cy="4793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662333" y="1497367"/>
                <a:ext cx="366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2844800" y="3176618"/>
              <a:ext cx="180622" cy="21854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844800" y="3176618"/>
                <a:ext cx="180622" cy="218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3045177" y="3135730"/>
              <a:ext cx="67734" cy="10715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045177" y="3135730"/>
                <a:ext cx="6773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3127022" y="3169569"/>
              <a:ext cx="90311" cy="36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127022" y="3169569"/>
                <a:ext cx="903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3175000" y="3084972"/>
              <a:ext cx="8466" cy="15791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175000" y="3084972"/>
                <a:ext cx="846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2827866" y="3530516"/>
              <a:ext cx="127706" cy="3101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827866" y="3530516"/>
                <a:ext cx="12770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2827866" y="3569995"/>
              <a:ext cx="16934" cy="29326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2827866" y="3569995"/>
                <a:ext cx="16934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2839155" y="3615113"/>
              <a:ext cx="186267" cy="15016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839155" y="3615113"/>
                <a:ext cx="186267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3039533" y="3468478"/>
              <a:ext cx="51682" cy="15227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039533" y="3468478"/>
                <a:ext cx="5168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3087511" y="3519236"/>
              <a:ext cx="87489" cy="564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087511" y="3519236"/>
                <a:ext cx="874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3138311" y="3432877"/>
              <a:ext cx="5644" cy="16249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138311" y="3432877"/>
                <a:ext cx="5644" cy="162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2814813" y="3925302"/>
              <a:ext cx="250120" cy="19457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814813" y="3925302"/>
                <a:ext cx="250120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3070577" y="3874544"/>
              <a:ext cx="50800" cy="9393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070577" y="3874544"/>
                <a:ext cx="50800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121377" y="3902743"/>
              <a:ext cx="93134" cy="564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121377" y="3902743"/>
                <a:ext cx="931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3169355" y="3842820"/>
              <a:ext cx="14111" cy="16425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169355" y="3842820"/>
                <a:ext cx="14111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2867377" y="4373666"/>
              <a:ext cx="14111" cy="1410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867377" y="4373666"/>
                <a:ext cx="1411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2686755" y="4269330"/>
              <a:ext cx="223838" cy="270711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686755" y="4269330"/>
                <a:ext cx="223838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955851" y="2797342"/>
              <a:ext cx="88371" cy="563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55851" y="2797342"/>
                <a:ext cx="8837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1056393" y="2712745"/>
              <a:ext cx="188207" cy="14258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56393" y="2712745"/>
                <a:ext cx="188207" cy="142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2602088" y="4562600"/>
              <a:ext cx="355600" cy="563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602088" y="4562600"/>
                <a:ext cx="3556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863776" y="3265445"/>
              <a:ext cx="364772" cy="169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63776" y="3265445"/>
                <a:ext cx="36477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7052733" y="1607343"/>
              <a:ext cx="105012" cy="5995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052733" y="1607343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7612238" y="2336816"/>
              <a:ext cx="506237" cy="444311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612238" y="2336816"/>
                <a:ext cx="506237" cy="444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8534400" y="2016934"/>
              <a:ext cx="460903" cy="30807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534400" y="2016934"/>
                <a:ext cx="460903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3098800" y="5780797"/>
              <a:ext cx="211666" cy="218013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098800" y="5780797"/>
                <a:ext cx="211666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4786488" y="4438524"/>
              <a:ext cx="108656" cy="2819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786488" y="4438524"/>
                <a:ext cx="1086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4758266" y="4500562"/>
              <a:ext cx="150989" cy="15227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758266" y="4500562"/>
                <a:ext cx="1509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4749800" y="4473773"/>
              <a:ext cx="19755" cy="24110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749800" y="4473773"/>
                <a:ext cx="19755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4921955" y="4455444"/>
              <a:ext cx="50800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921955" y="4455444"/>
                <a:ext cx="508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4989688" y="4492102"/>
              <a:ext cx="180623" cy="14945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989688" y="4492102"/>
                <a:ext cx="18062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5221111" y="4382126"/>
              <a:ext cx="64911" cy="18611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5221111" y="4382126"/>
                <a:ext cx="6491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5235222" y="4501972"/>
              <a:ext cx="87488" cy="25802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235222" y="4501972"/>
                <a:ext cx="87488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7174794" y="4325728"/>
              <a:ext cx="386821" cy="27917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174794" y="4325728"/>
                <a:ext cx="386821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5520266" y="4438524"/>
              <a:ext cx="141111" cy="22365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520266" y="4438524"/>
                <a:ext cx="141111" cy="223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3702755" y="4675396"/>
              <a:ext cx="400756" cy="28005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702755" y="4675396"/>
                <a:ext cx="400756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5170311" y="5077761"/>
              <a:ext cx="191911" cy="28375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170311" y="5077761"/>
                <a:ext cx="191911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5404555" y="5109661"/>
              <a:ext cx="127000" cy="25167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404555" y="5109661"/>
                <a:ext cx="127000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5644444" y="5216817"/>
              <a:ext cx="70556" cy="10715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644444" y="5216817"/>
                <a:ext cx="7055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5726288" y="5208181"/>
              <a:ext cx="68615" cy="15527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726288" y="5208181"/>
                <a:ext cx="68615" cy="155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5813777" y="5160419"/>
              <a:ext cx="84667" cy="22277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813777" y="5160419"/>
                <a:ext cx="8466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6016977" y="5177338"/>
              <a:ext cx="217312" cy="1410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016977" y="5177338"/>
                <a:ext cx="2173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6220177" y="5095032"/>
              <a:ext cx="104423" cy="7102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6220177" y="5095032"/>
                <a:ext cx="104423" cy="710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6043436" y="5222457"/>
              <a:ext cx="202141" cy="2819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043436" y="5222457"/>
                <a:ext cx="20214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6033205" y="5236028"/>
              <a:ext cx="107950" cy="8794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033205" y="5236028"/>
                <a:ext cx="107950" cy="87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6468533" y="5054673"/>
              <a:ext cx="222956" cy="23616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468533" y="5054673"/>
                <a:ext cx="222956" cy="236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墨迹 57"/>
              <p14:cNvContentPartPr/>
              <p14:nvPr/>
            </p14:nvContentPartPr>
            <p14:xfrm>
              <a:off x="6776861" y="4970604"/>
              <a:ext cx="86783" cy="12636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776861" y="4970604"/>
                <a:ext cx="86783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墨迹 58"/>
              <p14:cNvContentPartPr/>
              <p14:nvPr/>
            </p14:nvContentPartPr>
            <p14:xfrm>
              <a:off x="6874933" y="5008144"/>
              <a:ext cx="95956" cy="2819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874933" y="5008144"/>
                <a:ext cx="959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墨迹 59"/>
              <p14:cNvContentPartPr/>
              <p14:nvPr/>
            </p14:nvContentPartPr>
            <p14:xfrm>
              <a:off x="6894688" y="4910153"/>
              <a:ext cx="47978" cy="18822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894688" y="4910153"/>
                <a:ext cx="47978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1" name="墨迹 60"/>
              <p14:cNvContentPartPr/>
              <p14:nvPr/>
            </p14:nvContentPartPr>
            <p14:xfrm>
              <a:off x="6913033" y="5188618"/>
              <a:ext cx="184856" cy="1128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913033" y="5188618"/>
                <a:ext cx="1848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墨迹 61"/>
              <p14:cNvContentPartPr/>
              <p14:nvPr/>
            </p14:nvContentPartPr>
            <p14:xfrm>
              <a:off x="7018866" y="5113538"/>
              <a:ext cx="42334" cy="24145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018866" y="5113538"/>
                <a:ext cx="42334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墨迹 62"/>
              <p14:cNvContentPartPr/>
              <p14:nvPr/>
            </p14:nvContentPartPr>
            <p14:xfrm>
              <a:off x="7349066" y="5072121"/>
              <a:ext cx="150989" cy="24057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349066" y="5072121"/>
                <a:ext cx="150989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墨迹 63"/>
              <p14:cNvContentPartPr/>
              <p14:nvPr/>
            </p14:nvContentPartPr>
            <p14:xfrm>
              <a:off x="7539566" y="4960206"/>
              <a:ext cx="101071" cy="14804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539566" y="4960206"/>
                <a:ext cx="101071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墨迹 64"/>
              <p14:cNvContentPartPr/>
              <p14:nvPr/>
            </p14:nvContentPartPr>
            <p14:xfrm>
              <a:off x="7662333" y="4976244"/>
              <a:ext cx="79022" cy="4318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662333" y="4976244"/>
                <a:ext cx="79022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墨迹 65"/>
              <p14:cNvContentPartPr/>
              <p14:nvPr/>
            </p14:nvContentPartPr>
            <p14:xfrm>
              <a:off x="7665155" y="5171698"/>
              <a:ext cx="56445" cy="11279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665155" y="5171698"/>
                <a:ext cx="5644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墨迹 66"/>
              <p14:cNvContentPartPr/>
              <p14:nvPr/>
            </p14:nvContentPartPr>
            <p14:xfrm>
              <a:off x="7752468" y="5188618"/>
              <a:ext cx="153458" cy="20867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7752468" y="5188618"/>
                <a:ext cx="153458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8" name="墨迹 67"/>
              <p14:cNvContentPartPr/>
              <p14:nvPr/>
            </p14:nvContentPartPr>
            <p14:xfrm>
              <a:off x="7969955" y="5122879"/>
              <a:ext cx="79022" cy="18699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7969955" y="5122879"/>
                <a:ext cx="79022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9" name="墨迹 68"/>
              <p14:cNvContentPartPr/>
              <p14:nvPr/>
            </p14:nvContentPartPr>
            <p14:xfrm>
              <a:off x="8155516" y="5166059"/>
              <a:ext cx="102306" cy="1973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8155516" y="5166059"/>
                <a:ext cx="10230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" name="墨迹 69"/>
              <p14:cNvContentPartPr/>
              <p14:nvPr/>
            </p14:nvContentPartPr>
            <p14:xfrm>
              <a:off x="7332838" y="5386011"/>
              <a:ext cx="764117" cy="5075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332838" y="5386011"/>
                <a:ext cx="764117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墨迹 70"/>
              <p14:cNvContentPartPr/>
              <p14:nvPr/>
            </p14:nvContentPartPr>
            <p14:xfrm>
              <a:off x="8124825" y="5216817"/>
              <a:ext cx="587375" cy="4511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124825" y="5216817"/>
                <a:ext cx="58737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墨迹 71"/>
              <p14:cNvContentPartPr/>
              <p14:nvPr/>
            </p14:nvContentPartPr>
            <p14:xfrm>
              <a:off x="8669866" y="5104021"/>
              <a:ext cx="211666" cy="21713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669866" y="5104021"/>
                <a:ext cx="21166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墨迹 72"/>
              <p14:cNvContentPartPr/>
              <p14:nvPr/>
            </p14:nvContentPartPr>
            <p14:xfrm>
              <a:off x="8398933" y="4908919"/>
              <a:ext cx="139171" cy="16461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398933" y="4908919"/>
                <a:ext cx="139171" cy="164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4" name="墨迹 73"/>
              <p14:cNvContentPartPr/>
              <p14:nvPr/>
            </p14:nvContentPartPr>
            <p14:xfrm>
              <a:off x="8523111" y="5025064"/>
              <a:ext cx="115711" cy="7754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523111" y="5025064"/>
                <a:ext cx="115711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墨迹 74"/>
              <p14:cNvContentPartPr/>
              <p14:nvPr/>
            </p14:nvContentPartPr>
            <p14:xfrm>
              <a:off x="9008533" y="5064542"/>
              <a:ext cx="206904" cy="24251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008533" y="5064542"/>
                <a:ext cx="206904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6" name="墨迹 75"/>
              <p14:cNvContentPartPr/>
              <p14:nvPr/>
            </p14:nvContentPartPr>
            <p14:xfrm>
              <a:off x="9924344" y="5032819"/>
              <a:ext cx="145344" cy="23211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924344" y="5032819"/>
                <a:ext cx="145344" cy="232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7" name="墨迹 76"/>
              <p14:cNvContentPartPr/>
              <p14:nvPr/>
            </p14:nvContentPartPr>
            <p14:xfrm>
              <a:off x="9919758" y="4983470"/>
              <a:ext cx="327025" cy="52943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919758" y="4983470"/>
                <a:ext cx="327025" cy="529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墨迹 77"/>
              <p14:cNvContentPartPr/>
              <p14:nvPr/>
            </p14:nvContentPartPr>
            <p14:xfrm>
              <a:off x="10275534" y="4942582"/>
              <a:ext cx="177977" cy="31265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275534" y="4942582"/>
                <a:ext cx="177977" cy="312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9" name="墨迹 78"/>
              <p14:cNvContentPartPr/>
              <p14:nvPr/>
            </p14:nvContentPartPr>
            <p14:xfrm>
              <a:off x="10394244" y="4931126"/>
              <a:ext cx="213783" cy="34490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394244" y="4931126"/>
                <a:ext cx="213783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10647714" y="4920551"/>
              <a:ext cx="187149" cy="36958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647714" y="4920551"/>
                <a:ext cx="187149" cy="369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10656711" y="4963026"/>
              <a:ext cx="306917" cy="49912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656711" y="4963026"/>
                <a:ext cx="306917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10831688" y="5145438"/>
              <a:ext cx="70556" cy="139057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831688" y="5145438"/>
                <a:ext cx="70556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10991850" y="4994045"/>
              <a:ext cx="342194" cy="26542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991850" y="4994045"/>
                <a:ext cx="342194" cy="265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11130844" y="5022949"/>
              <a:ext cx="129823" cy="26154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130844" y="5022949"/>
                <a:ext cx="129823" cy="261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11424355" y="4963026"/>
              <a:ext cx="189089" cy="372227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424355" y="4963026"/>
                <a:ext cx="189089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2133600" y="6389896"/>
              <a:ext cx="1126066" cy="6203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2133600" y="6389896"/>
                <a:ext cx="112606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3437466" y="6081646"/>
              <a:ext cx="252589" cy="423161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437466" y="6081646"/>
                <a:ext cx="252589" cy="423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3445051" y="6100680"/>
              <a:ext cx="226660" cy="44149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445051" y="6100680"/>
                <a:ext cx="226660" cy="441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9" name="墨迹 88"/>
              <p14:cNvContentPartPr/>
              <p14:nvPr/>
            </p14:nvContentPartPr>
            <p14:xfrm>
              <a:off x="7521222" y="2633787"/>
              <a:ext cx="105012" cy="5995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521222" y="2633787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" name="墨迹 89"/>
              <p14:cNvContentPartPr/>
              <p14:nvPr/>
            </p14:nvContentPartPr>
            <p14:xfrm>
              <a:off x="5429955" y="2750461"/>
              <a:ext cx="897467" cy="554463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5429955" y="2750461"/>
                <a:ext cx="897467" cy="554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1" name="墨迹 90"/>
              <p14:cNvContentPartPr/>
              <p14:nvPr/>
            </p14:nvContentPartPr>
            <p14:xfrm>
              <a:off x="4950177" y="6031768"/>
              <a:ext cx="239889" cy="29609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4950177" y="6031768"/>
                <a:ext cx="239889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" name="墨迹 91"/>
              <p14:cNvContentPartPr/>
              <p14:nvPr/>
            </p14:nvContentPartPr>
            <p14:xfrm>
              <a:off x="5185656" y="5969202"/>
              <a:ext cx="77788" cy="12178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185656" y="5969202"/>
                <a:ext cx="77788" cy="121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3" name="墨迹 92"/>
              <p14:cNvContentPartPr/>
              <p14:nvPr/>
            </p14:nvContentPartPr>
            <p14:xfrm>
              <a:off x="5266266" y="6017669"/>
              <a:ext cx="104422" cy="1127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266266" y="6017669"/>
                <a:ext cx="1044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4" name="墨迹 93"/>
              <p14:cNvContentPartPr/>
              <p14:nvPr/>
            </p14:nvContentPartPr>
            <p14:xfrm>
              <a:off x="5322711" y="5919677"/>
              <a:ext cx="22578" cy="18822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322711" y="5919677"/>
                <a:ext cx="22578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5" name="墨迹 94"/>
              <p14:cNvContentPartPr/>
              <p14:nvPr/>
            </p14:nvContentPartPr>
            <p14:xfrm>
              <a:off x="5418666" y="6192503"/>
              <a:ext cx="217311" cy="2819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5418666" y="6192503"/>
                <a:ext cx="2173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5534377" y="6129408"/>
              <a:ext cx="14112" cy="22664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5534377" y="6129408"/>
                <a:ext cx="14112" cy="226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5825066" y="6074067"/>
              <a:ext cx="16934" cy="183294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5825066" y="6074067"/>
                <a:ext cx="1693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5830711" y="6141744"/>
              <a:ext cx="93133" cy="4511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5830711" y="6141744"/>
                <a:ext cx="9313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5918200" y="5976957"/>
              <a:ext cx="42333" cy="514455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5918200" y="5976957"/>
                <a:ext cx="42333" cy="514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5983111" y="6164304"/>
              <a:ext cx="93133" cy="11843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5983111" y="6164304"/>
                <a:ext cx="93133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6275034" y="6164304"/>
              <a:ext cx="472899" cy="2819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275034" y="6164304"/>
                <a:ext cx="47289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6705600" y="6051508"/>
              <a:ext cx="188383" cy="24815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6705600" y="6051508"/>
                <a:ext cx="18838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3" name="墨迹 102"/>
              <p14:cNvContentPartPr/>
              <p14:nvPr/>
            </p14:nvContentPartPr>
            <p14:xfrm>
              <a:off x="7017455" y="5935187"/>
              <a:ext cx="246945" cy="26859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7017455" y="5935187"/>
                <a:ext cx="246945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7" name="墨迹 106"/>
              <p14:cNvContentPartPr/>
              <p14:nvPr/>
            </p14:nvContentPartPr>
            <p14:xfrm>
              <a:off x="7403923" y="6040228"/>
              <a:ext cx="213254" cy="3383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7403923" y="6040228"/>
                <a:ext cx="21325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8" name="墨迹 107"/>
              <p14:cNvContentPartPr/>
              <p14:nvPr/>
            </p14:nvContentPartPr>
            <p14:xfrm>
              <a:off x="7501466" y="5912452"/>
              <a:ext cx="28222" cy="34490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7501466" y="5912452"/>
                <a:ext cx="28222" cy="344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9" name="墨迹 108"/>
              <p14:cNvContentPartPr/>
              <p14:nvPr/>
            </p14:nvContentPartPr>
            <p14:xfrm>
              <a:off x="7868355" y="5904873"/>
              <a:ext cx="115712" cy="198802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7868355" y="5904873"/>
                <a:ext cx="115712" cy="198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0" name="墨迹 109"/>
              <p14:cNvContentPartPr/>
              <p14:nvPr/>
            </p14:nvContentPartPr>
            <p14:xfrm>
              <a:off x="7998177" y="5852000"/>
              <a:ext cx="11289" cy="43637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998177" y="5852000"/>
                <a:ext cx="11289" cy="436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1" name="墨迹 110"/>
              <p14:cNvContentPartPr/>
              <p14:nvPr/>
            </p14:nvContentPartPr>
            <p14:xfrm>
              <a:off x="8054622" y="5899233"/>
              <a:ext cx="129822" cy="4511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054622" y="5899233"/>
                <a:ext cx="12982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2" name="墨迹 111"/>
              <p14:cNvContentPartPr/>
              <p14:nvPr/>
            </p14:nvContentPartPr>
            <p14:xfrm>
              <a:off x="8125177" y="5808996"/>
              <a:ext cx="36689" cy="194573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8125177" y="5808996"/>
                <a:ext cx="36689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3" name="墨迹 112"/>
              <p14:cNvContentPartPr/>
              <p14:nvPr/>
            </p14:nvContentPartPr>
            <p14:xfrm>
              <a:off x="7669388" y="5868214"/>
              <a:ext cx="156634" cy="225592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669388" y="5868214"/>
                <a:ext cx="15663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4" name="墨迹 113"/>
              <p14:cNvContentPartPr/>
              <p14:nvPr/>
            </p14:nvContentPartPr>
            <p14:xfrm>
              <a:off x="8156222" y="6305299"/>
              <a:ext cx="66322" cy="38086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8156222" y="6305299"/>
                <a:ext cx="66322" cy="380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5" name="墨迹 114"/>
              <p14:cNvContentPartPr/>
              <p14:nvPr/>
            </p14:nvContentPartPr>
            <p14:xfrm>
              <a:off x="8048977" y="6251721"/>
              <a:ext cx="112889" cy="15791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8048977" y="6251721"/>
                <a:ext cx="112889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6" name="墨迹 115"/>
              <p14:cNvContentPartPr/>
              <p14:nvPr/>
            </p14:nvContentPartPr>
            <p14:xfrm>
              <a:off x="8184444" y="6307237"/>
              <a:ext cx="144815" cy="7701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184444" y="6307237"/>
                <a:ext cx="144815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7" name="墨迹 116"/>
              <p14:cNvContentPartPr/>
              <p14:nvPr/>
            </p14:nvContentPartPr>
            <p14:xfrm>
              <a:off x="7075311" y="6497052"/>
              <a:ext cx="663222" cy="2819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075311" y="6497052"/>
                <a:ext cx="6632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8" name="墨迹 117"/>
              <p14:cNvContentPartPr/>
              <p14:nvPr/>
            </p14:nvContentPartPr>
            <p14:xfrm>
              <a:off x="7008283" y="6352532"/>
              <a:ext cx="273050" cy="341913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008283" y="6352532"/>
                <a:ext cx="273050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墨迹 118"/>
              <p14:cNvContentPartPr/>
              <p14:nvPr/>
            </p14:nvContentPartPr>
            <p14:xfrm>
              <a:off x="8815211" y="6045868"/>
              <a:ext cx="188383" cy="27776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815211" y="6045868"/>
                <a:ext cx="188383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0" name="墨迹 119"/>
              <p14:cNvContentPartPr/>
              <p14:nvPr/>
            </p14:nvContentPartPr>
            <p14:xfrm>
              <a:off x="8957733" y="6212242"/>
              <a:ext cx="84667" cy="78957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957733" y="6212242"/>
                <a:ext cx="846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1" name="墨迹 120"/>
              <p14:cNvContentPartPr/>
              <p14:nvPr/>
            </p14:nvContentPartPr>
            <p14:xfrm>
              <a:off x="9166577" y="6013439"/>
              <a:ext cx="66323" cy="5498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9166577" y="6013439"/>
                <a:ext cx="66323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2" name="墨迹 121"/>
              <p14:cNvContentPartPr/>
              <p14:nvPr/>
            </p14:nvContentPartPr>
            <p14:xfrm>
              <a:off x="9045222" y="6032826"/>
              <a:ext cx="318911" cy="500884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045222" y="6032826"/>
                <a:ext cx="318911" cy="500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5" name="墨迹 124"/>
              <p14:cNvContentPartPr/>
              <p14:nvPr/>
            </p14:nvContentPartPr>
            <p14:xfrm>
              <a:off x="6514218" y="3942222"/>
              <a:ext cx="253471" cy="200212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6514218" y="3942222"/>
                <a:ext cx="253471" cy="200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6" name="墨迹 125"/>
              <p14:cNvContentPartPr/>
              <p14:nvPr/>
            </p14:nvContentPartPr>
            <p14:xfrm>
              <a:off x="6750050" y="3904153"/>
              <a:ext cx="82550" cy="10574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6750050" y="3904153"/>
                <a:ext cx="82550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7" name="墨迹 126"/>
              <p14:cNvContentPartPr/>
              <p14:nvPr/>
            </p14:nvContentPartPr>
            <p14:xfrm>
              <a:off x="6829777" y="3925302"/>
              <a:ext cx="124178" cy="564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829777" y="3925302"/>
                <a:ext cx="1241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8" name="墨迹 127"/>
              <p14:cNvContentPartPr/>
              <p14:nvPr/>
            </p14:nvContentPartPr>
            <p14:xfrm>
              <a:off x="6903155" y="3871195"/>
              <a:ext cx="16934" cy="192282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903155" y="3871195"/>
                <a:ext cx="16934" cy="192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9" name="墨迹 128"/>
              <p14:cNvContentPartPr/>
              <p14:nvPr/>
            </p14:nvContentPartPr>
            <p14:xfrm>
              <a:off x="5415844" y="3364142"/>
              <a:ext cx="105012" cy="5995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5415844" y="3364142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0" name="墨迹 129"/>
              <p14:cNvContentPartPr/>
              <p14:nvPr/>
            </p14:nvContentPartPr>
            <p14:xfrm>
              <a:off x="5350933" y="3323253"/>
              <a:ext cx="220134" cy="246741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5350933" y="3323253"/>
                <a:ext cx="220134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1" name="墨迹 130"/>
              <p14:cNvContentPartPr/>
              <p14:nvPr/>
            </p14:nvContentPartPr>
            <p14:xfrm>
              <a:off x="5539140" y="3306862"/>
              <a:ext cx="88371" cy="13147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539140" y="3306862"/>
                <a:ext cx="88371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2" name="墨迹 131"/>
              <p14:cNvContentPartPr/>
              <p14:nvPr/>
            </p14:nvContentPartPr>
            <p14:xfrm>
              <a:off x="5610577" y="3338763"/>
              <a:ext cx="107245" cy="563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5610577" y="3338763"/>
                <a:ext cx="107245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3" name="墨迹 132"/>
              <p14:cNvContentPartPr/>
              <p14:nvPr/>
            </p14:nvContentPartPr>
            <p14:xfrm>
              <a:off x="5668433" y="3273905"/>
              <a:ext cx="21167" cy="143815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668433" y="3273905"/>
                <a:ext cx="21167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4" name="墨迹 133"/>
              <p14:cNvContentPartPr/>
              <p14:nvPr/>
            </p14:nvContentPartPr>
            <p14:xfrm>
              <a:off x="5362222" y="3677151"/>
              <a:ext cx="251178" cy="22153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5362222" y="3677151"/>
                <a:ext cx="251178" cy="221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5" name="墨迹 134"/>
              <p14:cNvContentPartPr/>
              <p14:nvPr/>
            </p14:nvContentPartPr>
            <p14:xfrm>
              <a:off x="5584648" y="3640316"/>
              <a:ext cx="90841" cy="158091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5584648" y="3640316"/>
                <a:ext cx="90841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墨迹 135"/>
              <p14:cNvContentPartPr/>
              <p14:nvPr/>
            </p14:nvContentPartPr>
            <p14:xfrm>
              <a:off x="5659790" y="3671511"/>
              <a:ext cx="106010" cy="2255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5659790" y="3671511"/>
                <a:ext cx="10601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7" name="墨迹 136"/>
              <p14:cNvContentPartPr/>
              <p14:nvPr/>
            </p14:nvContentPartPr>
            <p14:xfrm>
              <a:off x="5723466" y="3601013"/>
              <a:ext cx="11289" cy="19457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5723466" y="3601013"/>
                <a:ext cx="11289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墨迹 137"/>
              <p14:cNvContentPartPr/>
              <p14:nvPr/>
            </p14:nvContentPartPr>
            <p14:xfrm>
              <a:off x="2897011" y="1507942"/>
              <a:ext cx="25400" cy="219952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2897011" y="1507942"/>
                <a:ext cx="254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9" name="墨迹 138"/>
              <p14:cNvContentPartPr/>
              <p14:nvPr/>
            </p14:nvContentPartPr>
            <p14:xfrm>
              <a:off x="2873022" y="1477628"/>
              <a:ext cx="237066" cy="34402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2873022" y="1477628"/>
                <a:ext cx="237066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墨迹 139"/>
              <p14:cNvContentPartPr/>
              <p14:nvPr/>
            </p14:nvContentPartPr>
            <p14:xfrm>
              <a:off x="753533" y="6014849"/>
              <a:ext cx="564444" cy="516042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53533" y="6014849"/>
                <a:ext cx="564444" cy="51604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9" y="538150"/>
            <a:ext cx="11261368" cy="5476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584244" y="3042673"/>
              <a:ext cx="59266" cy="1410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584244" y="3042673"/>
                <a:ext cx="5926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544688" y="4229851"/>
              <a:ext cx="364067" cy="262604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44688" y="4229851"/>
                <a:ext cx="364067" cy="262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517877" y="4850230"/>
              <a:ext cx="616656" cy="51128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17877" y="4850230"/>
                <a:ext cx="616656" cy="5112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15761" y="4062772"/>
              <a:ext cx="534105" cy="44343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15761" y="4062772"/>
                <a:ext cx="534105" cy="443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67090" y="5052029"/>
              <a:ext cx="429154" cy="28886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67090" y="5052029"/>
                <a:ext cx="429154" cy="288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817555" y="1263315"/>
              <a:ext cx="39512" cy="1692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817555" y="1263315"/>
                <a:ext cx="395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728177" y="259430"/>
              <a:ext cx="290689" cy="30455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728177" y="259430"/>
                <a:ext cx="290689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049911" y="397606"/>
              <a:ext cx="178682" cy="197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049911" y="397606"/>
                <a:ext cx="17868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123288" y="301200"/>
              <a:ext cx="33867" cy="32481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123288" y="301200"/>
                <a:ext cx="33867" cy="324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7385755" y="270710"/>
              <a:ext cx="8467" cy="22841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385755" y="270710"/>
                <a:ext cx="8467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394222" y="363767"/>
              <a:ext cx="101600" cy="1973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394222" y="363767"/>
                <a:ext cx="10160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7480300" y="232641"/>
              <a:ext cx="231598" cy="28904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480300" y="232641"/>
                <a:ext cx="231598" cy="2890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7778044" y="242511"/>
              <a:ext cx="94015" cy="24356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778044" y="242511"/>
                <a:ext cx="94015" cy="243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7913511" y="304549"/>
              <a:ext cx="112889" cy="15791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913511" y="304549"/>
                <a:ext cx="112889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7944555" y="321468"/>
              <a:ext cx="98778" cy="30173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944555" y="321468"/>
                <a:ext cx="98778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181673" y="298909"/>
              <a:ext cx="184327" cy="26877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181673" y="298909"/>
                <a:ext cx="184327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048977" y="400425"/>
              <a:ext cx="50800" cy="19175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048977" y="400425"/>
                <a:ext cx="50800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150577" y="323759"/>
              <a:ext cx="155928" cy="24462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150577" y="323759"/>
                <a:ext cx="155928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207022" y="348962"/>
              <a:ext cx="127000" cy="24885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207022" y="348962"/>
                <a:ext cx="127000" cy="248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297333" y="454004"/>
              <a:ext cx="70556" cy="8177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297333" y="454004"/>
                <a:ext cx="7055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382000" y="346319"/>
              <a:ext cx="124177" cy="31071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382000" y="346319"/>
                <a:ext cx="124177" cy="310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577791" y="396724"/>
              <a:ext cx="224719" cy="20621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577791" y="396724"/>
                <a:ext cx="224719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588727" y="501942"/>
              <a:ext cx="239184" cy="1128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588727" y="501942"/>
                <a:ext cx="23918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726311" y="211492"/>
              <a:ext cx="110949" cy="104336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726311" y="211492"/>
                <a:ext cx="110949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010473" y="248151"/>
              <a:ext cx="425098" cy="28005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010473" y="248151"/>
                <a:ext cx="425098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9499600" y="270710"/>
              <a:ext cx="95955" cy="208673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499600" y="270710"/>
                <a:ext cx="95955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9606844" y="349667"/>
              <a:ext cx="129822" cy="15509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606844" y="349667"/>
                <a:ext cx="12982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9592733" y="383506"/>
              <a:ext cx="127000" cy="29045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592733" y="383506"/>
                <a:ext cx="127000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9815688" y="360947"/>
              <a:ext cx="124178" cy="1128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9815688" y="360947"/>
                <a:ext cx="124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860844" y="272120"/>
              <a:ext cx="56444" cy="24110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860844" y="272120"/>
                <a:ext cx="56444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10052755" y="252204"/>
              <a:ext cx="107245" cy="21589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052755" y="252204"/>
                <a:ext cx="107245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10189633" y="284105"/>
              <a:ext cx="156634" cy="181178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189633" y="284105"/>
                <a:ext cx="156634" cy="181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10493022" y="191753"/>
              <a:ext cx="22578" cy="403246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493022" y="191753"/>
                <a:ext cx="22578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10422467" y="167607"/>
              <a:ext cx="132644" cy="12284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422467" y="167607"/>
                <a:ext cx="132644" cy="122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10572044" y="146634"/>
              <a:ext cx="64911" cy="7331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572044" y="146634"/>
                <a:ext cx="64911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10587743" y="366587"/>
              <a:ext cx="136701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587743" y="366587"/>
                <a:ext cx="13670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0625667" y="276350"/>
              <a:ext cx="64911" cy="27071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625667" y="276350"/>
                <a:ext cx="64911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0756194" y="276350"/>
              <a:ext cx="205317" cy="17483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756194" y="276350"/>
                <a:ext cx="20531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0941755" y="277055"/>
              <a:ext cx="36689" cy="19034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941755" y="277055"/>
                <a:ext cx="36689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0955867" y="298909"/>
              <a:ext cx="79022" cy="7895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955867" y="298909"/>
                <a:ext cx="790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977386" y="193163"/>
              <a:ext cx="365125" cy="32005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977386" y="193163"/>
                <a:ext cx="365125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8528050" y="2336816"/>
              <a:ext cx="133878" cy="19898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528050" y="2336816"/>
                <a:ext cx="133878" cy="198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8706555" y="2365015"/>
              <a:ext cx="124178" cy="11438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706555" y="2365015"/>
                <a:ext cx="124178" cy="114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850488" y="2402555"/>
              <a:ext cx="115712" cy="121256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850488" y="2402555"/>
                <a:ext cx="11571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9863666" y="2972176"/>
              <a:ext cx="98778" cy="21078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863666" y="2972176"/>
                <a:ext cx="98778" cy="210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9945511" y="2980107"/>
              <a:ext cx="121356" cy="17395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945511" y="2980107"/>
                <a:ext cx="121356" cy="173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0060516" y="2991034"/>
              <a:ext cx="79728" cy="13905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060516" y="2991034"/>
                <a:ext cx="7972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10188222" y="2959133"/>
              <a:ext cx="125941" cy="17730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188222" y="2959133"/>
                <a:ext cx="125941" cy="1773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10357555" y="2955256"/>
              <a:ext cx="67733" cy="14645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357555" y="2955256"/>
                <a:ext cx="67733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0354733" y="3006014"/>
              <a:ext cx="149578" cy="32710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354733" y="3006014"/>
                <a:ext cx="149578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1105444" y="2301039"/>
              <a:ext cx="200377" cy="16126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105444" y="2301039"/>
                <a:ext cx="200377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1292417" y="2374356"/>
              <a:ext cx="148872" cy="12213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292417" y="2374356"/>
                <a:ext cx="148872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8542866" y="1057462"/>
              <a:ext cx="19756" cy="3101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542866" y="1057462"/>
                <a:ext cx="197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8519759" y="1105401"/>
              <a:ext cx="1781352" cy="225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519759" y="1105401"/>
                <a:ext cx="178135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8477602" y="1088481"/>
              <a:ext cx="1846086" cy="4511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477602" y="1088481"/>
                <a:ext cx="184608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9490603" y="2735304"/>
              <a:ext cx="864835" cy="5639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490603" y="2735304"/>
                <a:ext cx="86483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392355" y="2769143"/>
              <a:ext cx="990600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392355" y="2769143"/>
                <a:ext cx="9906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9586206" y="2299277"/>
              <a:ext cx="88371" cy="193515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9586206" y="2299277"/>
                <a:ext cx="88371" cy="193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9674577" y="2300334"/>
              <a:ext cx="138289" cy="18117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9674577" y="2300334"/>
                <a:ext cx="138289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9812161" y="2298924"/>
              <a:ext cx="299861" cy="149455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812161" y="2298924"/>
                <a:ext cx="299861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0092266" y="2260150"/>
              <a:ext cx="22578" cy="22700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092266" y="2260150"/>
                <a:ext cx="22578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135305" y="2241292"/>
              <a:ext cx="126295" cy="21360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135305" y="2241292"/>
                <a:ext cx="126295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0278533" y="2265790"/>
              <a:ext cx="107244" cy="16108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278533" y="2265790"/>
                <a:ext cx="107244" cy="16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0128955" y="2357437"/>
              <a:ext cx="335845" cy="422985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128955" y="2357437"/>
                <a:ext cx="335845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9564511" y="3953501"/>
              <a:ext cx="790222" cy="7120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564511" y="3953501"/>
                <a:ext cx="790222" cy="71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6795558" y="2543550"/>
              <a:ext cx="28575" cy="5639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795558" y="2543550"/>
                <a:ext cx="2857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5619044" y="3327483"/>
              <a:ext cx="149578" cy="21589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5619044" y="3327483"/>
                <a:ext cx="149578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5635096" y="3342288"/>
              <a:ext cx="88371" cy="16848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635096" y="3342288"/>
                <a:ext cx="88371" cy="1684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4152194" y="3162166"/>
              <a:ext cx="109361" cy="20250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4152194" y="3162166"/>
                <a:ext cx="109361" cy="202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4227688" y="3135025"/>
              <a:ext cx="158045" cy="21678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4227688" y="3135025"/>
                <a:ext cx="158045" cy="216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4353983" y="3136082"/>
              <a:ext cx="350661" cy="24991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353983" y="3136082"/>
                <a:ext cx="350661" cy="24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4735688" y="3113170"/>
              <a:ext cx="118534" cy="22841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735688" y="3113170"/>
                <a:ext cx="118534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4845755" y="3220327"/>
              <a:ext cx="158927" cy="49912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845755" y="3220327"/>
                <a:ext cx="158927" cy="499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2054577" y="2372594"/>
              <a:ext cx="139700" cy="43215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054577" y="2372594"/>
                <a:ext cx="139700" cy="432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2000073" y="2421590"/>
              <a:ext cx="249238" cy="44906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000073" y="2421590"/>
                <a:ext cx="249238" cy="44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10666236" y="4630277"/>
              <a:ext cx="282575" cy="23546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666236" y="4630277"/>
                <a:ext cx="282575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0924822" y="4705005"/>
              <a:ext cx="127000" cy="11984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924822" y="4705005"/>
                <a:ext cx="127000" cy="1198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1085688" y="4598906"/>
              <a:ext cx="254000" cy="23810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085688" y="4598906"/>
                <a:ext cx="254000" cy="238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1401777" y="4575818"/>
              <a:ext cx="118533" cy="22224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401777" y="4575818"/>
                <a:ext cx="118533" cy="222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1382022" y="4705005"/>
              <a:ext cx="228600" cy="39055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382022" y="4705005"/>
                <a:ext cx="228600" cy="390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11537244" y="4303169"/>
              <a:ext cx="59267" cy="10997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537244" y="4303169"/>
                <a:ext cx="59267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10583332" y="1737059"/>
              <a:ext cx="1500012" cy="279734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583332" y="1737059"/>
                <a:ext cx="1500012" cy="27973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0385777" y="1891977"/>
              <a:ext cx="595490" cy="423161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385777" y="1891977"/>
                <a:ext cx="595490" cy="423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3258784" y="3922482"/>
              <a:ext cx="204082" cy="20567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258784" y="3922482"/>
                <a:ext cx="204082" cy="205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3420533" y="3919662"/>
              <a:ext cx="301272" cy="21713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420533" y="3919662"/>
                <a:ext cx="301272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3761316" y="3919662"/>
              <a:ext cx="209903" cy="42298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761316" y="3919662"/>
                <a:ext cx="209903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4042833" y="4009899"/>
              <a:ext cx="145344" cy="1692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4042833" y="4009899"/>
                <a:ext cx="1453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4061177" y="3919662"/>
              <a:ext cx="64911" cy="29327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4061177" y="3919662"/>
                <a:ext cx="64911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4323644" y="3910850"/>
              <a:ext cx="162278" cy="17800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4323644" y="3910850"/>
                <a:ext cx="162278" cy="178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4265083" y="3891463"/>
              <a:ext cx="171450" cy="30825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4265083" y="3891463"/>
                <a:ext cx="171450" cy="30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4430888" y="3955440"/>
              <a:ext cx="112889" cy="192634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4430888" y="3955440"/>
                <a:ext cx="112889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4540250" y="4032458"/>
              <a:ext cx="122061" cy="14099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4540250" y="4032458"/>
                <a:ext cx="122061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4679950" y="4004259"/>
              <a:ext cx="205316" cy="564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679950" y="4004259"/>
                <a:ext cx="20531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4793544" y="3911027"/>
              <a:ext cx="15522" cy="23140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4793544" y="3911027"/>
                <a:ext cx="15522" cy="231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4955822" y="3916490"/>
              <a:ext cx="20637" cy="155447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4955822" y="3916490"/>
                <a:ext cx="20637" cy="155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4972755" y="3970420"/>
              <a:ext cx="47978" cy="281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972755" y="3970420"/>
                <a:ext cx="479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5017911" y="3873839"/>
              <a:ext cx="242711" cy="24110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5017911" y="3873839"/>
                <a:ext cx="242711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5404555" y="3930942"/>
              <a:ext cx="194734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5404555" y="3930942"/>
                <a:ext cx="1947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5414433" y="4015539"/>
              <a:ext cx="173567" cy="1128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414433" y="4015539"/>
                <a:ext cx="1735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5595937" y="3872958"/>
              <a:ext cx="254529" cy="21025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595937" y="3872958"/>
                <a:ext cx="254529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5785555" y="3900981"/>
              <a:ext cx="349956" cy="19915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785555" y="3900981"/>
                <a:ext cx="349956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6173258" y="3859563"/>
              <a:ext cx="106892" cy="22541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6173258" y="3859563"/>
                <a:ext cx="106892" cy="225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6231466" y="3899218"/>
              <a:ext cx="223837" cy="519567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6231466" y="3899218"/>
                <a:ext cx="223837" cy="519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5474052" y="3825901"/>
              <a:ext cx="308681" cy="28833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474052" y="3825901"/>
                <a:ext cx="308681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8448322" y="4657772"/>
              <a:ext cx="74788" cy="15720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448322" y="4657772"/>
                <a:ext cx="74788" cy="157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8511822" y="4640147"/>
              <a:ext cx="165100" cy="18893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511822" y="4640147"/>
                <a:ext cx="165100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8621888" y="4697955"/>
              <a:ext cx="132644" cy="12689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621888" y="4697955"/>
                <a:ext cx="132644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8743244" y="4662354"/>
              <a:ext cx="189971" cy="197041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743244" y="4662354"/>
                <a:ext cx="189971" cy="197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8972902" y="4665526"/>
              <a:ext cx="157692" cy="16954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972902" y="4665526"/>
                <a:ext cx="157692" cy="169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9017000" y="4737434"/>
              <a:ext cx="170215" cy="38068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017000" y="4737434"/>
                <a:ext cx="170215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7354711" y="2337698"/>
              <a:ext cx="105012" cy="5995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354711" y="2337698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6547731" y="5641741"/>
              <a:ext cx="205846" cy="18981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547731" y="5641741"/>
                <a:ext cx="205846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6795911" y="5594684"/>
              <a:ext cx="228600" cy="241101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795911" y="5594684"/>
                <a:ext cx="228600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7044266" y="5604554"/>
              <a:ext cx="82374" cy="24163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044266" y="5604554"/>
                <a:ext cx="82374" cy="241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7157155" y="5589044"/>
              <a:ext cx="122767" cy="217132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157155" y="5589044"/>
                <a:ext cx="12276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7260696" y="5693380"/>
              <a:ext cx="110948" cy="149455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260696" y="5693380"/>
                <a:ext cx="11094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7301088" y="5699725"/>
              <a:ext cx="47978" cy="278465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301088" y="5699725"/>
                <a:ext cx="47978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7463366" y="5696200"/>
              <a:ext cx="187678" cy="1127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463366" y="5696200"/>
                <a:ext cx="1876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7524044" y="5593097"/>
              <a:ext cx="67733" cy="28075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524044" y="5593097"/>
                <a:ext cx="67733" cy="280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7753702" y="5636101"/>
              <a:ext cx="120298" cy="157562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753702" y="5636101"/>
                <a:ext cx="120298" cy="157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7834488" y="5589749"/>
              <a:ext cx="182739" cy="21166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834488" y="5589749"/>
                <a:ext cx="182739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8128000" y="5715940"/>
              <a:ext cx="105011" cy="59957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128000" y="5715940"/>
                <a:ext cx="105011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7960606" y="5658132"/>
              <a:ext cx="153812" cy="14311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960606" y="5658132"/>
                <a:ext cx="153812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8128000" y="5602438"/>
              <a:ext cx="212548" cy="226297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128000" y="5602438"/>
                <a:ext cx="212548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8353777" y="5641917"/>
              <a:ext cx="118534" cy="16284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353777" y="5641917"/>
                <a:ext cx="118534" cy="162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8401755" y="5692499"/>
              <a:ext cx="110067" cy="30261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401755" y="5692499"/>
                <a:ext cx="110067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8610600" y="5727219"/>
              <a:ext cx="105011" cy="5995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610600" y="5727219"/>
                <a:ext cx="105011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8580966" y="5730039"/>
              <a:ext cx="165100" cy="1691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580966" y="5730039"/>
                <a:ext cx="1651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8647288" y="5664829"/>
              <a:ext cx="56444" cy="22030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647288" y="5664829"/>
                <a:ext cx="56444" cy="220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8800394" y="5670116"/>
              <a:ext cx="182738" cy="165669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800394" y="5670116"/>
                <a:ext cx="182738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9025466" y="5654959"/>
              <a:ext cx="101600" cy="170428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025466" y="5654959"/>
                <a:ext cx="101600" cy="170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9089496" y="5593274"/>
              <a:ext cx="65793" cy="28340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089496" y="5593274"/>
                <a:ext cx="65793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9170458" y="5690560"/>
              <a:ext cx="231246" cy="146635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170458" y="5690560"/>
                <a:ext cx="23124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9460088" y="5673641"/>
              <a:ext cx="208844" cy="2255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9460088" y="5673641"/>
                <a:ext cx="208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9432219" y="5759648"/>
              <a:ext cx="211313" cy="987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432219" y="5759648"/>
                <a:ext cx="211313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9906000" y="5538286"/>
              <a:ext cx="190500" cy="261193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906000" y="5538286"/>
                <a:ext cx="190500" cy="261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10158236" y="5611603"/>
              <a:ext cx="244475" cy="17483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158236" y="5611603"/>
                <a:ext cx="244475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10543822" y="5451926"/>
              <a:ext cx="33867" cy="334511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543822" y="5451926"/>
                <a:ext cx="33867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10493022" y="5687740"/>
              <a:ext cx="163689" cy="10997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493022" y="5687740"/>
                <a:ext cx="1636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10696222" y="5617243"/>
              <a:ext cx="146756" cy="33839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696222" y="5617243"/>
                <a:ext cx="1467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10749844" y="5559435"/>
              <a:ext cx="59267" cy="190343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749844" y="5559435"/>
                <a:ext cx="59267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10945106" y="5543925"/>
              <a:ext cx="225955" cy="16778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945106" y="5543925"/>
                <a:ext cx="225955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11111088" y="5566485"/>
              <a:ext cx="305682" cy="191753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111088" y="5566485"/>
                <a:ext cx="30568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11442700" y="5583404"/>
              <a:ext cx="92427" cy="152275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442700" y="5583404"/>
                <a:ext cx="9242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11516077" y="5645442"/>
              <a:ext cx="97367" cy="101516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516077" y="5645442"/>
                <a:ext cx="97367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11486444" y="5629932"/>
              <a:ext cx="135467" cy="187524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486444" y="5629932"/>
                <a:ext cx="135467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11606918" y="5645442"/>
              <a:ext cx="181504" cy="564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606918" y="5645442"/>
                <a:ext cx="18150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11664244" y="5536523"/>
              <a:ext cx="36688" cy="179416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1664244" y="5536523"/>
                <a:ext cx="36688" cy="179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11712575" y="5550975"/>
              <a:ext cx="290864" cy="18822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1712575" y="5550975"/>
                <a:ext cx="290864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11938000" y="5533351"/>
              <a:ext cx="65793" cy="21642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1938000" y="5533351"/>
                <a:ext cx="65793" cy="216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11988800" y="5580584"/>
              <a:ext cx="152400" cy="183294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1988800" y="5580584"/>
                <a:ext cx="15240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12132556" y="5669940"/>
              <a:ext cx="53799" cy="8265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2132556" y="5669940"/>
                <a:ext cx="53799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12159544" y="5634162"/>
              <a:ext cx="32456" cy="5921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2159544" y="5634162"/>
                <a:ext cx="324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12170832" y="5746958"/>
              <a:ext cx="17639" cy="124076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2170832" y="5746958"/>
                <a:ext cx="1763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12146844" y="5916152"/>
              <a:ext cx="40923" cy="98697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2146844" y="5916152"/>
                <a:ext cx="40923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5881511" y="5722637"/>
              <a:ext cx="28222" cy="162497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5881511" y="5722637"/>
                <a:ext cx="28222" cy="162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5736166" y="5659189"/>
              <a:ext cx="297744" cy="273883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5736166" y="5659189"/>
                <a:ext cx="297744" cy="27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3905955" y="6265820"/>
              <a:ext cx="104422" cy="107157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3905955" y="6265820"/>
                <a:ext cx="104422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3753555" y="6175583"/>
              <a:ext cx="304800" cy="30225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3753555" y="6175583"/>
                <a:ext cx="304800" cy="302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4080933" y="6220702"/>
              <a:ext cx="95955" cy="139056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4080933" y="6220702"/>
                <a:ext cx="95955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4193822" y="6282740"/>
              <a:ext cx="95955" cy="2819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4193822" y="6282740"/>
                <a:ext cx="959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4238977" y="6336318"/>
              <a:ext cx="11289" cy="845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4238977" y="6336318"/>
                <a:ext cx="1128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4171244" y="6138749"/>
              <a:ext cx="33867" cy="16514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4171244" y="6138749"/>
                <a:ext cx="33867" cy="165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4076700" y="6225637"/>
              <a:ext cx="210961" cy="289745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4076700" y="6225637"/>
                <a:ext cx="210961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4414131" y="6297544"/>
              <a:ext cx="101424" cy="146107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4414131" y="6297544"/>
                <a:ext cx="101424" cy="146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4532488" y="6265997"/>
              <a:ext cx="110067" cy="18346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4532488" y="6265997"/>
                <a:ext cx="110067" cy="183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4614333" y="6312877"/>
              <a:ext cx="191911" cy="12213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4614333" y="6312877"/>
                <a:ext cx="19191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4823177" y="6262119"/>
              <a:ext cx="49742" cy="215194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4823177" y="6262119"/>
                <a:ext cx="49742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4927600" y="6282740"/>
              <a:ext cx="161748" cy="30454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4927600" y="6282740"/>
                <a:ext cx="161748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4733925" y="6358172"/>
              <a:ext cx="66675" cy="99402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4733925" y="6358172"/>
                <a:ext cx="66675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5218288" y="6155139"/>
              <a:ext cx="160867" cy="240396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5218288" y="6155139"/>
                <a:ext cx="160867" cy="2403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5171016" y="6367337"/>
              <a:ext cx="278695" cy="118435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5171016" y="6367337"/>
                <a:ext cx="278695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5432072" y="6167829"/>
              <a:ext cx="203905" cy="289745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5432072" y="6167829"/>
                <a:ext cx="203905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5640916" y="6162189"/>
              <a:ext cx="264936" cy="417346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5640916" y="6162189"/>
                <a:ext cx="264936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91" name="墨迹 190"/>
              <p14:cNvContentPartPr/>
              <p14:nvPr/>
            </p14:nvContentPartPr>
            <p14:xfrm>
              <a:off x="7038622" y="6280625"/>
              <a:ext cx="115711" cy="189814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7038622" y="6280625"/>
                <a:ext cx="115711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2" name="墨迹 191"/>
              <p14:cNvContentPartPr/>
              <p14:nvPr/>
            </p14:nvContentPartPr>
            <p14:xfrm>
              <a:off x="7134577" y="6228809"/>
              <a:ext cx="38100" cy="307722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7134577" y="6228809"/>
                <a:ext cx="38100" cy="307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93" name="墨迹 192"/>
              <p14:cNvContentPartPr/>
              <p14:nvPr/>
            </p14:nvContentPartPr>
            <p14:xfrm>
              <a:off x="7151511" y="6262295"/>
              <a:ext cx="189618" cy="232818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7151511" y="6262295"/>
                <a:ext cx="189618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4" name="墨迹 193"/>
              <p14:cNvContentPartPr/>
              <p14:nvPr/>
            </p14:nvContentPartPr>
            <p14:xfrm>
              <a:off x="7360355" y="6257361"/>
              <a:ext cx="211667" cy="200213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7360355" y="6257361"/>
                <a:ext cx="211667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5" name="墨迹 194"/>
              <p14:cNvContentPartPr/>
              <p14:nvPr/>
            </p14:nvContentPartPr>
            <p14:xfrm>
              <a:off x="7467600" y="6357467"/>
              <a:ext cx="112888" cy="227002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7467600" y="6357467"/>
                <a:ext cx="112888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6" name="墨迹 195"/>
              <p14:cNvContentPartPr/>
              <p14:nvPr/>
            </p14:nvContentPartPr>
            <p14:xfrm>
              <a:off x="7620705" y="6344777"/>
              <a:ext cx="174272" cy="11280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7620705" y="6344777"/>
                <a:ext cx="1742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7" name="墨迹 196"/>
              <p14:cNvContentPartPr/>
              <p14:nvPr/>
            </p14:nvContentPartPr>
            <p14:xfrm>
              <a:off x="7693377" y="6251721"/>
              <a:ext cx="33867" cy="222772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7693377" y="6251721"/>
                <a:ext cx="33867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8" name="墨迹 197"/>
              <p14:cNvContentPartPr/>
              <p14:nvPr/>
            </p14:nvContentPartPr>
            <p14:xfrm>
              <a:off x="7900634" y="6220702"/>
              <a:ext cx="248003" cy="186113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7900634" y="6220702"/>
                <a:ext cx="24800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9" name="墨迹 198"/>
              <p14:cNvContentPartPr/>
              <p14:nvPr/>
            </p14:nvContentPartPr>
            <p14:xfrm>
              <a:off x="8113712" y="6243261"/>
              <a:ext cx="153988" cy="160030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8113712" y="6243261"/>
                <a:ext cx="153988" cy="160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00" name="墨迹 199"/>
              <p14:cNvContentPartPr/>
              <p14:nvPr/>
            </p14:nvContentPartPr>
            <p14:xfrm>
              <a:off x="8278812" y="6226341"/>
              <a:ext cx="207610" cy="194573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8278812" y="6226341"/>
                <a:ext cx="207610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01" name="墨迹 200"/>
              <p14:cNvContentPartPr/>
              <p14:nvPr/>
            </p14:nvContentPartPr>
            <p14:xfrm>
              <a:off x="8519759" y="6228280"/>
              <a:ext cx="108656" cy="153509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8519759" y="6228280"/>
                <a:ext cx="108656" cy="153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02" name="墨迹 201"/>
              <p14:cNvContentPartPr/>
              <p14:nvPr/>
            </p14:nvContentPartPr>
            <p14:xfrm>
              <a:off x="8565444" y="6288380"/>
              <a:ext cx="135643" cy="349668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8565444" y="6288380"/>
                <a:ext cx="135643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03" name="墨迹 202"/>
              <p14:cNvContentPartPr/>
              <p14:nvPr/>
            </p14:nvContentPartPr>
            <p14:xfrm>
              <a:off x="8764411" y="6339138"/>
              <a:ext cx="379589" cy="2819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8764411" y="6339138"/>
                <a:ext cx="379589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04" name="墨迹 203"/>
              <p14:cNvContentPartPr/>
              <p14:nvPr/>
            </p14:nvContentPartPr>
            <p14:xfrm>
              <a:off x="8719078" y="6380555"/>
              <a:ext cx="280988" cy="23441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8719078" y="6380555"/>
                <a:ext cx="280988" cy="234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5" name="墨迹 204"/>
              <p14:cNvContentPartPr/>
              <p14:nvPr/>
            </p14:nvContentPartPr>
            <p14:xfrm>
              <a:off x="9180688" y="6279391"/>
              <a:ext cx="110067" cy="135884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180688" y="6279391"/>
                <a:ext cx="110067" cy="135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6" name="墨迹 205"/>
              <p14:cNvContentPartPr/>
              <p14:nvPr/>
            </p14:nvContentPartPr>
            <p14:xfrm>
              <a:off x="9290755" y="6255246"/>
              <a:ext cx="152400" cy="179768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9290755" y="6255246"/>
                <a:ext cx="152400" cy="179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7" name="墨迹 206"/>
              <p14:cNvContentPartPr/>
              <p14:nvPr/>
            </p14:nvContentPartPr>
            <p14:xfrm>
              <a:off x="9400469" y="6254541"/>
              <a:ext cx="343958" cy="214312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9400469" y="6254541"/>
                <a:ext cx="34395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8" name="墨迹 207"/>
              <p14:cNvContentPartPr/>
              <p14:nvPr/>
            </p14:nvContentPartPr>
            <p14:xfrm>
              <a:off x="9767005" y="6226341"/>
              <a:ext cx="99484" cy="170781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9767005" y="6226341"/>
                <a:ext cx="99484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9" name="墨迹 208"/>
              <p14:cNvContentPartPr/>
              <p14:nvPr/>
            </p14:nvContentPartPr>
            <p14:xfrm>
              <a:off x="9868605" y="6305299"/>
              <a:ext cx="110772" cy="128305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9868605" y="6305299"/>
                <a:ext cx="110772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10" name="墨迹 209"/>
              <p14:cNvContentPartPr/>
              <p14:nvPr/>
            </p14:nvContentPartPr>
            <p14:xfrm>
              <a:off x="9826977" y="6329973"/>
              <a:ext cx="158045" cy="246036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9826977" y="6329973"/>
                <a:ext cx="158045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11" name="墨迹 210"/>
              <p14:cNvContentPartPr/>
              <p14:nvPr/>
            </p14:nvContentPartPr>
            <p14:xfrm>
              <a:off x="10013244" y="6289789"/>
              <a:ext cx="166511" cy="15510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10013244" y="6289789"/>
                <a:ext cx="166511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12" name="墨迹 211"/>
              <p14:cNvContentPartPr/>
              <p14:nvPr/>
            </p14:nvContentPartPr>
            <p14:xfrm>
              <a:off x="10044288" y="6185982"/>
              <a:ext cx="81844" cy="280051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10044288" y="6185982"/>
                <a:ext cx="81844" cy="280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13" name="墨迹 212"/>
              <p14:cNvContentPartPr/>
              <p14:nvPr/>
            </p14:nvContentPartPr>
            <p14:xfrm>
              <a:off x="10270066" y="6211713"/>
              <a:ext cx="155222" cy="206382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10270066" y="6211713"/>
                <a:ext cx="155222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14" name="墨迹 213"/>
              <p14:cNvContentPartPr/>
              <p14:nvPr/>
            </p14:nvContentPartPr>
            <p14:xfrm>
              <a:off x="10425288" y="6239560"/>
              <a:ext cx="135467" cy="184175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0425288" y="6239560"/>
                <a:ext cx="13546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5" name="墨迹 214"/>
              <p14:cNvContentPartPr/>
              <p14:nvPr/>
            </p14:nvContentPartPr>
            <p14:xfrm>
              <a:off x="10553876" y="6310939"/>
              <a:ext cx="170568" cy="139056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0553876" y="6310939"/>
                <a:ext cx="170568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6" name="墨迹 215"/>
              <p14:cNvContentPartPr/>
              <p14:nvPr/>
            </p14:nvContentPartPr>
            <p14:xfrm>
              <a:off x="10780888" y="6145622"/>
              <a:ext cx="73377" cy="495245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0780888" y="6145622"/>
                <a:ext cx="73377" cy="495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7" name="墨迹 216"/>
              <p14:cNvContentPartPr/>
              <p14:nvPr/>
            </p14:nvContentPartPr>
            <p14:xfrm>
              <a:off x="10738555" y="6117423"/>
              <a:ext cx="130705" cy="120198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0738555" y="6117423"/>
                <a:ext cx="130705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8" name="墨迹 217"/>
              <p14:cNvContentPartPr/>
              <p14:nvPr/>
            </p14:nvContentPartPr>
            <p14:xfrm>
              <a:off x="10899422" y="6147384"/>
              <a:ext cx="67733" cy="124076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10899422" y="6147384"/>
                <a:ext cx="67733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9" name="墨迹 218"/>
              <p14:cNvContentPartPr/>
              <p14:nvPr/>
            </p14:nvContentPartPr>
            <p14:xfrm>
              <a:off x="3386666" y="5386011"/>
              <a:ext cx="392289" cy="327109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3386666" y="5386011"/>
                <a:ext cx="392289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20" name="墨迹 219"/>
              <p14:cNvContentPartPr/>
              <p14:nvPr/>
            </p14:nvContentPartPr>
            <p14:xfrm>
              <a:off x="6987822" y="6553450"/>
              <a:ext cx="2246489" cy="84597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6987822" y="6553450"/>
                <a:ext cx="22464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21" name="墨迹 220"/>
              <p14:cNvContentPartPr/>
              <p14:nvPr/>
            </p14:nvContentPartPr>
            <p14:xfrm>
              <a:off x="6920088" y="6084641"/>
              <a:ext cx="67734" cy="559046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6920088" y="6084641"/>
                <a:ext cx="67734" cy="5590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22" name="墨迹 221"/>
              <p14:cNvContentPartPr/>
              <p14:nvPr/>
            </p14:nvContentPartPr>
            <p14:xfrm>
              <a:off x="7066844" y="6017669"/>
              <a:ext cx="3909307" cy="614738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7066844" y="6017669"/>
                <a:ext cx="3909307" cy="614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23" name="墨迹 222"/>
              <p14:cNvContentPartPr/>
              <p14:nvPr/>
            </p14:nvContentPartPr>
            <p14:xfrm>
              <a:off x="9928577" y="5363452"/>
              <a:ext cx="155751" cy="28199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9928577" y="5363452"/>
                <a:ext cx="15575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24" name="墨迹 223"/>
              <p14:cNvContentPartPr/>
              <p14:nvPr/>
            </p14:nvContentPartPr>
            <p14:xfrm>
              <a:off x="9985022" y="5277269"/>
              <a:ext cx="22578" cy="159501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9985022" y="5277269"/>
                <a:ext cx="22578" cy="159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5" name="墨迹 224"/>
              <p14:cNvContentPartPr/>
              <p14:nvPr/>
            </p14:nvContentPartPr>
            <p14:xfrm>
              <a:off x="10114844" y="5254533"/>
              <a:ext cx="11288" cy="216075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10114844" y="5254533"/>
                <a:ext cx="11288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6" name="墨迹 225"/>
              <p14:cNvContentPartPr/>
              <p14:nvPr/>
            </p14:nvContentPartPr>
            <p14:xfrm>
              <a:off x="6798027" y="5425490"/>
              <a:ext cx="127706" cy="11279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6798027" y="5425490"/>
                <a:ext cx="12770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7" name="墨迹 226"/>
              <p14:cNvContentPartPr/>
              <p14:nvPr/>
            </p14:nvContentPartPr>
            <p14:xfrm>
              <a:off x="6880577" y="5348471"/>
              <a:ext cx="28223" cy="110857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6880577" y="5348471"/>
                <a:ext cx="28223" cy="110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8" name="墨迹 227"/>
              <p14:cNvContentPartPr/>
              <p14:nvPr/>
            </p14:nvContentPartPr>
            <p14:xfrm>
              <a:off x="6948311" y="5352172"/>
              <a:ext cx="73378" cy="133240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6948311" y="5352172"/>
                <a:ext cx="73378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9" name="墨迹 228"/>
              <p14:cNvContentPartPr/>
              <p14:nvPr/>
            </p14:nvContentPartPr>
            <p14:xfrm>
              <a:off x="7168444" y="5084986"/>
              <a:ext cx="16933" cy="357423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7168444" y="5084986"/>
                <a:ext cx="16933" cy="357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30" name="墨迹 229"/>
              <p14:cNvContentPartPr/>
              <p14:nvPr/>
            </p14:nvContentPartPr>
            <p14:xfrm>
              <a:off x="7095066" y="5323973"/>
              <a:ext cx="166511" cy="238458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7095066" y="5323973"/>
                <a:ext cx="166511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31" name="墨迹 230"/>
              <p14:cNvContentPartPr/>
              <p14:nvPr/>
            </p14:nvContentPartPr>
            <p14:xfrm>
              <a:off x="7320138" y="5295774"/>
              <a:ext cx="192617" cy="17271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7320138" y="5295774"/>
                <a:ext cx="192617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32" name="墨迹 231"/>
              <p14:cNvContentPartPr/>
              <p14:nvPr/>
            </p14:nvContentPartPr>
            <p14:xfrm>
              <a:off x="8257822" y="5431130"/>
              <a:ext cx="118533" cy="5640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8257822" y="5431130"/>
                <a:ext cx="1185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3" name="墨迹 232"/>
              <p14:cNvContentPartPr/>
              <p14:nvPr/>
            </p14:nvContentPartPr>
            <p14:xfrm>
              <a:off x="8328377" y="5359222"/>
              <a:ext cx="19756" cy="153685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8328377" y="5359222"/>
                <a:ext cx="19756" cy="153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4" name="墨迹 233"/>
              <p14:cNvContentPartPr/>
              <p14:nvPr/>
            </p14:nvContentPartPr>
            <p14:xfrm>
              <a:off x="8429977" y="5363452"/>
              <a:ext cx="8467" cy="8460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8429977" y="5363452"/>
                <a:ext cx="8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5" name="墨迹 234"/>
              <p14:cNvContentPartPr/>
              <p14:nvPr/>
            </p14:nvContentPartPr>
            <p14:xfrm>
              <a:off x="8408987" y="5335253"/>
              <a:ext cx="108479" cy="121256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8408987" y="5335253"/>
                <a:ext cx="10847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6" name="墨迹 235"/>
              <p14:cNvContentPartPr/>
              <p14:nvPr/>
            </p14:nvContentPartPr>
            <p14:xfrm>
              <a:off x="8452555" y="5362394"/>
              <a:ext cx="53622" cy="209731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8452555" y="5362394"/>
                <a:ext cx="53622" cy="209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7" name="墨迹 236"/>
              <p14:cNvContentPartPr/>
              <p14:nvPr/>
            </p14:nvContentPartPr>
            <p14:xfrm>
              <a:off x="11352918" y="5408570"/>
              <a:ext cx="125060" cy="11280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11352918" y="5408570"/>
                <a:ext cx="12506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8" name="墨迹 237"/>
              <p14:cNvContentPartPr/>
              <p14:nvPr/>
            </p14:nvContentPartPr>
            <p14:xfrm>
              <a:off x="11401777" y="5318333"/>
              <a:ext cx="67733" cy="163555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11401777" y="5318333"/>
                <a:ext cx="67733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9" name="墨迹 238"/>
              <p14:cNvContentPartPr/>
              <p14:nvPr/>
            </p14:nvContentPartPr>
            <p14:xfrm>
              <a:off x="11458222" y="5231974"/>
              <a:ext cx="182739" cy="244274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11458222" y="5231974"/>
                <a:ext cx="182739" cy="244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40" name="墨迹 239"/>
              <p14:cNvContentPartPr/>
              <p14:nvPr/>
            </p14:nvContentPartPr>
            <p14:xfrm>
              <a:off x="8590844" y="5166059"/>
              <a:ext cx="28222" cy="341913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8590844" y="5166059"/>
                <a:ext cx="28222" cy="341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1" name="墨迹 240"/>
              <p14:cNvContentPartPr/>
              <p14:nvPr/>
            </p14:nvContentPartPr>
            <p14:xfrm>
              <a:off x="8545688" y="5176986"/>
              <a:ext cx="73378" cy="121608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8545688" y="5176986"/>
                <a:ext cx="73378" cy="121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2" name="墨迹 241"/>
              <p14:cNvContentPartPr/>
              <p14:nvPr/>
            </p14:nvContentPartPr>
            <p14:xfrm>
              <a:off x="8630355" y="5149139"/>
              <a:ext cx="67734" cy="132536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8630355" y="5149139"/>
                <a:ext cx="67734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3" name="墨迹 242"/>
              <p14:cNvContentPartPr/>
              <p14:nvPr/>
            </p14:nvContentPartPr>
            <p14:xfrm>
              <a:off x="8774465" y="5137860"/>
              <a:ext cx="205846" cy="211492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8774465" y="5137860"/>
                <a:ext cx="205846" cy="21149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7" y="383359"/>
            <a:ext cx="11334597" cy="5545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645906" y="2488562"/>
              <a:ext cx="676804" cy="8882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645906" y="2488562"/>
                <a:ext cx="676804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425266" y="1390211"/>
              <a:ext cx="25400" cy="846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425266" y="1390211"/>
                <a:ext cx="254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5926666" y="2391276"/>
              <a:ext cx="445911" cy="25943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926666" y="2391276"/>
                <a:ext cx="4459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904088" y="2955256"/>
              <a:ext cx="180622" cy="21589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904088" y="2955256"/>
                <a:ext cx="180622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6062133" y="2989095"/>
              <a:ext cx="64911" cy="5075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062133" y="2989095"/>
                <a:ext cx="649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6180666" y="2955256"/>
              <a:ext cx="99660" cy="153861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180666" y="2955256"/>
                <a:ext cx="99660" cy="153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287911" y="2994735"/>
              <a:ext cx="112889" cy="117026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287911" y="2994735"/>
                <a:ext cx="112889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960533" y="3248526"/>
              <a:ext cx="389467" cy="27282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960533" y="3248526"/>
                <a:ext cx="389467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6028266" y="3620753"/>
              <a:ext cx="116240" cy="21995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028266" y="3620753"/>
                <a:ext cx="11624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6028266" y="3667810"/>
              <a:ext cx="304800" cy="17571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6028266" y="3667810"/>
                <a:ext cx="304800" cy="175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6350000" y="3682791"/>
              <a:ext cx="129822" cy="36940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350000" y="3682791"/>
                <a:ext cx="129822" cy="3694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7366000" y="2312319"/>
              <a:ext cx="214488" cy="23475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366000" y="2312319"/>
                <a:ext cx="214488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7533922" y="2255921"/>
              <a:ext cx="100188" cy="10521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533922" y="2255921"/>
                <a:ext cx="100188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7603066" y="2289759"/>
              <a:ext cx="95956" cy="1692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603066" y="2289759"/>
                <a:ext cx="959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7653866" y="2216442"/>
              <a:ext cx="11289" cy="16355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653866" y="2216442"/>
                <a:ext cx="11289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912100" y="3214687"/>
              <a:ext cx="153811" cy="23334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912100" y="3214687"/>
                <a:ext cx="153811" cy="233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065911" y="3303161"/>
              <a:ext cx="25400" cy="3278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065911" y="3303161"/>
                <a:ext cx="25400" cy="32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135055" y="3265445"/>
              <a:ext cx="81316" cy="15227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135055" y="3265445"/>
                <a:ext cx="8131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212666" y="3333123"/>
              <a:ext cx="107244" cy="136765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212666" y="3333123"/>
                <a:ext cx="107244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9194800" y="3429000"/>
              <a:ext cx="139700" cy="17271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194800" y="3429000"/>
                <a:ext cx="139700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9299222" y="3496677"/>
              <a:ext cx="93133" cy="10433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299222" y="3496677"/>
                <a:ext cx="93133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9417755" y="3416134"/>
              <a:ext cx="112889" cy="17712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417755" y="3416134"/>
                <a:ext cx="112889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9527822" y="3452087"/>
              <a:ext cx="14111" cy="6714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527822" y="3452087"/>
                <a:ext cx="14111" cy="67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9547577" y="3451559"/>
              <a:ext cx="136349" cy="36940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547577" y="3451559"/>
                <a:ext cx="136349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9345788" y="3605948"/>
              <a:ext cx="119944" cy="11984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345788" y="3605948"/>
                <a:ext cx="119944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10295466" y="3998620"/>
              <a:ext cx="265289" cy="16725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295466" y="3998620"/>
                <a:ext cx="265289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10564282" y="4038098"/>
              <a:ext cx="162983" cy="16355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564282" y="4038098"/>
                <a:ext cx="16298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411155" y="2657756"/>
              <a:ext cx="103364" cy="2678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411155" y="2657756"/>
                <a:ext cx="10336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399866" y="2695825"/>
              <a:ext cx="22578" cy="26013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399866" y="2695825"/>
                <a:ext cx="22578" cy="260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405511" y="2719794"/>
              <a:ext cx="169333" cy="17148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405511" y="2719794"/>
                <a:ext cx="169333" cy="171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614355" y="2594309"/>
              <a:ext cx="76200" cy="13324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614355" y="2594309"/>
                <a:ext cx="76200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676444" y="2639427"/>
              <a:ext cx="88371" cy="2255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676444" y="2639427"/>
                <a:ext cx="8837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710311" y="2569987"/>
              <a:ext cx="22578" cy="14275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710311" y="2569987"/>
                <a:ext cx="22578" cy="142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377288" y="3022934"/>
              <a:ext cx="131587" cy="34966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377288" y="3022934"/>
                <a:ext cx="131587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394222" y="3171507"/>
              <a:ext cx="189088" cy="14469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394222" y="3171507"/>
                <a:ext cx="189088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543800" y="3002489"/>
              <a:ext cx="81844" cy="19527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543800" y="3002489"/>
                <a:ext cx="81844" cy="195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7620000" y="3039853"/>
              <a:ext cx="90311" cy="1128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620000" y="3039853"/>
                <a:ext cx="903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7670800" y="2964949"/>
              <a:ext cx="16933" cy="23281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670800" y="2964949"/>
                <a:ext cx="16933" cy="232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436026" y="1175898"/>
              <a:ext cx="8996" cy="3665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436026" y="1175898"/>
                <a:ext cx="899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0334977" y="2494731"/>
              <a:ext cx="285045" cy="24057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334977" y="2494731"/>
                <a:ext cx="28504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622844" y="2520991"/>
              <a:ext cx="135467" cy="17483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622844" y="2520991"/>
                <a:ext cx="1354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718800" y="2528570"/>
              <a:ext cx="248355" cy="19915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718800" y="2528570"/>
                <a:ext cx="248355" cy="199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0963980" y="2622508"/>
              <a:ext cx="132998" cy="11649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963980" y="2622508"/>
                <a:ext cx="132998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1009488" y="2616868"/>
              <a:ext cx="53623" cy="25943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009488" y="2616868"/>
                <a:ext cx="5362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970844" y="2419475"/>
              <a:ext cx="2009422" cy="12407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70844" y="2419475"/>
                <a:ext cx="20094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2876550" y="1856904"/>
              <a:ext cx="2429227" cy="7754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2876550" y="1856904"/>
                <a:ext cx="2429227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4572000" y="1212557"/>
              <a:ext cx="1157816" cy="130421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4572000" y="1212557"/>
                <a:ext cx="1157816" cy="130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877005" y="1859724"/>
              <a:ext cx="1349728" cy="206558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77005" y="1859724"/>
                <a:ext cx="1349728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3452812" y="1910130"/>
              <a:ext cx="165276" cy="433208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452812" y="1910130"/>
                <a:ext cx="165276" cy="433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3454400" y="2013409"/>
              <a:ext cx="95955" cy="155095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454400" y="2013409"/>
                <a:ext cx="95955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3533422" y="2069807"/>
              <a:ext cx="76200" cy="47938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533422" y="2069807"/>
                <a:ext cx="762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3657600" y="2007769"/>
              <a:ext cx="16933" cy="13817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657600" y="2007769"/>
                <a:ext cx="1693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3671005" y="1909778"/>
              <a:ext cx="99483" cy="264542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671005" y="1909778"/>
                <a:ext cx="99483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3757436" y="1940092"/>
              <a:ext cx="337608" cy="28199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757436" y="1940092"/>
                <a:ext cx="33760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3877733" y="2019049"/>
              <a:ext cx="11289" cy="5921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877733" y="2019049"/>
                <a:ext cx="1128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9872133" y="808430"/>
              <a:ext cx="127882" cy="31671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872133" y="808430"/>
                <a:ext cx="127882" cy="316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10002661" y="763312"/>
              <a:ext cx="340783" cy="300671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002661" y="763312"/>
                <a:ext cx="340783" cy="300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0351911" y="775472"/>
              <a:ext cx="166511" cy="26753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351911" y="775472"/>
                <a:ext cx="166511" cy="267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0496550" y="822177"/>
              <a:ext cx="129117" cy="18276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496550" y="822177"/>
                <a:ext cx="129117" cy="182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0577688" y="733879"/>
              <a:ext cx="135467" cy="382801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577688" y="733879"/>
                <a:ext cx="135467" cy="382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0572044" y="857250"/>
              <a:ext cx="158044" cy="17853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572044" y="857250"/>
                <a:ext cx="158044" cy="178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639777" y="742339"/>
              <a:ext cx="50800" cy="4159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639777" y="742339"/>
                <a:ext cx="50800" cy="41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0865555" y="750093"/>
              <a:ext cx="116417" cy="4793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865555" y="750093"/>
                <a:ext cx="116417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0859911" y="806491"/>
              <a:ext cx="166511" cy="17201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859911" y="806491"/>
                <a:ext cx="166511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1065051" y="748331"/>
              <a:ext cx="71437" cy="14275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065051" y="748331"/>
                <a:ext cx="71437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1119555" y="740224"/>
              <a:ext cx="237067" cy="22964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119555" y="740224"/>
                <a:ext cx="237067" cy="229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1363677" y="795212"/>
              <a:ext cx="148167" cy="15033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1363677" y="795212"/>
                <a:ext cx="148167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11398955" y="800851"/>
              <a:ext cx="93133" cy="28481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398955" y="800851"/>
                <a:ext cx="93133" cy="284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0061222" y="1178718"/>
              <a:ext cx="164218" cy="32358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061222" y="1178718"/>
                <a:ext cx="164218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10080977" y="1291514"/>
              <a:ext cx="217312" cy="146635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080977" y="1291514"/>
                <a:ext cx="21731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10295643" y="1116680"/>
              <a:ext cx="67557" cy="128306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295643" y="1116680"/>
                <a:ext cx="67557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10357555" y="1161799"/>
              <a:ext cx="112889" cy="564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357555" y="1161799"/>
                <a:ext cx="1128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10428111" y="1105401"/>
              <a:ext cx="25400" cy="13817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428111" y="1105401"/>
                <a:ext cx="2540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10415411" y="1297154"/>
              <a:ext cx="417865" cy="2255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415411" y="1297154"/>
                <a:ext cx="41786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10769600" y="1178718"/>
              <a:ext cx="161748" cy="21713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769600" y="1178718"/>
                <a:ext cx="161748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11006667" y="1082842"/>
              <a:ext cx="141817" cy="33486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006667" y="1082842"/>
                <a:ext cx="141817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1001022" y="1201277"/>
              <a:ext cx="214489" cy="152275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001022" y="1201277"/>
                <a:ext cx="2144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1207044" y="1082842"/>
              <a:ext cx="70556" cy="17765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207044" y="1082842"/>
                <a:ext cx="70556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1294532" y="1111041"/>
              <a:ext cx="101600" cy="56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294532" y="1111041"/>
                <a:ext cx="10160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1314288" y="1031202"/>
              <a:ext cx="47977" cy="23211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314288" y="1031202"/>
                <a:ext cx="47977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10351911" y="1923172"/>
              <a:ext cx="176742" cy="30754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351911" y="1923172"/>
                <a:ext cx="176742" cy="307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10385777" y="2024689"/>
              <a:ext cx="203200" cy="14099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385777" y="2024689"/>
                <a:ext cx="2032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0600267" y="1847035"/>
              <a:ext cx="76729" cy="174834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600267" y="1847035"/>
                <a:ext cx="7672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0707511" y="1885104"/>
              <a:ext cx="101600" cy="2678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707511" y="1885104"/>
                <a:ext cx="101600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10752667" y="1799802"/>
              <a:ext cx="22577" cy="224887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752667" y="1799802"/>
                <a:ext cx="22577" cy="224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8190088" y="1547244"/>
              <a:ext cx="1057275" cy="4318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190088" y="1547244"/>
                <a:ext cx="1057275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8212666" y="1182772"/>
              <a:ext cx="67734" cy="402717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212666" y="1182772"/>
                <a:ext cx="67734" cy="402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8297333" y="1201277"/>
              <a:ext cx="810860" cy="40042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297333" y="1201277"/>
                <a:ext cx="810860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8128000" y="809311"/>
              <a:ext cx="42333" cy="4793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128000" y="809311"/>
                <a:ext cx="42333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8116005" y="731411"/>
              <a:ext cx="252413" cy="323232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116005" y="731411"/>
                <a:ext cx="252413" cy="323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8141228" y="899196"/>
              <a:ext cx="187149" cy="21396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141228" y="899196"/>
                <a:ext cx="187149" cy="213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8235244" y="1006704"/>
              <a:ext cx="22578" cy="270711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235244" y="1006704"/>
                <a:ext cx="22578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8401226" y="859188"/>
              <a:ext cx="265818" cy="30261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401226" y="859188"/>
                <a:ext cx="265818" cy="302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8720666" y="817771"/>
              <a:ext cx="259644" cy="326227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720666" y="817771"/>
                <a:ext cx="259644" cy="326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8938683" y="783932"/>
              <a:ext cx="120650" cy="107156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938683" y="783932"/>
                <a:ext cx="12065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9036755" y="800851"/>
              <a:ext cx="141112" cy="22560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036755" y="800851"/>
                <a:ext cx="14111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9098844" y="746568"/>
              <a:ext cx="16933" cy="20091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9098844" y="746568"/>
                <a:ext cx="16933" cy="200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1926166" y="3234426"/>
              <a:ext cx="111478" cy="9111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926166" y="3234426"/>
                <a:ext cx="111478" cy="91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3745088" y="3186488"/>
              <a:ext cx="105012" cy="5995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745088" y="3186488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2321983" y="3248526"/>
              <a:ext cx="567972" cy="5639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2321983" y="3248526"/>
                <a:ext cx="56797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2856088" y="2892513"/>
              <a:ext cx="158045" cy="316534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2856088" y="2892513"/>
                <a:ext cx="158045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2818870" y="2964421"/>
              <a:ext cx="226307" cy="27282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2818870" y="2964421"/>
                <a:ext cx="226307" cy="2728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2629605" y="3820966"/>
              <a:ext cx="311150" cy="29608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2629605" y="3820966"/>
                <a:ext cx="311150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10076744" y="4377896"/>
              <a:ext cx="139700" cy="236872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076744" y="4377896"/>
                <a:ext cx="1397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10269184" y="4419490"/>
              <a:ext cx="144816" cy="22206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269184" y="4419490"/>
                <a:ext cx="144816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4978400" y="4517481"/>
              <a:ext cx="347133" cy="31935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978400" y="4517481"/>
                <a:ext cx="347133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1724416" y="5727122"/>
              <a:ext cx="271132" cy="28530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724416" y="5727122"/>
                <a:ext cx="271132" cy="285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2033504" y="5754214"/>
              <a:ext cx="135572" cy="198611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033504" y="5754214"/>
                <a:ext cx="135572" cy="198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2123997" y="5739314"/>
              <a:ext cx="211821" cy="22417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2123997" y="5739314"/>
                <a:ext cx="211821" cy="224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2358865" y="5808396"/>
              <a:ext cx="111169" cy="14087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2358865" y="5808396"/>
                <a:ext cx="111169" cy="140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2426653" y="5832778"/>
              <a:ext cx="18978" cy="222147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2426653" y="5832778"/>
                <a:ext cx="18978" cy="222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2586621" y="5835487"/>
              <a:ext cx="57779" cy="144091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2586621" y="5835487"/>
                <a:ext cx="57779" cy="144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2581197" y="5814492"/>
              <a:ext cx="97610" cy="145614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2581197" y="5814492"/>
                <a:ext cx="97610" cy="145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2678807" y="5808396"/>
              <a:ext cx="81337" cy="16593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678807" y="5808396"/>
                <a:ext cx="81337" cy="165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2792682" y="5786723"/>
              <a:ext cx="79987" cy="208602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792682" y="5786723"/>
                <a:ext cx="79987" cy="20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2949938" y="5802978"/>
              <a:ext cx="254866" cy="2709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2949938" y="5802978"/>
                <a:ext cx="254866" cy="27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3159896" y="5733895"/>
              <a:ext cx="115403" cy="58246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3159896" y="5733895"/>
                <a:ext cx="115403" cy="58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2922824" y="5862577"/>
              <a:ext cx="281980" cy="27092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922824" y="5862577"/>
                <a:ext cx="281980" cy="27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2956040" y="5902369"/>
              <a:ext cx="140312" cy="68573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2956040" y="5902369"/>
                <a:ext cx="140312" cy="68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3503055" y="5683777"/>
              <a:ext cx="241306" cy="25194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503055" y="5683777"/>
                <a:ext cx="241306" cy="2519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3745551" y="5635012"/>
              <a:ext cx="82864" cy="10159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745551" y="5635012"/>
                <a:ext cx="82864" cy="101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3814856" y="5651267"/>
              <a:ext cx="92190" cy="1625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814856" y="5651267"/>
                <a:ext cx="92190" cy="16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3868577" y="5590481"/>
              <a:ext cx="8643" cy="13122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3868577" y="5590481"/>
                <a:ext cx="8643" cy="131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3996520" y="5821094"/>
              <a:ext cx="48804" cy="10514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3996520" y="5821094"/>
                <a:ext cx="48804" cy="1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4061591" y="5820587"/>
              <a:ext cx="173528" cy="25872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4061591" y="5820587"/>
                <a:ext cx="173528" cy="258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4281211" y="5781304"/>
              <a:ext cx="93029" cy="19505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4281211" y="5781304"/>
                <a:ext cx="93029" cy="195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4430332" y="5786723"/>
              <a:ext cx="146413" cy="13546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4430332" y="5786723"/>
                <a:ext cx="146413" cy="13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4489984" y="5692581"/>
              <a:ext cx="32533" cy="253980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4489984" y="5692581"/>
                <a:ext cx="32533" cy="25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4773827" y="5700031"/>
              <a:ext cx="166241" cy="15712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4773827" y="5700031"/>
                <a:ext cx="166241" cy="157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4909735" y="5727122"/>
              <a:ext cx="191657" cy="14951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4909735" y="5727122"/>
                <a:ext cx="191657" cy="149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5091900" y="5781304"/>
              <a:ext cx="113876" cy="116492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091900" y="5781304"/>
                <a:ext cx="113876" cy="116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5137993" y="5819232"/>
              <a:ext cx="62359" cy="24652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5137993" y="5819232"/>
                <a:ext cx="62359" cy="246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5208488" y="5609784"/>
              <a:ext cx="78631" cy="11192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5208488" y="5609784"/>
                <a:ext cx="78631" cy="111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5289830" y="5656686"/>
              <a:ext cx="84050" cy="2709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5289830" y="5656686"/>
                <a:ext cx="84050" cy="27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5438951" y="5849710"/>
              <a:ext cx="70495" cy="13206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5438951" y="5849710"/>
                <a:ext cx="70495" cy="132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5517245" y="5853096"/>
              <a:ext cx="149462" cy="74501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5517245" y="5853096"/>
                <a:ext cx="149462" cy="7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5612479" y="5873415"/>
              <a:ext cx="65071" cy="21537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5612479" y="5873415"/>
                <a:ext cx="65071" cy="215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5742621" y="5808396"/>
              <a:ext cx="112012" cy="25736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5742621" y="5808396"/>
                <a:ext cx="112012" cy="257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6333695" y="5618758"/>
              <a:ext cx="92185" cy="21469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333695" y="5618758"/>
                <a:ext cx="92185" cy="2146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6420456" y="5649235"/>
              <a:ext cx="100321" cy="148325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6420456" y="5649235"/>
                <a:ext cx="100321" cy="1483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6520777" y="5585571"/>
              <a:ext cx="13560" cy="39620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6520777" y="5585571"/>
                <a:ext cx="13560" cy="396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6661089" y="5572026"/>
              <a:ext cx="285370" cy="25262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6661089" y="5572026"/>
                <a:ext cx="285370" cy="252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6913920" y="5568977"/>
              <a:ext cx="86767" cy="213682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6913920" y="5568977"/>
                <a:ext cx="86767" cy="213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7082024" y="5662104"/>
              <a:ext cx="70495" cy="70437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082024" y="5662104"/>
                <a:ext cx="70495" cy="704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7260976" y="5754214"/>
              <a:ext cx="16267" cy="541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260976" y="5754214"/>
                <a:ext cx="16267" cy="5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5050388" y="6264881"/>
              <a:ext cx="177078" cy="16661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5050388" y="6264881"/>
                <a:ext cx="177078" cy="16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5193572" y="6275718"/>
              <a:ext cx="313162" cy="161192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5193572" y="6275718"/>
                <a:ext cx="313162" cy="161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5433527" y="6355636"/>
              <a:ext cx="54229" cy="268203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5433527" y="6355636"/>
                <a:ext cx="54229" cy="268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5486058" y="6233388"/>
              <a:ext cx="96595" cy="109380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5486058" y="6233388"/>
                <a:ext cx="96595" cy="109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5571468" y="6259463"/>
              <a:ext cx="81680" cy="25737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5571468" y="6259463"/>
                <a:ext cx="81680" cy="25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5636203" y="6377309"/>
              <a:ext cx="179624" cy="5418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5636203" y="6377309"/>
                <a:ext cx="179624" cy="5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5717370" y="6301454"/>
              <a:ext cx="46941" cy="184220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5717370" y="6301454"/>
                <a:ext cx="46941" cy="1842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6046291" y="6231525"/>
              <a:ext cx="21690" cy="153912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6046291" y="6231525"/>
                <a:ext cx="21690" cy="153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6062563" y="6290618"/>
              <a:ext cx="86761" cy="43346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062563" y="6290618"/>
                <a:ext cx="86761" cy="43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6149324" y="6184285"/>
              <a:ext cx="10848" cy="255334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6149324" y="6184285"/>
                <a:ext cx="10848" cy="255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6186609" y="6176835"/>
              <a:ext cx="125395" cy="27091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6186609" y="6176835"/>
                <a:ext cx="125395" cy="27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6238798" y="6103689"/>
              <a:ext cx="35250" cy="195057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238798" y="6103689"/>
                <a:ext cx="35250" cy="195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6377075" y="6290618"/>
              <a:ext cx="395856" cy="37927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377075" y="6290618"/>
                <a:ext cx="395856" cy="37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6729550" y="6187671"/>
              <a:ext cx="170816" cy="205893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729550" y="6187671"/>
                <a:ext cx="170816" cy="205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5490467" y="5175141"/>
              <a:ext cx="94898" cy="53572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5490467" y="5175141"/>
                <a:ext cx="94898" cy="535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5476235" y="5488721"/>
              <a:ext cx="209451" cy="248561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5476235" y="5488721"/>
                <a:ext cx="209451" cy="248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7439923" y="6057634"/>
              <a:ext cx="151838" cy="18218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439923" y="6057634"/>
                <a:ext cx="151838" cy="1821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7540922" y="6073889"/>
              <a:ext cx="186405" cy="18709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540922" y="6073889"/>
                <a:ext cx="186405" cy="187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7732750" y="6122653"/>
              <a:ext cx="103028" cy="124619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732750" y="6122653"/>
                <a:ext cx="103028" cy="124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7735457" y="6149744"/>
              <a:ext cx="100322" cy="298003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735457" y="6149744"/>
                <a:ext cx="100322" cy="298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7850011" y="5929798"/>
              <a:ext cx="102355" cy="144091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7850011" y="5929798"/>
                <a:ext cx="102355" cy="144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7939489" y="6008870"/>
              <a:ext cx="61682" cy="1083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7939489" y="6008870"/>
                <a:ext cx="61682" cy="10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7152519" y="5783336"/>
              <a:ext cx="374165" cy="551982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7152519" y="5783336"/>
                <a:ext cx="374165" cy="551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8093355" y="5834132"/>
              <a:ext cx="73207" cy="499832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8093355" y="5834132"/>
                <a:ext cx="73207" cy="499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8074377" y="6149744"/>
              <a:ext cx="178947" cy="178463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8074377" y="6149744"/>
                <a:ext cx="178947" cy="178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8624612" y="5898474"/>
              <a:ext cx="238086" cy="49779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8624612" y="5898474"/>
                <a:ext cx="238086" cy="497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8890490" y="5870705"/>
              <a:ext cx="100321" cy="264307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8890490" y="5870705"/>
                <a:ext cx="100321" cy="264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8956917" y="5823803"/>
              <a:ext cx="132859" cy="293432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8956917" y="5823803"/>
                <a:ext cx="132859" cy="293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9107399" y="5857160"/>
              <a:ext cx="81343" cy="130037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9107399" y="5857160"/>
                <a:ext cx="81343" cy="130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9036904" y="5981779"/>
              <a:ext cx="143702" cy="238402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9036904" y="5981779"/>
                <a:ext cx="143702" cy="238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9316171" y="5943852"/>
              <a:ext cx="68632" cy="122587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9316171" y="5943852"/>
                <a:ext cx="68632" cy="122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9272791" y="6054078"/>
              <a:ext cx="184371" cy="90247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9272791" y="6054078"/>
                <a:ext cx="184371" cy="90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9441232" y="5826513"/>
              <a:ext cx="192170" cy="204030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9441232" y="5826513"/>
                <a:ext cx="192170" cy="204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9524944" y="5924887"/>
              <a:ext cx="40669" cy="195057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9524944" y="5924887"/>
                <a:ext cx="40669" cy="195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9462585" y="5915406"/>
              <a:ext cx="243853" cy="39959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9462585" y="5915406"/>
                <a:ext cx="243853" cy="399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9522233" y="6100980"/>
              <a:ext cx="103033" cy="105655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9522233" y="6100980"/>
                <a:ext cx="103033" cy="105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10093479" y="5938433"/>
              <a:ext cx="215045" cy="227565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0093479" y="5938433"/>
                <a:ext cx="215045" cy="2275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10224128" y="6084726"/>
              <a:ext cx="160315" cy="9210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0224128" y="6084726"/>
                <a:ext cx="160315" cy="92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6" name="墨迹 185"/>
              <p14:cNvContentPartPr/>
              <p14:nvPr/>
            </p14:nvContentPartPr>
            <p14:xfrm>
              <a:off x="10454938" y="5970942"/>
              <a:ext cx="84893" cy="154420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0454938" y="5970942"/>
                <a:ext cx="84893" cy="154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87" name="墨迹 186"/>
              <p14:cNvContentPartPr/>
              <p14:nvPr/>
            </p14:nvContentPartPr>
            <p14:xfrm>
              <a:off x="10514585" y="5962815"/>
              <a:ext cx="209622" cy="201152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0514585" y="5962815"/>
                <a:ext cx="209622" cy="201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88" name="墨迹 187"/>
              <p14:cNvContentPartPr/>
              <p14:nvPr/>
            </p14:nvContentPartPr>
            <p14:xfrm>
              <a:off x="10709804" y="6076090"/>
              <a:ext cx="94898" cy="93972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0709804" y="6076090"/>
                <a:ext cx="94898" cy="93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89" name="墨迹 188"/>
              <p14:cNvContentPartPr/>
              <p14:nvPr/>
            </p14:nvContentPartPr>
            <p14:xfrm>
              <a:off x="10701668" y="6079307"/>
              <a:ext cx="100321" cy="178801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0701668" y="6079307"/>
                <a:ext cx="100321" cy="178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0" name="墨迹 189"/>
              <p14:cNvContentPartPr/>
              <p14:nvPr/>
            </p14:nvContentPartPr>
            <p14:xfrm>
              <a:off x="10921289" y="5764203"/>
              <a:ext cx="74563" cy="515578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0921289" y="5764203"/>
                <a:ext cx="74563" cy="515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1" name="墨迹 190"/>
              <p14:cNvContentPartPr/>
              <p14:nvPr/>
            </p14:nvContentPartPr>
            <p14:xfrm>
              <a:off x="10877908" y="6060343"/>
              <a:ext cx="252153" cy="223502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0877908" y="6060343"/>
                <a:ext cx="252153" cy="223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2" name="墨迹 191"/>
              <p14:cNvContentPartPr/>
              <p14:nvPr/>
            </p14:nvContentPartPr>
            <p14:xfrm>
              <a:off x="11273763" y="6098271"/>
              <a:ext cx="9487" cy="18964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1273763" y="6098271"/>
                <a:ext cx="9487" cy="18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3" name="墨迹 192"/>
              <p14:cNvContentPartPr/>
              <p14:nvPr/>
            </p14:nvContentPartPr>
            <p14:xfrm>
              <a:off x="361244" y="2989095"/>
              <a:ext cx="578556" cy="383506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361244" y="2989095"/>
                <a:ext cx="578556" cy="38350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08" y="266691"/>
            <a:ext cx="10679425" cy="4212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62" y="4479130"/>
            <a:ext cx="6780504" cy="13573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840133" y="1474808"/>
              <a:ext cx="105012" cy="599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840133" y="1474808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153583" y="1562225"/>
              <a:ext cx="99483" cy="27917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153583" y="1562225"/>
                <a:ext cx="99483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207911" y="1617037"/>
              <a:ext cx="180622" cy="192634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207911" y="1617037"/>
                <a:ext cx="180622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1439333" y="1575619"/>
              <a:ext cx="274637" cy="23652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439333" y="1575619"/>
                <a:ext cx="274637" cy="236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1727200" y="1658102"/>
              <a:ext cx="197555" cy="14592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727200" y="1658102"/>
                <a:ext cx="197555" cy="145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1072444" y="2222082"/>
              <a:ext cx="127882" cy="27617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72444" y="2222082"/>
                <a:ext cx="127882" cy="276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1241777" y="2236181"/>
              <a:ext cx="270934" cy="30173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241777" y="2236181"/>
                <a:ext cx="270934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1046691" y="2626385"/>
              <a:ext cx="116064" cy="21255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46691" y="2626385"/>
                <a:ext cx="116064" cy="21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085850" y="2649121"/>
              <a:ext cx="127705" cy="20796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85850" y="2649121"/>
                <a:ext cx="127705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196622" y="2647887"/>
              <a:ext cx="22578" cy="17518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96622" y="2647887"/>
                <a:ext cx="22578" cy="1751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241777" y="2667626"/>
              <a:ext cx="240771" cy="36658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241777" y="2667626"/>
                <a:ext cx="240771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6767688" y="1356372"/>
              <a:ext cx="105012" cy="599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767688" y="1356372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2676877" y="1195638"/>
              <a:ext cx="363361" cy="35812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676877" y="1195638"/>
                <a:ext cx="363361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9159346" y="3620753"/>
              <a:ext cx="103187" cy="27405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159346" y="3620753"/>
                <a:ext cx="103187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9211733" y="3721564"/>
              <a:ext cx="133526" cy="18681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211733" y="3721564"/>
                <a:ext cx="133526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9389003" y="3697595"/>
              <a:ext cx="285574" cy="18822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389003" y="3697595"/>
                <a:ext cx="285574" cy="188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9659584" y="3670806"/>
              <a:ext cx="110949" cy="20514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659584" y="3670806"/>
                <a:ext cx="110949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9705622" y="3795587"/>
              <a:ext cx="186266" cy="34684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705622" y="3795587"/>
                <a:ext cx="186266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5071004" y="3080742"/>
              <a:ext cx="1120951" cy="3031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071004" y="3080742"/>
                <a:ext cx="1120951" cy="30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5021086" y="3333123"/>
              <a:ext cx="676980" cy="1691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021086" y="3333123"/>
                <a:ext cx="67698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473244" y="3123745"/>
              <a:ext cx="33866" cy="2326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473244" y="3123745"/>
                <a:ext cx="33866" cy="23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861277" y="2874713"/>
              <a:ext cx="55034" cy="84526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861277" y="2874713"/>
                <a:ext cx="55034" cy="845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5014206" y="2752223"/>
              <a:ext cx="1234194" cy="103560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014206" y="2752223"/>
                <a:ext cx="1234194" cy="1035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756400" y="1832935"/>
              <a:ext cx="105011" cy="5995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756400" y="1832935"/>
                <a:ext cx="105011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5853288" y="5971141"/>
              <a:ext cx="220134" cy="32005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5853288" y="5971141"/>
                <a:ext cx="220134" cy="320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112933" y="6087814"/>
              <a:ext cx="84667" cy="15826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112933" y="6087814"/>
                <a:ext cx="84667" cy="158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220177" y="5887953"/>
              <a:ext cx="107245" cy="13394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220177" y="5887953"/>
                <a:ext cx="107245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310488" y="5927432"/>
              <a:ext cx="98778" cy="2819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310488" y="5927432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6361288" y="5845655"/>
              <a:ext cx="16934" cy="18047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361288" y="5845655"/>
                <a:ext cx="1693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6455480" y="6079707"/>
              <a:ext cx="154164" cy="169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455480" y="6079707"/>
                <a:ext cx="15416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6508044" y="6025423"/>
              <a:ext cx="22578" cy="23475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508044" y="6025423"/>
                <a:ext cx="22578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6711244" y="5993700"/>
              <a:ext cx="16933" cy="16637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711244" y="5993700"/>
                <a:ext cx="16933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6722533" y="6062787"/>
              <a:ext cx="98778" cy="5639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6722533" y="6062787"/>
                <a:ext cx="987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6824133" y="5965325"/>
              <a:ext cx="22578" cy="21307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824133" y="5965325"/>
                <a:ext cx="22578" cy="213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6908800" y="5977485"/>
              <a:ext cx="189971" cy="165846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908800" y="5977485"/>
                <a:ext cx="189971" cy="165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7035800" y="6043048"/>
              <a:ext cx="124883" cy="29327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035800" y="6043048"/>
                <a:ext cx="124883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7140222" y="5872444"/>
              <a:ext cx="98778" cy="2114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140222" y="5872444"/>
                <a:ext cx="987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388577" y="6085347"/>
              <a:ext cx="146756" cy="2255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388577" y="6085347"/>
                <a:ext cx="1467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7445022" y="6004979"/>
              <a:ext cx="22578" cy="260841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445022" y="6004979"/>
                <a:ext cx="22578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7618236" y="5987884"/>
              <a:ext cx="303741" cy="17624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618236" y="5987884"/>
                <a:ext cx="303741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7905044" y="5911041"/>
              <a:ext cx="36688" cy="445016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905044" y="5911041"/>
                <a:ext cx="36688" cy="445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7953022" y="6027186"/>
              <a:ext cx="58208" cy="16813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953022" y="6027186"/>
                <a:ext cx="58208" cy="168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092016" y="6045868"/>
              <a:ext cx="19050" cy="4793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092016" y="6045868"/>
                <a:ext cx="1905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161866" y="5991409"/>
              <a:ext cx="70556" cy="13200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161866" y="5991409"/>
                <a:ext cx="70556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8226777" y="5911394"/>
              <a:ext cx="25400" cy="27828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226777" y="5911394"/>
                <a:ext cx="25400" cy="278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8252177" y="6017669"/>
              <a:ext cx="231423" cy="12478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252177" y="6017669"/>
                <a:ext cx="231423" cy="12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8613422" y="6023309"/>
              <a:ext cx="201788" cy="3101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613422" y="6023309"/>
                <a:ext cx="20178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8589080" y="6085347"/>
              <a:ext cx="227542" cy="2819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589080" y="6085347"/>
                <a:ext cx="22754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8929511" y="5897118"/>
              <a:ext cx="135466" cy="29749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929511" y="5897118"/>
                <a:ext cx="135466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9064977" y="5938712"/>
              <a:ext cx="118534" cy="21995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064977" y="5938712"/>
                <a:ext cx="1185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9220023" y="6028949"/>
              <a:ext cx="96132" cy="9023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220023" y="6028949"/>
                <a:ext cx="9613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9349316" y="5935363"/>
              <a:ext cx="291394" cy="35301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349316" y="5935363"/>
                <a:ext cx="291394" cy="353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9776177" y="5757533"/>
              <a:ext cx="5645" cy="38703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776177" y="5757533"/>
                <a:ext cx="5645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9691511" y="6019960"/>
              <a:ext cx="149578" cy="19069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691511" y="6019960"/>
                <a:ext cx="149578" cy="190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9916053" y="5944352"/>
              <a:ext cx="172685" cy="2537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9916053" y="5944352"/>
                <a:ext cx="17268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9973733" y="5845302"/>
              <a:ext cx="39511" cy="29080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9973733" y="5845302"/>
                <a:ext cx="39511" cy="290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10196159" y="5841072"/>
              <a:ext cx="342018" cy="44166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196159" y="5841072"/>
                <a:ext cx="342018" cy="441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10588977" y="5962152"/>
              <a:ext cx="70555" cy="13447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588977" y="5962152"/>
                <a:ext cx="70555" cy="134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10557932" y="6002160"/>
              <a:ext cx="115712" cy="19316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557932" y="6002160"/>
                <a:ext cx="115712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10634132" y="5797716"/>
              <a:ext cx="118533" cy="3947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634132" y="5797716"/>
                <a:ext cx="1185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10676467" y="5722284"/>
              <a:ext cx="36688" cy="19386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0676467" y="5722284"/>
                <a:ext cx="36688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10760956" y="5955631"/>
              <a:ext cx="177976" cy="1127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0760956" y="5955631"/>
                <a:ext cx="17797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10820400" y="5879494"/>
              <a:ext cx="45155" cy="21149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820400" y="5879494"/>
                <a:ext cx="45155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11006667" y="5834375"/>
              <a:ext cx="45155" cy="19457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006667" y="5834375"/>
                <a:ext cx="45155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11034888" y="5916152"/>
              <a:ext cx="67733" cy="3383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034888" y="5916152"/>
                <a:ext cx="677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11068755" y="5789962"/>
              <a:ext cx="304800" cy="28181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1068755" y="5789962"/>
                <a:ext cx="304800" cy="28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7420856" y="2250281"/>
              <a:ext cx="1378126" cy="8459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420856" y="2250281"/>
                <a:ext cx="137812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7413977" y="1201277"/>
              <a:ext cx="2823" cy="2538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413977" y="1201277"/>
                <a:ext cx="2823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7735358" y="2017463"/>
              <a:ext cx="37042" cy="24691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735358" y="2017463"/>
                <a:ext cx="37042" cy="246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7825669" y="1968291"/>
              <a:ext cx="872419" cy="36658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825669" y="1968291"/>
                <a:ext cx="872419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7847718" y="2234771"/>
              <a:ext cx="779815" cy="3806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847718" y="2234771"/>
                <a:ext cx="779815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4522611" y="125485"/>
              <a:ext cx="96661" cy="25097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522611" y="125485"/>
                <a:ext cx="9666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4611511" y="121960"/>
              <a:ext cx="146755" cy="27282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611511" y="121960"/>
                <a:ext cx="146755" cy="2728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4831644" y="126366"/>
              <a:ext cx="259644" cy="23211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831644" y="126366"/>
                <a:ext cx="259644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5123038" y="236871"/>
              <a:ext cx="129117" cy="133417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123038" y="236871"/>
                <a:ext cx="129117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5249333" y="219952"/>
              <a:ext cx="180622" cy="1127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249333" y="219952"/>
                <a:ext cx="1806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5322711" y="120550"/>
              <a:ext cx="33866" cy="29679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322711" y="120550"/>
                <a:ext cx="33866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5619044" y="105746"/>
              <a:ext cx="36688" cy="21854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619044" y="105746"/>
                <a:ext cx="36688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5655733" y="114910"/>
              <a:ext cx="308328" cy="316534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655733" y="114910"/>
                <a:ext cx="308328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6036027" y="242511"/>
              <a:ext cx="130528" cy="564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036027" y="242511"/>
                <a:ext cx="13052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6101644" y="173071"/>
              <a:ext cx="22578" cy="24709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101644" y="173071"/>
                <a:ext cx="22578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6307666" y="163554"/>
              <a:ext cx="31044" cy="13817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307666" y="163554"/>
                <a:ext cx="3104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6321777" y="203032"/>
              <a:ext cx="98778" cy="3947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321777" y="203032"/>
                <a:ext cx="9877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6406444" y="53578"/>
              <a:ext cx="16933" cy="369407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406444" y="53578"/>
                <a:ext cx="16933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6457244" y="210611"/>
              <a:ext cx="248356" cy="114382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457244" y="210611"/>
                <a:ext cx="248356" cy="114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6812844" y="197393"/>
              <a:ext cx="228600" cy="281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812844" y="197393"/>
                <a:ext cx="228600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6799968" y="267009"/>
              <a:ext cx="289454" cy="4318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6799968" y="267009"/>
                <a:ext cx="289454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7227711" y="90236"/>
              <a:ext cx="285044" cy="28340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227711" y="90236"/>
                <a:ext cx="285044" cy="283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7569200" y="169194"/>
              <a:ext cx="349955" cy="18258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569200" y="169194"/>
                <a:ext cx="349955" cy="182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7120290" y="383506"/>
              <a:ext cx="1061332" cy="6203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120290" y="383506"/>
                <a:ext cx="106133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8943622" y="586539"/>
              <a:ext cx="105012" cy="5995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943622" y="586539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8032573" y="219952"/>
              <a:ext cx="230894" cy="9341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032573" y="219952"/>
                <a:ext cx="230894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8161866" y="129715"/>
              <a:ext cx="39511" cy="33274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161866" y="129715"/>
                <a:ext cx="39511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8500533" y="56398"/>
              <a:ext cx="11289" cy="241101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500533" y="56398"/>
                <a:ext cx="11289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8545688" y="-11279"/>
              <a:ext cx="67734" cy="27916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545688" y="-11279"/>
                <a:ext cx="67734" cy="279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8518877" y="-22559"/>
              <a:ext cx="105834" cy="33415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518877" y="-22559"/>
                <a:ext cx="105834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8590844" y="174833"/>
              <a:ext cx="217311" cy="144344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590844" y="174833"/>
                <a:ext cx="217311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8824206" y="107156"/>
              <a:ext cx="60149" cy="15650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8824206" y="107156"/>
                <a:ext cx="60149" cy="1565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8909578" y="105570"/>
              <a:ext cx="200554" cy="238457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8909578" y="105570"/>
                <a:ext cx="200554" cy="238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9093200" y="0"/>
              <a:ext cx="135466" cy="35812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093200" y="0"/>
                <a:ext cx="135466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9217377" y="191753"/>
              <a:ext cx="217312" cy="15227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217377" y="191753"/>
                <a:ext cx="21731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5808133" y="78957"/>
              <a:ext cx="124178" cy="2255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808133" y="78957"/>
                <a:ext cx="1241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5943600" y="0"/>
              <a:ext cx="127000" cy="17483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943600" y="0"/>
                <a:ext cx="127000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4551715" y="101516"/>
              <a:ext cx="175507" cy="2255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551715" y="101516"/>
                <a:ext cx="17550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4662311" y="24497"/>
              <a:ext cx="11289" cy="15315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662311" y="24497"/>
                <a:ext cx="11289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4786488" y="-1762"/>
              <a:ext cx="110067" cy="11737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4786488" y="-1762"/>
                <a:ext cx="110067" cy="117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4823177" y="-5639"/>
              <a:ext cx="59267" cy="25097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823177" y="-5639"/>
                <a:ext cx="59267" cy="250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9484783" y="203032"/>
              <a:ext cx="167217" cy="1128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484783" y="203032"/>
                <a:ext cx="1672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9550400" y="86888"/>
              <a:ext cx="11288" cy="27687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550400" y="86888"/>
                <a:ext cx="11288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9739488" y="47057"/>
              <a:ext cx="268112" cy="302610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739488" y="47057"/>
                <a:ext cx="268112" cy="3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9668933" y="372226"/>
              <a:ext cx="457200" cy="3383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668933" y="372226"/>
                <a:ext cx="4572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7422444" y="1402195"/>
              <a:ext cx="39511" cy="493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422444" y="1402195"/>
                <a:ext cx="39511" cy="49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2506133" y="2513765"/>
              <a:ext cx="124178" cy="22999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506133" y="2513765"/>
                <a:ext cx="124178" cy="2299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2568222" y="2566110"/>
              <a:ext cx="135466" cy="16002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568222" y="2566110"/>
                <a:ext cx="135466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2745669" y="2573159"/>
              <a:ext cx="234597" cy="15439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2745669" y="2573159"/>
                <a:ext cx="234597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2627488" y="2821839"/>
              <a:ext cx="222956" cy="251853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2627488" y="2821839"/>
                <a:ext cx="222956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2297288" y="4173454"/>
              <a:ext cx="225778" cy="23687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297288" y="4173454"/>
                <a:ext cx="225778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4840111" y="2924237"/>
              <a:ext cx="31044" cy="2537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840111" y="2924237"/>
                <a:ext cx="31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2987851" y="3701120"/>
              <a:ext cx="99660" cy="252205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2987851" y="3701120"/>
                <a:ext cx="99660" cy="252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3053644" y="3727909"/>
              <a:ext cx="152400" cy="208673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053644" y="3727909"/>
                <a:ext cx="1524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3251200" y="3818146"/>
              <a:ext cx="84666" cy="104336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251200" y="3818146"/>
                <a:ext cx="84666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3306938" y="3671511"/>
              <a:ext cx="102306" cy="150864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3306938" y="3671511"/>
                <a:ext cx="102306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3392311" y="3705350"/>
              <a:ext cx="104422" cy="2820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3392311" y="3705350"/>
                <a:ext cx="10442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3437466" y="3615113"/>
              <a:ext cx="22578" cy="219952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3437466" y="3615113"/>
                <a:ext cx="2257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6445955" y="3144894"/>
              <a:ext cx="118534" cy="34596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445955" y="3144894"/>
                <a:ext cx="118534" cy="345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6519333" y="3212925"/>
              <a:ext cx="141111" cy="145577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519333" y="3212925"/>
                <a:ext cx="141111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6690959" y="3179086"/>
              <a:ext cx="325085" cy="179945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690959" y="3179086"/>
                <a:ext cx="325085" cy="179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6942666" y="3242886"/>
              <a:ext cx="165806" cy="425805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6942666" y="3242886"/>
                <a:ext cx="165806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2342444" y="3231606"/>
              <a:ext cx="76200" cy="564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2342444" y="3231606"/>
                <a:ext cx="762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2331155" y="3245177"/>
              <a:ext cx="22578" cy="24586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2331155" y="3245177"/>
                <a:ext cx="22578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2348088" y="3282365"/>
              <a:ext cx="158045" cy="152274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2348088" y="3282365"/>
                <a:ext cx="15804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2497666" y="3186488"/>
              <a:ext cx="45685" cy="16073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2497666" y="3186488"/>
                <a:ext cx="45685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2556933" y="3228787"/>
              <a:ext cx="104422" cy="845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2556933" y="3228787"/>
                <a:ext cx="10442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37" name="墨迹 136"/>
              <p14:cNvContentPartPr/>
              <p14:nvPr/>
            </p14:nvContentPartPr>
            <p14:xfrm>
              <a:off x="2624666" y="3158289"/>
              <a:ext cx="22578" cy="14945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2624666" y="3158289"/>
                <a:ext cx="225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8" name="墨迹 137"/>
              <p14:cNvContentPartPr/>
              <p14:nvPr/>
            </p14:nvContentPartPr>
            <p14:xfrm>
              <a:off x="2400829" y="3481873"/>
              <a:ext cx="88371" cy="187523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2400829" y="3481873"/>
                <a:ext cx="88371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39" name="墨迹 138"/>
              <p14:cNvContentPartPr/>
              <p14:nvPr/>
            </p14:nvContentPartPr>
            <p14:xfrm>
              <a:off x="2440340" y="3510072"/>
              <a:ext cx="74260" cy="16143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2440340" y="3510072"/>
                <a:ext cx="74260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墨迹 139"/>
              <p14:cNvContentPartPr/>
              <p14:nvPr/>
            </p14:nvContentPartPr>
            <p14:xfrm>
              <a:off x="2545644" y="3472356"/>
              <a:ext cx="73378" cy="213255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2545644" y="3472356"/>
                <a:ext cx="73378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1" name="墨迹 140"/>
              <p14:cNvContentPartPr/>
              <p14:nvPr/>
            </p14:nvContentPartPr>
            <p14:xfrm>
              <a:off x="2607733" y="3434639"/>
              <a:ext cx="53622" cy="152275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2607733" y="3434639"/>
                <a:ext cx="5362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2" name="墨迹 141"/>
              <p14:cNvContentPartPr/>
              <p14:nvPr/>
            </p14:nvContentPartPr>
            <p14:xfrm>
              <a:off x="2675466" y="3457198"/>
              <a:ext cx="90311" cy="1692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2675466" y="3457198"/>
                <a:ext cx="903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3" name="墨迹 142"/>
              <p14:cNvContentPartPr/>
              <p14:nvPr/>
            </p14:nvContentPartPr>
            <p14:xfrm>
              <a:off x="2720622" y="3378241"/>
              <a:ext cx="11289" cy="177654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2720622" y="3378241"/>
                <a:ext cx="11289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4" name="墨迹 143"/>
              <p14:cNvContentPartPr/>
              <p14:nvPr/>
            </p14:nvContentPartPr>
            <p14:xfrm>
              <a:off x="4173537" y="4212932"/>
              <a:ext cx="121885" cy="27687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4173537" y="4212932"/>
                <a:ext cx="121885" cy="276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5" name="墨迹 144"/>
              <p14:cNvContentPartPr/>
              <p14:nvPr/>
            </p14:nvContentPartPr>
            <p14:xfrm>
              <a:off x="4212695" y="4216457"/>
              <a:ext cx="116593" cy="26524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4212695" y="4216457"/>
                <a:ext cx="116593" cy="2652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墨迹 145"/>
              <p14:cNvContentPartPr/>
              <p14:nvPr/>
            </p14:nvContentPartPr>
            <p14:xfrm>
              <a:off x="4346222" y="4212932"/>
              <a:ext cx="47978" cy="235462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346222" y="4212932"/>
                <a:ext cx="47978" cy="235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墨迹 146"/>
              <p14:cNvContentPartPr/>
              <p14:nvPr/>
            </p14:nvContentPartPr>
            <p14:xfrm>
              <a:off x="4430888" y="4258051"/>
              <a:ext cx="28223" cy="173423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4430888" y="4258051"/>
                <a:ext cx="28223" cy="173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8" name="墨迹 147"/>
              <p14:cNvContentPartPr/>
              <p14:nvPr/>
            </p14:nvContentPartPr>
            <p14:xfrm>
              <a:off x="4487333" y="4299820"/>
              <a:ext cx="132644" cy="117731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487333" y="4299820"/>
                <a:ext cx="132644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墨迹 148"/>
              <p14:cNvContentPartPr/>
              <p14:nvPr/>
            </p14:nvContentPartPr>
            <p14:xfrm>
              <a:off x="4608688" y="4292594"/>
              <a:ext cx="14112" cy="17976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608688" y="4292594"/>
                <a:ext cx="14112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0" name="墨迹 149"/>
              <p14:cNvContentPartPr/>
              <p14:nvPr/>
            </p14:nvContentPartPr>
            <p14:xfrm>
              <a:off x="4631266" y="4184733"/>
              <a:ext cx="62971" cy="214312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4631266" y="4184733"/>
                <a:ext cx="62971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1" name="墨迹 150"/>
              <p14:cNvContentPartPr/>
              <p14:nvPr/>
            </p14:nvContentPartPr>
            <p14:xfrm>
              <a:off x="4662311" y="4329606"/>
              <a:ext cx="71437" cy="26119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662311" y="4329606"/>
                <a:ext cx="71437" cy="261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2" name="墨迹 151"/>
              <p14:cNvContentPartPr/>
              <p14:nvPr/>
            </p14:nvContentPartPr>
            <p14:xfrm>
              <a:off x="4300184" y="3874544"/>
              <a:ext cx="91193" cy="2819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4300184" y="3874544"/>
                <a:ext cx="9119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墨迹 152"/>
              <p14:cNvContentPartPr/>
              <p14:nvPr/>
            </p14:nvContentPartPr>
            <p14:xfrm>
              <a:off x="4295422" y="3908383"/>
              <a:ext cx="143933" cy="203033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4295422" y="3908383"/>
                <a:ext cx="14393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4" name="墨迹 153"/>
              <p14:cNvContentPartPr/>
              <p14:nvPr/>
            </p14:nvContentPartPr>
            <p14:xfrm>
              <a:off x="4453466" y="3908383"/>
              <a:ext cx="79022" cy="157914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4453466" y="3908383"/>
                <a:ext cx="790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55" name="墨迹 154"/>
              <p14:cNvContentPartPr/>
              <p14:nvPr/>
            </p14:nvContentPartPr>
            <p14:xfrm>
              <a:off x="4521200" y="3935172"/>
              <a:ext cx="152400" cy="150864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521200" y="3935172"/>
                <a:ext cx="152400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6" name="墨迹 155"/>
              <p14:cNvContentPartPr/>
              <p14:nvPr/>
            </p14:nvContentPartPr>
            <p14:xfrm>
              <a:off x="4690533" y="3868904"/>
              <a:ext cx="48507" cy="160734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4690533" y="3868904"/>
                <a:ext cx="48507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7" name="墨迹 156"/>
              <p14:cNvContentPartPr/>
              <p14:nvPr/>
            </p14:nvContentPartPr>
            <p14:xfrm>
              <a:off x="4704644" y="3977999"/>
              <a:ext cx="64911" cy="226473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4704644" y="3977999"/>
                <a:ext cx="64911" cy="226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8" name="墨迹 157"/>
              <p14:cNvContentPartPr/>
              <p14:nvPr/>
            </p14:nvContentPartPr>
            <p14:xfrm>
              <a:off x="4873977" y="4263690"/>
              <a:ext cx="2823" cy="245332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4873977" y="4263690"/>
                <a:ext cx="282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9" name="墨迹 158"/>
              <p14:cNvContentPartPr/>
              <p14:nvPr/>
            </p14:nvContentPartPr>
            <p14:xfrm>
              <a:off x="4834466" y="4438524"/>
              <a:ext cx="118534" cy="14839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4834466" y="4438524"/>
                <a:ext cx="118534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0" name="墨迹 159"/>
              <p14:cNvContentPartPr/>
              <p14:nvPr/>
            </p14:nvContentPartPr>
            <p14:xfrm>
              <a:off x="4873977" y="3846345"/>
              <a:ext cx="8467" cy="242511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4873977" y="3846345"/>
                <a:ext cx="8467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1" name="墨迹 160"/>
              <p14:cNvContentPartPr/>
              <p14:nvPr/>
            </p14:nvContentPartPr>
            <p14:xfrm>
              <a:off x="4833584" y="3990160"/>
              <a:ext cx="122238" cy="157914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4833584" y="3990160"/>
                <a:ext cx="12223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墨迹 161"/>
              <p14:cNvContentPartPr/>
              <p14:nvPr/>
            </p14:nvContentPartPr>
            <p14:xfrm>
              <a:off x="1286933" y="4500562"/>
              <a:ext cx="1985433" cy="40412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286933" y="4500562"/>
                <a:ext cx="1985433" cy="404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3" name="墨迹 162"/>
              <p14:cNvContentPartPr/>
              <p14:nvPr/>
            </p14:nvContentPartPr>
            <p14:xfrm>
              <a:off x="6767688" y="2604355"/>
              <a:ext cx="16934" cy="215193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6767688" y="2604355"/>
                <a:ext cx="16934" cy="2151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64" name="墨迹 163"/>
              <p14:cNvContentPartPr/>
              <p14:nvPr/>
            </p14:nvContentPartPr>
            <p14:xfrm>
              <a:off x="6784622" y="2509712"/>
              <a:ext cx="92428" cy="272296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6784622" y="2509712"/>
                <a:ext cx="92428" cy="272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5" name="墨迹 164"/>
              <p14:cNvContentPartPr/>
              <p14:nvPr/>
            </p14:nvContentPartPr>
            <p14:xfrm>
              <a:off x="6854825" y="2656347"/>
              <a:ext cx="169686" cy="172895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6854825" y="2656347"/>
                <a:ext cx="169686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6" name="墨迹 165"/>
              <p14:cNvContentPartPr/>
              <p14:nvPr/>
            </p14:nvContentPartPr>
            <p14:xfrm>
              <a:off x="7072488" y="2583029"/>
              <a:ext cx="45156" cy="167079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072488" y="2583029"/>
                <a:ext cx="45156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7" name="墨迹 166"/>
              <p14:cNvContentPartPr/>
              <p14:nvPr/>
            </p14:nvContentPartPr>
            <p14:xfrm>
              <a:off x="7123288" y="2587435"/>
              <a:ext cx="220134" cy="260665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123288" y="2587435"/>
                <a:ext cx="220134" cy="260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8" name="墨迹 167"/>
              <p14:cNvContentPartPr/>
              <p14:nvPr/>
            </p14:nvContentPartPr>
            <p14:xfrm>
              <a:off x="7320844" y="2455429"/>
              <a:ext cx="88900" cy="299614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7320844" y="2455429"/>
                <a:ext cx="88900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69" name="墨迹 168"/>
              <p14:cNvContentPartPr/>
              <p14:nvPr/>
            </p14:nvContentPartPr>
            <p14:xfrm>
              <a:off x="7394222" y="2647006"/>
              <a:ext cx="208844" cy="153156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7394222" y="2647006"/>
                <a:ext cx="208844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0" name="墨迹 169"/>
              <p14:cNvContentPartPr/>
              <p14:nvPr/>
            </p14:nvContentPartPr>
            <p14:xfrm>
              <a:off x="4676069" y="992605"/>
              <a:ext cx="2040819" cy="1150520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4676069" y="992605"/>
                <a:ext cx="2040819" cy="115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1" name="墨迹 170"/>
              <p14:cNvContentPartPr/>
              <p14:nvPr/>
            </p14:nvContentPartPr>
            <p14:xfrm>
              <a:off x="4628444" y="1652462"/>
              <a:ext cx="522111" cy="295384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4628444" y="1652462"/>
                <a:ext cx="522111" cy="295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2" name="墨迹 171"/>
              <p14:cNvContentPartPr/>
              <p14:nvPr/>
            </p14:nvContentPartPr>
            <p14:xfrm>
              <a:off x="1390473" y="2315843"/>
              <a:ext cx="169157" cy="137471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390473" y="2315843"/>
                <a:ext cx="169157" cy="1374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3" name="墨迹 172"/>
              <p14:cNvContentPartPr/>
              <p14:nvPr/>
            </p14:nvContentPartPr>
            <p14:xfrm>
              <a:off x="1490133" y="2336816"/>
              <a:ext cx="22578" cy="23775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490133" y="2336816"/>
                <a:ext cx="22578" cy="237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4" name="墨迹 173"/>
              <p14:cNvContentPartPr/>
              <p14:nvPr/>
            </p14:nvContentPartPr>
            <p14:xfrm>
              <a:off x="1207911" y="2325008"/>
              <a:ext cx="101600" cy="260841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207911" y="2325008"/>
                <a:ext cx="101600" cy="260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75" name="墨迹 174"/>
              <p14:cNvContentPartPr/>
              <p14:nvPr/>
            </p14:nvContentPartPr>
            <p14:xfrm>
              <a:off x="2393244" y="3741127"/>
              <a:ext cx="91722" cy="264366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2393244" y="3741127"/>
                <a:ext cx="91722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6" name="墨迹 175"/>
              <p14:cNvContentPartPr/>
              <p14:nvPr/>
            </p14:nvContentPartPr>
            <p14:xfrm>
              <a:off x="2415822" y="3835065"/>
              <a:ext cx="169333" cy="105747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2415822" y="3835065"/>
                <a:ext cx="169333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77" name="墨迹 176"/>
              <p14:cNvContentPartPr/>
              <p14:nvPr/>
            </p14:nvContentPartPr>
            <p14:xfrm>
              <a:off x="2537177" y="3756108"/>
              <a:ext cx="110067" cy="95877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2537177" y="3756108"/>
                <a:ext cx="11006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8" name="墨迹 177"/>
              <p14:cNvContentPartPr/>
              <p14:nvPr/>
            </p14:nvContentPartPr>
            <p14:xfrm>
              <a:off x="2630311" y="3773027"/>
              <a:ext cx="87489" cy="1692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2630311" y="3773027"/>
                <a:ext cx="874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9" name="墨迹 178"/>
              <p14:cNvContentPartPr/>
              <p14:nvPr/>
            </p14:nvContentPartPr>
            <p14:xfrm>
              <a:off x="2681111" y="3719449"/>
              <a:ext cx="14111" cy="186114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2681111" y="3719449"/>
                <a:ext cx="1411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0" name="墨迹 179"/>
              <p14:cNvContentPartPr/>
              <p14:nvPr/>
            </p14:nvContentPartPr>
            <p14:xfrm>
              <a:off x="3891844" y="2673266"/>
              <a:ext cx="14111" cy="188933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3891844" y="2673266"/>
                <a:ext cx="14111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1" name="墨迹 180"/>
              <p14:cNvContentPartPr/>
              <p14:nvPr/>
            </p14:nvContentPartPr>
            <p14:xfrm>
              <a:off x="3894666" y="2738124"/>
              <a:ext cx="87489" cy="31018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3894666" y="2738124"/>
                <a:ext cx="87489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2" name="墨迹 181"/>
              <p14:cNvContentPartPr/>
              <p14:nvPr/>
            </p14:nvContentPartPr>
            <p14:xfrm>
              <a:off x="3956755" y="2661281"/>
              <a:ext cx="28222" cy="22559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3956755" y="2661281"/>
                <a:ext cx="28222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3" name="墨迹 182"/>
              <p14:cNvContentPartPr/>
              <p14:nvPr/>
            </p14:nvContentPartPr>
            <p14:xfrm>
              <a:off x="3962400" y="2697764"/>
              <a:ext cx="206727" cy="16707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3962400" y="2697764"/>
                <a:ext cx="206727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84" name="墨迹 183"/>
              <p14:cNvContentPartPr/>
              <p14:nvPr/>
            </p14:nvContentPartPr>
            <p14:xfrm>
              <a:off x="4200172" y="2757863"/>
              <a:ext cx="213783" cy="155800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4200172" y="2757863"/>
                <a:ext cx="213783" cy="15580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85" name="墨迹 184"/>
              <p14:cNvContentPartPr/>
              <p14:nvPr/>
            </p14:nvContentPartPr>
            <p14:xfrm>
              <a:off x="1866600" y="1772640"/>
              <a:ext cx="1096920" cy="685080"/>
            </p14:xfrm>
          </p:contentPart>
        </mc:Choice>
        <mc:Fallback>
          <p:pic>
            <p:nvPicPr>
              <p:cNvPr id="185" name="墨迹 184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857240" y="1763280"/>
                <a:ext cx="1115640" cy="70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41" y="307177"/>
            <a:ext cx="9008294" cy="13858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83" y="1828792"/>
            <a:ext cx="11047393" cy="37861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408" y="5493540"/>
            <a:ext cx="5876968" cy="9572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598833" y="1299974"/>
              <a:ext cx="582789" cy="5921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598833" y="1299974"/>
                <a:ext cx="58278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3964516" y="1928812"/>
              <a:ext cx="816328" cy="473743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3964516" y="1928812"/>
                <a:ext cx="816328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4932538" y="1759618"/>
              <a:ext cx="155928" cy="4793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932538" y="1759618"/>
                <a:ext cx="15592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871155" y="1838575"/>
              <a:ext cx="62089" cy="20303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871155" y="1838575"/>
                <a:ext cx="620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921955" y="1795395"/>
              <a:ext cx="231422" cy="27776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921955" y="1795395"/>
                <a:ext cx="231422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008738" y="1802974"/>
              <a:ext cx="133350" cy="199156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008738" y="1802974"/>
                <a:ext cx="133350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192888" y="1844215"/>
              <a:ext cx="2823" cy="9658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192888" y="1844215"/>
                <a:ext cx="2823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249333" y="1724722"/>
              <a:ext cx="5644" cy="47762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249333" y="1724722"/>
                <a:ext cx="5644" cy="477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209822" y="1821656"/>
              <a:ext cx="239888" cy="19034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209822" y="1821656"/>
                <a:ext cx="239888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432777" y="1641182"/>
              <a:ext cx="237773" cy="351783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432777" y="1641182"/>
                <a:ext cx="237773" cy="351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456061" y="1834874"/>
              <a:ext cx="141287" cy="184175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456061" y="1834874"/>
                <a:ext cx="14128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522206" y="1914713"/>
              <a:ext cx="31926" cy="30172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22206" y="1914713"/>
                <a:ext cx="31926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677605" y="1793457"/>
              <a:ext cx="198262" cy="21343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677605" y="1793457"/>
                <a:ext cx="198262" cy="213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5875866" y="1765258"/>
              <a:ext cx="291571" cy="273707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875866" y="1765258"/>
                <a:ext cx="291571" cy="273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5974644" y="1889333"/>
              <a:ext cx="135466" cy="17201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974644" y="1889333"/>
                <a:ext cx="13546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10318044" y="6068427"/>
              <a:ext cx="468488" cy="4318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318044" y="6068427"/>
                <a:ext cx="468488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881055" y="1263315"/>
              <a:ext cx="83256" cy="2256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881055" y="1263315"/>
                <a:ext cx="832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4422422" y="3885823"/>
              <a:ext cx="14111" cy="181884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4422422" y="3885823"/>
                <a:ext cx="14111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4430888" y="3919662"/>
              <a:ext cx="87489" cy="5075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430888" y="3919662"/>
                <a:ext cx="874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4509911" y="3825196"/>
              <a:ext cx="11289" cy="35953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4509911" y="3825196"/>
                <a:ext cx="11289" cy="3595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4538133" y="3881594"/>
              <a:ext cx="252589" cy="20373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538133" y="3881594"/>
                <a:ext cx="252589" cy="203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4813300" y="3964781"/>
              <a:ext cx="111477" cy="14275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813300" y="3964781"/>
                <a:ext cx="111477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212769" y="3603833"/>
              <a:ext cx="97719" cy="1692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212769" y="3603833"/>
                <a:ext cx="9771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186311" y="3637672"/>
              <a:ext cx="62089" cy="31353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186311" y="3637672"/>
                <a:ext cx="62089" cy="313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191955" y="3705350"/>
              <a:ext cx="177800" cy="17483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191955" y="3705350"/>
                <a:ext cx="1778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378222" y="3564355"/>
              <a:ext cx="101600" cy="10574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378222" y="3564355"/>
                <a:ext cx="101600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453540" y="3595374"/>
              <a:ext cx="125060" cy="1973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453540" y="3595374"/>
                <a:ext cx="12506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6524977" y="3536156"/>
              <a:ext cx="11289" cy="12689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524977" y="3536156"/>
                <a:ext cx="11289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6508044" y="3775847"/>
              <a:ext cx="386644" cy="3101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508044" y="3775847"/>
                <a:ext cx="3866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6829777" y="3699710"/>
              <a:ext cx="133526" cy="16355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829777" y="3699710"/>
                <a:ext cx="13352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021688" y="3603833"/>
              <a:ext cx="109009" cy="28763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021688" y="3603833"/>
                <a:ext cx="109009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038622" y="3682791"/>
              <a:ext cx="189088" cy="14663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038622" y="3682791"/>
                <a:ext cx="189088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213600" y="3537566"/>
              <a:ext cx="67733" cy="14522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213600" y="3537566"/>
                <a:ext cx="67733" cy="1452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315200" y="3569995"/>
              <a:ext cx="93133" cy="1127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315200" y="3569995"/>
                <a:ext cx="9313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7357003" y="3521175"/>
              <a:ext cx="8997" cy="12495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357003" y="3521175"/>
                <a:ext cx="8997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7727244" y="3581274"/>
              <a:ext cx="101600" cy="265071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727244" y="3581274"/>
                <a:ext cx="101600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870472" y="3592554"/>
              <a:ext cx="103011" cy="23969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870472" y="3592554"/>
                <a:ext cx="10301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009466" y="3701649"/>
              <a:ext cx="45156" cy="5252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009466" y="3701649"/>
                <a:ext cx="45156" cy="52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8081433" y="3498087"/>
              <a:ext cx="253471" cy="26172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081433" y="3498087"/>
                <a:ext cx="253471" cy="2617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8139641" y="3652829"/>
              <a:ext cx="135819" cy="46140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139641" y="3652829"/>
                <a:ext cx="135819" cy="461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8393288" y="3603833"/>
              <a:ext cx="191912" cy="27635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393288" y="3603833"/>
                <a:ext cx="191912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617478" y="3633442"/>
              <a:ext cx="182210" cy="23317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617478" y="3633442"/>
                <a:ext cx="182210" cy="2331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850488" y="3705350"/>
              <a:ext cx="67734" cy="132535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850488" y="3705350"/>
                <a:ext cx="6773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8940094" y="3558715"/>
              <a:ext cx="82550" cy="7895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940094" y="3558715"/>
                <a:ext cx="8255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9025466" y="3592554"/>
              <a:ext cx="79022" cy="36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025466" y="3592554"/>
                <a:ext cx="7902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9050866" y="3541795"/>
              <a:ext cx="14111" cy="14381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050866" y="3541795"/>
                <a:ext cx="14111" cy="1438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9138355" y="3569995"/>
              <a:ext cx="146756" cy="29326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138355" y="3569995"/>
                <a:ext cx="146756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3278363" y="4751533"/>
              <a:ext cx="132645" cy="4229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278363" y="4751533"/>
                <a:ext cx="13264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3282950" y="4689495"/>
              <a:ext cx="205316" cy="19827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282950" y="4689495"/>
                <a:ext cx="205316" cy="198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3386666" y="4774092"/>
              <a:ext cx="235656" cy="19457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386666" y="4774092"/>
                <a:ext cx="235656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3674533" y="4686676"/>
              <a:ext cx="64205" cy="26648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674533" y="4686676"/>
                <a:ext cx="64205" cy="266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3691466" y="4669756"/>
              <a:ext cx="132645" cy="30754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691466" y="4669756"/>
                <a:ext cx="132645" cy="307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3838222" y="4640147"/>
              <a:ext cx="104422" cy="31441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838222" y="4640147"/>
                <a:ext cx="104422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3922888" y="4573879"/>
              <a:ext cx="73378" cy="18963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922888" y="4573879"/>
                <a:ext cx="73378" cy="189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4007555" y="4630277"/>
              <a:ext cx="104422" cy="1128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007555" y="4630277"/>
                <a:ext cx="1044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4072466" y="4545680"/>
              <a:ext cx="19756" cy="19739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072466" y="4545680"/>
                <a:ext cx="19756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4284133" y="4573879"/>
              <a:ext cx="16933" cy="37222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284133" y="4573879"/>
                <a:ext cx="1693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227688" y="4774092"/>
              <a:ext cx="220134" cy="21995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227688" y="4774092"/>
                <a:ext cx="2201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4521200" y="4562600"/>
              <a:ext cx="31926" cy="9869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521200" y="4562600"/>
                <a:ext cx="31926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4445000" y="4714875"/>
              <a:ext cx="19755" cy="11420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445000" y="4714875"/>
                <a:ext cx="19755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4462991" y="4697955"/>
              <a:ext cx="123120" cy="26877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462991" y="4697955"/>
                <a:ext cx="123120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4611511" y="4688791"/>
              <a:ext cx="50800" cy="12196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611511" y="4688791"/>
                <a:ext cx="50800" cy="121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4707466" y="4669756"/>
              <a:ext cx="67734" cy="13253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707466" y="4669756"/>
                <a:ext cx="6773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4592461" y="4770568"/>
              <a:ext cx="233539" cy="18681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592461" y="4770568"/>
                <a:ext cx="233539" cy="186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4972755" y="4906628"/>
              <a:ext cx="105012" cy="5995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972755" y="4906628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5802643" y="4712822"/>
              <a:ext cx="95806" cy="34843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802643" y="4712822"/>
                <a:ext cx="95806" cy="34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5888924" y="4819867"/>
              <a:ext cx="207076" cy="39944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888924" y="4819867"/>
                <a:ext cx="207076" cy="399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6129436" y="4854352"/>
              <a:ext cx="104615" cy="17242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129436" y="4854352"/>
                <a:ext cx="104615" cy="17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6133388" y="4758083"/>
              <a:ext cx="140929" cy="34915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133388" y="4758083"/>
                <a:ext cx="140929" cy="349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6360599" y="4877341"/>
              <a:ext cx="90592" cy="3161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6360599" y="4877341"/>
                <a:ext cx="90592" cy="31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6353406" y="4963552"/>
              <a:ext cx="122232" cy="4023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6353406" y="4963552"/>
                <a:ext cx="122232" cy="40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6492897" y="4521003"/>
              <a:ext cx="829744" cy="764044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492897" y="4521003"/>
                <a:ext cx="829744" cy="764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6498646" y="4602904"/>
              <a:ext cx="101561" cy="20834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498646" y="4602904"/>
                <a:ext cx="101561" cy="208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6677675" y="4871594"/>
              <a:ext cx="642805" cy="1724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677675" y="4871594"/>
                <a:ext cx="642805" cy="17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6840002" y="4607214"/>
              <a:ext cx="21029" cy="20115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840002" y="4607214"/>
                <a:ext cx="21029" cy="201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6892125" y="4635951"/>
              <a:ext cx="135715" cy="17242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892125" y="4635951"/>
                <a:ext cx="135715" cy="172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7026230" y="4710667"/>
              <a:ext cx="82142" cy="26150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026230" y="4710667"/>
                <a:ext cx="82142" cy="261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7073861" y="4773888"/>
              <a:ext cx="69023" cy="83338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073861" y="4773888"/>
                <a:ext cx="69023" cy="83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6823643" y="4714618"/>
              <a:ext cx="25884" cy="16559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823643" y="4714618"/>
                <a:ext cx="25884" cy="16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6812138" y="5026773"/>
              <a:ext cx="83405" cy="16811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812138" y="5026773"/>
                <a:ext cx="83405" cy="168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6857255" y="5013662"/>
              <a:ext cx="110188" cy="168291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857255" y="5013662"/>
                <a:ext cx="110188" cy="1682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6958817" y="4996600"/>
              <a:ext cx="80533" cy="221993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958817" y="4996600"/>
                <a:ext cx="80533" cy="221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7042221" y="4998036"/>
              <a:ext cx="43144" cy="13021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042221" y="4998036"/>
                <a:ext cx="43144" cy="1302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7108372" y="5026773"/>
              <a:ext cx="83405" cy="1724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108372" y="5026773"/>
                <a:ext cx="83405" cy="17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7122754" y="4980794"/>
              <a:ext cx="37388" cy="16380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122754" y="4980794"/>
                <a:ext cx="37388" cy="1638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7441995" y="4827052"/>
              <a:ext cx="159075" cy="15805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441995" y="4827052"/>
                <a:ext cx="159075" cy="1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7434444" y="4923320"/>
              <a:ext cx="174360" cy="862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434444" y="4923320"/>
                <a:ext cx="174360" cy="8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7907916" y="4612962"/>
              <a:ext cx="1113036" cy="75290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7907916" y="4612962"/>
                <a:ext cx="1113036" cy="752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7907916" y="4601467"/>
              <a:ext cx="141833" cy="27874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907916" y="4601467"/>
                <a:ext cx="141833" cy="278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8148075" y="4986542"/>
              <a:ext cx="1114463" cy="6896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148075" y="4986542"/>
                <a:ext cx="1114463" cy="689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8373836" y="4783946"/>
              <a:ext cx="46021" cy="219838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373836" y="4783946"/>
                <a:ext cx="46021" cy="219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8474499" y="4796878"/>
              <a:ext cx="117921" cy="12931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474499" y="4796878"/>
                <a:ext cx="117921" cy="129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8471627" y="4805499"/>
              <a:ext cx="92031" cy="16954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471627" y="4805499"/>
                <a:ext cx="92031" cy="169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8655694" y="4795082"/>
              <a:ext cx="46016" cy="18571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655694" y="4795082"/>
                <a:ext cx="46016" cy="185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8764984" y="4815557"/>
              <a:ext cx="80527" cy="12303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764984" y="4815557"/>
                <a:ext cx="80527" cy="1230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8897281" y="4762393"/>
              <a:ext cx="77655" cy="1149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897281" y="4762393"/>
                <a:ext cx="77655" cy="11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8954801" y="4737249"/>
              <a:ext cx="61294" cy="119977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8954801" y="4737249"/>
                <a:ext cx="61294" cy="11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9052586" y="4716415"/>
              <a:ext cx="63274" cy="109200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052586" y="4716415"/>
                <a:ext cx="63274" cy="109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9159004" y="4791131"/>
              <a:ext cx="11504" cy="28736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159004" y="4791131"/>
                <a:ext cx="11504" cy="287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9161881" y="4711385"/>
              <a:ext cx="103535" cy="16595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161881" y="4711385"/>
                <a:ext cx="103535" cy="165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8903036" y="4610088"/>
              <a:ext cx="419905" cy="25863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8903036" y="4610088"/>
                <a:ext cx="419905" cy="25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8422729" y="5099873"/>
              <a:ext cx="60402" cy="13093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8422729" y="5099873"/>
                <a:ext cx="60402" cy="130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8523392" y="5088199"/>
              <a:ext cx="120799" cy="16056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523392" y="5088199"/>
                <a:ext cx="120799" cy="160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8534896" y="5115139"/>
              <a:ext cx="106417" cy="158772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8534896" y="5115139"/>
                <a:ext cx="106417" cy="15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8732446" y="5087121"/>
              <a:ext cx="61295" cy="13793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8732446" y="5087121"/>
                <a:ext cx="61295" cy="13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8810999" y="5147469"/>
              <a:ext cx="57520" cy="71842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810999" y="5147469"/>
                <a:ext cx="57520" cy="718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8903036" y="5112984"/>
              <a:ext cx="66146" cy="11495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8903036" y="5112984"/>
                <a:ext cx="66146" cy="11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8937548" y="5095742"/>
              <a:ext cx="74778" cy="13650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8937548" y="5095742"/>
                <a:ext cx="74778" cy="136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9012325" y="5095742"/>
              <a:ext cx="63274" cy="17242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012325" y="5095742"/>
                <a:ext cx="63274" cy="17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9416950" y="4992289"/>
              <a:ext cx="116847" cy="31611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416950" y="4992289"/>
                <a:ext cx="116847" cy="31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9384418" y="5078500"/>
              <a:ext cx="119713" cy="5747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384418" y="5078500"/>
                <a:ext cx="119713" cy="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9630679" y="4906078"/>
              <a:ext cx="71900" cy="27874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630679" y="4906078"/>
                <a:ext cx="71900" cy="278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9750039" y="4952058"/>
              <a:ext cx="130853" cy="193255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750039" y="4952058"/>
                <a:ext cx="130853" cy="19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9932662" y="4831362"/>
              <a:ext cx="143801" cy="17242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9932662" y="4831362"/>
                <a:ext cx="143801" cy="17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10070714" y="4733657"/>
              <a:ext cx="135891" cy="22702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070714" y="4733657"/>
                <a:ext cx="135891" cy="22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10214515" y="4883088"/>
              <a:ext cx="37388" cy="4598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214515" y="4883088"/>
                <a:ext cx="37388" cy="45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10335313" y="4703303"/>
              <a:ext cx="101556" cy="36370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335313" y="4703303"/>
                <a:ext cx="101556" cy="363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11022690" y="4748025"/>
              <a:ext cx="105012" cy="5995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022690" y="4748025"/>
                <a:ext cx="105012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3" name="墨迹 122"/>
              <p14:cNvContentPartPr/>
              <p14:nvPr/>
            </p14:nvContentPartPr>
            <p14:xfrm>
              <a:off x="10904769" y="4758083"/>
              <a:ext cx="152433" cy="25144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904769" y="4758083"/>
                <a:ext cx="152433" cy="251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墨迹 123"/>
              <p14:cNvContentPartPr/>
              <p14:nvPr/>
            </p14:nvContentPartPr>
            <p14:xfrm>
              <a:off x="11106095" y="4783228"/>
              <a:ext cx="258846" cy="40447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1106095" y="4783228"/>
                <a:ext cx="258846" cy="40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5" name="墨迹 124"/>
              <p14:cNvContentPartPr/>
              <p14:nvPr/>
            </p14:nvContentPartPr>
            <p14:xfrm>
              <a:off x="11376444" y="4825615"/>
              <a:ext cx="92036" cy="2873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1376444" y="4825615"/>
                <a:ext cx="92036" cy="28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6" name="墨迹 125"/>
              <p14:cNvContentPartPr/>
              <p14:nvPr/>
            </p14:nvContentPartPr>
            <p14:xfrm>
              <a:off x="11425336" y="4769578"/>
              <a:ext cx="43144" cy="15661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1425336" y="4769578"/>
                <a:ext cx="43144" cy="156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7" name="墨迹 126"/>
              <p14:cNvContentPartPr/>
              <p14:nvPr/>
            </p14:nvContentPartPr>
            <p14:xfrm>
              <a:off x="11428214" y="4756646"/>
              <a:ext cx="153149" cy="28737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1428214" y="4756646"/>
                <a:ext cx="153149" cy="287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8" name="墨迹 127"/>
              <p14:cNvContentPartPr/>
              <p14:nvPr/>
            </p14:nvContentPartPr>
            <p14:xfrm>
              <a:off x="11508741" y="4871594"/>
              <a:ext cx="164841" cy="17242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1508741" y="4871594"/>
                <a:ext cx="164841" cy="17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9" name="墨迹 128"/>
              <p14:cNvContentPartPr/>
              <p14:nvPr/>
            </p14:nvContentPartPr>
            <p14:xfrm>
              <a:off x="11477823" y="4957804"/>
              <a:ext cx="163220" cy="1436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1477823" y="4957804"/>
                <a:ext cx="163220" cy="14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0" name="墨迹 129"/>
              <p14:cNvContentPartPr/>
              <p14:nvPr/>
            </p14:nvContentPartPr>
            <p14:xfrm>
              <a:off x="11666929" y="4796159"/>
              <a:ext cx="94908" cy="31969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666929" y="4796159"/>
                <a:ext cx="94908" cy="31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1" name="墨迹 130"/>
              <p14:cNvContentPartPr/>
              <p14:nvPr/>
            </p14:nvContentPartPr>
            <p14:xfrm>
              <a:off x="11796349" y="4870876"/>
              <a:ext cx="107310" cy="17314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1796349" y="4870876"/>
                <a:ext cx="107310" cy="173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2" name="墨迹 131"/>
              <p14:cNvContentPartPr/>
              <p14:nvPr/>
            </p14:nvContentPartPr>
            <p14:xfrm>
              <a:off x="11905638" y="4798315"/>
              <a:ext cx="94914" cy="24426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905638" y="4798315"/>
                <a:ext cx="94914" cy="24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3" name="墨迹 132"/>
              <p14:cNvContentPartPr/>
              <p14:nvPr/>
            </p14:nvContentPartPr>
            <p14:xfrm>
              <a:off x="12005584" y="4726473"/>
              <a:ext cx="78371" cy="122131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2005584" y="4726473"/>
                <a:ext cx="78371" cy="122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4" name="墨迹 133"/>
              <p14:cNvContentPartPr/>
              <p14:nvPr/>
            </p14:nvContentPartPr>
            <p14:xfrm>
              <a:off x="11971788" y="4771015"/>
              <a:ext cx="140930" cy="126442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1971788" y="4771015"/>
                <a:ext cx="140930" cy="126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5" name="墨迹 134"/>
              <p14:cNvContentPartPr/>
              <p14:nvPr/>
            </p14:nvContentPartPr>
            <p14:xfrm>
              <a:off x="12032185" y="4883088"/>
              <a:ext cx="34512" cy="51727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2032185" y="4883088"/>
                <a:ext cx="34512" cy="51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6" name="墨迹 135"/>
              <p14:cNvContentPartPr/>
              <p14:nvPr/>
            </p14:nvContentPartPr>
            <p14:xfrm>
              <a:off x="12075329" y="4691269"/>
              <a:ext cx="106413" cy="341252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2075329" y="4691269"/>
                <a:ext cx="106413" cy="34125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2" y="304793"/>
            <a:ext cx="12044535" cy="29741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65" y="3278980"/>
            <a:ext cx="8410410" cy="3549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448" y="3936206"/>
            <a:ext cx="5302552" cy="4881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673622" y="781112"/>
              <a:ext cx="105017" cy="5995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673622" y="781112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604933" y="3222265"/>
              <a:ext cx="1317978" cy="5446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604933" y="3222265"/>
                <a:ext cx="1317978" cy="54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661377" y="2817081"/>
              <a:ext cx="25400" cy="45946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661377" y="2817081"/>
                <a:ext cx="25400" cy="459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5692422" y="2752223"/>
              <a:ext cx="1168400" cy="51886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5692422" y="2752223"/>
                <a:ext cx="1168400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7302852" y="4133975"/>
              <a:ext cx="3205692" cy="3947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302852" y="4133975"/>
                <a:ext cx="320569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5740400" y="6107906"/>
              <a:ext cx="1193800" cy="27423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740400" y="6107906"/>
                <a:ext cx="1193800" cy="274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712177" y="6113546"/>
              <a:ext cx="406400" cy="28763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712177" y="6113546"/>
                <a:ext cx="40640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033080" y="1975340"/>
              <a:ext cx="595137" cy="4934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033080" y="1975340"/>
                <a:ext cx="595137" cy="49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219700" y="1920352"/>
              <a:ext cx="170744" cy="28481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219700" y="1920352"/>
                <a:ext cx="170744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926666" y="2385636"/>
              <a:ext cx="70556" cy="4793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926666" y="2385636"/>
                <a:ext cx="7055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909733" y="2430754"/>
              <a:ext cx="146756" cy="17571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909733" y="2430754"/>
                <a:ext cx="146756" cy="175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6067777" y="2419475"/>
              <a:ext cx="107245" cy="12478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6067777" y="2419475"/>
                <a:ext cx="107245" cy="1247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127044" y="2481513"/>
              <a:ext cx="125059" cy="34966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127044" y="2481513"/>
                <a:ext cx="125059" cy="349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942666" y="1447843"/>
              <a:ext cx="56444" cy="16020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942666" y="1447843"/>
                <a:ext cx="56444" cy="160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7001051" y="1419820"/>
              <a:ext cx="77081" cy="15368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001051" y="1419820"/>
                <a:ext cx="77081" cy="153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7052027" y="1462647"/>
              <a:ext cx="71262" cy="11085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7052027" y="1462647"/>
                <a:ext cx="71262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7145866" y="1500187"/>
              <a:ext cx="45156" cy="4511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145866" y="1500187"/>
                <a:ext cx="451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154333" y="1500187"/>
              <a:ext cx="67734" cy="8882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154333" y="1500187"/>
                <a:ext cx="67734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7226828" y="1412770"/>
              <a:ext cx="94016" cy="15157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226828" y="1412770"/>
                <a:ext cx="94016" cy="151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7309555" y="1434801"/>
              <a:ext cx="22578" cy="3154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309555" y="1434801"/>
                <a:ext cx="22578" cy="31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7346244" y="1411360"/>
              <a:ext cx="57856" cy="10891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346244" y="1411360"/>
                <a:ext cx="57856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7402688" y="1432509"/>
              <a:ext cx="70556" cy="262251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402688" y="1432509"/>
                <a:ext cx="70556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925733" y="1751863"/>
              <a:ext cx="45156" cy="18170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925733" y="1751863"/>
                <a:ext cx="45156" cy="181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970888" y="1734239"/>
              <a:ext cx="103717" cy="15438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970888" y="1734239"/>
                <a:ext cx="103717" cy="154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7049911" y="1787817"/>
              <a:ext cx="95956" cy="108566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049911" y="1787817"/>
                <a:ext cx="95956" cy="108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179733" y="1691940"/>
              <a:ext cx="56444" cy="22700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179733" y="1691940"/>
                <a:ext cx="56444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7215540" y="1718024"/>
              <a:ext cx="60149" cy="164260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215540" y="1718024"/>
                <a:ext cx="60149" cy="164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224888" y="1731419"/>
              <a:ext cx="98778" cy="16725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224888" y="1731419"/>
                <a:ext cx="98778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310966" y="1708860"/>
              <a:ext cx="66322" cy="18382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310966" y="1708860"/>
                <a:ext cx="66322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388577" y="1750277"/>
              <a:ext cx="107245" cy="9746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388577" y="1750277"/>
                <a:ext cx="107245" cy="97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507111" y="1742699"/>
              <a:ext cx="360" cy="5639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507111" y="1742699"/>
                <a:ext cx="36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7473244" y="1645059"/>
              <a:ext cx="76906" cy="22453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7473244" y="1645059"/>
                <a:ext cx="76906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7557911" y="1759618"/>
              <a:ext cx="81844" cy="10010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7557911" y="1759618"/>
                <a:ext cx="81844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7583311" y="1787817"/>
              <a:ext cx="42333" cy="20867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7583311" y="1787817"/>
                <a:ext cx="42333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7405511" y="203032"/>
              <a:ext cx="180622" cy="21008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7405511" y="203032"/>
                <a:ext cx="180622" cy="2100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7574844" y="236871"/>
              <a:ext cx="174978" cy="16725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7574844" y="236871"/>
                <a:ext cx="174978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7747000" y="332748"/>
              <a:ext cx="70555" cy="33274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747000" y="332748"/>
                <a:ext cx="70555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7829021" y="155094"/>
              <a:ext cx="78846" cy="10997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7829021" y="155094"/>
                <a:ext cx="78846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7907866" y="186113"/>
              <a:ext cx="64911" cy="36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907866" y="186113"/>
                <a:ext cx="649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8003822" y="281990"/>
              <a:ext cx="141111" cy="563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003822" y="281990"/>
                <a:ext cx="14111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8071555" y="194573"/>
              <a:ext cx="5645" cy="242511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071555" y="194573"/>
                <a:ext cx="5645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墨迹 54"/>
              <p14:cNvContentPartPr/>
              <p14:nvPr/>
            </p14:nvContentPartPr>
            <p14:xfrm>
              <a:off x="8348133" y="176948"/>
              <a:ext cx="22578" cy="23052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348133" y="176948"/>
                <a:ext cx="22578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6" name="墨迹 55"/>
              <p14:cNvContentPartPr/>
              <p14:nvPr/>
            </p14:nvContentPartPr>
            <p14:xfrm>
              <a:off x="8353777" y="259430"/>
              <a:ext cx="84667" cy="5075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353777" y="259430"/>
                <a:ext cx="84667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墨迹 56"/>
              <p14:cNvContentPartPr/>
              <p14:nvPr/>
            </p14:nvContentPartPr>
            <p14:xfrm>
              <a:off x="8434211" y="145577"/>
              <a:ext cx="235656" cy="28516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434211" y="145577"/>
                <a:ext cx="235656" cy="285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墨迹 57"/>
              <p14:cNvContentPartPr/>
              <p14:nvPr/>
            </p14:nvContentPartPr>
            <p14:xfrm>
              <a:off x="8822266" y="259430"/>
              <a:ext cx="200378" cy="370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822266" y="259430"/>
                <a:ext cx="200378" cy="3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9" name="墨迹 58"/>
              <p14:cNvContentPartPr/>
              <p14:nvPr/>
            </p14:nvContentPartPr>
            <p14:xfrm>
              <a:off x="8985955" y="186113"/>
              <a:ext cx="110067" cy="5075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985955" y="186113"/>
                <a:ext cx="1100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0" name="墨迹 59"/>
              <p14:cNvContentPartPr/>
              <p14:nvPr/>
            </p14:nvContentPartPr>
            <p14:xfrm>
              <a:off x="8848901" y="315828"/>
              <a:ext cx="216076" cy="846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848901" y="315828"/>
                <a:ext cx="21607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墨迹 60"/>
              <p14:cNvContentPartPr/>
              <p14:nvPr/>
            </p14:nvContentPartPr>
            <p14:xfrm>
              <a:off x="8864071" y="338388"/>
              <a:ext cx="116240" cy="81777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864071" y="338388"/>
                <a:ext cx="11624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墨迹 61"/>
              <p14:cNvContentPartPr/>
              <p14:nvPr/>
            </p14:nvContentPartPr>
            <p14:xfrm>
              <a:off x="9420577" y="165669"/>
              <a:ext cx="191912" cy="18329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420577" y="165669"/>
                <a:ext cx="191912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墨迹 62"/>
              <p14:cNvContentPartPr/>
              <p14:nvPr/>
            </p14:nvContentPartPr>
            <p14:xfrm>
              <a:off x="9657644" y="126190"/>
              <a:ext cx="112888" cy="198098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657644" y="126190"/>
                <a:ext cx="112888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4" name="墨迹 63"/>
              <p14:cNvContentPartPr/>
              <p14:nvPr/>
            </p14:nvContentPartPr>
            <p14:xfrm>
              <a:off x="9776177" y="208672"/>
              <a:ext cx="110067" cy="14469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776177" y="208672"/>
                <a:ext cx="110067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墨迹 64"/>
              <p14:cNvContentPartPr/>
              <p14:nvPr/>
            </p14:nvContentPartPr>
            <p14:xfrm>
              <a:off x="9832622" y="265070"/>
              <a:ext cx="33866" cy="31300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832622" y="265070"/>
                <a:ext cx="33866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6" name="墨迹 65"/>
              <p14:cNvContentPartPr/>
              <p14:nvPr/>
            </p14:nvContentPartPr>
            <p14:xfrm>
              <a:off x="9915877" y="57807"/>
              <a:ext cx="74789" cy="133946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915877" y="57807"/>
                <a:ext cx="74789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" name="墨迹 66"/>
              <p14:cNvContentPartPr/>
              <p14:nvPr/>
            </p14:nvContentPartPr>
            <p14:xfrm>
              <a:off x="10024533" y="118435"/>
              <a:ext cx="107244" cy="564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024533" y="118435"/>
                <a:ext cx="1072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8" name="墨迹 67"/>
              <p14:cNvContentPartPr/>
              <p14:nvPr/>
            </p14:nvContentPartPr>
            <p14:xfrm>
              <a:off x="10137422" y="248151"/>
              <a:ext cx="174978" cy="1691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0137422" y="248151"/>
                <a:ext cx="1749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9" name="墨迹 68"/>
              <p14:cNvContentPartPr/>
              <p14:nvPr/>
            </p14:nvContentPartPr>
            <p14:xfrm>
              <a:off x="10224911" y="173071"/>
              <a:ext cx="14111" cy="185056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0224911" y="173071"/>
                <a:ext cx="14111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" name="墨迹 69"/>
              <p14:cNvContentPartPr/>
              <p14:nvPr/>
            </p14:nvContentPartPr>
            <p14:xfrm>
              <a:off x="10219266" y="394786"/>
              <a:ext cx="2822" cy="2819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219266" y="394786"/>
                <a:ext cx="2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1" name="墨迹 70"/>
              <p14:cNvContentPartPr/>
              <p14:nvPr/>
            </p14:nvContentPartPr>
            <p14:xfrm>
              <a:off x="10463036" y="135355"/>
              <a:ext cx="230364" cy="18047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0463036" y="135355"/>
                <a:ext cx="23036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" name="墨迹 71"/>
              <p14:cNvContentPartPr/>
              <p14:nvPr/>
            </p14:nvContentPartPr>
            <p14:xfrm>
              <a:off x="10730088" y="156152"/>
              <a:ext cx="22577" cy="204795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0730088" y="156152"/>
                <a:ext cx="22577" cy="20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3" name="墨迹 72"/>
              <p14:cNvContentPartPr/>
              <p14:nvPr/>
            </p14:nvContentPartPr>
            <p14:xfrm>
              <a:off x="10747022" y="219952"/>
              <a:ext cx="62089" cy="1127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747022" y="219952"/>
                <a:ext cx="620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4" name="墨迹 73"/>
              <p14:cNvContentPartPr/>
              <p14:nvPr/>
            </p14:nvContentPartPr>
            <p14:xfrm>
              <a:off x="10842977" y="99754"/>
              <a:ext cx="22577" cy="44730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842977" y="99754"/>
                <a:ext cx="22577" cy="447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5" name="墨迹 74"/>
              <p14:cNvContentPartPr/>
              <p14:nvPr/>
            </p14:nvContentPartPr>
            <p14:xfrm>
              <a:off x="10910711" y="118435"/>
              <a:ext cx="121356" cy="2819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910711" y="118435"/>
                <a:ext cx="1213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6" name="墨迹 75"/>
              <p14:cNvContentPartPr/>
              <p14:nvPr/>
            </p14:nvContentPartPr>
            <p14:xfrm>
              <a:off x="10995377" y="7049"/>
              <a:ext cx="11288" cy="31723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995377" y="7049"/>
                <a:ext cx="11288" cy="3172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7" name="墨迹 76"/>
              <p14:cNvContentPartPr/>
              <p14:nvPr/>
            </p14:nvContentPartPr>
            <p14:xfrm>
              <a:off x="9125655" y="163554"/>
              <a:ext cx="306212" cy="24251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125655" y="163554"/>
                <a:ext cx="306212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墨迹 77"/>
              <p14:cNvContentPartPr/>
              <p14:nvPr/>
            </p14:nvContentPartPr>
            <p14:xfrm>
              <a:off x="6921500" y="2052888"/>
              <a:ext cx="49388" cy="16496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921500" y="2052888"/>
                <a:ext cx="49388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9" name="墨迹 78"/>
              <p14:cNvContentPartPr/>
              <p14:nvPr/>
            </p14:nvContentPartPr>
            <p14:xfrm>
              <a:off x="6976533" y="2033853"/>
              <a:ext cx="88371" cy="133946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976533" y="2033853"/>
                <a:ext cx="88371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0" name="墨迹 79"/>
              <p14:cNvContentPartPr/>
              <p14:nvPr/>
            </p14:nvContentPartPr>
            <p14:xfrm>
              <a:off x="7055555" y="2064167"/>
              <a:ext cx="84667" cy="104337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7055555" y="2064167"/>
                <a:ext cx="84667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墨迹 80"/>
              <p14:cNvContentPartPr/>
              <p14:nvPr/>
            </p14:nvContentPartPr>
            <p14:xfrm>
              <a:off x="7149747" y="2109286"/>
              <a:ext cx="63853" cy="8318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149747" y="2109286"/>
                <a:ext cx="63853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" name="墨迹 81"/>
              <p14:cNvContentPartPr/>
              <p14:nvPr/>
            </p14:nvContentPartPr>
            <p14:xfrm>
              <a:off x="7238471" y="2047248"/>
              <a:ext cx="121884" cy="133064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238471" y="2047248"/>
                <a:ext cx="121884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墨迹 82"/>
              <p14:cNvContentPartPr/>
              <p14:nvPr/>
            </p14:nvContentPartPr>
            <p14:xfrm>
              <a:off x="7388577" y="2024689"/>
              <a:ext cx="83256" cy="14839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388577" y="2024689"/>
                <a:ext cx="83256" cy="148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4" name="墨迹 83"/>
              <p14:cNvContentPartPr/>
              <p14:nvPr/>
            </p14:nvContentPartPr>
            <p14:xfrm>
              <a:off x="7453488" y="2069807"/>
              <a:ext cx="98778" cy="10715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453488" y="2069807"/>
                <a:ext cx="987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5" name="墨迹 84"/>
              <p14:cNvContentPartPr/>
              <p14:nvPr/>
            </p14:nvContentPartPr>
            <p14:xfrm>
              <a:off x="7490177" y="2100826"/>
              <a:ext cx="39512" cy="24251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490177" y="2100826"/>
                <a:ext cx="39512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6" name="墨迹 85"/>
              <p14:cNvContentPartPr/>
              <p14:nvPr/>
            </p14:nvContentPartPr>
            <p14:xfrm>
              <a:off x="8449733" y="1745518"/>
              <a:ext cx="105018" cy="5995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8449733" y="1745518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7" name="墨迹 86"/>
              <p14:cNvContentPartPr/>
              <p14:nvPr/>
            </p14:nvContentPartPr>
            <p14:xfrm>
              <a:off x="7800622" y="2447674"/>
              <a:ext cx="11288" cy="18223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800622" y="2447674"/>
                <a:ext cx="11288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8" name="墨迹 87"/>
              <p14:cNvContentPartPr/>
              <p14:nvPr/>
            </p14:nvContentPartPr>
            <p14:xfrm>
              <a:off x="7823200" y="2515352"/>
              <a:ext cx="50800" cy="169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823200" y="2515352"/>
                <a:ext cx="50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9" name="墨迹 88"/>
              <p14:cNvContentPartPr/>
              <p14:nvPr/>
            </p14:nvContentPartPr>
            <p14:xfrm>
              <a:off x="7862711" y="2425820"/>
              <a:ext cx="22578" cy="22858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862711" y="2425820"/>
                <a:ext cx="22578" cy="228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0" name="墨迹 89"/>
              <p14:cNvContentPartPr/>
              <p14:nvPr/>
            </p14:nvContentPartPr>
            <p14:xfrm>
              <a:off x="7874000" y="2509712"/>
              <a:ext cx="98777" cy="100106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7874000" y="2509712"/>
                <a:ext cx="98777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1" name="墨迹 90"/>
              <p14:cNvContentPartPr/>
              <p14:nvPr/>
            </p14:nvContentPartPr>
            <p14:xfrm>
              <a:off x="7973483" y="2412249"/>
              <a:ext cx="112184" cy="206381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7973483" y="2412249"/>
                <a:ext cx="112184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" name="墨迹 91"/>
              <p14:cNvContentPartPr/>
              <p14:nvPr/>
            </p14:nvContentPartPr>
            <p14:xfrm>
              <a:off x="8088488" y="2439919"/>
              <a:ext cx="22578" cy="4441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088488" y="2439919"/>
                <a:ext cx="22578" cy="44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墨迹 92"/>
              <p14:cNvContentPartPr/>
              <p14:nvPr/>
            </p14:nvContentPartPr>
            <p14:xfrm>
              <a:off x="8144933" y="2444149"/>
              <a:ext cx="122767" cy="246036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144933" y="2444149"/>
                <a:ext cx="122767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墨迹 93"/>
              <p14:cNvContentPartPr/>
              <p14:nvPr/>
            </p14:nvContentPartPr>
            <p14:xfrm>
              <a:off x="7804150" y="2667626"/>
              <a:ext cx="92427" cy="19915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804150" y="2667626"/>
                <a:ext cx="92427" cy="199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墨迹 94"/>
              <p14:cNvContentPartPr/>
              <p14:nvPr/>
            </p14:nvContentPartPr>
            <p14:xfrm>
              <a:off x="7834488" y="2647006"/>
              <a:ext cx="172156" cy="21801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834488" y="2647006"/>
                <a:ext cx="172156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6" name="墨迹 95"/>
              <p14:cNvContentPartPr/>
              <p14:nvPr/>
            </p14:nvContentPartPr>
            <p14:xfrm>
              <a:off x="8015111" y="2694415"/>
              <a:ext cx="191911" cy="13676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015111" y="2694415"/>
                <a:ext cx="191911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7" name="墨迹 96"/>
              <p14:cNvContentPartPr/>
              <p14:nvPr/>
            </p14:nvContentPartPr>
            <p14:xfrm>
              <a:off x="8231716" y="2645067"/>
              <a:ext cx="59972" cy="346848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231716" y="2645067"/>
                <a:ext cx="59972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8" name="墨迹 97"/>
              <p14:cNvContentPartPr/>
              <p14:nvPr/>
            </p14:nvContentPartPr>
            <p14:xfrm>
              <a:off x="8421511" y="2458249"/>
              <a:ext cx="8466" cy="378571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421511" y="2458249"/>
                <a:ext cx="8466" cy="378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墨迹 98"/>
              <p14:cNvContentPartPr/>
              <p14:nvPr/>
            </p14:nvContentPartPr>
            <p14:xfrm>
              <a:off x="8367006" y="2647887"/>
              <a:ext cx="175860" cy="22982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367006" y="2647887"/>
                <a:ext cx="175860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0" name="墨迹 99"/>
              <p14:cNvContentPartPr/>
              <p14:nvPr/>
            </p14:nvContentPartPr>
            <p14:xfrm>
              <a:off x="9642827" y="5081462"/>
              <a:ext cx="138995" cy="287630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642827" y="5081462"/>
                <a:ext cx="13899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墨迹 100"/>
              <p14:cNvContentPartPr/>
              <p14:nvPr/>
            </p14:nvContentPartPr>
            <p14:xfrm>
              <a:off x="9674577" y="5101201"/>
              <a:ext cx="135467" cy="27353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674577" y="5101201"/>
                <a:ext cx="135467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2" name="墨迹 101"/>
              <p14:cNvContentPartPr/>
              <p14:nvPr/>
            </p14:nvContentPartPr>
            <p14:xfrm>
              <a:off x="9832622" y="5073707"/>
              <a:ext cx="93133" cy="301024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832622" y="5073707"/>
                <a:ext cx="93133" cy="30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3" name="墨迹 102"/>
              <p14:cNvContentPartPr/>
              <p14:nvPr/>
            </p14:nvContentPartPr>
            <p14:xfrm>
              <a:off x="9939866" y="5188618"/>
              <a:ext cx="191911" cy="14875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939866" y="5188618"/>
                <a:ext cx="191911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4" name="墨迹 103"/>
              <p14:cNvContentPartPr/>
              <p14:nvPr/>
            </p14:nvContentPartPr>
            <p14:xfrm>
              <a:off x="10148711" y="5105959"/>
              <a:ext cx="73378" cy="32517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148711" y="5105959"/>
                <a:ext cx="73378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5" name="墨迹 104"/>
              <p14:cNvContentPartPr/>
              <p14:nvPr/>
            </p14:nvContentPartPr>
            <p14:xfrm>
              <a:off x="10309577" y="5057140"/>
              <a:ext cx="25400" cy="34861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0309577" y="5057140"/>
                <a:ext cx="25400" cy="348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6" name="墨迹 105"/>
              <p14:cNvContentPartPr/>
              <p14:nvPr/>
            </p14:nvContentPartPr>
            <p14:xfrm>
              <a:off x="10258248" y="5321153"/>
              <a:ext cx="121885" cy="129011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258248" y="5321153"/>
                <a:ext cx="121885" cy="129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1" name="墨迹 110"/>
              <p14:cNvContentPartPr/>
              <p14:nvPr/>
            </p14:nvContentPartPr>
            <p14:xfrm>
              <a:off x="10718800" y="5117239"/>
              <a:ext cx="107244" cy="172895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718800" y="5117239"/>
                <a:ext cx="107244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2" name="墨迹 111"/>
              <p14:cNvContentPartPr/>
              <p14:nvPr/>
            </p14:nvContentPartPr>
            <p14:xfrm>
              <a:off x="10749844" y="5177867"/>
              <a:ext cx="70556" cy="21378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749844" y="5177867"/>
                <a:ext cx="70556" cy="213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3" name="墨迹 112"/>
              <p14:cNvContentPartPr/>
              <p14:nvPr/>
            </p14:nvContentPartPr>
            <p14:xfrm>
              <a:off x="10842977" y="5346533"/>
              <a:ext cx="33867" cy="4229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842977" y="5346533"/>
                <a:ext cx="33867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4" name="墨迹 113"/>
              <p14:cNvContentPartPr/>
              <p14:nvPr/>
            </p14:nvContentPartPr>
            <p14:xfrm>
              <a:off x="10907888" y="5149139"/>
              <a:ext cx="85196" cy="253791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907888" y="5149139"/>
                <a:ext cx="8519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5" name="墨迹 114"/>
              <p14:cNvContentPartPr/>
              <p14:nvPr/>
            </p14:nvContentPartPr>
            <p14:xfrm>
              <a:off x="10967155" y="5171698"/>
              <a:ext cx="90312" cy="1128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967155" y="5171698"/>
                <a:ext cx="9031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6" name="墨迹 115"/>
              <p14:cNvContentPartPr/>
              <p14:nvPr/>
            </p14:nvContentPartPr>
            <p14:xfrm>
              <a:off x="11112147" y="5263345"/>
              <a:ext cx="278342" cy="6062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1112147" y="5263345"/>
                <a:ext cx="278342" cy="60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7" name="墨迹 116"/>
              <p14:cNvContentPartPr/>
              <p14:nvPr/>
            </p14:nvContentPartPr>
            <p14:xfrm>
              <a:off x="11444111" y="5127990"/>
              <a:ext cx="160867" cy="35671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1444111" y="5127990"/>
                <a:ext cx="160867" cy="356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8" name="墨迹 117"/>
              <p14:cNvContentPartPr/>
              <p14:nvPr/>
            </p14:nvContentPartPr>
            <p14:xfrm>
              <a:off x="11559822" y="5339130"/>
              <a:ext cx="56445" cy="38422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1559822" y="5339130"/>
                <a:ext cx="56445" cy="38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9" name="墨迹 118"/>
              <p14:cNvContentPartPr/>
              <p14:nvPr/>
            </p14:nvContentPartPr>
            <p14:xfrm>
              <a:off x="11691761" y="5078113"/>
              <a:ext cx="136173" cy="28533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1691761" y="5078113"/>
                <a:ext cx="136173" cy="285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7" name="墨迹 136"/>
              <p14:cNvContentPartPr/>
              <p14:nvPr/>
            </p14:nvContentPartPr>
            <p14:xfrm>
              <a:off x="10250311" y="5696200"/>
              <a:ext cx="101600" cy="28199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250311" y="5696200"/>
                <a:ext cx="1016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8" name="墨迹 137"/>
              <p14:cNvContentPartPr/>
              <p14:nvPr/>
            </p14:nvContentPartPr>
            <p14:xfrm>
              <a:off x="10398477" y="5741319"/>
              <a:ext cx="38100" cy="180473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398477" y="5741319"/>
                <a:ext cx="38100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9" name="墨迹 138"/>
              <p14:cNvContentPartPr/>
              <p14:nvPr/>
            </p14:nvContentPartPr>
            <p14:xfrm>
              <a:off x="10408355" y="5800537"/>
              <a:ext cx="87489" cy="4793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408355" y="5800537"/>
                <a:ext cx="874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0" name="墨迹 139"/>
              <p14:cNvContentPartPr/>
              <p14:nvPr/>
            </p14:nvContentPartPr>
            <p14:xfrm>
              <a:off x="10493022" y="5718935"/>
              <a:ext cx="26282" cy="219777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493022" y="5718935"/>
                <a:ext cx="26282" cy="219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1" name="墨迹 140"/>
              <p14:cNvContentPartPr/>
              <p14:nvPr/>
            </p14:nvContentPartPr>
            <p14:xfrm>
              <a:off x="10608732" y="5741319"/>
              <a:ext cx="153282" cy="217132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608732" y="5741319"/>
                <a:ext cx="153282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2" name="墨迹 141"/>
              <p14:cNvContentPartPr/>
              <p14:nvPr/>
            </p14:nvContentPartPr>
            <p14:xfrm>
              <a:off x="10822339" y="5698139"/>
              <a:ext cx="133526" cy="32235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822339" y="5698139"/>
                <a:ext cx="133526" cy="322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3" name="墨迹 142"/>
              <p14:cNvContentPartPr/>
              <p14:nvPr/>
            </p14:nvContentPartPr>
            <p14:xfrm>
              <a:off x="10955867" y="5887953"/>
              <a:ext cx="22577" cy="78957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955867" y="5887953"/>
                <a:ext cx="2257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4" name="墨迹 143"/>
              <p14:cNvContentPartPr/>
              <p14:nvPr/>
            </p14:nvContentPartPr>
            <p14:xfrm>
              <a:off x="11023600" y="5749250"/>
              <a:ext cx="97367" cy="268419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1023600" y="5749250"/>
                <a:ext cx="97367" cy="268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5" name="墨迹 144"/>
              <p14:cNvContentPartPr/>
              <p14:nvPr/>
            </p14:nvContentPartPr>
            <p14:xfrm>
              <a:off x="11401777" y="5775158"/>
              <a:ext cx="98777" cy="149455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1401777" y="5775158"/>
                <a:ext cx="98777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6" name="墨迹 145"/>
              <p14:cNvContentPartPr/>
              <p14:nvPr/>
            </p14:nvContentPartPr>
            <p14:xfrm>
              <a:off x="11492088" y="5726338"/>
              <a:ext cx="112889" cy="213783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492088" y="5726338"/>
                <a:ext cx="112889" cy="213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7" name="墨迹 146"/>
              <p14:cNvContentPartPr/>
              <p14:nvPr/>
            </p14:nvContentPartPr>
            <p14:xfrm>
              <a:off x="11633200" y="5743434"/>
              <a:ext cx="64911" cy="164964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633200" y="5743434"/>
                <a:ext cx="64911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8" name="墨迹 147"/>
              <p14:cNvContentPartPr/>
              <p14:nvPr/>
            </p14:nvContentPartPr>
            <p14:xfrm>
              <a:off x="11706577" y="5794897"/>
              <a:ext cx="33867" cy="3101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706577" y="5794897"/>
                <a:ext cx="338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9" name="墨迹 148"/>
              <p14:cNvContentPartPr/>
              <p14:nvPr/>
            </p14:nvContentPartPr>
            <p14:xfrm>
              <a:off x="11768667" y="5780797"/>
              <a:ext cx="101600" cy="267891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768667" y="5780797"/>
                <a:ext cx="10160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50" name="墨迹 149"/>
              <p14:cNvContentPartPr/>
              <p14:nvPr/>
            </p14:nvContentPartPr>
            <p14:xfrm>
              <a:off x="11847688" y="5741319"/>
              <a:ext cx="101600" cy="160734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1847688" y="5741319"/>
                <a:ext cx="101600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51" name="墨迹 150"/>
              <p14:cNvContentPartPr/>
              <p14:nvPr/>
            </p14:nvContentPartPr>
            <p14:xfrm>
              <a:off x="11960577" y="5721580"/>
              <a:ext cx="83255" cy="98696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1960577" y="5721580"/>
                <a:ext cx="83255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2" name="墨迹 151"/>
              <p14:cNvContentPartPr/>
              <p14:nvPr/>
            </p14:nvContentPartPr>
            <p14:xfrm>
              <a:off x="11919479" y="5808996"/>
              <a:ext cx="108832" cy="155095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1919479" y="5808996"/>
                <a:ext cx="108832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53" name="墨迹 152"/>
              <p14:cNvContentPartPr/>
              <p14:nvPr/>
            </p14:nvContentPartPr>
            <p14:xfrm>
              <a:off x="11551355" y="6087285"/>
              <a:ext cx="373945" cy="223653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1551355" y="6087285"/>
                <a:ext cx="373945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4" name="墨迹 153"/>
              <p14:cNvContentPartPr/>
              <p14:nvPr/>
            </p14:nvContentPartPr>
            <p14:xfrm>
              <a:off x="11906955" y="6119185"/>
              <a:ext cx="25400" cy="310190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1906955" y="6119185"/>
                <a:ext cx="25400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5" name="墨迹 154"/>
              <p14:cNvContentPartPr/>
              <p14:nvPr/>
            </p14:nvContentPartPr>
            <p14:xfrm>
              <a:off x="9508772" y="2735304"/>
              <a:ext cx="41628" cy="146635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508772" y="2735304"/>
                <a:ext cx="4162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6" name="墨迹 155"/>
              <p14:cNvContentPartPr/>
              <p14:nvPr/>
            </p14:nvContentPartPr>
            <p14:xfrm>
              <a:off x="9556044" y="2705695"/>
              <a:ext cx="117122" cy="177301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556044" y="2705695"/>
                <a:ext cx="117122" cy="177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7" name="墨迹 156"/>
              <p14:cNvContentPartPr/>
              <p14:nvPr/>
            </p14:nvContentPartPr>
            <p14:xfrm>
              <a:off x="9688688" y="2737242"/>
              <a:ext cx="81844" cy="153156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688688" y="2737242"/>
                <a:ext cx="81844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8" name="墨迹 157"/>
              <p14:cNvContentPartPr/>
              <p14:nvPr/>
            </p14:nvContentPartPr>
            <p14:xfrm>
              <a:off x="9793111" y="2788706"/>
              <a:ext cx="90311" cy="101692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9793111" y="2788706"/>
                <a:ext cx="90311" cy="101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9" name="墨迹 158"/>
              <p14:cNvContentPartPr/>
              <p14:nvPr/>
            </p14:nvContentPartPr>
            <p14:xfrm>
              <a:off x="9877777" y="2687365"/>
              <a:ext cx="67734" cy="224535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877777" y="2687365"/>
                <a:ext cx="67734" cy="224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60" name="墨迹 159"/>
              <p14:cNvContentPartPr/>
              <p14:nvPr/>
            </p14:nvContentPartPr>
            <p14:xfrm>
              <a:off x="9979377" y="2669741"/>
              <a:ext cx="79023" cy="207263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9979377" y="2669741"/>
                <a:ext cx="79023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1" name="墨迹 160"/>
              <p14:cNvContentPartPr/>
              <p14:nvPr/>
            </p14:nvContentPartPr>
            <p14:xfrm>
              <a:off x="10064044" y="2724024"/>
              <a:ext cx="132644" cy="135355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064044" y="2724024"/>
                <a:ext cx="1326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62" name="墨迹 161"/>
              <p14:cNvContentPartPr/>
              <p14:nvPr/>
            </p14:nvContentPartPr>
            <p14:xfrm>
              <a:off x="10154355" y="2721204"/>
              <a:ext cx="11289" cy="369407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154355" y="2721204"/>
                <a:ext cx="11289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0" name="墨迹 169"/>
              <p14:cNvContentPartPr/>
              <p14:nvPr/>
            </p14:nvContentPartPr>
            <p14:xfrm>
              <a:off x="11221155" y="795212"/>
              <a:ext cx="88195" cy="267890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221155" y="795212"/>
                <a:ext cx="8819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1" name="墨迹 170"/>
              <p14:cNvContentPartPr/>
              <p14:nvPr/>
            </p14:nvContentPartPr>
            <p14:xfrm>
              <a:off x="11294532" y="765955"/>
              <a:ext cx="212373" cy="302082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294532" y="765955"/>
                <a:ext cx="212373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72" name="墨迹 171"/>
              <p14:cNvContentPartPr/>
              <p14:nvPr/>
            </p14:nvContentPartPr>
            <p14:xfrm>
              <a:off x="11548532" y="772652"/>
              <a:ext cx="94015" cy="270711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548532" y="772652"/>
                <a:ext cx="94015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73" name="墨迹 172"/>
              <p14:cNvContentPartPr/>
              <p14:nvPr/>
            </p14:nvContentPartPr>
            <p14:xfrm>
              <a:off x="11667067" y="851610"/>
              <a:ext cx="115711" cy="180473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667067" y="851610"/>
                <a:ext cx="115711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74" name="墨迹 173"/>
              <p14:cNvContentPartPr/>
              <p14:nvPr/>
            </p14:nvContentPartPr>
            <p14:xfrm>
              <a:off x="11647311" y="861127"/>
              <a:ext cx="115711" cy="34861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1647311" y="861127"/>
                <a:ext cx="115711" cy="348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75" name="墨迹 174"/>
              <p14:cNvContentPartPr/>
              <p14:nvPr/>
            </p14:nvContentPartPr>
            <p14:xfrm>
              <a:off x="10455451" y="781817"/>
              <a:ext cx="150460" cy="167255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455451" y="781817"/>
                <a:ext cx="150460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76" name="墨迹 175"/>
              <p14:cNvContentPartPr/>
              <p14:nvPr/>
            </p14:nvContentPartPr>
            <p14:xfrm>
              <a:off x="10588977" y="808430"/>
              <a:ext cx="83255" cy="10239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588977" y="808430"/>
                <a:ext cx="83255" cy="102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7" name="墨迹 176"/>
              <p14:cNvContentPartPr/>
              <p14:nvPr/>
            </p14:nvContentPartPr>
            <p14:xfrm>
              <a:off x="10679288" y="840330"/>
              <a:ext cx="67733" cy="74904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0679288" y="840330"/>
                <a:ext cx="67733" cy="74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78" name="墨迹 177"/>
              <p14:cNvContentPartPr/>
              <p14:nvPr/>
            </p14:nvContentPartPr>
            <p14:xfrm>
              <a:off x="10741377" y="758553"/>
              <a:ext cx="143227" cy="155095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0741377" y="758553"/>
                <a:ext cx="143227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79" name="墨迹 178"/>
              <p14:cNvContentPartPr/>
              <p14:nvPr/>
            </p14:nvContentPartPr>
            <p14:xfrm>
              <a:off x="10828337" y="763312"/>
              <a:ext cx="187677" cy="17642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0828337" y="763312"/>
                <a:ext cx="187677" cy="176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80" name="墨迹 179"/>
              <p14:cNvContentPartPr/>
              <p14:nvPr/>
            </p14:nvContentPartPr>
            <p14:xfrm>
              <a:off x="10936111" y="851610"/>
              <a:ext cx="153282" cy="346848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936111" y="851610"/>
                <a:ext cx="153282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1" name="墨迹 180"/>
              <p14:cNvContentPartPr/>
              <p14:nvPr/>
            </p14:nvContentPartPr>
            <p14:xfrm>
              <a:off x="11092038" y="755733"/>
              <a:ext cx="160162" cy="28199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1092038" y="755733"/>
                <a:ext cx="16016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82" name="墨迹 181"/>
              <p14:cNvContentPartPr/>
              <p14:nvPr/>
            </p14:nvContentPartPr>
            <p14:xfrm>
              <a:off x="11153422" y="637650"/>
              <a:ext cx="11289" cy="304197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1153422" y="637650"/>
                <a:ext cx="11289" cy="304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83" name="墨迹 182"/>
              <p14:cNvContentPartPr/>
              <p14:nvPr/>
            </p14:nvContentPartPr>
            <p14:xfrm>
              <a:off x="1245658" y="4489282"/>
              <a:ext cx="58208" cy="19740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245658" y="4489282"/>
                <a:ext cx="5820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84" name="墨迹 183"/>
              <p14:cNvContentPartPr/>
              <p14:nvPr/>
            </p14:nvContentPartPr>
            <p14:xfrm>
              <a:off x="1279525" y="4463198"/>
              <a:ext cx="927452" cy="68735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279525" y="4463198"/>
                <a:ext cx="927452" cy="68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86" name="墨迹 185"/>
              <p14:cNvContentPartPr/>
              <p14:nvPr/>
            </p14:nvContentPartPr>
            <p14:xfrm>
              <a:off x="10301111" y="1486088"/>
              <a:ext cx="177094" cy="31018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0301111" y="1486088"/>
                <a:ext cx="177094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87" name="墨迹 186"/>
              <p14:cNvContentPartPr/>
              <p14:nvPr/>
            </p14:nvContentPartPr>
            <p14:xfrm>
              <a:off x="10385777" y="1468639"/>
              <a:ext cx="28223" cy="106275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0385777" y="1468639"/>
                <a:ext cx="28223" cy="106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8" name="墨迹 187"/>
              <p14:cNvContentPartPr/>
              <p14:nvPr/>
            </p14:nvContentPartPr>
            <p14:xfrm>
              <a:off x="10287705" y="1430395"/>
              <a:ext cx="258939" cy="316533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0287705" y="1430395"/>
                <a:ext cx="258939" cy="3165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89" name="墨迹 188"/>
              <p14:cNvContentPartPr/>
              <p14:nvPr/>
            </p14:nvContentPartPr>
            <p14:xfrm>
              <a:off x="10461448" y="1496662"/>
              <a:ext cx="212196" cy="251676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0461448" y="1496662"/>
                <a:ext cx="212196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90" name="墨迹 189"/>
              <p14:cNvContentPartPr/>
              <p14:nvPr/>
            </p14:nvContentPartPr>
            <p14:xfrm>
              <a:off x="10617200" y="1426870"/>
              <a:ext cx="47977" cy="42298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0617200" y="1426870"/>
                <a:ext cx="4797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91" name="墨迹 190"/>
              <p14:cNvContentPartPr/>
              <p14:nvPr/>
            </p14:nvContentPartPr>
            <p14:xfrm>
              <a:off x="10684932" y="1471988"/>
              <a:ext cx="211668" cy="293270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0684932" y="1471988"/>
                <a:ext cx="211668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92" name="墨迹 191"/>
              <p14:cNvContentPartPr/>
              <p14:nvPr/>
            </p14:nvContentPartPr>
            <p14:xfrm>
              <a:off x="10865555" y="1452954"/>
              <a:ext cx="71438" cy="473743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0865555" y="1452954"/>
                <a:ext cx="71438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93" name="墨迹 192"/>
              <p14:cNvContentPartPr/>
              <p14:nvPr/>
            </p14:nvContentPartPr>
            <p14:xfrm>
              <a:off x="10960100" y="1406602"/>
              <a:ext cx="167922" cy="334158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0960100" y="1406602"/>
                <a:ext cx="167922" cy="3341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94" name="墨迹 193"/>
              <p14:cNvContentPartPr/>
              <p14:nvPr/>
            </p14:nvContentPartPr>
            <p14:xfrm>
              <a:off x="11311467" y="1438149"/>
              <a:ext cx="33867" cy="112796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1311467" y="1438149"/>
                <a:ext cx="338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95" name="墨迹 194"/>
              <p14:cNvContentPartPr/>
              <p14:nvPr/>
            </p14:nvContentPartPr>
            <p14:xfrm>
              <a:off x="11294532" y="1398671"/>
              <a:ext cx="163689" cy="287629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1294532" y="1398671"/>
                <a:ext cx="163689" cy="2876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96" name="墨迹 195"/>
              <p14:cNvContentPartPr/>
              <p14:nvPr/>
            </p14:nvContentPartPr>
            <p14:xfrm>
              <a:off x="11475155" y="1438149"/>
              <a:ext cx="107245" cy="118436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1475155" y="1438149"/>
                <a:ext cx="1072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97" name="墨迹 196"/>
              <p14:cNvContentPartPr/>
              <p14:nvPr/>
            </p14:nvContentPartPr>
            <p14:xfrm>
              <a:off x="11486444" y="1556585"/>
              <a:ext cx="59267" cy="135355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1486444" y="1556585"/>
                <a:ext cx="592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98" name="墨迹 197"/>
              <p14:cNvContentPartPr/>
              <p14:nvPr/>
            </p14:nvContentPartPr>
            <p14:xfrm>
              <a:off x="11604977" y="1408540"/>
              <a:ext cx="280282" cy="565390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1604977" y="1408540"/>
                <a:ext cx="280282" cy="565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99" name="墨迹 198"/>
              <p14:cNvContentPartPr/>
              <p14:nvPr/>
            </p14:nvContentPartPr>
            <p14:xfrm>
              <a:off x="11561938" y="1733710"/>
              <a:ext cx="196144" cy="222949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1561938" y="1733710"/>
                <a:ext cx="196144" cy="222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00" name="墨迹 199"/>
              <p14:cNvContentPartPr/>
              <p14:nvPr/>
            </p14:nvContentPartPr>
            <p14:xfrm>
              <a:off x="11810118" y="1707097"/>
              <a:ext cx="163160" cy="156857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1810118" y="1707097"/>
                <a:ext cx="163160" cy="156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01" name="墨迹 200"/>
              <p14:cNvContentPartPr/>
              <p14:nvPr/>
            </p14:nvContentPartPr>
            <p14:xfrm>
              <a:off x="9618133" y="1796277"/>
              <a:ext cx="105018" cy="59958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9618133" y="1796277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02" name="墨迹 201"/>
              <p14:cNvContentPartPr/>
              <p14:nvPr/>
            </p14:nvContentPartPr>
            <p14:xfrm>
              <a:off x="9402938" y="1770897"/>
              <a:ext cx="432506" cy="22560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9402938" y="1770897"/>
                <a:ext cx="43250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03" name="墨迹 202"/>
              <p14:cNvContentPartPr/>
              <p14:nvPr/>
            </p14:nvContentPartPr>
            <p14:xfrm>
              <a:off x="9460088" y="2002129"/>
              <a:ext cx="347134" cy="16920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9460088" y="2002129"/>
                <a:ext cx="3471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04" name="墨迹 203"/>
              <p14:cNvContentPartPr/>
              <p14:nvPr/>
            </p14:nvContentPartPr>
            <p14:xfrm>
              <a:off x="9567686" y="2061347"/>
              <a:ext cx="191558" cy="138175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9567686" y="2061347"/>
                <a:ext cx="19155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05" name="墨迹 204"/>
              <p14:cNvContentPartPr/>
              <p14:nvPr/>
            </p14:nvContentPartPr>
            <p14:xfrm>
              <a:off x="9526411" y="2016229"/>
              <a:ext cx="263172" cy="220833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9526411" y="2016229"/>
                <a:ext cx="263172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06" name="墨迹 205"/>
              <p14:cNvContentPartPr/>
              <p14:nvPr/>
            </p14:nvContentPartPr>
            <p14:xfrm>
              <a:off x="611716" y="4567535"/>
              <a:ext cx="195439" cy="238281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611716" y="4567535"/>
                <a:ext cx="195439" cy="2382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07" name="墨迹 206"/>
              <p14:cNvContentPartPr/>
              <p14:nvPr/>
            </p14:nvContentPartPr>
            <p14:xfrm>
              <a:off x="809625" y="4616002"/>
              <a:ext cx="76552" cy="135531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809625" y="4616002"/>
                <a:ext cx="76552" cy="135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8" name="墨迹 207"/>
              <p14:cNvContentPartPr/>
              <p14:nvPr/>
            </p14:nvContentPartPr>
            <p14:xfrm>
              <a:off x="908050" y="4686676"/>
              <a:ext cx="82550" cy="107156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908050" y="4686676"/>
                <a:ext cx="8255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09" name="墨迹 208"/>
              <p14:cNvContentPartPr/>
              <p14:nvPr/>
            </p14:nvContentPartPr>
            <p14:xfrm>
              <a:off x="1004711" y="4581458"/>
              <a:ext cx="156633" cy="214488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1004711" y="4581458"/>
                <a:ext cx="156633" cy="214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0" name="墨迹 209"/>
              <p14:cNvContentPartPr/>
              <p14:nvPr/>
            </p14:nvContentPartPr>
            <p14:xfrm>
              <a:off x="1168400" y="4696545"/>
              <a:ext cx="87488" cy="87770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1168400" y="4696545"/>
                <a:ext cx="87488" cy="87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11" name="墨迹 210"/>
              <p14:cNvContentPartPr/>
              <p14:nvPr/>
            </p14:nvContentPartPr>
            <p14:xfrm>
              <a:off x="1258711" y="4541979"/>
              <a:ext cx="84666" cy="203914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1258711" y="4541979"/>
                <a:ext cx="84666" cy="203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12" name="墨迹 211"/>
              <p14:cNvContentPartPr/>
              <p14:nvPr/>
            </p14:nvContentPartPr>
            <p14:xfrm>
              <a:off x="1360311" y="4658476"/>
              <a:ext cx="79022" cy="349668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1360311" y="4658476"/>
                <a:ext cx="79022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13" name="墨迹 212"/>
              <p14:cNvContentPartPr/>
              <p14:nvPr/>
            </p14:nvContentPartPr>
            <p14:xfrm>
              <a:off x="1631950" y="4564010"/>
              <a:ext cx="86783" cy="26789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1631950" y="4564010"/>
                <a:ext cx="86783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4" name="墨迹 213"/>
              <p14:cNvContentPartPr/>
              <p14:nvPr/>
            </p14:nvContentPartPr>
            <p14:xfrm>
              <a:off x="1586088" y="4542861"/>
              <a:ext cx="129823" cy="273530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1586088" y="4542861"/>
                <a:ext cx="129823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15" name="墨迹 214"/>
              <p14:cNvContentPartPr/>
              <p14:nvPr/>
            </p14:nvContentPartPr>
            <p14:xfrm>
              <a:off x="1515004" y="4726154"/>
              <a:ext cx="119062" cy="2819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1515004" y="4726154"/>
                <a:ext cx="11906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16" name="墨迹 215"/>
              <p14:cNvContentPartPr/>
              <p14:nvPr/>
            </p14:nvContentPartPr>
            <p14:xfrm>
              <a:off x="1842029" y="4500562"/>
              <a:ext cx="103187" cy="28199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1842029" y="4500562"/>
                <a:ext cx="10318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17" name="墨迹 216"/>
              <p14:cNvContentPartPr/>
              <p14:nvPr/>
            </p14:nvContentPartPr>
            <p14:xfrm>
              <a:off x="1823155" y="4498800"/>
              <a:ext cx="237067" cy="438847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1823155" y="4498800"/>
                <a:ext cx="237067" cy="438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18" name="墨迹 217"/>
              <p14:cNvContentPartPr/>
              <p14:nvPr/>
            </p14:nvContentPartPr>
            <p14:xfrm>
              <a:off x="2132188" y="4459321"/>
              <a:ext cx="162278" cy="196864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2132188" y="4459321"/>
                <a:ext cx="162278" cy="196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19" name="墨迹 218"/>
              <p14:cNvContentPartPr/>
              <p14:nvPr/>
            </p14:nvContentPartPr>
            <p14:xfrm>
              <a:off x="2116666" y="4624638"/>
              <a:ext cx="95956" cy="242511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2116666" y="4624638"/>
                <a:ext cx="95956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0" name="墨迹 219"/>
              <p14:cNvContentPartPr/>
              <p14:nvPr/>
            </p14:nvContentPartPr>
            <p14:xfrm>
              <a:off x="2309988" y="4470600"/>
              <a:ext cx="201789" cy="320412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2309988" y="4470600"/>
                <a:ext cx="201789" cy="320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27" name="墨迹 226"/>
              <p14:cNvContentPartPr/>
              <p14:nvPr/>
            </p14:nvContentPartPr>
            <p14:xfrm>
              <a:off x="2637366" y="4579519"/>
              <a:ext cx="43745" cy="176597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2637366" y="4579519"/>
                <a:ext cx="43745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28" name="墨迹 227"/>
              <p14:cNvContentPartPr/>
              <p14:nvPr/>
            </p14:nvContentPartPr>
            <p14:xfrm>
              <a:off x="2681111" y="4559780"/>
              <a:ext cx="107244" cy="167079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2681111" y="4559780"/>
                <a:ext cx="107244" cy="167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29" name="墨迹 228"/>
              <p14:cNvContentPartPr/>
              <p14:nvPr/>
            </p14:nvContentPartPr>
            <p14:xfrm>
              <a:off x="2779536" y="4585159"/>
              <a:ext cx="76552" cy="143815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2779536" y="4585159"/>
                <a:ext cx="7655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30" name="墨迹 229"/>
              <p14:cNvContentPartPr/>
              <p14:nvPr/>
            </p14:nvContentPartPr>
            <p14:xfrm>
              <a:off x="2878666" y="4547795"/>
              <a:ext cx="135467" cy="195279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2878666" y="4547795"/>
                <a:ext cx="135467" cy="195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31" name="墨迹 230"/>
              <p14:cNvContentPartPr/>
              <p14:nvPr/>
            </p14:nvContentPartPr>
            <p14:xfrm>
              <a:off x="3059288" y="4536339"/>
              <a:ext cx="77612" cy="180650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3059288" y="4536339"/>
                <a:ext cx="77612" cy="18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32" name="墨迹 231"/>
              <p14:cNvContentPartPr/>
              <p14:nvPr/>
            </p14:nvContentPartPr>
            <p14:xfrm>
              <a:off x="3132666" y="4613358"/>
              <a:ext cx="93134" cy="124075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3132666" y="4613358"/>
                <a:ext cx="93134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33" name="墨迹 232"/>
              <p14:cNvContentPartPr/>
              <p14:nvPr/>
            </p14:nvContentPartPr>
            <p14:xfrm>
              <a:off x="3135488" y="4613358"/>
              <a:ext cx="70556" cy="307369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3135488" y="4613358"/>
                <a:ext cx="70556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34" name="墨迹 233"/>
              <p14:cNvContentPartPr/>
              <p14:nvPr/>
            </p14:nvContentPartPr>
            <p14:xfrm>
              <a:off x="3284361" y="4540041"/>
              <a:ext cx="124883" cy="1691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3284361" y="4540041"/>
                <a:ext cx="1248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35" name="墨迹 234"/>
              <p14:cNvContentPartPr/>
              <p14:nvPr/>
            </p14:nvContentPartPr>
            <p14:xfrm>
              <a:off x="3493911" y="4449804"/>
              <a:ext cx="79727" cy="42298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3493911" y="4449804"/>
                <a:ext cx="79727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36" name="墨迹 235"/>
              <p14:cNvContentPartPr/>
              <p14:nvPr/>
            </p14:nvContentPartPr>
            <p14:xfrm>
              <a:off x="3395133" y="4387061"/>
              <a:ext cx="237067" cy="361652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3395133" y="4387061"/>
                <a:ext cx="237067" cy="36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37" name="墨迹 236"/>
              <p14:cNvContentPartPr/>
              <p14:nvPr/>
            </p14:nvContentPartPr>
            <p14:xfrm>
              <a:off x="3431822" y="4602079"/>
              <a:ext cx="296333" cy="121255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3431822" y="4602079"/>
                <a:ext cx="296333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38" name="墨迹 237"/>
              <p14:cNvContentPartPr/>
              <p14:nvPr/>
            </p14:nvContentPartPr>
            <p14:xfrm>
              <a:off x="3616677" y="4441344"/>
              <a:ext cx="146756" cy="172014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3616677" y="4441344"/>
                <a:ext cx="14675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39" name="墨迹 238"/>
              <p14:cNvContentPartPr/>
              <p14:nvPr/>
            </p14:nvContentPartPr>
            <p14:xfrm>
              <a:off x="3855155" y="4415965"/>
              <a:ext cx="112889" cy="16919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3855155" y="4415965"/>
                <a:ext cx="1128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40" name="墨迹 239"/>
              <p14:cNvContentPartPr/>
              <p14:nvPr/>
            </p14:nvContentPartPr>
            <p14:xfrm>
              <a:off x="3831166" y="4346172"/>
              <a:ext cx="249767" cy="241102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3831166" y="4346172"/>
                <a:ext cx="249767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41" name="墨迹 240"/>
              <p14:cNvContentPartPr/>
              <p14:nvPr/>
            </p14:nvContentPartPr>
            <p14:xfrm>
              <a:off x="4021666" y="4500562"/>
              <a:ext cx="36689" cy="437085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4021666" y="4500562"/>
                <a:ext cx="36689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42" name="墨迹 241"/>
              <p14:cNvContentPartPr/>
              <p14:nvPr/>
            </p14:nvContentPartPr>
            <p14:xfrm>
              <a:off x="4131733" y="4430769"/>
              <a:ext cx="146755" cy="129892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4131733" y="4430769"/>
                <a:ext cx="146755" cy="129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43" name="墨迹 242"/>
              <p14:cNvContentPartPr/>
              <p14:nvPr/>
            </p14:nvContentPartPr>
            <p14:xfrm>
              <a:off x="4085872" y="4425130"/>
              <a:ext cx="206728" cy="303844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4085872" y="4425130"/>
                <a:ext cx="206728" cy="303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44" name="墨迹 243"/>
              <p14:cNvContentPartPr/>
              <p14:nvPr/>
            </p14:nvContentPartPr>
            <p14:xfrm>
              <a:off x="3273777" y="5145614"/>
              <a:ext cx="94016" cy="261017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3273777" y="5145614"/>
                <a:ext cx="94016" cy="261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45" name="墨迹 244"/>
              <p14:cNvContentPartPr/>
              <p14:nvPr/>
            </p14:nvContentPartPr>
            <p14:xfrm>
              <a:off x="3393545" y="5083753"/>
              <a:ext cx="207610" cy="56450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3393545" y="5083753"/>
                <a:ext cx="207610" cy="564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46" name="墨迹 245"/>
              <p14:cNvContentPartPr/>
              <p14:nvPr/>
            </p14:nvContentPartPr>
            <p14:xfrm>
              <a:off x="3614384" y="5115301"/>
              <a:ext cx="37571" cy="270005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3614384" y="5115301"/>
                <a:ext cx="37571" cy="270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47" name="墨迹 246"/>
              <p14:cNvContentPartPr/>
              <p14:nvPr/>
            </p14:nvContentPartPr>
            <p14:xfrm>
              <a:off x="3668888" y="5119178"/>
              <a:ext cx="228600" cy="292212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3668888" y="5119178"/>
                <a:ext cx="228600" cy="2922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48" name="墨迹 247"/>
              <p14:cNvContentPartPr/>
              <p14:nvPr/>
            </p14:nvContentPartPr>
            <p14:xfrm>
              <a:off x="3728861" y="5318333"/>
              <a:ext cx="41627" cy="64858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3728861" y="5318333"/>
                <a:ext cx="4162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49" name="墨迹 248"/>
              <p14:cNvContentPartPr/>
              <p14:nvPr/>
            </p14:nvContentPartPr>
            <p14:xfrm>
              <a:off x="3889022" y="5137860"/>
              <a:ext cx="107244" cy="298910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3889022" y="5137860"/>
                <a:ext cx="107244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50" name="墨迹 249"/>
              <p14:cNvContentPartPr/>
              <p14:nvPr/>
            </p14:nvContentPartPr>
            <p14:xfrm>
              <a:off x="3605565" y="5464968"/>
              <a:ext cx="153635" cy="225592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3605565" y="5464968"/>
                <a:ext cx="153635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51" name="墨迹 250"/>
              <p14:cNvContentPartPr/>
              <p14:nvPr/>
            </p14:nvContentPartPr>
            <p14:xfrm>
              <a:off x="3533422" y="5679281"/>
              <a:ext cx="146755" cy="250971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3533422" y="5679281"/>
                <a:ext cx="146755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52" name="墨迹 251"/>
              <p14:cNvContentPartPr/>
              <p14:nvPr/>
            </p14:nvContentPartPr>
            <p14:xfrm>
              <a:off x="3721100" y="5481888"/>
              <a:ext cx="235655" cy="296794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3721100" y="5481888"/>
                <a:ext cx="235655" cy="296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53" name="墨迹 252"/>
              <p14:cNvContentPartPr/>
              <p14:nvPr/>
            </p14:nvContentPartPr>
            <p14:xfrm>
              <a:off x="3963811" y="5532646"/>
              <a:ext cx="134055" cy="163554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3963811" y="5532646"/>
                <a:ext cx="13405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54" name="墨迹 253"/>
              <p14:cNvContentPartPr/>
              <p14:nvPr/>
            </p14:nvContentPartPr>
            <p14:xfrm>
              <a:off x="4169833" y="5408570"/>
              <a:ext cx="129117" cy="191754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4169833" y="5408570"/>
                <a:ext cx="129117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55" name="墨迹 254"/>
              <p14:cNvContentPartPr/>
              <p14:nvPr/>
            </p14:nvContentPartPr>
            <p14:xfrm>
              <a:off x="4166129" y="5555205"/>
              <a:ext cx="140582" cy="45119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4166129" y="5555205"/>
                <a:ext cx="14058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56" name="墨迹 255"/>
              <p14:cNvContentPartPr/>
              <p14:nvPr/>
            </p14:nvContentPartPr>
            <p14:xfrm>
              <a:off x="4106333" y="5572125"/>
              <a:ext cx="138289" cy="253791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4106333" y="5572125"/>
                <a:ext cx="1382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57" name="墨迹 256"/>
              <p14:cNvContentPartPr/>
              <p14:nvPr/>
            </p14:nvContentPartPr>
            <p14:xfrm>
              <a:off x="4190823" y="5408570"/>
              <a:ext cx="285221" cy="817772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4190823" y="5408570"/>
                <a:ext cx="285221" cy="81777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03" y="516723"/>
            <a:ext cx="11247193" cy="3348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348162" y="1364832"/>
              <a:ext cx="607660" cy="47656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348162" y="1364832"/>
                <a:ext cx="607660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371600" y="727534"/>
              <a:ext cx="171450" cy="1973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371600" y="727534"/>
                <a:ext cx="17145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456266" y="680653"/>
              <a:ext cx="22578" cy="13711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456266" y="680653"/>
                <a:ext cx="22578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1569155" y="563980"/>
              <a:ext cx="67733" cy="234757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569155" y="563980"/>
                <a:ext cx="67733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159955" y="644347"/>
              <a:ext cx="172156" cy="4934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159955" y="644347"/>
                <a:ext cx="172156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4279900" y="575259"/>
              <a:ext cx="9877" cy="20303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4279900" y="575259"/>
                <a:ext cx="987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456288" y="479383"/>
              <a:ext cx="70556" cy="20638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456288" y="479383"/>
                <a:ext cx="70556" cy="206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8691209" y="1621443"/>
              <a:ext cx="123296" cy="42862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691209" y="1621443"/>
                <a:ext cx="123296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8873066" y="1609634"/>
              <a:ext cx="208844" cy="260665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873066" y="1609634"/>
                <a:ext cx="208844" cy="260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0967155" y="1579144"/>
              <a:ext cx="178682" cy="32710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967155" y="1579144"/>
                <a:ext cx="178682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11070695" y="1624263"/>
              <a:ext cx="167393" cy="224182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1070695" y="1624263"/>
                <a:ext cx="167393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1203517" y="1596064"/>
              <a:ext cx="113594" cy="35707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1203517" y="1596064"/>
                <a:ext cx="113594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7472186" y="2464593"/>
              <a:ext cx="178858" cy="20074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472186" y="2464593"/>
                <a:ext cx="178858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7665155" y="2446969"/>
              <a:ext cx="81845" cy="19104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665155" y="2446969"/>
                <a:ext cx="81845" cy="191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7766755" y="2351092"/>
              <a:ext cx="22578" cy="40113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766755" y="2351092"/>
                <a:ext cx="22578" cy="401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7794977" y="2472701"/>
              <a:ext cx="225778" cy="17800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794977" y="2472701"/>
                <a:ext cx="225778" cy="178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8023401" y="2568930"/>
              <a:ext cx="118709" cy="2537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023401" y="2568930"/>
                <a:ext cx="11870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8175272" y="2412601"/>
              <a:ext cx="119238" cy="14029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175272" y="2412601"/>
                <a:ext cx="119238" cy="140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8195733" y="2436394"/>
              <a:ext cx="95956" cy="20303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8195733" y="2436394"/>
                <a:ext cx="9595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8257822" y="2492792"/>
              <a:ext cx="105833" cy="135356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8257822" y="2492792"/>
                <a:ext cx="105833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8365066" y="2334878"/>
              <a:ext cx="104422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8365066" y="2334878"/>
                <a:ext cx="1044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8387644" y="2475873"/>
              <a:ext cx="138288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387644" y="2475873"/>
                <a:ext cx="1382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8392230" y="2540731"/>
              <a:ext cx="130881" cy="3101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8392230" y="2540731"/>
                <a:ext cx="13088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8602133" y="2385636"/>
              <a:ext cx="206022" cy="14381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8602133" y="2385636"/>
                <a:ext cx="206022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8816622" y="2298924"/>
              <a:ext cx="22578" cy="48713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816622" y="2298924"/>
                <a:ext cx="22578" cy="487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8763000" y="2296104"/>
              <a:ext cx="76200" cy="9517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8763000" y="2296104"/>
                <a:ext cx="76200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8850488" y="2289759"/>
              <a:ext cx="90312" cy="8177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850488" y="2289759"/>
                <a:ext cx="90312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8856838" y="2487152"/>
              <a:ext cx="126294" cy="3383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8856838" y="2487152"/>
                <a:ext cx="12629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8923866" y="2400440"/>
              <a:ext cx="11289" cy="25026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923866" y="2400440"/>
                <a:ext cx="11289" cy="25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9005711" y="2320778"/>
              <a:ext cx="118886" cy="20920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9005711" y="2320778"/>
                <a:ext cx="118886" cy="2092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9056511" y="2411720"/>
              <a:ext cx="36689" cy="17976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9056511" y="2411720"/>
                <a:ext cx="36689" cy="179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9149644" y="2368717"/>
              <a:ext cx="39511" cy="21713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9149644" y="2368717"/>
                <a:ext cx="39511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9160933" y="2453314"/>
              <a:ext cx="70556" cy="3947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9160933" y="2453314"/>
                <a:ext cx="7055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208911" y="2363605"/>
              <a:ext cx="47978" cy="35759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208911" y="2363605"/>
                <a:ext cx="47978" cy="357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307688" y="2323598"/>
              <a:ext cx="104422" cy="2819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307688" y="2323598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9355666" y="2236005"/>
              <a:ext cx="36689" cy="19474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355666" y="2236005"/>
                <a:ext cx="36689" cy="194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墨迹 49"/>
              <p14:cNvContentPartPr/>
              <p14:nvPr/>
            </p14:nvContentPartPr>
            <p14:xfrm>
              <a:off x="10933288" y="3566646"/>
              <a:ext cx="32456" cy="186642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0933288" y="3566646"/>
                <a:ext cx="32456" cy="1866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" name="墨迹 50"/>
              <p14:cNvContentPartPr/>
              <p14:nvPr/>
            </p14:nvContentPartPr>
            <p14:xfrm>
              <a:off x="10967155" y="3643312"/>
              <a:ext cx="84667" cy="3947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967155" y="3643312"/>
                <a:ext cx="8466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墨迹 51"/>
              <p14:cNvContentPartPr/>
              <p14:nvPr/>
            </p14:nvContentPartPr>
            <p14:xfrm>
              <a:off x="11063111" y="3501083"/>
              <a:ext cx="16933" cy="44113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063111" y="3501083"/>
                <a:ext cx="16933" cy="441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" name="墨迹 52"/>
              <p14:cNvContentPartPr/>
              <p14:nvPr/>
            </p14:nvContentPartPr>
            <p14:xfrm>
              <a:off x="11085688" y="3673450"/>
              <a:ext cx="135467" cy="133416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085688" y="3673450"/>
                <a:ext cx="135467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墨迹 53"/>
              <p14:cNvContentPartPr/>
              <p14:nvPr/>
            </p14:nvContentPartPr>
            <p14:xfrm>
              <a:off x="11266311" y="3632032"/>
              <a:ext cx="112889" cy="17694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1266311" y="3632032"/>
                <a:ext cx="112889" cy="1769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墨迹 54"/>
              <p14:cNvContentPartPr/>
              <p14:nvPr/>
            </p14:nvContentPartPr>
            <p14:xfrm>
              <a:off x="11400013" y="3694070"/>
              <a:ext cx="176742" cy="1128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1400013" y="3694070"/>
                <a:ext cx="17674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6" name="墨迹 55"/>
              <p14:cNvContentPartPr/>
              <p14:nvPr/>
            </p14:nvContentPartPr>
            <p14:xfrm>
              <a:off x="11463867" y="3604538"/>
              <a:ext cx="33867" cy="250267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1463867" y="3604538"/>
                <a:ext cx="33867" cy="25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7" name="墨迹 56"/>
              <p14:cNvContentPartPr/>
              <p14:nvPr/>
            </p14:nvContentPartPr>
            <p14:xfrm>
              <a:off x="11597745" y="3598194"/>
              <a:ext cx="216076" cy="17483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597745" y="3598194"/>
                <a:ext cx="216076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8" name="墨迹 57"/>
              <p14:cNvContentPartPr/>
              <p14:nvPr/>
            </p14:nvContentPartPr>
            <p14:xfrm>
              <a:off x="11796888" y="3502317"/>
              <a:ext cx="138289" cy="2819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796888" y="3502317"/>
                <a:ext cx="1382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墨迹 58"/>
              <p14:cNvContentPartPr/>
              <p14:nvPr/>
            </p14:nvContentPartPr>
            <p14:xfrm>
              <a:off x="11226800" y="4133975"/>
              <a:ext cx="127881" cy="2819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226800" y="4133975"/>
                <a:ext cx="12788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0" name="墨迹 59"/>
              <p14:cNvContentPartPr/>
              <p14:nvPr/>
            </p14:nvContentPartPr>
            <p14:xfrm>
              <a:off x="11225036" y="4184733"/>
              <a:ext cx="154164" cy="2255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1225036" y="4184733"/>
                <a:ext cx="15416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墨迹 60"/>
              <p14:cNvContentPartPr/>
              <p14:nvPr/>
            </p14:nvContentPartPr>
            <p14:xfrm>
              <a:off x="11475155" y="4075462"/>
              <a:ext cx="50800" cy="16566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475155" y="4075462"/>
                <a:ext cx="50800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2" name="墨迹 61"/>
              <p14:cNvContentPartPr/>
              <p14:nvPr/>
            </p14:nvContentPartPr>
            <p14:xfrm>
              <a:off x="11486444" y="4139615"/>
              <a:ext cx="79023" cy="2819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486444" y="4139615"/>
                <a:ext cx="790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墨迹 62"/>
              <p14:cNvContentPartPr/>
              <p14:nvPr/>
            </p14:nvContentPartPr>
            <p14:xfrm>
              <a:off x="11540067" y="4007784"/>
              <a:ext cx="47977" cy="28410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1540067" y="4007784"/>
                <a:ext cx="47977" cy="284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4" name="墨迹 63"/>
              <p14:cNvContentPartPr/>
              <p14:nvPr/>
            </p14:nvContentPartPr>
            <p14:xfrm>
              <a:off x="11604977" y="4002144"/>
              <a:ext cx="169333" cy="43638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1604977" y="4002144"/>
                <a:ext cx="169333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墨迹 64"/>
              <p14:cNvContentPartPr/>
              <p14:nvPr/>
            </p14:nvContentPartPr>
            <p14:xfrm>
              <a:off x="11681177" y="3965486"/>
              <a:ext cx="106538" cy="14875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1681177" y="3965486"/>
                <a:ext cx="106538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6" name="墨迹 65"/>
              <p14:cNvContentPartPr/>
              <p14:nvPr/>
            </p14:nvContentPartPr>
            <p14:xfrm>
              <a:off x="11791244" y="3987340"/>
              <a:ext cx="81844" cy="143815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1791244" y="3987340"/>
                <a:ext cx="81844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墨迹 66"/>
              <p14:cNvContentPartPr/>
              <p14:nvPr/>
            </p14:nvContentPartPr>
            <p14:xfrm>
              <a:off x="11247967" y="4562600"/>
              <a:ext cx="227188" cy="2255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1247967" y="4562600"/>
                <a:ext cx="2271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8" name="墨迹 67"/>
              <p14:cNvContentPartPr/>
              <p14:nvPr/>
            </p14:nvContentPartPr>
            <p14:xfrm>
              <a:off x="11362267" y="4500562"/>
              <a:ext cx="45155" cy="20585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11362267" y="4500562"/>
                <a:ext cx="45155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墨迹 68"/>
              <p14:cNvContentPartPr/>
              <p14:nvPr/>
            </p14:nvContentPartPr>
            <p14:xfrm>
              <a:off x="11487326" y="4486462"/>
              <a:ext cx="426155" cy="44272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11487326" y="4486462"/>
                <a:ext cx="426155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" name="墨迹 69"/>
              <p14:cNvContentPartPr/>
              <p14:nvPr/>
            </p14:nvContentPartPr>
            <p14:xfrm>
              <a:off x="11977511" y="4489282"/>
              <a:ext cx="141111" cy="1692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977511" y="4489282"/>
                <a:ext cx="1411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1" name="墨迹 70"/>
              <p14:cNvContentPartPr/>
              <p14:nvPr/>
            </p14:nvContentPartPr>
            <p14:xfrm>
              <a:off x="9716558" y="2927057"/>
              <a:ext cx="673453" cy="2819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716558" y="2927057"/>
                <a:ext cx="67345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" name="墨迹 71"/>
              <p14:cNvContentPartPr/>
              <p14:nvPr/>
            </p14:nvContentPartPr>
            <p14:xfrm>
              <a:off x="9659761" y="2790116"/>
              <a:ext cx="192616" cy="28357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659761" y="2790116"/>
                <a:ext cx="192616" cy="283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3" name="墨迹 72"/>
              <p14:cNvContentPartPr/>
              <p14:nvPr/>
            </p14:nvContentPartPr>
            <p14:xfrm>
              <a:off x="9962444" y="3147009"/>
              <a:ext cx="214488" cy="19527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962444" y="3147009"/>
                <a:ext cx="214488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4" name="墨迹 73"/>
              <p14:cNvContentPartPr/>
              <p14:nvPr/>
            </p14:nvContentPartPr>
            <p14:xfrm>
              <a:off x="10216444" y="3176618"/>
              <a:ext cx="124178" cy="18188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216444" y="3176618"/>
                <a:ext cx="124178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5" name="墨迹 74"/>
              <p14:cNvContentPartPr/>
              <p14:nvPr/>
            </p14:nvContentPartPr>
            <p14:xfrm>
              <a:off x="10315222" y="3231606"/>
              <a:ext cx="101600" cy="14099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315222" y="3231606"/>
                <a:ext cx="1016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6" name="墨迹 75"/>
              <p14:cNvContentPartPr/>
              <p14:nvPr/>
            </p14:nvContentPartPr>
            <p14:xfrm>
              <a:off x="10354733" y="3285184"/>
              <a:ext cx="36689" cy="40324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354733" y="3285184"/>
                <a:ext cx="36689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墨迹 76"/>
              <p14:cNvContentPartPr/>
              <p14:nvPr/>
            </p14:nvContentPartPr>
            <p14:xfrm>
              <a:off x="10418232" y="3103301"/>
              <a:ext cx="97368" cy="148926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418232" y="3103301"/>
                <a:ext cx="97368" cy="148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墨迹 77"/>
              <p14:cNvContentPartPr/>
              <p14:nvPr/>
            </p14:nvContentPartPr>
            <p14:xfrm>
              <a:off x="10509955" y="3186488"/>
              <a:ext cx="110067" cy="1128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509955" y="3186488"/>
                <a:ext cx="110067" cy="1128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9" name="墨迹 38"/>
              <p14:cNvContentPartPr/>
              <p14:nvPr/>
            </p14:nvContentPartPr>
            <p14:xfrm>
              <a:off x="9118440" y="2761560"/>
              <a:ext cx="1506960" cy="660960"/>
            </p14:xfrm>
          </p:contentPart>
        </mc:Choice>
        <mc:Fallback>
          <p:pic>
            <p:nvPicPr>
              <p:cNvPr id="39" name="墨迹 3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109080" y="2752200"/>
                <a:ext cx="1525680" cy="67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</Words>
  <Application>Microsoft Office PowerPoint</Application>
  <PresentationFormat>宽屏</PresentationFormat>
  <Paragraphs>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6</cp:revision>
  <dcterms:created xsi:type="dcterms:W3CDTF">1900-01-01T00:00:00Z</dcterms:created>
  <dcterms:modified xsi:type="dcterms:W3CDTF">2025-11-22T02:03:52Z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F7CFBFC56F66CC73F74A1969E0C90710_32</vt:lpwstr>
  </property>
  <property fmtid="{D5CDD505-2E9C-101B-9397-08002B2CF9AE}" pid="3" name="KSOProductBuildVer">
    <vt:lpwstr>2052-12.12.1</vt:lpwstr>
  </property>
</Properties>
</file>